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2" r:id="rId2"/>
    <p:sldId id="316" r:id="rId3"/>
    <p:sldId id="317" r:id="rId4"/>
    <p:sldId id="320" r:id="rId5"/>
    <p:sldId id="323" r:id="rId6"/>
  </p:sldIdLst>
  <p:sldSz cx="12192000" cy="6858000"/>
  <p:notesSz cx="6737350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78" autoAdjust="0"/>
    <p:restoredTop sz="94660"/>
  </p:normalViewPr>
  <p:slideViewPr>
    <p:cSldViewPr snapToGrid="0">
      <p:cViewPr>
        <p:scale>
          <a:sx n="80" d="100"/>
          <a:sy n="80" d="100"/>
        </p:scale>
        <p:origin x="-528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1635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D304F-C57F-3146-962B-1859B3020D4C}" type="datetimeFigureOut">
              <a:rPr lang="it-IT" smtClean="0"/>
              <a:t>06/06/18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16350" y="937736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D2FA7-9A55-9948-9B32-BFD89B246D4B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282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635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DB138-168F-F84C-A22D-A201BC5E6485}" type="datetimeFigureOut">
              <a:rPr lang="it-IT" smtClean="0"/>
              <a:t>06/06/18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3100" y="4689475"/>
            <a:ext cx="539115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6350" y="937736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D0B4-72C2-8449-A7A0-DFFF853358FB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841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61E1-1F1D-4746-8866-C5DC236369D9}" type="datetime1">
              <a:rPr lang="en-US" smtClean="0"/>
              <a:t>06/06/18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E2B4-8824-465D-BC0C-820E16851B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721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D0A9-5438-8B45-B4CC-18E9EF16E3F9}" type="datetime1">
              <a:rPr lang="en-US" smtClean="0"/>
              <a:t>06/06/18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E2B4-8824-465D-BC0C-820E16851B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99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77EF-E57E-EB4D-A9FC-1A3B83FD63BE}" type="datetime1">
              <a:rPr lang="en-US" smtClean="0"/>
              <a:t>06/06/18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E2B4-8824-465D-BC0C-820E16851B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9814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06/06/18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289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1B18-1E48-8B4D-90EB-FFB1A7530C9B}" type="datetime1">
              <a:rPr lang="en-US" smtClean="0"/>
              <a:t>06/06/18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E2B4-8824-465D-BC0C-820E16851B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49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33D5-221B-3346-ABF0-B6CFDF065731}" type="datetime1">
              <a:rPr lang="en-US" smtClean="0"/>
              <a:t>06/06/18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E2B4-8824-465D-BC0C-820E16851B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98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5B57-1502-594C-8047-2B51EF131D40}" type="datetime1">
              <a:rPr lang="en-US" smtClean="0"/>
              <a:t>06/06/18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E2B4-8824-465D-BC0C-820E16851B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15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6B33-C7E9-C045-ADE5-EFAAD449C3AD}" type="datetime1">
              <a:rPr lang="en-US" smtClean="0"/>
              <a:t>06/06/18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E2B4-8824-465D-BC0C-820E16851B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8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3294-AD2C-134B-9C47-A1A561EBF581}" type="datetime1">
              <a:rPr lang="en-US" smtClean="0"/>
              <a:t>06/06/18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E2B4-8824-465D-BC0C-820E16851B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5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D920D-E1AB-1645-9758-6B829C472C6B}" type="datetime1">
              <a:rPr lang="en-US" smtClean="0"/>
              <a:t>06/06/18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E2B4-8824-465D-BC0C-820E16851B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00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BA6F-51DA-864A-8C69-568530B762F3}" type="datetime1">
              <a:rPr lang="en-US" smtClean="0"/>
              <a:t>06/06/18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E2B4-8824-465D-BC0C-820E16851B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883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0238-CFBD-E848-9FD1-943D305FCB61}" type="datetime1">
              <a:rPr lang="en-US" smtClean="0"/>
              <a:t>06/06/18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E2B4-8824-465D-BC0C-820E16851B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9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D7AB1-F324-5F4C-986E-F57CAE860C9D}" type="datetime1">
              <a:rPr lang="en-US" smtClean="0"/>
              <a:t>06/06/18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9E2B4-8824-465D-BC0C-820E16851B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765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s://twiki.cern.ch/twiki/bin/view/LHCONE/LhcOneAup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jpe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jpeg"/><Relationship Id="rId23" Type="http://schemas.openxmlformats.org/officeDocument/2006/relationships/hyperlink" Target="https://twiki.cern.ch/twiki/bin/view/LHCONE/LhcOneVRF" TargetMode="External"/><Relationship Id="rId24" Type="http://schemas.openxmlformats.org/officeDocument/2006/relationships/image" Target="../media/image23.png"/><Relationship Id="rId25" Type="http://schemas.openxmlformats.org/officeDocument/2006/relationships/image" Target="../media/image24.jpeg"/><Relationship Id="rId26" Type="http://schemas.openxmlformats.org/officeDocument/2006/relationships/image" Target="../media/image25.jpeg"/><Relationship Id="rId27" Type="http://schemas.openxmlformats.org/officeDocument/2006/relationships/oleObject" Target="../embeddings/oleObject1.bin"/><Relationship Id="rId28" Type="http://schemas.openxmlformats.org/officeDocument/2006/relationships/image" Target="../media/image3.wmf"/><Relationship Id="rId29" Type="http://schemas.openxmlformats.org/officeDocument/2006/relationships/image" Target="../media/image26.png"/><Relationship Id="rId10" Type="http://schemas.openxmlformats.org/officeDocument/2006/relationships/image" Target="../media/image10.jpeg"/><Relationship Id="rId11" Type="http://schemas.openxmlformats.org/officeDocument/2006/relationships/image" Target="../media/image11.jpeg"/><Relationship Id="rId12" Type="http://schemas.openxmlformats.org/officeDocument/2006/relationships/image" Target="../media/image12.jpeg"/><Relationship Id="rId13" Type="http://schemas.openxmlformats.org/officeDocument/2006/relationships/image" Target="../media/image13.jpeg"/><Relationship Id="rId14" Type="http://schemas.openxmlformats.org/officeDocument/2006/relationships/image" Target="../media/image14.jpeg"/><Relationship Id="rId15" Type="http://schemas.openxmlformats.org/officeDocument/2006/relationships/image" Target="../media/image15.jpeg"/><Relationship Id="rId16" Type="http://schemas.openxmlformats.org/officeDocument/2006/relationships/image" Target="../media/image16.png"/><Relationship Id="rId17" Type="http://schemas.openxmlformats.org/officeDocument/2006/relationships/image" Target="../media/image17.jpeg"/><Relationship Id="rId18" Type="http://schemas.openxmlformats.org/officeDocument/2006/relationships/image" Target="../media/image18.gif"/><Relationship Id="rId19" Type="http://schemas.openxmlformats.org/officeDocument/2006/relationships/image" Target="../media/image19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Relationship Id="rId3" Type="http://schemas.openxmlformats.org/officeDocument/2006/relationships/image" Target="../media/image4.jpeg"/><Relationship Id="rId4" Type="http://schemas.openxmlformats.org/officeDocument/2006/relationships/hyperlink" Target="http://lhcone.net/" TargetMode="External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8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548162" y="1570452"/>
            <a:ext cx="288885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/>
              <a:t>NET@TIER1</a:t>
            </a:r>
          </a:p>
          <a:p>
            <a:pPr algn="ctr"/>
            <a:r>
              <a:rPr lang="en-US" sz="3600" dirty="0" smtClean="0"/>
              <a:t>2018-06-07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595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5"/>
          <p:cNvGrpSpPr>
            <a:grpSpLocks/>
          </p:cNvGrpSpPr>
          <p:nvPr/>
        </p:nvGrpSpPr>
        <p:grpSpPr bwMode="auto">
          <a:xfrm>
            <a:off x="5902912" y="603330"/>
            <a:ext cx="5195742" cy="2571816"/>
            <a:chOff x="2404" y="348"/>
            <a:chExt cx="1624" cy="904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68" name="Oval 6"/>
            <p:cNvSpPr>
              <a:spLocks noChangeArrowheads="1"/>
            </p:cNvSpPr>
            <p:nvPr/>
          </p:nvSpPr>
          <p:spPr bwMode="auto">
            <a:xfrm>
              <a:off x="2404" y="487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69" name="Oval 7"/>
            <p:cNvSpPr>
              <a:spLocks noChangeArrowheads="1"/>
            </p:cNvSpPr>
            <p:nvPr/>
          </p:nvSpPr>
          <p:spPr bwMode="auto">
            <a:xfrm>
              <a:off x="2552" y="680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350"/>
            </a:p>
          </p:txBody>
        </p:sp>
        <p:sp>
          <p:nvSpPr>
            <p:cNvPr id="70" name="Oval 8"/>
            <p:cNvSpPr>
              <a:spLocks noChangeArrowheads="1"/>
            </p:cNvSpPr>
            <p:nvPr/>
          </p:nvSpPr>
          <p:spPr bwMode="auto">
            <a:xfrm>
              <a:off x="2684" y="348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71" name="Oval 9"/>
            <p:cNvSpPr>
              <a:spLocks noChangeArrowheads="1"/>
            </p:cNvSpPr>
            <p:nvPr/>
          </p:nvSpPr>
          <p:spPr bwMode="auto">
            <a:xfrm>
              <a:off x="2732" y="536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</p:grpSp>
      <p:grpSp>
        <p:nvGrpSpPr>
          <p:cNvPr id="51" name="Group 5"/>
          <p:cNvGrpSpPr>
            <a:grpSpLocks/>
          </p:cNvGrpSpPr>
          <p:nvPr/>
        </p:nvGrpSpPr>
        <p:grpSpPr bwMode="auto">
          <a:xfrm>
            <a:off x="-38402" y="518114"/>
            <a:ext cx="5496363" cy="2464780"/>
            <a:chOff x="2404" y="348"/>
            <a:chExt cx="1624" cy="90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52" name="Oval 6"/>
            <p:cNvSpPr>
              <a:spLocks noChangeArrowheads="1"/>
            </p:cNvSpPr>
            <p:nvPr/>
          </p:nvSpPr>
          <p:spPr bwMode="auto">
            <a:xfrm>
              <a:off x="2404" y="487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53" name="Oval 7"/>
            <p:cNvSpPr>
              <a:spLocks noChangeArrowheads="1"/>
            </p:cNvSpPr>
            <p:nvPr/>
          </p:nvSpPr>
          <p:spPr bwMode="auto">
            <a:xfrm>
              <a:off x="2552" y="680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350"/>
            </a:p>
          </p:txBody>
        </p:sp>
        <p:sp>
          <p:nvSpPr>
            <p:cNvPr id="54" name="Oval 8"/>
            <p:cNvSpPr>
              <a:spLocks noChangeArrowheads="1"/>
            </p:cNvSpPr>
            <p:nvPr/>
          </p:nvSpPr>
          <p:spPr bwMode="auto">
            <a:xfrm>
              <a:off x="2684" y="348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55" name="Oval 9"/>
            <p:cNvSpPr>
              <a:spLocks noChangeArrowheads="1"/>
            </p:cNvSpPr>
            <p:nvPr/>
          </p:nvSpPr>
          <p:spPr bwMode="auto">
            <a:xfrm>
              <a:off x="2732" y="536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48413" y="905330"/>
            <a:ext cx="1036076" cy="504488"/>
          </a:xfrm>
        </p:spPr>
        <p:txBody>
          <a:bodyPr>
            <a:noAutofit/>
          </a:bodyPr>
          <a:lstStyle/>
          <a:p>
            <a:r>
              <a:rPr lang="it-IT" sz="1800" b="1" dirty="0" smtClean="0">
                <a:latin typeface="+mn-lt"/>
              </a:rPr>
              <a:t>AUGER</a:t>
            </a:r>
            <a:endParaRPr lang="it-IT" sz="1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5" name="Rounded Rectangle 6"/>
          <p:cNvSpPr/>
          <p:nvPr/>
        </p:nvSpPr>
        <p:spPr>
          <a:xfrm>
            <a:off x="3826944" y="5382074"/>
            <a:ext cx="1631282" cy="82781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b="1" dirty="0">
                <a:solidFill>
                  <a:srgbClr val="FFFFFF"/>
                </a:solidFill>
                <a:latin typeface="Monaco" charset="0"/>
                <a:ea typeface="ヒラギノ角ゴ Pro W3" charset="-128"/>
              </a:rPr>
              <a:t>Nexus 9516</a:t>
            </a:r>
          </a:p>
        </p:txBody>
      </p:sp>
      <p:sp>
        <p:nvSpPr>
          <p:cNvPr id="6" name="Rounded Rectangle 6"/>
          <p:cNvSpPr/>
          <p:nvPr/>
        </p:nvSpPr>
        <p:spPr>
          <a:xfrm>
            <a:off x="6330495" y="5379255"/>
            <a:ext cx="1631282" cy="82781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b="1" dirty="0">
                <a:solidFill>
                  <a:srgbClr val="FFFFFF"/>
                </a:solidFill>
                <a:latin typeface="Monaco" charset="0"/>
                <a:ea typeface="ヒラギノ角ゴ Pro W3" charset="-128"/>
              </a:rPr>
              <a:t>Nexus 9516</a:t>
            </a:r>
          </a:p>
        </p:txBody>
      </p:sp>
      <p:cxnSp>
        <p:nvCxnSpPr>
          <p:cNvPr id="7" name="Straight Connector 65"/>
          <p:cNvCxnSpPr/>
          <p:nvPr/>
        </p:nvCxnSpPr>
        <p:spPr>
          <a:xfrm>
            <a:off x="5458226" y="5606146"/>
            <a:ext cx="897206" cy="1556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66"/>
          <p:cNvCxnSpPr/>
          <p:nvPr/>
        </p:nvCxnSpPr>
        <p:spPr>
          <a:xfrm>
            <a:off x="5458226" y="5755526"/>
            <a:ext cx="897206" cy="1556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8"/>
          <p:cNvCxnSpPr/>
          <p:nvPr/>
        </p:nvCxnSpPr>
        <p:spPr>
          <a:xfrm>
            <a:off x="5458226" y="5904908"/>
            <a:ext cx="897206" cy="1556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71"/>
          <p:cNvCxnSpPr/>
          <p:nvPr/>
        </p:nvCxnSpPr>
        <p:spPr>
          <a:xfrm>
            <a:off x="5458226" y="6054288"/>
            <a:ext cx="897206" cy="1556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sellaDiTesto 331"/>
          <p:cNvSpPr txBox="1"/>
          <p:nvPr/>
        </p:nvSpPr>
        <p:spPr>
          <a:xfrm>
            <a:off x="5521286" y="6016092"/>
            <a:ext cx="7088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050" dirty="0"/>
              <a:t>4x40Gb/s</a:t>
            </a:r>
          </a:p>
        </p:txBody>
      </p:sp>
      <p:sp>
        <p:nvSpPr>
          <p:cNvPr id="12" name="Rectangle 501"/>
          <p:cNvSpPr/>
          <p:nvPr/>
        </p:nvSpPr>
        <p:spPr>
          <a:xfrm>
            <a:off x="3672536" y="5161220"/>
            <a:ext cx="4567590" cy="119513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350"/>
          </a:p>
        </p:txBody>
      </p: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4692642" y="2801350"/>
            <a:ext cx="2421206" cy="1842681"/>
            <a:chOff x="2404" y="348"/>
            <a:chExt cx="1624" cy="90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4" name="Oval 6"/>
            <p:cNvSpPr>
              <a:spLocks noChangeArrowheads="1"/>
            </p:cNvSpPr>
            <p:nvPr/>
          </p:nvSpPr>
          <p:spPr bwMode="auto">
            <a:xfrm>
              <a:off x="2404" y="487"/>
              <a:ext cx="1296" cy="57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15" name="Oval 7"/>
            <p:cNvSpPr>
              <a:spLocks noChangeArrowheads="1"/>
            </p:cNvSpPr>
            <p:nvPr/>
          </p:nvSpPr>
          <p:spPr bwMode="auto">
            <a:xfrm>
              <a:off x="2552" y="680"/>
              <a:ext cx="1296" cy="57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350"/>
            </a:p>
          </p:txBody>
        </p:sp>
        <p:sp>
          <p:nvSpPr>
            <p:cNvPr id="16" name="Oval 8"/>
            <p:cNvSpPr>
              <a:spLocks noChangeArrowheads="1"/>
            </p:cNvSpPr>
            <p:nvPr/>
          </p:nvSpPr>
          <p:spPr bwMode="auto">
            <a:xfrm>
              <a:off x="2684" y="348"/>
              <a:ext cx="1296" cy="57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17" name="Oval 9"/>
            <p:cNvSpPr>
              <a:spLocks noChangeArrowheads="1"/>
            </p:cNvSpPr>
            <p:nvPr/>
          </p:nvSpPr>
          <p:spPr bwMode="auto">
            <a:xfrm>
              <a:off x="2732" y="536"/>
              <a:ext cx="1296" cy="57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</p:grpSp>
      <p:cxnSp>
        <p:nvCxnSpPr>
          <p:cNvPr id="19" name="Straight Connector 65"/>
          <p:cNvCxnSpPr/>
          <p:nvPr/>
        </p:nvCxnSpPr>
        <p:spPr>
          <a:xfrm>
            <a:off x="5458226" y="5456765"/>
            <a:ext cx="897206" cy="1556"/>
          </a:xfrm>
          <a:prstGeom prst="line">
            <a:avLst/>
          </a:prstGeom>
          <a:ln w="28575" cmpd="sng"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asellaDiTesto 332"/>
          <p:cNvSpPr txBox="1"/>
          <p:nvPr/>
        </p:nvSpPr>
        <p:spPr>
          <a:xfrm>
            <a:off x="5523773" y="5260639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050" dirty="0"/>
              <a:t>VPC Link</a:t>
            </a:r>
          </a:p>
        </p:txBody>
      </p:sp>
      <p:sp>
        <p:nvSpPr>
          <p:cNvPr id="21" name="CasellaDiTesto 331"/>
          <p:cNvSpPr txBox="1"/>
          <p:nvPr/>
        </p:nvSpPr>
        <p:spPr>
          <a:xfrm rot="2692603">
            <a:off x="6325717" y="4673441"/>
            <a:ext cx="894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/>
              <a:t>3x10Gb/s</a:t>
            </a:r>
          </a:p>
        </p:txBody>
      </p:sp>
      <p:sp>
        <p:nvSpPr>
          <p:cNvPr id="22" name="CasellaDiTesto 331"/>
          <p:cNvSpPr txBox="1"/>
          <p:nvPr/>
        </p:nvSpPr>
        <p:spPr>
          <a:xfrm rot="18852927">
            <a:off x="4588271" y="4673441"/>
            <a:ext cx="894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/>
              <a:t>3x10Gb/s</a:t>
            </a:r>
          </a:p>
        </p:txBody>
      </p:sp>
      <p:grpSp>
        <p:nvGrpSpPr>
          <p:cNvPr id="23" name="Gruppo 22"/>
          <p:cNvGrpSpPr/>
          <p:nvPr/>
        </p:nvGrpSpPr>
        <p:grpSpPr>
          <a:xfrm>
            <a:off x="4693527" y="4463540"/>
            <a:ext cx="2503551" cy="927931"/>
            <a:chOff x="4883781" y="3112723"/>
            <a:chExt cx="3338068" cy="753369"/>
          </a:xfrm>
        </p:grpSpPr>
        <p:cxnSp>
          <p:nvCxnSpPr>
            <p:cNvPr id="24" name="Straight Arrow Connector 629"/>
            <p:cNvCxnSpPr/>
            <p:nvPr/>
          </p:nvCxnSpPr>
          <p:spPr>
            <a:xfrm flipV="1">
              <a:off x="4883781" y="3130157"/>
              <a:ext cx="1163028" cy="735935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630"/>
            <p:cNvCxnSpPr/>
            <p:nvPr/>
          </p:nvCxnSpPr>
          <p:spPr>
            <a:xfrm flipH="1" flipV="1">
              <a:off x="6946358" y="3112723"/>
              <a:ext cx="1275491" cy="749609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Picture 5" descr="C:\Users\ecoffey\AppData\Local\Temp\Rar$DRa0.583\Cisco Icons November\30067_Device_router_3057\Png_256\30067_Device_router_3057_minor_25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078" y="4138402"/>
            <a:ext cx="731203" cy="41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5" descr="C:\Users\ecoffey\AppData\Local\Temp\Rar$DRa0.583\Cisco Icons November\30067_Device_router_3057\Png_256\30067_Device_router_3057_minor_25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227" y="3173923"/>
            <a:ext cx="731203" cy="41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CasellaDiTesto 29"/>
          <p:cNvSpPr txBox="1"/>
          <p:nvPr/>
        </p:nvSpPr>
        <p:spPr>
          <a:xfrm>
            <a:off x="5515275" y="4290280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GARR BO</a:t>
            </a:r>
            <a:endParaRPr lang="it-IT" sz="1200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5518768" y="3353705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GARR MI</a:t>
            </a:r>
            <a:endParaRPr lang="it-IT" sz="1200" dirty="0"/>
          </a:p>
        </p:txBody>
      </p:sp>
      <p:pic>
        <p:nvPicPr>
          <p:cNvPr id="41" name="Picture 3" descr="C:\Users\ecoffey\AppData\Local\Temp\Rar$DRa0.583\Cisco Icons November\30067_Device_router_3057\Png_256\30067_Device_router_3057_critical_25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340" y="1970637"/>
            <a:ext cx="729048" cy="412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ecoffey\AppData\Local\Temp\Rar$DRa0.583\Cisco Icons November\30067_Device_router_3057\Png_256\30067_Device_router_3057_critical_25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417" y="1965195"/>
            <a:ext cx="729048" cy="412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asellaDiTesto 34"/>
          <p:cNvSpPr txBox="1"/>
          <p:nvPr/>
        </p:nvSpPr>
        <p:spPr>
          <a:xfrm>
            <a:off x="2163890" y="2138766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>
                <a:solidFill>
                  <a:schemeClr val="bg1"/>
                </a:solidFill>
              </a:rPr>
              <a:t>CERN-2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3323217" y="2108684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>
                <a:solidFill>
                  <a:schemeClr val="bg1"/>
                </a:solidFill>
              </a:rPr>
              <a:t>CERN-1</a:t>
            </a:r>
            <a:endParaRPr lang="it-IT" sz="1200" dirty="0">
              <a:solidFill>
                <a:schemeClr val="bg1"/>
              </a:solidFill>
            </a:endParaRPr>
          </a:p>
        </p:txBody>
      </p:sp>
      <p:cxnSp>
        <p:nvCxnSpPr>
          <p:cNvPr id="45" name="Connettore 1 44"/>
          <p:cNvCxnSpPr/>
          <p:nvPr/>
        </p:nvCxnSpPr>
        <p:spPr>
          <a:xfrm>
            <a:off x="5794506" y="3587533"/>
            <a:ext cx="0" cy="55086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>
            <a:off x="5956535" y="3587533"/>
            <a:ext cx="0" cy="55086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/>
          <p:cNvSpPr txBox="1"/>
          <p:nvPr/>
        </p:nvSpPr>
        <p:spPr>
          <a:xfrm>
            <a:off x="3574404" y="4800556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TIER1</a:t>
            </a:r>
            <a:endParaRPr lang="it-IT" b="1" dirty="0"/>
          </a:p>
        </p:txBody>
      </p:sp>
      <p:cxnSp>
        <p:nvCxnSpPr>
          <p:cNvPr id="49" name="Connettore 1 48"/>
          <p:cNvCxnSpPr>
            <a:stCxn id="41" idx="3"/>
            <a:endCxn id="42" idx="1"/>
          </p:cNvCxnSpPr>
          <p:nvPr/>
        </p:nvCxnSpPr>
        <p:spPr>
          <a:xfrm flipV="1">
            <a:off x="2842388" y="2171391"/>
            <a:ext cx="434029" cy="544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flipV="1">
            <a:off x="2829655" y="2228596"/>
            <a:ext cx="434029" cy="544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>
            <a:off x="4005318" y="2291244"/>
            <a:ext cx="1560480" cy="9336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3974837" y="2318518"/>
            <a:ext cx="1560480" cy="9336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 flipH="1" flipV="1">
            <a:off x="2666298" y="2377586"/>
            <a:ext cx="2869019" cy="9761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 flipH="1" flipV="1">
            <a:off x="2666297" y="2325629"/>
            <a:ext cx="2869019" cy="9761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sellaDiTesto 62"/>
          <p:cNvSpPr txBox="1"/>
          <p:nvPr/>
        </p:nvSpPr>
        <p:spPr>
          <a:xfrm>
            <a:off x="2669642" y="1528077"/>
            <a:ext cx="7585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CERN</a:t>
            </a:r>
            <a:endParaRPr lang="it-IT" sz="2000" b="1" dirty="0"/>
          </a:p>
        </p:txBody>
      </p:sp>
      <p:sp>
        <p:nvSpPr>
          <p:cNvPr id="64" name="CasellaDiTesto 331"/>
          <p:cNvSpPr txBox="1"/>
          <p:nvPr/>
        </p:nvSpPr>
        <p:spPr>
          <a:xfrm rot="1901423">
            <a:off x="4406936" y="2517121"/>
            <a:ext cx="894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/>
              <a:t>2</a:t>
            </a:r>
            <a:r>
              <a:rPr lang="it-IT" sz="1400" b="1" dirty="0" smtClean="0"/>
              <a:t>x10Gb/s</a:t>
            </a:r>
            <a:endParaRPr lang="it-IT" sz="1400" b="1" dirty="0"/>
          </a:p>
        </p:txBody>
      </p:sp>
      <p:sp>
        <p:nvSpPr>
          <p:cNvPr id="65" name="CasellaDiTesto 331"/>
          <p:cNvSpPr txBox="1"/>
          <p:nvPr/>
        </p:nvSpPr>
        <p:spPr>
          <a:xfrm rot="1201161">
            <a:off x="4097931" y="2727563"/>
            <a:ext cx="894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/>
              <a:t>2</a:t>
            </a:r>
            <a:r>
              <a:rPr lang="it-IT" sz="1400" b="1" dirty="0" smtClean="0"/>
              <a:t>x10Gb/s</a:t>
            </a:r>
            <a:endParaRPr lang="it-IT" sz="1400" b="1" dirty="0"/>
          </a:p>
        </p:txBody>
      </p:sp>
      <p:sp>
        <p:nvSpPr>
          <p:cNvPr id="72" name="Rectangle 501"/>
          <p:cNvSpPr/>
          <p:nvPr/>
        </p:nvSpPr>
        <p:spPr>
          <a:xfrm>
            <a:off x="1993609" y="1492502"/>
            <a:ext cx="2125288" cy="119513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350"/>
          </a:p>
        </p:txBody>
      </p:sp>
      <p:sp>
        <p:nvSpPr>
          <p:cNvPr id="73" name="CasellaDiTesto 72"/>
          <p:cNvSpPr txBox="1"/>
          <p:nvPr/>
        </p:nvSpPr>
        <p:spPr>
          <a:xfrm>
            <a:off x="1975121" y="601956"/>
            <a:ext cx="1694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LHC OPN</a:t>
            </a:r>
            <a:endParaRPr lang="it-IT" sz="3200" b="1" dirty="0"/>
          </a:p>
        </p:txBody>
      </p:sp>
      <p:cxnSp>
        <p:nvCxnSpPr>
          <p:cNvPr id="77" name="Straight Arrow Connector 629"/>
          <p:cNvCxnSpPr/>
          <p:nvPr/>
        </p:nvCxnSpPr>
        <p:spPr>
          <a:xfrm flipV="1">
            <a:off x="6188700" y="2249051"/>
            <a:ext cx="872271" cy="906457"/>
          </a:xfrm>
          <a:prstGeom prst="straightConnector1">
            <a:avLst/>
          </a:prstGeom>
          <a:ln w="50800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CasellaDiTesto 331"/>
          <p:cNvSpPr txBox="1"/>
          <p:nvPr/>
        </p:nvSpPr>
        <p:spPr>
          <a:xfrm rot="18852927">
            <a:off x="6135016" y="2457477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 smtClean="0"/>
              <a:t>100Gb/s</a:t>
            </a:r>
            <a:endParaRPr lang="it-IT" sz="1400" b="1" dirty="0"/>
          </a:p>
        </p:txBody>
      </p:sp>
      <p:sp>
        <p:nvSpPr>
          <p:cNvPr id="79" name="CasellaDiTesto 78"/>
          <p:cNvSpPr txBox="1"/>
          <p:nvPr/>
        </p:nvSpPr>
        <p:spPr>
          <a:xfrm>
            <a:off x="5967703" y="3555773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GARR</a:t>
            </a:r>
            <a:endParaRPr lang="it-IT" sz="2000" b="1" dirty="0"/>
          </a:p>
        </p:txBody>
      </p:sp>
      <p:sp>
        <p:nvSpPr>
          <p:cNvPr id="80" name="CasellaDiTesto 79"/>
          <p:cNvSpPr txBox="1"/>
          <p:nvPr/>
        </p:nvSpPr>
        <p:spPr>
          <a:xfrm>
            <a:off x="2480868" y="950766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T1s</a:t>
            </a:r>
            <a:endParaRPr lang="it-IT" sz="2800" dirty="0"/>
          </a:p>
        </p:txBody>
      </p:sp>
      <p:grpSp>
        <p:nvGrpSpPr>
          <p:cNvPr id="82" name="Gruppo 81"/>
          <p:cNvGrpSpPr/>
          <p:nvPr/>
        </p:nvGrpSpPr>
        <p:grpSpPr>
          <a:xfrm>
            <a:off x="6680321" y="1542793"/>
            <a:ext cx="1677062" cy="954558"/>
            <a:chOff x="7793677" y="755393"/>
            <a:chExt cx="1677062" cy="954558"/>
          </a:xfrm>
        </p:grpSpPr>
        <p:sp>
          <p:nvSpPr>
            <p:cNvPr id="74" name="CasellaDiTesto 73"/>
            <p:cNvSpPr txBox="1"/>
            <p:nvPr/>
          </p:nvSpPr>
          <p:spPr>
            <a:xfrm>
              <a:off x="7793677" y="755393"/>
              <a:ext cx="16770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3200" b="1" dirty="0" smtClean="0"/>
                <a:t>LHC ONE</a:t>
              </a:r>
              <a:endParaRPr lang="it-IT" sz="3200" b="1" dirty="0"/>
            </a:p>
          </p:txBody>
        </p:sp>
        <p:sp>
          <p:nvSpPr>
            <p:cNvPr id="81" name="CasellaDiTesto 80"/>
            <p:cNvSpPr txBox="1"/>
            <p:nvPr/>
          </p:nvSpPr>
          <p:spPr>
            <a:xfrm>
              <a:off x="8290608" y="1186731"/>
              <a:ext cx="6832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dirty="0" smtClean="0"/>
                <a:t>T2s</a:t>
              </a:r>
              <a:endParaRPr lang="it-IT" sz="2800" dirty="0"/>
            </a:p>
          </p:txBody>
        </p:sp>
      </p:grpSp>
      <p:sp>
        <p:nvSpPr>
          <p:cNvPr id="84" name="CasellaDiTesto 83"/>
          <p:cNvSpPr txBox="1"/>
          <p:nvPr/>
        </p:nvSpPr>
        <p:spPr>
          <a:xfrm>
            <a:off x="8779697" y="1479519"/>
            <a:ext cx="909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Belle II</a:t>
            </a:r>
          </a:p>
        </p:txBody>
      </p:sp>
      <p:sp>
        <p:nvSpPr>
          <p:cNvPr id="85" name="Rettangolo 84"/>
          <p:cNvSpPr/>
          <p:nvPr/>
        </p:nvSpPr>
        <p:spPr>
          <a:xfrm>
            <a:off x="8369614" y="3216219"/>
            <a:ext cx="380109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Non solo LHC</a:t>
            </a:r>
          </a:p>
          <a:p>
            <a:pPr algn="just"/>
            <a:r>
              <a:rPr lang="it-IT" dirty="0" smtClean="0"/>
              <a:t>La </a:t>
            </a:r>
            <a:r>
              <a:rPr lang="it-IT" dirty="0"/>
              <a:t>VRF di LHCONE originariamente nata per collegare i T2 di LHC, ha accolto altre comunità scientifiche (Richieste soggette ad approvazione ed all’accettazione formale della </a:t>
            </a:r>
            <a:r>
              <a:rPr lang="it-IT" dirty="0" smtClean="0"/>
              <a:t>AUP</a:t>
            </a:r>
          </a:p>
          <a:p>
            <a:pPr algn="just"/>
            <a:r>
              <a:rPr lang="it-IT" sz="1400" dirty="0">
                <a:hlinkClick r:id="rId4"/>
              </a:rPr>
              <a:t>https://twiki.cern.ch/twiki/bin/view/LHCONE/LhcOneAup</a:t>
            </a:r>
            <a:endParaRPr lang="it-IT" sz="1400" dirty="0"/>
          </a:p>
        </p:txBody>
      </p:sp>
      <p:sp>
        <p:nvSpPr>
          <p:cNvPr id="3" name="Rettangolo 2"/>
          <p:cNvSpPr/>
          <p:nvPr/>
        </p:nvSpPr>
        <p:spPr>
          <a:xfrm>
            <a:off x="9025476" y="2176830"/>
            <a:ext cx="792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/>
              <a:t>Xenon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9905204" y="1047648"/>
            <a:ext cx="74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/>
              <a:t>NOvA</a:t>
            </a:r>
            <a:endParaRPr lang="it-IT" b="1" dirty="0"/>
          </a:p>
        </p:txBody>
      </p:sp>
      <p:sp>
        <p:nvSpPr>
          <p:cNvPr id="75" name="Rettangolo 74"/>
          <p:cNvSpPr/>
          <p:nvPr/>
        </p:nvSpPr>
        <p:spPr>
          <a:xfrm>
            <a:off x="263344" y="3789157"/>
            <a:ext cx="38010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 smtClean="0"/>
              <a:t>LHC OPN + ONE: 6x10Gb/s</a:t>
            </a:r>
          </a:p>
          <a:p>
            <a:pPr algn="just"/>
            <a:r>
              <a:rPr lang="it-IT" sz="2400" b="1" dirty="0" smtClean="0"/>
              <a:t>OPN: 4x10 </a:t>
            </a:r>
            <a:r>
              <a:rPr lang="it-IT" sz="2400" b="1" dirty="0" err="1" smtClean="0"/>
              <a:t>Gb</a:t>
            </a:r>
            <a:r>
              <a:rPr lang="it-IT" sz="2400" b="1" dirty="0" smtClean="0"/>
              <a:t>/s dedicati </a:t>
            </a:r>
          </a:p>
        </p:txBody>
      </p:sp>
      <p:sp>
        <p:nvSpPr>
          <p:cNvPr id="76" name="Titolo 1"/>
          <p:cNvSpPr txBox="1">
            <a:spLocks/>
          </p:cNvSpPr>
          <p:nvPr/>
        </p:nvSpPr>
        <p:spPr>
          <a:xfrm>
            <a:off x="2131108" y="-37162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/>
              <a:t>C</a:t>
            </a:r>
            <a:r>
              <a:rPr lang="it-IT" sz="3200" b="1" dirty="0" smtClean="0"/>
              <a:t>ollegamento per traffico LHC del TIER1 (ora)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640184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4" grpId="0"/>
      <p:bldP spid="85" grpId="0"/>
      <p:bldP spid="3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5"/>
          <p:cNvGrpSpPr>
            <a:grpSpLocks/>
          </p:cNvGrpSpPr>
          <p:nvPr/>
        </p:nvGrpSpPr>
        <p:grpSpPr bwMode="auto">
          <a:xfrm>
            <a:off x="6060999" y="698500"/>
            <a:ext cx="4772101" cy="2260501"/>
            <a:chOff x="2404" y="348"/>
            <a:chExt cx="1624" cy="904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68" name="Oval 6"/>
            <p:cNvSpPr>
              <a:spLocks noChangeArrowheads="1"/>
            </p:cNvSpPr>
            <p:nvPr/>
          </p:nvSpPr>
          <p:spPr bwMode="auto">
            <a:xfrm>
              <a:off x="2404" y="487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69" name="Oval 7"/>
            <p:cNvSpPr>
              <a:spLocks noChangeArrowheads="1"/>
            </p:cNvSpPr>
            <p:nvPr/>
          </p:nvSpPr>
          <p:spPr bwMode="auto">
            <a:xfrm>
              <a:off x="2552" y="680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350"/>
            </a:p>
          </p:txBody>
        </p:sp>
        <p:sp>
          <p:nvSpPr>
            <p:cNvPr id="70" name="Oval 8"/>
            <p:cNvSpPr>
              <a:spLocks noChangeArrowheads="1"/>
            </p:cNvSpPr>
            <p:nvPr/>
          </p:nvSpPr>
          <p:spPr bwMode="auto">
            <a:xfrm>
              <a:off x="2684" y="348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71" name="Oval 9"/>
            <p:cNvSpPr>
              <a:spLocks noChangeArrowheads="1"/>
            </p:cNvSpPr>
            <p:nvPr/>
          </p:nvSpPr>
          <p:spPr bwMode="auto">
            <a:xfrm>
              <a:off x="2732" y="536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</p:grpSp>
      <p:grpSp>
        <p:nvGrpSpPr>
          <p:cNvPr id="51" name="Group 5"/>
          <p:cNvGrpSpPr>
            <a:grpSpLocks/>
          </p:cNvGrpSpPr>
          <p:nvPr/>
        </p:nvGrpSpPr>
        <p:grpSpPr bwMode="auto">
          <a:xfrm>
            <a:off x="173254" y="518114"/>
            <a:ext cx="5496363" cy="2464780"/>
            <a:chOff x="2404" y="348"/>
            <a:chExt cx="1624" cy="90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52" name="Oval 6"/>
            <p:cNvSpPr>
              <a:spLocks noChangeArrowheads="1"/>
            </p:cNvSpPr>
            <p:nvPr/>
          </p:nvSpPr>
          <p:spPr bwMode="auto">
            <a:xfrm>
              <a:off x="2404" y="487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53" name="Oval 7"/>
            <p:cNvSpPr>
              <a:spLocks noChangeArrowheads="1"/>
            </p:cNvSpPr>
            <p:nvPr/>
          </p:nvSpPr>
          <p:spPr bwMode="auto">
            <a:xfrm>
              <a:off x="2552" y="680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350"/>
            </a:p>
          </p:txBody>
        </p:sp>
        <p:sp>
          <p:nvSpPr>
            <p:cNvPr id="54" name="Oval 8"/>
            <p:cNvSpPr>
              <a:spLocks noChangeArrowheads="1"/>
            </p:cNvSpPr>
            <p:nvPr/>
          </p:nvSpPr>
          <p:spPr bwMode="auto">
            <a:xfrm>
              <a:off x="2684" y="348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55" name="Oval 9"/>
            <p:cNvSpPr>
              <a:spLocks noChangeArrowheads="1"/>
            </p:cNvSpPr>
            <p:nvPr/>
          </p:nvSpPr>
          <p:spPr bwMode="auto">
            <a:xfrm>
              <a:off x="2732" y="536"/>
              <a:ext cx="1296" cy="57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86236" y="-336509"/>
            <a:ext cx="10515600" cy="1325563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Evoluzione del collegamento per traffico LHC del TIER1</a:t>
            </a:r>
            <a:endParaRPr lang="it-IT" sz="32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S.Zani</a:t>
            </a:r>
            <a:endParaRPr lang="it-IT"/>
          </a:p>
        </p:txBody>
      </p:sp>
      <p:sp>
        <p:nvSpPr>
          <p:cNvPr id="5" name="Rounded Rectangle 6"/>
          <p:cNvSpPr/>
          <p:nvPr/>
        </p:nvSpPr>
        <p:spPr>
          <a:xfrm>
            <a:off x="4038600" y="5382074"/>
            <a:ext cx="1631282" cy="82781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b="1" dirty="0">
                <a:solidFill>
                  <a:srgbClr val="FFFFFF"/>
                </a:solidFill>
                <a:latin typeface="Monaco" charset="0"/>
                <a:ea typeface="ヒラギノ角ゴ Pro W3" charset="-128"/>
              </a:rPr>
              <a:t>Nexus 9516</a:t>
            </a:r>
          </a:p>
        </p:txBody>
      </p:sp>
      <p:sp>
        <p:nvSpPr>
          <p:cNvPr id="6" name="Rounded Rectangle 6"/>
          <p:cNvSpPr/>
          <p:nvPr/>
        </p:nvSpPr>
        <p:spPr>
          <a:xfrm>
            <a:off x="6542151" y="5379255"/>
            <a:ext cx="1631282" cy="82781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b="1" dirty="0">
                <a:solidFill>
                  <a:srgbClr val="FFFFFF"/>
                </a:solidFill>
                <a:latin typeface="Monaco" charset="0"/>
                <a:ea typeface="ヒラギノ角ゴ Pro W3" charset="-128"/>
              </a:rPr>
              <a:t>Nexus 9516</a:t>
            </a:r>
          </a:p>
        </p:txBody>
      </p:sp>
      <p:cxnSp>
        <p:nvCxnSpPr>
          <p:cNvPr id="7" name="Straight Connector 65"/>
          <p:cNvCxnSpPr/>
          <p:nvPr/>
        </p:nvCxnSpPr>
        <p:spPr>
          <a:xfrm>
            <a:off x="5669882" y="5606146"/>
            <a:ext cx="897206" cy="1556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66"/>
          <p:cNvCxnSpPr/>
          <p:nvPr/>
        </p:nvCxnSpPr>
        <p:spPr>
          <a:xfrm>
            <a:off x="5669882" y="5755526"/>
            <a:ext cx="897206" cy="1556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8"/>
          <p:cNvCxnSpPr/>
          <p:nvPr/>
        </p:nvCxnSpPr>
        <p:spPr>
          <a:xfrm>
            <a:off x="5669882" y="5904908"/>
            <a:ext cx="897206" cy="1556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71"/>
          <p:cNvCxnSpPr/>
          <p:nvPr/>
        </p:nvCxnSpPr>
        <p:spPr>
          <a:xfrm>
            <a:off x="5669882" y="6054288"/>
            <a:ext cx="897206" cy="1556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sellaDiTesto 331"/>
          <p:cNvSpPr txBox="1"/>
          <p:nvPr/>
        </p:nvSpPr>
        <p:spPr>
          <a:xfrm>
            <a:off x="5732942" y="6016092"/>
            <a:ext cx="7088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050" dirty="0"/>
              <a:t>4x40Gb/s</a:t>
            </a:r>
          </a:p>
        </p:txBody>
      </p:sp>
      <p:sp>
        <p:nvSpPr>
          <p:cNvPr id="12" name="Rectangle 501"/>
          <p:cNvSpPr/>
          <p:nvPr/>
        </p:nvSpPr>
        <p:spPr>
          <a:xfrm>
            <a:off x="3884192" y="5161220"/>
            <a:ext cx="4567590" cy="119513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350"/>
          </a:p>
        </p:txBody>
      </p: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4904298" y="2801350"/>
            <a:ext cx="2421206" cy="1842681"/>
            <a:chOff x="2404" y="348"/>
            <a:chExt cx="1624" cy="90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4" name="Oval 6"/>
            <p:cNvSpPr>
              <a:spLocks noChangeArrowheads="1"/>
            </p:cNvSpPr>
            <p:nvPr/>
          </p:nvSpPr>
          <p:spPr bwMode="auto">
            <a:xfrm>
              <a:off x="2404" y="487"/>
              <a:ext cx="1296" cy="57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15" name="Oval 7"/>
            <p:cNvSpPr>
              <a:spLocks noChangeArrowheads="1"/>
            </p:cNvSpPr>
            <p:nvPr/>
          </p:nvSpPr>
          <p:spPr bwMode="auto">
            <a:xfrm>
              <a:off x="2552" y="680"/>
              <a:ext cx="1296" cy="57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350"/>
            </a:p>
          </p:txBody>
        </p:sp>
        <p:sp>
          <p:nvSpPr>
            <p:cNvPr id="16" name="Oval 8"/>
            <p:cNvSpPr>
              <a:spLocks noChangeArrowheads="1"/>
            </p:cNvSpPr>
            <p:nvPr/>
          </p:nvSpPr>
          <p:spPr bwMode="auto">
            <a:xfrm>
              <a:off x="2684" y="348"/>
              <a:ext cx="1296" cy="57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17" name="Oval 9"/>
            <p:cNvSpPr>
              <a:spLocks noChangeArrowheads="1"/>
            </p:cNvSpPr>
            <p:nvPr/>
          </p:nvSpPr>
          <p:spPr bwMode="auto">
            <a:xfrm>
              <a:off x="2732" y="536"/>
              <a:ext cx="1296" cy="57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</p:grpSp>
      <p:cxnSp>
        <p:nvCxnSpPr>
          <p:cNvPr id="19" name="Straight Connector 65"/>
          <p:cNvCxnSpPr/>
          <p:nvPr/>
        </p:nvCxnSpPr>
        <p:spPr>
          <a:xfrm>
            <a:off x="5669882" y="5456765"/>
            <a:ext cx="897206" cy="1556"/>
          </a:xfrm>
          <a:prstGeom prst="line">
            <a:avLst/>
          </a:prstGeom>
          <a:ln w="28575" cmpd="sng"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asellaDiTesto 332"/>
          <p:cNvSpPr txBox="1"/>
          <p:nvPr/>
        </p:nvSpPr>
        <p:spPr>
          <a:xfrm>
            <a:off x="5735429" y="5260639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050" dirty="0"/>
              <a:t>VPC Link</a:t>
            </a:r>
          </a:p>
        </p:txBody>
      </p:sp>
      <p:pic>
        <p:nvPicPr>
          <p:cNvPr id="26" name="Picture 5" descr="C:\Users\ecoffey\AppData\Local\Temp\Rar$DRa0.583\Cisco Icons November\30067_Device_router_3057\Png_256\30067_Device_router_3057_minor_25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734" y="4138402"/>
            <a:ext cx="731203" cy="41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5" descr="C:\Users\ecoffey\AppData\Local\Temp\Rar$DRa0.583\Cisco Icons November\30067_Device_router_3057\Png_256\30067_Device_router_3057_minor_25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883" y="3173923"/>
            <a:ext cx="731203" cy="41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CasellaDiTesto 29"/>
          <p:cNvSpPr txBox="1"/>
          <p:nvPr/>
        </p:nvSpPr>
        <p:spPr>
          <a:xfrm>
            <a:off x="5726931" y="4290280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GARR BO</a:t>
            </a:r>
            <a:endParaRPr lang="it-IT" sz="1200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5730424" y="3353705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GARR MI</a:t>
            </a:r>
            <a:endParaRPr lang="it-IT" sz="1200" dirty="0"/>
          </a:p>
        </p:txBody>
      </p:sp>
      <p:pic>
        <p:nvPicPr>
          <p:cNvPr id="41" name="Picture 3" descr="C:\Users\ecoffey\AppData\Local\Temp\Rar$DRa0.583\Cisco Icons November\30067_Device_router_3057\Png_256\30067_Device_router_3057_critical_25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996" y="1970637"/>
            <a:ext cx="729048" cy="412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ecoffey\AppData\Local\Temp\Rar$DRa0.583\Cisco Icons November\30067_Device_router_3057\Png_256\30067_Device_router_3057_critical_25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073" y="1965195"/>
            <a:ext cx="729048" cy="412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asellaDiTesto 34"/>
          <p:cNvSpPr txBox="1"/>
          <p:nvPr/>
        </p:nvSpPr>
        <p:spPr>
          <a:xfrm>
            <a:off x="2375546" y="2138766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>
                <a:solidFill>
                  <a:schemeClr val="bg1"/>
                </a:solidFill>
              </a:rPr>
              <a:t>CERN-2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3534873" y="2108684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>
                <a:solidFill>
                  <a:schemeClr val="bg1"/>
                </a:solidFill>
              </a:rPr>
              <a:t>CERN-1</a:t>
            </a:r>
            <a:endParaRPr lang="it-IT" sz="1200" dirty="0">
              <a:solidFill>
                <a:schemeClr val="bg1"/>
              </a:solidFill>
            </a:endParaRPr>
          </a:p>
        </p:txBody>
      </p:sp>
      <p:cxnSp>
        <p:nvCxnSpPr>
          <p:cNvPr id="45" name="Connettore 1 44"/>
          <p:cNvCxnSpPr/>
          <p:nvPr/>
        </p:nvCxnSpPr>
        <p:spPr>
          <a:xfrm>
            <a:off x="6006162" y="3587533"/>
            <a:ext cx="0" cy="55086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>
            <a:off x="6168191" y="3587533"/>
            <a:ext cx="0" cy="55086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/>
          <p:cNvSpPr txBox="1"/>
          <p:nvPr/>
        </p:nvSpPr>
        <p:spPr>
          <a:xfrm>
            <a:off x="3786060" y="4800556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TIER1</a:t>
            </a:r>
            <a:endParaRPr lang="it-IT" b="1" dirty="0"/>
          </a:p>
        </p:txBody>
      </p:sp>
      <p:cxnSp>
        <p:nvCxnSpPr>
          <p:cNvPr id="49" name="Connettore 1 48"/>
          <p:cNvCxnSpPr>
            <a:stCxn id="41" idx="3"/>
            <a:endCxn id="42" idx="1"/>
          </p:cNvCxnSpPr>
          <p:nvPr/>
        </p:nvCxnSpPr>
        <p:spPr>
          <a:xfrm flipV="1">
            <a:off x="3054044" y="2171391"/>
            <a:ext cx="434029" cy="544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flipV="1">
            <a:off x="3041311" y="2228596"/>
            <a:ext cx="434029" cy="544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sellaDiTesto 62"/>
          <p:cNvSpPr txBox="1"/>
          <p:nvPr/>
        </p:nvSpPr>
        <p:spPr>
          <a:xfrm>
            <a:off x="2881298" y="1528077"/>
            <a:ext cx="7585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CERN</a:t>
            </a:r>
            <a:endParaRPr lang="it-IT" sz="2000" b="1" dirty="0"/>
          </a:p>
        </p:txBody>
      </p:sp>
      <p:grpSp>
        <p:nvGrpSpPr>
          <p:cNvPr id="3" name="Gruppo 2"/>
          <p:cNvGrpSpPr/>
          <p:nvPr/>
        </p:nvGrpSpPr>
        <p:grpSpPr>
          <a:xfrm>
            <a:off x="2877953" y="2291244"/>
            <a:ext cx="4530781" cy="3100227"/>
            <a:chOff x="2877953" y="2291244"/>
            <a:chExt cx="4530781" cy="3100227"/>
          </a:xfrm>
        </p:grpSpPr>
        <p:grpSp>
          <p:nvGrpSpPr>
            <p:cNvPr id="23" name="Gruppo 22"/>
            <p:cNvGrpSpPr/>
            <p:nvPr/>
          </p:nvGrpSpPr>
          <p:grpSpPr>
            <a:xfrm>
              <a:off x="4905183" y="4463540"/>
              <a:ext cx="2503551" cy="927931"/>
              <a:chOff x="4883781" y="3112723"/>
              <a:chExt cx="3338068" cy="753369"/>
            </a:xfrm>
          </p:grpSpPr>
          <p:cxnSp>
            <p:nvCxnSpPr>
              <p:cNvPr id="24" name="Straight Arrow Connector 629"/>
              <p:cNvCxnSpPr/>
              <p:nvPr/>
            </p:nvCxnSpPr>
            <p:spPr>
              <a:xfrm flipV="1">
                <a:off x="4883781" y="3130157"/>
                <a:ext cx="1163028" cy="735935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630"/>
              <p:cNvCxnSpPr/>
              <p:nvPr/>
            </p:nvCxnSpPr>
            <p:spPr>
              <a:xfrm flipH="1" flipV="1">
                <a:off x="6946358" y="3112723"/>
                <a:ext cx="1275491" cy="749609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CasellaDiTesto 331"/>
            <p:cNvSpPr txBox="1"/>
            <p:nvPr/>
          </p:nvSpPr>
          <p:spPr>
            <a:xfrm rot="2692603">
              <a:off x="6578250" y="4673441"/>
              <a:ext cx="8130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400" b="1" dirty="0" smtClean="0"/>
                <a:t>100Gb/s</a:t>
              </a:r>
              <a:endParaRPr lang="it-IT" sz="1400" b="1" dirty="0"/>
            </a:p>
          </p:txBody>
        </p:sp>
        <p:sp>
          <p:nvSpPr>
            <p:cNvPr id="22" name="CasellaDiTesto 331"/>
            <p:cNvSpPr txBox="1"/>
            <p:nvPr/>
          </p:nvSpPr>
          <p:spPr>
            <a:xfrm rot="18852927">
              <a:off x="4840804" y="4673441"/>
              <a:ext cx="8130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400" b="1" dirty="0" smtClean="0"/>
                <a:t>100Gb/s</a:t>
              </a:r>
              <a:endParaRPr lang="it-IT" sz="1400" b="1" dirty="0"/>
            </a:p>
          </p:txBody>
        </p:sp>
        <p:cxnSp>
          <p:nvCxnSpPr>
            <p:cNvPr id="57" name="Connettore 1 56"/>
            <p:cNvCxnSpPr/>
            <p:nvPr/>
          </p:nvCxnSpPr>
          <p:spPr>
            <a:xfrm>
              <a:off x="4216974" y="2291244"/>
              <a:ext cx="1560480" cy="933640"/>
            </a:xfrm>
            <a:prstGeom prst="line">
              <a:avLst/>
            </a:prstGeom>
            <a:ln w="508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1 60"/>
            <p:cNvCxnSpPr/>
            <p:nvPr/>
          </p:nvCxnSpPr>
          <p:spPr>
            <a:xfrm flipH="1" flipV="1">
              <a:off x="2877953" y="2357379"/>
              <a:ext cx="2869019" cy="976119"/>
            </a:xfrm>
            <a:prstGeom prst="line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CasellaDiTesto 331"/>
            <p:cNvSpPr txBox="1"/>
            <p:nvPr/>
          </p:nvSpPr>
          <p:spPr>
            <a:xfrm rot="1901423">
              <a:off x="4659469" y="2517121"/>
              <a:ext cx="8130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400" b="1" dirty="0" smtClean="0"/>
                <a:t>100Gb/s</a:t>
              </a:r>
              <a:endParaRPr lang="it-IT" sz="1400" b="1" dirty="0"/>
            </a:p>
          </p:txBody>
        </p:sp>
        <p:sp>
          <p:nvSpPr>
            <p:cNvPr id="65" name="CasellaDiTesto 331"/>
            <p:cNvSpPr txBox="1"/>
            <p:nvPr/>
          </p:nvSpPr>
          <p:spPr>
            <a:xfrm rot="1201161">
              <a:off x="4028080" y="2908173"/>
              <a:ext cx="8947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400" b="1" dirty="0" smtClean="0"/>
                <a:t>4x10Gb/s</a:t>
              </a:r>
            </a:p>
            <a:p>
              <a:r>
                <a:rPr lang="it-IT" sz="1400" b="1" dirty="0" smtClean="0"/>
                <a:t>(Backup)</a:t>
              </a:r>
              <a:endParaRPr lang="it-IT" sz="1400" b="1" dirty="0"/>
            </a:p>
          </p:txBody>
        </p:sp>
      </p:grpSp>
      <p:sp>
        <p:nvSpPr>
          <p:cNvPr id="72" name="Rectangle 501"/>
          <p:cNvSpPr/>
          <p:nvPr/>
        </p:nvSpPr>
        <p:spPr>
          <a:xfrm>
            <a:off x="2205265" y="1492502"/>
            <a:ext cx="2125288" cy="119513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350"/>
          </a:p>
        </p:txBody>
      </p:sp>
      <p:sp>
        <p:nvSpPr>
          <p:cNvPr id="73" name="CasellaDiTesto 72"/>
          <p:cNvSpPr txBox="1"/>
          <p:nvPr/>
        </p:nvSpPr>
        <p:spPr>
          <a:xfrm>
            <a:off x="2186777" y="601956"/>
            <a:ext cx="1694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LHC OPN</a:t>
            </a:r>
            <a:endParaRPr lang="it-IT" sz="3200" b="1" dirty="0"/>
          </a:p>
        </p:txBody>
      </p:sp>
      <p:sp>
        <p:nvSpPr>
          <p:cNvPr id="74" name="CasellaDiTesto 73"/>
          <p:cNvSpPr txBox="1"/>
          <p:nvPr/>
        </p:nvSpPr>
        <p:spPr>
          <a:xfrm>
            <a:off x="7186285" y="1600050"/>
            <a:ext cx="16770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LHC ONE</a:t>
            </a:r>
            <a:endParaRPr lang="it-IT" sz="3200" b="1" dirty="0"/>
          </a:p>
        </p:txBody>
      </p:sp>
      <p:cxnSp>
        <p:nvCxnSpPr>
          <p:cNvPr id="77" name="Straight Arrow Connector 629"/>
          <p:cNvCxnSpPr/>
          <p:nvPr/>
        </p:nvCxnSpPr>
        <p:spPr>
          <a:xfrm flipV="1">
            <a:off x="6400356" y="2249051"/>
            <a:ext cx="872271" cy="906457"/>
          </a:xfrm>
          <a:prstGeom prst="straightConnector1">
            <a:avLst/>
          </a:prstGeom>
          <a:ln w="50800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CasellaDiTesto 331"/>
          <p:cNvSpPr txBox="1"/>
          <p:nvPr/>
        </p:nvSpPr>
        <p:spPr>
          <a:xfrm rot="18852927">
            <a:off x="6346672" y="2457477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 smtClean="0"/>
              <a:t>100Gb/s</a:t>
            </a:r>
            <a:endParaRPr lang="it-IT" sz="1400" b="1" dirty="0"/>
          </a:p>
        </p:txBody>
      </p:sp>
      <p:sp>
        <p:nvSpPr>
          <p:cNvPr id="79" name="CasellaDiTesto 78"/>
          <p:cNvSpPr txBox="1"/>
          <p:nvPr/>
        </p:nvSpPr>
        <p:spPr>
          <a:xfrm>
            <a:off x="6179359" y="3555773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GARR</a:t>
            </a:r>
            <a:endParaRPr lang="it-IT" sz="2000" b="1" dirty="0"/>
          </a:p>
        </p:txBody>
      </p:sp>
      <p:sp>
        <p:nvSpPr>
          <p:cNvPr id="80" name="CasellaDiTesto 79"/>
          <p:cNvSpPr txBox="1"/>
          <p:nvPr/>
        </p:nvSpPr>
        <p:spPr>
          <a:xfrm>
            <a:off x="2692524" y="950766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T1s</a:t>
            </a:r>
            <a:endParaRPr lang="it-IT" sz="2800" dirty="0"/>
          </a:p>
        </p:txBody>
      </p:sp>
      <p:sp>
        <p:nvSpPr>
          <p:cNvPr id="81" name="CasellaDiTesto 80"/>
          <p:cNvSpPr txBox="1"/>
          <p:nvPr/>
        </p:nvSpPr>
        <p:spPr>
          <a:xfrm>
            <a:off x="7683216" y="2031388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T2s</a:t>
            </a:r>
            <a:endParaRPr lang="it-IT" sz="2800" dirty="0"/>
          </a:p>
        </p:txBody>
      </p:sp>
      <p:sp>
        <p:nvSpPr>
          <p:cNvPr id="66" name="Titolo 1"/>
          <p:cNvSpPr txBox="1">
            <a:spLocks/>
          </p:cNvSpPr>
          <p:nvPr/>
        </p:nvSpPr>
        <p:spPr>
          <a:xfrm>
            <a:off x="8460069" y="905330"/>
            <a:ext cx="1036076" cy="5044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smtClean="0">
                <a:latin typeface="+mn-lt"/>
              </a:rPr>
              <a:t>AUGER</a:t>
            </a:r>
            <a:endParaRPr lang="it-IT" sz="1800" b="1" dirty="0"/>
          </a:p>
        </p:txBody>
      </p:sp>
      <p:sp>
        <p:nvSpPr>
          <p:cNvPr id="75" name="CasellaDiTesto 74"/>
          <p:cNvSpPr txBox="1"/>
          <p:nvPr/>
        </p:nvSpPr>
        <p:spPr>
          <a:xfrm>
            <a:off x="8898560" y="1438643"/>
            <a:ext cx="909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Belle II</a:t>
            </a:r>
          </a:p>
        </p:txBody>
      </p:sp>
      <p:sp>
        <p:nvSpPr>
          <p:cNvPr id="76" name="Rettangolo 75"/>
          <p:cNvSpPr/>
          <p:nvPr/>
        </p:nvSpPr>
        <p:spPr>
          <a:xfrm>
            <a:off x="9237132" y="2176830"/>
            <a:ext cx="792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/>
              <a:t>Xenon</a:t>
            </a:r>
            <a:endParaRPr lang="it-IT" b="1" dirty="0"/>
          </a:p>
        </p:txBody>
      </p:sp>
      <p:sp>
        <p:nvSpPr>
          <p:cNvPr id="83" name="Rettangolo 82"/>
          <p:cNvSpPr/>
          <p:nvPr/>
        </p:nvSpPr>
        <p:spPr>
          <a:xfrm>
            <a:off x="9764559" y="1129210"/>
            <a:ext cx="74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/>
              <a:t>NOvA</a:t>
            </a:r>
            <a:endParaRPr lang="it-IT" b="1" dirty="0"/>
          </a:p>
        </p:txBody>
      </p:sp>
      <p:sp>
        <p:nvSpPr>
          <p:cNvPr id="84" name="Rettangolo 83"/>
          <p:cNvSpPr/>
          <p:nvPr/>
        </p:nvSpPr>
        <p:spPr>
          <a:xfrm>
            <a:off x="-1903" y="3784893"/>
            <a:ext cx="43621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 smtClean="0"/>
              <a:t>LHC OPN + ONE: 2x100 </a:t>
            </a:r>
            <a:r>
              <a:rPr lang="it-IT" sz="2400" b="1" dirty="0" err="1" smtClean="0"/>
              <a:t>Gb</a:t>
            </a:r>
            <a:r>
              <a:rPr lang="it-IT" sz="2400" b="1" dirty="0" smtClean="0"/>
              <a:t>/s</a:t>
            </a:r>
          </a:p>
          <a:p>
            <a:pPr algn="just"/>
            <a:r>
              <a:rPr lang="it-IT" sz="2400" b="1" dirty="0" smtClean="0"/>
              <a:t>OPN: 1x100 </a:t>
            </a:r>
            <a:r>
              <a:rPr lang="it-IT" sz="2400" b="1" dirty="0" err="1" smtClean="0"/>
              <a:t>Gb</a:t>
            </a:r>
            <a:r>
              <a:rPr lang="it-IT" sz="2400" b="1" dirty="0" smtClean="0"/>
              <a:t>/s +4x10Gb (BCK)</a:t>
            </a:r>
          </a:p>
        </p:txBody>
      </p:sp>
    </p:spTree>
    <p:extLst>
      <p:ext uri="{BB962C8B-B14F-4D97-AF65-F5344CB8AC3E}">
        <p14:creationId xmlns:p14="http://schemas.microsoft.com/office/powerpoint/2010/main" val="3953902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Freeform 1033">
            <a:extLst>
              <a:ext uri="{FF2B5EF4-FFF2-40B4-BE49-F238E27FC236}">
                <a16:creationId xmlns:a16="http://schemas.microsoft.com/office/drawing/2014/main" xmlns="" id="{0FF48CF0-C549-426A-9A2F-71F40C5CAA12}"/>
              </a:ext>
            </a:extLst>
          </p:cNvPr>
          <p:cNvSpPr/>
          <p:nvPr/>
        </p:nvSpPr>
        <p:spPr bwMode="auto">
          <a:xfrm rot="6574372" flipH="1">
            <a:off x="4294276" y="3350265"/>
            <a:ext cx="112845" cy="25510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578528 w 4780686"/>
              <a:gd name="connsiteY0" fmla="*/ 711564 h 711564"/>
              <a:gd name="connsiteX1" fmla="*/ 4163486 w 4780686"/>
              <a:gd name="connsiteY1" fmla="*/ 136447 h 711564"/>
              <a:gd name="connsiteX0" fmla="*/ 728374 w 2763730"/>
              <a:gd name="connsiteY0" fmla="*/ 692017 h 692017"/>
              <a:gd name="connsiteX1" fmla="*/ 1988015 w 2763730"/>
              <a:gd name="connsiteY1" fmla="*/ 143190 h 692017"/>
              <a:gd name="connsiteX0" fmla="*/ 1183754 w 2443398"/>
              <a:gd name="connsiteY0" fmla="*/ 548827 h 548827"/>
              <a:gd name="connsiteX1" fmla="*/ 2443395 w 2443398"/>
              <a:gd name="connsiteY1" fmla="*/ 0 h 548827"/>
              <a:gd name="connsiteX0" fmla="*/ 901419 w 3964588"/>
              <a:gd name="connsiteY0" fmla="*/ 639252 h 639252"/>
              <a:gd name="connsiteX1" fmla="*/ 3964585 w 3964588"/>
              <a:gd name="connsiteY1" fmla="*/ 0 h 639252"/>
              <a:gd name="connsiteX0" fmla="*/ 16132 w 3079301"/>
              <a:gd name="connsiteY0" fmla="*/ 639252 h 639252"/>
              <a:gd name="connsiteX1" fmla="*/ 3079298 w 3079301"/>
              <a:gd name="connsiteY1" fmla="*/ 0 h 639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79301" h="639252">
                <a:moveTo>
                  <a:pt x="16132" y="639252"/>
                </a:moveTo>
                <a:cubicBezTo>
                  <a:pt x="-226348" y="214294"/>
                  <a:pt x="2334036" y="132330"/>
                  <a:pt x="3079298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08" name="Freeform 608">
            <a:extLst>
              <a:ext uri="{FF2B5EF4-FFF2-40B4-BE49-F238E27FC236}">
                <a16:creationId xmlns:a16="http://schemas.microsoft.com/office/drawing/2014/main" xmlns="" id="{9FD46DA7-2ACB-4E02-9EAB-CF4214B63E51}"/>
              </a:ext>
            </a:extLst>
          </p:cNvPr>
          <p:cNvSpPr/>
          <p:nvPr/>
        </p:nvSpPr>
        <p:spPr bwMode="auto">
          <a:xfrm rot="572464">
            <a:off x="2076515" y="4414898"/>
            <a:ext cx="1560780" cy="175541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4987023 w 4987023"/>
              <a:gd name="connsiteY0" fmla="*/ 3850849 h 4052292"/>
              <a:gd name="connsiteX1" fmla="*/ 13832 w 4987023"/>
              <a:gd name="connsiteY1" fmla="*/ 3714035 h 4052292"/>
              <a:gd name="connsiteX2" fmla="*/ 3526056 w 4987023"/>
              <a:gd name="connsiteY2" fmla="*/ 0 h 4052292"/>
              <a:gd name="connsiteX0" fmla="*/ 1683602 w 1683602"/>
              <a:gd name="connsiteY0" fmla="*/ 3850849 h 3850849"/>
              <a:gd name="connsiteX1" fmla="*/ 39488 w 1683602"/>
              <a:gd name="connsiteY1" fmla="*/ 3089574 h 3850849"/>
              <a:gd name="connsiteX2" fmla="*/ 222635 w 1683602"/>
              <a:gd name="connsiteY2" fmla="*/ 0 h 3850849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44113 w 1644113"/>
              <a:gd name="connsiteY0" fmla="*/ 3791376 h 3791376"/>
              <a:gd name="connsiteX1" fmla="*/ -1 w 1644113"/>
              <a:gd name="connsiteY1" fmla="*/ 3030101 h 3791376"/>
              <a:gd name="connsiteX2" fmla="*/ 610903 w 1644113"/>
              <a:gd name="connsiteY2" fmla="*/ 0 h 3791376"/>
              <a:gd name="connsiteX0" fmla="*/ 1644113 w 1644113"/>
              <a:gd name="connsiteY0" fmla="*/ 3791376 h 3791376"/>
              <a:gd name="connsiteX1" fmla="*/ 0 w 1644113"/>
              <a:gd name="connsiteY1" fmla="*/ 3030100 h 3791376"/>
              <a:gd name="connsiteX2" fmla="*/ 610903 w 1644113"/>
              <a:gd name="connsiteY2" fmla="*/ 0 h 3791376"/>
              <a:gd name="connsiteX0" fmla="*/ 1683601 w 1683601"/>
              <a:gd name="connsiteY0" fmla="*/ 3791376 h 3791376"/>
              <a:gd name="connsiteX1" fmla="*/ 39488 w 1683601"/>
              <a:gd name="connsiteY1" fmla="*/ 3030100 h 3791376"/>
              <a:gd name="connsiteX2" fmla="*/ 650391 w 1683601"/>
              <a:gd name="connsiteY2" fmla="*/ 0 h 3791376"/>
              <a:gd name="connsiteX0" fmla="*/ 1674289 w 1674289"/>
              <a:gd name="connsiteY0" fmla="*/ 3791376 h 3791376"/>
              <a:gd name="connsiteX1" fmla="*/ 30176 w 1674289"/>
              <a:gd name="connsiteY1" fmla="*/ 3030100 h 3791376"/>
              <a:gd name="connsiteX2" fmla="*/ 641079 w 1674289"/>
              <a:gd name="connsiteY2" fmla="*/ 0 h 3791376"/>
              <a:gd name="connsiteX0" fmla="*/ 1713079 w 1713079"/>
              <a:gd name="connsiteY0" fmla="*/ 3791376 h 3791376"/>
              <a:gd name="connsiteX1" fmla="*/ 68966 w 1713079"/>
              <a:gd name="connsiteY1" fmla="*/ 3030100 h 3791376"/>
              <a:gd name="connsiteX2" fmla="*/ 679869 w 1713079"/>
              <a:gd name="connsiteY2" fmla="*/ 0 h 3791376"/>
              <a:gd name="connsiteX0" fmla="*/ 3477062 w 3477062"/>
              <a:gd name="connsiteY0" fmla="*/ 4443762 h 4443762"/>
              <a:gd name="connsiteX1" fmla="*/ 1832949 w 3477062"/>
              <a:gd name="connsiteY1" fmla="*/ 3682486 h 4443762"/>
              <a:gd name="connsiteX2" fmla="*/ 5452 w 3477062"/>
              <a:gd name="connsiteY2" fmla="*/ 117135 h 4443762"/>
              <a:gd name="connsiteX3" fmla="*/ 2443852 w 3477062"/>
              <a:gd name="connsiteY3" fmla="*/ 652386 h 4443762"/>
              <a:gd name="connsiteX0" fmla="*/ 3477062 w 3477062"/>
              <a:gd name="connsiteY0" fmla="*/ 4445954 h 4445954"/>
              <a:gd name="connsiteX1" fmla="*/ 1832949 w 3477062"/>
              <a:gd name="connsiteY1" fmla="*/ 3684678 h 4445954"/>
              <a:gd name="connsiteX2" fmla="*/ 5452 w 3477062"/>
              <a:gd name="connsiteY2" fmla="*/ 119327 h 4445954"/>
              <a:gd name="connsiteX3" fmla="*/ 1904506 w 3477062"/>
              <a:gd name="connsiteY3" fmla="*/ 624843 h 4445954"/>
              <a:gd name="connsiteX0" fmla="*/ 3477062 w 3477062"/>
              <a:gd name="connsiteY0" fmla="*/ 4326627 h 4326627"/>
              <a:gd name="connsiteX1" fmla="*/ 1832949 w 3477062"/>
              <a:gd name="connsiteY1" fmla="*/ 3565351 h 4326627"/>
              <a:gd name="connsiteX2" fmla="*/ 5452 w 3477062"/>
              <a:gd name="connsiteY2" fmla="*/ 0 h 4326627"/>
              <a:gd name="connsiteX3" fmla="*/ 1904506 w 3477062"/>
              <a:gd name="connsiteY3" fmla="*/ 505516 h 4326627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879633 h 4879633"/>
              <a:gd name="connsiteX1" fmla="*/ 1814412 w 3458525"/>
              <a:gd name="connsiteY1" fmla="*/ 4118357 h 4879633"/>
              <a:gd name="connsiteX2" fmla="*/ 5513 w 3458525"/>
              <a:gd name="connsiteY2" fmla="*/ 478665 h 4879633"/>
              <a:gd name="connsiteX3" fmla="*/ 2709839 w 3458525"/>
              <a:gd name="connsiteY3" fmla="*/ 0 h 4879633"/>
              <a:gd name="connsiteX0" fmla="*/ 3546854 w 3546854"/>
              <a:gd name="connsiteY0" fmla="*/ 2856677 h 4171459"/>
              <a:gd name="connsiteX1" fmla="*/ 1814468 w 3546854"/>
              <a:gd name="connsiteY1" fmla="*/ 4118357 h 4171459"/>
              <a:gd name="connsiteX2" fmla="*/ 5569 w 3546854"/>
              <a:gd name="connsiteY2" fmla="*/ 478665 h 4171459"/>
              <a:gd name="connsiteX3" fmla="*/ 2709895 w 3546854"/>
              <a:gd name="connsiteY3" fmla="*/ 0 h 4171459"/>
              <a:gd name="connsiteX0" fmla="*/ 3541285 w 3541285"/>
              <a:gd name="connsiteY0" fmla="*/ 2856677 h 2856678"/>
              <a:gd name="connsiteX1" fmla="*/ 0 w 3541285"/>
              <a:gd name="connsiteY1" fmla="*/ 478665 h 2856678"/>
              <a:gd name="connsiteX2" fmla="*/ 2704326 w 3541285"/>
              <a:gd name="connsiteY2" fmla="*/ 0 h 2856678"/>
              <a:gd name="connsiteX0" fmla="*/ 3541285 w 3541285"/>
              <a:gd name="connsiteY0" fmla="*/ 2856677 h 2856676"/>
              <a:gd name="connsiteX1" fmla="*/ 0 w 3541285"/>
              <a:gd name="connsiteY1" fmla="*/ 478665 h 2856676"/>
              <a:gd name="connsiteX2" fmla="*/ 2704326 w 3541285"/>
              <a:gd name="connsiteY2" fmla="*/ 0 h 2856676"/>
              <a:gd name="connsiteX0" fmla="*/ 3541285 w 3541285"/>
              <a:gd name="connsiteY0" fmla="*/ 2378012 h 2378012"/>
              <a:gd name="connsiteX1" fmla="*/ 0 w 3541285"/>
              <a:gd name="connsiteY1" fmla="*/ 0 h 2378012"/>
              <a:gd name="connsiteX0" fmla="*/ 3525514 w 3525514"/>
              <a:gd name="connsiteY0" fmla="*/ 2340188 h 2340188"/>
              <a:gd name="connsiteX1" fmla="*/ 0 w 3525514"/>
              <a:gd name="connsiteY1" fmla="*/ 0 h 2340188"/>
              <a:gd name="connsiteX0" fmla="*/ 8426182 w 8426182"/>
              <a:gd name="connsiteY0" fmla="*/ 5091918 h 5091918"/>
              <a:gd name="connsiteX1" fmla="*/ 0 w 8426182"/>
              <a:gd name="connsiteY1" fmla="*/ 0 h 5091918"/>
              <a:gd name="connsiteX0" fmla="*/ 8691555 w 8691555"/>
              <a:gd name="connsiteY0" fmla="*/ 4310225 h 4310225"/>
              <a:gd name="connsiteX1" fmla="*/ 0 w 8691555"/>
              <a:gd name="connsiteY1" fmla="*/ 0 h 4310225"/>
              <a:gd name="connsiteX0" fmla="*/ 8691555 w 8691555"/>
              <a:gd name="connsiteY0" fmla="*/ 4310225 h 4717629"/>
              <a:gd name="connsiteX1" fmla="*/ 0 w 8691555"/>
              <a:gd name="connsiteY1" fmla="*/ 0 h 4717629"/>
              <a:gd name="connsiteX0" fmla="*/ 8597894 w 8597894"/>
              <a:gd name="connsiteY0" fmla="*/ 4831350 h 5211285"/>
              <a:gd name="connsiteX1" fmla="*/ 0 w 8597894"/>
              <a:gd name="connsiteY1" fmla="*/ 0 h 5211285"/>
              <a:gd name="connsiteX0" fmla="*/ 8691555 w 8691555"/>
              <a:gd name="connsiteY0" fmla="*/ 4527361 h 4922856"/>
              <a:gd name="connsiteX1" fmla="*/ 0 w 8691555"/>
              <a:gd name="connsiteY1" fmla="*/ 0 h 4922856"/>
              <a:gd name="connsiteX0" fmla="*/ 11893687 w 11893686"/>
              <a:gd name="connsiteY0" fmla="*/ 1632060 h 2278271"/>
              <a:gd name="connsiteX1" fmla="*/ 0 w 11893686"/>
              <a:gd name="connsiteY1" fmla="*/ 0 h 2278271"/>
              <a:gd name="connsiteX0" fmla="*/ 11893687 w 11893686"/>
              <a:gd name="connsiteY0" fmla="*/ 1632060 h 2954142"/>
              <a:gd name="connsiteX1" fmla="*/ 0 w 11893686"/>
              <a:gd name="connsiteY1" fmla="*/ 0 h 295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893686" h="2954142">
                <a:moveTo>
                  <a:pt x="11893687" y="1632060"/>
                </a:moveTo>
                <a:cubicBezTo>
                  <a:pt x="9426534" y="3604750"/>
                  <a:pt x="1334717" y="3608408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05" name="Freeform 868">
            <a:extLst>
              <a:ext uri="{FF2B5EF4-FFF2-40B4-BE49-F238E27FC236}">
                <a16:creationId xmlns:a16="http://schemas.microsoft.com/office/drawing/2014/main" xmlns="" id="{4AFF1346-A69A-4F00-B178-44CE89B941E8}"/>
              </a:ext>
            </a:extLst>
          </p:cNvPr>
          <p:cNvSpPr/>
          <p:nvPr/>
        </p:nvSpPr>
        <p:spPr bwMode="auto">
          <a:xfrm>
            <a:off x="1850604" y="3367499"/>
            <a:ext cx="357685" cy="246463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1303244"/>
              <a:gd name="connsiteY0" fmla="*/ 0 h 3008237"/>
              <a:gd name="connsiteX1" fmla="*/ 1303244 w 1303244"/>
              <a:gd name="connsiteY1" fmla="*/ 3008237 h 3008237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94454"/>
              <a:gd name="connsiteY0" fmla="*/ 0 h 3298361"/>
              <a:gd name="connsiteX1" fmla="*/ 4488974 w 4494454"/>
              <a:gd name="connsiteY1" fmla="*/ 3298361 h 3298361"/>
              <a:gd name="connsiteX2" fmla="*/ 1303244 w 4494454"/>
              <a:gd name="connsiteY2" fmla="*/ 3008237 h 3298361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88973"/>
              <a:gd name="connsiteY0" fmla="*/ 0 h 3298361"/>
              <a:gd name="connsiteX1" fmla="*/ 4488974 w 4488973"/>
              <a:gd name="connsiteY1" fmla="*/ 3298361 h 3298361"/>
              <a:gd name="connsiteX2" fmla="*/ 1303244 w 4488973"/>
              <a:gd name="connsiteY2" fmla="*/ 3008237 h 3298361"/>
              <a:gd name="connsiteX0" fmla="*/ 0 w 4488975"/>
              <a:gd name="connsiteY0" fmla="*/ 0 h 3298361"/>
              <a:gd name="connsiteX1" fmla="*/ 4488975 w 4488975"/>
              <a:gd name="connsiteY1" fmla="*/ 3298361 h 3298361"/>
              <a:gd name="connsiteX2" fmla="*/ 1303244 w 4488975"/>
              <a:gd name="connsiteY2" fmla="*/ 3008237 h 3298361"/>
              <a:gd name="connsiteX0" fmla="*/ 0 w 4648210"/>
              <a:gd name="connsiteY0" fmla="*/ 0 h 3399003"/>
              <a:gd name="connsiteX1" fmla="*/ 4488975 w 4648210"/>
              <a:gd name="connsiteY1" fmla="*/ 3298361 h 3399003"/>
              <a:gd name="connsiteX2" fmla="*/ 1303244 w 4648210"/>
              <a:gd name="connsiteY2" fmla="*/ 3008237 h 3399003"/>
              <a:gd name="connsiteX0" fmla="*/ 0 w 4525593"/>
              <a:gd name="connsiteY0" fmla="*/ 0 h 3303439"/>
              <a:gd name="connsiteX1" fmla="*/ 4488975 w 4525593"/>
              <a:gd name="connsiteY1" fmla="*/ 3298361 h 3303439"/>
              <a:gd name="connsiteX2" fmla="*/ 1303244 w 4525593"/>
              <a:gd name="connsiteY2" fmla="*/ 3008237 h 3303439"/>
              <a:gd name="connsiteX0" fmla="*/ 0 w 4525591"/>
              <a:gd name="connsiteY0" fmla="*/ 0 h 3303440"/>
              <a:gd name="connsiteX1" fmla="*/ 4488975 w 4525591"/>
              <a:gd name="connsiteY1" fmla="*/ 3298361 h 3303440"/>
              <a:gd name="connsiteX2" fmla="*/ 1380375 w 4525591"/>
              <a:gd name="connsiteY2" fmla="*/ 3008237 h 3303440"/>
              <a:gd name="connsiteX0" fmla="*/ 0 w 4525593"/>
              <a:gd name="connsiteY0" fmla="*/ 0 h 3308759"/>
              <a:gd name="connsiteX1" fmla="*/ 4488975 w 4525593"/>
              <a:gd name="connsiteY1" fmla="*/ 3298361 h 3308759"/>
              <a:gd name="connsiteX2" fmla="*/ 1380375 w 4525593"/>
              <a:gd name="connsiteY2" fmla="*/ 3008237 h 3308759"/>
              <a:gd name="connsiteX0" fmla="*/ 0 w 4525591"/>
              <a:gd name="connsiteY0" fmla="*/ 0 h 3308468"/>
              <a:gd name="connsiteX1" fmla="*/ 4488975 w 4525591"/>
              <a:gd name="connsiteY1" fmla="*/ 3298361 h 3308468"/>
              <a:gd name="connsiteX2" fmla="*/ 1341810 w 4525591"/>
              <a:gd name="connsiteY2" fmla="*/ 2987596 h 3308468"/>
              <a:gd name="connsiteX0" fmla="*/ 0 w 4525593"/>
              <a:gd name="connsiteY0" fmla="*/ 0 h 3266020"/>
              <a:gd name="connsiteX1" fmla="*/ 4488975 w 4525593"/>
              <a:gd name="connsiteY1" fmla="*/ 3255286 h 3266020"/>
              <a:gd name="connsiteX2" fmla="*/ 1341810 w 4525593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10 w 4525591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09 w 4525591"/>
              <a:gd name="connsiteY2" fmla="*/ 2987596 h 3266020"/>
              <a:gd name="connsiteX0" fmla="*/ 0 w 4525591"/>
              <a:gd name="connsiteY0" fmla="*/ 0 h 3255286"/>
              <a:gd name="connsiteX1" fmla="*/ 4488974 w 4525591"/>
              <a:gd name="connsiteY1" fmla="*/ 3255286 h 3255286"/>
              <a:gd name="connsiteX0" fmla="*/ 0 w 326785"/>
              <a:gd name="connsiteY0" fmla="*/ 0 h 3147597"/>
              <a:gd name="connsiteX1" fmla="*/ 82486 w 326785"/>
              <a:gd name="connsiteY1" fmla="*/ 3147597 h 3147597"/>
              <a:gd name="connsiteX0" fmla="*/ 0 w 504103"/>
              <a:gd name="connsiteY0" fmla="*/ 0 h 3147597"/>
              <a:gd name="connsiteX1" fmla="*/ 82486 w 504103"/>
              <a:gd name="connsiteY1" fmla="*/ 3147597 h 3147597"/>
              <a:gd name="connsiteX0" fmla="*/ 0 w 466573"/>
              <a:gd name="connsiteY0" fmla="*/ 0 h 3147597"/>
              <a:gd name="connsiteX1" fmla="*/ 82486 w 466573"/>
              <a:gd name="connsiteY1" fmla="*/ 3147597 h 3147597"/>
              <a:gd name="connsiteX0" fmla="*/ 0 w 896187"/>
              <a:gd name="connsiteY0" fmla="*/ 0 h 3147597"/>
              <a:gd name="connsiteX1" fmla="*/ 833821 w 896187"/>
              <a:gd name="connsiteY1" fmla="*/ 1698593 h 3147597"/>
              <a:gd name="connsiteX2" fmla="*/ 82486 w 896187"/>
              <a:gd name="connsiteY2" fmla="*/ 3147597 h 3147597"/>
              <a:gd name="connsiteX0" fmla="*/ 0 w 917697"/>
              <a:gd name="connsiteY0" fmla="*/ 0 h 3147597"/>
              <a:gd name="connsiteX1" fmla="*/ 833821 w 917697"/>
              <a:gd name="connsiteY1" fmla="*/ 1698593 h 3147597"/>
              <a:gd name="connsiteX2" fmla="*/ 82486 w 917697"/>
              <a:gd name="connsiteY2" fmla="*/ 3147597 h 3147597"/>
              <a:gd name="connsiteX0" fmla="*/ 0 w 891008"/>
              <a:gd name="connsiteY0" fmla="*/ 0 h 3147597"/>
              <a:gd name="connsiteX1" fmla="*/ 833821 w 891008"/>
              <a:gd name="connsiteY1" fmla="*/ 1698593 h 3147597"/>
              <a:gd name="connsiteX2" fmla="*/ 82486 w 891008"/>
              <a:gd name="connsiteY2" fmla="*/ 3147597 h 3147597"/>
              <a:gd name="connsiteX0" fmla="*/ 0 w 833821"/>
              <a:gd name="connsiteY0" fmla="*/ 0 h 3147597"/>
              <a:gd name="connsiteX1" fmla="*/ 833821 w 833821"/>
              <a:gd name="connsiteY1" fmla="*/ 1698593 h 3147597"/>
              <a:gd name="connsiteX2" fmla="*/ 82486 w 833821"/>
              <a:gd name="connsiteY2" fmla="*/ 3147597 h 3147597"/>
              <a:gd name="connsiteX0" fmla="*/ 0 w 833821"/>
              <a:gd name="connsiteY0" fmla="*/ 0 h 3147597"/>
              <a:gd name="connsiteX1" fmla="*/ 833821 w 833821"/>
              <a:gd name="connsiteY1" fmla="*/ 1698593 h 3147597"/>
              <a:gd name="connsiteX2" fmla="*/ 82486 w 833821"/>
              <a:gd name="connsiteY2" fmla="*/ 3147597 h 3147597"/>
              <a:gd name="connsiteX0" fmla="*/ 0 w 855345"/>
              <a:gd name="connsiteY0" fmla="*/ 0 h 3147597"/>
              <a:gd name="connsiteX1" fmla="*/ 833821 w 855345"/>
              <a:gd name="connsiteY1" fmla="*/ 1698593 h 3147597"/>
              <a:gd name="connsiteX2" fmla="*/ 82486 w 855345"/>
              <a:gd name="connsiteY2" fmla="*/ 3147597 h 3147597"/>
              <a:gd name="connsiteX0" fmla="*/ 0 w 991879"/>
              <a:gd name="connsiteY0" fmla="*/ 0 h 3147597"/>
              <a:gd name="connsiteX1" fmla="*/ 833821 w 991879"/>
              <a:gd name="connsiteY1" fmla="*/ 1698593 h 3147597"/>
              <a:gd name="connsiteX2" fmla="*/ 82486 w 991879"/>
              <a:gd name="connsiteY2" fmla="*/ 3147597 h 3147597"/>
              <a:gd name="connsiteX0" fmla="*/ 0 w 970096"/>
              <a:gd name="connsiteY0" fmla="*/ 0 h 3147597"/>
              <a:gd name="connsiteX1" fmla="*/ 833821 w 970096"/>
              <a:gd name="connsiteY1" fmla="*/ 1698593 h 3147597"/>
              <a:gd name="connsiteX2" fmla="*/ 82486 w 970096"/>
              <a:gd name="connsiteY2" fmla="*/ 3147597 h 3147597"/>
              <a:gd name="connsiteX0" fmla="*/ 0 w 1031257"/>
              <a:gd name="connsiteY0" fmla="*/ 0 h 3147597"/>
              <a:gd name="connsiteX1" fmla="*/ 833821 w 1031257"/>
              <a:gd name="connsiteY1" fmla="*/ 1698593 h 3147597"/>
              <a:gd name="connsiteX2" fmla="*/ 82486 w 1031257"/>
              <a:gd name="connsiteY2" fmla="*/ 3147597 h 3147597"/>
              <a:gd name="connsiteX0" fmla="*/ 0 w 882408"/>
              <a:gd name="connsiteY0" fmla="*/ 0 h 3147597"/>
              <a:gd name="connsiteX1" fmla="*/ 833821 w 882408"/>
              <a:gd name="connsiteY1" fmla="*/ 1698593 h 3147597"/>
              <a:gd name="connsiteX2" fmla="*/ 82486 w 882408"/>
              <a:gd name="connsiteY2" fmla="*/ 3147597 h 3147597"/>
              <a:gd name="connsiteX0" fmla="*/ 0 w 939846"/>
              <a:gd name="connsiteY0" fmla="*/ 0 h 3147597"/>
              <a:gd name="connsiteX1" fmla="*/ 833821 w 939846"/>
              <a:gd name="connsiteY1" fmla="*/ 1698593 h 3147597"/>
              <a:gd name="connsiteX2" fmla="*/ 82486 w 939846"/>
              <a:gd name="connsiteY2" fmla="*/ 3147597 h 3147597"/>
              <a:gd name="connsiteX0" fmla="*/ 0 w 817509"/>
              <a:gd name="connsiteY0" fmla="*/ 0 h 3147597"/>
              <a:gd name="connsiteX1" fmla="*/ 682912 w 817509"/>
              <a:gd name="connsiteY1" fmla="*/ 1677055 h 3147597"/>
              <a:gd name="connsiteX2" fmla="*/ 82486 w 817509"/>
              <a:gd name="connsiteY2" fmla="*/ 3147597 h 3147597"/>
              <a:gd name="connsiteX0" fmla="*/ 0 w 691623"/>
              <a:gd name="connsiteY0" fmla="*/ 0 h 3147597"/>
              <a:gd name="connsiteX1" fmla="*/ 682912 w 691623"/>
              <a:gd name="connsiteY1" fmla="*/ 1677055 h 3147597"/>
              <a:gd name="connsiteX2" fmla="*/ 82486 w 691623"/>
              <a:gd name="connsiteY2" fmla="*/ 3147597 h 3147597"/>
              <a:gd name="connsiteX0" fmla="*/ 0 w 1084857"/>
              <a:gd name="connsiteY0" fmla="*/ 0 h 3136927"/>
              <a:gd name="connsiteX1" fmla="*/ 682912 w 1084857"/>
              <a:gd name="connsiteY1" fmla="*/ 1677055 h 3136927"/>
              <a:gd name="connsiteX2" fmla="*/ 959824 w 1084857"/>
              <a:gd name="connsiteY2" fmla="*/ 3136927 h 3136927"/>
              <a:gd name="connsiteX0" fmla="*/ 0 w 964988"/>
              <a:gd name="connsiteY0" fmla="*/ 0 h 3136927"/>
              <a:gd name="connsiteX1" fmla="*/ 682912 w 964988"/>
              <a:gd name="connsiteY1" fmla="*/ 1677055 h 3136927"/>
              <a:gd name="connsiteX2" fmla="*/ 959824 w 964988"/>
              <a:gd name="connsiteY2" fmla="*/ 3136927 h 3136927"/>
              <a:gd name="connsiteX0" fmla="*/ 0 w 977617"/>
              <a:gd name="connsiteY0" fmla="*/ 0 h 3179606"/>
              <a:gd name="connsiteX1" fmla="*/ 682912 w 977617"/>
              <a:gd name="connsiteY1" fmla="*/ 1677055 h 3179606"/>
              <a:gd name="connsiteX2" fmla="*/ 972632 w 977617"/>
              <a:gd name="connsiteY2" fmla="*/ 3179606 h 3179606"/>
              <a:gd name="connsiteX0" fmla="*/ 0 w 978421"/>
              <a:gd name="connsiteY0" fmla="*/ 0 h 3179606"/>
              <a:gd name="connsiteX1" fmla="*/ 734143 w 978421"/>
              <a:gd name="connsiteY1" fmla="*/ 1570357 h 3179606"/>
              <a:gd name="connsiteX2" fmla="*/ 972632 w 978421"/>
              <a:gd name="connsiteY2" fmla="*/ 3179606 h 3179606"/>
              <a:gd name="connsiteX0" fmla="*/ 0 w 1023248"/>
              <a:gd name="connsiteY0" fmla="*/ 0 h 3147597"/>
              <a:gd name="connsiteX1" fmla="*/ 778970 w 1023248"/>
              <a:gd name="connsiteY1" fmla="*/ 1538348 h 3147597"/>
              <a:gd name="connsiteX2" fmla="*/ 1017459 w 1023248"/>
              <a:gd name="connsiteY2" fmla="*/ 3147597 h 3147597"/>
              <a:gd name="connsiteX0" fmla="*/ 0 w 1023248"/>
              <a:gd name="connsiteY0" fmla="*/ 0 h 3147597"/>
              <a:gd name="connsiteX1" fmla="*/ 778970 w 1023248"/>
              <a:gd name="connsiteY1" fmla="*/ 1538348 h 3147597"/>
              <a:gd name="connsiteX2" fmla="*/ 1017459 w 1023248"/>
              <a:gd name="connsiteY2" fmla="*/ 3147597 h 3147597"/>
              <a:gd name="connsiteX0" fmla="*/ 0 w 1028123"/>
              <a:gd name="connsiteY0" fmla="*/ 0 h 3147597"/>
              <a:gd name="connsiteX1" fmla="*/ 778970 w 1028123"/>
              <a:gd name="connsiteY1" fmla="*/ 1538348 h 3147597"/>
              <a:gd name="connsiteX2" fmla="*/ 1017459 w 1028123"/>
              <a:gd name="connsiteY2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1031073 w 1301123"/>
              <a:gd name="connsiteY0" fmla="*/ 0 h 2418986"/>
              <a:gd name="connsiteX1" fmla="*/ 1726 w 1301123"/>
              <a:gd name="connsiteY1" fmla="*/ 2418986 h 2418986"/>
              <a:gd name="connsiteX0" fmla="*/ 0 w 2207465"/>
              <a:gd name="connsiteY0" fmla="*/ 0 h 4769972"/>
              <a:gd name="connsiteX1" fmla="*/ 2207464 w 2207465"/>
              <a:gd name="connsiteY1" fmla="*/ 4769972 h 4769972"/>
              <a:gd name="connsiteX0" fmla="*/ 718927 w 2926392"/>
              <a:gd name="connsiteY0" fmla="*/ 0 h 4769972"/>
              <a:gd name="connsiteX1" fmla="*/ 2926391 w 2926392"/>
              <a:gd name="connsiteY1" fmla="*/ 4769972 h 4769972"/>
              <a:gd name="connsiteX0" fmla="*/ 1058564 w 3266029"/>
              <a:gd name="connsiteY0" fmla="*/ 0 h 4769972"/>
              <a:gd name="connsiteX1" fmla="*/ 3266028 w 3266029"/>
              <a:gd name="connsiteY1" fmla="*/ 4769972 h 4769972"/>
              <a:gd name="connsiteX0" fmla="*/ 1063604 w 3271069"/>
              <a:gd name="connsiteY0" fmla="*/ 0 h 4769972"/>
              <a:gd name="connsiteX1" fmla="*/ 1010063 w 3271069"/>
              <a:gd name="connsiteY1" fmla="*/ 444322 h 4769972"/>
              <a:gd name="connsiteX2" fmla="*/ 3271068 w 3271069"/>
              <a:gd name="connsiteY2" fmla="*/ 4769972 h 4769972"/>
              <a:gd name="connsiteX0" fmla="*/ 4727175 w 4727175"/>
              <a:gd name="connsiteY0" fmla="*/ 3342448 h 4325650"/>
              <a:gd name="connsiteX1" fmla="*/ 1010063 w 4727175"/>
              <a:gd name="connsiteY1" fmla="*/ 0 h 4325650"/>
              <a:gd name="connsiteX2" fmla="*/ 3271068 w 4727175"/>
              <a:gd name="connsiteY2" fmla="*/ 4325650 h 4325650"/>
              <a:gd name="connsiteX0" fmla="*/ 3634012 w 3634012"/>
              <a:gd name="connsiteY0" fmla="*/ 4078094 h 4325650"/>
              <a:gd name="connsiteX1" fmla="*/ 1010063 w 3634012"/>
              <a:gd name="connsiteY1" fmla="*/ 0 h 4325650"/>
              <a:gd name="connsiteX2" fmla="*/ 3271068 w 3634012"/>
              <a:gd name="connsiteY2" fmla="*/ 4325650 h 4325650"/>
              <a:gd name="connsiteX0" fmla="*/ 3519305 w 3519305"/>
              <a:gd name="connsiteY0" fmla="*/ 4078094 h 4096514"/>
              <a:gd name="connsiteX1" fmla="*/ 895356 w 3519305"/>
              <a:gd name="connsiteY1" fmla="*/ 0 h 4096514"/>
              <a:gd name="connsiteX2" fmla="*/ 3363175 w 3519305"/>
              <a:gd name="connsiteY2" fmla="*/ 4096514 h 4096514"/>
              <a:gd name="connsiteX0" fmla="*/ 3519305 w 3934790"/>
              <a:gd name="connsiteY0" fmla="*/ 4078094 h 4096514"/>
              <a:gd name="connsiteX1" fmla="*/ 3849846 w 3934790"/>
              <a:gd name="connsiteY1" fmla="*/ 1193918 h 4096514"/>
              <a:gd name="connsiteX2" fmla="*/ 895356 w 3934790"/>
              <a:gd name="connsiteY2" fmla="*/ 0 h 4096514"/>
              <a:gd name="connsiteX3" fmla="*/ 3363175 w 3934790"/>
              <a:gd name="connsiteY3" fmla="*/ 4096514 h 4096514"/>
              <a:gd name="connsiteX0" fmla="*/ 3389180 w 3804665"/>
              <a:gd name="connsiteY0" fmla="*/ 4536365 h 4554785"/>
              <a:gd name="connsiteX1" fmla="*/ 3719721 w 3804665"/>
              <a:gd name="connsiteY1" fmla="*/ 1652189 h 4554785"/>
              <a:gd name="connsiteX2" fmla="*/ 1060679 w 3804665"/>
              <a:gd name="connsiteY2" fmla="*/ 0 h 4554785"/>
              <a:gd name="connsiteX3" fmla="*/ 3233050 w 3804665"/>
              <a:gd name="connsiteY3" fmla="*/ 4554785 h 4554785"/>
              <a:gd name="connsiteX0" fmla="*/ 3986406 w 4401891"/>
              <a:gd name="connsiteY0" fmla="*/ 4536365 h 4554785"/>
              <a:gd name="connsiteX1" fmla="*/ 4316947 w 4401891"/>
              <a:gd name="connsiteY1" fmla="*/ 1652189 h 4554785"/>
              <a:gd name="connsiteX2" fmla="*/ 1657905 w 4401891"/>
              <a:gd name="connsiteY2" fmla="*/ 0 h 4554785"/>
              <a:gd name="connsiteX3" fmla="*/ 3830276 w 4401891"/>
              <a:gd name="connsiteY3" fmla="*/ 4554785 h 4554785"/>
              <a:gd name="connsiteX0" fmla="*/ 4061219 w 4476704"/>
              <a:gd name="connsiteY0" fmla="*/ 4536365 h 4568683"/>
              <a:gd name="connsiteX1" fmla="*/ 4391760 w 4476704"/>
              <a:gd name="connsiteY1" fmla="*/ 1652189 h 4568683"/>
              <a:gd name="connsiteX2" fmla="*/ 1732718 w 4476704"/>
              <a:gd name="connsiteY2" fmla="*/ 0 h 4568683"/>
              <a:gd name="connsiteX3" fmla="*/ 3751885 w 4476704"/>
              <a:gd name="connsiteY3" fmla="*/ 4568683 h 4568683"/>
              <a:gd name="connsiteX0" fmla="*/ 3788858 w 4462348"/>
              <a:gd name="connsiteY0" fmla="*/ 4557210 h 4568683"/>
              <a:gd name="connsiteX1" fmla="*/ 4391760 w 4462348"/>
              <a:gd name="connsiteY1" fmla="*/ 1652189 h 4568683"/>
              <a:gd name="connsiteX2" fmla="*/ 1732718 w 4462348"/>
              <a:gd name="connsiteY2" fmla="*/ 0 h 4568683"/>
              <a:gd name="connsiteX3" fmla="*/ 3751885 w 4462348"/>
              <a:gd name="connsiteY3" fmla="*/ 4568683 h 4568683"/>
              <a:gd name="connsiteX0" fmla="*/ 3788858 w 5171456"/>
              <a:gd name="connsiteY0" fmla="*/ 4557210 h 4568683"/>
              <a:gd name="connsiteX1" fmla="*/ 4391760 w 5171456"/>
              <a:gd name="connsiteY1" fmla="*/ 1652189 h 4568683"/>
              <a:gd name="connsiteX2" fmla="*/ 1732718 w 5171456"/>
              <a:gd name="connsiteY2" fmla="*/ 0 h 4568683"/>
              <a:gd name="connsiteX3" fmla="*/ 3751885 w 5171456"/>
              <a:gd name="connsiteY3" fmla="*/ 4568683 h 4568683"/>
              <a:gd name="connsiteX0" fmla="*/ 3788858 w 5171456"/>
              <a:gd name="connsiteY0" fmla="*/ 4557210 h 4568683"/>
              <a:gd name="connsiteX1" fmla="*/ 4391760 w 5171456"/>
              <a:gd name="connsiteY1" fmla="*/ 1652189 h 4568683"/>
              <a:gd name="connsiteX2" fmla="*/ 1732718 w 5171456"/>
              <a:gd name="connsiteY2" fmla="*/ 0 h 4568683"/>
              <a:gd name="connsiteX3" fmla="*/ 3751885 w 5171456"/>
              <a:gd name="connsiteY3" fmla="*/ 4568683 h 4568683"/>
              <a:gd name="connsiteX4" fmla="*/ 3788858 w 5171456"/>
              <a:gd name="connsiteY4" fmla="*/ 4557210 h 4568683"/>
              <a:gd name="connsiteX0" fmla="*/ 3788858 w 5014471"/>
              <a:gd name="connsiteY0" fmla="*/ 4557210 h 4568683"/>
              <a:gd name="connsiteX1" fmla="*/ 3955277 w 5014471"/>
              <a:gd name="connsiteY1" fmla="*/ 1721476 h 4568683"/>
              <a:gd name="connsiteX2" fmla="*/ 1732718 w 5014471"/>
              <a:gd name="connsiteY2" fmla="*/ 0 h 4568683"/>
              <a:gd name="connsiteX3" fmla="*/ 3751885 w 5014471"/>
              <a:gd name="connsiteY3" fmla="*/ 4568683 h 4568683"/>
              <a:gd name="connsiteX4" fmla="*/ 3788858 w 5014471"/>
              <a:gd name="connsiteY4" fmla="*/ 4557210 h 4568683"/>
              <a:gd name="connsiteX0" fmla="*/ 3788858 w 5116779"/>
              <a:gd name="connsiteY0" fmla="*/ 4557210 h 4568683"/>
              <a:gd name="connsiteX1" fmla="*/ 3955277 w 5116779"/>
              <a:gd name="connsiteY1" fmla="*/ 1721476 h 4568683"/>
              <a:gd name="connsiteX2" fmla="*/ 1732718 w 5116779"/>
              <a:gd name="connsiteY2" fmla="*/ 0 h 4568683"/>
              <a:gd name="connsiteX3" fmla="*/ 3751885 w 5116779"/>
              <a:gd name="connsiteY3" fmla="*/ 4568683 h 4568683"/>
              <a:gd name="connsiteX4" fmla="*/ 3788858 w 5116779"/>
              <a:gd name="connsiteY4" fmla="*/ 4557210 h 4568683"/>
              <a:gd name="connsiteX0" fmla="*/ 3788858 w 5008006"/>
              <a:gd name="connsiteY0" fmla="*/ 4557210 h 4568683"/>
              <a:gd name="connsiteX1" fmla="*/ 3955277 w 5008006"/>
              <a:gd name="connsiteY1" fmla="*/ 1721476 h 4568683"/>
              <a:gd name="connsiteX2" fmla="*/ 1732718 w 5008006"/>
              <a:gd name="connsiteY2" fmla="*/ 0 h 4568683"/>
              <a:gd name="connsiteX3" fmla="*/ 3751885 w 5008006"/>
              <a:gd name="connsiteY3" fmla="*/ 4568683 h 4568683"/>
              <a:gd name="connsiteX4" fmla="*/ 3788858 w 5008006"/>
              <a:gd name="connsiteY4" fmla="*/ 4557210 h 4568683"/>
              <a:gd name="connsiteX0" fmla="*/ 3788858 w 5008006"/>
              <a:gd name="connsiteY0" fmla="*/ 4557210 h 4568683"/>
              <a:gd name="connsiteX1" fmla="*/ 3955277 w 5008006"/>
              <a:gd name="connsiteY1" fmla="*/ 1721476 h 4568683"/>
              <a:gd name="connsiteX2" fmla="*/ 1732718 w 5008006"/>
              <a:gd name="connsiteY2" fmla="*/ 0 h 4568683"/>
              <a:gd name="connsiteX3" fmla="*/ 3751885 w 5008006"/>
              <a:gd name="connsiteY3" fmla="*/ 4568683 h 4568683"/>
              <a:gd name="connsiteX4" fmla="*/ 3788858 w 5008006"/>
              <a:gd name="connsiteY4" fmla="*/ 4557210 h 4568683"/>
              <a:gd name="connsiteX0" fmla="*/ 3788858 w 4934947"/>
              <a:gd name="connsiteY0" fmla="*/ 4557210 h 4568683"/>
              <a:gd name="connsiteX1" fmla="*/ 3712786 w 4934947"/>
              <a:gd name="connsiteY1" fmla="*/ 1741273 h 4568683"/>
              <a:gd name="connsiteX2" fmla="*/ 1732718 w 4934947"/>
              <a:gd name="connsiteY2" fmla="*/ 0 h 4568683"/>
              <a:gd name="connsiteX3" fmla="*/ 3751885 w 4934947"/>
              <a:gd name="connsiteY3" fmla="*/ 4568683 h 4568683"/>
              <a:gd name="connsiteX4" fmla="*/ 3788858 w 4934947"/>
              <a:gd name="connsiteY4" fmla="*/ 4557210 h 4568683"/>
              <a:gd name="connsiteX0" fmla="*/ 3788858 w 4634130"/>
              <a:gd name="connsiteY0" fmla="*/ 4557210 h 4568683"/>
              <a:gd name="connsiteX1" fmla="*/ 3712786 w 4634130"/>
              <a:gd name="connsiteY1" fmla="*/ 1741273 h 4568683"/>
              <a:gd name="connsiteX2" fmla="*/ 1732718 w 4634130"/>
              <a:gd name="connsiteY2" fmla="*/ 0 h 4568683"/>
              <a:gd name="connsiteX3" fmla="*/ 3751885 w 4634130"/>
              <a:gd name="connsiteY3" fmla="*/ 4568683 h 4568683"/>
              <a:gd name="connsiteX4" fmla="*/ 3788858 w 4634130"/>
              <a:gd name="connsiteY4" fmla="*/ 4557210 h 4568683"/>
              <a:gd name="connsiteX0" fmla="*/ 3788858 w 4824192"/>
              <a:gd name="connsiteY0" fmla="*/ 4557210 h 4568683"/>
              <a:gd name="connsiteX1" fmla="*/ 4824063 w 4824192"/>
              <a:gd name="connsiteY1" fmla="*/ 3112675 h 4568683"/>
              <a:gd name="connsiteX2" fmla="*/ 3712786 w 4824192"/>
              <a:gd name="connsiteY2" fmla="*/ 1741273 h 4568683"/>
              <a:gd name="connsiteX3" fmla="*/ 1732718 w 4824192"/>
              <a:gd name="connsiteY3" fmla="*/ 0 h 4568683"/>
              <a:gd name="connsiteX4" fmla="*/ 3751885 w 4824192"/>
              <a:gd name="connsiteY4" fmla="*/ 4568683 h 4568683"/>
              <a:gd name="connsiteX5" fmla="*/ 3788858 w 4824192"/>
              <a:gd name="connsiteY5" fmla="*/ 455721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1989759 w 4824192"/>
              <a:gd name="connsiteY5" fmla="*/ 10492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1989759 w 4824192"/>
              <a:gd name="connsiteY5" fmla="*/ 104920 h 4568683"/>
              <a:gd name="connsiteX6" fmla="*/ 1732718 w 4824192"/>
              <a:gd name="connsiteY6" fmla="*/ 0 h 4568683"/>
              <a:gd name="connsiteX0" fmla="*/ 1989759 w 4824192"/>
              <a:gd name="connsiteY0" fmla="*/ 104920 h 4568683"/>
              <a:gd name="connsiteX1" fmla="*/ 1732718 w 4824192"/>
              <a:gd name="connsiteY1" fmla="*/ 0 h 4568683"/>
              <a:gd name="connsiteX2" fmla="*/ 3751885 w 4824192"/>
              <a:gd name="connsiteY2" fmla="*/ 4568683 h 4568683"/>
              <a:gd name="connsiteX3" fmla="*/ 3788858 w 4824192"/>
              <a:gd name="connsiteY3" fmla="*/ 4557210 h 4568683"/>
              <a:gd name="connsiteX4" fmla="*/ 4824063 w 4824192"/>
              <a:gd name="connsiteY4" fmla="*/ 3112675 h 4568683"/>
              <a:gd name="connsiteX5" fmla="*/ 3712786 w 4824192"/>
              <a:gd name="connsiteY5" fmla="*/ 1741273 h 4568683"/>
              <a:gd name="connsiteX6" fmla="*/ 2246800 w 4824192"/>
              <a:gd name="connsiteY6" fmla="*/ 20984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2246800 w 4824192"/>
              <a:gd name="connsiteY5" fmla="*/ 20984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0" fmla="*/ 1732718 w 3788858"/>
              <a:gd name="connsiteY0" fmla="*/ 0 h 4568683"/>
              <a:gd name="connsiteX1" fmla="*/ 3751885 w 3788858"/>
              <a:gd name="connsiteY1" fmla="*/ 4568683 h 4568683"/>
              <a:gd name="connsiteX2" fmla="*/ 3788858 w 3788858"/>
              <a:gd name="connsiteY2" fmla="*/ 4557210 h 4568683"/>
              <a:gd name="connsiteX0" fmla="*/ 1732718 w 3751884"/>
              <a:gd name="connsiteY0" fmla="*/ 0 h 4568683"/>
              <a:gd name="connsiteX1" fmla="*/ 3751885 w 3751884"/>
              <a:gd name="connsiteY1" fmla="*/ 4568683 h 4568683"/>
              <a:gd name="connsiteX0" fmla="*/ 4655848 w 4655847"/>
              <a:gd name="connsiteY0" fmla="*/ 0 h 2690115"/>
              <a:gd name="connsiteX1" fmla="*/ 2293082 w 4655847"/>
              <a:gd name="connsiteY1" fmla="*/ 2690115 h 2690115"/>
              <a:gd name="connsiteX0" fmla="*/ 2362766 w 2362765"/>
              <a:gd name="connsiteY0" fmla="*/ 0 h 2690115"/>
              <a:gd name="connsiteX1" fmla="*/ 0 w 2362765"/>
              <a:gd name="connsiteY1" fmla="*/ 2690115 h 2690115"/>
              <a:gd name="connsiteX0" fmla="*/ 2705487 w 2705486"/>
              <a:gd name="connsiteY0" fmla="*/ 0 h 2580199"/>
              <a:gd name="connsiteX1" fmla="*/ 0 w 2705486"/>
              <a:gd name="connsiteY1" fmla="*/ 2580199 h 2580199"/>
              <a:gd name="connsiteX0" fmla="*/ 2705487 w 2705486"/>
              <a:gd name="connsiteY0" fmla="*/ 0 h 2580199"/>
              <a:gd name="connsiteX1" fmla="*/ 0 w 2705486"/>
              <a:gd name="connsiteY1" fmla="*/ 2580199 h 2580199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036110 w 4177868"/>
              <a:gd name="connsiteY0" fmla="*/ 0 h 2744136"/>
              <a:gd name="connsiteX1" fmla="*/ 4144768 w 4177868"/>
              <a:gd name="connsiteY1" fmla="*/ 2620907 h 2744136"/>
              <a:gd name="connsiteX2" fmla="*/ 0 w 4177868"/>
              <a:gd name="connsiteY2" fmla="*/ 2744136 h 2744136"/>
              <a:gd name="connsiteX0" fmla="*/ 2036110 w 4177868"/>
              <a:gd name="connsiteY0" fmla="*/ 0 h 2744136"/>
              <a:gd name="connsiteX1" fmla="*/ 4144768 w 4177868"/>
              <a:gd name="connsiteY1" fmla="*/ 2620907 h 2744136"/>
              <a:gd name="connsiteX2" fmla="*/ 0 w 4177868"/>
              <a:gd name="connsiteY2" fmla="*/ 2744136 h 2744136"/>
              <a:gd name="connsiteX0" fmla="*/ 2036110 w 3913364"/>
              <a:gd name="connsiteY0" fmla="*/ 0 h 2744136"/>
              <a:gd name="connsiteX1" fmla="*/ 3877017 w 3913364"/>
              <a:gd name="connsiteY1" fmla="*/ 2588120 h 2744136"/>
              <a:gd name="connsiteX2" fmla="*/ 0 w 3913364"/>
              <a:gd name="connsiteY2" fmla="*/ 2744136 h 2744136"/>
              <a:gd name="connsiteX0" fmla="*/ 2036110 w 4036588"/>
              <a:gd name="connsiteY0" fmla="*/ 0 h 2744136"/>
              <a:gd name="connsiteX1" fmla="*/ 3877017 w 4036588"/>
              <a:gd name="connsiteY1" fmla="*/ 2588120 h 2744136"/>
              <a:gd name="connsiteX2" fmla="*/ 0 w 4036588"/>
              <a:gd name="connsiteY2" fmla="*/ 2744136 h 2744136"/>
              <a:gd name="connsiteX0" fmla="*/ 3321313 w 4126558"/>
              <a:gd name="connsiteY0" fmla="*/ 0 h 1211751"/>
              <a:gd name="connsiteX1" fmla="*/ 3877017 w 4126558"/>
              <a:gd name="connsiteY1" fmla="*/ 1055735 h 1211751"/>
              <a:gd name="connsiteX2" fmla="*/ 0 w 4126558"/>
              <a:gd name="connsiteY2" fmla="*/ 1211751 h 1211751"/>
              <a:gd name="connsiteX0" fmla="*/ 33629 w 838874"/>
              <a:gd name="connsiteY0" fmla="*/ 0 h 1055735"/>
              <a:gd name="connsiteX1" fmla="*/ 589333 w 838874"/>
              <a:gd name="connsiteY1" fmla="*/ 1055735 h 1055735"/>
              <a:gd name="connsiteX0" fmla="*/ 27633 w 1200960"/>
              <a:gd name="connsiteY0" fmla="*/ 0 h 848656"/>
              <a:gd name="connsiteX1" fmla="*/ 989191 w 1200960"/>
              <a:gd name="connsiteY1" fmla="*/ 848656 h 848656"/>
              <a:gd name="connsiteX0" fmla="*/ 60061 w 1021619"/>
              <a:gd name="connsiteY0" fmla="*/ 0 h 848656"/>
              <a:gd name="connsiteX1" fmla="*/ 1021619 w 1021619"/>
              <a:gd name="connsiteY1" fmla="*/ 848656 h 848656"/>
              <a:gd name="connsiteX0" fmla="*/ 14607 w 976165"/>
              <a:gd name="connsiteY0" fmla="*/ 0 h 848656"/>
              <a:gd name="connsiteX1" fmla="*/ 976165 w 976165"/>
              <a:gd name="connsiteY1" fmla="*/ 848656 h 848656"/>
              <a:gd name="connsiteX0" fmla="*/ 124833 w 276156"/>
              <a:gd name="connsiteY0" fmla="*/ 0 h 962700"/>
              <a:gd name="connsiteX1" fmla="*/ 276156 w 276156"/>
              <a:gd name="connsiteY1" fmla="*/ 962700 h 962700"/>
              <a:gd name="connsiteX0" fmla="*/ 39046 w 190369"/>
              <a:gd name="connsiteY0" fmla="*/ 0 h 962700"/>
              <a:gd name="connsiteX1" fmla="*/ 190369 w 190369"/>
              <a:gd name="connsiteY1" fmla="*/ 962700 h 962700"/>
              <a:gd name="connsiteX0" fmla="*/ 21913 w 401250"/>
              <a:gd name="connsiteY0" fmla="*/ 0 h 1225000"/>
              <a:gd name="connsiteX1" fmla="*/ 401249 w 401250"/>
              <a:gd name="connsiteY1" fmla="*/ 1225000 h 1225000"/>
              <a:gd name="connsiteX0" fmla="*/ 22551 w 387314"/>
              <a:gd name="connsiteY0" fmla="*/ 0 h 949722"/>
              <a:gd name="connsiteX1" fmla="*/ 387314 w 387314"/>
              <a:gd name="connsiteY1" fmla="*/ 949722 h 949722"/>
              <a:gd name="connsiteX0" fmla="*/ 76 w 364839"/>
              <a:gd name="connsiteY0" fmla="*/ 0 h 949722"/>
              <a:gd name="connsiteX1" fmla="*/ 364839 w 364839"/>
              <a:gd name="connsiteY1" fmla="*/ 949722 h 949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4839" h="949722">
                <a:moveTo>
                  <a:pt x="76" y="0"/>
                </a:moveTo>
                <a:cubicBezTo>
                  <a:pt x="-5391" y="354258"/>
                  <a:pt x="287583" y="472442"/>
                  <a:pt x="364839" y="949722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08" name="Freeform 868">
            <a:extLst>
              <a:ext uri="{FF2B5EF4-FFF2-40B4-BE49-F238E27FC236}">
                <a16:creationId xmlns:a16="http://schemas.microsoft.com/office/drawing/2014/main" xmlns="" id="{4AFF1346-A69A-4F00-B178-44CE89B941E8}"/>
              </a:ext>
            </a:extLst>
          </p:cNvPr>
          <p:cNvSpPr/>
          <p:nvPr/>
        </p:nvSpPr>
        <p:spPr bwMode="auto">
          <a:xfrm>
            <a:off x="1634350" y="2114494"/>
            <a:ext cx="708162" cy="145497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1303244"/>
              <a:gd name="connsiteY0" fmla="*/ 0 h 3008237"/>
              <a:gd name="connsiteX1" fmla="*/ 1303244 w 1303244"/>
              <a:gd name="connsiteY1" fmla="*/ 3008237 h 3008237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94454"/>
              <a:gd name="connsiteY0" fmla="*/ 0 h 3298361"/>
              <a:gd name="connsiteX1" fmla="*/ 4488974 w 4494454"/>
              <a:gd name="connsiteY1" fmla="*/ 3298361 h 3298361"/>
              <a:gd name="connsiteX2" fmla="*/ 1303244 w 4494454"/>
              <a:gd name="connsiteY2" fmla="*/ 3008237 h 3298361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88973"/>
              <a:gd name="connsiteY0" fmla="*/ 0 h 3298361"/>
              <a:gd name="connsiteX1" fmla="*/ 4488974 w 4488973"/>
              <a:gd name="connsiteY1" fmla="*/ 3298361 h 3298361"/>
              <a:gd name="connsiteX2" fmla="*/ 1303244 w 4488973"/>
              <a:gd name="connsiteY2" fmla="*/ 3008237 h 3298361"/>
              <a:gd name="connsiteX0" fmla="*/ 0 w 4488975"/>
              <a:gd name="connsiteY0" fmla="*/ 0 h 3298361"/>
              <a:gd name="connsiteX1" fmla="*/ 4488975 w 4488975"/>
              <a:gd name="connsiteY1" fmla="*/ 3298361 h 3298361"/>
              <a:gd name="connsiteX2" fmla="*/ 1303244 w 4488975"/>
              <a:gd name="connsiteY2" fmla="*/ 3008237 h 3298361"/>
              <a:gd name="connsiteX0" fmla="*/ 0 w 4648210"/>
              <a:gd name="connsiteY0" fmla="*/ 0 h 3399003"/>
              <a:gd name="connsiteX1" fmla="*/ 4488975 w 4648210"/>
              <a:gd name="connsiteY1" fmla="*/ 3298361 h 3399003"/>
              <a:gd name="connsiteX2" fmla="*/ 1303244 w 4648210"/>
              <a:gd name="connsiteY2" fmla="*/ 3008237 h 3399003"/>
              <a:gd name="connsiteX0" fmla="*/ 0 w 4525593"/>
              <a:gd name="connsiteY0" fmla="*/ 0 h 3303439"/>
              <a:gd name="connsiteX1" fmla="*/ 4488975 w 4525593"/>
              <a:gd name="connsiteY1" fmla="*/ 3298361 h 3303439"/>
              <a:gd name="connsiteX2" fmla="*/ 1303244 w 4525593"/>
              <a:gd name="connsiteY2" fmla="*/ 3008237 h 3303439"/>
              <a:gd name="connsiteX0" fmla="*/ 0 w 4525591"/>
              <a:gd name="connsiteY0" fmla="*/ 0 h 3303440"/>
              <a:gd name="connsiteX1" fmla="*/ 4488975 w 4525591"/>
              <a:gd name="connsiteY1" fmla="*/ 3298361 h 3303440"/>
              <a:gd name="connsiteX2" fmla="*/ 1380375 w 4525591"/>
              <a:gd name="connsiteY2" fmla="*/ 3008237 h 3303440"/>
              <a:gd name="connsiteX0" fmla="*/ 0 w 4525593"/>
              <a:gd name="connsiteY0" fmla="*/ 0 h 3308759"/>
              <a:gd name="connsiteX1" fmla="*/ 4488975 w 4525593"/>
              <a:gd name="connsiteY1" fmla="*/ 3298361 h 3308759"/>
              <a:gd name="connsiteX2" fmla="*/ 1380375 w 4525593"/>
              <a:gd name="connsiteY2" fmla="*/ 3008237 h 3308759"/>
              <a:gd name="connsiteX0" fmla="*/ 0 w 4525591"/>
              <a:gd name="connsiteY0" fmla="*/ 0 h 3308468"/>
              <a:gd name="connsiteX1" fmla="*/ 4488975 w 4525591"/>
              <a:gd name="connsiteY1" fmla="*/ 3298361 h 3308468"/>
              <a:gd name="connsiteX2" fmla="*/ 1341810 w 4525591"/>
              <a:gd name="connsiteY2" fmla="*/ 2987596 h 3308468"/>
              <a:gd name="connsiteX0" fmla="*/ 0 w 4525593"/>
              <a:gd name="connsiteY0" fmla="*/ 0 h 3266020"/>
              <a:gd name="connsiteX1" fmla="*/ 4488975 w 4525593"/>
              <a:gd name="connsiteY1" fmla="*/ 3255286 h 3266020"/>
              <a:gd name="connsiteX2" fmla="*/ 1341810 w 4525593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10 w 4525591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09 w 4525591"/>
              <a:gd name="connsiteY2" fmla="*/ 2987596 h 3266020"/>
              <a:gd name="connsiteX0" fmla="*/ 0 w 4525591"/>
              <a:gd name="connsiteY0" fmla="*/ 0 h 3255286"/>
              <a:gd name="connsiteX1" fmla="*/ 4488974 w 4525591"/>
              <a:gd name="connsiteY1" fmla="*/ 3255286 h 3255286"/>
              <a:gd name="connsiteX0" fmla="*/ 0 w 326785"/>
              <a:gd name="connsiteY0" fmla="*/ 0 h 3147597"/>
              <a:gd name="connsiteX1" fmla="*/ 82486 w 326785"/>
              <a:gd name="connsiteY1" fmla="*/ 3147597 h 3147597"/>
              <a:gd name="connsiteX0" fmla="*/ 0 w 504103"/>
              <a:gd name="connsiteY0" fmla="*/ 0 h 3147597"/>
              <a:gd name="connsiteX1" fmla="*/ 82486 w 504103"/>
              <a:gd name="connsiteY1" fmla="*/ 3147597 h 3147597"/>
              <a:gd name="connsiteX0" fmla="*/ 0 w 466573"/>
              <a:gd name="connsiteY0" fmla="*/ 0 h 3147597"/>
              <a:gd name="connsiteX1" fmla="*/ 82486 w 466573"/>
              <a:gd name="connsiteY1" fmla="*/ 3147597 h 3147597"/>
              <a:gd name="connsiteX0" fmla="*/ 0 w 896187"/>
              <a:gd name="connsiteY0" fmla="*/ 0 h 3147597"/>
              <a:gd name="connsiteX1" fmla="*/ 833821 w 896187"/>
              <a:gd name="connsiteY1" fmla="*/ 1698593 h 3147597"/>
              <a:gd name="connsiteX2" fmla="*/ 82486 w 896187"/>
              <a:gd name="connsiteY2" fmla="*/ 3147597 h 3147597"/>
              <a:gd name="connsiteX0" fmla="*/ 0 w 917697"/>
              <a:gd name="connsiteY0" fmla="*/ 0 h 3147597"/>
              <a:gd name="connsiteX1" fmla="*/ 833821 w 917697"/>
              <a:gd name="connsiteY1" fmla="*/ 1698593 h 3147597"/>
              <a:gd name="connsiteX2" fmla="*/ 82486 w 917697"/>
              <a:gd name="connsiteY2" fmla="*/ 3147597 h 3147597"/>
              <a:gd name="connsiteX0" fmla="*/ 0 w 891008"/>
              <a:gd name="connsiteY0" fmla="*/ 0 h 3147597"/>
              <a:gd name="connsiteX1" fmla="*/ 833821 w 891008"/>
              <a:gd name="connsiteY1" fmla="*/ 1698593 h 3147597"/>
              <a:gd name="connsiteX2" fmla="*/ 82486 w 891008"/>
              <a:gd name="connsiteY2" fmla="*/ 3147597 h 3147597"/>
              <a:gd name="connsiteX0" fmla="*/ 0 w 833821"/>
              <a:gd name="connsiteY0" fmla="*/ 0 h 3147597"/>
              <a:gd name="connsiteX1" fmla="*/ 833821 w 833821"/>
              <a:gd name="connsiteY1" fmla="*/ 1698593 h 3147597"/>
              <a:gd name="connsiteX2" fmla="*/ 82486 w 833821"/>
              <a:gd name="connsiteY2" fmla="*/ 3147597 h 3147597"/>
              <a:gd name="connsiteX0" fmla="*/ 0 w 833821"/>
              <a:gd name="connsiteY0" fmla="*/ 0 h 3147597"/>
              <a:gd name="connsiteX1" fmla="*/ 833821 w 833821"/>
              <a:gd name="connsiteY1" fmla="*/ 1698593 h 3147597"/>
              <a:gd name="connsiteX2" fmla="*/ 82486 w 833821"/>
              <a:gd name="connsiteY2" fmla="*/ 3147597 h 3147597"/>
              <a:gd name="connsiteX0" fmla="*/ 0 w 855345"/>
              <a:gd name="connsiteY0" fmla="*/ 0 h 3147597"/>
              <a:gd name="connsiteX1" fmla="*/ 833821 w 855345"/>
              <a:gd name="connsiteY1" fmla="*/ 1698593 h 3147597"/>
              <a:gd name="connsiteX2" fmla="*/ 82486 w 855345"/>
              <a:gd name="connsiteY2" fmla="*/ 3147597 h 3147597"/>
              <a:gd name="connsiteX0" fmla="*/ 0 w 991879"/>
              <a:gd name="connsiteY0" fmla="*/ 0 h 3147597"/>
              <a:gd name="connsiteX1" fmla="*/ 833821 w 991879"/>
              <a:gd name="connsiteY1" fmla="*/ 1698593 h 3147597"/>
              <a:gd name="connsiteX2" fmla="*/ 82486 w 991879"/>
              <a:gd name="connsiteY2" fmla="*/ 3147597 h 3147597"/>
              <a:gd name="connsiteX0" fmla="*/ 0 w 970096"/>
              <a:gd name="connsiteY0" fmla="*/ 0 h 3147597"/>
              <a:gd name="connsiteX1" fmla="*/ 833821 w 970096"/>
              <a:gd name="connsiteY1" fmla="*/ 1698593 h 3147597"/>
              <a:gd name="connsiteX2" fmla="*/ 82486 w 970096"/>
              <a:gd name="connsiteY2" fmla="*/ 3147597 h 3147597"/>
              <a:gd name="connsiteX0" fmla="*/ 0 w 1031257"/>
              <a:gd name="connsiteY0" fmla="*/ 0 h 3147597"/>
              <a:gd name="connsiteX1" fmla="*/ 833821 w 1031257"/>
              <a:gd name="connsiteY1" fmla="*/ 1698593 h 3147597"/>
              <a:gd name="connsiteX2" fmla="*/ 82486 w 1031257"/>
              <a:gd name="connsiteY2" fmla="*/ 3147597 h 3147597"/>
              <a:gd name="connsiteX0" fmla="*/ 0 w 882408"/>
              <a:gd name="connsiteY0" fmla="*/ 0 h 3147597"/>
              <a:gd name="connsiteX1" fmla="*/ 833821 w 882408"/>
              <a:gd name="connsiteY1" fmla="*/ 1698593 h 3147597"/>
              <a:gd name="connsiteX2" fmla="*/ 82486 w 882408"/>
              <a:gd name="connsiteY2" fmla="*/ 3147597 h 3147597"/>
              <a:gd name="connsiteX0" fmla="*/ 0 w 939846"/>
              <a:gd name="connsiteY0" fmla="*/ 0 h 3147597"/>
              <a:gd name="connsiteX1" fmla="*/ 833821 w 939846"/>
              <a:gd name="connsiteY1" fmla="*/ 1698593 h 3147597"/>
              <a:gd name="connsiteX2" fmla="*/ 82486 w 939846"/>
              <a:gd name="connsiteY2" fmla="*/ 3147597 h 3147597"/>
              <a:gd name="connsiteX0" fmla="*/ 0 w 817509"/>
              <a:gd name="connsiteY0" fmla="*/ 0 h 3147597"/>
              <a:gd name="connsiteX1" fmla="*/ 682912 w 817509"/>
              <a:gd name="connsiteY1" fmla="*/ 1677055 h 3147597"/>
              <a:gd name="connsiteX2" fmla="*/ 82486 w 817509"/>
              <a:gd name="connsiteY2" fmla="*/ 3147597 h 3147597"/>
              <a:gd name="connsiteX0" fmla="*/ 0 w 691623"/>
              <a:gd name="connsiteY0" fmla="*/ 0 h 3147597"/>
              <a:gd name="connsiteX1" fmla="*/ 682912 w 691623"/>
              <a:gd name="connsiteY1" fmla="*/ 1677055 h 3147597"/>
              <a:gd name="connsiteX2" fmla="*/ 82486 w 691623"/>
              <a:gd name="connsiteY2" fmla="*/ 3147597 h 3147597"/>
              <a:gd name="connsiteX0" fmla="*/ 0 w 1084857"/>
              <a:gd name="connsiteY0" fmla="*/ 0 h 3136927"/>
              <a:gd name="connsiteX1" fmla="*/ 682912 w 1084857"/>
              <a:gd name="connsiteY1" fmla="*/ 1677055 h 3136927"/>
              <a:gd name="connsiteX2" fmla="*/ 959824 w 1084857"/>
              <a:gd name="connsiteY2" fmla="*/ 3136927 h 3136927"/>
              <a:gd name="connsiteX0" fmla="*/ 0 w 964988"/>
              <a:gd name="connsiteY0" fmla="*/ 0 h 3136927"/>
              <a:gd name="connsiteX1" fmla="*/ 682912 w 964988"/>
              <a:gd name="connsiteY1" fmla="*/ 1677055 h 3136927"/>
              <a:gd name="connsiteX2" fmla="*/ 959824 w 964988"/>
              <a:gd name="connsiteY2" fmla="*/ 3136927 h 3136927"/>
              <a:gd name="connsiteX0" fmla="*/ 0 w 977617"/>
              <a:gd name="connsiteY0" fmla="*/ 0 h 3179606"/>
              <a:gd name="connsiteX1" fmla="*/ 682912 w 977617"/>
              <a:gd name="connsiteY1" fmla="*/ 1677055 h 3179606"/>
              <a:gd name="connsiteX2" fmla="*/ 972632 w 977617"/>
              <a:gd name="connsiteY2" fmla="*/ 3179606 h 3179606"/>
              <a:gd name="connsiteX0" fmla="*/ 0 w 978421"/>
              <a:gd name="connsiteY0" fmla="*/ 0 h 3179606"/>
              <a:gd name="connsiteX1" fmla="*/ 734143 w 978421"/>
              <a:gd name="connsiteY1" fmla="*/ 1570357 h 3179606"/>
              <a:gd name="connsiteX2" fmla="*/ 972632 w 978421"/>
              <a:gd name="connsiteY2" fmla="*/ 3179606 h 3179606"/>
              <a:gd name="connsiteX0" fmla="*/ 0 w 1023248"/>
              <a:gd name="connsiteY0" fmla="*/ 0 h 3147597"/>
              <a:gd name="connsiteX1" fmla="*/ 778970 w 1023248"/>
              <a:gd name="connsiteY1" fmla="*/ 1538348 h 3147597"/>
              <a:gd name="connsiteX2" fmla="*/ 1017459 w 1023248"/>
              <a:gd name="connsiteY2" fmla="*/ 3147597 h 3147597"/>
              <a:gd name="connsiteX0" fmla="*/ 0 w 1023248"/>
              <a:gd name="connsiteY0" fmla="*/ 0 h 3147597"/>
              <a:gd name="connsiteX1" fmla="*/ 778970 w 1023248"/>
              <a:gd name="connsiteY1" fmla="*/ 1538348 h 3147597"/>
              <a:gd name="connsiteX2" fmla="*/ 1017459 w 1023248"/>
              <a:gd name="connsiteY2" fmla="*/ 3147597 h 3147597"/>
              <a:gd name="connsiteX0" fmla="*/ 0 w 1028123"/>
              <a:gd name="connsiteY0" fmla="*/ 0 h 3147597"/>
              <a:gd name="connsiteX1" fmla="*/ 778970 w 1028123"/>
              <a:gd name="connsiteY1" fmla="*/ 1538348 h 3147597"/>
              <a:gd name="connsiteX2" fmla="*/ 1017459 w 1028123"/>
              <a:gd name="connsiteY2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1031073 w 1301123"/>
              <a:gd name="connsiteY0" fmla="*/ 0 h 2418986"/>
              <a:gd name="connsiteX1" fmla="*/ 1726 w 1301123"/>
              <a:gd name="connsiteY1" fmla="*/ 2418986 h 2418986"/>
              <a:gd name="connsiteX0" fmla="*/ 0 w 2207465"/>
              <a:gd name="connsiteY0" fmla="*/ 0 h 4769972"/>
              <a:gd name="connsiteX1" fmla="*/ 2207464 w 2207465"/>
              <a:gd name="connsiteY1" fmla="*/ 4769972 h 4769972"/>
              <a:gd name="connsiteX0" fmla="*/ 718927 w 2926392"/>
              <a:gd name="connsiteY0" fmla="*/ 0 h 4769972"/>
              <a:gd name="connsiteX1" fmla="*/ 2926391 w 2926392"/>
              <a:gd name="connsiteY1" fmla="*/ 4769972 h 4769972"/>
              <a:gd name="connsiteX0" fmla="*/ 1058564 w 3266029"/>
              <a:gd name="connsiteY0" fmla="*/ 0 h 4769972"/>
              <a:gd name="connsiteX1" fmla="*/ 3266028 w 3266029"/>
              <a:gd name="connsiteY1" fmla="*/ 4769972 h 4769972"/>
              <a:gd name="connsiteX0" fmla="*/ 1063604 w 3271069"/>
              <a:gd name="connsiteY0" fmla="*/ 0 h 4769972"/>
              <a:gd name="connsiteX1" fmla="*/ 1010063 w 3271069"/>
              <a:gd name="connsiteY1" fmla="*/ 444322 h 4769972"/>
              <a:gd name="connsiteX2" fmla="*/ 3271068 w 3271069"/>
              <a:gd name="connsiteY2" fmla="*/ 4769972 h 4769972"/>
              <a:gd name="connsiteX0" fmla="*/ 4727175 w 4727175"/>
              <a:gd name="connsiteY0" fmla="*/ 3342448 h 4325650"/>
              <a:gd name="connsiteX1" fmla="*/ 1010063 w 4727175"/>
              <a:gd name="connsiteY1" fmla="*/ 0 h 4325650"/>
              <a:gd name="connsiteX2" fmla="*/ 3271068 w 4727175"/>
              <a:gd name="connsiteY2" fmla="*/ 4325650 h 4325650"/>
              <a:gd name="connsiteX0" fmla="*/ 3634012 w 3634012"/>
              <a:gd name="connsiteY0" fmla="*/ 4078094 h 4325650"/>
              <a:gd name="connsiteX1" fmla="*/ 1010063 w 3634012"/>
              <a:gd name="connsiteY1" fmla="*/ 0 h 4325650"/>
              <a:gd name="connsiteX2" fmla="*/ 3271068 w 3634012"/>
              <a:gd name="connsiteY2" fmla="*/ 4325650 h 4325650"/>
              <a:gd name="connsiteX0" fmla="*/ 3519305 w 3519305"/>
              <a:gd name="connsiteY0" fmla="*/ 4078094 h 4096514"/>
              <a:gd name="connsiteX1" fmla="*/ 895356 w 3519305"/>
              <a:gd name="connsiteY1" fmla="*/ 0 h 4096514"/>
              <a:gd name="connsiteX2" fmla="*/ 3363175 w 3519305"/>
              <a:gd name="connsiteY2" fmla="*/ 4096514 h 4096514"/>
              <a:gd name="connsiteX0" fmla="*/ 3519305 w 3934790"/>
              <a:gd name="connsiteY0" fmla="*/ 4078094 h 4096514"/>
              <a:gd name="connsiteX1" fmla="*/ 3849846 w 3934790"/>
              <a:gd name="connsiteY1" fmla="*/ 1193918 h 4096514"/>
              <a:gd name="connsiteX2" fmla="*/ 895356 w 3934790"/>
              <a:gd name="connsiteY2" fmla="*/ 0 h 4096514"/>
              <a:gd name="connsiteX3" fmla="*/ 3363175 w 3934790"/>
              <a:gd name="connsiteY3" fmla="*/ 4096514 h 4096514"/>
              <a:gd name="connsiteX0" fmla="*/ 3389180 w 3804665"/>
              <a:gd name="connsiteY0" fmla="*/ 4536365 h 4554785"/>
              <a:gd name="connsiteX1" fmla="*/ 3719721 w 3804665"/>
              <a:gd name="connsiteY1" fmla="*/ 1652189 h 4554785"/>
              <a:gd name="connsiteX2" fmla="*/ 1060679 w 3804665"/>
              <a:gd name="connsiteY2" fmla="*/ 0 h 4554785"/>
              <a:gd name="connsiteX3" fmla="*/ 3233050 w 3804665"/>
              <a:gd name="connsiteY3" fmla="*/ 4554785 h 4554785"/>
              <a:gd name="connsiteX0" fmla="*/ 3986406 w 4401891"/>
              <a:gd name="connsiteY0" fmla="*/ 4536365 h 4554785"/>
              <a:gd name="connsiteX1" fmla="*/ 4316947 w 4401891"/>
              <a:gd name="connsiteY1" fmla="*/ 1652189 h 4554785"/>
              <a:gd name="connsiteX2" fmla="*/ 1657905 w 4401891"/>
              <a:gd name="connsiteY2" fmla="*/ 0 h 4554785"/>
              <a:gd name="connsiteX3" fmla="*/ 3830276 w 4401891"/>
              <a:gd name="connsiteY3" fmla="*/ 4554785 h 4554785"/>
              <a:gd name="connsiteX0" fmla="*/ 4061219 w 4476704"/>
              <a:gd name="connsiteY0" fmla="*/ 4536365 h 4568683"/>
              <a:gd name="connsiteX1" fmla="*/ 4391760 w 4476704"/>
              <a:gd name="connsiteY1" fmla="*/ 1652189 h 4568683"/>
              <a:gd name="connsiteX2" fmla="*/ 1732718 w 4476704"/>
              <a:gd name="connsiteY2" fmla="*/ 0 h 4568683"/>
              <a:gd name="connsiteX3" fmla="*/ 3751885 w 4476704"/>
              <a:gd name="connsiteY3" fmla="*/ 4568683 h 4568683"/>
              <a:gd name="connsiteX0" fmla="*/ 3788858 w 4462348"/>
              <a:gd name="connsiteY0" fmla="*/ 4557210 h 4568683"/>
              <a:gd name="connsiteX1" fmla="*/ 4391760 w 4462348"/>
              <a:gd name="connsiteY1" fmla="*/ 1652189 h 4568683"/>
              <a:gd name="connsiteX2" fmla="*/ 1732718 w 4462348"/>
              <a:gd name="connsiteY2" fmla="*/ 0 h 4568683"/>
              <a:gd name="connsiteX3" fmla="*/ 3751885 w 4462348"/>
              <a:gd name="connsiteY3" fmla="*/ 4568683 h 4568683"/>
              <a:gd name="connsiteX0" fmla="*/ 3788858 w 5171456"/>
              <a:gd name="connsiteY0" fmla="*/ 4557210 h 4568683"/>
              <a:gd name="connsiteX1" fmla="*/ 4391760 w 5171456"/>
              <a:gd name="connsiteY1" fmla="*/ 1652189 h 4568683"/>
              <a:gd name="connsiteX2" fmla="*/ 1732718 w 5171456"/>
              <a:gd name="connsiteY2" fmla="*/ 0 h 4568683"/>
              <a:gd name="connsiteX3" fmla="*/ 3751885 w 5171456"/>
              <a:gd name="connsiteY3" fmla="*/ 4568683 h 4568683"/>
              <a:gd name="connsiteX0" fmla="*/ 3788858 w 5171456"/>
              <a:gd name="connsiteY0" fmla="*/ 4557210 h 4568683"/>
              <a:gd name="connsiteX1" fmla="*/ 4391760 w 5171456"/>
              <a:gd name="connsiteY1" fmla="*/ 1652189 h 4568683"/>
              <a:gd name="connsiteX2" fmla="*/ 1732718 w 5171456"/>
              <a:gd name="connsiteY2" fmla="*/ 0 h 4568683"/>
              <a:gd name="connsiteX3" fmla="*/ 3751885 w 5171456"/>
              <a:gd name="connsiteY3" fmla="*/ 4568683 h 4568683"/>
              <a:gd name="connsiteX4" fmla="*/ 3788858 w 5171456"/>
              <a:gd name="connsiteY4" fmla="*/ 4557210 h 4568683"/>
              <a:gd name="connsiteX0" fmla="*/ 3788858 w 5014471"/>
              <a:gd name="connsiteY0" fmla="*/ 4557210 h 4568683"/>
              <a:gd name="connsiteX1" fmla="*/ 3955277 w 5014471"/>
              <a:gd name="connsiteY1" fmla="*/ 1721476 h 4568683"/>
              <a:gd name="connsiteX2" fmla="*/ 1732718 w 5014471"/>
              <a:gd name="connsiteY2" fmla="*/ 0 h 4568683"/>
              <a:gd name="connsiteX3" fmla="*/ 3751885 w 5014471"/>
              <a:gd name="connsiteY3" fmla="*/ 4568683 h 4568683"/>
              <a:gd name="connsiteX4" fmla="*/ 3788858 w 5014471"/>
              <a:gd name="connsiteY4" fmla="*/ 4557210 h 4568683"/>
              <a:gd name="connsiteX0" fmla="*/ 3788858 w 5116779"/>
              <a:gd name="connsiteY0" fmla="*/ 4557210 h 4568683"/>
              <a:gd name="connsiteX1" fmla="*/ 3955277 w 5116779"/>
              <a:gd name="connsiteY1" fmla="*/ 1721476 h 4568683"/>
              <a:gd name="connsiteX2" fmla="*/ 1732718 w 5116779"/>
              <a:gd name="connsiteY2" fmla="*/ 0 h 4568683"/>
              <a:gd name="connsiteX3" fmla="*/ 3751885 w 5116779"/>
              <a:gd name="connsiteY3" fmla="*/ 4568683 h 4568683"/>
              <a:gd name="connsiteX4" fmla="*/ 3788858 w 5116779"/>
              <a:gd name="connsiteY4" fmla="*/ 4557210 h 4568683"/>
              <a:gd name="connsiteX0" fmla="*/ 3788858 w 5008006"/>
              <a:gd name="connsiteY0" fmla="*/ 4557210 h 4568683"/>
              <a:gd name="connsiteX1" fmla="*/ 3955277 w 5008006"/>
              <a:gd name="connsiteY1" fmla="*/ 1721476 h 4568683"/>
              <a:gd name="connsiteX2" fmla="*/ 1732718 w 5008006"/>
              <a:gd name="connsiteY2" fmla="*/ 0 h 4568683"/>
              <a:gd name="connsiteX3" fmla="*/ 3751885 w 5008006"/>
              <a:gd name="connsiteY3" fmla="*/ 4568683 h 4568683"/>
              <a:gd name="connsiteX4" fmla="*/ 3788858 w 5008006"/>
              <a:gd name="connsiteY4" fmla="*/ 4557210 h 4568683"/>
              <a:gd name="connsiteX0" fmla="*/ 3788858 w 5008006"/>
              <a:gd name="connsiteY0" fmla="*/ 4557210 h 4568683"/>
              <a:gd name="connsiteX1" fmla="*/ 3955277 w 5008006"/>
              <a:gd name="connsiteY1" fmla="*/ 1721476 h 4568683"/>
              <a:gd name="connsiteX2" fmla="*/ 1732718 w 5008006"/>
              <a:gd name="connsiteY2" fmla="*/ 0 h 4568683"/>
              <a:gd name="connsiteX3" fmla="*/ 3751885 w 5008006"/>
              <a:gd name="connsiteY3" fmla="*/ 4568683 h 4568683"/>
              <a:gd name="connsiteX4" fmla="*/ 3788858 w 5008006"/>
              <a:gd name="connsiteY4" fmla="*/ 4557210 h 4568683"/>
              <a:gd name="connsiteX0" fmla="*/ 3788858 w 4934947"/>
              <a:gd name="connsiteY0" fmla="*/ 4557210 h 4568683"/>
              <a:gd name="connsiteX1" fmla="*/ 3712786 w 4934947"/>
              <a:gd name="connsiteY1" fmla="*/ 1741273 h 4568683"/>
              <a:gd name="connsiteX2" fmla="*/ 1732718 w 4934947"/>
              <a:gd name="connsiteY2" fmla="*/ 0 h 4568683"/>
              <a:gd name="connsiteX3" fmla="*/ 3751885 w 4934947"/>
              <a:gd name="connsiteY3" fmla="*/ 4568683 h 4568683"/>
              <a:gd name="connsiteX4" fmla="*/ 3788858 w 4934947"/>
              <a:gd name="connsiteY4" fmla="*/ 4557210 h 4568683"/>
              <a:gd name="connsiteX0" fmla="*/ 3788858 w 4634130"/>
              <a:gd name="connsiteY0" fmla="*/ 4557210 h 4568683"/>
              <a:gd name="connsiteX1" fmla="*/ 3712786 w 4634130"/>
              <a:gd name="connsiteY1" fmla="*/ 1741273 h 4568683"/>
              <a:gd name="connsiteX2" fmla="*/ 1732718 w 4634130"/>
              <a:gd name="connsiteY2" fmla="*/ 0 h 4568683"/>
              <a:gd name="connsiteX3" fmla="*/ 3751885 w 4634130"/>
              <a:gd name="connsiteY3" fmla="*/ 4568683 h 4568683"/>
              <a:gd name="connsiteX4" fmla="*/ 3788858 w 4634130"/>
              <a:gd name="connsiteY4" fmla="*/ 4557210 h 4568683"/>
              <a:gd name="connsiteX0" fmla="*/ 3788858 w 4824192"/>
              <a:gd name="connsiteY0" fmla="*/ 4557210 h 4568683"/>
              <a:gd name="connsiteX1" fmla="*/ 4824063 w 4824192"/>
              <a:gd name="connsiteY1" fmla="*/ 3112675 h 4568683"/>
              <a:gd name="connsiteX2" fmla="*/ 3712786 w 4824192"/>
              <a:gd name="connsiteY2" fmla="*/ 1741273 h 4568683"/>
              <a:gd name="connsiteX3" fmla="*/ 1732718 w 4824192"/>
              <a:gd name="connsiteY3" fmla="*/ 0 h 4568683"/>
              <a:gd name="connsiteX4" fmla="*/ 3751885 w 4824192"/>
              <a:gd name="connsiteY4" fmla="*/ 4568683 h 4568683"/>
              <a:gd name="connsiteX5" fmla="*/ 3788858 w 4824192"/>
              <a:gd name="connsiteY5" fmla="*/ 455721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1989759 w 4824192"/>
              <a:gd name="connsiteY5" fmla="*/ 10492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1989759 w 4824192"/>
              <a:gd name="connsiteY5" fmla="*/ 104920 h 4568683"/>
              <a:gd name="connsiteX6" fmla="*/ 1732718 w 4824192"/>
              <a:gd name="connsiteY6" fmla="*/ 0 h 4568683"/>
              <a:gd name="connsiteX0" fmla="*/ 1989759 w 4824192"/>
              <a:gd name="connsiteY0" fmla="*/ 104920 h 4568683"/>
              <a:gd name="connsiteX1" fmla="*/ 1732718 w 4824192"/>
              <a:gd name="connsiteY1" fmla="*/ 0 h 4568683"/>
              <a:gd name="connsiteX2" fmla="*/ 3751885 w 4824192"/>
              <a:gd name="connsiteY2" fmla="*/ 4568683 h 4568683"/>
              <a:gd name="connsiteX3" fmla="*/ 3788858 w 4824192"/>
              <a:gd name="connsiteY3" fmla="*/ 4557210 h 4568683"/>
              <a:gd name="connsiteX4" fmla="*/ 4824063 w 4824192"/>
              <a:gd name="connsiteY4" fmla="*/ 3112675 h 4568683"/>
              <a:gd name="connsiteX5" fmla="*/ 3712786 w 4824192"/>
              <a:gd name="connsiteY5" fmla="*/ 1741273 h 4568683"/>
              <a:gd name="connsiteX6" fmla="*/ 2246800 w 4824192"/>
              <a:gd name="connsiteY6" fmla="*/ 20984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2246800 w 4824192"/>
              <a:gd name="connsiteY5" fmla="*/ 20984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0" fmla="*/ 1732718 w 3788858"/>
              <a:gd name="connsiteY0" fmla="*/ 0 h 4568683"/>
              <a:gd name="connsiteX1" fmla="*/ 3751885 w 3788858"/>
              <a:gd name="connsiteY1" fmla="*/ 4568683 h 4568683"/>
              <a:gd name="connsiteX2" fmla="*/ 3788858 w 3788858"/>
              <a:gd name="connsiteY2" fmla="*/ 4557210 h 4568683"/>
              <a:gd name="connsiteX0" fmla="*/ 1732718 w 3751884"/>
              <a:gd name="connsiteY0" fmla="*/ 0 h 4568683"/>
              <a:gd name="connsiteX1" fmla="*/ 3751885 w 3751884"/>
              <a:gd name="connsiteY1" fmla="*/ 4568683 h 4568683"/>
              <a:gd name="connsiteX0" fmla="*/ 4655848 w 4655847"/>
              <a:gd name="connsiteY0" fmla="*/ 0 h 2690115"/>
              <a:gd name="connsiteX1" fmla="*/ 2293082 w 4655847"/>
              <a:gd name="connsiteY1" fmla="*/ 2690115 h 2690115"/>
              <a:gd name="connsiteX0" fmla="*/ 2362766 w 2362765"/>
              <a:gd name="connsiteY0" fmla="*/ 0 h 2690115"/>
              <a:gd name="connsiteX1" fmla="*/ 0 w 2362765"/>
              <a:gd name="connsiteY1" fmla="*/ 2690115 h 2690115"/>
              <a:gd name="connsiteX0" fmla="*/ 2705487 w 2705486"/>
              <a:gd name="connsiteY0" fmla="*/ 0 h 2580199"/>
              <a:gd name="connsiteX1" fmla="*/ 0 w 2705486"/>
              <a:gd name="connsiteY1" fmla="*/ 2580199 h 2580199"/>
              <a:gd name="connsiteX0" fmla="*/ 2705487 w 2705486"/>
              <a:gd name="connsiteY0" fmla="*/ 0 h 2580199"/>
              <a:gd name="connsiteX1" fmla="*/ 0 w 2705486"/>
              <a:gd name="connsiteY1" fmla="*/ 2580199 h 2580199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036110 w 4177868"/>
              <a:gd name="connsiteY0" fmla="*/ 0 h 2744136"/>
              <a:gd name="connsiteX1" fmla="*/ 4144768 w 4177868"/>
              <a:gd name="connsiteY1" fmla="*/ 2620907 h 2744136"/>
              <a:gd name="connsiteX2" fmla="*/ 0 w 4177868"/>
              <a:gd name="connsiteY2" fmla="*/ 2744136 h 2744136"/>
              <a:gd name="connsiteX0" fmla="*/ 2036110 w 4177868"/>
              <a:gd name="connsiteY0" fmla="*/ 0 h 2744136"/>
              <a:gd name="connsiteX1" fmla="*/ 4144768 w 4177868"/>
              <a:gd name="connsiteY1" fmla="*/ 2620907 h 2744136"/>
              <a:gd name="connsiteX2" fmla="*/ 0 w 4177868"/>
              <a:gd name="connsiteY2" fmla="*/ 2744136 h 2744136"/>
              <a:gd name="connsiteX0" fmla="*/ 2036110 w 3913364"/>
              <a:gd name="connsiteY0" fmla="*/ 0 h 2744136"/>
              <a:gd name="connsiteX1" fmla="*/ 3877017 w 3913364"/>
              <a:gd name="connsiteY1" fmla="*/ 2588120 h 2744136"/>
              <a:gd name="connsiteX2" fmla="*/ 0 w 3913364"/>
              <a:gd name="connsiteY2" fmla="*/ 2744136 h 2744136"/>
              <a:gd name="connsiteX0" fmla="*/ 2036110 w 4036588"/>
              <a:gd name="connsiteY0" fmla="*/ 0 h 2744136"/>
              <a:gd name="connsiteX1" fmla="*/ 3877017 w 4036588"/>
              <a:gd name="connsiteY1" fmla="*/ 2588120 h 2744136"/>
              <a:gd name="connsiteX2" fmla="*/ 0 w 4036588"/>
              <a:gd name="connsiteY2" fmla="*/ 2744136 h 2744136"/>
              <a:gd name="connsiteX0" fmla="*/ 3321313 w 4126558"/>
              <a:gd name="connsiteY0" fmla="*/ 0 h 1211751"/>
              <a:gd name="connsiteX1" fmla="*/ 3877017 w 4126558"/>
              <a:gd name="connsiteY1" fmla="*/ 1055735 h 1211751"/>
              <a:gd name="connsiteX2" fmla="*/ 0 w 4126558"/>
              <a:gd name="connsiteY2" fmla="*/ 1211751 h 1211751"/>
              <a:gd name="connsiteX0" fmla="*/ 33629 w 838874"/>
              <a:gd name="connsiteY0" fmla="*/ 0 h 1055735"/>
              <a:gd name="connsiteX1" fmla="*/ 589333 w 838874"/>
              <a:gd name="connsiteY1" fmla="*/ 1055735 h 1055735"/>
              <a:gd name="connsiteX0" fmla="*/ 27633 w 1200960"/>
              <a:gd name="connsiteY0" fmla="*/ 0 h 848656"/>
              <a:gd name="connsiteX1" fmla="*/ 989191 w 1200960"/>
              <a:gd name="connsiteY1" fmla="*/ 848656 h 848656"/>
              <a:gd name="connsiteX0" fmla="*/ 60061 w 1021619"/>
              <a:gd name="connsiteY0" fmla="*/ 0 h 848656"/>
              <a:gd name="connsiteX1" fmla="*/ 1021619 w 1021619"/>
              <a:gd name="connsiteY1" fmla="*/ 848656 h 848656"/>
              <a:gd name="connsiteX0" fmla="*/ 14607 w 976165"/>
              <a:gd name="connsiteY0" fmla="*/ 0 h 848656"/>
              <a:gd name="connsiteX1" fmla="*/ 976165 w 976165"/>
              <a:gd name="connsiteY1" fmla="*/ 848656 h 848656"/>
              <a:gd name="connsiteX0" fmla="*/ 124833 w 276156"/>
              <a:gd name="connsiteY0" fmla="*/ 0 h 962700"/>
              <a:gd name="connsiteX1" fmla="*/ 276156 w 276156"/>
              <a:gd name="connsiteY1" fmla="*/ 962700 h 962700"/>
              <a:gd name="connsiteX0" fmla="*/ 39046 w 190369"/>
              <a:gd name="connsiteY0" fmla="*/ 0 h 962700"/>
              <a:gd name="connsiteX1" fmla="*/ 190369 w 190369"/>
              <a:gd name="connsiteY1" fmla="*/ 962700 h 962700"/>
              <a:gd name="connsiteX0" fmla="*/ 21913 w 401250"/>
              <a:gd name="connsiteY0" fmla="*/ 0 h 1225000"/>
              <a:gd name="connsiteX1" fmla="*/ 401249 w 401250"/>
              <a:gd name="connsiteY1" fmla="*/ 1225000 h 1225000"/>
              <a:gd name="connsiteX0" fmla="*/ 0 w 379336"/>
              <a:gd name="connsiteY0" fmla="*/ 0 h 1225000"/>
              <a:gd name="connsiteX1" fmla="*/ 175591 w 379336"/>
              <a:gd name="connsiteY1" fmla="*/ 946344 h 1225000"/>
              <a:gd name="connsiteX2" fmla="*/ 379336 w 379336"/>
              <a:gd name="connsiteY2" fmla="*/ 1225000 h 1225000"/>
              <a:gd name="connsiteX0" fmla="*/ 0 w 379336"/>
              <a:gd name="connsiteY0" fmla="*/ 0 h 1225000"/>
              <a:gd name="connsiteX1" fmla="*/ 175591 w 379336"/>
              <a:gd name="connsiteY1" fmla="*/ 946344 h 1225000"/>
              <a:gd name="connsiteX2" fmla="*/ 379336 w 379336"/>
              <a:gd name="connsiteY2" fmla="*/ 1225000 h 1225000"/>
              <a:gd name="connsiteX0" fmla="*/ 0 w 379336"/>
              <a:gd name="connsiteY0" fmla="*/ 0 h 1225000"/>
              <a:gd name="connsiteX1" fmla="*/ 175591 w 379336"/>
              <a:gd name="connsiteY1" fmla="*/ 946344 h 1225000"/>
              <a:gd name="connsiteX2" fmla="*/ 379336 w 379336"/>
              <a:gd name="connsiteY2" fmla="*/ 1225000 h 1225000"/>
              <a:gd name="connsiteX0" fmla="*/ 0 w 379336"/>
              <a:gd name="connsiteY0" fmla="*/ 0 h 1225000"/>
              <a:gd name="connsiteX1" fmla="*/ 175591 w 379336"/>
              <a:gd name="connsiteY1" fmla="*/ 946344 h 1225000"/>
              <a:gd name="connsiteX2" fmla="*/ 379336 w 379336"/>
              <a:gd name="connsiteY2" fmla="*/ 1225000 h 1225000"/>
              <a:gd name="connsiteX0" fmla="*/ 0 w 379336"/>
              <a:gd name="connsiteY0" fmla="*/ 0 h 1225000"/>
              <a:gd name="connsiteX1" fmla="*/ 175591 w 379336"/>
              <a:gd name="connsiteY1" fmla="*/ 946344 h 1225000"/>
              <a:gd name="connsiteX2" fmla="*/ 379336 w 379336"/>
              <a:gd name="connsiteY2" fmla="*/ 1225000 h 1225000"/>
              <a:gd name="connsiteX0" fmla="*/ 0 w 379336"/>
              <a:gd name="connsiteY0" fmla="*/ 0 h 1225000"/>
              <a:gd name="connsiteX1" fmla="*/ 175591 w 379336"/>
              <a:gd name="connsiteY1" fmla="*/ 946344 h 1225000"/>
              <a:gd name="connsiteX2" fmla="*/ 379336 w 379336"/>
              <a:gd name="connsiteY2" fmla="*/ 1225000 h 1225000"/>
              <a:gd name="connsiteX0" fmla="*/ 0 w 379336"/>
              <a:gd name="connsiteY0" fmla="*/ 0 h 1225000"/>
              <a:gd name="connsiteX1" fmla="*/ 167938 w 379336"/>
              <a:gd name="connsiteY1" fmla="*/ 978422 h 1225000"/>
              <a:gd name="connsiteX2" fmla="*/ 379336 w 379336"/>
              <a:gd name="connsiteY2" fmla="*/ 1225000 h 1225000"/>
              <a:gd name="connsiteX0" fmla="*/ 0 w 379336"/>
              <a:gd name="connsiteY0" fmla="*/ 0 h 1225000"/>
              <a:gd name="connsiteX1" fmla="*/ 155182 w 379336"/>
              <a:gd name="connsiteY1" fmla="*/ 990451 h 1225000"/>
              <a:gd name="connsiteX2" fmla="*/ 379336 w 379336"/>
              <a:gd name="connsiteY2" fmla="*/ 1225000 h 1225000"/>
              <a:gd name="connsiteX0" fmla="*/ 0 w 379336"/>
              <a:gd name="connsiteY0" fmla="*/ 0 h 1225000"/>
              <a:gd name="connsiteX1" fmla="*/ 155182 w 379336"/>
              <a:gd name="connsiteY1" fmla="*/ 990451 h 1225000"/>
              <a:gd name="connsiteX2" fmla="*/ 379336 w 379336"/>
              <a:gd name="connsiteY2" fmla="*/ 1225000 h 1225000"/>
              <a:gd name="connsiteX0" fmla="*/ 0 w 379336"/>
              <a:gd name="connsiteY0" fmla="*/ 0 h 1225000"/>
              <a:gd name="connsiteX1" fmla="*/ 155182 w 379336"/>
              <a:gd name="connsiteY1" fmla="*/ 990451 h 1225000"/>
              <a:gd name="connsiteX2" fmla="*/ 379336 w 379336"/>
              <a:gd name="connsiteY2" fmla="*/ 1225000 h 122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336" h="1225000">
                <a:moveTo>
                  <a:pt x="0" y="0"/>
                </a:moveTo>
                <a:cubicBezTo>
                  <a:pt x="41595" y="137007"/>
                  <a:pt x="113392" y="654793"/>
                  <a:pt x="155182" y="990451"/>
                </a:cubicBezTo>
                <a:cubicBezTo>
                  <a:pt x="235101" y="1179494"/>
                  <a:pt x="350551" y="1092557"/>
                  <a:pt x="379336" y="122500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70626" y="2622507"/>
            <a:ext cx="808927" cy="1235752"/>
            <a:chOff x="617945" y="8211250"/>
            <a:chExt cx="715985" cy="544772"/>
          </a:xfrm>
          <a:solidFill>
            <a:srgbClr val="99FF99"/>
          </a:solidFill>
        </p:grpSpPr>
        <p:sp>
          <p:nvSpPr>
            <p:cNvPr id="908" name="Freeform 7"/>
            <p:cNvSpPr>
              <a:spLocks/>
            </p:cNvSpPr>
            <p:nvPr/>
          </p:nvSpPr>
          <p:spPr bwMode="auto">
            <a:xfrm>
              <a:off x="666836" y="8211250"/>
              <a:ext cx="667094" cy="544772"/>
            </a:xfrm>
            <a:custGeom>
              <a:avLst/>
              <a:gdLst>
                <a:gd name="T0" fmla="*/ 5 w 2184"/>
                <a:gd name="T1" fmla="*/ 630 h 1434"/>
                <a:gd name="T2" fmla="*/ 68 w 2184"/>
                <a:gd name="T3" fmla="*/ 535 h 1434"/>
                <a:gd name="T4" fmla="*/ 119 w 2184"/>
                <a:gd name="T5" fmla="*/ 390 h 1434"/>
                <a:gd name="T6" fmla="*/ 201 w 2184"/>
                <a:gd name="T7" fmla="*/ 293 h 1434"/>
                <a:gd name="T8" fmla="*/ 348 w 2184"/>
                <a:gd name="T9" fmla="*/ 204 h 1434"/>
                <a:gd name="T10" fmla="*/ 401 w 2184"/>
                <a:gd name="T11" fmla="*/ 129 h 1434"/>
                <a:gd name="T12" fmla="*/ 516 w 2184"/>
                <a:gd name="T13" fmla="*/ 91 h 1434"/>
                <a:gd name="T14" fmla="*/ 593 w 2184"/>
                <a:gd name="T15" fmla="*/ 81 h 1434"/>
                <a:gd name="T16" fmla="*/ 724 w 2184"/>
                <a:gd name="T17" fmla="*/ 57 h 1434"/>
                <a:gd name="T18" fmla="*/ 835 w 2184"/>
                <a:gd name="T19" fmla="*/ 22 h 1434"/>
                <a:gd name="T20" fmla="*/ 972 w 2184"/>
                <a:gd name="T21" fmla="*/ 13 h 1434"/>
                <a:gd name="T22" fmla="*/ 1064 w 2184"/>
                <a:gd name="T23" fmla="*/ 18 h 1434"/>
                <a:gd name="T24" fmla="*/ 1152 w 2184"/>
                <a:gd name="T25" fmla="*/ 19 h 1434"/>
                <a:gd name="T26" fmla="*/ 1200 w 2184"/>
                <a:gd name="T27" fmla="*/ 6 h 1434"/>
                <a:gd name="T28" fmla="*/ 1298 w 2184"/>
                <a:gd name="T29" fmla="*/ 48 h 1434"/>
                <a:gd name="T30" fmla="*/ 1403 w 2184"/>
                <a:gd name="T31" fmla="*/ 65 h 1434"/>
                <a:gd name="T32" fmla="*/ 1489 w 2184"/>
                <a:gd name="T33" fmla="*/ 41 h 1434"/>
                <a:gd name="T34" fmla="*/ 1616 w 2184"/>
                <a:gd name="T35" fmla="*/ 88 h 1434"/>
                <a:gd name="T36" fmla="*/ 1672 w 2184"/>
                <a:gd name="T37" fmla="*/ 116 h 1434"/>
                <a:gd name="T38" fmla="*/ 1733 w 2184"/>
                <a:gd name="T39" fmla="*/ 137 h 1434"/>
                <a:gd name="T40" fmla="*/ 1737 w 2184"/>
                <a:gd name="T41" fmla="*/ 175 h 1434"/>
                <a:gd name="T42" fmla="*/ 1887 w 2184"/>
                <a:gd name="T43" fmla="*/ 201 h 1434"/>
                <a:gd name="T44" fmla="*/ 1914 w 2184"/>
                <a:gd name="T45" fmla="*/ 301 h 1434"/>
                <a:gd name="T46" fmla="*/ 1990 w 2184"/>
                <a:gd name="T47" fmla="*/ 395 h 1434"/>
                <a:gd name="T48" fmla="*/ 2122 w 2184"/>
                <a:gd name="T49" fmla="*/ 476 h 1434"/>
                <a:gd name="T50" fmla="*/ 2133 w 2184"/>
                <a:gd name="T51" fmla="*/ 575 h 1434"/>
                <a:gd name="T52" fmla="*/ 2159 w 2184"/>
                <a:gd name="T53" fmla="*/ 654 h 1434"/>
                <a:gd name="T54" fmla="*/ 2116 w 2184"/>
                <a:gd name="T55" fmla="*/ 719 h 1434"/>
                <a:gd name="T56" fmla="*/ 2176 w 2184"/>
                <a:gd name="T57" fmla="*/ 735 h 1434"/>
                <a:gd name="T58" fmla="*/ 2172 w 2184"/>
                <a:gd name="T59" fmla="*/ 796 h 1434"/>
                <a:gd name="T60" fmla="*/ 2121 w 2184"/>
                <a:gd name="T61" fmla="*/ 820 h 1434"/>
                <a:gd name="T62" fmla="*/ 2098 w 2184"/>
                <a:gd name="T63" fmla="*/ 947 h 1434"/>
                <a:gd name="T64" fmla="*/ 2071 w 2184"/>
                <a:gd name="T65" fmla="*/ 992 h 1434"/>
                <a:gd name="T66" fmla="*/ 2068 w 2184"/>
                <a:gd name="T67" fmla="*/ 1060 h 1434"/>
                <a:gd name="T68" fmla="*/ 1981 w 2184"/>
                <a:gd name="T69" fmla="*/ 1071 h 1434"/>
                <a:gd name="T70" fmla="*/ 1916 w 2184"/>
                <a:gd name="T71" fmla="*/ 1208 h 1434"/>
                <a:gd name="T72" fmla="*/ 1776 w 2184"/>
                <a:gd name="T73" fmla="*/ 1235 h 1434"/>
                <a:gd name="T74" fmla="*/ 1707 w 2184"/>
                <a:gd name="T75" fmla="*/ 1313 h 1434"/>
                <a:gd name="T76" fmla="*/ 1589 w 2184"/>
                <a:gd name="T77" fmla="*/ 1351 h 1434"/>
                <a:gd name="T78" fmla="*/ 1494 w 2184"/>
                <a:gd name="T79" fmla="*/ 1402 h 1434"/>
                <a:gd name="T80" fmla="*/ 1430 w 2184"/>
                <a:gd name="T81" fmla="*/ 1362 h 1434"/>
                <a:gd name="T82" fmla="*/ 1363 w 2184"/>
                <a:gd name="T83" fmla="*/ 1431 h 1434"/>
                <a:gd name="T84" fmla="*/ 1260 w 2184"/>
                <a:gd name="T85" fmla="*/ 1394 h 1434"/>
                <a:gd name="T86" fmla="*/ 1192 w 2184"/>
                <a:gd name="T87" fmla="*/ 1429 h 1434"/>
                <a:gd name="T88" fmla="*/ 1087 w 2184"/>
                <a:gd name="T89" fmla="*/ 1397 h 1434"/>
                <a:gd name="T90" fmla="*/ 980 w 2184"/>
                <a:gd name="T91" fmla="*/ 1434 h 1434"/>
                <a:gd name="T92" fmla="*/ 872 w 2184"/>
                <a:gd name="T93" fmla="*/ 1375 h 1434"/>
                <a:gd name="T94" fmla="*/ 748 w 2184"/>
                <a:gd name="T95" fmla="*/ 1380 h 1434"/>
                <a:gd name="T96" fmla="*/ 694 w 2184"/>
                <a:gd name="T97" fmla="*/ 1307 h 1434"/>
                <a:gd name="T98" fmla="*/ 619 w 2184"/>
                <a:gd name="T99" fmla="*/ 1343 h 1434"/>
                <a:gd name="T100" fmla="*/ 525 w 2184"/>
                <a:gd name="T101" fmla="*/ 1299 h 1434"/>
                <a:gd name="T102" fmla="*/ 519 w 2184"/>
                <a:gd name="T103" fmla="*/ 1262 h 1434"/>
                <a:gd name="T104" fmla="*/ 399 w 2184"/>
                <a:gd name="T105" fmla="*/ 1210 h 1434"/>
                <a:gd name="T106" fmla="*/ 329 w 2184"/>
                <a:gd name="T107" fmla="*/ 1165 h 1434"/>
                <a:gd name="T108" fmla="*/ 172 w 2184"/>
                <a:gd name="T109" fmla="*/ 1103 h 1434"/>
                <a:gd name="T110" fmla="*/ 105 w 2184"/>
                <a:gd name="T111" fmla="*/ 976 h 1434"/>
                <a:gd name="T112" fmla="*/ 5 w 2184"/>
                <a:gd name="T113" fmla="*/ 907 h 1434"/>
                <a:gd name="T114" fmla="*/ 26 w 2184"/>
                <a:gd name="T115" fmla="*/ 818 h 1434"/>
                <a:gd name="T116" fmla="*/ 22 w 2184"/>
                <a:gd name="T117" fmla="*/ 737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84" h="1434">
                  <a:moveTo>
                    <a:pt x="48" y="719"/>
                  </a:moveTo>
                  <a:lnTo>
                    <a:pt x="33" y="708"/>
                  </a:lnTo>
                  <a:lnTo>
                    <a:pt x="21" y="696"/>
                  </a:lnTo>
                  <a:lnTo>
                    <a:pt x="13" y="680"/>
                  </a:lnTo>
                  <a:lnTo>
                    <a:pt x="6" y="664"/>
                  </a:lnTo>
                  <a:lnTo>
                    <a:pt x="5" y="648"/>
                  </a:lnTo>
                  <a:lnTo>
                    <a:pt x="5" y="630"/>
                  </a:lnTo>
                  <a:lnTo>
                    <a:pt x="10" y="613"/>
                  </a:lnTo>
                  <a:lnTo>
                    <a:pt x="18" y="597"/>
                  </a:lnTo>
                  <a:lnTo>
                    <a:pt x="29" y="583"/>
                  </a:lnTo>
                  <a:lnTo>
                    <a:pt x="43" y="570"/>
                  </a:lnTo>
                  <a:lnTo>
                    <a:pt x="61" y="562"/>
                  </a:lnTo>
                  <a:lnTo>
                    <a:pt x="78" y="555"/>
                  </a:lnTo>
                  <a:lnTo>
                    <a:pt x="68" y="535"/>
                  </a:lnTo>
                  <a:lnTo>
                    <a:pt x="62" y="511"/>
                  </a:lnTo>
                  <a:lnTo>
                    <a:pt x="61" y="489"/>
                  </a:lnTo>
                  <a:lnTo>
                    <a:pt x="64" y="465"/>
                  </a:lnTo>
                  <a:lnTo>
                    <a:pt x="72" y="444"/>
                  </a:lnTo>
                  <a:lnTo>
                    <a:pt x="84" y="423"/>
                  </a:lnTo>
                  <a:lnTo>
                    <a:pt x="100" y="406"/>
                  </a:lnTo>
                  <a:lnTo>
                    <a:pt x="119" y="390"/>
                  </a:lnTo>
                  <a:lnTo>
                    <a:pt x="137" y="382"/>
                  </a:lnTo>
                  <a:lnTo>
                    <a:pt x="156" y="376"/>
                  </a:lnTo>
                  <a:lnTo>
                    <a:pt x="175" y="374"/>
                  </a:lnTo>
                  <a:lnTo>
                    <a:pt x="196" y="374"/>
                  </a:lnTo>
                  <a:lnTo>
                    <a:pt x="191" y="345"/>
                  </a:lnTo>
                  <a:lnTo>
                    <a:pt x="193" y="318"/>
                  </a:lnTo>
                  <a:lnTo>
                    <a:pt x="201" y="293"/>
                  </a:lnTo>
                  <a:lnTo>
                    <a:pt x="212" y="269"/>
                  </a:lnTo>
                  <a:lnTo>
                    <a:pt x="229" y="248"/>
                  </a:lnTo>
                  <a:lnTo>
                    <a:pt x="248" y="231"/>
                  </a:lnTo>
                  <a:lnTo>
                    <a:pt x="272" y="216"/>
                  </a:lnTo>
                  <a:lnTo>
                    <a:pt x="299" y="207"/>
                  </a:lnTo>
                  <a:lnTo>
                    <a:pt x="325" y="204"/>
                  </a:lnTo>
                  <a:lnTo>
                    <a:pt x="348" y="204"/>
                  </a:lnTo>
                  <a:lnTo>
                    <a:pt x="372" y="209"/>
                  </a:lnTo>
                  <a:lnTo>
                    <a:pt x="395" y="216"/>
                  </a:lnTo>
                  <a:lnTo>
                    <a:pt x="388" y="199"/>
                  </a:lnTo>
                  <a:lnTo>
                    <a:pt x="387" y="180"/>
                  </a:lnTo>
                  <a:lnTo>
                    <a:pt x="388" y="162"/>
                  </a:lnTo>
                  <a:lnTo>
                    <a:pt x="393" y="145"/>
                  </a:lnTo>
                  <a:lnTo>
                    <a:pt x="401" y="129"/>
                  </a:lnTo>
                  <a:lnTo>
                    <a:pt x="414" y="115"/>
                  </a:lnTo>
                  <a:lnTo>
                    <a:pt x="428" y="102"/>
                  </a:lnTo>
                  <a:lnTo>
                    <a:pt x="444" y="92"/>
                  </a:lnTo>
                  <a:lnTo>
                    <a:pt x="461" y="88"/>
                  </a:lnTo>
                  <a:lnTo>
                    <a:pt x="481" y="84"/>
                  </a:lnTo>
                  <a:lnTo>
                    <a:pt x="498" y="86"/>
                  </a:lnTo>
                  <a:lnTo>
                    <a:pt x="516" y="91"/>
                  </a:lnTo>
                  <a:lnTo>
                    <a:pt x="531" y="97"/>
                  </a:lnTo>
                  <a:lnTo>
                    <a:pt x="546" y="108"/>
                  </a:lnTo>
                  <a:lnTo>
                    <a:pt x="558" y="121"/>
                  </a:lnTo>
                  <a:lnTo>
                    <a:pt x="570" y="137"/>
                  </a:lnTo>
                  <a:lnTo>
                    <a:pt x="574" y="116"/>
                  </a:lnTo>
                  <a:lnTo>
                    <a:pt x="582" y="97"/>
                  </a:lnTo>
                  <a:lnTo>
                    <a:pt x="593" y="81"/>
                  </a:lnTo>
                  <a:lnTo>
                    <a:pt x="609" y="67"/>
                  </a:lnTo>
                  <a:lnTo>
                    <a:pt x="625" y="56"/>
                  </a:lnTo>
                  <a:lnTo>
                    <a:pt x="644" y="49"/>
                  </a:lnTo>
                  <a:lnTo>
                    <a:pt x="665" y="46"/>
                  </a:lnTo>
                  <a:lnTo>
                    <a:pt x="687" y="46"/>
                  </a:lnTo>
                  <a:lnTo>
                    <a:pt x="706" y="51"/>
                  </a:lnTo>
                  <a:lnTo>
                    <a:pt x="724" y="57"/>
                  </a:lnTo>
                  <a:lnTo>
                    <a:pt x="741" y="68"/>
                  </a:lnTo>
                  <a:lnTo>
                    <a:pt x="756" y="83"/>
                  </a:lnTo>
                  <a:lnTo>
                    <a:pt x="768" y="67"/>
                  </a:lnTo>
                  <a:lnTo>
                    <a:pt x="784" y="53"/>
                  </a:lnTo>
                  <a:lnTo>
                    <a:pt x="800" y="41"/>
                  </a:lnTo>
                  <a:lnTo>
                    <a:pt x="818" y="30"/>
                  </a:lnTo>
                  <a:lnTo>
                    <a:pt x="835" y="22"/>
                  </a:lnTo>
                  <a:lnTo>
                    <a:pt x="854" y="16"/>
                  </a:lnTo>
                  <a:lnTo>
                    <a:pt x="873" y="10"/>
                  </a:lnTo>
                  <a:lnTo>
                    <a:pt x="894" y="6"/>
                  </a:lnTo>
                  <a:lnTo>
                    <a:pt x="913" y="6"/>
                  </a:lnTo>
                  <a:lnTo>
                    <a:pt x="932" y="6"/>
                  </a:lnTo>
                  <a:lnTo>
                    <a:pt x="953" y="8"/>
                  </a:lnTo>
                  <a:lnTo>
                    <a:pt x="972" y="13"/>
                  </a:lnTo>
                  <a:lnTo>
                    <a:pt x="991" y="19"/>
                  </a:lnTo>
                  <a:lnTo>
                    <a:pt x="1010" y="27"/>
                  </a:lnTo>
                  <a:lnTo>
                    <a:pt x="1028" y="37"/>
                  </a:lnTo>
                  <a:lnTo>
                    <a:pt x="1045" y="48"/>
                  </a:lnTo>
                  <a:lnTo>
                    <a:pt x="1050" y="37"/>
                  </a:lnTo>
                  <a:lnTo>
                    <a:pt x="1056" y="26"/>
                  </a:lnTo>
                  <a:lnTo>
                    <a:pt x="1064" y="18"/>
                  </a:lnTo>
                  <a:lnTo>
                    <a:pt x="1074" y="10"/>
                  </a:lnTo>
                  <a:lnTo>
                    <a:pt x="1085" y="5"/>
                  </a:lnTo>
                  <a:lnTo>
                    <a:pt x="1096" y="2"/>
                  </a:lnTo>
                  <a:lnTo>
                    <a:pt x="1109" y="2"/>
                  </a:lnTo>
                  <a:lnTo>
                    <a:pt x="1122" y="3"/>
                  </a:lnTo>
                  <a:lnTo>
                    <a:pt x="1138" y="10"/>
                  </a:lnTo>
                  <a:lnTo>
                    <a:pt x="1152" y="19"/>
                  </a:lnTo>
                  <a:lnTo>
                    <a:pt x="1161" y="33"/>
                  </a:lnTo>
                  <a:lnTo>
                    <a:pt x="1168" y="49"/>
                  </a:lnTo>
                  <a:lnTo>
                    <a:pt x="1169" y="38"/>
                  </a:lnTo>
                  <a:lnTo>
                    <a:pt x="1174" y="29"/>
                  </a:lnTo>
                  <a:lnTo>
                    <a:pt x="1182" y="19"/>
                  </a:lnTo>
                  <a:lnTo>
                    <a:pt x="1190" y="11"/>
                  </a:lnTo>
                  <a:lnTo>
                    <a:pt x="1200" y="6"/>
                  </a:lnTo>
                  <a:lnTo>
                    <a:pt x="1212" y="2"/>
                  </a:lnTo>
                  <a:lnTo>
                    <a:pt x="1225" y="0"/>
                  </a:lnTo>
                  <a:lnTo>
                    <a:pt x="1238" y="2"/>
                  </a:lnTo>
                  <a:lnTo>
                    <a:pt x="1257" y="6"/>
                  </a:lnTo>
                  <a:lnTo>
                    <a:pt x="1274" y="18"/>
                  </a:lnTo>
                  <a:lnTo>
                    <a:pt x="1289" y="30"/>
                  </a:lnTo>
                  <a:lnTo>
                    <a:pt x="1298" y="48"/>
                  </a:lnTo>
                  <a:lnTo>
                    <a:pt x="1306" y="43"/>
                  </a:lnTo>
                  <a:lnTo>
                    <a:pt x="1317" y="38"/>
                  </a:lnTo>
                  <a:lnTo>
                    <a:pt x="1340" y="37"/>
                  </a:lnTo>
                  <a:lnTo>
                    <a:pt x="1365" y="40"/>
                  </a:lnTo>
                  <a:lnTo>
                    <a:pt x="1386" y="49"/>
                  </a:lnTo>
                  <a:lnTo>
                    <a:pt x="1395" y="56"/>
                  </a:lnTo>
                  <a:lnTo>
                    <a:pt x="1403" y="65"/>
                  </a:lnTo>
                  <a:lnTo>
                    <a:pt x="1408" y="73"/>
                  </a:lnTo>
                  <a:lnTo>
                    <a:pt x="1410" y="83"/>
                  </a:lnTo>
                  <a:lnTo>
                    <a:pt x="1419" y="68"/>
                  </a:lnTo>
                  <a:lnTo>
                    <a:pt x="1433" y="59"/>
                  </a:lnTo>
                  <a:lnTo>
                    <a:pt x="1449" y="49"/>
                  </a:lnTo>
                  <a:lnTo>
                    <a:pt x="1468" y="45"/>
                  </a:lnTo>
                  <a:lnTo>
                    <a:pt x="1489" y="41"/>
                  </a:lnTo>
                  <a:lnTo>
                    <a:pt x="1511" y="41"/>
                  </a:lnTo>
                  <a:lnTo>
                    <a:pt x="1535" y="45"/>
                  </a:lnTo>
                  <a:lnTo>
                    <a:pt x="1558" y="51"/>
                  </a:lnTo>
                  <a:lnTo>
                    <a:pt x="1575" y="59"/>
                  </a:lnTo>
                  <a:lnTo>
                    <a:pt x="1591" y="67"/>
                  </a:lnTo>
                  <a:lnTo>
                    <a:pt x="1605" y="76"/>
                  </a:lnTo>
                  <a:lnTo>
                    <a:pt x="1616" y="88"/>
                  </a:lnTo>
                  <a:lnTo>
                    <a:pt x="1626" y="99"/>
                  </a:lnTo>
                  <a:lnTo>
                    <a:pt x="1632" y="111"/>
                  </a:lnTo>
                  <a:lnTo>
                    <a:pt x="1636" y="124"/>
                  </a:lnTo>
                  <a:lnTo>
                    <a:pt x="1636" y="137"/>
                  </a:lnTo>
                  <a:lnTo>
                    <a:pt x="1648" y="127"/>
                  </a:lnTo>
                  <a:lnTo>
                    <a:pt x="1659" y="121"/>
                  </a:lnTo>
                  <a:lnTo>
                    <a:pt x="1672" y="116"/>
                  </a:lnTo>
                  <a:lnTo>
                    <a:pt x="1685" y="115"/>
                  </a:lnTo>
                  <a:lnTo>
                    <a:pt x="1696" y="113"/>
                  </a:lnTo>
                  <a:lnTo>
                    <a:pt x="1707" y="115"/>
                  </a:lnTo>
                  <a:lnTo>
                    <a:pt x="1717" y="118"/>
                  </a:lnTo>
                  <a:lnTo>
                    <a:pt x="1725" y="124"/>
                  </a:lnTo>
                  <a:lnTo>
                    <a:pt x="1729" y="131"/>
                  </a:lnTo>
                  <a:lnTo>
                    <a:pt x="1733" y="137"/>
                  </a:lnTo>
                  <a:lnTo>
                    <a:pt x="1734" y="145"/>
                  </a:lnTo>
                  <a:lnTo>
                    <a:pt x="1734" y="153"/>
                  </a:lnTo>
                  <a:lnTo>
                    <a:pt x="1733" y="162"/>
                  </a:lnTo>
                  <a:lnTo>
                    <a:pt x="1729" y="170"/>
                  </a:lnTo>
                  <a:lnTo>
                    <a:pt x="1723" y="180"/>
                  </a:lnTo>
                  <a:lnTo>
                    <a:pt x="1717" y="189"/>
                  </a:lnTo>
                  <a:lnTo>
                    <a:pt x="1737" y="175"/>
                  </a:lnTo>
                  <a:lnTo>
                    <a:pt x="1758" y="166"/>
                  </a:lnTo>
                  <a:lnTo>
                    <a:pt x="1782" y="161"/>
                  </a:lnTo>
                  <a:lnTo>
                    <a:pt x="1804" y="161"/>
                  </a:lnTo>
                  <a:lnTo>
                    <a:pt x="1826" y="164"/>
                  </a:lnTo>
                  <a:lnTo>
                    <a:pt x="1849" y="172"/>
                  </a:lnTo>
                  <a:lnTo>
                    <a:pt x="1869" y="185"/>
                  </a:lnTo>
                  <a:lnTo>
                    <a:pt x="1887" y="201"/>
                  </a:lnTo>
                  <a:lnTo>
                    <a:pt x="1896" y="213"/>
                  </a:lnTo>
                  <a:lnTo>
                    <a:pt x="1904" y="226"/>
                  </a:lnTo>
                  <a:lnTo>
                    <a:pt x="1911" y="240"/>
                  </a:lnTo>
                  <a:lnTo>
                    <a:pt x="1914" y="255"/>
                  </a:lnTo>
                  <a:lnTo>
                    <a:pt x="1916" y="271"/>
                  </a:lnTo>
                  <a:lnTo>
                    <a:pt x="1916" y="287"/>
                  </a:lnTo>
                  <a:lnTo>
                    <a:pt x="1914" y="301"/>
                  </a:lnTo>
                  <a:lnTo>
                    <a:pt x="1909" y="317"/>
                  </a:lnTo>
                  <a:lnTo>
                    <a:pt x="1931" y="326"/>
                  </a:lnTo>
                  <a:lnTo>
                    <a:pt x="1949" y="337"/>
                  </a:lnTo>
                  <a:lnTo>
                    <a:pt x="1965" y="350"/>
                  </a:lnTo>
                  <a:lnTo>
                    <a:pt x="1978" y="364"/>
                  </a:lnTo>
                  <a:lnTo>
                    <a:pt x="1986" y="379"/>
                  </a:lnTo>
                  <a:lnTo>
                    <a:pt x="1990" y="395"/>
                  </a:lnTo>
                  <a:lnTo>
                    <a:pt x="1990" y="411"/>
                  </a:lnTo>
                  <a:lnTo>
                    <a:pt x="1987" y="425"/>
                  </a:lnTo>
                  <a:lnTo>
                    <a:pt x="2021" y="428"/>
                  </a:lnTo>
                  <a:lnTo>
                    <a:pt x="2052" y="435"/>
                  </a:lnTo>
                  <a:lnTo>
                    <a:pt x="2079" y="446"/>
                  </a:lnTo>
                  <a:lnTo>
                    <a:pt x="2103" y="460"/>
                  </a:lnTo>
                  <a:lnTo>
                    <a:pt x="2122" y="476"/>
                  </a:lnTo>
                  <a:lnTo>
                    <a:pt x="2137" y="495"/>
                  </a:lnTo>
                  <a:lnTo>
                    <a:pt x="2141" y="505"/>
                  </a:lnTo>
                  <a:lnTo>
                    <a:pt x="2145" y="516"/>
                  </a:lnTo>
                  <a:lnTo>
                    <a:pt x="2146" y="527"/>
                  </a:lnTo>
                  <a:lnTo>
                    <a:pt x="2146" y="538"/>
                  </a:lnTo>
                  <a:lnTo>
                    <a:pt x="2141" y="557"/>
                  </a:lnTo>
                  <a:lnTo>
                    <a:pt x="2133" y="575"/>
                  </a:lnTo>
                  <a:lnTo>
                    <a:pt x="2119" y="592"/>
                  </a:lnTo>
                  <a:lnTo>
                    <a:pt x="2102" y="606"/>
                  </a:lnTo>
                  <a:lnTo>
                    <a:pt x="2119" y="613"/>
                  </a:lnTo>
                  <a:lnTo>
                    <a:pt x="2133" y="621"/>
                  </a:lnTo>
                  <a:lnTo>
                    <a:pt x="2146" y="632"/>
                  </a:lnTo>
                  <a:lnTo>
                    <a:pt x="2154" y="641"/>
                  </a:lnTo>
                  <a:lnTo>
                    <a:pt x="2159" y="654"/>
                  </a:lnTo>
                  <a:lnTo>
                    <a:pt x="2161" y="665"/>
                  </a:lnTo>
                  <a:lnTo>
                    <a:pt x="2159" y="678"/>
                  </a:lnTo>
                  <a:lnTo>
                    <a:pt x="2153" y="691"/>
                  </a:lnTo>
                  <a:lnTo>
                    <a:pt x="2146" y="699"/>
                  </a:lnTo>
                  <a:lnTo>
                    <a:pt x="2138" y="707"/>
                  </a:lnTo>
                  <a:lnTo>
                    <a:pt x="2127" y="713"/>
                  </a:lnTo>
                  <a:lnTo>
                    <a:pt x="2116" y="719"/>
                  </a:lnTo>
                  <a:lnTo>
                    <a:pt x="2126" y="716"/>
                  </a:lnTo>
                  <a:lnTo>
                    <a:pt x="2135" y="715"/>
                  </a:lnTo>
                  <a:lnTo>
                    <a:pt x="2145" y="716"/>
                  </a:lnTo>
                  <a:lnTo>
                    <a:pt x="2154" y="718"/>
                  </a:lnTo>
                  <a:lnTo>
                    <a:pt x="2162" y="723"/>
                  </a:lnTo>
                  <a:lnTo>
                    <a:pt x="2170" y="727"/>
                  </a:lnTo>
                  <a:lnTo>
                    <a:pt x="2176" y="735"/>
                  </a:lnTo>
                  <a:lnTo>
                    <a:pt x="2181" y="743"/>
                  </a:lnTo>
                  <a:lnTo>
                    <a:pt x="2184" y="753"/>
                  </a:lnTo>
                  <a:lnTo>
                    <a:pt x="2184" y="762"/>
                  </a:lnTo>
                  <a:lnTo>
                    <a:pt x="2184" y="770"/>
                  </a:lnTo>
                  <a:lnTo>
                    <a:pt x="2181" y="780"/>
                  </a:lnTo>
                  <a:lnTo>
                    <a:pt x="2178" y="788"/>
                  </a:lnTo>
                  <a:lnTo>
                    <a:pt x="2172" y="796"/>
                  </a:lnTo>
                  <a:lnTo>
                    <a:pt x="2165" y="802"/>
                  </a:lnTo>
                  <a:lnTo>
                    <a:pt x="2156" y="807"/>
                  </a:lnTo>
                  <a:lnTo>
                    <a:pt x="2145" y="810"/>
                  </a:lnTo>
                  <a:lnTo>
                    <a:pt x="2132" y="810"/>
                  </a:lnTo>
                  <a:lnTo>
                    <a:pt x="2119" y="807"/>
                  </a:lnTo>
                  <a:lnTo>
                    <a:pt x="2108" y="802"/>
                  </a:lnTo>
                  <a:lnTo>
                    <a:pt x="2121" y="820"/>
                  </a:lnTo>
                  <a:lnTo>
                    <a:pt x="2129" y="837"/>
                  </a:lnTo>
                  <a:lnTo>
                    <a:pt x="2133" y="856"/>
                  </a:lnTo>
                  <a:lnTo>
                    <a:pt x="2135" y="877"/>
                  </a:lnTo>
                  <a:lnTo>
                    <a:pt x="2132" y="896"/>
                  </a:lnTo>
                  <a:lnTo>
                    <a:pt x="2124" y="915"/>
                  </a:lnTo>
                  <a:lnTo>
                    <a:pt x="2114" y="933"/>
                  </a:lnTo>
                  <a:lnTo>
                    <a:pt x="2098" y="947"/>
                  </a:lnTo>
                  <a:lnTo>
                    <a:pt x="2086" y="957"/>
                  </a:lnTo>
                  <a:lnTo>
                    <a:pt x="2071" y="964"/>
                  </a:lnTo>
                  <a:lnTo>
                    <a:pt x="2056" y="971"/>
                  </a:lnTo>
                  <a:lnTo>
                    <a:pt x="2040" y="972"/>
                  </a:lnTo>
                  <a:lnTo>
                    <a:pt x="2052" y="977"/>
                  </a:lnTo>
                  <a:lnTo>
                    <a:pt x="2063" y="984"/>
                  </a:lnTo>
                  <a:lnTo>
                    <a:pt x="2071" y="992"/>
                  </a:lnTo>
                  <a:lnTo>
                    <a:pt x="2079" y="999"/>
                  </a:lnTo>
                  <a:lnTo>
                    <a:pt x="2084" y="1009"/>
                  </a:lnTo>
                  <a:lnTo>
                    <a:pt x="2086" y="1020"/>
                  </a:lnTo>
                  <a:lnTo>
                    <a:pt x="2086" y="1031"/>
                  </a:lnTo>
                  <a:lnTo>
                    <a:pt x="2083" y="1041"/>
                  </a:lnTo>
                  <a:lnTo>
                    <a:pt x="2076" y="1050"/>
                  </a:lnTo>
                  <a:lnTo>
                    <a:pt x="2068" y="1060"/>
                  </a:lnTo>
                  <a:lnTo>
                    <a:pt x="2057" y="1066"/>
                  </a:lnTo>
                  <a:lnTo>
                    <a:pt x="2046" y="1073"/>
                  </a:lnTo>
                  <a:lnTo>
                    <a:pt x="2033" y="1076"/>
                  </a:lnTo>
                  <a:lnTo>
                    <a:pt x="2021" y="1077"/>
                  </a:lnTo>
                  <a:lnTo>
                    <a:pt x="2008" y="1077"/>
                  </a:lnTo>
                  <a:lnTo>
                    <a:pt x="1993" y="1076"/>
                  </a:lnTo>
                  <a:lnTo>
                    <a:pt x="1981" y="1071"/>
                  </a:lnTo>
                  <a:lnTo>
                    <a:pt x="1970" y="1065"/>
                  </a:lnTo>
                  <a:lnTo>
                    <a:pt x="1973" y="1092"/>
                  </a:lnTo>
                  <a:lnTo>
                    <a:pt x="1971" y="1119"/>
                  </a:lnTo>
                  <a:lnTo>
                    <a:pt x="1963" y="1144"/>
                  </a:lnTo>
                  <a:lnTo>
                    <a:pt x="1952" y="1168"/>
                  </a:lnTo>
                  <a:lnTo>
                    <a:pt x="1936" y="1190"/>
                  </a:lnTo>
                  <a:lnTo>
                    <a:pt x="1916" y="1208"/>
                  </a:lnTo>
                  <a:lnTo>
                    <a:pt x="1892" y="1222"/>
                  </a:lnTo>
                  <a:lnTo>
                    <a:pt x="1865" y="1230"/>
                  </a:lnTo>
                  <a:lnTo>
                    <a:pt x="1841" y="1235"/>
                  </a:lnTo>
                  <a:lnTo>
                    <a:pt x="1815" y="1233"/>
                  </a:lnTo>
                  <a:lnTo>
                    <a:pt x="1791" y="1229"/>
                  </a:lnTo>
                  <a:lnTo>
                    <a:pt x="1769" y="1221"/>
                  </a:lnTo>
                  <a:lnTo>
                    <a:pt x="1776" y="1235"/>
                  </a:lnTo>
                  <a:lnTo>
                    <a:pt x="1777" y="1248"/>
                  </a:lnTo>
                  <a:lnTo>
                    <a:pt x="1774" y="1262"/>
                  </a:lnTo>
                  <a:lnTo>
                    <a:pt x="1768" y="1275"/>
                  </a:lnTo>
                  <a:lnTo>
                    <a:pt x="1758" y="1288"/>
                  </a:lnTo>
                  <a:lnTo>
                    <a:pt x="1744" y="1297"/>
                  </a:lnTo>
                  <a:lnTo>
                    <a:pt x="1726" y="1307"/>
                  </a:lnTo>
                  <a:lnTo>
                    <a:pt x="1707" y="1313"/>
                  </a:lnTo>
                  <a:lnTo>
                    <a:pt x="1678" y="1318"/>
                  </a:lnTo>
                  <a:lnTo>
                    <a:pt x="1648" y="1318"/>
                  </a:lnTo>
                  <a:lnTo>
                    <a:pt x="1621" y="1311"/>
                  </a:lnTo>
                  <a:lnTo>
                    <a:pt x="1596" y="1302"/>
                  </a:lnTo>
                  <a:lnTo>
                    <a:pt x="1597" y="1319"/>
                  </a:lnTo>
                  <a:lnTo>
                    <a:pt x="1594" y="1335"/>
                  </a:lnTo>
                  <a:lnTo>
                    <a:pt x="1589" y="1351"/>
                  </a:lnTo>
                  <a:lnTo>
                    <a:pt x="1581" y="1366"/>
                  </a:lnTo>
                  <a:lnTo>
                    <a:pt x="1570" y="1378"/>
                  </a:lnTo>
                  <a:lnTo>
                    <a:pt x="1558" y="1389"/>
                  </a:lnTo>
                  <a:lnTo>
                    <a:pt x="1542" y="1397"/>
                  </a:lnTo>
                  <a:lnTo>
                    <a:pt x="1526" y="1402"/>
                  </a:lnTo>
                  <a:lnTo>
                    <a:pt x="1510" y="1404"/>
                  </a:lnTo>
                  <a:lnTo>
                    <a:pt x="1494" y="1402"/>
                  </a:lnTo>
                  <a:lnTo>
                    <a:pt x="1480" y="1399"/>
                  </a:lnTo>
                  <a:lnTo>
                    <a:pt x="1465" y="1393"/>
                  </a:lnTo>
                  <a:lnTo>
                    <a:pt x="1454" y="1385"/>
                  </a:lnTo>
                  <a:lnTo>
                    <a:pt x="1443" y="1373"/>
                  </a:lnTo>
                  <a:lnTo>
                    <a:pt x="1433" y="1362"/>
                  </a:lnTo>
                  <a:lnTo>
                    <a:pt x="1427" y="1348"/>
                  </a:lnTo>
                  <a:lnTo>
                    <a:pt x="1430" y="1362"/>
                  </a:lnTo>
                  <a:lnTo>
                    <a:pt x="1430" y="1375"/>
                  </a:lnTo>
                  <a:lnTo>
                    <a:pt x="1426" y="1388"/>
                  </a:lnTo>
                  <a:lnTo>
                    <a:pt x="1419" y="1401"/>
                  </a:lnTo>
                  <a:lnTo>
                    <a:pt x="1410" y="1410"/>
                  </a:lnTo>
                  <a:lnTo>
                    <a:pt x="1397" y="1420"/>
                  </a:lnTo>
                  <a:lnTo>
                    <a:pt x="1381" y="1426"/>
                  </a:lnTo>
                  <a:lnTo>
                    <a:pt x="1363" y="1431"/>
                  </a:lnTo>
                  <a:lnTo>
                    <a:pt x="1346" y="1432"/>
                  </a:lnTo>
                  <a:lnTo>
                    <a:pt x="1328" y="1431"/>
                  </a:lnTo>
                  <a:lnTo>
                    <a:pt x="1313" y="1428"/>
                  </a:lnTo>
                  <a:lnTo>
                    <a:pt x="1297" y="1421"/>
                  </a:lnTo>
                  <a:lnTo>
                    <a:pt x="1282" y="1415"/>
                  </a:lnTo>
                  <a:lnTo>
                    <a:pt x="1270" y="1405"/>
                  </a:lnTo>
                  <a:lnTo>
                    <a:pt x="1260" y="1394"/>
                  </a:lnTo>
                  <a:lnTo>
                    <a:pt x="1252" y="1381"/>
                  </a:lnTo>
                  <a:lnTo>
                    <a:pt x="1249" y="1393"/>
                  </a:lnTo>
                  <a:lnTo>
                    <a:pt x="1243" y="1402"/>
                  </a:lnTo>
                  <a:lnTo>
                    <a:pt x="1233" y="1412"/>
                  </a:lnTo>
                  <a:lnTo>
                    <a:pt x="1222" y="1418"/>
                  </a:lnTo>
                  <a:lnTo>
                    <a:pt x="1208" y="1424"/>
                  </a:lnTo>
                  <a:lnTo>
                    <a:pt x="1192" y="1429"/>
                  </a:lnTo>
                  <a:lnTo>
                    <a:pt x="1176" y="1431"/>
                  </a:lnTo>
                  <a:lnTo>
                    <a:pt x="1158" y="1432"/>
                  </a:lnTo>
                  <a:lnTo>
                    <a:pt x="1133" y="1428"/>
                  </a:lnTo>
                  <a:lnTo>
                    <a:pt x="1111" y="1418"/>
                  </a:lnTo>
                  <a:lnTo>
                    <a:pt x="1101" y="1413"/>
                  </a:lnTo>
                  <a:lnTo>
                    <a:pt x="1093" y="1405"/>
                  </a:lnTo>
                  <a:lnTo>
                    <a:pt x="1087" y="1397"/>
                  </a:lnTo>
                  <a:lnTo>
                    <a:pt x="1082" y="1389"/>
                  </a:lnTo>
                  <a:lnTo>
                    <a:pt x="1071" y="1402"/>
                  </a:lnTo>
                  <a:lnTo>
                    <a:pt x="1058" y="1413"/>
                  </a:lnTo>
                  <a:lnTo>
                    <a:pt x="1041" y="1423"/>
                  </a:lnTo>
                  <a:lnTo>
                    <a:pt x="1021" y="1429"/>
                  </a:lnTo>
                  <a:lnTo>
                    <a:pt x="1002" y="1432"/>
                  </a:lnTo>
                  <a:lnTo>
                    <a:pt x="980" y="1434"/>
                  </a:lnTo>
                  <a:lnTo>
                    <a:pt x="959" y="1432"/>
                  </a:lnTo>
                  <a:lnTo>
                    <a:pt x="937" y="1429"/>
                  </a:lnTo>
                  <a:lnTo>
                    <a:pt x="913" y="1420"/>
                  </a:lnTo>
                  <a:lnTo>
                    <a:pt x="894" y="1407"/>
                  </a:lnTo>
                  <a:lnTo>
                    <a:pt x="880" y="1393"/>
                  </a:lnTo>
                  <a:lnTo>
                    <a:pt x="875" y="1385"/>
                  </a:lnTo>
                  <a:lnTo>
                    <a:pt x="872" y="1375"/>
                  </a:lnTo>
                  <a:lnTo>
                    <a:pt x="858" y="1383"/>
                  </a:lnTo>
                  <a:lnTo>
                    <a:pt x="842" y="1389"/>
                  </a:lnTo>
                  <a:lnTo>
                    <a:pt x="823" y="1393"/>
                  </a:lnTo>
                  <a:lnTo>
                    <a:pt x="805" y="1393"/>
                  </a:lnTo>
                  <a:lnTo>
                    <a:pt x="786" y="1391"/>
                  </a:lnTo>
                  <a:lnTo>
                    <a:pt x="767" y="1386"/>
                  </a:lnTo>
                  <a:lnTo>
                    <a:pt x="748" y="1380"/>
                  </a:lnTo>
                  <a:lnTo>
                    <a:pt x="732" y="1370"/>
                  </a:lnTo>
                  <a:lnTo>
                    <a:pt x="713" y="1356"/>
                  </a:lnTo>
                  <a:lnTo>
                    <a:pt x="702" y="1340"/>
                  </a:lnTo>
                  <a:lnTo>
                    <a:pt x="697" y="1332"/>
                  </a:lnTo>
                  <a:lnTo>
                    <a:pt x="694" y="1323"/>
                  </a:lnTo>
                  <a:lnTo>
                    <a:pt x="694" y="1315"/>
                  </a:lnTo>
                  <a:lnTo>
                    <a:pt x="694" y="1307"/>
                  </a:lnTo>
                  <a:lnTo>
                    <a:pt x="691" y="1316"/>
                  </a:lnTo>
                  <a:lnTo>
                    <a:pt x="684" y="1324"/>
                  </a:lnTo>
                  <a:lnTo>
                    <a:pt x="676" y="1331"/>
                  </a:lnTo>
                  <a:lnTo>
                    <a:pt x="665" y="1337"/>
                  </a:lnTo>
                  <a:lnTo>
                    <a:pt x="651" y="1340"/>
                  </a:lnTo>
                  <a:lnTo>
                    <a:pt x="635" y="1342"/>
                  </a:lnTo>
                  <a:lnTo>
                    <a:pt x="619" y="1343"/>
                  </a:lnTo>
                  <a:lnTo>
                    <a:pt x="601" y="1342"/>
                  </a:lnTo>
                  <a:lnTo>
                    <a:pt x="584" y="1337"/>
                  </a:lnTo>
                  <a:lnTo>
                    <a:pt x="568" y="1332"/>
                  </a:lnTo>
                  <a:lnTo>
                    <a:pt x="554" y="1326"/>
                  </a:lnTo>
                  <a:lnTo>
                    <a:pt x="543" y="1318"/>
                  </a:lnTo>
                  <a:lnTo>
                    <a:pt x="533" y="1308"/>
                  </a:lnTo>
                  <a:lnTo>
                    <a:pt x="525" y="1299"/>
                  </a:lnTo>
                  <a:lnTo>
                    <a:pt x="522" y="1289"/>
                  </a:lnTo>
                  <a:lnTo>
                    <a:pt x="522" y="1280"/>
                  </a:lnTo>
                  <a:lnTo>
                    <a:pt x="523" y="1272"/>
                  </a:lnTo>
                  <a:lnTo>
                    <a:pt x="527" y="1265"/>
                  </a:lnTo>
                  <a:lnTo>
                    <a:pt x="531" y="1260"/>
                  </a:lnTo>
                  <a:lnTo>
                    <a:pt x="538" y="1256"/>
                  </a:lnTo>
                  <a:lnTo>
                    <a:pt x="519" y="1262"/>
                  </a:lnTo>
                  <a:lnTo>
                    <a:pt x="498" y="1265"/>
                  </a:lnTo>
                  <a:lnTo>
                    <a:pt x="479" y="1265"/>
                  </a:lnTo>
                  <a:lnTo>
                    <a:pt x="460" y="1260"/>
                  </a:lnTo>
                  <a:lnTo>
                    <a:pt x="441" y="1253"/>
                  </a:lnTo>
                  <a:lnTo>
                    <a:pt x="425" y="1241"/>
                  </a:lnTo>
                  <a:lnTo>
                    <a:pt x="411" y="1227"/>
                  </a:lnTo>
                  <a:lnTo>
                    <a:pt x="399" y="1210"/>
                  </a:lnTo>
                  <a:lnTo>
                    <a:pt x="393" y="1192"/>
                  </a:lnTo>
                  <a:lnTo>
                    <a:pt x="390" y="1175"/>
                  </a:lnTo>
                  <a:lnTo>
                    <a:pt x="390" y="1155"/>
                  </a:lnTo>
                  <a:lnTo>
                    <a:pt x="393" y="1138"/>
                  </a:lnTo>
                  <a:lnTo>
                    <a:pt x="372" y="1151"/>
                  </a:lnTo>
                  <a:lnTo>
                    <a:pt x="352" y="1160"/>
                  </a:lnTo>
                  <a:lnTo>
                    <a:pt x="329" y="1165"/>
                  </a:lnTo>
                  <a:lnTo>
                    <a:pt x="307" y="1167"/>
                  </a:lnTo>
                  <a:lnTo>
                    <a:pt x="283" y="1165"/>
                  </a:lnTo>
                  <a:lnTo>
                    <a:pt x="261" y="1160"/>
                  </a:lnTo>
                  <a:lnTo>
                    <a:pt x="240" y="1151"/>
                  </a:lnTo>
                  <a:lnTo>
                    <a:pt x="220" y="1138"/>
                  </a:lnTo>
                  <a:lnTo>
                    <a:pt x="194" y="1122"/>
                  </a:lnTo>
                  <a:lnTo>
                    <a:pt x="172" y="1103"/>
                  </a:lnTo>
                  <a:lnTo>
                    <a:pt x="153" y="1082"/>
                  </a:lnTo>
                  <a:lnTo>
                    <a:pt x="138" y="1062"/>
                  </a:lnTo>
                  <a:lnTo>
                    <a:pt x="127" y="1041"/>
                  </a:lnTo>
                  <a:lnTo>
                    <a:pt x="123" y="1019"/>
                  </a:lnTo>
                  <a:lnTo>
                    <a:pt x="121" y="995"/>
                  </a:lnTo>
                  <a:lnTo>
                    <a:pt x="124" y="972"/>
                  </a:lnTo>
                  <a:lnTo>
                    <a:pt x="105" y="976"/>
                  </a:lnTo>
                  <a:lnTo>
                    <a:pt x="86" y="976"/>
                  </a:lnTo>
                  <a:lnTo>
                    <a:pt x="68" y="972"/>
                  </a:lnTo>
                  <a:lnTo>
                    <a:pt x="51" y="964"/>
                  </a:lnTo>
                  <a:lnTo>
                    <a:pt x="35" y="953"/>
                  </a:lnTo>
                  <a:lnTo>
                    <a:pt x="22" y="941"/>
                  </a:lnTo>
                  <a:lnTo>
                    <a:pt x="11" y="925"/>
                  </a:lnTo>
                  <a:lnTo>
                    <a:pt x="5" y="907"/>
                  </a:lnTo>
                  <a:lnTo>
                    <a:pt x="2" y="893"/>
                  </a:lnTo>
                  <a:lnTo>
                    <a:pt x="0" y="880"/>
                  </a:lnTo>
                  <a:lnTo>
                    <a:pt x="2" y="866"/>
                  </a:lnTo>
                  <a:lnTo>
                    <a:pt x="5" y="853"/>
                  </a:lnTo>
                  <a:lnTo>
                    <a:pt x="10" y="840"/>
                  </a:lnTo>
                  <a:lnTo>
                    <a:pt x="16" y="828"/>
                  </a:lnTo>
                  <a:lnTo>
                    <a:pt x="26" y="818"/>
                  </a:lnTo>
                  <a:lnTo>
                    <a:pt x="35" y="807"/>
                  </a:lnTo>
                  <a:lnTo>
                    <a:pt x="24" y="796"/>
                  </a:lnTo>
                  <a:lnTo>
                    <a:pt x="18" y="783"/>
                  </a:lnTo>
                  <a:lnTo>
                    <a:pt x="13" y="772"/>
                  </a:lnTo>
                  <a:lnTo>
                    <a:pt x="13" y="759"/>
                  </a:lnTo>
                  <a:lnTo>
                    <a:pt x="16" y="748"/>
                  </a:lnTo>
                  <a:lnTo>
                    <a:pt x="22" y="737"/>
                  </a:lnTo>
                  <a:lnTo>
                    <a:pt x="32" y="727"/>
                  </a:lnTo>
                  <a:lnTo>
                    <a:pt x="46" y="719"/>
                  </a:lnTo>
                  <a:lnTo>
                    <a:pt x="48" y="719"/>
                  </a:lnTo>
                </a:path>
              </a:pathLst>
            </a:custGeom>
            <a:grpFill/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09" name="TextBox 908"/>
            <p:cNvSpPr txBox="1"/>
            <p:nvPr/>
          </p:nvSpPr>
          <p:spPr>
            <a:xfrm>
              <a:off x="617945" y="8467715"/>
              <a:ext cx="303913" cy="84800"/>
            </a:xfrm>
            <a:prstGeom prst="rect">
              <a:avLst/>
            </a:prstGeom>
            <a:noFill/>
            <a:ln w="15875">
              <a:noFill/>
              <a:prstDash val="solid"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50" b="1" u="sng" dirty="0"/>
                <a:t>TEIN</a:t>
              </a:r>
            </a:p>
          </p:txBody>
        </p:sp>
      </p:grpSp>
      <p:sp>
        <p:nvSpPr>
          <p:cNvPr id="803" name="Freeform 7">
            <a:extLst>
              <a:ext uri="{FF2B5EF4-FFF2-40B4-BE49-F238E27FC236}">
                <a16:creationId xmlns:a16="http://schemas.microsoft.com/office/drawing/2014/main" xmlns="" id="{D5AF0A9A-B0E1-46A7-9E4A-E1F5E523C758}"/>
              </a:ext>
            </a:extLst>
          </p:cNvPr>
          <p:cNvSpPr>
            <a:spLocks/>
          </p:cNvSpPr>
          <p:nvPr/>
        </p:nvSpPr>
        <p:spPr bwMode="auto">
          <a:xfrm>
            <a:off x="2013893" y="2550435"/>
            <a:ext cx="516051" cy="531088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892" name="Freeform 891"/>
          <p:cNvSpPr/>
          <p:nvPr/>
        </p:nvSpPr>
        <p:spPr bwMode="auto">
          <a:xfrm flipH="1">
            <a:off x="2365717" y="939447"/>
            <a:ext cx="4933032" cy="4129512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85279048 w 151074189"/>
              <a:gd name="connsiteY0" fmla="*/ 1098817 h 1110423"/>
              <a:gd name="connsiteX1" fmla="*/ 152206 w 151074189"/>
              <a:gd name="connsiteY1" fmla="*/ 408293 h 1110423"/>
              <a:gd name="connsiteX2" fmla="*/ 151074189 w 151074189"/>
              <a:gd name="connsiteY2" fmla="*/ 0 h 1110423"/>
              <a:gd name="connsiteX0" fmla="*/ 45462679 w 151180426"/>
              <a:gd name="connsiteY0" fmla="*/ 7706356 h 7707640"/>
              <a:gd name="connsiteX1" fmla="*/ 258443 w 151180426"/>
              <a:gd name="connsiteY1" fmla="*/ 408293 h 7707640"/>
              <a:gd name="connsiteX2" fmla="*/ 151180426 w 151180426"/>
              <a:gd name="connsiteY2" fmla="*/ 0 h 7707640"/>
              <a:gd name="connsiteX0" fmla="*/ 45992353 w 151710100"/>
              <a:gd name="connsiteY0" fmla="*/ 7706356 h 7706356"/>
              <a:gd name="connsiteX1" fmla="*/ 788117 w 151710100"/>
              <a:gd name="connsiteY1" fmla="*/ 408293 h 7706356"/>
              <a:gd name="connsiteX2" fmla="*/ 151710100 w 151710100"/>
              <a:gd name="connsiteY2" fmla="*/ 0 h 7706356"/>
              <a:gd name="connsiteX0" fmla="*/ 54749809 w 160467556"/>
              <a:gd name="connsiteY0" fmla="*/ 7706356 h 7706356"/>
              <a:gd name="connsiteX1" fmla="*/ 16987058 w 160467556"/>
              <a:gd name="connsiteY1" fmla="*/ 6439767 h 7706356"/>
              <a:gd name="connsiteX2" fmla="*/ 9545573 w 160467556"/>
              <a:gd name="connsiteY2" fmla="*/ 408293 h 7706356"/>
              <a:gd name="connsiteX3" fmla="*/ 160467556 w 160467556"/>
              <a:gd name="connsiteY3" fmla="*/ 0 h 7706356"/>
              <a:gd name="connsiteX0" fmla="*/ 50894729 w 156612476"/>
              <a:gd name="connsiteY0" fmla="*/ 8402410 h 8402410"/>
              <a:gd name="connsiteX1" fmla="*/ 13131978 w 156612476"/>
              <a:gd name="connsiteY1" fmla="*/ 7135821 h 8402410"/>
              <a:gd name="connsiteX2" fmla="*/ 10979383 w 156612476"/>
              <a:gd name="connsiteY2" fmla="*/ 60547 h 8402410"/>
              <a:gd name="connsiteX3" fmla="*/ 156612476 w 156612476"/>
              <a:gd name="connsiteY3" fmla="*/ 696054 h 8402410"/>
              <a:gd name="connsiteX0" fmla="*/ 51399135 w 157116882"/>
              <a:gd name="connsiteY0" fmla="*/ 8402410 h 8402410"/>
              <a:gd name="connsiteX1" fmla="*/ 13636384 w 157116882"/>
              <a:gd name="connsiteY1" fmla="*/ 7135821 h 8402410"/>
              <a:gd name="connsiteX2" fmla="*/ 12100903 w 157116882"/>
              <a:gd name="connsiteY2" fmla="*/ 3142570 h 8402410"/>
              <a:gd name="connsiteX3" fmla="*/ 11483789 w 157116882"/>
              <a:gd name="connsiteY3" fmla="*/ 60547 h 8402410"/>
              <a:gd name="connsiteX4" fmla="*/ 157116882 w 157116882"/>
              <a:gd name="connsiteY4" fmla="*/ 696054 h 8402410"/>
              <a:gd name="connsiteX0" fmla="*/ 52081580 w 157116882"/>
              <a:gd name="connsiteY0" fmla="*/ 8287496 h 8287496"/>
              <a:gd name="connsiteX1" fmla="*/ 13636384 w 157116882"/>
              <a:gd name="connsiteY1" fmla="*/ 7135821 h 8287496"/>
              <a:gd name="connsiteX2" fmla="*/ 12100903 w 157116882"/>
              <a:gd name="connsiteY2" fmla="*/ 3142570 h 8287496"/>
              <a:gd name="connsiteX3" fmla="*/ 11483789 w 157116882"/>
              <a:gd name="connsiteY3" fmla="*/ 60547 h 8287496"/>
              <a:gd name="connsiteX4" fmla="*/ 157116882 w 157116882"/>
              <a:gd name="connsiteY4" fmla="*/ 696054 h 8287496"/>
              <a:gd name="connsiteX0" fmla="*/ 52081580 w 157116882"/>
              <a:gd name="connsiteY0" fmla="*/ 8287496 h 8287496"/>
              <a:gd name="connsiteX1" fmla="*/ 12612725 w 157116882"/>
              <a:gd name="connsiteY1" fmla="*/ 6743200 h 8287496"/>
              <a:gd name="connsiteX2" fmla="*/ 12100903 w 157116882"/>
              <a:gd name="connsiteY2" fmla="*/ 3142570 h 8287496"/>
              <a:gd name="connsiteX3" fmla="*/ 11483789 w 157116882"/>
              <a:gd name="connsiteY3" fmla="*/ 60547 h 8287496"/>
              <a:gd name="connsiteX4" fmla="*/ 157116882 w 157116882"/>
              <a:gd name="connsiteY4" fmla="*/ 696054 h 8287496"/>
              <a:gd name="connsiteX0" fmla="*/ 52081580 w 157116882"/>
              <a:gd name="connsiteY0" fmla="*/ 8287496 h 8287496"/>
              <a:gd name="connsiteX1" fmla="*/ 12612725 w 157116882"/>
              <a:gd name="connsiteY1" fmla="*/ 6743200 h 8287496"/>
              <a:gd name="connsiteX2" fmla="*/ 12100903 w 157116882"/>
              <a:gd name="connsiteY2" fmla="*/ 3142570 h 8287496"/>
              <a:gd name="connsiteX3" fmla="*/ 11483789 w 157116882"/>
              <a:gd name="connsiteY3" fmla="*/ 60547 h 8287496"/>
              <a:gd name="connsiteX4" fmla="*/ 157116882 w 157116882"/>
              <a:gd name="connsiteY4" fmla="*/ 696054 h 8287496"/>
              <a:gd name="connsiteX0" fmla="*/ 51954693 w 156989995"/>
              <a:gd name="connsiteY0" fmla="*/ 8315128 h 8315128"/>
              <a:gd name="connsiteX1" fmla="*/ 12485838 w 156989995"/>
              <a:gd name="connsiteY1" fmla="*/ 6770832 h 8315128"/>
              <a:gd name="connsiteX2" fmla="*/ 11974016 w 156989995"/>
              <a:gd name="connsiteY2" fmla="*/ 3170202 h 8315128"/>
              <a:gd name="connsiteX3" fmla="*/ 11527527 w 156989995"/>
              <a:gd name="connsiteY3" fmla="*/ 59451 h 8315128"/>
              <a:gd name="connsiteX4" fmla="*/ 156989995 w 156989995"/>
              <a:gd name="connsiteY4" fmla="*/ 723686 h 8315128"/>
              <a:gd name="connsiteX0" fmla="*/ 44675660 w 149710962"/>
              <a:gd name="connsiteY0" fmla="*/ 8315128 h 8315128"/>
              <a:gd name="connsiteX1" fmla="*/ 5206805 w 149710962"/>
              <a:gd name="connsiteY1" fmla="*/ 6770832 h 8315128"/>
              <a:gd name="connsiteX2" fmla="*/ 4694983 w 149710962"/>
              <a:gd name="connsiteY2" fmla="*/ 3170202 h 8315128"/>
              <a:gd name="connsiteX3" fmla="*/ 4248494 w 149710962"/>
              <a:gd name="connsiteY3" fmla="*/ 59451 h 8315128"/>
              <a:gd name="connsiteX4" fmla="*/ 149710962 w 149710962"/>
              <a:gd name="connsiteY4" fmla="*/ 723686 h 8315128"/>
              <a:gd name="connsiteX0" fmla="*/ 46531963 w 151567265"/>
              <a:gd name="connsiteY0" fmla="*/ 7800730 h 7800730"/>
              <a:gd name="connsiteX1" fmla="*/ 7063108 w 151567265"/>
              <a:gd name="connsiteY1" fmla="*/ 6256434 h 7800730"/>
              <a:gd name="connsiteX2" fmla="*/ 6551286 w 151567265"/>
              <a:gd name="connsiteY2" fmla="*/ 2655804 h 7800730"/>
              <a:gd name="connsiteX3" fmla="*/ 3716263 w 151567265"/>
              <a:gd name="connsiteY3" fmla="*/ 90893 h 7800730"/>
              <a:gd name="connsiteX4" fmla="*/ 151567265 w 151567265"/>
              <a:gd name="connsiteY4" fmla="*/ 209288 h 7800730"/>
              <a:gd name="connsiteX0" fmla="*/ 50964350 w 155999652"/>
              <a:gd name="connsiteY0" fmla="*/ 7869126 h 7869126"/>
              <a:gd name="connsiteX1" fmla="*/ 11495495 w 155999652"/>
              <a:gd name="connsiteY1" fmla="*/ 6324830 h 7869126"/>
              <a:gd name="connsiteX2" fmla="*/ 10983673 w 155999652"/>
              <a:gd name="connsiteY2" fmla="*/ 2724200 h 7869126"/>
              <a:gd name="connsiteX3" fmla="*/ 8148650 w 155999652"/>
              <a:gd name="connsiteY3" fmla="*/ 159289 h 7869126"/>
              <a:gd name="connsiteX4" fmla="*/ 128704172 w 155999652"/>
              <a:gd name="connsiteY4" fmla="*/ 243979 h 7869126"/>
              <a:gd name="connsiteX5" fmla="*/ 155999652 w 155999652"/>
              <a:gd name="connsiteY5" fmla="*/ 277684 h 7869126"/>
              <a:gd name="connsiteX0" fmla="*/ 45273840 w 150309142"/>
              <a:gd name="connsiteY0" fmla="*/ 7869126 h 7869126"/>
              <a:gd name="connsiteX1" fmla="*/ 5804985 w 150309142"/>
              <a:gd name="connsiteY1" fmla="*/ 6324830 h 7869126"/>
              <a:gd name="connsiteX2" fmla="*/ 5293163 w 150309142"/>
              <a:gd name="connsiteY2" fmla="*/ 2724200 h 7869126"/>
              <a:gd name="connsiteX3" fmla="*/ 2458140 w 150309142"/>
              <a:gd name="connsiteY3" fmla="*/ 159289 h 7869126"/>
              <a:gd name="connsiteX4" fmla="*/ 123013662 w 150309142"/>
              <a:gd name="connsiteY4" fmla="*/ 243979 h 7869126"/>
              <a:gd name="connsiteX5" fmla="*/ 150309142 w 150309142"/>
              <a:gd name="connsiteY5" fmla="*/ 277684 h 7869126"/>
              <a:gd name="connsiteX0" fmla="*/ 45273840 w 150309142"/>
              <a:gd name="connsiteY0" fmla="*/ 7709837 h 7709837"/>
              <a:gd name="connsiteX1" fmla="*/ 5804985 w 150309142"/>
              <a:gd name="connsiteY1" fmla="*/ 6165541 h 7709837"/>
              <a:gd name="connsiteX2" fmla="*/ 5293163 w 150309142"/>
              <a:gd name="connsiteY2" fmla="*/ 2564911 h 7709837"/>
              <a:gd name="connsiteX3" fmla="*/ 2458140 w 150309142"/>
              <a:gd name="connsiteY3" fmla="*/ 0 h 7709837"/>
              <a:gd name="connsiteX4" fmla="*/ 123013662 w 150309142"/>
              <a:gd name="connsiteY4" fmla="*/ 84690 h 7709837"/>
              <a:gd name="connsiteX5" fmla="*/ 150309142 w 150309142"/>
              <a:gd name="connsiteY5" fmla="*/ 118395 h 7709837"/>
              <a:gd name="connsiteX0" fmla="*/ 45273840 w 150309142"/>
              <a:gd name="connsiteY0" fmla="*/ 7709837 h 7709837"/>
              <a:gd name="connsiteX1" fmla="*/ 5804985 w 150309142"/>
              <a:gd name="connsiteY1" fmla="*/ 6165541 h 7709837"/>
              <a:gd name="connsiteX2" fmla="*/ 5293163 w 150309142"/>
              <a:gd name="connsiteY2" fmla="*/ 2564911 h 7709837"/>
              <a:gd name="connsiteX3" fmla="*/ 2458140 w 150309142"/>
              <a:gd name="connsiteY3" fmla="*/ 0 h 7709837"/>
              <a:gd name="connsiteX4" fmla="*/ 123013662 w 150309142"/>
              <a:gd name="connsiteY4" fmla="*/ 84690 h 7709837"/>
              <a:gd name="connsiteX5" fmla="*/ 150309142 w 150309142"/>
              <a:gd name="connsiteY5" fmla="*/ 118395 h 7709837"/>
              <a:gd name="connsiteX0" fmla="*/ 45273840 w 150309142"/>
              <a:gd name="connsiteY0" fmla="*/ 7745266 h 7745266"/>
              <a:gd name="connsiteX1" fmla="*/ 5804985 w 150309142"/>
              <a:gd name="connsiteY1" fmla="*/ 6200970 h 7745266"/>
              <a:gd name="connsiteX2" fmla="*/ 5293163 w 150309142"/>
              <a:gd name="connsiteY2" fmla="*/ 2600340 h 7745266"/>
              <a:gd name="connsiteX3" fmla="*/ 2458140 w 150309142"/>
              <a:gd name="connsiteY3" fmla="*/ 35429 h 7745266"/>
              <a:gd name="connsiteX4" fmla="*/ 123013662 w 150309142"/>
              <a:gd name="connsiteY4" fmla="*/ 120119 h 7745266"/>
              <a:gd name="connsiteX5" fmla="*/ 150309142 w 150309142"/>
              <a:gd name="connsiteY5" fmla="*/ 153824 h 7745266"/>
              <a:gd name="connsiteX0" fmla="*/ 45296207 w 150331509"/>
              <a:gd name="connsiteY0" fmla="*/ 7745266 h 7745266"/>
              <a:gd name="connsiteX1" fmla="*/ 5827352 w 150331509"/>
              <a:gd name="connsiteY1" fmla="*/ 6200970 h 7745266"/>
              <a:gd name="connsiteX2" fmla="*/ 4462513 w 150331509"/>
              <a:gd name="connsiteY2" fmla="*/ 2609917 h 7745266"/>
              <a:gd name="connsiteX3" fmla="*/ 5315530 w 150331509"/>
              <a:gd name="connsiteY3" fmla="*/ 2600340 h 7745266"/>
              <a:gd name="connsiteX4" fmla="*/ 2480507 w 150331509"/>
              <a:gd name="connsiteY4" fmla="*/ 35429 h 7745266"/>
              <a:gd name="connsiteX5" fmla="*/ 123036029 w 150331509"/>
              <a:gd name="connsiteY5" fmla="*/ 120119 h 7745266"/>
              <a:gd name="connsiteX6" fmla="*/ 150331509 w 150331509"/>
              <a:gd name="connsiteY6" fmla="*/ 153824 h 7745266"/>
              <a:gd name="connsiteX0" fmla="*/ 45296207 w 150331509"/>
              <a:gd name="connsiteY0" fmla="*/ 7745266 h 7745266"/>
              <a:gd name="connsiteX1" fmla="*/ 5827352 w 150331509"/>
              <a:gd name="connsiteY1" fmla="*/ 6200970 h 7745266"/>
              <a:gd name="connsiteX2" fmla="*/ 4462513 w 150331509"/>
              <a:gd name="connsiteY2" fmla="*/ 2609917 h 7745266"/>
              <a:gd name="connsiteX3" fmla="*/ 5315530 w 150331509"/>
              <a:gd name="connsiteY3" fmla="*/ 2600340 h 7745266"/>
              <a:gd name="connsiteX4" fmla="*/ 2480507 w 150331509"/>
              <a:gd name="connsiteY4" fmla="*/ 35429 h 7745266"/>
              <a:gd name="connsiteX5" fmla="*/ 123036029 w 150331509"/>
              <a:gd name="connsiteY5" fmla="*/ 120119 h 7745266"/>
              <a:gd name="connsiteX6" fmla="*/ 150331509 w 150331509"/>
              <a:gd name="connsiteY6" fmla="*/ 153824 h 7745266"/>
              <a:gd name="connsiteX0" fmla="*/ 47317539 w 152352841"/>
              <a:gd name="connsiteY0" fmla="*/ 7745266 h 7745266"/>
              <a:gd name="connsiteX1" fmla="*/ 7848684 w 152352841"/>
              <a:gd name="connsiteY1" fmla="*/ 6200970 h 7745266"/>
              <a:gd name="connsiteX2" fmla="*/ 687 w 152352841"/>
              <a:gd name="connsiteY2" fmla="*/ 2581188 h 7745266"/>
              <a:gd name="connsiteX3" fmla="*/ 7336862 w 152352841"/>
              <a:gd name="connsiteY3" fmla="*/ 2600340 h 7745266"/>
              <a:gd name="connsiteX4" fmla="*/ 4501839 w 152352841"/>
              <a:gd name="connsiteY4" fmla="*/ 35429 h 7745266"/>
              <a:gd name="connsiteX5" fmla="*/ 125057361 w 152352841"/>
              <a:gd name="connsiteY5" fmla="*/ 120119 h 7745266"/>
              <a:gd name="connsiteX6" fmla="*/ 152352841 w 152352841"/>
              <a:gd name="connsiteY6" fmla="*/ 153824 h 7745266"/>
              <a:gd name="connsiteX0" fmla="*/ 53566062 w 158601364"/>
              <a:gd name="connsiteY0" fmla="*/ 7745266 h 7745266"/>
              <a:gd name="connsiteX1" fmla="*/ 14097207 w 158601364"/>
              <a:gd name="connsiteY1" fmla="*/ 6200970 h 7745266"/>
              <a:gd name="connsiteX2" fmla="*/ 6249210 w 158601364"/>
              <a:gd name="connsiteY2" fmla="*/ 2581188 h 7745266"/>
              <a:gd name="connsiteX3" fmla="*/ 10750362 w 158601364"/>
              <a:gd name="connsiteY3" fmla="*/ 35429 h 7745266"/>
              <a:gd name="connsiteX4" fmla="*/ 131305884 w 158601364"/>
              <a:gd name="connsiteY4" fmla="*/ 120119 h 7745266"/>
              <a:gd name="connsiteX5" fmla="*/ 158601364 w 158601364"/>
              <a:gd name="connsiteY5" fmla="*/ 153824 h 7745266"/>
              <a:gd name="connsiteX0" fmla="*/ 48998034 w 154033336"/>
              <a:gd name="connsiteY0" fmla="*/ 7745266 h 7745266"/>
              <a:gd name="connsiteX1" fmla="*/ 9529179 w 154033336"/>
              <a:gd name="connsiteY1" fmla="*/ 6200970 h 7745266"/>
              <a:gd name="connsiteX2" fmla="*/ 1681182 w 154033336"/>
              <a:gd name="connsiteY2" fmla="*/ 2581188 h 7745266"/>
              <a:gd name="connsiteX3" fmla="*/ 6182334 w 154033336"/>
              <a:gd name="connsiteY3" fmla="*/ 35429 h 7745266"/>
              <a:gd name="connsiteX4" fmla="*/ 126737856 w 154033336"/>
              <a:gd name="connsiteY4" fmla="*/ 120119 h 7745266"/>
              <a:gd name="connsiteX5" fmla="*/ 154033336 w 154033336"/>
              <a:gd name="connsiteY5" fmla="*/ 153824 h 7745266"/>
              <a:gd name="connsiteX0" fmla="*/ 50847832 w 155883134"/>
              <a:gd name="connsiteY0" fmla="*/ 7753494 h 7753494"/>
              <a:gd name="connsiteX1" fmla="*/ 11378977 w 155883134"/>
              <a:gd name="connsiteY1" fmla="*/ 6209198 h 7753494"/>
              <a:gd name="connsiteX2" fmla="*/ 3530980 w 155883134"/>
              <a:gd name="connsiteY2" fmla="*/ 2589416 h 7753494"/>
              <a:gd name="connsiteX3" fmla="*/ 4961169 w 155883134"/>
              <a:gd name="connsiteY3" fmla="*/ 34081 h 7753494"/>
              <a:gd name="connsiteX4" fmla="*/ 128587654 w 155883134"/>
              <a:gd name="connsiteY4" fmla="*/ 128347 h 7753494"/>
              <a:gd name="connsiteX5" fmla="*/ 155883134 w 155883134"/>
              <a:gd name="connsiteY5" fmla="*/ 162052 h 7753494"/>
              <a:gd name="connsiteX0" fmla="*/ 49954149 w 154989451"/>
              <a:gd name="connsiteY0" fmla="*/ 7753494 h 7753494"/>
              <a:gd name="connsiteX1" fmla="*/ 10485294 w 154989451"/>
              <a:gd name="connsiteY1" fmla="*/ 6209198 h 7753494"/>
              <a:gd name="connsiteX2" fmla="*/ 2637297 w 154989451"/>
              <a:gd name="connsiteY2" fmla="*/ 2589416 h 7753494"/>
              <a:gd name="connsiteX3" fmla="*/ 4067486 w 154989451"/>
              <a:gd name="connsiteY3" fmla="*/ 34081 h 7753494"/>
              <a:gd name="connsiteX4" fmla="*/ 127693971 w 154989451"/>
              <a:gd name="connsiteY4" fmla="*/ 128347 h 7753494"/>
              <a:gd name="connsiteX5" fmla="*/ 154989451 w 154989451"/>
              <a:gd name="connsiteY5" fmla="*/ 162052 h 7753494"/>
              <a:gd name="connsiteX0" fmla="*/ 48968854 w 154004156"/>
              <a:gd name="connsiteY0" fmla="*/ 7753494 h 7753494"/>
              <a:gd name="connsiteX1" fmla="*/ 9499999 w 154004156"/>
              <a:gd name="connsiteY1" fmla="*/ 6209198 h 7753494"/>
              <a:gd name="connsiteX2" fmla="*/ 1652002 w 154004156"/>
              <a:gd name="connsiteY2" fmla="*/ 2589416 h 7753494"/>
              <a:gd name="connsiteX3" fmla="*/ 3082191 w 154004156"/>
              <a:gd name="connsiteY3" fmla="*/ 34081 h 7753494"/>
              <a:gd name="connsiteX4" fmla="*/ 126708676 w 154004156"/>
              <a:gd name="connsiteY4" fmla="*/ 128347 h 7753494"/>
              <a:gd name="connsiteX5" fmla="*/ 154004156 w 154004156"/>
              <a:gd name="connsiteY5" fmla="*/ 162052 h 7753494"/>
              <a:gd name="connsiteX0" fmla="*/ 48968854 w 154004156"/>
              <a:gd name="connsiteY0" fmla="*/ 7753494 h 7753494"/>
              <a:gd name="connsiteX1" fmla="*/ 11035480 w 154004156"/>
              <a:gd name="connsiteY1" fmla="*/ 6209198 h 7753494"/>
              <a:gd name="connsiteX2" fmla="*/ 1652002 w 154004156"/>
              <a:gd name="connsiteY2" fmla="*/ 2589416 h 7753494"/>
              <a:gd name="connsiteX3" fmla="*/ 3082191 w 154004156"/>
              <a:gd name="connsiteY3" fmla="*/ 34081 h 7753494"/>
              <a:gd name="connsiteX4" fmla="*/ 126708676 w 154004156"/>
              <a:gd name="connsiteY4" fmla="*/ 128347 h 7753494"/>
              <a:gd name="connsiteX5" fmla="*/ 154004156 w 154004156"/>
              <a:gd name="connsiteY5" fmla="*/ 162052 h 7753494"/>
              <a:gd name="connsiteX0" fmla="*/ 48968854 w 154004156"/>
              <a:gd name="connsiteY0" fmla="*/ 7753494 h 7753494"/>
              <a:gd name="connsiteX1" fmla="*/ 11035480 w 154004156"/>
              <a:gd name="connsiteY1" fmla="*/ 6209198 h 7753494"/>
              <a:gd name="connsiteX2" fmla="*/ 1652002 w 154004156"/>
              <a:gd name="connsiteY2" fmla="*/ 2589416 h 7753494"/>
              <a:gd name="connsiteX3" fmla="*/ 3082191 w 154004156"/>
              <a:gd name="connsiteY3" fmla="*/ 34081 h 7753494"/>
              <a:gd name="connsiteX4" fmla="*/ 126708676 w 154004156"/>
              <a:gd name="connsiteY4" fmla="*/ 128347 h 7753494"/>
              <a:gd name="connsiteX5" fmla="*/ 154004156 w 154004156"/>
              <a:gd name="connsiteY5" fmla="*/ 162052 h 7753494"/>
              <a:gd name="connsiteX0" fmla="*/ 48968854 w 154004156"/>
              <a:gd name="connsiteY0" fmla="*/ 7753494 h 7753494"/>
              <a:gd name="connsiteX1" fmla="*/ 11035480 w 154004156"/>
              <a:gd name="connsiteY1" fmla="*/ 6209198 h 7753494"/>
              <a:gd name="connsiteX2" fmla="*/ 1652002 w 154004156"/>
              <a:gd name="connsiteY2" fmla="*/ 2589416 h 7753494"/>
              <a:gd name="connsiteX3" fmla="*/ 3082191 w 154004156"/>
              <a:gd name="connsiteY3" fmla="*/ 34081 h 7753494"/>
              <a:gd name="connsiteX4" fmla="*/ 126708676 w 154004156"/>
              <a:gd name="connsiteY4" fmla="*/ 128347 h 7753494"/>
              <a:gd name="connsiteX5" fmla="*/ 154004156 w 154004156"/>
              <a:gd name="connsiteY5" fmla="*/ 162052 h 7753494"/>
              <a:gd name="connsiteX0" fmla="*/ 48968854 w 154004156"/>
              <a:gd name="connsiteY0" fmla="*/ 7753494 h 7753494"/>
              <a:gd name="connsiteX1" fmla="*/ 11035480 w 154004156"/>
              <a:gd name="connsiteY1" fmla="*/ 6209198 h 7753494"/>
              <a:gd name="connsiteX2" fmla="*/ 1652002 w 154004156"/>
              <a:gd name="connsiteY2" fmla="*/ 2589416 h 7753494"/>
              <a:gd name="connsiteX3" fmla="*/ 3082191 w 154004156"/>
              <a:gd name="connsiteY3" fmla="*/ 34081 h 7753494"/>
              <a:gd name="connsiteX4" fmla="*/ 126708676 w 154004156"/>
              <a:gd name="connsiteY4" fmla="*/ 128347 h 7753494"/>
              <a:gd name="connsiteX5" fmla="*/ 154004156 w 154004156"/>
              <a:gd name="connsiteY5" fmla="*/ 162052 h 7753494"/>
              <a:gd name="connsiteX0" fmla="*/ 48968854 w 154004156"/>
              <a:gd name="connsiteY0" fmla="*/ 7753494 h 7753494"/>
              <a:gd name="connsiteX1" fmla="*/ 11035480 w 154004156"/>
              <a:gd name="connsiteY1" fmla="*/ 6209198 h 7753494"/>
              <a:gd name="connsiteX2" fmla="*/ 1652002 w 154004156"/>
              <a:gd name="connsiteY2" fmla="*/ 2589416 h 7753494"/>
              <a:gd name="connsiteX3" fmla="*/ 3082191 w 154004156"/>
              <a:gd name="connsiteY3" fmla="*/ 34081 h 7753494"/>
              <a:gd name="connsiteX4" fmla="*/ 126708676 w 154004156"/>
              <a:gd name="connsiteY4" fmla="*/ 128347 h 7753494"/>
              <a:gd name="connsiteX5" fmla="*/ 154004156 w 154004156"/>
              <a:gd name="connsiteY5" fmla="*/ 162052 h 7753494"/>
              <a:gd name="connsiteX0" fmla="*/ 50526050 w 155561352"/>
              <a:gd name="connsiteY0" fmla="*/ 7753494 h 7753494"/>
              <a:gd name="connsiteX1" fmla="*/ 9351106 w 155561352"/>
              <a:gd name="connsiteY1" fmla="*/ 6659277 h 7753494"/>
              <a:gd name="connsiteX2" fmla="*/ 3209198 w 155561352"/>
              <a:gd name="connsiteY2" fmla="*/ 2589416 h 7753494"/>
              <a:gd name="connsiteX3" fmla="*/ 4639387 w 155561352"/>
              <a:gd name="connsiteY3" fmla="*/ 34081 h 7753494"/>
              <a:gd name="connsiteX4" fmla="*/ 128265872 w 155561352"/>
              <a:gd name="connsiteY4" fmla="*/ 128347 h 7753494"/>
              <a:gd name="connsiteX5" fmla="*/ 155561352 w 155561352"/>
              <a:gd name="connsiteY5" fmla="*/ 162052 h 7753494"/>
              <a:gd name="connsiteX0" fmla="*/ 50526050 w 155561352"/>
              <a:gd name="connsiteY0" fmla="*/ 7753494 h 7753494"/>
              <a:gd name="connsiteX1" fmla="*/ 9351106 w 155561352"/>
              <a:gd name="connsiteY1" fmla="*/ 6659277 h 7753494"/>
              <a:gd name="connsiteX2" fmla="*/ 3209198 w 155561352"/>
              <a:gd name="connsiteY2" fmla="*/ 2589416 h 7753494"/>
              <a:gd name="connsiteX3" fmla="*/ 4639387 w 155561352"/>
              <a:gd name="connsiteY3" fmla="*/ 34081 h 7753494"/>
              <a:gd name="connsiteX4" fmla="*/ 128265872 w 155561352"/>
              <a:gd name="connsiteY4" fmla="*/ 128347 h 7753494"/>
              <a:gd name="connsiteX5" fmla="*/ 155561352 w 155561352"/>
              <a:gd name="connsiteY5" fmla="*/ 162052 h 7753494"/>
              <a:gd name="connsiteX0" fmla="*/ 48968854 w 154004156"/>
              <a:gd name="connsiteY0" fmla="*/ 7753494 h 7753494"/>
              <a:gd name="connsiteX1" fmla="*/ 7793910 w 154004156"/>
              <a:gd name="connsiteY1" fmla="*/ 6659277 h 7753494"/>
              <a:gd name="connsiteX2" fmla="*/ 1652002 w 154004156"/>
              <a:gd name="connsiteY2" fmla="*/ 2589416 h 7753494"/>
              <a:gd name="connsiteX3" fmla="*/ 3082191 w 154004156"/>
              <a:gd name="connsiteY3" fmla="*/ 34081 h 7753494"/>
              <a:gd name="connsiteX4" fmla="*/ 126708676 w 154004156"/>
              <a:gd name="connsiteY4" fmla="*/ 128347 h 7753494"/>
              <a:gd name="connsiteX5" fmla="*/ 154004156 w 154004156"/>
              <a:gd name="connsiteY5" fmla="*/ 162052 h 7753494"/>
              <a:gd name="connsiteX0" fmla="*/ 49174719 w 154210021"/>
              <a:gd name="connsiteY0" fmla="*/ 7753494 h 7753494"/>
              <a:gd name="connsiteX1" fmla="*/ 6464293 w 154210021"/>
              <a:gd name="connsiteY1" fmla="*/ 6745462 h 7753494"/>
              <a:gd name="connsiteX2" fmla="*/ 1857867 w 154210021"/>
              <a:gd name="connsiteY2" fmla="*/ 2589416 h 7753494"/>
              <a:gd name="connsiteX3" fmla="*/ 3288056 w 154210021"/>
              <a:gd name="connsiteY3" fmla="*/ 34081 h 7753494"/>
              <a:gd name="connsiteX4" fmla="*/ 126914541 w 154210021"/>
              <a:gd name="connsiteY4" fmla="*/ 128347 h 7753494"/>
              <a:gd name="connsiteX5" fmla="*/ 154210021 w 154210021"/>
              <a:gd name="connsiteY5" fmla="*/ 162052 h 7753494"/>
              <a:gd name="connsiteX0" fmla="*/ 50368986 w 154210021"/>
              <a:gd name="connsiteY0" fmla="*/ 8107811 h 8107811"/>
              <a:gd name="connsiteX1" fmla="*/ 6464293 w 154210021"/>
              <a:gd name="connsiteY1" fmla="*/ 6745462 h 8107811"/>
              <a:gd name="connsiteX2" fmla="*/ 1857867 w 154210021"/>
              <a:gd name="connsiteY2" fmla="*/ 2589416 h 8107811"/>
              <a:gd name="connsiteX3" fmla="*/ 3288056 w 154210021"/>
              <a:gd name="connsiteY3" fmla="*/ 34081 h 8107811"/>
              <a:gd name="connsiteX4" fmla="*/ 126914541 w 154210021"/>
              <a:gd name="connsiteY4" fmla="*/ 128347 h 8107811"/>
              <a:gd name="connsiteX5" fmla="*/ 154210021 w 154210021"/>
              <a:gd name="connsiteY5" fmla="*/ 162052 h 8107811"/>
              <a:gd name="connsiteX0" fmla="*/ 50368986 w 154210021"/>
              <a:gd name="connsiteY0" fmla="*/ 8107811 h 8107811"/>
              <a:gd name="connsiteX1" fmla="*/ 6464293 w 154210021"/>
              <a:gd name="connsiteY1" fmla="*/ 6745462 h 8107811"/>
              <a:gd name="connsiteX2" fmla="*/ 1857867 w 154210021"/>
              <a:gd name="connsiteY2" fmla="*/ 2589416 h 8107811"/>
              <a:gd name="connsiteX3" fmla="*/ 3288056 w 154210021"/>
              <a:gd name="connsiteY3" fmla="*/ 34081 h 8107811"/>
              <a:gd name="connsiteX4" fmla="*/ 126914541 w 154210021"/>
              <a:gd name="connsiteY4" fmla="*/ 128347 h 8107811"/>
              <a:gd name="connsiteX5" fmla="*/ 154210021 w 154210021"/>
              <a:gd name="connsiteY5" fmla="*/ 162052 h 8107811"/>
              <a:gd name="connsiteX0" fmla="*/ 49656243 w 153497278"/>
              <a:gd name="connsiteY0" fmla="*/ 8107811 h 8107811"/>
              <a:gd name="connsiteX1" fmla="*/ 5751550 w 153497278"/>
              <a:gd name="connsiteY1" fmla="*/ 6745462 h 8107811"/>
              <a:gd name="connsiteX2" fmla="*/ 4045496 w 153497278"/>
              <a:gd name="connsiteY2" fmla="*/ 2608569 h 8107811"/>
              <a:gd name="connsiteX3" fmla="*/ 2575313 w 153497278"/>
              <a:gd name="connsiteY3" fmla="*/ 34081 h 8107811"/>
              <a:gd name="connsiteX4" fmla="*/ 126201798 w 153497278"/>
              <a:gd name="connsiteY4" fmla="*/ 128347 h 8107811"/>
              <a:gd name="connsiteX5" fmla="*/ 153497278 w 153497278"/>
              <a:gd name="connsiteY5" fmla="*/ 162052 h 8107811"/>
              <a:gd name="connsiteX0" fmla="*/ 49319200 w 153160235"/>
              <a:gd name="connsiteY0" fmla="*/ 8124548 h 8124548"/>
              <a:gd name="connsiteX1" fmla="*/ 5414507 w 153160235"/>
              <a:gd name="connsiteY1" fmla="*/ 6762199 h 8124548"/>
              <a:gd name="connsiteX2" fmla="*/ 3708453 w 153160235"/>
              <a:gd name="connsiteY2" fmla="*/ 2625306 h 8124548"/>
              <a:gd name="connsiteX3" fmla="*/ 3432536 w 153160235"/>
              <a:gd name="connsiteY3" fmla="*/ 31666 h 8124548"/>
              <a:gd name="connsiteX4" fmla="*/ 125864755 w 153160235"/>
              <a:gd name="connsiteY4" fmla="*/ 145084 h 8124548"/>
              <a:gd name="connsiteX5" fmla="*/ 153160235 w 153160235"/>
              <a:gd name="connsiteY5" fmla="*/ 178789 h 8124548"/>
              <a:gd name="connsiteX0" fmla="*/ 49319200 w 153160235"/>
              <a:gd name="connsiteY0" fmla="*/ 8124548 h 8124548"/>
              <a:gd name="connsiteX1" fmla="*/ 5414507 w 153160235"/>
              <a:gd name="connsiteY1" fmla="*/ 6762199 h 8124548"/>
              <a:gd name="connsiteX2" fmla="*/ 3708453 w 153160235"/>
              <a:gd name="connsiteY2" fmla="*/ 2625306 h 8124548"/>
              <a:gd name="connsiteX3" fmla="*/ 3432536 w 153160235"/>
              <a:gd name="connsiteY3" fmla="*/ 31666 h 8124548"/>
              <a:gd name="connsiteX4" fmla="*/ 125864755 w 153160235"/>
              <a:gd name="connsiteY4" fmla="*/ 145084 h 8124548"/>
              <a:gd name="connsiteX5" fmla="*/ 153160235 w 153160235"/>
              <a:gd name="connsiteY5" fmla="*/ 178789 h 8124548"/>
              <a:gd name="connsiteX0" fmla="*/ 49319200 w 153160235"/>
              <a:gd name="connsiteY0" fmla="*/ 8124548 h 8124548"/>
              <a:gd name="connsiteX1" fmla="*/ 5414507 w 153160235"/>
              <a:gd name="connsiteY1" fmla="*/ 6762199 h 8124548"/>
              <a:gd name="connsiteX2" fmla="*/ 3708453 w 153160235"/>
              <a:gd name="connsiteY2" fmla="*/ 2625306 h 8124548"/>
              <a:gd name="connsiteX3" fmla="*/ 3432536 w 153160235"/>
              <a:gd name="connsiteY3" fmla="*/ 31666 h 8124548"/>
              <a:gd name="connsiteX4" fmla="*/ 125864755 w 153160235"/>
              <a:gd name="connsiteY4" fmla="*/ 145084 h 8124548"/>
              <a:gd name="connsiteX5" fmla="*/ 153160235 w 153160235"/>
              <a:gd name="connsiteY5" fmla="*/ 178789 h 8124548"/>
              <a:gd name="connsiteX0" fmla="*/ 52121267 w 155962302"/>
              <a:gd name="connsiteY0" fmla="*/ 8116137 h 8116137"/>
              <a:gd name="connsiteX1" fmla="*/ 8216574 w 155962302"/>
              <a:gd name="connsiteY1" fmla="*/ 6753788 h 8116137"/>
              <a:gd name="connsiteX2" fmla="*/ 6510520 w 155962302"/>
              <a:gd name="connsiteY2" fmla="*/ 2616895 h 8116137"/>
              <a:gd name="connsiteX3" fmla="*/ 92659 w 155962302"/>
              <a:gd name="connsiteY3" fmla="*/ 32831 h 8116137"/>
              <a:gd name="connsiteX4" fmla="*/ 128666822 w 155962302"/>
              <a:gd name="connsiteY4" fmla="*/ 136673 h 8116137"/>
              <a:gd name="connsiteX5" fmla="*/ 155962302 w 155962302"/>
              <a:gd name="connsiteY5" fmla="*/ 170378 h 8116137"/>
              <a:gd name="connsiteX0" fmla="*/ 52176351 w 156017386"/>
              <a:gd name="connsiteY0" fmla="*/ 8116137 h 8116137"/>
              <a:gd name="connsiteX1" fmla="*/ 8271658 w 156017386"/>
              <a:gd name="connsiteY1" fmla="*/ 6753788 h 8116137"/>
              <a:gd name="connsiteX2" fmla="*/ 6565604 w 156017386"/>
              <a:gd name="connsiteY2" fmla="*/ 2616895 h 8116137"/>
              <a:gd name="connsiteX3" fmla="*/ 147743 w 156017386"/>
              <a:gd name="connsiteY3" fmla="*/ 32831 h 8116137"/>
              <a:gd name="connsiteX4" fmla="*/ 128721906 w 156017386"/>
              <a:gd name="connsiteY4" fmla="*/ 136673 h 8116137"/>
              <a:gd name="connsiteX5" fmla="*/ 156017386 w 156017386"/>
              <a:gd name="connsiteY5" fmla="*/ 170378 h 8116137"/>
              <a:gd name="connsiteX0" fmla="*/ 49319200 w 153160235"/>
              <a:gd name="connsiteY0" fmla="*/ 8133039 h 8133039"/>
              <a:gd name="connsiteX1" fmla="*/ 5414507 w 153160235"/>
              <a:gd name="connsiteY1" fmla="*/ 6770690 h 8133039"/>
              <a:gd name="connsiteX2" fmla="*/ 3708453 w 153160235"/>
              <a:gd name="connsiteY2" fmla="*/ 2633797 h 8133039"/>
              <a:gd name="connsiteX3" fmla="*/ 2238268 w 153160235"/>
              <a:gd name="connsiteY3" fmla="*/ 30580 h 8133039"/>
              <a:gd name="connsiteX4" fmla="*/ 125864755 w 153160235"/>
              <a:gd name="connsiteY4" fmla="*/ 153575 h 8133039"/>
              <a:gd name="connsiteX5" fmla="*/ 153160235 w 153160235"/>
              <a:gd name="connsiteY5" fmla="*/ 187280 h 8133039"/>
              <a:gd name="connsiteX0" fmla="*/ 48888245 w 152729280"/>
              <a:gd name="connsiteY0" fmla="*/ 8133039 h 8133039"/>
              <a:gd name="connsiteX1" fmla="*/ 4983552 w 152729280"/>
              <a:gd name="connsiteY1" fmla="*/ 6770690 h 8133039"/>
              <a:gd name="connsiteX2" fmla="*/ 4812979 w 152729280"/>
              <a:gd name="connsiteY2" fmla="*/ 2633797 h 8133039"/>
              <a:gd name="connsiteX3" fmla="*/ 1807313 w 152729280"/>
              <a:gd name="connsiteY3" fmla="*/ 30580 h 8133039"/>
              <a:gd name="connsiteX4" fmla="*/ 125433800 w 152729280"/>
              <a:gd name="connsiteY4" fmla="*/ 153575 h 8133039"/>
              <a:gd name="connsiteX5" fmla="*/ 152729280 w 152729280"/>
              <a:gd name="connsiteY5" fmla="*/ 187280 h 8133039"/>
              <a:gd name="connsiteX0" fmla="*/ 48888245 w 152729280"/>
              <a:gd name="connsiteY0" fmla="*/ 8150225 h 8150225"/>
              <a:gd name="connsiteX1" fmla="*/ 4983552 w 152729280"/>
              <a:gd name="connsiteY1" fmla="*/ 6787876 h 8150225"/>
              <a:gd name="connsiteX2" fmla="*/ 4812979 w 152729280"/>
              <a:gd name="connsiteY2" fmla="*/ 2650983 h 8150225"/>
              <a:gd name="connsiteX3" fmla="*/ 3172188 w 152729280"/>
              <a:gd name="connsiteY3" fmla="*/ 28614 h 8150225"/>
              <a:gd name="connsiteX4" fmla="*/ 125433800 w 152729280"/>
              <a:gd name="connsiteY4" fmla="*/ 170761 h 8150225"/>
              <a:gd name="connsiteX5" fmla="*/ 152729280 w 152729280"/>
              <a:gd name="connsiteY5" fmla="*/ 204466 h 8150225"/>
              <a:gd name="connsiteX0" fmla="*/ 47317145 w 151158180"/>
              <a:gd name="connsiteY0" fmla="*/ 8150225 h 8150225"/>
              <a:gd name="connsiteX1" fmla="*/ 5630379 w 151158180"/>
              <a:gd name="connsiteY1" fmla="*/ 6730419 h 8150225"/>
              <a:gd name="connsiteX2" fmla="*/ 3241879 w 151158180"/>
              <a:gd name="connsiteY2" fmla="*/ 2650983 h 8150225"/>
              <a:gd name="connsiteX3" fmla="*/ 1601088 w 151158180"/>
              <a:gd name="connsiteY3" fmla="*/ 28614 h 8150225"/>
              <a:gd name="connsiteX4" fmla="*/ 123862700 w 151158180"/>
              <a:gd name="connsiteY4" fmla="*/ 170761 h 8150225"/>
              <a:gd name="connsiteX5" fmla="*/ 151158180 w 151158180"/>
              <a:gd name="connsiteY5" fmla="*/ 204466 h 8150225"/>
              <a:gd name="connsiteX0" fmla="*/ 47317145 w 151158180"/>
              <a:gd name="connsiteY0" fmla="*/ 8150225 h 8150225"/>
              <a:gd name="connsiteX1" fmla="*/ 5630379 w 151158180"/>
              <a:gd name="connsiteY1" fmla="*/ 6730419 h 8150225"/>
              <a:gd name="connsiteX2" fmla="*/ 3241879 w 151158180"/>
              <a:gd name="connsiteY2" fmla="*/ 2650983 h 8150225"/>
              <a:gd name="connsiteX3" fmla="*/ 1601088 w 151158180"/>
              <a:gd name="connsiteY3" fmla="*/ 28614 h 8150225"/>
              <a:gd name="connsiteX4" fmla="*/ 123862700 w 151158180"/>
              <a:gd name="connsiteY4" fmla="*/ 170761 h 8150225"/>
              <a:gd name="connsiteX5" fmla="*/ 151158180 w 151158180"/>
              <a:gd name="connsiteY5" fmla="*/ 204466 h 8150225"/>
              <a:gd name="connsiteX0" fmla="*/ 45423318 w 149946799"/>
              <a:gd name="connsiteY0" fmla="*/ 7949126 h 7949126"/>
              <a:gd name="connsiteX1" fmla="*/ 4418998 w 149946799"/>
              <a:gd name="connsiteY1" fmla="*/ 6730419 h 7949126"/>
              <a:gd name="connsiteX2" fmla="*/ 2030498 w 149946799"/>
              <a:gd name="connsiteY2" fmla="*/ 2650983 h 7949126"/>
              <a:gd name="connsiteX3" fmla="*/ 389707 w 149946799"/>
              <a:gd name="connsiteY3" fmla="*/ 28614 h 7949126"/>
              <a:gd name="connsiteX4" fmla="*/ 122651319 w 149946799"/>
              <a:gd name="connsiteY4" fmla="*/ 170761 h 7949126"/>
              <a:gd name="connsiteX5" fmla="*/ 149946799 w 149946799"/>
              <a:gd name="connsiteY5" fmla="*/ 204466 h 7949126"/>
              <a:gd name="connsiteX0" fmla="*/ 4418998 w 149946799"/>
              <a:gd name="connsiteY0" fmla="*/ 6730419 h 6730419"/>
              <a:gd name="connsiteX1" fmla="*/ 2030498 w 149946799"/>
              <a:gd name="connsiteY1" fmla="*/ 2650983 h 6730419"/>
              <a:gd name="connsiteX2" fmla="*/ 389707 w 149946799"/>
              <a:gd name="connsiteY2" fmla="*/ 28614 h 6730419"/>
              <a:gd name="connsiteX3" fmla="*/ 122651319 w 149946799"/>
              <a:gd name="connsiteY3" fmla="*/ 170761 h 6730419"/>
              <a:gd name="connsiteX4" fmla="*/ 149946799 w 149946799"/>
              <a:gd name="connsiteY4" fmla="*/ 204466 h 6730419"/>
              <a:gd name="connsiteX0" fmla="*/ 2030498 w 149946799"/>
              <a:gd name="connsiteY0" fmla="*/ 2650983 h 2650983"/>
              <a:gd name="connsiteX1" fmla="*/ 389707 w 149946799"/>
              <a:gd name="connsiteY1" fmla="*/ 28614 h 2650983"/>
              <a:gd name="connsiteX2" fmla="*/ 122651319 w 149946799"/>
              <a:gd name="connsiteY2" fmla="*/ 170761 h 2650983"/>
              <a:gd name="connsiteX3" fmla="*/ 149946799 w 149946799"/>
              <a:gd name="connsiteY3" fmla="*/ 204466 h 2650983"/>
              <a:gd name="connsiteX0" fmla="*/ 3818861 w 149791830"/>
              <a:gd name="connsiteY0" fmla="*/ 5151361 h 5151361"/>
              <a:gd name="connsiteX1" fmla="*/ 234738 w 149791830"/>
              <a:gd name="connsiteY1" fmla="*/ 28614 h 5151361"/>
              <a:gd name="connsiteX2" fmla="*/ 122496350 w 149791830"/>
              <a:gd name="connsiteY2" fmla="*/ 170761 h 5151361"/>
              <a:gd name="connsiteX3" fmla="*/ 149791830 w 149791830"/>
              <a:gd name="connsiteY3" fmla="*/ 204466 h 5151361"/>
              <a:gd name="connsiteX0" fmla="*/ 11972197 w 157945166"/>
              <a:gd name="connsiteY0" fmla="*/ 5151361 h 5246115"/>
              <a:gd name="connsiteX1" fmla="*/ 10626788 w 157945166"/>
              <a:gd name="connsiteY1" fmla="*/ 4748798 h 5246115"/>
              <a:gd name="connsiteX2" fmla="*/ 8388074 w 157945166"/>
              <a:gd name="connsiteY2" fmla="*/ 28614 h 5246115"/>
              <a:gd name="connsiteX3" fmla="*/ 130649686 w 157945166"/>
              <a:gd name="connsiteY3" fmla="*/ 170761 h 5246115"/>
              <a:gd name="connsiteX4" fmla="*/ 157945166 w 157945166"/>
              <a:gd name="connsiteY4" fmla="*/ 204466 h 5246115"/>
              <a:gd name="connsiteX0" fmla="*/ 53379905 w 157945166"/>
              <a:gd name="connsiteY0" fmla="*/ 7341289 h 7341289"/>
              <a:gd name="connsiteX1" fmla="*/ 10626788 w 157945166"/>
              <a:gd name="connsiteY1" fmla="*/ 4748798 h 7341289"/>
              <a:gd name="connsiteX2" fmla="*/ 8388074 w 157945166"/>
              <a:gd name="connsiteY2" fmla="*/ 28614 h 7341289"/>
              <a:gd name="connsiteX3" fmla="*/ 130649686 w 157945166"/>
              <a:gd name="connsiteY3" fmla="*/ 170761 h 7341289"/>
              <a:gd name="connsiteX4" fmla="*/ 157945166 w 157945166"/>
              <a:gd name="connsiteY4" fmla="*/ 204466 h 7341289"/>
              <a:gd name="connsiteX0" fmla="*/ 53894284 w 158459545"/>
              <a:gd name="connsiteY0" fmla="*/ 7341289 h 7341289"/>
              <a:gd name="connsiteX1" fmla="*/ 26986725 w 158459545"/>
              <a:gd name="connsiteY1" fmla="*/ 5856347 h 7341289"/>
              <a:gd name="connsiteX2" fmla="*/ 11141167 w 158459545"/>
              <a:gd name="connsiteY2" fmla="*/ 4748798 h 7341289"/>
              <a:gd name="connsiteX3" fmla="*/ 8902453 w 158459545"/>
              <a:gd name="connsiteY3" fmla="*/ 28614 h 7341289"/>
              <a:gd name="connsiteX4" fmla="*/ 131164065 w 158459545"/>
              <a:gd name="connsiteY4" fmla="*/ 170761 h 7341289"/>
              <a:gd name="connsiteX5" fmla="*/ 158459545 w 158459545"/>
              <a:gd name="connsiteY5" fmla="*/ 204466 h 7341289"/>
              <a:gd name="connsiteX0" fmla="*/ 53894284 w 158459545"/>
              <a:gd name="connsiteY0" fmla="*/ 7341289 h 7341289"/>
              <a:gd name="connsiteX1" fmla="*/ 26986725 w 158459545"/>
              <a:gd name="connsiteY1" fmla="*/ 5856347 h 7341289"/>
              <a:gd name="connsiteX2" fmla="*/ 11141167 w 158459545"/>
              <a:gd name="connsiteY2" fmla="*/ 4748798 h 7341289"/>
              <a:gd name="connsiteX3" fmla="*/ 8902453 w 158459545"/>
              <a:gd name="connsiteY3" fmla="*/ 28614 h 7341289"/>
              <a:gd name="connsiteX4" fmla="*/ 131164065 w 158459545"/>
              <a:gd name="connsiteY4" fmla="*/ 170761 h 7341289"/>
              <a:gd name="connsiteX5" fmla="*/ 158459545 w 158459545"/>
              <a:gd name="connsiteY5" fmla="*/ 204466 h 7341289"/>
              <a:gd name="connsiteX0" fmla="*/ 53894284 w 158459545"/>
              <a:gd name="connsiteY0" fmla="*/ 7341289 h 7341289"/>
              <a:gd name="connsiteX1" fmla="*/ 26986725 w 158459545"/>
              <a:gd name="connsiteY1" fmla="*/ 5856347 h 7341289"/>
              <a:gd name="connsiteX2" fmla="*/ 11141167 w 158459545"/>
              <a:gd name="connsiteY2" fmla="*/ 4748798 h 7341289"/>
              <a:gd name="connsiteX3" fmla="*/ 8902453 w 158459545"/>
              <a:gd name="connsiteY3" fmla="*/ 28614 h 7341289"/>
              <a:gd name="connsiteX4" fmla="*/ 131164065 w 158459545"/>
              <a:gd name="connsiteY4" fmla="*/ 170761 h 7341289"/>
              <a:gd name="connsiteX5" fmla="*/ 158459545 w 158459545"/>
              <a:gd name="connsiteY5" fmla="*/ 204466 h 7341289"/>
              <a:gd name="connsiteX0" fmla="*/ 53894284 w 158459545"/>
              <a:gd name="connsiteY0" fmla="*/ 7341289 h 7341289"/>
              <a:gd name="connsiteX1" fmla="*/ 26986725 w 158459545"/>
              <a:gd name="connsiteY1" fmla="*/ 5856347 h 7341289"/>
              <a:gd name="connsiteX2" fmla="*/ 11141167 w 158459545"/>
              <a:gd name="connsiteY2" fmla="*/ 4748798 h 7341289"/>
              <a:gd name="connsiteX3" fmla="*/ 8902453 w 158459545"/>
              <a:gd name="connsiteY3" fmla="*/ 28614 h 7341289"/>
              <a:gd name="connsiteX4" fmla="*/ 131164065 w 158459545"/>
              <a:gd name="connsiteY4" fmla="*/ 170761 h 7341289"/>
              <a:gd name="connsiteX5" fmla="*/ 158459545 w 158459545"/>
              <a:gd name="connsiteY5" fmla="*/ 204466 h 7341289"/>
              <a:gd name="connsiteX0" fmla="*/ 54492224 w 158459545"/>
              <a:gd name="connsiteY0" fmla="*/ 7215432 h 7215432"/>
              <a:gd name="connsiteX1" fmla="*/ 26986725 w 158459545"/>
              <a:gd name="connsiteY1" fmla="*/ 5856347 h 7215432"/>
              <a:gd name="connsiteX2" fmla="*/ 11141167 w 158459545"/>
              <a:gd name="connsiteY2" fmla="*/ 4748798 h 7215432"/>
              <a:gd name="connsiteX3" fmla="*/ 8902453 w 158459545"/>
              <a:gd name="connsiteY3" fmla="*/ 28614 h 7215432"/>
              <a:gd name="connsiteX4" fmla="*/ 131164065 w 158459545"/>
              <a:gd name="connsiteY4" fmla="*/ 170761 h 7215432"/>
              <a:gd name="connsiteX5" fmla="*/ 158459545 w 158459545"/>
              <a:gd name="connsiteY5" fmla="*/ 204466 h 7215432"/>
              <a:gd name="connsiteX0" fmla="*/ 54492224 w 158459545"/>
              <a:gd name="connsiteY0" fmla="*/ 7215432 h 7215432"/>
              <a:gd name="connsiteX1" fmla="*/ 40291011 w 158459545"/>
              <a:gd name="connsiteY1" fmla="*/ 6787696 h 7215432"/>
              <a:gd name="connsiteX2" fmla="*/ 26986725 w 158459545"/>
              <a:gd name="connsiteY2" fmla="*/ 5856347 h 7215432"/>
              <a:gd name="connsiteX3" fmla="*/ 11141167 w 158459545"/>
              <a:gd name="connsiteY3" fmla="*/ 4748798 h 7215432"/>
              <a:gd name="connsiteX4" fmla="*/ 8902453 w 158459545"/>
              <a:gd name="connsiteY4" fmla="*/ 28614 h 7215432"/>
              <a:gd name="connsiteX5" fmla="*/ 131164065 w 158459545"/>
              <a:gd name="connsiteY5" fmla="*/ 170761 h 7215432"/>
              <a:gd name="connsiteX6" fmla="*/ 158459545 w 158459545"/>
              <a:gd name="connsiteY6" fmla="*/ 204466 h 7215432"/>
              <a:gd name="connsiteX0" fmla="*/ 54492224 w 158459545"/>
              <a:gd name="connsiteY0" fmla="*/ 7215432 h 7215432"/>
              <a:gd name="connsiteX1" fmla="*/ 40291011 w 158459545"/>
              <a:gd name="connsiteY1" fmla="*/ 6787696 h 7215432"/>
              <a:gd name="connsiteX2" fmla="*/ 29677474 w 158459545"/>
              <a:gd name="connsiteY2" fmla="*/ 5931862 h 7215432"/>
              <a:gd name="connsiteX3" fmla="*/ 11141167 w 158459545"/>
              <a:gd name="connsiteY3" fmla="*/ 4748798 h 7215432"/>
              <a:gd name="connsiteX4" fmla="*/ 8902453 w 158459545"/>
              <a:gd name="connsiteY4" fmla="*/ 28614 h 7215432"/>
              <a:gd name="connsiteX5" fmla="*/ 131164065 w 158459545"/>
              <a:gd name="connsiteY5" fmla="*/ 170761 h 7215432"/>
              <a:gd name="connsiteX6" fmla="*/ 158459545 w 158459545"/>
              <a:gd name="connsiteY6" fmla="*/ 204466 h 7215432"/>
              <a:gd name="connsiteX0" fmla="*/ 52451959 w 156419280"/>
              <a:gd name="connsiteY0" fmla="*/ 7223037 h 7223037"/>
              <a:gd name="connsiteX1" fmla="*/ 38250746 w 156419280"/>
              <a:gd name="connsiteY1" fmla="*/ 6795301 h 7223037"/>
              <a:gd name="connsiteX2" fmla="*/ 27637209 w 156419280"/>
              <a:gd name="connsiteY2" fmla="*/ 5939467 h 7223037"/>
              <a:gd name="connsiteX3" fmla="*/ 9100902 w 156419280"/>
              <a:gd name="connsiteY3" fmla="*/ 4756403 h 7223037"/>
              <a:gd name="connsiteX4" fmla="*/ 9702430 w 156419280"/>
              <a:gd name="connsiteY4" fmla="*/ 27829 h 7223037"/>
              <a:gd name="connsiteX5" fmla="*/ 129123800 w 156419280"/>
              <a:gd name="connsiteY5" fmla="*/ 178366 h 7223037"/>
              <a:gd name="connsiteX6" fmla="*/ 156419280 w 156419280"/>
              <a:gd name="connsiteY6" fmla="*/ 212071 h 7223037"/>
              <a:gd name="connsiteX0" fmla="*/ 44866112 w 148833433"/>
              <a:gd name="connsiteY0" fmla="*/ 7223037 h 7223037"/>
              <a:gd name="connsiteX1" fmla="*/ 30664899 w 148833433"/>
              <a:gd name="connsiteY1" fmla="*/ 6795301 h 7223037"/>
              <a:gd name="connsiteX2" fmla="*/ 20051362 w 148833433"/>
              <a:gd name="connsiteY2" fmla="*/ 5939467 h 7223037"/>
              <a:gd name="connsiteX3" fmla="*/ 1515055 w 148833433"/>
              <a:gd name="connsiteY3" fmla="*/ 4756403 h 7223037"/>
              <a:gd name="connsiteX4" fmla="*/ 2116583 w 148833433"/>
              <a:gd name="connsiteY4" fmla="*/ 27829 h 7223037"/>
              <a:gd name="connsiteX5" fmla="*/ 121537953 w 148833433"/>
              <a:gd name="connsiteY5" fmla="*/ 178366 h 7223037"/>
              <a:gd name="connsiteX6" fmla="*/ 148833433 w 148833433"/>
              <a:gd name="connsiteY6" fmla="*/ 212071 h 7223037"/>
              <a:gd name="connsiteX0" fmla="*/ 45632583 w 149599904"/>
              <a:gd name="connsiteY0" fmla="*/ 7238368 h 7238368"/>
              <a:gd name="connsiteX1" fmla="*/ 31431370 w 149599904"/>
              <a:gd name="connsiteY1" fmla="*/ 6810632 h 7238368"/>
              <a:gd name="connsiteX2" fmla="*/ 20817833 w 149599904"/>
              <a:gd name="connsiteY2" fmla="*/ 5954798 h 7238368"/>
              <a:gd name="connsiteX3" fmla="*/ 2281526 w 149599904"/>
              <a:gd name="connsiteY3" fmla="*/ 4771734 h 7238368"/>
              <a:gd name="connsiteX4" fmla="*/ 1089215 w 149599904"/>
              <a:gd name="connsiteY4" fmla="*/ 26379 h 7238368"/>
              <a:gd name="connsiteX5" fmla="*/ 122304424 w 149599904"/>
              <a:gd name="connsiteY5" fmla="*/ 193697 h 7238368"/>
              <a:gd name="connsiteX6" fmla="*/ 149599904 w 149599904"/>
              <a:gd name="connsiteY6" fmla="*/ 227402 h 7238368"/>
              <a:gd name="connsiteX0" fmla="*/ 46081046 w 149599904"/>
              <a:gd name="connsiteY0" fmla="*/ 7322274 h 7322274"/>
              <a:gd name="connsiteX1" fmla="*/ 31431370 w 149599904"/>
              <a:gd name="connsiteY1" fmla="*/ 6810632 h 7322274"/>
              <a:gd name="connsiteX2" fmla="*/ 20817833 w 149599904"/>
              <a:gd name="connsiteY2" fmla="*/ 5954798 h 7322274"/>
              <a:gd name="connsiteX3" fmla="*/ 2281526 w 149599904"/>
              <a:gd name="connsiteY3" fmla="*/ 4771734 h 7322274"/>
              <a:gd name="connsiteX4" fmla="*/ 1089215 w 149599904"/>
              <a:gd name="connsiteY4" fmla="*/ 26379 h 7322274"/>
              <a:gd name="connsiteX5" fmla="*/ 122304424 w 149599904"/>
              <a:gd name="connsiteY5" fmla="*/ 193697 h 7322274"/>
              <a:gd name="connsiteX6" fmla="*/ 149599904 w 149599904"/>
              <a:gd name="connsiteY6" fmla="*/ 227402 h 7322274"/>
              <a:gd name="connsiteX0" fmla="*/ 46081046 w 149599904"/>
              <a:gd name="connsiteY0" fmla="*/ 7322274 h 7322274"/>
              <a:gd name="connsiteX1" fmla="*/ 31431370 w 149599904"/>
              <a:gd name="connsiteY1" fmla="*/ 6810632 h 7322274"/>
              <a:gd name="connsiteX2" fmla="*/ 20817833 w 149599904"/>
              <a:gd name="connsiteY2" fmla="*/ 5954798 h 7322274"/>
              <a:gd name="connsiteX3" fmla="*/ 2281526 w 149599904"/>
              <a:gd name="connsiteY3" fmla="*/ 4771734 h 7322274"/>
              <a:gd name="connsiteX4" fmla="*/ 1089215 w 149599904"/>
              <a:gd name="connsiteY4" fmla="*/ 26379 h 7322274"/>
              <a:gd name="connsiteX5" fmla="*/ 122304424 w 149599904"/>
              <a:gd name="connsiteY5" fmla="*/ 193697 h 7322274"/>
              <a:gd name="connsiteX6" fmla="*/ 149599904 w 149599904"/>
              <a:gd name="connsiteY6" fmla="*/ 227402 h 7322274"/>
              <a:gd name="connsiteX0" fmla="*/ 46081046 w 149599904"/>
              <a:gd name="connsiteY0" fmla="*/ 7322274 h 7322274"/>
              <a:gd name="connsiteX1" fmla="*/ 31431370 w 149599904"/>
              <a:gd name="connsiteY1" fmla="*/ 6810632 h 7322274"/>
              <a:gd name="connsiteX2" fmla="*/ 20817833 w 149599904"/>
              <a:gd name="connsiteY2" fmla="*/ 5954798 h 7322274"/>
              <a:gd name="connsiteX3" fmla="*/ 2281526 w 149599904"/>
              <a:gd name="connsiteY3" fmla="*/ 4771734 h 7322274"/>
              <a:gd name="connsiteX4" fmla="*/ 1089215 w 149599904"/>
              <a:gd name="connsiteY4" fmla="*/ 26379 h 7322274"/>
              <a:gd name="connsiteX5" fmla="*/ 122304424 w 149599904"/>
              <a:gd name="connsiteY5" fmla="*/ 193697 h 7322274"/>
              <a:gd name="connsiteX6" fmla="*/ 149599904 w 149599904"/>
              <a:gd name="connsiteY6" fmla="*/ 227402 h 7322274"/>
              <a:gd name="connsiteX0" fmla="*/ 46081046 w 149599904"/>
              <a:gd name="connsiteY0" fmla="*/ 7322274 h 7322274"/>
              <a:gd name="connsiteX1" fmla="*/ 27694216 w 149599904"/>
              <a:gd name="connsiteY1" fmla="*/ 6676383 h 7322274"/>
              <a:gd name="connsiteX2" fmla="*/ 20817833 w 149599904"/>
              <a:gd name="connsiteY2" fmla="*/ 5954798 h 7322274"/>
              <a:gd name="connsiteX3" fmla="*/ 2281526 w 149599904"/>
              <a:gd name="connsiteY3" fmla="*/ 4771734 h 7322274"/>
              <a:gd name="connsiteX4" fmla="*/ 1089215 w 149599904"/>
              <a:gd name="connsiteY4" fmla="*/ 26379 h 7322274"/>
              <a:gd name="connsiteX5" fmla="*/ 122304424 w 149599904"/>
              <a:gd name="connsiteY5" fmla="*/ 193697 h 7322274"/>
              <a:gd name="connsiteX6" fmla="*/ 149599904 w 149599904"/>
              <a:gd name="connsiteY6" fmla="*/ 227402 h 7322274"/>
              <a:gd name="connsiteX0" fmla="*/ 44964077 w 148482935"/>
              <a:gd name="connsiteY0" fmla="*/ 7337600 h 7337600"/>
              <a:gd name="connsiteX1" fmla="*/ 26577247 w 148482935"/>
              <a:gd name="connsiteY1" fmla="*/ 6691709 h 7337600"/>
              <a:gd name="connsiteX2" fmla="*/ 19700864 w 148482935"/>
              <a:gd name="connsiteY2" fmla="*/ 5970124 h 7337600"/>
              <a:gd name="connsiteX3" fmla="*/ 1164557 w 148482935"/>
              <a:gd name="connsiteY3" fmla="*/ 4787060 h 7337600"/>
              <a:gd name="connsiteX4" fmla="*/ 2789894 w 148482935"/>
              <a:gd name="connsiteY4" fmla="*/ 25083 h 7337600"/>
              <a:gd name="connsiteX5" fmla="*/ 121187455 w 148482935"/>
              <a:gd name="connsiteY5" fmla="*/ 209023 h 7337600"/>
              <a:gd name="connsiteX6" fmla="*/ 148482935 w 148482935"/>
              <a:gd name="connsiteY6" fmla="*/ 242728 h 7337600"/>
              <a:gd name="connsiteX0" fmla="*/ 42480423 w 145999281"/>
              <a:gd name="connsiteY0" fmla="*/ 7337600 h 7337600"/>
              <a:gd name="connsiteX1" fmla="*/ 24093593 w 145999281"/>
              <a:gd name="connsiteY1" fmla="*/ 6691709 h 7337600"/>
              <a:gd name="connsiteX2" fmla="*/ 17217210 w 145999281"/>
              <a:gd name="connsiteY2" fmla="*/ 5970124 h 7337600"/>
              <a:gd name="connsiteX3" fmla="*/ 5650856 w 145999281"/>
              <a:gd name="connsiteY3" fmla="*/ 4612521 h 7337600"/>
              <a:gd name="connsiteX4" fmla="*/ 306240 w 145999281"/>
              <a:gd name="connsiteY4" fmla="*/ 25083 h 7337600"/>
              <a:gd name="connsiteX5" fmla="*/ 118703801 w 145999281"/>
              <a:gd name="connsiteY5" fmla="*/ 209023 h 7337600"/>
              <a:gd name="connsiteX6" fmla="*/ 145999281 w 145999281"/>
              <a:gd name="connsiteY6" fmla="*/ 242728 h 7337600"/>
              <a:gd name="connsiteX0" fmla="*/ 49816067 w 153334925"/>
              <a:gd name="connsiteY0" fmla="*/ 7337600 h 7337600"/>
              <a:gd name="connsiteX1" fmla="*/ 31429237 w 153334925"/>
              <a:gd name="connsiteY1" fmla="*/ 6691709 h 7337600"/>
              <a:gd name="connsiteX2" fmla="*/ 24552854 w 153334925"/>
              <a:gd name="connsiteY2" fmla="*/ 5970124 h 7337600"/>
              <a:gd name="connsiteX3" fmla="*/ 12986500 w 153334925"/>
              <a:gd name="connsiteY3" fmla="*/ 4612521 h 7337600"/>
              <a:gd name="connsiteX4" fmla="*/ 13374312 w 153334925"/>
              <a:gd name="connsiteY4" fmla="*/ 1577310 h 7337600"/>
              <a:gd name="connsiteX5" fmla="*/ 7641884 w 153334925"/>
              <a:gd name="connsiteY5" fmla="*/ 25083 h 7337600"/>
              <a:gd name="connsiteX6" fmla="*/ 126039445 w 153334925"/>
              <a:gd name="connsiteY6" fmla="*/ 209023 h 7337600"/>
              <a:gd name="connsiteX7" fmla="*/ 153334925 w 153334925"/>
              <a:gd name="connsiteY7" fmla="*/ 242728 h 7337600"/>
              <a:gd name="connsiteX0" fmla="*/ 49816067 w 153334925"/>
              <a:gd name="connsiteY0" fmla="*/ 7337600 h 7337600"/>
              <a:gd name="connsiteX1" fmla="*/ 31429237 w 153334925"/>
              <a:gd name="connsiteY1" fmla="*/ 6691709 h 7337600"/>
              <a:gd name="connsiteX2" fmla="*/ 24552854 w 153334925"/>
              <a:gd name="connsiteY2" fmla="*/ 5970124 h 7337600"/>
              <a:gd name="connsiteX3" fmla="*/ 15507545 w 153334925"/>
              <a:gd name="connsiteY3" fmla="*/ 4570964 h 7337600"/>
              <a:gd name="connsiteX4" fmla="*/ 13374312 w 153334925"/>
              <a:gd name="connsiteY4" fmla="*/ 1577310 h 7337600"/>
              <a:gd name="connsiteX5" fmla="*/ 7641884 w 153334925"/>
              <a:gd name="connsiteY5" fmla="*/ 25083 h 7337600"/>
              <a:gd name="connsiteX6" fmla="*/ 126039445 w 153334925"/>
              <a:gd name="connsiteY6" fmla="*/ 209023 h 7337600"/>
              <a:gd name="connsiteX7" fmla="*/ 153334925 w 153334925"/>
              <a:gd name="connsiteY7" fmla="*/ 242728 h 7337600"/>
              <a:gd name="connsiteX0" fmla="*/ 49816067 w 153334925"/>
              <a:gd name="connsiteY0" fmla="*/ 7337600 h 7337600"/>
              <a:gd name="connsiteX1" fmla="*/ 31429237 w 153334925"/>
              <a:gd name="connsiteY1" fmla="*/ 6691709 h 7337600"/>
              <a:gd name="connsiteX2" fmla="*/ 24552854 w 153334925"/>
              <a:gd name="connsiteY2" fmla="*/ 5970124 h 7337600"/>
              <a:gd name="connsiteX3" fmla="*/ 15507545 w 153334925"/>
              <a:gd name="connsiteY3" fmla="*/ 4570964 h 7337600"/>
              <a:gd name="connsiteX4" fmla="*/ 13374312 w 153334925"/>
              <a:gd name="connsiteY4" fmla="*/ 1577310 h 7337600"/>
              <a:gd name="connsiteX5" fmla="*/ 7641884 w 153334925"/>
              <a:gd name="connsiteY5" fmla="*/ 25083 h 7337600"/>
              <a:gd name="connsiteX6" fmla="*/ 126039445 w 153334925"/>
              <a:gd name="connsiteY6" fmla="*/ 209023 h 7337600"/>
              <a:gd name="connsiteX7" fmla="*/ 153334925 w 153334925"/>
              <a:gd name="connsiteY7" fmla="*/ 242728 h 7337600"/>
              <a:gd name="connsiteX0" fmla="*/ 49816067 w 153334925"/>
              <a:gd name="connsiteY0" fmla="*/ 7337600 h 7337600"/>
              <a:gd name="connsiteX1" fmla="*/ 31429237 w 153334925"/>
              <a:gd name="connsiteY1" fmla="*/ 6691709 h 7337600"/>
              <a:gd name="connsiteX2" fmla="*/ 24552854 w 153334925"/>
              <a:gd name="connsiteY2" fmla="*/ 5970124 h 7337600"/>
              <a:gd name="connsiteX3" fmla="*/ 14766062 w 153334925"/>
              <a:gd name="connsiteY3" fmla="*/ 4562653 h 7337600"/>
              <a:gd name="connsiteX4" fmla="*/ 13374312 w 153334925"/>
              <a:gd name="connsiteY4" fmla="*/ 1577310 h 7337600"/>
              <a:gd name="connsiteX5" fmla="*/ 7641884 w 153334925"/>
              <a:gd name="connsiteY5" fmla="*/ 25083 h 7337600"/>
              <a:gd name="connsiteX6" fmla="*/ 126039445 w 153334925"/>
              <a:gd name="connsiteY6" fmla="*/ 209023 h 7337600"/>
              <a:gd name="connsiteX7" fmla="*/ 153334925 w 153334925"/>
              <a:gd name="connsiteY7" fmla="*/ 242728 h 7337600"/>
              <a:gd name="connsiteX0" fmla="*/ 41552917 w 145071775"/>
              <a:gd name="connsiteY0" fmla="*/ 7353047 h 7353047"/>
              <a:gd name="connsiteX1" fmla="*/ 23166087 w 145071775"/>
              <a:gd name="connsiteY1" fmla="*/ 6707156 h 7353047"/>
              <a:gd name="connsiteX2" fmla="*/ 16289704 w 145071775"/>
              <a:gd name="connsiteY2" fmla="*/ 5985571 h 7353047"/>
              <a:gd name="connsiteX3" fmla="*/ 6502912 w 145071775"/>
              <a:gd name="connsiteY3" fmla="*/ 4578100 h 7353047"/>
              <a:gd name="connsiteX4" fmla="*/ 5111162 w 145071775"/>
              <a:gd name="connsiteY4" fmla="*/ 1592757 h 7353047"/>
              <a:gd name="connsiteX5" fmla="*/ 10797587 w 145071775"/>
              <a:gd name="connsiteY5" fmla="*/ 23908 h 7353047"/>
              <a:gd name="connsiteX6" fmla="*/ 117776295 w 145071775"/>
              <a:gd name="connsiteY6" fmla="*/ 224470 h 7353047"/>
              <a:gd name="connsiteX7" fmla="*/ 145071775 w 145071775"/>
              <a:gd name="connsiteY7" fmla="*/ 258175 h 7353047"/>
              <a:gd name="connsiteX0" fmla="*/ 37610675 w 141129533"/>
              <a:gd name="connsiteY0" fmla="*/ 7353047 h 7353047"/>
              <a:gd name="connsiteX1" fmla="*/ 19223845 w 141129533"/>
              <a:gd name="connsiteY1" fmla="*/ 6707156 h 7353047"/>
              <a:gd name="connsiteX2" fmla="*/ 12347462 w 141129533"/>
              <a:gd name="connsiteY2" fmla="*/ 5985571 h 7353047"/>
              <a:gd name="connsiteX3" fmla="*/ 2560670 w 141129533"/>
              <a:gd name="connsiteY3" fmla="*/ 4578100 h 7353047"/>
              <a:gd name="connsiteX4" fmla="*/ 1168920 w 141129533"/>
              <a:gd name="connsiteY4" fmla="*/ 1592757 h 7353047"/>
              <a:gd name="connsiteX5" fmla="*/ 6855345 w 141129533"/>
              <a:gd name="connsiteY5" fmla="*/ 23908 h 7353047"/>
              <a:gd name="connsiteX6" fmla="*/ 113834053 w 141129533"/>
              <a:gd name="connsiteY6" fmla="*/ 224470 h 7353047"/>
              <a:gd name="connsiteX7" fmla="*/ 141129533 w 141129533"/>
              <a:gd name="connsiteY7" fmla="*/ 258175 h 7353047"/>
              <a:gd name="connsiteX0" fmla="*/ 37610675 w 141129533"/>
              <a:gd name="connsiteY0" fmla="*/ 7353047 h 7353047"/>
              <a:gd name="connsiteX1" fmla="*/ 19223845 w 141129533"/>
              <a:gd name="connsiteY1" fmla="*/ 6707156 h 7353047"/>
              <a:gd name="connsiteX2" fmla="*/ 21690153 w 141129533"/>
              <a:gd name="connsiteY2" fmla="*/ 5827656 h 7353047"/>
              <a:gd name="connsiteX3" fmla="*/ 2560670 w 141129533"/>
              <a:gd name="connsiteY3" fmla="*/ 4578100 h 7353047"/>
              <a:gd name="connsiteX4" fmla="*/ 1168920 w 141129533"/>
              <a:gd name="connsiteY4" fmla="*/ 1592757 h 7353047"/>
              <a:gd name="connsiteX5" fmla="*/ 6855345 w 141129533"/>
              <a:gd name="connsiteY5" fmla="*/ 23908 h 7353047"/>
              <a:gd name="connsiteX6" fmla="*/ 113834053 w 141129533"/>
              <a:gd name="connsiteY6" fmla="*/ 224470 h 7353047"/>
              <a:gd name="connsiteX7" fmla="*/ 141129533 w 141129533"/>
              <a:gd name="connsiteY7" fmla="*/ 258175 h 7353047"/>
              <a:gd name="connsiteX0" fmla="*/ 37610675 w 141129533"/>
              <a:gd name="connsiteY0" fmla="*/ 7353047 h 7353047"/>
              <a:gd name="connsiteX1" fmla="*/ 25897206 w 141129533"/>
              <a:gd name="connsiteY1" fmla="*/ 6757024 h 7353047"/>
              <a:gd name="connsiteX2" fmla="*/ 21690153 w 141129533"/>
              <a:gd name="connsiteY2" fmla="*/ 5827656 h 7353047"/>
              <a:gd name="connsiteX3" fmla="*/ 2560670 w 141129533"/>
              <a:gd name="connsiteY3" fmla="*/ 4578100 h 7353047"/>
              <a:gd name="connsiteX4" fmla="*/ 1168920 w 141129533"/>
              <a:gd name="connsiteY4" fmla="*/ 1592757 h 7353047"/>
              <a:gd name="connsiteX5" fmla="*/ 6855345 w 141129533"/>
              <a:gd name="connsiteY5" fmla="*/ 23908 h 7353047"/>
              <a:gd name="connsiteX6" fmla="*/ 113834053 w 141129533"/>
              <a:gd name="connsiteY6" fmla="*/ 224470 h 7353047"/>
              <a:gd name="connsiteX7" fmla="*/ 141129533 w 141129533"/>
              <a:gd name="connsiteY7" fmla="*/ 258175 h 7353047"/>
              <a:gd name="connsiteX0" fmla="*/ 47694854 w 141129533"/>
              <a:gd name="connsiteY0" fmla="*/ 7286556 h 7286556"/>
              <a:gd name="connsiteX1" fmla="*/ 25897206 w 141129533"/>
              <a:gd name="connsiteY1" fmla="*/ 6757024 h 7286556"/>
              <a:gd name="connsiteX2" fmla="*/ 21690153 w 141129533"/>
              <a:gd name="connsiteY2" fmla="*/ 5827656 h 7286556"/>
              <a:gd name="connsiteX3" fmla="*/ 2560670 w 141129533"/>
              <a:gd name="connsiteY3" fmla="*/ 4578100 h 7286556"/>
              <a:gd name="connsiteX4" fmla="*/ 1168920 w 141129533"/>
              <a:gd name="connsiteY4" fmla="*/ 1592757 h 7286556"/>
              <a:gd name="connsiteX5" fmla="*/ 6855345 w 141129533"/>
              <a:gd name="connsiteY5" fmla="*/ 23908 h 7286556"/>
              <a:gd name="connsiteX6" fmla="*/ 113834053 w 141129533"/>
              <a:gd name="connsiteY6" fmla="*/ 224470 h 7286556"/>
              <a:gd name="connsiteX7" fmla="*/ 141129533 w 141129533"/>
              <a:gd name="connsiteY7" fmla="*/ 258175 h 7286556"/>
              <a:gd name="connsiteX0" fmla="*/ 47694854 w 141129533"/>
              <a:gd name="connsiteY0" fmla="*/ 7286556 h 7286556"/>
              <a:gd name="connsiteX1" fmla="*/ 25897206 w 141129533"/>
              <a:gd name="connsiteY1" fmla="*/ 6757024 h 7286556"/>
              <a:gd name="connsiteX2" fmla="*/ 21690153 w 141129533"/>
              <a:gd name="connsiteY2" fmla="*/ 5827656 h 7286556"/>
              <a:gd name="connsiteX3" fmla="*/ 2560670 w 141129533"/>
              <a:gd name="connsiteY3" fmla="*/ 4578100 h 7286556"/>
              <a:gd name="connsiteX4" fmla="*/ 1168920 w 141129533"/>
              <a:gd name="connsiteY4" fmla="*/ 1592757 h 7286556"/>
              <a:gd name="connsiteX5" fmla="*/ 6855345 w 141129533"/>
              <a:gd name="connsiteY5" fmla="*/ 23908 h 7286556"/>
              <a:gd name="connsiteX6" fmla="*/ 113834053 w 141129533"/>
              <a:gd name="connsiteY6" fmla="*/ 224470 h 7286556"/>
              <a:gd name="connsiteX7" fmla="*/ 141129533 w 141129533"/>
              <a:gd name="connsiteY7" fmla="*/ 258175 h 7286556"/>
              <a:gd name="connsiteX0" fmla="*/ 47694854 w 141129533"/>
              <a:gd name="connsiteY0" fmla="*/ 7286556 h 7612575"/>
              <a:gd name="connsiteX1" fmla="*/ 25897206 w 141129533"/>
              <a:gd name="connsiteY1" fmla="*/ 6757024 h 7612575"/>
              <a:gd name="connsiteX2" fmla="*/ 21690153 w 141129533"/>
              <a:gd name="connsiteY2" fmla="*/ 5827656 h 7612575"/>
              <a:gd name="connsiteX3" fmla="*/ 2560670 w 141129533"/>
              <a:gd name="connsiteY3" fmla="*/ 4578100 h 7612575"/>
              <a:gd name="connsiteX4" fmla="*/ 1168920 w 141129533"/>
              <a:gd name="connsiteY4" fmla="*/ 1592757 h 7612575"/>
              <a:gd name="connsiteX5" fmla="*/ 6855345 w 141129533"/>
              <a:gd name="connsiteY5" fmla="*/ 23908 h 7612575"/>
              <a:gd name="connsiteX6" fmla="*/ 113834053 w 141129533"/>
              <a:gd name="connsiteY6" fmla="*/ 224470 h 7612575"/>
              <a:gd name="connsiteX7" fmla="*/ 141129533 w 141129533"/>
              <a:gd name="connsiteY7" fmla="*/ 258175 h 7612575"/>
              <a:gd name="connsiteX0" fmla="*/ 47694854 w 141129533"/>
              <a:gd name="connsiteY0" fmla="*/ 7286556 h 7286556"/>
              <a:gd name="connsiteX1" fmla="*/ 25897206 w 141129533"/>
              <a:gd name="connsiteY1" fmla="*/ 6757024 h 7286556"/>
              <a:gd name="connsiteX2" fmla="*/ 21690153 w 141129533"/>
              <a:gd name="connsiteY2" fmla="*/ 5827656 h 7286556"/>
              <a:gd name="connsiteX3" fmla="*/ 2560670 w 141129533"/>
              <a:gd name="connsiteY3" fmla="*/ 4578100 h 7286556"/>
              <a:gd name="connsiteX4" fmla="*/ 1168920 w 141129533"/>
              <a:gd name="connsiteY4" fmla="*/ 1592757 h 7286556"/>
              <a:gd name="connsiteX5" fmla="*/ 6855345 w 141129533"/>
              <a:gd name="connsiteY5" fmla="*/ 23908 h 7286556"/>
              <a:gd name="connsiteX6" fmla="*/ 113834053 w 141129533"/>
              <a:gd name="connsiteY6" fmla="*/ 224470 h 7286556"/>
              <a:gd name="connsiteX7" fmla="*/ 141129533 w 141129533"/>
              <a:gd name="connsiteY7" fmla="*/ 258175 h 7286556"/>
              <a:gd name="connsiteX0" fmla="*/ 47694854 w 141129533"/>
              <a:gd name="connsiteY0" fmla="*/ 7286556 h 7286556"/>
              <a:gd name="connsiteX1" fmla="*/ 27676767 w 141129533"/>
              <a:gd name="connsiteY1" fmla="*/ 6582485 h 7286556"/>
              <a:gd name="connsiteX2" fmla="*/ 21690153 w 141129533"/>
              <a:gd name="connsiteY2" fmla="*/ 5827656 h 7286556"/>
              <a:gd name="connsiteX3" fmla="*/ 2560670 w 141129533"/>
              <a:gd name="connsiteY3" fmla="*/ 4578100 h 7286556"/>
              <a:gd name="connsiteX4" fmla="*/ 1168920 w 141129533"/>
              <a:gd name="connsiteY4" fmla="*/ 1592757 h 7286556"/>
              <a:gd name="connsiteX5" fmla="*/ 6855345 w 141129533"/>
              <a:gd name="connsiteY5" fmla="*/ 23908 h 7286556"/>
              <a:gd name="connsiteX6" fmla="*/ 113834053 w 141129533"/>
              <a:gd name="connsiteY6" fmla="*/ 224470 h 7286556"/>
              <a:gd name="connsiteX7" fmla="*/ 141129533 w 141129533"/>
              <a:gd name="connsiteY7" fmla="*/ 258175 h 7286556"/>
              <a:gd name="connsiteX0" fmla="*/ 47694854 w 141129533"/>
              <a:gd name="connsiteY0" fmla="*/ 7286556 h 7286556"/>
              <a:gd name="connsiteX1" fmla="*/ 27676767 w 141129533"/>
              <a:gd name="connsiteY1" fmla="*/ 6582485 h 7286556"/>
              <a:gd name="connsiteX2" fmla="*/ 21690153 w 141129533"/>
              <a:gd name="connsiteY2" fmla="*/ 5827656 h 7286556"/>
              <a:gd name="connsiteX3" fmla="*/ 2560670 w 141129533"/>
              <a:gd name="connsiteY3" fmla="*/ 4578100 h 7286556"/>
              <a:gd name="connsiteX4" fmla="*/ 1168920 w 141129533"/>
              <a:gd name="connsiteY4" fmla="*/ 1592757 h 7286556"/>
              <a:gd name="connsiteX5" fmla="*/ 6855345 w 141129533"/>
              <a:gd name="connsiteY5" fmla="*/ 23908 h 7286556"/>
              <a:gd name="connsiteX6" fmla="*/ 113834053 w 141129533"/>
              <a:gd name="connsiteY6" fmla="*/ 224470 h 7286556"/>
              <a:gd name="connsiteX7" fmla="*/ 141129533 w 141129533"/>
              <a:gd name="connsiteY7" fmla="*/ 258175 h 7286556"/>
              <a:gd name="connsiteX0" fmla="*/ 47694854 w 141129533"/>
              <a:gd name="connsiteY0" fmla="*/ 7286556 h 7286556"/>
              <a:gd name="connsiteX1" fmla="*/ 27676767 w 141129533"/>
              <a:gd name="connsiteY1" fmla="*/ 6582485 h 7286556"/>
              <a:gd name="connsiteX2" fmla="*/ 21690153 w 141129533"/>
              <a:gd name="connsiteY2" fmla="*/ 5827656 h 7286556"/>
              <a:gd name="connsiteX3" fmla="*/ 2560670 w 141129533"/>
              <a:gd name="connsiteY3" fmla="*/ 4578100 h 7286556"/>
              <a:gd name="connsiteX4" fmla="*/ 1168920 w 141129533"/>
              <a:gd name="connsiteY4" fmla="*/ 1592757 h 7286556"/>
              <a:gd name="connsiteX5" fmla="*/ 6855345 w 141129533"/>
              <a:gd name="connsiteY5" fmla="*/ 23908 h 7286556"/>
              <a:gd name="connsiteX6" fmla="*/ 113834053 w 141129533"/>
              <a:gd name="connsiteY6" fmla="*/ 224470 h 7286556"/>
              <a:gd name="connsiteX7" fmla="*/ 141129533 w 141129533"/>
              <a:gd name="connsiteY7" fmla="*/ 258175 h 7286556"/>
              <a:gd name="connsiteX0" fmla="*/ 47694854 w 141129533"/>
              <a:gd name="connsiteY0" fmla="*/ 7286556 h 7286556"/>
              <a:gd name="connsiteX1" fmla="*/ 27676767 w 141129533"/>
              <a:gd name="connsiteY1" fmla="*/ 6582485 h 7286556"/>
              <a:gd name="connsiteX2" fmla="*/ 21690153 w 141129533"/>
              <a:gd name="connsiteY2" fmla="*/ 5827656 h 7286556"/>
              <a:gd name="connsiteX3" fmla="*/ 4340231 w 141129533"/>
              <a:gd name="connsiteY3" fmla="*/ 4902244 h 7286556"/>
              <a:gd name="connsiteX4" fmla="*/ 1168920 w 141129533"/>
              <a:gd name="connsiteY4" fmla="*/ 1592757 h 7286556"/>
              <a:gd name="connsiteX5" fmla="*/ 6855345 w 141129533"/>
              <a:gd name="connsiteY5" fmla="*/ 23908 h 7286556"/>
              <a:gd name="connsiteX6" fmla="*/ 113834053 w 141129533"/>
              <a:gd name="connsiteY6" fmla="*/ 224470 h 7286556"/>
              <a:gd name="connsiteX7" fmla="*/ 141129533 w 141129533"/>
              <a:gd name="connsiteY7" fmla="*/ 258175 h 7286556"/>
              <a:gd name="connsiteX0" fmla="*/ 47694854 w 141129533"/>
              <a:gd name="connsiteY0" fmla="*/ 7286556 h 7286556"/>
              <a:gd name="connsiteX1" fmla="*/ 27676767 w 141129533"/>
              <a:gd name="connsiteY1" fmla="*/ 6582485 h 7286556"/>
              <a:gd name="connsiteX2" fmla="*/ 21690153 w 141129533"/>
              <a:gd name="connsiteY2" fmla="*/ 5827656 h 7286556"/>
              <a:gd name="connsiteX3" fmla="*/ 5081731 w 141129533"/>
              <a:gd name="connsiteY3" fmla="*/ 5101717 h 7286556"/>
              <a:gd name="connsiteX4" fmla="*/ 1168920 w 141129533"/>
              <a:gd name="connsiteY4" fmla="*/ 1592757 h 7286556"/>
              <a:gd name="connsiteX5" fmla="*/ 6855345 w 141129533"/>
              <a:gd name="connsiteY5" fmla="*/ 23908 h 7286556"/>
              <a:gd name="connsiteX6" fmla="*/ 113834053 w 141129533"/>
              <a:gd name="connsiteY6" fmla="*/ 224470 h 7286556"/>
              <a:gd name="connsiteX7" fmla="*/ 141129533 w 141129533"/>
              <a:gd name="connsiteY7" fmla="*/ 258175 h 7286556"/>
              <a:gd name="connsiteX0" fmla="*/ 47694854 w 141129533"/>
              <a:gd name="connsiteY0" fmla="*/ 7286556 h 7286556"/>
              <a:gd name="connsiteX1" fmla="*/ 27676767 w 141129533"/>
              <a:gd name="connsiteY1" fmla="*/ 6582485 h 7286556"/>
              <a:gd name="connsiteX2" fmla="*/ 21690153 w 141129533"/>
              <a:gd name="connsiteY2" fmla="*/ 5827656 h 7286556"/>
              <a:gd name="connsiteX3" fmla="*/ 5081731 w 141129533"/>
              <a:gd name="connsiteY3" fmla="*/ 5101717 h 7286556"/>
              <a:gd name="connsiteX4" fmla="*/ 1168920 w 141129533"/>
              <a:gd name="connsiteY4" fmla="*/ 1592757 h 7286556"/>
              <a:gd name="connsiteX5" fmla="*/ 6855345 w 141129533"/>
              <a:gd name="connsiteY5" fmla="*/ 23908 h 7286556"/>
              <a:gd name="connsiteX6" fmla="*/ 113834053 w 141129533"/>
              <a:gd name="connsiteY6" fmla="*/ 224470 h 7286556"/>
              <a:gd name="connsiteX7" fmla="*/ 141129533 w 141129533"/>
              <a:gd name="connsiteY7" fmla="*/ 258175 h 7286556"/>
              <a:gd name="connsiteX0" fmla="*/ 47694854 w 141129533"/>
              <a:gd name="connsiteY0" fmla="*/ 7286556 h 7286556"/>
              <a:gd name="connsiteX1" fmla="*/ 27676767 w 141129533"/>
              <a:gd name="connsiteY1" fmla="*/ 6582485 h 7286556"/>
              <a:gd name="connsiteX2" fmla="*/ 21690153 w 141129533"/>
              <a:gd name="connsiteY2" fmla="*/ 5827656 h 7286556"/>
              <a:gd name="connsiteX3" fmla="*/ 4636845 w 141129533"/>
              <a:gd name="connsiteY3" fmla="*/ 5143273 h 7286556"/>
              <a:gd name="connsiteX4" fmla="*/ 1168920 w 141129533"/>
              <a:gd name="connsiteY4" fmla="*/ 1592757 h 7286556"/>
              <a:gd name="connsiteX5" fmla="*/ 6855345 w 141129533"/>
              <a:gd name="connsiteY5" fmla="*/ 23908 h 7286556"/>
              <a:gd name="connsiteX6" fmla="*/ 113834053 w 141129533"/>
              <a:gd name="connsiteY6" fmla="*/ 224470 h 7286556"/>
              <a:gd name="connsiteX7" fmla="*/ 141129533 w 141129533"/>
              <a:gd name="connsiteY7" fmla="*/ 258175 h 7286556"/>
              <a:gd name="connsiteX0" fmla="*/ 47694854 w 155047803"/>
              <a:gd name="connsiteY0" fmla="*/ 7286556 h 7286556"/>
              <a:gd name="connsiteX1" fmla="*/ 27676767 w 155047803"/>
              <a:gd name="connsiteY1" fmla="*/ 6582485 h 7286556"/>
              <a:gd name="connsiteX2" fmla="*/ 21690153 w 155047803"/>
              <a:gd name="connsiteY2" fmla="*/ 5827656 h 7286556"/>
              <a:gd name="connsiteX3" fmla="*/ 4636845 w 155047803"/>
              <a:gd name="connsiteY3" fmla="*/ 5143273 h 7286556"/>
              <a:gd name="connsiteX4" fmla="*/ 1168920 w 155047803"/>
              <a:gd name="connsiteY4" fmla="*/ 1592757 h 7286556"/>
              <a:gd name="connsiteX5" fmla="*/ 6855345 w 155047803"/>
              <a:gd name="connsiteY5" fmla="*/ 23908 h 7286556"/>
              <a:gd name="connsiteX6" fmla="*/ 113834053 w 155047803"/>
              <a:gd name="connsiteY6" fmla="*/ 224470 h 7286556"/>
              <a:gd name="connsiteX7" fmla="*/ 155047803 w 155047803"/>
              <a:gd name="connsiteY7" fmla="*/ 212289 h 7286556"/>
              <a:gd name="connsiteX0" fmla="*/ 48451327 w 155804276"/>
              <a:gd name="connsiteY0" fmla="*/ 7704728 h 7704728"/>
              <a:gd name="connsiteX1" fmla="*/ 28433240 w 155804276"/>
              <a:gd name="connsiteY1" fmla="*/ 7000657 h 7704728"/>
              <a:gd name="connsiteX2" fmla="*/ 22446626 w 155804276"/>
              <a:gd name="connsiteY2" fmla="*/ 6245828 h 7704728"/>
              <a:gd name="connsiteX3" fmla="*/ 5393318 w 155804276"/>
              <a:gd name="connsiteY3" fmla="*/ 5561445 h 7704728"/>
              <a:gd name="connsiteX4" fmla="*/ 1925393 w 155804276"/>
              <a:gd name="connsiteY4" fmla="*/ 2010929 h 7704728"/>
              <a:gd name="connsiteX5" fmla="*/ 5974374 w 155804276"/>
              <a:gd name="connsiteY5" fmla="*/ 10754 h 7704728"/>
              <a:gd name="connsiteX6" fmla="*/ 114590526 w 155804276"/>
              <a:gd name="connsiteY6" fmla="*/ 642642 h 7704728"/>
              <a:gd name="connsiteX7" fmla="*/ 155804276 w 155804276"/>
              <a:gd name="connsiteY7" fmla="*/ 630461 h 7704728"/>
              <a:gd name="connsiteX0" fmla="*/ 48451327 w 155804276"/>
              <a:gd name="connsiteY0" fmla="*/ 7745500 h 7745500"/>
              <a:gd name="connsiteX1" fmla="*/ 28433240 w 155804276"/>
              <a:gd name="connsiteY1" fmla="*/ 7041429 h 7745500"/>
              <a:gd name="connsiteX2" fmla="*/ 22446626 w 155804276"/>
              <a:gd name="connsiteY2" fmla="*/ 6286600 h 7745500"/>
              <a:gd name="connsiteX3" fmla="*/ 5393318 w 155804276"/>
              <a:gd name="connsiteY3" fmla="*/ 5602217 h 7745500"/>
              <a:gd name="connsiteX4" fmla="*/ 1925393 w 155804276"/>
              <a:gd name="connsiteY4" fmla="*/ 2051701 h 7745500"/>
              <a:gd name="connsiteX5" fmla="*/ 5974374 w 155804276"/>
              <a:gd name="connsiteY5" fmla="*/ 51526 h 7745500"/>
              <a:gd name="connsiteX6" fmla="*/ 133257392 w 155804276"/>
              <a:gd name="connsiteY6" fmla="*/ 59369 h 7745500"/>
              <a:gd name="connsiteX7" fmla="*/ 155804276 w 155804276"/>
              <a:gd name="connsiteY7" fmla="*/ 671233 h 7745500"/>
              <a:gd name="connsiteX0" fmla="*/ 55938425 w 163291374"/>
              <a:gd name="connsiteY0" fmla="*/ 7847575 h 7847575"/>
              <a:gd name="connsiteX1" fmla="*/ 35920338 w 163291374"/>
              <a:gd name="connsiteY1" fmla="*/ 7143504 h 7847575"/>
              <a:gd name="connsiteX2" fmla="*/ 29933724 w 163291374"/>
              <a:gd name="connsiteY2" fmla="*/ 6388675 h 7847575"/>
              <a:gd name="connsiteX3" fmla="*/ 12880416 w 163291374"/>
              <a:gd name="connsiteY3" fmla="*/ 5704292 h 7847575"/>
              <a:gd name="connsiteX4" fmla="*/ 4354930 w 163291374"/>
              <a:gd name="connsiteY4" fmla="*/ 2176759 h 7847575"/>
              <a:gd name="connsiteX5" fmla="*/ 13461472 w 163291374"/>
              <a:gd name="connsiteY5" fmla="*/ 153601 h 7847575"/>
              <a:gd name="connsiteX6" fmla="*/ 140744490 w 163291374"/>
              <a:gd name="connsiteY6" fmla="*/ 161444 h 7847575"/>
              <a:gd name="connsiteX7" fmla="*/ 163291374 w 163291374"/>
              <a:gd name="connsiteY7" fmla="*/ 773308 h 7847575"/>
              <a:gd name="connsiteX0" fmla="*/ 56468905 w 163821854"/>
              <a:gd name="connsiteY0" fmla="*/ 7847575 h 7847575"/>
              <a:gd name="connsiteX1" fmla="*/ 36450818 w 163821854"/>
              <a:gd name="connsiteY1" fmla="*/ 7143504 h 7847575"/>
              <a:gd name="connsiteX2" fmla="*/ 30464204 w 163821854"/>
              <a:gd name="connsiteY2" fmla="*/ 6388675 h 7847575"/>
              <a:gd name="connsiteX3" fmla="*/ 13410896 w 163821854"/>
              <a:gd name="connsiteY3" fmla="*/ 5704292 h 7847575"/>
              <a:gd name="connsiteX4" fmla="*/ 4885410 w 163821854"/>
              <a:gd name="connsiteY4" fmla="*/ 2176759 h 7847575"/>
              <a:gd name="connsiteX5" fmla="*/ 13991952 w 163821854"/>
              <a:gd name="connsiteY5" fmla="*/ 153601 h 7847575"/>
              <a:gd name="connsiteX6" fmla="*/ 141274970 w 163821854"/>
              <a:gd name="connsiteY6" fmla="*/ 161444 h 7847575"/>
              <a:gd name="connsiteX7" fmla="*/ 163821854 w 163821854"/>
              <a:gd name="connsiteY7" fmla="*/ 773308 h 7847575"/>
              <a:gd name="connsiteX0" fmla="*/ 54681005 w 162033954"/>
              <a:gd name="connsiteY0" fmla="*/ 7847575 h 7847575"/>
              <a:gd name="connsiteX1" fmla="*/ 34662918 w 162033954"/>
              <a:gd name="connsiteY1" fmla="*/ 7143504 h 7847575"/>
              <a:gd name="connsiteX2" fmla="*/ 28676304 w 162033954"/>
              <a:gd name="connsiteY2" fmla="*/ 6388675 h 7847575"/>
              <a:gd name="connsiteX3" fmla="*/ 11622996 w 162033954"/>
              <a:gd name="connsiteY3" fmla="*/ 5704292 h 7847575"/>
              <a:gd name="connsiteX4" fmla="*/ 3097510 w 162033954"/>
              <a:gd name="connsiteY4" fmla="*/ 2176759 h 7847575"/>
              <a:gd name="connsiteX5" fmla="*/ 12204052 w 162033954"/>
              <a:gd name="connsiteY5" fmla="*/ 153601 h 7847575"/>
              <a:gd name="connsiteX6" fmla="*/ 139487070 w 162033954"/>
              <a:gd name="connsiteY6" fmla="*/ 161444 h 7847575"/>
              <a:gd name="connsiteX7" fmla="*/ 162033954 w 162033954"/>
              <a:gd name="connsiteY7" fmla="*/ 773308 h 7847575"/>
              <a:gd name="connsiteX0" fmla="*/ 55157351 w 162510300"/>
              <a:gd name="connsiteY0" fmla="*/ 7847575 h 7847575"/>
              <a:gd name="connsiteX1" fmla="*/ 35139264 w 162510300"/>
              <a:gd name="connsiteY1" fmla="*/ 7143504 h 7847575"/>
              <a:gd name="connsiteX2" fmla="*/ 29152650 w 162510300"/>
              <a:gd name="connsiteY2" fmla="*/ 6388675 h 7847575"/>
              <a:gd name="connsiteX3" fmla="*/ 12099342 w 162510300"/>
              <a:gd name="connsiteY3" fmla="*/ 5704292 h 7847575"/>
              <a:gd name="connsiteX4" fmla="*/ 4065142 w 162510300"/>
              <a:gd name="connsiteY4" fmla="*/ 4104853 h 7847575"/>
              <a:gd name="connsiteX5" fmla="*/ 3573856 w 162510300"/>
              <a:gd name="connsiteY5" fmla="*/ 2176759 h 7847575"/>
              <a:gd name="connsiteX6" fmla="*/ 12680398 w 162510300"/>
              <a:gd name="connsiteY6" fmla="*/ 153601 h 7847575"/>
              <a:gd name="connsiteX7" fmla="*/ 139963416 w 162510300"/>
              <a:gd name="connsiteY7" fmla="*/ 161444 h 7847575"/>
              <a:gd name="connsiteX8" fmla="*/ 162510300 w 162510300"/>
              <a:gd name="connsiteY8" fmla="*/ 773308 h 7847575"/>
              <a:gd name="connsiteX0" fmla="*/ 54610585 w 162510300"/>
              <a:gd name="connsiteY0" fmla="*/ 7464528 h 7464528"/>
              <a:gd name="connsiteX1" fmla="*/ 35139264 w 162510300"/>
              <a:gd name="connsiteY1" fmla="*/ 7143504 h 7464528"/>
              <a:gd name="connsiteX2" fmla="*/ 29152650 w 162510300"/>
              <a:gd name="connsiteY2" fmla="*/ 6388675 h 7464528"/>
              <a:gd name="connsiteX3" fmla="*/ 12099342 w 162510300"/>
              <a:gd name="connsiteY3" fmla="*/ 5704292 h 7464528"/>
              <a:gd name="connsiteX4" fmla="*/ 4065142 w 162510300"/>
              <a:gd name="connsiteY4" fmla="*/ 4104853 h 7464528"/>
              <a:gd name="connsiteX5" fmla="*/ 3573856 w 162510300"/>
              <a:gd name="connsiteY5" fmla="*/ 2176759 h 7464528"/>
              <a:gd name="connsiteX6" fmla="*/ 12680398 w 162510300"/>
              <a:gd name="connsiteY6" fmla="*/ 153601 h 7464528"/>
              <a:gd name="connsiteX7" fmla="*/ 139963416 w 162510300"/>
              <a:gd name="connsiteY7" fmla="*/ 161444 h 7464528"/>
              <a:gd name="connsiteX8" fmla="*/ 162510300 w 162510300"/>
              <a:gd name="connsiteY8" fmla="*/ 773308 h 7464528"/>
              <a:gd name="connsiteX0" fmla="*/ 54610585 w 162510300"/>
              <a:gd name="connsiteY0" fmla="*/ 7464528 h 7464528"/>
              <a:gd name="connsiteX1" fmla="*/ 39513387 w 162510300"/>
              <a:gd name="connsiteY1" fmla="*/ 6737475 h 7464528"/>
              <a:gd name="connsiteX2" fmla="*/ 29152650 w 162510300"/>
              <a:gd name="connsiteY2" fmla="*/ 6388675 h 7464528"/>
              <a:gd name="connsiteX3" fmla="*/ 12099342 w 162510300"/>
              <a:gd name="connsiteY3" fmla="*/ 5704292 h 7464528"/>
              <a:gd name="connsiteX4" fmla="*/ 4065142 w 162510300"/>
              <a:gd name="connsiteY4" fmla="*/ 4104853 h 7464528"/>
              <a:gd name="connsiteX5" fmla="*/ 3573856 w 162510300"/>
              <a:gd name="connsiteY5" fmla="*/ 2176759 h 7464528"/>
              <a:gd name="connsiteX6" fmla="*/ 12680398 w 162510300"/>
              <a:gd name="connsiteY6" fmla="*/ 153601 h 7464528"/>
              <a:gd name="connsiteX7" fmla="*/ 139963416 w 162510300"/>
              <a:gd name="connsiteY7" fmla="*/ 161444 h 7464528"/>
              <a:gd name="connsiteX8" fmla="*/ 162510300 w 162510300"/>
              <a:gd name="connsiteY8" fmla="*/ 773308 h 7464528"/>
              <a:gd name="connsiteX0" fmla="*/ 54610585 w 162510300"/>
              <a:gd name="connsiteY0" fmla="*/ 7464528 h 7464528"/>
              <a:gd name="connsiteX1" fmla="*/ 39513387 w 162510300"/>
              <a:gd name="connsiteY1" fmla="*/ 6737475 h 7464528"/>
              <a:gd name="connsiteX2" fmla="*/ 30246193 w 162510300"/>
              <a:gd name="connsiteY2" fmla="*/ 5982647 h 7464528"/>
              <a:gd name="connsiteX3" fmla="*/ 12099342 w 162510300"/>
              <a:gd name="connsiteY3" fmla="*/ 5704292 h 7464528"/>
              <a:gd name="connsiteX4" fmla="*/ 4065142 w 162510300"/>
              <a:gd name="connsiteY4" fmla="*/ 4104853 h 7464528"/>
              <a:gd name="connsiteX5" fmla="*/ 3573856 w 162510300"/>
              <a:gd name="connsiteY5" fmla="*/ 2176759 h 7464528"/>
              <a:gd name="connsiteX6" fmla="*/ 12680398 w 162510300"/>
              <a:gd name="connsiteY6" fmla="*/ 153601 h 7464528"/>
              <a:gd name="connsiteX7" fmla="*/ 139963416 w 162510300"/>
              <a:gd name="connsiteY7" fmla="*/ 161444 h 7464528"/>
              <a:gd name="connsiteX8" fmla="*/ 162510300 w 162510300"/>
              <a:gd name="connsiteY8" fmla="*/ 773308 h 7464528"/>
              <a:gd name="connsiteX0" fmla="*/ 54610585 w 162510300"/>
              <a:gd name="connsiteY0" fmla="*/ 7464528 h 7464528"/>
              <a:gd name="connsiteX1" fmla="*/ 39513387 w 162510300"/>
              <a:gd name="connsiteY1" fmla="*/ 6737475 h 7464528"/>
              <a:gd name="connsiteX2" fmla="*/ 30246193 w 162510300"/>
              <a:gd name="connsiteY2" fmla="*/ 5982647 h 7464528"/>
              <a:gd name="connsiteX3" fmla="*/ 12099342 w 162510300"/>
              <a:gd name="connsiteY3" fmla="*/ 5704292 h 7464528"/>
              <a:gd name="connsiteX4" fmla="*/ 4065142 w 162510300"/>
              <a:gd name="connsiteY4" fmla="*/ 4104853 h 7464528"/>
              <a:gd name="connsiteX5" fmla="*/ 3573856 w 162510300"/>
              <a:gd name="connsiteY5" fmla="*/ 2176759 h 7464528"/>
              <a:gd name="connsiteX6" fmla="*/ 12680398 w 162510300"/>
              <a:gd name="connsiteY6" fmla="*/ 153601 h 7464528"/>
              <a:gd name="connsiteX7" fmla="*/ 139963416 w 162510300"/>
              <a:gd name="connsiteY7" fmla="*/ 161444 h 7464528"/>
              <a:gd name="connsiteX8" fmla="*/ 162510300 w 162510300"/>
              <a:gd name="connsiteY8" fmla="*/ 773308 h 7464528"/>
              <a:gd name="connsiteX0" fmla="*/ 54610585 w 162510300"/>
              <a:gd name="connsiteY0" fmla="*/ 7464528 h 7538612"/>
              <a:gd name="connsiteX1" fmla="*/ 52863807 w 162510300"/>
              <a:gd name="connsiteY1" fmla="*/ 7490977 h 7538612"/>
              <a:gd name="connsiteX2" fmla="*/ 39513387 w 162510300"/>
              <a:gd name="connsiteY2" fmla="*/ 6737475 h 7538612"/>
              <a:gd name="connsiteX3" fmla="*/ 30246193 w 162510300"/>
              <a:gd name="connsiteY3" fmla="*/ 5982647 h 7538612"/>
              <a:gd name="connsiteX4" fmla="*/ 12099342 w 162510300"/>
              <a:gd name="connsiteY4" fmla="*/ 5704292 h 7538612"/>
              <a:gd name="connsiteX5" fmla="*/ 4065142 w 162510300"/>
              <a:gd name="connsiteY5" fmla="*/ 4104853 h 7538612"/>
              <a:gd name="connsiteX6" fmla="*/ 3573856 w 162510300"/>
              <a:gd name="connsiteY6" fmla="*/ 2176759 h 7538612"/>
              <a:gd name="connsiteX7" fmla="*/ 12680398 w 162510300"/>
              <a:gd name="connsiteY7" fmla="*/ 153601 h 7538612"/>
              <a:gd name="connsiteX8" fmla="*/ 139963416 w 162510300"/>
              <a:gd name="connsiteY8" fmla="*/ 161444 h 7538612"/>
              <a:gd name="connsiteX9" fmla="*/ 162510300 w 162510300"/>
              <a:gd name="connsiteY9" fmla="*/ 773308 h 7538612"/>
              <a:gd name="connsiteX0" fmla="*/ 54610585 w 162510300"/>
              <a:gd name="connsiteY0" fmla="*/ 7513107 h 7587191"/>
              <a:gd name="connsiteX1" fmla="*/ 52863807 w 162510300"/>
              <a:gd name="connsiteY1" fmla="*/ 7539556 h 7587191"/>
              <a:gd name="connsiteX2" fmla="*/ 39513387 w 162510300"/>
              <a:gd name="connsiteY2" fmla="*/ 6786054 h 7587191"/>
              <a:gd name="connsiteX3" fmla="*/ 30246193 w 162510300"/>
              <a:gd name="connsiteY3" fmla="*/ 6031226 h 7587191"/>
              <a:gd name="connsiteX4" fmla="*/ 12099342 w 162510300"/>
              <a:gd name="connsiteY4" fmla="*/ 5752871 h 7587191"/>
              <a:gd name="connsiteX5" fmla="*/ 4065142 w 162510300"/>
              <a:gd name="connsiteY5" fmla="*/ 4153432 h 7587191"/>
              <a:gd name="connsiteX6" fmla="*/ 3573856 w 162510300"/>
              <a:gd name="connsiteY6" fmla="*/ 2225338 h 7587191"/>
              <a:gd name="connsiteX7" fmla="*/ 12680398 w 162510300"/>
              <a:gd name="connsiteY7" fmla="*/ 202180 h 7587191"/>
              <a:gd name="connsiteX8" fmla="*/ 139963416 w 162510300"/>
              <a:gd name="connsiteY8" fmla="*/ 210023 h 7587191"/>
              <a:gd name="connsiteX9" fmla="*/ 162510300 w 162510300"/>
              <a:gd name="connsiteY9" fmla="*/ 821887 h 7587191"/>
              <a:gd name="connsiteX0" fmla="*/ 54610585 w 153785689"/>
              <a:gd name="connsiteY0" fmla="*/ 7481560 h 7555644"/>
              <a:gd name="connsiteX1" fmla="*/ 52863807 w 153785689"/>
              <a:gd name="connsiteY1" fmla="*/ 7508009 h 7555644"/>
              <a:gd name="connsiteX2" fmla="*/ 39513387 w 153785689"/>
              <a:gd name="connsiteY2" fmla="*/ 6754507 h 7555644"/>
              <a:gd name="connsiteX3" fmla="*/ 30246193 w 153785689"/>
              <a:gd name="connsiteY3" fmla="*/ 5999679 h 7555644"/>
              <a:gd name="connsiteX4" fmla="*/ 12099342 w 153785689"/>
              <a:gd name="connsiteY4" fmla="*/ 5721324 h 7555644"/>
              <a:gd name="connsiteX5" fmla="*/ 4065142 w 153785689"/>
              <a:gd name="connsiteY5" fmla="*/ 4121885 h 7555644"/>
              <a:gd name="connsiteX6" fmla="*/ 3573856 w 153785689"/>
              <a:gd name="connsiteY6" fmla="*/ 2193791 h 7555644"/>
              <a:gd name="connsiteX7" fmla="*/ 12680398 w 153785689"/>
              <a:gd name="connsiteY7" fmla="*/ 170633 h 7555644"/>
              <a:gd name="connsiteX8" fmla="*/ 139963416 w 153785689"/>
              <a:gd name="connsiteY8" fmla="*/ 178476 h 7555644"/>
              <a:gd name="connsiteX9" fmla="*/ 153360177 w 153785689"/>
              <a:gd name="connsiteY9" fmla="*/ 750893 h 7555644"/>
              <a:gd name="connsiteX0" fmla="*/ 54610585 w 153360177"/>
              <a:gd name="connsiteY0" fmla="*/ 7468263 h 7542347"/>
              <a:gd name="connsiteX1" fmla="*/ 52863807 w 153360177"/>
              <a:gd name="connsiteY1" fmla="*/ 7494712 h 7542347"/>
              <a:gd name="connsiteX2" fmla="*/ 39513387 w 153360177"/>
              <a:gd name="connsiteY2" fmla="*/ 6741210 h 7542347"/>
              <a:gd name="connsiteX3" fmla="*/ 30246193 w 153360177"/>
              <a:gd name="connsiteY3" fmla="*/ 5986382 h 7542347"/>
              <a:gd name="connsiteX4" fmla="*/ 12099342 w 153360177"/>
              <a:gd name="connsiteY4" fmla="*/ 5708027 h 7542347"/>
              <a:gd name="connsiteX5" fmla="*/ 4065142 w 153360177"/>
              <a:gd name="connsiteY5" fmla="*/ 4108588 h 7542347"/>
              <a:gd name="connsiteX6" fmla="*/ 3573856 w 153360177"/>
              <a:gd name="connsiteY6" fmla="*/ 2180494 h 7542347"/>
              <a:gd name="connsiteX7" fmla="*/ 12680398 w 153360177"/>
              <a:gd name="connsiteY7" fmla="*/ 157336 h 7542347"/>
              <a:gd name="connsiteX8" fmla="*/ 139963416 w 153360177"/>
              <a:gd name="connsiteY8" fmla="*/ 165179 h 7542347"/>
              <a:gd name="connsiteX9" fmla="*/ 153360177 w 153360177"/>
              <a:gd name="connsiteY9" fmla="*/ 737596 h 7542347"/>
              <a:gd name="connsiteX0" fmla="*/ 54610585 w 153978727"/>
              <a:gd name="connsiteY0" fmla="*/ 7517051 h 7591135"/>
              <a:gd name="connsiteX1" fmla="*/ 52863807 w 153978727"/>
              <a:gd name="connsiteY1" fmla="*/ 7543500 h 7591135"/>
              <a:gd name="connsiteX2" fmla="*/ 39513387 w 153978727"/>
              <a:gd name="connsiteY2" fmla="*/ 6789998 h 7591135"/>
              <a:gd name="connsiteX3" fmla="*/ 30246193 w 153978727"/>
              <a:gd name="connsiteY3" fmla="*/ 6035170 h 7591135"/>
              <a:gd name="connsiteX4" fmla="*/ 12099342 w 153978727"/>
              <a:gd name="connsiteY4" fmla="*/ 5756815 h 7591135"/>
              <a:gd name="connsiteX5" fmla="*/ 4065142 w 153978727"/>
              <a:gd name="connsiteY5" fmla="*/ 4157376 h 7591135"/>
              <a:gd name="connsiteX6" fmla="*/ 3573856 w 153978727"/>
              <a:gd name="connsiteY6" fmla="*/ 2229282 h 7591135"/>
              <a:gd name="connsiteX7" fmla="*/ 12680398 w 153978727"/>
              <a:gd name="connsiteY7" fmla="*/ 206124 h 7591135"/>
              <a:gd name="connsiteX8" fmla="*/ 139963416 w 153978727"/>
              <a:gd name="connsiteY8" fmla="*/ 213967 h 7591135"/>
              <a:gd name="connsiteX9" fmla="*/ 153712094 w 153978727"/>
              <a:gd name="connsiteY9" fmla="*/ 1503023 h 7591135"/>
              <a:gd name="connsiteX0" fmla="*/ 54408539 w 153510048"/>
              <a:gd name="connsiteY0" fmla="*/ 7507776 h 7581860"/>
              <a:gd name="connsiteX1" fmla="*/ 52661761 w 153510048"/>
              <a:gd name="connsiteY1" fmla="*/ 7534225 h 7581860"/>
              <a:gd name="connsiteX2" fmla="*/ 39311341 w 153510048"/>
              <a:gd name="connsiteY2" fmla="*/ 6780723 h 7581860"/>
              <a:gd name="connsiteX3" fmla="*/ 30044147 w 153510048"/>
              <a:gd name="connsiteY3" fmla="*/ 6025895 h 7581860"/>
              <a:gd name="connsiteX4" fmla="*/ 11897296 w 153510048"/>
              <a:gd name="connsiteY4" fmla="*/ 5747540 h 7581860"/>
              <a:gd name="connsiteX5" fmla="*/ 3863096 w 153510048"/>
              <a:gd name="connsiteY5" fmla="*/ 4148101 h 7581860"/>
              <a:gd name="connsiteX6" fmla="*/ 3371810 w 153510048"/>
              <a:gd name="connsiteY6" fmla="*/ 2220007 h 7581860"/>
              <a:gd name="connsiteX7" fmla="*/ 12478352 w 153510048"/>
              <a:gd name="connsiteY7" fmla="*/ 196849 h 7581860"/>
              <a:gd name="connsiteX8" fmla="*/ 136828647 w 153510048"/>
              <a:gd name="connsiteY8" fmla="*/ 224416 h 7581860"/>
              <a:gd name="connsiteX9" fmla="*/ 153510048 w 153510048"/>
              <a:gd name="connsiteY9" fmla="*/ 1493748 h 7581860"/>
              <a:gd name="connsiteX0" fmla="*/ 54408539 w 153510048"/>
              <a:gd name="connsiteY0" fmla="*/ 7475941 h 7550025"/>
              <a:gd name="connsiteX1" fmla="*/ 52661761 w 153510048"/>
              <a:gd name="connsiteY1" fmla="*/ 7502390 h 7550025"/>
              <a:gd name="connsiteX2" fmla="*/ 39311341 w 153510048"/>
              <a:gd name="connsiteY2" fmla="*/ 6748888 h 7550025"/>
              <a:gd name="connsiteX3" fmla="*/ 30044147 w 153510048"/>
              <a:gd name="connsiteY3" fmla="*/ 5994060 h 7550025"/>
              <a:gd name="connsiteX4" fmla="*/ 11897296 w 153510048"/>
              <a:gd name="connsiteY4" fmla="*/ 5715705 h 7550025"/>
              <a:gd name="connsiteX5" fmla="*/ 3863096 w 153510048"/>
              <a:gd name="connsiteY5" fmla="*/ 4116266 h 7550025"/>
              <a:gd name="connsiteX6" fmla="*/ 3371810 w 153510048"/>
              <a:gd name="connsiteY6" fmla="*/ 2188172 h 7550025"/>
              <a:gd name="connsiteX7" fmla="*/ 12478352 w 153510048"/>
              <a:gd name="connsiteY7" fmla="*/ 165014 h 7550025"/>
              <a:gd name="connsiteX8" fmla="*/ 136828647 w 153510048"/>
              <a:gd name="connsiteY8" fmla="*/ 192581 h 7550025"/>
              <a:gd name="connsiteX9" fmla="*/ 153510048 w 153510048"/>
              <a:gd name="connsiteY9" fmla="*/ 1461913 h 7550025"/>
              <a:gd name="connsiteX0" fmla="*/ 54408539 w 153510048"/>
              <a:gd name="connsiteY0" fmla="*/ 7475941 h 7550025"/>
              <a:gd name="connsiteX1" fmla="*/ 52661761 w 153510048"/>
              <a:gd name="connsiteY1" fmla="*/ 7502390 h 7550025"/>
              <a:gd name="connsiteX2" fmla="*/ 39311341 w 153510048"/>
              <a:gd name="connsiteY2" fmla="*/ 6748888 h 7550025"/>
              <a:gd name="connsiteX3" fmla="*/ 30044147 w 153510048"/>
              <a:gd name="connsiteY3" fmla="*/ 5994060 h 7550025"/>
              <a:gd name="connsiteX4" fmla="*/ 11897296 w 153510048"/>
              <a:gd name="connsiteY4" fmla="*/ 5715705 h 7550025"/>
              <a:gd name="connsiteX5" fmla="*/ 3863096 w 153510048"/>
              <a:gd name="connsiteY5" fmla="*/ 4116266 h 7550025"/>
              <a:gd name="connsiteX6" fmla="*/ 3371810 w 153510048"/>
              <a:gd name="connsiteY6" fmla="*/ 2188172 h 7550025"/>
              <a:gd name="connsiteX7" fmla="*/ 12478352 w 153510048"/>
              <a:gd name="connsiteY7" fmla="*/ 165014 h 7550025"/>
              <a:gd name="connsiteX8" fmla="*/ 136828647 w 153510048"/>
              <a:gd name="connsiteY8" fmla="*/ 192581 h 7550025"/>
              <a:gd name="connsiteX9" fmla="*/ 153510048 w 153510048"/>
              <a:gd name="connsiteY9" fmla="*/ 1461913 h 7550025"/>
              <a:gd name="connsiteX0" fmla="*/ 54408539 w 155738914"/>
              <a:gd name="connsiteY0" fmla="*/ 7513674 h 7587758"/>
              <a:gd name="connsiteX1" fmla="*/ 52661761 w 155738914"/>
              <a:gd name="connsiteY1" fmla="*/ 7540123 h 7587758"/>
              <a:gd name="connsiteX2" fmla="*/ 39311341 w 155738914"/>
              <a:gd name="connsiteY2" fmla="*/ 6786621 h 7587758"/>
              <a:gd name="connsiteX3" fmla="*/ 30044147 w 155738914"/>
              <a:gd name="connsiteY3" fmla="*/ 6031793 h 7587758"/>
              <a:gd name="connsiteX4" fmla="*/ 11897296 w 155738914"/>
              <a:gd name="connsiteY4" fmla="*/ 5753438 h 7587758"/>
              <a:gd name="connsiteX5" fmla="*/ 3863096 w 155738914"/>
              <a:gd name="connsiteY5" fmla="*/ 4153999 h 7587758"/>
              <a:gd name="connsiteX6" fmla="*/ 3371810 w 155738914"/>
              <a:gd name="connsiteY6" fmla="*/ 2225905 h 7587758"/>
              <a:gd name="connsiteX7" fmla="*/ 12478352 w 155738914"/>
              <a:gd name="connsiteY7" fmla="*/ 202747 h 7587758"/>
              <a:gd name="connsiteX8" fmla="*/ 136828647 w 155738914"/>
              <a:gd name="connsiteY8" fmla="*/ 230314 h 7587758"/>
              <a:gd name="connsiteX9" fmla="*/ 155738914 w 155738914"/>
              <a:gd name="connsiteY9" fmla="*/ 1611416 h 7587758"/>
              <a:gd name="connsiteX0" fmla="*/ 54408539 w 155738914"/>
              <a:gd name="connsiteY0" fmla="*/ 7472341 h 7546425"/>
              <a:gd name="connsiteX1" fmla="*/ 52661761 w 155738914"/>
              <a:gd name="connsiteY1" fmla="*/ 7498790 h 7546425"/>
              <a:gd name="connsiteX2" fmla="*/ 39311341 w 155738914"/>
              <a:gd name="connsiteY2" fmla="*/ 6745288 h 7546425"/>
              <a:gd name="connsiteX3" fmla="*/ 30044147 w 155738914"/>
              <a:gd name="connsiteY3" fmla="*/ 5990460 h 7546425"/>
              <a:gd name="connsiteX4" fmla="*/ 11897296 w 155738914"/>
              <a:gd name="connsiteY4" fmla="*/ 5712105 h 7546425"/>
              <a:gd name="connsiteX5" fmla="*/ 3863096 w 155738914"/>
              <a:gd name="connsiteY5" fmla="*/ 4112666 h 7546425"/>
              <a:gd name="connsiteX6" fmla="*/ 3371810 w 155738914"/>
              <a:gd name="connsiteY6" fmla="*/ 2184572 h 7546425"/>
              <a:gd name="connsiteX7" fmla="*/ 12478352 w 155738914"/>
              <a:gd name="connsiteY7" fmla="*/ 161414 h 7546425"/>
              <a:gd name="connsiteX8" fmla="*/ 136828647 w 155738914"/>
              <a:gd name="connsiteY8" fmla="*/ 188981 h 7546425"/>
              <a:gd name="connsiteX9" fmla="*/ 155738914 w 155738914"/>
              <a:gd name="connsiteY9" fmla="*/ 1570083 h 7546425"/>
              <a:gd name="connsiteX0" fmla="*/ 54648457 w 155978832"/>
              <a:gd name="connsiteY0" fmla="*/ 7472341 h 7546425"/>
              <a:gd name="connsiteX1" fmla="*/ 52901679 w 155978832"/>
              <a:gd name="connsiteY1" fmla="*/ 7498790 h 7546425"/>
              <a:gd name="connsiteX2" fmla="*/ 39551259 w 155978832"/>
              <a:gd name="connsiteY2" fmla="*/ 6745288 h 7546425"/>
              <a:gd name="connsiteX3" fmla="*/ 30284065 w 155978832"/>
              <a:gd name="connsiteY3" fmla="*/ 5990460 h 7546425"/>
              <a:gd name="connsiteX4" fmla="*/ 12137214 w 155978832"/>
              <a:gd name="connsiteY4" fmla="*/ 5712105 h 7546425"/>
              <a:gd name="connsiteX5" fmla="*/ 4103014 w 155978832"/>
              <a:gd name="connsiteY5" fmla="*/ 4112666 h 7546425"/>
              <a:gd name="connsiteX6" fmla="*/ 8449761 w 155978832"/>
              <a:gd name="connsiteY6" fmla="*/ 3405102 h 7546425"/>
              <a:gd name="connsiteX7" fmla="*/ 3611728 w 155978832"/>
              <a:gd name="connsiteY7" fmla="*/ 2184572 h 7546425"/>
              <a:gd name="connsiteX8" fmla="*/ 12718270 w 155978832"/>
              <a:gd name="connsiteY8" fmla="*/ 161414 h 7546425"/>
              <a:gd name="connsiteX9" fmla="*/ 137068565 w 155978832"/>
              <a:gd name="connsiteY9" fmla="*/ 188981 h 7546425"/>
              <a:gd name="connsiteX10" fmla="*/ 155978832 w 155978832"/>
              <a:gd name="connsiteY10" fmla="*/ 1570083 h 7546425"/>
              <a:gd name="connsiteX0" fmla="*/ 54648457 w 155978832"/>
              <a:gd name="connsiteY0" fmla="*/ 7472341 h 7546425"/>
              <a:gd name="connsiteX1" fmla="*/ 52901679 w 155978832"/>
              <a:gd name="connsiteY1" fmla="*/ 7498790 h 7546425"/>
              <a:gd name="connsiteX2" fmla="*/ 39551259 w 155978832"/>
              <a:gd name="connsiteY2" fmla="*/ 6745288 h 7546425"/>
              <a:gd name="connsiteX3" fmla="*/ 30284065 w 155978832"/>
              <a:gd name="connsiteY3" fmla="*/ 5990460 h 7546425"/>
              <a:gd name="connsiteX4" fmla="*/ 12137214 w 155978832"/>
              <a:gd name="connsiteY4" fmla="*/ 5712105 h 7546425"/>
              <a:gd name="connsiteX5" fmla="*/ 4103014 w 155978832"/>
              <a:gd name="connsiteY5" fmla="*/ 4112666 h 7546425"/>
              <a:gd name="connsiteX6" fmla="*/ 8449761 w 155978832"/>
              <a:gd name="connsiteY6" fmla="*/ 3405102 h 7546425"/>
              <a:gd name="connsiteX7" fmla="*/ 3611728 w 155978832"/>
              <a:gd name="connsiteY7" fmla="*/ 2184572 h 7546425"/>
              <a:gd name="connsiteX8" fmla="*/ 12718270 w 155978832"/>
              <a:gd name="connsiteY8" fmla="*/ 161414 h 7546425"/>
              <a:gd name="connsiteX9" fmla="*/ 137068565 w 155978832"/>
              <a:gd name="connsiteY9" fmla="*/ 188981 h 7546425"/>
              <a:gd name="connsiteX10" fmla="*/ 155978832 w 155978832"/>
              <a:gd name="connsiteY10" fmla="*/ 1570083 h 7546425"/>
              <a:gd name="connsiteX0" fmla="*/ 54648457 w 155978832"/>
              <a:gd name="connsiteY0" fmla="*/ 7472341 h 7546425"/>
              <a:gd name="connsiteX1" fmla="*/ 52901679 w 155978832"/>
              <a:gd name="connsiteY1" fmla="*/ 7498790 h 7546425"/>
              <a:gd name="connsiteX2" fmla="*/ 39551259 w 155978832"/>
              <a:gd name="connsiteY2" fmla="*/ 6745288 h 7546425"/>
              <a:gd name="connsiteX3" fmla="*/ 30284065 w 155978832"/>
              <a:gd name="connsiteY3" fmla="*/ 5990460 h 7546425"/>
              <a:gd name="connsiteX4" fmla="*/ 12547290 w 155978832"/>
              <a:gd name="connsiteY4" fmla="*/ 5643158 h 7546425"/>
              <a:gd name="connsiteX5" fmla="*/ 4103014 w 155978832"/>
              <a:gd name="connsiteY5" fmla="*/ 4112666 h 7546425"/>
              <a:gd name="connsiteX6" fmla="*/ 8449761 w 155978832"/>
              <a:gd name="connsiteY6" fmla="*/ 3405102 h 7546425"/>
              <a:gd name="connsiteX7" fmla="*/ 3611728 w 155978832"/>
              <a:gd name="connsiteY7" fmla="*/ 2184572 h 7546425"/>
              <a:gd name="connsiteX8" fmla="*/ 12718270 w 155978832"/>
              <a:gd name="connsiteY8" fmla="*/ 161414 h 7546425"/>
              <a:gd name="connsiteX9" fmla="*/ 137068565 w 155978832"/>
              <a:gd name="connsiteY9" fmla="*/ 188981 h 7546425"/>
              <a:gd name="connsiteX10" fmla="*/ 155978832 w 155978832"/>
              <a:gd name="connsiteY10" fmla="*/ 1570083 h 7546425"/>
              <a:gd name="connsiteX0" fmla="*/ 54679005 w 156009380"/>
              <a:gd name="connsiteY0" fmla="*/ 7472341 h 7546425"/>
              <a:gd name="connsiteX1" fmla="*/ 52932227 w 156009380"/>
              <a:gd name="connsiteY1" fmla="*/ 7498790 h 7546425"/>
              <a:gd name="connsiteX2" fmla="*/ 39581807 w 156009380"/>
              <a:gd name="connsiteY2" fmla="*/ 6745288 h 7546425"/>
              <a:gd name="connsiteX3" fmla="*/ 30314613 w 156009380"/>
              <a:gd name="connsiteY3" fmla="*/ 5990460 h 7546425"/>
              <a:gd name="connsiteX4" fmla="*/ 12577838 w 156009380"/>
              <a:gd name="connsiteY4" fmla="*/ 5643158 h 7546425"/>
              <a:gd name="connsiteX5" fmla="*/ 4133562 w 156009380"/>
              <a:gd name="connsiteY5" fmla="*/ 4112666 h 7546425"/>
              <a:gd name="connsiteX6" fmla="*/ 9027069 w 156009380"/>
              <a:gd name="connsiteY6" fmla="*/ 3466390 h 7546425"/>
              <a:gd name="connsiteX7" fmla="*/ 3642276 w 156009380"/>
              <a:gd name="connsiteY7" fmla="*/ 2184572 h 7546425"/>
              <a:gd name="connsiteX8" fmla="*/ 12748818 w 156009380"/>
              <a:gd name="connsiteY8" fmla="*/ 161414 h 7546425"/>
              <a:gd name="connsiteX9" fmla="*/ 137099113 w 156009380"/>
              <a:gd name="connsiteY9" fmla="*/ 188981 h 7546425"/>
              <a:gd name="connsiteX10" fmla="*/ 156009380 w 156009380"/>
              <a:gd name="connsiteY10" fmla="*/ 1570083 h 7546425"/>
              <a:gd name="connsiteX0" fmla="*/ 54679005 w 156009380"/>
              <a:gd name="connsiteY0" fmla="*/ 7472341 h 7546425"/>
              <a:gd name="connsiteX1" fmla="*/ 52932227 w 156009380"/>
              <a:gd name="connsiteY1" fmla="*/ 7498790 h 7546425"/>
              <a:gd name="connsiteX2" fmla="*/ 39581807 w 156009380"/>
              <a:gd name="connsiteY2" fmla="*/ 6745288 h 7546425"/>
              <a:gd name="connsiteX3" fmla="*/ 30314613 w 156009380"/>
              <a:gd name="connsiteY3" fmla="*/ 5990460 h 7546425"/>
              <a:gd name="connsiteX4" fmla="*/ 12577838 w 156009380"/>
              <a:gd name="connsiteY4" fmla="*/ 5643158 h 7546425"/>
              <a:gd name="connsiteX5" fmla="*/ 11378181 w 156009380"/>
              <a:gd name="connsiteY5" fmla="*/ 4051379 h 7546425"/>
              <a:gd name="connsiteX6" fmla="*/ 9027069 w 156009380"/>
              <a:gd name="connsiteY6" fmla="*/ 3466390 h 7546425"/>
              <a:gd name="connsiteX7" fmla="*/ 3642276 w 156009380"/>
              <a:gd name="connsiteY7" fmla="*/ 2184572 h 7546425"/>
              <a:gd name="connsiteX8" fmla="*/ 12748818 w 156009380"/>
              <a:gd name="connsiteY8" fmla="*/ 161414 h 7546425"/>
              <a:gd name="connsiteX9" fmla="*/ 137099113 w 156009380"/>
              <a:gd name="connsiteY9" fmla="*/ 188981 h 7546425"/>
              <a:gd name="connsiteX10" fmla="*/ 156009380 w 156009380"/>
              <a:gd name="connsiteY10" fmla="*/ 1570083 h 7546425"/>
              <a:gd name="connsiteX0" fmla="*/ 54679005 w 156009380"/>
              <a:gd name="connsiteY0" fmla="*/ 7472341 h 7546425"/>
              <a:gd name="connsiteX1" fmla="*/ 52932227 w 156009380"/>
              <a:gd name="connsiteY1" fmla="*/ 7498790 h 7546425"/>
              <a:gd name="connsiteX2" fmla="*/ 39581807 w 156009380"/>
              <a:gd name="connsiteY2" fmla="*/ 6745288 h 7546425"/>
              <a:gd name="connsiteX3" fmla="*/ 30314613 w 156009380"/>
              <a:gd name="connsiteY3" fmla="*/ 5990460 h 7546425"/>
              <a:gd name="connsiteX4" fmla="*/ 12577838 w 156009380"/>
              <a:gd name="connsiteY4" fmla="*/ 5643158 h 7546425"/>
              <a:gd name="connsiteX5" fmla="*/ 11378181 w 156009380"/>
              <a:gd name="connsiteY5" fmla="*/ 4051379 h 7546425"/>
              <a:gd name="connsiteX6" fmla="*/ 9027069 w 156009380"/>
              <a:gd name="connsiteY6" fmla="*/ 3466390 h 7546425"/>
              <a:gd name="connsiteX7" fmla="*/ 3642276 w 156009380"/>
              <a:gd name="connsiteY7" fmla="*/ 2184572 h 7546425"/>
              <a:gd name="connsiteX8" fmla="*/ 12748818 w 156009380"/>
              <a:gd name="connsiteY8" fmla="*/ 161414 h 7546425"/>
              <a:gd name="connsiteX9" fmla="*/ 137099113 w 156009380"/>
              <a:gd name="connsiteY9" fmla="*/ 188981 h 7546425"/>
              <a:gd name="connsiteX10" fmla="*/ 156009380 w 156009380"/>
              <a:gd name="connsiteY10" fmla="*/ 1570083 h 7546425"/>
              <a:gd name="connsiteX0" fmla="*/ 54724974 w 156055349"/>
              <a:gd name="connsiteY0" fmla="*/ 7472341 h 7546425"/>
              <a:gd name="connsiteX1" fmla="*/ 52978196 w 156055349"/>
              <a:gd name="connsiteY1" fmla="*/ 7498790 h 7546425"/>
              <a:gd name="connsiteX2" fmla="*/ 39627776 w 156055349"/>
              <a:gd name="connsiteY2" fmla="*/ 6745288 h 7546425"/>
              <a:gd name="connsiteX3" fmla="*/ 30360582 w 156055349"/>
              <a:gd name="connsiteY3" fmla="*/ 5990460 h 7546425"/>
              <a:gd name="connsiteX4" fmla="*/ 12623807 w 156055349"/>
              <a:gd name="connsiteY4" fmla="*/ 5643158 h 7546425"/>
              <a:gd name="connsiteX5" fmla="*/ 11424150 w 156055349"/>
              <a:gd name="connsiteY5" fmla="*/ 4051379 h 7546425"/>
              <a:gd name="connsiteX6" fmla="*/ 9893187 w 156055349"/>
              <a:gd name="connsiteY6" fmla="*/ 3466390 h 7546425"/>
              <a:gd name="connsiteX7" fmla="*/ 3688245 w 156055349"/>
              <a:gd name="connsiteY7" fmla="*/ 2184572 h 7546425"/>
              <a:gd name="connsiteX8" fmla="*/ 12794787 w 156055349"/>
              <a:gd name="connsiteY8" fmla="*/ 161414 h 7546425"/>
              <a:gd name="connsiteX9" fmla="*/ 137145082 w 156055349"/>
              <a:gd name="connsiteY9" fmla="*/ 188981 h 7546425"/>
              <a:gd name="connsiteX10" fmla="*/ 156055349 w 156055349"/>
              <a:gd name="connsiteY10" fmla="*/ 1570083 h 7546425"/>
              <a:gd name="connsiteX0" fmla="*/ 54724974 w 156055349"/>
              <a:gd name="connsiteY0" fmla="*/ 7472341 h 7546425"/>
              <a:gd name="connsiteX1" fmla="*/ 52978196 w 156055349"/>
              <a:gd name="connsiteY1" fmla="*/ 7498790 h 7546425"/>
              <a:gd name="connsiteX2" fmla="*/ 39627776 w 156055349"/>
              <a:gd name="connsiteY2" fmla="*/ 6745288 h 7546425"/>
              <a:gd name="connsiteX3" fmla="*/ 30360582 w 156055349"/>
              <a:gd name="connsiteY3" fmla="*/ 5990460 h 7546425"/>
              <a:gd name="connsiteX4" fmla="*/ 12623807 w 156055349"/>
              <a:gd name="connsiteY4" fmla="*/ 5643158 h 7546425"/>
              <a:gd name="connsiteX5" fmla="*/ 11424150 w 156055349"/>
              <a:gd name="connsiteY5" fmla="*/ 4051379 h 7546425"/>
              <a:gd name="connsiteX6" fmla="*/ 9893187 w 156055349"/>
              <a:gd name="connsiteY6" fmla="*/ 3466390 h 7546425"/>
              <a:gd name="connsiteX7" fmla="*/ 3688245 w 156055349"/>
              <a:gd name="connsiteY7" fmla="*/ 2184572 h 7546425"/>
              <a:gd name="connsiteX8" fmla="*/ 12794787 w 156055349"/>
              <a:gd name="connsiteY8" fmla="*/ 161414 h 7546425"/>
              <a:gd name="connsiteX9" fmla="*/ 137145082 w 156055349"/>
              <a:gd name="connsiteY9" fmla="*/ 188981 h 7546425"/>
              <a:gd name="connsiteX10" fmla="*/ 156055349 w 156055349"/>
              <a:gd name="connsiteY10" fmla="*/ 1570083 h 7546425"/>
              <a:gd name="connsiteX0" fmla="*/ 54741220 w 156071595"/>
              <a:gd name="connsiteY0" fmla="*/ 7472341 h 7546425"/>
              <a:gd name="connsiteX1" fmla="*/ 52994442 w 156071595"/>
              <a:gd name="connsiteY1" fmla="*/ 7498790 h 7546425"/>
              <a:gd name="connsiteX2" fmla="*/ 39644022 w 156071595"/>
              <a:gd name="connsiteY2" fmla="*/ 6745288 h 7546425"/>
              <a:gd name="connsiteX3" fmla="*/ 30376828 w 156071595"/>
              <a:gd name="connsiteY3" fmla="*/ 5990460 h 7546425"/>
              <a:gd name="connsiteX4" fmla="*/ 12640053 w 156071595"/>
              <a:gd name="connsiteY4" fmla="*/ 5643158 h 7546425"/>
              <a:gd name="connsiteX5" fmla="*/ 11440396 w 156071595"/>
              <a:gd name="connsiteY5" fmla="*/ 4051379 h 7546425"/>
              <a:gd name="connsiteX6" fmla="*/ 10198740 w 156071595"/>
              <a:gd name="connsiteY6" fmla="*/ 3071830 h 7546425"/>
              <a:gd name="connsiteX7" fmla="*/ 3704491 w 156071595"/>
              <a:gd name="connsiteY7" fmla="*/ 2184572 h 7546425"/>
              <a:gd name="connsiteX8" fmla="*/ 12811033 w 156071595"/>
              <a:gd name="connsiteY8" fmla="*/ 161414 h 7546425"/>
              <a:gd name="connsiteX9" fmla="*/ 137161328 w 156071595"/>
              <a:gd name="connsiteY9" fmla="*/ 188981 h 7546425"/>
              <a:gd name="connsiteX10" fmla="*/ 156071595 w 156071595"/>
              <a:gd name="connsiteY10" fmla="*/ 1570083 h 7546425"/>
              <a:gd name="connsiteX0" fmla="*/ 54741220 w 156071595"/>
              <a:gd name="connsiteY0" fmla="*/ 7472341 h 7546425"/>
              <a:gd name="connsiteX1" fmla="*/ 52994442 w 156071595"/>
              <a:gd name="connsiteY1" fmla="*/ 7498790 h 7546425"/>
              <a:gd name="connsiteX2" fmla="*/ 39644022 w 156071595"/>
              <a:gd name="connsiteY2" fmla="*/ 6745288 h 7546425"/>
              <a:gd name="connsiteX3" fmla="*/ 30376828 w 156071595"/>
              <a:gd name="connsiteY3" fmla="*/ 5990460 h 7546425"/>
              <a:gd name="connsiteX4" fmla="*/ 12640053 w 156071595"/>
              <a:gd name="connsiteY4" fmla="*/ 5643158 h 7546425"/>
              <a:gd name="connsiteX5" fmla="*/ 11440396 w 156071595"/>
              <a:gd name="connsiteY5" fmla="*/ 4051379 h 7546425"/>
              <a:gd name="connsiteX6" fmla="*/ 10198740 w 156071595"/>
              <a:gd name="connsiteY6" fmla="*/ 3071830 h 7546425"/>
              <a:gd name="connsiteX7" fmla="*/ 3704491 w 156071595"/>
              <a:gd name="connsiteY7" fmla="*/ 2184572 h 7546425"/>
              <a:gd name="connsiteX8" fmla="*/ 12811033 w 156071595"/>
              <a:gd name="connsiteY8" fmla="*/ 161414 h 7546425"/>
              <a:gd name="connsiteX9" fmla="*/ 137161328 w 156071595"/>
              <a:gd name="connsiteY9" fmla="*/ 188981 h 7546425"/>
              <a:gd name="connsiteX10" fmla="*/ 156071595 w 156071595"/>
              <a:gd name="connsiteY10" fmla="*/ 1570083 h 7546425"/>
              <a:gd name="connsiteX0" fmla="*/ 54741220 w 156071595"/>
              <a:gd name="connsiteY0" fmla="*/ 7472341 h 7546425"/>
              <a:gd name="connsiteX1" fmla="*/ 52994442 w 156071595"/>
              <a:gd name="connsiteY1" fmla="*/ 7498790 h 7546425"/>
              <a:gd name="connsiteX2" fmla="*/ 39644022 w 156071595"/>
              <a:gd name="connsiteY2" fmla="*/ 6745288 h 7546425"/>
              <a:gd name="connsiteX3" fmla="*/ 30376828 w 156071595"/>
              <a:gd name="connsiteY3" fmla="*/ 5990460 h 7546425"/>
              <a:gd name="connsiteX4" fmla="*/ 12640053 w 156071595"/>
              <a:gd name="connsiteY4" fmla="*/ 5643158 h 7546425"/>
              <a:gd name="connsiteX5" fmla="*/ 11440396 w 156071595"/>
              <a:gd name="connsiteY5" fmla="*/ 4051379 h 7546425"/>
              <a:gd name="connsiteX6" fmla="*/ 10198740 w 156071595"/>
              <a:gd name="connsiteY6" fmla="*/ 3071830 h 7546425"/>
              <a:gd name="connsiteX7" fmla="*/ 3704491 w 156071595"/>
              <a:gd name="connsiteY7" fmla="*/ 2184572 h 7546425"/>
              <a:gd name="connsiteX8" fmla="*/ 12811033 w 156071595"/>
              <a:gd name="connsiteY8" fmla="*/ 161414 h 7546425"/>
              <a:gd name="connsiteX9" fmla="*/ 137161328 w 156071595"/>
              <a:gd name="connsiteY9" fmla="*/ 188981 h 7546425"/>
              <a:gd name="connsiteX10" fmla="*/ 156071595 w 156071595"/>
              <a:gd name="connsiteY10" fmla="*/ 1570083 h 7546425"/>
              <a:gd name="connsiteX0" fmla="*/ 54741220 w 156071595"/>
              <a:gd name="connsiteY0" fmla="*/ 7472341 h 7546425"/>
              <a:gd name="connsiteX1" fmla="*/ 52994442 w 156071595"/>
              <a:gd name="connsiteY1" fmla="*/ 7498790 h 7546425"/>
              <a:gd name="connsiteX2" fmla="*/ 39644022 w 156071595"/>
              <a:gd name="connsiteY2" fmla="*/ 6745288 h 7546425"/>
              <a:gd name="connsiteX3" fmla="*/ 30376828 w 156071595"/>
              <a:gd name="connsiteY3" fmla="*/ 5990460 h 7546425"/>
              <a:gd name="connsiteX4" fmla="*/ 12640053 w 156071595"/>
              <a:gd name="connsiteY4" fmla="*/ 5643158 h 7546425"/>
              <a:gd name="connsiteX5" fmla="*/ 11440396 w 156071595"/>
              <a:gd name="connsiteY5" fmla="*/ 4051379 h 7546425"/>
              <a:gd name="connsiteX6" fmla="*/ 10198740 w 156071595"/>
              <a:gd name="connsiteY6" fmla="*/ 3071830 h 7546425"/>
              <a:gd name="connsiteX7" fmla="*/ 3704491 w 156071595"/>
              <a:gd name="connsiteY7" fmla="*/ 2184572 h 7546425"/>
              <a:gd name="connsiteX8" fmla="*/ 12811033 w 156071595"/>
              <a:gd name="connsiteY8" fmla="*/ 161414 h 7546425"/>
              <a:gd name="connsiteX9" fmla="*/ 137161328 w 156071595"/>
              <a:gd name="connsiteY9" fmla="*/ 188981 h 7546425"/>
              <a:gd name="connsiteX10" fmla="*/ 156071595 w 156071595"/>
              <a:gd name="connsiteY10" fmla="*/ 1570083 h 7546425"/>
              <a:gd name="connsiteX0" fmla="*/ 52006027 w 153336402"/>
              <a:gd name="connsiteY0" fmla="*/ 7472341 h 7546425"/>
              <a:gd name="connsiteX1" fmla="*/ 50259249 w 153336402"/>
              <a:gd name="connsiteY1" fmla="*/ 7498790 h 7546425"/>
              <a:gd name="connsiteX2" fmla="*/ 36908829 w 153336402"/>
              <a:gd name="connsiteY2" fmla="*/ 6745288 h 7546425"/>
              <a:gd name="connsiteX3" fmla="*/ 27641635 w 153336402"/>
              <a:gd name="connsiteY3" fmla="*/ 5990460 h 7546425"/>
              <a:gd name="connsiteX4" fmla="*/ 9904860 w 153336402"/>
              <a:gd name="connsiteY4" fmla="*/ 5643158 h 7546425"/>
              <a:gd name="connsiteX5" fmla="*/ 8705203 w 153336402"/>
              <a:gd name="connsiteY5" fmla="*/ 4051379 h 7546425"/>
              <a:gd name="connsiteX6" fmla="*/ 7463547 w 153336402"/>
              <a:gd name="connsiteY6" fmla="*/ 3071830 h 7546425"/>
              <a:gd name="connsiteX7" fmla="*/ 10075840 w 153336402"/>
              <a:gd name="connsiteY7" fmla="*/ 161414 h 7546425"/>
              <a:gd name="connsiteX8" fmla="*/ 134426135 w 153336402"/>
              <a:gd name="connsiteY8" fmla="*/ 188981 h 7546425"/>
              <a:gd name="connsiteX9" fmla="*/ 153336402 w 153336402"/>
              <a:gd name="connsiteY9" fmla="*/ 1570083 h 7546425"/>
              <a:gd name="connsiteX0" fmla="*/ 52006027 w 153336402"/>
              <a:gd name="connsiteY0" fmla="*/ 7472341 h 7546425"/>
              <a:gd name="connsiteX1" fmla="*/ 50259249 w 153336402"/>
              <a:gd name="connsiteY1" fmla="*/ 7498790 h 7546425"/>
              <a:gd name="connsiteX2" fmla="*/ 36908829 w 153336402"/>
              <a:gd name="connsiteY2" fmla="*/ 6745288 h 7546425"/>
              <a:gd name="connsiteX3" fmla="*/ 27641635 w 153336402"/>
              <a:gd name="connsiteY3" fmla="*/ 5990460 h 7546425"/>
              <a:gd name="connsiteX4" fmla="*/ 9904860 w 153336402"/>
              <a:gd name="connsiteY4" fmla="*/ 5643158 h 7546425"/>
              <a:gd name="connsiteX5" fmla="*/ 8379415 w 153336402"/>
              <a:gd name="connsiteY5" fmla="*/ 4042249 h 7546425"/>
              <a:gd name="connsiteX6" fmla="*/ 7463547 w 153336402"/>
              <a:gd name="connsiteY6" fmla="*/ 3071830 h 7546425"/>
              <a:gd name="connsiteX7" fmla="*/ 10075840 w 153336402"/>
              <a:gd name="connsiteY7" fmla="*/ 161414 h 7546425"/>
              <a:gd name="connsiteX8" fmla="*/ 134426135 w 153336402"/>
              <a:gd name="connsiteY8" fmla="*/ 188981 h 7546425"/>
              <a:gd name="connsiteX9" fmla="*/ 153336402 w 153336402"/>
              <a:gd name="connsiteY9" fmla="*/ 1570083 h 7546425"/>
              <a:gd name="connsiteX0" fmla="*/ 52006027 w 153336402"/>
              <a:gd name="connsiteY0" fmla="*/ 7472341 h 7546425"/>
              <a:gd name="connsiteX1" fmla="*/ 50259249 w 153336402"/>
              <a:gd name="connsiteY1" fmla="*/ 7498790 h 7546425"/>
              <a:gd name="connsiteX2" fmla="*/ 36908829 w 153336402"/>
              <a:gd name="connsiteY2" fmla="*/ 6745288 h 7546425"/>
              <a:gd name="connsiteX3" fmla="*/ 27641635 w 153336402"/>
              <a:gd name="connsiteY3" fmla="*/ 5990460 h 7546425"/>
              <a:gd name="connsiteX4" fmla="*/ 9904860 w 153336402"/>
              <a:gd name="connsiteY4" fmla="*/ 5643158 h 7546425"/>
              <a:gd name="connsiteX5" fmla="*/ 8379415 w 153336402"/>
              <a:gd name="connsiteY5" fmla="*/ 4042249 h 7546425"/>
              <a:gd name="connsiteX6" fmla="*/ 7463547 w 153336402"/>
              <a:gd name="connsiteY6" fmla="*/ 3071830 h 7546425"/>
              <a:gd name="connsiteX7" fmla="*/ 10075840 w 153336402"/>
              <a:gd name="connsiteY7" fmla="*/ 161414 h 7546425"/>
              <a:gd name="connsiteX8" fmla="*/ 134426135 w 153336402"/>
              <a:gd name="connsiteY8" fmla="*/ 188981 h 7546425"/>
              <a:gd name="connsiteX9" fmla="*/ 153336402 w 153336402"/>
              <a:gd name="connsiteY9" fmla="*/ 1570083 h 7546425"/>
              <a:gd name="connsiteX0" fmla="*/ 56432713 w 157763088"/>
              <a:gd name="connsiteY0" fmla="*/ 7541070 h 7615154"/>
              <a:gd name="connsiteX1" fmla="*/ 54685935 w 157763088"/>
              <a:gd name="connsiteY1" fmla="*/ 7567519 h 7615154"/>
              <a:gd name="connsiteX2" fmla="*/ 41335515 w 157763088"/>
              <a:gd name="connsiteY2" fmla="*/ 6814017 h 7615154"/>
              <a:gd name="connsiteX3" fmla="*/ 32068321 w 157763088"/>
              <a:gd name="connsiteY3" fmla="*/ 6059189 h 7615154"/>
              <a:gd name="connsiteX4" fmla="*/ 14331546 w 157763088"/>
              <a:gd name="connsiteY4" fmla="*/ 5711887 h 7615154"/>
              <a:gd name="connsiteX5" fmla="*/ 12806101 w 157763088"/>
              <a:gd name="connsiteY5" fmla="*/ 4110978 h 7615154"/>
              <a:gd name="connsiteX6" fmla="*/ 2396290 w 157763088"/>
              <a:gd name="connsiteY6" fmla="*/ 3184173 h 7615154"/>
              <a:gd name="connsiteX7" fmla="*/ 14502526 w 157763088"/>
              <a:gd name="connsiteY7" fmla="*/ 230143 h 7615154"/>
              <a:gd name="connsiteX8" fmla="*/ 138852821 w 157763088"/>
              <a:gd name="connsiteY8" fmla="*/ 257710 h 7615154"/>
              <a:gd name="connsiteX9" fmla="*/ 157763088 w 157763088"/>
              <a:gd name="connsiteY9" fmla="*/ 1638812 h 7615154"/>
              <a:gd name="connsiteX0" fmla="*/ 56432713 w 157763088"/>
              <a:gd name="connsiteY0" fmla="*/ 7541070 h 7615154"/>
              <a:gd name="connsiteX1" fmla="*/ 54685935 w 157763088"/>
              <a:gd name="connsiteY1" fmla="*/ 7567519 h 7615154"/>
              <a:gd name="connsiteX2" fmla="*/ 41335515 w 157763088"/>
              <a:gd name="connsiteY2" fmla="*/ 6814017 h 7615154"/>
              <a:gd name="connsiteX3" fmla="*/ 32068321 w 157763088"/>
              <a:gd name="connsiteY3" fmla="*/ 6059189 h 7615154"/>
              <a:gd name="connsiteX4" fmla="*/ 14331546 w 157763088"/>
              <a:gd name="connsiteY4" fmla="*/ 5711887 h 7615154"/>
              <a:gd name="connsiteX5" fmla="*/ 1600157 w 157763088"/>
              <a:gd name="connsiteY5" fmla="*/ 4355217 h 7615154"/>
              <a:gd name="connsiteX6" fmla="*/ 2396290 w 157763088"/>
              <a:gd name="connsiteY6" fmla="*/ 3184173 h 7615154"/>
              <a:gd name="connsiteX7" fmla="*/ 14502526 w 157763088"/>
              <a:gd name="connsiteY7" fmla="*/ 230143 h 7615154"/>
              <a:gd name="connsiteX8" fmla="*/ 138852821 w 157763088"/>
              <a:gd name="connsiteY8" fmla="*/ 257710 h 7615154"/>
              <a:gd name="connsiteX9" fmla="*/ 157763088 w 157763088"/>
              <a:gd name="connsiteY9" fmla="*/ 1638812 h 7615154"/>
              <a:gd name="connsiteX0" fmla="*/ 56432713 w 157763088"/>
              <a:gd name="connsiteY0" fmla="*/ 7541070 h 7615154"/>
              <a:gd name="connsiteX1" fmla="*/ 54685935 w 157763088"/>
              <a:gd name="connsiteY1" fmla="*/ 7567519 h 7615154"/>
              <a:gd name="connsiteX2" fmla="*/ 41335515 w 157763088"/>
              <a:gd name="connsiteY2" fmla="*/ 6814017 h 7615154"/>
              <a:gd name="connsiteX3" fmla="*/ 32068321 w 157763088"/>
              <a:gd name="connsiteY3" fmla="*/ 6059189 h 7615154"/>
              <a:gd name="connsiteX4" fmla="*/ 3592509 w 157763088"/>
              <a:gd name="connsiteY4" fmla="*/ 5668273 h 7615154"/>
              <a:gd name="connsiteX5" fmla="*/ 1600157 w 157763088"/>
              <a:gd name="connsiteY5" fmla="*/ 4355217 h 7615154"/>
              <a:gd name="connsiteX6" fmla="*/ 2396290 w 157763088"/>
              <a:gd name="connsiteY6" fmla="*/ 3184173 h 7615154"/>
              <a:gd name="connsiteX7" fmla="*/ 14502526 w 157763088"/>
              <a:gd name="connsiteY7" fmla="*/ 230143 h 7615154"/>
              <a:gd name="connsiteX8" fmla="*/ 138852821 w 157763088"/>
              <a:gd name="connsiteY8" fmla="*/ 257710 h 7615154"/>
              <a:gd name="connsiteX9" fmla="*/ 157763088 w 157763088"/>
              <a:gd name="connsiteY9" fmla="*/ 1638812 h 7615154"/>
              <a:gd name="connsiteX0" fmla="*/ 57773474 w 159103849"/>
              <a:gd name="connsiteY0" fmla="*/ 7541714 h 7615798"/>
              <a:gd name="connsiteX1" fmla="*/ 56026696 w 159103849"/>
              <a:gd name="connsiteY1" fmla="*/ 7568163 h 7615798"/>
              <a:gd name="connsiteX2" fmla="*/ 42676276 w 159103849"/>
              <a:gd name="connsiteY2" fmla="*/ 6814661 h 7615798"/>
              <a:gd name="connsiteX3" fmla="*/ 33409082 w 159103849"/>
              <a:gd name="connsiteY3" fmla="*/ 6059833 h 7615798"/>
              <a:gd name="connsiteX4" fmla="*/ 4933270 w 159103849"/>
              <a:gd name="connsiteY4" fmla="*/ 5668917 h 7615798"/>
              <a:gd name="connsiteX5" fmla="*/ 2940918 w 159103849"/>
              <a:gd name="connsiteY5" fmla="*/ 4355861 h 7615798"/>
              <a:gd name="connsiteX6" fmla="*/ 1558107 w 159103849"/>
              <a:gd name="connsiteY6" fmla="*/ 3193540 h 7615798"/>
              <a:gd name="connsiteX7" fmla="*/ 15843287 w 159103849"/>
              <a:gd name="connsiteY7" fmla="*/ 230787 h 7615798"/>
              <a:gd name="connsiteX8" fmla="*/ 140193582 w 159103849"/>
              <a:gd name="connsiteY8" fmla="*/ 258354 h 7615798"/>
              <a:gd name="connsiteX9" fmla="*/ 159103849 w 159103849"/>
              <a:gd name="connsiteY9" fmla="*/ 1639456 h 7615798"/>
              <a:gd name="connsiteX0" fmla="*/ 56445589 w 157775964"/>
              <a:gd name="connsiteY0" fmla="*/ 7541714 h 7615798"/>
              <a:gd name="connsiteX1" fmla="*/ 54698811 w 157775964"/>
              <a:gd name="connsiteY1" fmla="*/ 7568163 h 7615798"/>
              <a:gd name="connsiteX2" fmla="*/ 41348391 w 157775964"/>
              <a:gd name="connsiteY2" fmla="*/ 6814661 h 7615798"/>
              <a:gd name="connsiteX3" fmla="*/ 32081197 w 157775964"/>
              <a:gd name="connsiteY3" fmla="*/ 6059833 h 7615798"/>
              <a:gd name="connsiteX4" fmla="*/ 3605385 w 157775964"/>
              <a:gd name="connsiteY4" fmla="*/ 5668917 h 7615798"/>
              <a:gd name="connsiteX5" fmla="*/ 1613033 w 157775964"/>
              <a:gd name="connsiteY5" fmla="*/ 4355861 h 7615798"/>
              <a:gd name="connsiteX6" fmla="*/ 230222 w 157775964"/>
              <a:gd name="connsiteY6" fmla="*/ 3193540 h 7615798"/>
              <a:gd name="connsiteX7" fmla="*/ 14515402 w 157775964"/>
              <a:gd name="connsiteY7" fmla="*/ 230787 h 7615798"/>
              <a:gd name="connsiteX8" fmla="*/ 138865697 w 157775964"/>
              <a:gd name="connsiteY8" fmla="*/ 258354 h 7615798"/>
              <a:gd name="connsiteX9" fmla="*/ 157775964 w 157775964"/>
              <a:gd name="connsiteY9" fmla="*/ 1639456 h 7615798"/>
              <a:gd name="connsiteX0" fmla="*/ 57197489 w 158527864"/>
              <a:gd name="connsiteY0" fmla="*/ 7310927 h 7385011"/>
              <a:gd name="connsiteX1" fmla="*/ 55450711 w 158527864"/>
              <a:gd name="connsiteY1" fmla="*/ 7337376 h 7385011"/>
              <a:gd name="connsiteX2" fmla="*/ 42100291 w 158527864"/>
              <a:gd name="connsiteY2" fmla="*/ 6583874 h 7385011"/>
              <a:gd name="connsiteX3" fmla="*/ 32833097 w 158527864"/>
              <a:gd name="connsiteY3" fmla="*/ 5829046 h 7385011"/>
              <a:gd name="connsiteX4" fmla="*/ 4357285 w 158527864"/>
              <a:gd name="connsiteY4" fmla="*/ 5438130 h 7385011"/>
              <a:gd name="connsiteX5" fmla="*/ 2364933 w 158527864"/>
              <a:gd name="connsiteY5" fmla="*/ 4125074 h 7385011"/>
              <a:gd name="connsiteX6" fmla="*/ 982122 w 158527864"/>
              <a:gd name="connsiteY6" fmla="*/ 2962753 h 7385011"/>
              <a:gd name="connsiteX7" fmla="*/ 15267302 w 158527864"/>
              <a:gd name="connsiteY7" fmla="*/ 0 h 7385011"/>
              <a:gd name="connsiteX8" fmla="*/ 139617597 w 158527864"/>
              <a:gd name="connsiteY8" fmla="*/ 27567 h 7385011"/>
              <a:gd name="connsiteX9" fmla="*/ 158527864 w 158527864"/>
              <a:gd name="connsiteY9" fmla="*/ 1408669 h 7385011"/>
              <a:gd name="connsiteX0" fmla="*/ 57252792 w 158583167"/>
              <a:gd name="connsiteY0" fmla="*/ 7475830 h 7549914"/>
              <a:gd name="connsiteX1" fmla="*/ 55506014 w 158583167"/>
              <a:gd name="connsiteY1" fmla="*/ 7502279 h 7549914"/>
              <a:gd name="connsiteX2" fmla="*/ 42155594 w 158583167"/>
              <a:gd name="connsiteY2" fmla="*/ 6748777 h 7549914"/>
              <a:gd name="connsiteX3" fmla="*/ 32888400 w 158583167"/>
              <a:gd name="connsiteY3" fmla="*/ 5993949 h 7549914"/>
              <a:gd name="connsiteX4" fmla="*/ 4412588 w 158583167"/>
              <a:gd name="connsiteY4" fmla="*/ 5603033 h 7549914"/>
              <a:gd name="connsiteX5" fmla="*/ 2420236 w 158583167"/>
              <a:gd name="connsiteY5" fmla="*/ 4289977 h 7549914"/>
              <a:gd name="connsiteX6" fmla="*/ 1037425 w 158583167"/>
              <a:gd name="connsiteY6" fmla="*/ 3127656 h 7549914"/>
              <a:gd name="connsiteX7" fmla="*/ 15322605 w 158583167"/>
              <a:gd name="connsiteY7" fmla="*/ 164903 h 7549914"/>
              <a:gd name="connsiteX8" fmla="*/ 139672900 w 158583167"/>
              <a:gd name="connsiteY8" fmla="*/ 192470 h 7549914"/>
              <a:gd name="connsiteX9" fmla="*/ 158583167 w 158583167"/>
              <a:gd name="connsiteY9" fmla="*/ 1573572 h 7549914"/>
              <a:gd name="connsiteX0" fmla="*/ 57033985 w 158364360"/>
              <a:gd name="connsiteY0" fmla="*/ 7540220 h 7614304"/>
              <a:gd name="connsiteX1" fmla="*/ 55287207 w 158364360"/>
              <a:gd name="connsiteY1" fmla="*/ 7566669 h 7614304"/>
              <a:gd name="connsiteX2" fmla="*/ 41936787 w 158364360"/>
              <a:gd name="connsiteY2" fmla="*/ 6813167 h 7614304"/>
              <a:gd name="connsiteX3" fmla="*/ 32669593 w 158364360"/>
              <a:gd name="connsiteY3" fmla="*/ 6058339 h 7614304"/>
              <a:gd name="connsiteX4" fmla="*/ 4193781 w 158364360"/>
              <a:gd name="connsiteY4" fmla="*/ 5667423 h 7614304"/>
              <a:gd name="connsiteX5" fmla="*/ 2201429 w 158364360"/>
              <a:gd name="connsiteY5" fmla="*/ 4354367 h 7614304"/>
              <a:gd name="connsiteX6" fmla="*/ 818618 w 158364360"/>
              <a:gd name="connsiteY6" fmla="*/ 3192046 h 7614304"/>
              <a:gd name="connsiteX7" fmla="*/ 15544543 w 158364360"/>
              <a:gd name="connsiteY7" fmla="*/ 146956 h 7614304"/>
              <a:gd name="connsiteX8" fmla="*/ 139454093 w 158364360"/>
              <a:gd name="connsiteY8" fmla="*/ 256860 h 7614304"/>
              <a:gd name="connsiteX9" fmla="*/ 158364360 w 158364360"/>
              <a:gd name="connsiteY9" fmla="*/ 1637962 h 7614304"/>
              <a:gd name="connsiteX0" fmla="*/ 58482036 w 159812411"/>
              <a:gd name="connsiteY0" fmla="*/ 7540220 h 7614304"/>
              <a:gd name="connsiteX1" fmla="*/ 56735258 w 159812411"/>
              <a:gd name="connsiteY1" fmla="*/ 7566669 h 7614304"/>
              <a:gd name="connsiteX2" fmla="*/ 43384838 w 159812411"/>
              <a:gd name="connsiteY2" fmla="*/ 6813167 h 7614304"/>
              <a:gd name="connsiteX3" fmla="*/ 34117644 w 159812411"/>
              <a:gd name="connsiteY3" fmla="*/ 6058339 h 7614304"/>
              <a:gd name="connsiteX4" fmla="*/ 5641832 w 159812411"/>
              <a:gd name="connsiteY4" fmla="*/ 5667423 h 7614304"/>
              <a:gd name="connsiteX5" fmla="*/ 3649480 w 159812411"/>
              <a:gd name="connsiteY5" fmla="*/ 4354367 h 7614304"/>
              <a:gd name="connsiteX6" fmla="*/ 2266669 w 159812411"/>
              <a:gd name="connsiteY6" fmla="*/ 3192046 h 7614304"/>
              <a:gd name="connsiteX7" fmla="*/ 16992594 w 159812411"/>
              <a:gd name="connsiteY7" fmla="*/ 146956 h 7614304"/>
              <a:gd name="connsiteX8" fmla="*/ 140902144 w 159812411"/>
              <a:gd name="connsiteY8" fmla="*/ 256860 h 7614304"/>
              <a:gd name="connsiteX9" fmla="*/ 159812411 w 159812411"/>
              <a:gd name="connsiteY9" fmla="*/ 1637962 h 7614304"/>
              <a:gd name="connsiteX0" fmla="*/ 57717294 w 159047669"/>
              <a:gd name="connsiteY0" fmla="*/ 7540220 h 7614304"/>
              <a:gd name="connsiteX1" fmla="*/ 55970516 w 159047669"/>
              <a:gd name="connsiteY1" fmla="*/ 7566669 h 7614304"/>
              <a:gd name="connsiteX2" fmla="*/ 42620096 w 159047669"/>
              <a:gd name="connsiteY2" fmla="*/ 6813167 h 7614304"/>
              <a:gd name="connsiteX3" fmla="*/ 33352902 w 159047669"/>
              <a:gd name="connsiteY3" fmla="*/ 6058339 h 7614304"/>
              <a:gd name="connsiteX4" fmla="*/ 4877090 w 159047669"/>
              <a:gd name="connsiteY4" fmla="*/ 5667423 h 7614304"/>
              <a:gd name="connsiteX5" fmla="*/ 2884738 w 159047669"/>
              <a:gd name="connsiteY5" fmla="*/ 4354367 h 7614304"/>
              <a:gd name="connsiteX6" fmla="*/ 1501927 w 159047669"/>
              <a:gd name="connsiteY6" fmla="*/ 3192046 h 7614304"/>
              <a:gd name="connsiteX7" fmla="*/ 16227852 w 159047669"/>
              <a:gd name="connsiteY7" fmla="*/ 146956 h 7614304"/>
              <a:gd name="connsiteX8" fmla="*/ 140137402 w 159047669"/>
              <a:gd name="connsiteY8" fmla="*/ 256860 h 7614304"/>
              <a:gd name="connsiteX9" fmla="*/ 159047669 w 159047669"/>
              <a:gd name="connsiteY9" fmla="*/ 1637962 h 7614304"/>
              <a:gd name="connsiteX0" fmla="*/ 58541758 w 159872133"/>
              <a:gd name="connsiteY0" fmla="*/ 7540220 h 7614304"/>
              <a:gd name="connsiteX1" fmla="*/ 56794980 w 159872133"/>
              <a:gd name="connsiteY1" fmla="*/ 7566669 h 7614304"/>
              <a:gd name="connsiteX2" fmla="*/ 43444560 w 159872133"/>
              <a:gd name="connsiteY2" fmla="*/ 6813167 h 7614304"/>
              <a:gd name="connsiteX3" fmla="*/ 34177366 w 159872133"/>
              <a:gd name="connsiteY3" fmla="*/ 6058339 h 7614304"/>
              <a:gd name="connsiteX4" fmla="*/ 5701554 w 159872133"/>
              <a:gd name="connsiteY4" fmla="*/ 5667423 h 7614304"/>
              <a:gd name="connsiteX5" fmla="*/ 3709202 w 159872133"/>
              <a:gd name="connsiteY5" fmla="*/ 4354367 h 7614304"/>
              <a:gd name="connsiteX6" fmla="*/ 2326391 w 159872133"/>
              <a:gd name="connsiteY6" fmla="*/ 3192046 h 7614304"/>
              <a:gd name="connsiteX7" fmla="*/ 17052316 w 159872133"/>
              <a:gd name="connsiteY7" fmla="*/ 146956 h 7614304"/>
              <a:gd name="connsiteX8" fmla="*/ 140961866 w 159872133"/>
              <a:gd name="connsiteY8" fmla="*/ 256860 h 7614304"/>
              <a:gd name="connsiteX9" fmla="*/ 159872133 w 159872133"/>
              <a:gd name="connsiteY9" fmla="*/ 1637962 h 7614304"/>
              <a:gd name="connsiteX0" fmla="*/ 56794980 w 159872133"/>
              <a:gd name="connsiteY0" fmla="*/ 7566669 h 7566669"/>
              <a:gd name="connsiteX1" fmla="*/ 43444560 w 159872133"/>
              <a:gd name="connsiteY1" fmla="*/ 6813167 h 7566669"/>
              <a:gd name="connsiteX2" fmla="*/ 34177366 w 159872133"/>
              <a:gd name="connsiteY2" fmla="*/ 6058339 h 7566669"/>
              <a:gd name="connsiteX3" fmla="*/ 5701554 w 159872133"/>
              <a:gd name="connsiteY3" fmla="*/ 5667423 h 7566669"/>
              <a:gd name="connsiteX4" fmla="*/ 3709202 w 159872133"/>
              <a:gd name="connsiteY4" fmla="*/ 4354367 h 7566669"/>
              <a:gd name="connsiteX5" fmla="*/ 2326391 w 159872133"/>
              <a:gd name="connsiteY5" fmla="*/ 3192046 h 7566669"/>
              <a:gd name="connsiteX6" fmla="*/ 17052316 w 159872133"/>
              <a:gd name="connsiteY6" fmla="*/ 146956 h 7566669"/>
              <a:gd name="connsiteX7" fmla="*/ 140961866 w 159872133"/>
              <a:gd name="connsiteY7" fmla="*/ 256860 h 7566669"/>
              <a:gd name="connsiteX8" fmla="*/ 159872133 w 159872133"/>
              <a:gd name="connsiteY8" fmla="*/ 1637962 h 7566669"/>
              <a:gd name="connsiteX0" fmla="*/ 64176301 w 159872133"/>
              <a:gd name="connsiteY0" fmla="*/ 7658600 h 7658600"/>
              <a:gd name="connsiteX1" fmla="*/ 43444560 w 159872133"/>
              <a:gd name="connsiteY1" fmla="*/ 6813167 h 7658600"/>
              <a:gd name="connsiteX2" fmla="*/ 34177366 w 159872133"/>
              <a:gd name="connsiteY2" fmla="*/ 6058339 h 7658600"/>
              <a:gd name="connsiteX3" fmla="*/ 5701554 w 159872133"/>
              <a:gd name="connsiteY3" fmla="*/ 5667423 h 7658600"/>
              <a:gd name="connsiteX4" fmla="*/ 3709202 w 159872133"/>
              <a:gd name="connsiteY4" fmla="*/ 4354367 h 7658600"/>
              <a:gd name="connsiteX5" fmla="*/ 2326391 w 159872133"/>
              <a:gd name="connsiteY5" fmla="*/ 3192046 h 7658600"/>
              <a:gd name="connsiteX6" fmla="*/ 17052316 w 159872133"/>
              <a:gd name="connsiteY6" fmla="*/ 146956 h 7658600"/>
              <a:gd name="connsiteX7" fmla="*/ 140961866 w 159872133"/>
              <a:gd name="connsiteY7" fmla="*/ 256860 h 7658600"/>
              <a:gd name="connsiteX8" fmla="*/ 159872133 w 159872133"/>
              <a:gd name="connsiteY8" fmla="*/ 1637962 h 7658600"/>
              <a:gd name="connsiteX0" fmla="*/ 64176301 w 159872133"/>
              <a:gd name="connsiteY0" fmla="*/ 7658600 h 7658600"/>
              <a:gd name="connsiteX1" fmla="*/ 43444560 w 159872133"/>
              <a:gd name="connsiteY1" fmla="*/ 6813167 h 7658600"/>
              <a:gd name="connsiteX2" fmla="*/ 34177366 w 159872133"/>
              <a:gd name="connsiteY2" fmla="*/ 6058339 h 7658600"/>
              <a:gd name="connsiteX3" fmla="*/ 5701554 w 159872133"/>
              <a:gd name="connsiteY3" fmla="*/ 5667423 h 7658600"/>
              <a:gd name="connsiteX4" fmla="*/ 3709202 w 159872133"/>
              <a:gd name="connsiteY4" fmla="*/ 4354367 h 7658600"/>
              <a:gd name="connsiteX5" fmla="*/ 2326391 w 159872133"/>
              <a:gd name="connsiteY5" fmla="*/ 3192046 h 7658600"/>
              <a:gd name="connsiteX6" fmla="*/ 17052316 w 159872133"/>
              <a:gd name="connsiteY6" fmla="*/ 146956 h 7658600"/>
              <a:gd name="connsiteX7" fmla="*/ 140961866 w 159872133"/>
              <a:gd name="connsiteY7" fmla="*/ 256860 h 7658600"/>
              <a:gd name="connsiteX8" fmla="*/ 159872133 w 159872133"/>
              <a:gd name="connsiteY8" fmla="*/ 1637962 h 7658600"/>
              <a:gd name="connsiteX0" fmla="*/ 64176301 w 159872133"/>
              <a:gd name="connsiteY0" fmla="*/ 7658600 h 7658600"/>
              <a:gd name="connsiteX1" fmla="*/ 43444560 w 159872133"/>
              <a:gd name="connsiteY1" fmla="*/ 6813167 h 7658600"/>
              <a:gd name="connsiteX2" fmla="*/ 34177366 w 159872133"/>
              <a:gd name="connsiteY2" fmla="*/ 6058339 h 7658600"/>
              <a:gd name="connsiteX3" fmla="*/ 5701554 w 159872133"/>
              <a:gd name="connsiteY3" fmla="*/ 5667423 h 7658600"/>
              <a:gd name="connsiteX4" fmla="*/ 3709202 w 159872133"/>
              <a:gd name="connsiteY4" fmla="*/ 4354367 h 7658600"/>
              <a:gd name="connsiteX5" fmla="*/ 2326391 w 159872133"/>
              <a:gd name="connsiteY5" fmla="*/ 3192046 h 7658600"/>
              <a:gd name="connsiteX6" fmla="*/ 17052316 w 159872133"/>
              <a:gd name="connsiteY6" fmla="*/ 146956 h 7658600"/>
              <a:gd name="connsiteX7" fmla="*/ 140961866 w 159872133"/>
              <a:gd name="connsiteY7" fmla="*/ 256860 h 7658600"/>
              <a:gd name="connsiteX8" fmla="*/ 159872133 w 159872133"/>
              <a:gd name="connsiteY8" fmla="*/ 1637962 h 7658600"/>
              <a:gd name="connsiteX0" fmla="*/ 64176301 w 159872133"/>
              <a:gd name="connsiteY0" fmla="*/ 7658600 h 7658600"/>
              <a:gd name="connsiteX1" fmla="*/ 43444560 w 159872133"/>
              <a:gd name="connsiteY1" fmla="*/ 6813167 h 7658600"/>
              <a:gd name="connsiteX2" fmla="*/ 34177366 w 159872133"/>
              <a:gd name="connsiteY2" fmla="*/ 6058339 h 7658600"/>
              <a:gd name="connsiteX3" fmla="*/ 5701554 w 159872133"/>
              <a:gd name="connsiteY3" fmla="*/ 5667423 h 7658600"/>
              <a:gd name="connsiteX4" fmla="*/ 3709202 w 159872133"/>
              <a:gd name="connsiteY4" fmla="*/ 4354367 h 7658600"/>
              <a:gd name="connsiteX5" fmla="*/ 2326391 w 159872133"/>
              <a:gd name="connsiteY5" fmla="*/ 3192046 h 7658600"/>
              <a:gd name="connsiteX6" fmla="*/ 17052316 w 159872133"/>
              <a:gd name="connsiteY6" fmla="*/ 146956 h 7658600"/>
              <a:gd name="connsiteX7" fmla="*/ 140961866 w 159872133"/>
              <a:gd name="connsiteY7" fmla="*/ 256860 h 7658600"/>
              <a:gd name="connsiteX8" fmla="*/ 159872133 w 159872133"/>
              <a:gd name="connsiteY8" fmla="*/ 1637962 h 7658600"/>
              <a:gd name="connsiteX0" fmla="*/ 64176301 w 159872133"/>
              <a:gd name="connsiteY0" fmla="*/ 7658600 h 7658600"/>
              <a:gd name="connsiteX1" fmla="*/ 43171170 w 159872133"/>
              <a:gd name="connsiteY1" fmla="*/ 6782524 h 7658600"/>
              <a:gd name="connsiteX2" fmla="*/ 34177366 w 159872133"/>
              <a:gd name="connsiteY2" fmla="*/ 6058339 h 7658600"/>
              <a:gd name="connsiteX3" fmla="*/ 5701554 w 159872133"/>
              <a:gd name="connsiteY3" fmla="*/ 5667423 h 7658600"/>
              <a:gd name="connsiteX4" fmla="*/ 3709202 w 159872133"/>
              <a:gd name="connsiteY4" fmla="*/ 4354367 h 7658600"/>
              <a:gd name="connsiteX5" fmla="*/ 2326391 w 159872133"/>
              <a:gd name="connsiteY5" fmla="*/ 3192046 h 7658600"/>
              <a:gd name="connsiteX6" fmla="*/ 17052316 w 159872133"/>
              <a:gd name="connsiteY6" fmla="*/ 146956 h 7658600"/>
              <a:gd name="connsiteX7" fmla="*/ 140961866 w 159872133"/>
              <a:gd name="connsiteY7" fmla="*/ 256860 h 7658600"/>
              <a:gd name="connsiteX8" fmla="*/ 159872133 w 159872133"/>
              <a:gd name="connsiteY8" fmla="*/ 1637962 h 7658600"/>
              <a:gd name="connsiteX0" fmla="*/ 64176301 w 159872133"/>
              <a:gd name="connsiteY0" fmla="*/ 7658600 h 7658600"/>
              <a:gd name="connsiteX1" fmla="*/ 43171170 w 159872133"/>
              <a:gd name="connsiteY1" fmla="*/ 6782524 h 7658600"/>
              <a:gd name="connsiteX2" fmla="*/ 34177366 w 159872133"/>
              <a:gd name="connsiteY2" fmla="*/ 6058339 h 7658600"/>
              <a:gd name="connsiteX3" fmla="*/ 5701554 w 159872133"/>
              <a:gd name="connsiteY3" fmla="*/ 5667423 h 7658600"/>
              <a:gd name="connsiteX4" fmla="*/ 3709202 w 159872133"/>
              <a:gd name="connsiteY4" fmla="*/ 4354367 h 7658600"/>
              <a:gd name="connsiteX5" fmla="*/ 2326391 w 159872133"/>
              <a:gd name="connsiteY5" fmla="*/ 3192046 h 7658600"/>
              <a:gd name="connsiteX6" fmla="*/ 17052316 w 159872133"/>
              <a:gd name="connsiteY6" fmla="*/ 146956 h 7658600"/>
              <a:gd name="connsiteX7" fmla="*/ 140961866 w 159872133"/>
              <a:gd name="connsiteY7" fmla="*/ 256860 h 7658600"/>
              <a:gd name="connsiteX8" fmla="*/ 159872133 w 159872133"/>
              <a:gd name="connsiteY8" fmla="*/ 1637962 h 7658600"/>
              <a:gd name="connsiteX0" fmla="*/ 64176301 w 159872133"/>
              <a:gd name="connsiteY0" fmla="*/ 7673649 h 7673649"/>
              <a:gd name="connsiteX1" fmla="*/ 43171170 w 159872133"/>
              <a:gd name="connsiteY1" fmla="*/ 6797573 h 7673649"/>
              <a:gd name="connsiteX2" fmla="*/ 34177366 w 159872133"/>
              <a:gd name="connsiteY2" fmla="*/ 6073388 h 7673649"/>
              <a:gd name="connsiteX3" fmla="*/ 5701554 w 159872133"/>
              <a:gd name="connsiteY3" fmla="*/ 5682472 h 7673649"/>
              <a:gd name="connsiteX4" fmla="*/ 3709202 w 159872133"/>
              <a:gd name="connsiteY4" fmla="*/ 4369416 h 7673649"/>
              <a:gd name="connsiteX5" fmla="*/ 2326391 w 159872133"/>
              <a:gd name="connsiteY5" fmla="*/ 3207095 h 7673649"/>
              <a:gd name="connsiteX6" fmla="*/ 17052316 w 159872133"/>
              <a:gd name="connsiteY6" fmla="*/ 162005 h 7673649"/>
              <a:gd name="connsiteX7" fmla="*/ 140961866 w 159872133"/>
              <a:gd name="connsiteY7" fmla="*/ 271909 h 7673649"/>
              <a:gd name="connsiteX8" fmla="*/ 159872133 w 159872133"/>
              <a:gd name="connsiteY8" fmla="*/ 1653011 h 7673649"/>
              <a:gd name="connsiteX0" fmla="*/ 63436606 w 159132438"/>
              <a:gd name="connsiteY0" fmla="*/ 7756525 h 7756525"/>
              <a:gd name="connsiteX1" fmla="*/ 42431475 w 159132438"/>
              <a:gd name="connsiteY1" fmla="*/ 6880449 h 7756525"/>
              <a:gd name="connsiteX2" fmla="*/ 33437671 w 159132438"/>
              <a:gd name="connsiteY2" fmla="*/ 6156264 h 7756525"/>
              <a:gd name="connsiteX3" fmla="*/ 4961859 w 159132438"/>
              <a:gd name="connsiteY3" fmla="*/ 5765348 h 7756525"/>
              <a:gd name="connsiteX4" fmla="*/ 2969507 w 159132438"/>
              <a:gd name="connsiteY4" fmla="*/ 4452292 h 7756525"/>
              <a:gd name="connsiteX5" fmla="*/ 1586696 w 159132438"/>
              <a:gd name="connsiteY5" fmla="*/ 3289971 h 7756525"/>
              <a:gd name="connsiteX6" fmla="*/ 16312621 w 159132438"/>
              <a:gd name="connsiteY6" fmla="*/ 244881 h 7756525"/>
              <a:gd name="connsiteX7" fmla="*/ 139601695 w 159132438"/>
              <a:gd name="connsiteY7" fmla="*/ 250456 h 7756525"/>
              <a:gd name="connsiteX8" fmla="*/ 159132438 w 159132438"/>
              <a:gd name="connsiteY8" fmla="*/ 1735887 h 7756525"/>
              <a:gd name="connsiteX0" fmla="*/ 63436606 w 159132438"/>
              <a:gd name="connsiteY0" fmla="*/ 7756525 h 7756525"/>
              <a:gd name="connsiteX1" fmla="*/ 42431475 w 159132438"/>
              <a:gd name="connsiteY1" fmla="*/ 6880449 h 7756525"/>
              <a:gd name="connsiteX2" fmla="*/ 33437671 w 159132438"/>
              <a:gd name="connsiteY2" fmla="*/ 6156264 h 7756525"/>
              <a:gd name="connsiteX3" fmla="*/ 4961859 w 159132438"/>
              <a:gd name="connsiteY3" fmla="*/ 5765348 h 7756525"/>
              <a:gd name="connsiteX4" fmla="*/ 2969507 w 159132438"/>
              <a:gd name="connsiteY4" fmla="*/ 4452292 h 7756525"/>
              <a:gd name="connsiteX5" fmla="*/ 1586696 w 159132438"/>
              <a:gd name="connsiteY5" fmla="*/ 3289971 h 7756525"/>
              <a:gd name="connsiteX6" fmla="*/ 16312621 w 159132438"/>
              <a:gd name="connsiteY6" fmla="*/ 244881 h 7756525"/>
              <a:gd name="connsiteX7" fmla="*/ 139601695 w 159132438"/>
              <a:gd name="connsiteY7" fmla="*/ 250456 h 7756525"/>
              <a:gd name="connsiteX8" fmla="*/ 159132438 w 159132438"/>
              <a:gd name="connsiteY8" fmla="*/ 1735887 h 7756525"/>
              <a:gd name="connsiteX0" fmla="*/ 63436606 w 159132438"/>
              <a:gd name="connsiteY0" fmla="*/ 7800523 h 7800523"/>
              <a:gd name="connsiteX1" fmla="*/ 42431475 w 159132438"/>
              <a:gd name="connsiteY1" fmla="*/ 6924447 h 7800523"/>
              <a:gd name="connsiteX2" fmla="*/ 33437671 w 159132438"/>
              <a:gd name="connsiteY2" fmla="*/ 6200262 h 7800523"/>
              <a:gd name="connsiteX3" fmla="*/ 4961859 w 159132438"/>
              <a:gd name="connsiteY3" fmla="*/ 5809346 h 7800523"/>
              <a:gd name="connsiteX4" fmla="*/ 2969507 w 159132438"/>
              <a:gd name="connsiteY4" fmla="*/ 4496290 h 7800523"/>
              <a:gd name="connsiteX5" fmla="*/ 1586696 w 159132438"/>
              <a:gd name="connsiteY5" fmla="*/ 3333969 h 7800523"/>
              <a:gd name="connsiteX6" fmla="*/ 16312620 w 159132438"/>
              <a:gd name="connsiteY6" fmla="*/ 288879 h 7800523"/>
              <a:gd name="connsiteX7" fmla="*/ 139601695 w 159132438"/>
              <a:gd name="connsiteY7" fmla="*/ 294454 h 7800523"/>
              <a:gd name="connsiteX8" fmla="*/ 159132438 w 159132438"/>
              <a:gd name="connsiteY8" fmla="*/ 1779885 h 7800523"/>
              <a:gd name="connsiteX0" fmla="*/ 61879221 w 157575053"/>
              <a:gd name="connsiteY0" fmla="*/ 7683423 h 7683423"/>
              <a:gd name="connsiteX1" fmla="*/ 40874090 w 157575053"/>
              <a:gd name="connsiteY1" fmla="*/ 6807347 h 7683423"/>
              <a:gd name="connsiteX2" fmla="*/ 31880286 w 157575053"/>
              <a:gd name="connsiteY2" fmla="*/ 6083162 h 7683423"/>
              <a:gd name="connsiteX3" fmla="*/ 3404474 w 157575053"/>
              <a:gd name="connsiteY3" fmla="*/ 5692246 h 7683423"/>
              <a:gd name="connsiteX4" fmla="*/ 1412122 w 157575053"/>
              <a:gd name="connsiteY4" fmla="*/ 4379190 h 7683423"/>
              <a:gd name="connsiteX5" fmla="*/ 29311 w 157575053"/>
              <a:gd name="connsiteY5" fmla="*/ 3216869 h 7683423"/>
              <a:gd name="connsiteX6" fmla="*/ 14755235 w 157575053"/>
              <a:gd name="connsiteY6" fmla="*/ 171779 h 7683423"/>
              <a:gd name="connsiteX7" fmla="*/ 138044310 w 157575053"/>
              <a:gd name="connsiteY7" fmla="*/ 177354 h 7683423"/>
              <a:gd name="connsiteX8" fmla="*/ 157575053 w 157575053"/>
              <a:gd name="connsiteY8" fmla="*/ 1662785 h 7683423"/>
              <a:gd name="connsiteX0" fmla="*/ 62625122 w 158320954"/>
              <a:gd name="connsiteY0" fmla="*/ 7739832 h 7739832"/>
              <a:gd name="connsiteX1" fmla="*/ 41619991 w 158320954"/>
              <a:gd name="connsiteY1" fmla="*/ 6863756 h 7739832"/>
              <a:gd name="connsiteX2" fmla="*/ 32626187 w 158320954"/>
              <a:gd name="connsiteY2" fmla="*/ 6139571 h 7739832"/>
              <a:gd name="connsiteX3" fmla="*/ 4150375 w 158320954"/>
              <a:gd name="connsiteY3" fmla="*/ 5748655 h 7739832"/>
              <a:gd name="connsiteX4" fmla="*/ 2158023 w 158320954"/>
              <a:gd name="connsiteY4" fmla="*/ 4435599 h 7739832"/>
              <a:gd name="connsiteX5" fmla="*/ 775212 w 158320954"/>
              <a:gd name="connsiteY5" fmla="*/ 3273278 h 7739832"/>
              <a:gd name="connsiteX6" fmla="*/ 9502917 w 158320954"/>
              <a:gd name="connsiteY6" fmla="*/ 135450 h 7739832"/>
              <a:gd name="connsiteX7" fmla="*/ 138790211 w 158320954"/>
              <a:gd name="connsiteY7" fmla="*/ 233763 h 7739832"/>
              <a:gd name="connsiteX8" fmla="*/ 158320954 w 158320954"/>
              <a:gd name="connsiteY8" fmla="*/ 1719194 h 7739832"/>
              <a:gd name="connsiteX0" fmla="*/ 61926668 w 157622500"/>
              <a:gd name="connsiteY0" fmla="*/ 7724707 h 7724707"/>
              <a:gd name="connsiteX1" fmla="*/ 40921537 w 157622500"/>
              <a:gd name="connsiteY1" fmla="*/ 6848631 h 7724707"/>
              <a:gd name="connsiteX2" fmla="*/ 31927733 w 157622500"/>
              <a:gd name="connsiteY2" fmla="*/ 6124446 h 7724707"/>
              <a:gd name="connsiteX3" fmla="*/ 3451921 w 157622500"/>
              <a:gd name="connsiteY3" fmla="*/ 5733530 h 7724707"/>
              <a:gd name="connsiteX4" fmla="*/ 1459569 w 157622500"/>
              <a:gd name="connsiteY4" fmla="*/ 4420474 h 7724707"/>
              <a:gd name="connsiteX5" fmla="*/ 76758 w 157622500"/>
              <a:gd name="connsiteY5" fmla="*/ 3258153 h 7724707"/>
              <a:gd name="connsiteX6" fmla="*/ 12734328 w 157622500"/>
              <a:gd name="connsiteY6" fmla="*/ 143509 h 7724707"/>
              <a:gd name="connsiteX7" fmla="*/ 138091757 w 157622500"/>
              <a:gd name="connsiteY7" fmla="*/ 218638 h 7724707"/>
              <a:gd name="connsiteX8" fmla="*/ 157622500 w 157622500"/>
              <a:gd name="connsiteY8" fmla="*/ 1704069 h 7724707"/>
              <a:gd name="connsiteX0" fmla="*/ 64200626 w 159896458"/>
              <a:gd name="connsiteY0" fmla="*/ 7975178 h 7975178"/>
              <a:gd name="connsiteX1" fmla="*/ 43195495 w 159896458"/>
              <a:gd name="connsiteY1" fmla="*/ 7099102 h 7975178"/>
              <a:gd name="connsiteX2" fmla="*/ 34201691 w 159896458"/>
              <a:gd name="connsiteY2" fmla="*/ 6374917 h 7975178"/>
              <a:gd name="connsiteX3" fmla="*/ 5725879 w 159896458"/>
              <a:gd name="connsiteY3" fmla="*/ 5984001 h 7975178"/>
              <a:gd name="connsiteX4" fmla="*/ 3733527 w 159896458"/>
              <a:gd name="connsiteY4" fmla="*/ 4670945 h 7975178"/>
              <a:gd name="connsiteX5" fmla="*/ 2350716 w 159896458"/>
              <a:gd name="connsiteY5" fmla="*/ 3508624 h 7975178"/>
              <a:gd name="connsiteX6" fmla="*/ 15008286 w 159896458"/>
              <a:gd name="connsiteY6" fmla="*/ 393980 h 7975178"/>
              <a:gd name="connsiteX7" fmla="*/ 138711045 w 159896458"/>
              <a:gd name="connsiteY7" fmla="*/ 214080 h 7975178"/>
              <a:gd name="connsiteX8" fmla="*/ 159896458 w 159896458"/>
              <a:gd name="connsiteY8" fmla="*/ 1954540 h 7975178"/>
              <a:gd name="connsiteX0" fmla="*/ 64200626 w 159896458"/>
              <a:gd name="connsiteY0" fmla="*/ 7935617 h 7935617"/>
              <a:gd name="connsiteX1" fmla="*/ 43195495 w 159896458"/>
              <a:gd name="connsiteY1" fmla="*/ 7059541 h 7935617"/>
              <a:gd name="connsiteX2" fmla="*/ 34201691 w 159896458"/>
              <a:gd name="connsiteY2" fmla="*/ 6335356 h 7935617"/>
              <a:gd name="connsiteX3" fmla="*/ 5725879 w 159896458"/>
              <a:gd name="connsiteY3" fmla="*/ 5944440 h 7935617"/>
              <a:gd name="connsiteX4" fmla="*/ 3733527 w 159896458"/>
              <a:gd name="connsiteY4" fmla="*/ 4631384 h 7935617"/>
              <a:gd name="connsiteX5" fmla="*/ 2350716 w 159896458"/>
              <a:gd name="connsiteY5" fmla="*/ 3469063 h 7935617"/>
              <a:gd name="connsiteX6" fmla="*/ 15008286 w 159896458"/>
              <a:gd name="connsiteY6" fmla="*/ 354419 h 7935617"/>
              <a:gd name="connsiteX7" fmla="*/ 138711045 w 159896458"/>
              <a:gd name="connsiteY7" fmla="*/ 174519 h 7935617"/>
              <a:gd name="connsiteX8" fmla="*/ 159896458 w 159896458"/>
              <a:gd name="connsiteY8" fmla="*/ 1914979 h 7935617"/>
              <a:gd name="connsiteX0" fmla="*/ 66952924 w 162648756"/>
              <a:gd name="connsiteY0" fmla="*/ 8118033 h 8118033"/>
              <a:gd name="connsiteX1" fmla="*/ 45947793 w 162648756"/>
              <a:gd name="connsiteY1" fmla="*/ 7241957 h 8118033"/>
              <a:gd name="connsiteX2" fmla="*/ 36953989 w 162648756"/>
              <a:gd name="connsiteY2" fmla="*/ 6517772 h 8118033"/>
              <a:gd name="connsiteX3" fmla="*/ 8478177 w 162648756"/>
              <a:gd name="connsiteY3" fmla="*/ 6126856 h 8118033"/>
              <a:gd name="connsiteX4" fmla="*/ 6485825 w 162648756"/>
              <a:gd name="connsiteY4" fmla="*/ 4813800 h 8118033"/>
              <a:gd name="connsiteX5" fmla="*/ 5103014 w 162648756"/>
              <a:gd name="connsiteY5" fmla="*/ 3651479 h 8118033"/>
              <a:gd name="connsiteX6" fmla="*/ 12589700 w 162648756"/>
              <a:gd name="connsiteY6" fmla="*/ 304992 h 8118033"/>
              <a:gd name="connsiteX7" fmla="*/ 141463343 w 162648756"/>
              <a:gd name="connsiteY7" fmla="*/ 356935 h 8118033"/>
              <a:gd name="connsiteX8" fmla="*/ 162648756 w 162648756"/>
              <a:gd name="connsiteY8" fmla="*/ 2097395 h 8118033"/>
              <a:gd name="connsiteX0" fmla="*/ 61937824 w 157633656"/>
              <a:gd name="connsiteY0" fmla="*/ 7961711 h 7961711"/>
              <a:gd name="connsiteX1" fmla="*/ 40932693 w 157633656"/>
              <a:gd name="connsiteY1" fmla="*/ 7085635 h 7961711"/>
              <a:gd name="connsiteX2" fmla="*/ 31938889 w 157633656"/>
              <a:gd name="connsiteY2" fmla="*/ 6361450 h 7961711"/>
              <a:gd name="connsiteX3" fmla="*/ 3463077 w 157633656"/>
              <a:gd name="connsiteY3" fmla="*/ 5970534 h 7961711"/>
              <a:gd name="connsiteX4" fmla="*/ 1470725 w 157633656"/>
              <a:gd name="connsiteY4" fmla="*/ 4657478 h 7961711"/>
              <a:gd name="connsiteX5" fmla="*/ 87914 w 157633656"/>
              <a:gd name="connsiteY5" fmla="*/ 3495157 h 7961711"/>
              <a:gd name="connsiteX6" fmla="*/ 7574600 w 157633656"/>
              <a:gd name="connsiteY6" fmla="*/ 148670 h 7961711"/>
              <a:gd name="connsiteX7" fmla="*/ 136448243 w 157633656"/>
              <a:gd name="connsiteY7" fmla="*/ 200613 h 7961711"/>
              <a:gd name="connsiteX8" fmla="*/ 157633656 w 157633656"/>
              <a:gd name="connsiteY8" fmla="*/ 1941073 h 7961711"/>
              <a:gd name="connsiteX0" fmla="*/ 66540322 w 162236154"/>
              <a:gd name="connsiteY0" fmla="*/ 7995367 h 7995367"/>
              <a:gd name="connsiteX1" fmla="*/ 45535191 w 162236154"/>
              <a:gd name="connsiteY1" fmla="*/ 7119291 h 7995367"/>
              <a:gd name="connsiteX2" fmla="*/ 36541387 w 162236154"/>
              <a:gd name="connsiteY2" fmla="*/ 6395106 h 7995367"/>
              <a:gd name="connsiteX3" fmla="*/ 8065575 w 162236154"/>
              <a:gd name="connsiteY3" fmla="*/ 6004190 h 7995367"/>
              <a:gd name="connsiteX4" fmla="*/ 6073223 w 162236154"/>
              <a:gd name="connsiteY4" fmla="*/ 4691134 h 7995367"/>
              <a:gd name="connsiteX5" fmla="*/ 4690412 w 162236154"/>
              <a:gd name="connsiteY5" fmla="*/ 3528813 h 7995367"/>
              <a:gd name="connsiteX6" fmla="*/ 3076349 w 162236154"/>
              <a:gd name="connsiteY6" fmla="*/ 124366 h 7995367"/>
              <a:gd name="connsiteX7" fmla="*/ 141050741 w 162236154"/>
              <a:gd name="connsiteY7" fmla="*/ 234269 h 7995367"/>
              <a:gd name="connsiteX8" fmla="*/ 162236154 w 162236154"/>
              <a:gd name="connsiteY8" fmla="*/ 1974729 h 7995367"/>
              <a:gd name="connsiteX0" fmla="*/ 66540322 w 160374642"/>
              <a:gd name="connsiteY0" fmla="*/ 7987607 h 7987607"/>
              <a:gd name="connsiteX1" fmla="*/ 45535191 w 160374642"/>
              <a:gd name="connsiteY1" fmla="*/ 7111531 h 7987607"/>
              <a:gd name="connsiteX2" fmla="*/ 36541387 w 160374642"/>
              <a:gd name="connsiteY2" fmla="*/ 6387346 h 7987607"/>
              <a:gd name="connsiteX3" fmla="*/ 8065575 w 160374642"/>
              <a:gd name="connsiteY3" fmla="*/ 5996430 h 7987607"/>
              <a:gd name="connsiteX4" fmla="*/ 6073223 w 160374642"/>
              <a:gd name="connsiteY4" fmla="*/ 4683374 h 7987607"/>
              <a:gd name="connsiteX5" fmla="*/ 4690412 w 160374642"/>
              <a:gd name="connsiteY5" fmla="*/ 3521053 h 7987607"/>
              <a:gd name="connsiteX6" fmla="*/ 3076349 w 160374642"/>
              <a:gd name="connsiteY6" fmla="*/ 116606 h 7987607"/>
              <a:gd name="connsiteX7" fmla="*/ 141050741 w 160374642"/>
              <a:gd name="connsiteY7" fmla="*/ 226509 h 7987607"/>
              <a:gd name="connsiteX8" fmla="*/ 160374642 w 160374642"/>
              <a:gd name="connsiteY8" fmla="*/ 1827863 h 7987607"/>
              <a:gd name="connsiteX0" fmla="*/ 66540322 w 160374642"/>
              <a:gd name="connsiteY0" fmla="*/ 7987607 h 7987607"/>
              <a:gd name="connsiteX1" fmla="*/ 45535191 w 160374642"/>
              <a:gd name="connsiteY1" fmla="*/ 7111531 h 7987607"/>
              <a:gd name="connsiteX2" fmla="*/ 36541387 w 160374642"/>
              <a:gd name="connsiteY2" fmla="*/ 6387346 h 7987607"/>
              <a:gd name="connsiteX3" fmla="*/ 8065575 w 160374642"/>
              <a:gd name="connsiteY3" fmla="*/ 5996430 h 7987607"/>
              <a:gd name="connsiteX4" fmla="*/ 6073223 w 160374642"/>
              <a:gd name="connsiteY4" fmla="*/ 4683374 h 7987607"/>
              <a:gd name="connsiteX5" fmla="*/ 4690412 w 160374642"/>
              <a:gd name="connsiteY5" fmla="*/ 3521053 h 7987607"/>
              <a:gd name="connsiteX6" fmla="*/ 3076349 w 160374642"/>
              <a:gd name="connsiteY6" fmla="*/ 116606 h 7987607"/>
              <a:gd name="connsiteX7" fmla="*/ 141050741 w 160374642"/>
              <a:gd name="connsiteY7" fmla="*/ 226509 h 7987607"/>
              <a:gd name="connsiteX8" fmla="*/ 160374642 w 160374642"/>
              <a:gd name="connsiteY8" fmla="*/ 1827863 h 7987607"/>
              <a:gd name="connsiteX0" fmla="*/ 66540322 w 160374642"/>
              <a:gd name="connsiteY0" fmla="*/ 7944072 h 7944072"/>
              <a:gd name="connsiteX1" fmla="*/ 45535191 w 160374642"/>
              <a:gd name="connsiteY1" fmla="*/ 7067996 h 7944072"/>
              <a:gd name="connsiteX2" fmla="*/ 36541387 w 160374642"/>
              <a:gd name="connsiteY2" fmla="*/ 6343811 h 7944072"/>
              <a:gd name="connsiteX3" fmla="*/ 8065575 w 160374642"/>
              <a:gd name="connsiteY3" fmla="*/ 5952895 h 7944072"/>
              <a:gd name="connsiteX4" fmla="*/ 6073223 w 160374642"/>
              <a:gd name="connsiteY4" fmla="*/ 4639839 h 7944072"/>
              <a:gd name="connsiteX5" fmla="*/ 4690412 w 160374642"/>
              <a:gd name="connsiteY5" fmla="*/ 3477518 h 7944072"/>
              <a:gd name="connsiteX6" fmla="*/ 3076349 w 160374642"/>
              <a:gd name="connsiteY6" fmla="*/ 73071 h 7944072"/>
              <a:gd name="connsiteX7" fmla="*/ 141050741 w 160374642"/>
              <a:gd name="connsiteY7" fmla="*/ 182974 h 7944072"/>
              <a:gd name="connsiteX8" fmla="*/ 160374642 w 160374642"/>
              <a:gd name="connsiteY8" fmla="*/ 1784328 h 7944072"/>
              <a:gd name="connsiteX0" fmla="*/ 66540322 w 160374642"/>
              <a:gd name="connsiteY0" fmla="*/ 7944072 h 7944072"/>
              <a:gd name="connsiteX1" fmla="*/ 45535191 w 160374642"/>
              <a:gd name="connsiteY1" fmla="*/ 7067996 h 7944072"/>
              <a:gd name="connsiteX2" fmla="*/ 36541387 w 160374642"/>
              <a:gd name="connsiteY2" fmla="*/ 6343811 h 7944072"/>
              <a:gd name="connsiteX3" fmla="*/ 8065575 w 160374642"/>
              <a:gd name="connsiteY3" fmla="*/ 5952895 h 7944072"/>
              <a:gd name="connsiteX4" fmla="*/ 6073223 w 160374642"/>
              <a:gd name="connsiteY4" fmla="*/ 4639839 h 7944072"/>
              <a:gd name="connsiteX5" fmla="*/ 4690412 w 160374642"/>
              <a:gd name="connsiteY5" fmla="*/ 3477518 h 7944072"/>
              <a:gd name="connsiteX6" fmla="*/ 3076349 w 160374642"/>
              <a:gd name="connsiteY6" fmla="*/ 73071 h 7944072"/>
              <a:gd name="connsiteX7" fmla="*/ 141050741 w 160374642"/>
              <a:gd name="connsiteY7" fmla="*/ 182974 h 7944072"/>
              <a:gd name="connsiteX8" fmla="*/ 160374642 w 160374642"/>
              <a:gd name="connsiteY8" fmla="*/ 1784328 h 7944072"/>
              <a:gd name="connsiteX0" fmla="*/ 66540322 w 162856663"/>
              <a:gd name="connsiteY0" fmla="*/ 7992096 h 7992096"/>
              <a:gd name="connsiteX1" fmla="*/ 45535191 w 162856663"/>
              <a:gd name="connsiteY1" fmla="*/ 7116020 h 7992096"/>
              <a:gd name="connsiteX2" fmla="*/ 36541387 w 162856663"/>
              <a:gd name="connsiteY2" fmla="*/ 6391835 h 7992096"/>
              <a:gd name="connsiteX3" fmla="*/ 8065575 w 162856663"/>
              <a:gd name="connsiteY3" fmla="*/ 6000919 h 7992096"/>
              <a:gd name="connsiteX4" fmla="*/ 6073223 w 162856663"/>
              <a:gd name="connsiteY4" fmla="*/ 4687863 h 7992096"/>
              <a:gd name="connsiteX5" fmla="*/ 4690412 w 162856663"/>
              <a:gd name="connsiteY5" fmla="*/ 3525542 h 7992096"/>
              <a:gd name="connsiteX6" fmla="*/ 3076349 w 162856663"/>
              <a:gd name="connsiteY6" fmla="*/ 121095 h 7992096"/>
              <a:gd name="connsiteX7" fmla="*/ 141050741 w 162856663"/>
              <a:gd name="connsiteY7" fmla="*/ 230998 h 7992096"/>
              <a:gd name="connsiteX8" fmla="*/ 162856663 w 162856663"/>
              <a:gd name="connsiteY8" fmla="*/ 1913498 h 7992096"/>
              <a:gd name="connsiteX0" fmla="*/ 66540322 w 162856663"/>
              <a:gd name="connsiteY0" fmla="*/ 7992096 h 7992096"/>
              <a:gd name="connsiteX1" fmla="*/ 45535191 w 162856663"/>
              <a:gd name="connsiteY1" fmla="*/ 7116020 h 7992096"/>
              <a:gd name="connsiteX2" fmla="*/ 36541387 w 162856663"/>
              <a:gd name="connsiteY2" fmla="*/ 6391835 h 7992096"/>
              <a:gd name="connsiteX3" fmla="*/ 8065575 w 162856663"/>
              <a:gd name="connsiteY3" fmla="*/ 6000919 h 7992096"/>
              <a:gd name="connsiteX4" fmla="*/ 6073223 w 162856663"/>
              <a:gd name="connsiteY4" fmla="*/ 4687863 h 7992096"/>
              <a:gd name="connsiteX5" fmla="*/ 4690412 w 162856663"/>
              <a:gd name="connsiteY5" fmla="*/ 3525542 h 7992096"/>
              <a:gd name="connsiteX6" fmla="*/ 3076349 w 162856663"/>
              <a:gd name="connsiteY6" fmla="*/ 121095 h 7992096"/>
              <a:gd name="connsiteX7" fmla="*/ 141050741 w 162856663"/>
              <a:gd name="connsiteY7" fmla="*/ 230998 h 7992096"/>
              <a:gd name="connsiteX8" fmla="*/ 162856663 w 162856663"/>
              <a:gd name="connsiteY8" fmla="*/ 1913498 h 7992096"/>
              <a:gd name="connsiteX0" fmla="*/ 66540322 w 162856663"/>
              <a:gd name="connsiteY0" fmla="*/ 7957699 h 7957699"/>
              <a:gd name="connsiteX1" fmla="*/ 45535191 w 162856663"/>
              <a:gd name="connsiteY1" fmla="*/ 7081623 h 7957699"/>
              <a:gd name="connsiteX2" fmla="*/ 36541387 w 162856663"/>
              <a:gd name="connsiteY2" fmla="*/ 6357438 h 7957699"/>
              <a:gd name="connsiteX3" fmla="*/ 8065575 w 162856663"/>
              <a:gd name="connsiteY3" fmla="*/ 5966522 h 7957699"/>
              <a:gd name="connsiteX4" fmla="*/ 6073223 w 162856663"/>
              <a:gd name="connsiteY4" fmla="*/ 4653466 h 7957699"/>
              <a:gd name="connsiteX5" fmla="*/ 4690412 w 162856663"/>
              <a:gd name="connsiteY5" fmla="*/ 3491145 h 7957699"/>
              <a:gd name="connsiteX6" fmla="*/ 3076349 w 162856663"/>
              <a:gd name="connsiteY6" fmla="*/ 86698 h 7957699"/>
              <a:gd name="connsiteX7" fmla="*/ 141050741 w 162856663"/>
              <a:gd name="connsiteY7" fmla="*/ 196601 h 7957699"/>
              <a:gd name="connsiteX8" fmla="*/ 162856663 w 162856663"/>
              <a:gd name="connsiteY8" fmla="*/ 1879101 h 7957699"/>
              <a:gd name="connsiteX0" fmla="*/ 66540322 w 162856663"/>
              <a:gd name="connsiteY0" fmla="*/ 7957699 h 7957699"/>
              <a:gd name="connsiteX1" fmla="*/ 45535191 w 162856663"/>
              <a:gd name="connsiteY1" fmla="*/ 7081623 h 7957699"/>
              <a:gd name="connsiteX2" fmla="*/ 36541387 w 162856663"/>
              <a:gd name="connsiteY2" fmla="*/ 6357438 h 7957699"/>
              <a:gd name="connsiteX3" fmla="*/ 8065575 w 162856663"/>
              <a:gd name="connsiteY3" fmla="*/ 5966522 h 7957699"/>
              <a:gd name="connsiteX4" fmla="*/ 6073223 w 162856663"/>
              <a:gd name="connsiteY4" fmla="*/ 4653466 h 7957699"/>
              <a:gd name="connsiteX5" fmla="*/ 4690412 w 162856663"/>
              <a:gd name="connsiteY5" fmla="*/ 3491145 h 7957699"/>
              <a:gd name="connsiteX6" fmla="*/ 3076349 w 162856663"/>
              <a:gd name="connsiteY6" fmla="*/ 86698 h 7957699"/>
              <a:gd name="connsiteX7" fmla="*/ 141050741 w 162856663"/>
              <a:gd name="connsiteY7" fmla="*/ 196601 h 7957699"/>
              <a:gd name="connsiteX8" fmla="*/ 162856663 w 162856663"/>
              <a:gd name="connsiteY8" fmla="*/ 1879101 h 7957699"/>
              <a:gd name="connsiteX0" fmla="*/ 66540322 w 162514940"/>
              <a:gd name="connsiteY0" fmla="*/ 7946784 h 7946784"/>
              <a:gd name="connsiteX1" fmla="*/ 45535191 w 162514940"/>
              <a:gd name="connsiteY1" fmla="*/ 7070708 h 7946784"/>
              <a:gd name="connsiteX2" fmla="*/ 36541387 w 162514940"/>
              <a:gd name="connsiteY2" fmla="*/ 6346523 h 7946784"/>
              <a:gd name="connsiteX3" fmla="*/ 8065575 w 162514940"/>
              <a:gd name="connsiteY3" fmla="*/ 5955607 h 7946784"/>
              <a:gd name="connsiteX4" fmla="*/ 6073223 w 162514940"/>
              <a:gd name="connsiteY4" fmla="*/ 4642551 h 7946784"/>
              <a:gd name="connsiteX5" fmla="*/ 4690412 w 162514940"/>
              <a:gd name="connsiteY5" fmla="*/ 3480230 h 7946784"/>
              <a:gd name="connsiteX6" fmla="*/ 3076349 w 162514940"/>
              <a:gd name="connsiteY6" fmla="*/ 75783 h 7946784"/>
              <a:gd name="connsiteX7" fmla="*/ 141050741 w 162514940"/>
              <a:gd name="connsiteY7" fmla="*/ 185686 h 7946784"/>
              <a:gd name="connsiteX8" fmla="*/ 162514940 w 162514940"/>
              <a:gd name="connsiteY8" fmla="*/ 891419 h 7946784"/>
              <a:gd name="connsiteX0" fmla="*/ 66540322 w 162514940"/>
              <a:gd name="connsiteY0" fmla="*/ 7946784 h 7946784"/>
              <a:gd name="connsiteX1" fmla="*/ 45535191 w 162514940"/>
              <a:gd name="connsiteY1" fmla="*/ 7070708 h 7946784"/>
              <a:gd name="connsiteX2" fmla="*/ 36541387 w 162514940"/>
              <a:gd name="connsiteY2" fmla="*/ 6346523 h 7946784"/>
              <a:gd name="connsiteX3" fmla="*/ 8065575 w 162514940"/>
              <a:gd name="connsiteY3" fmla="*/ 5955607 h 7946784"/>
              <a:gd name="connsiteX4" fmla="*/ 6073223 w 162514940"/>
              <a:gd name="connsiteY4" fmla="*/ 4642551 h 7946784"/>
              <a:gd name="connsiteX5" fmla="*/ 4690412 w 162514940"/>
              <a:gd name="connsiteY5" fmla="*/ 3480230 h 7946784"/>
              <a:gd name="connsiteX6" fmla="*/ 3076349 w 162514940"/>
              <a:gd name="connsiteY6" fmla="*/ 75783 h 7946784"/>
              <a:gd name="connsiteX7" fmla="*/ 141050741 w 162514940"/>
              <a:gd name="connsiteY7" fmla="*/ 185686 h 7946784"/>
              <a:gd name="connsiteX8" fmla="*/ 162514940 w 162514940"/>
              <a:gd name="connsiteY8" fmla="*/ 891419 h 7946784"/>
              <a:gd name="connsiteX0" fmla="*/ 66540322 w 162514940"/>
              <a:gd name="connsiteY0" fmla="*/ 7935793 h 7935793"/>
              <a:gd name="connsiteX1" fmla="*/ 45535191 w 162514940"/>
              <a:gd name="connsiteY1" fmla="*/ 7059717 h 7935793"/>
              <a:gd name="connsiteX2" fmla="*/ 36541387 w 162514940"/>
              <a:gd name="connsiteY2" fmla="*/ 6335532 h 7935793"/>
              <a:gd name="connsiteX3" fmla="*/ 8065575 w 162514940"/>
              <a:gd name="connsiteY3" fmla="*/ 5944616 h 7935793"/>
              <a:gd name="connsiteX4" fmla="*/ 6073223 w 162514940"/>
              <a:gd name="connsiteY4" fmla="*/ 4631560 h 7935793"/>
              <a:gd name="connsiteX5" fmla="*/ 4690412 w 162514940"/>
              <a:gd name="connsiteY5" fmla="*/ 3469239 h 7935793"/>
              <a:gd name="connsiteX6" fmla="*/ 3076349 w 162514940"/>
              <a:gd name="connsiteY6" fmla="*/ 64792 h 7935793"/>
              <a:gd name="connsiteX7" fmla="*/ 141050741 w 162514940"/>
              <a:gd name="connsiteY7" fmla="*/ 174695 h 7935793"/>
              <a:gd name="connsiteX8" fmla="*/ 162514940 w 162514940"/>
              <a:gd name="connsiteY8" fmla="*/ 880428 h 7935793"/>
              <a:gd name="connsiteX0" fmla="*/ 73242496 w 169217114"/>
              <a:gd name="connsiteY0" fmla="*/ 8090390 h 8090390"/>
              <a:gd name="connsiteX1" fmla="*/ 52237365 w 169217114"/>
              <a:gd name="connsiteY1" fmla="*/ 7214314 h 8090390"/>
              <a:gd name="connsiteX2" fmla="*/ 43243561 w 169217114"/>
              <a:gd name="connsiteY2" fmla="*/ 6490129 h 8090390"/>
              <a:gd name="connsiteX3" fmla="*/ 14767749 w 169217114"/>
              <a:gd name="connsiteY3" fmla="*/ 6099213 h 8090390"/>
              <a:gd name="connsiteX4" fmla="*/ 12775397 w 169217114"/>
              <a:gd name="connsiteY4" fmla="*/ 4786157 h 8090390"/>
              <a:gd name="connsiteX5" fmla="*/ 11392586 w 169217114"/>
              <a:gd name="connsiteY5" fmla="*/ 3623836 h 8090390"/>
              <a:gd name="connsiteX6" fmla="*/ 9778523 w 169217114"/>
              <a:gd name="connsiteY6" fmla="*/ 219389 h 8090390"/>
              <a:gd name="connsiteX7" fmla="*/ 147923776 w 169217114"/>
              <a:gd name="connsiteY7" fmla="*/ 377172 h 8090390"/>
              <a:gd name="connsiteX8" fmla="*/ 169217114 w 169217114"/>
              <a:gd name="connsiteY8" fmla="*/ 1035025 h 8090390"/>
              <a:gd name="connsiteX0" fmla="*/ 66806576 w 162781194"/>
              <a:gd name="connsiteY0" fmla="*/ 7948385 h 7948385"/>
              <a:gd name="connsiteX1" fmla="*/ 45801445 w 162781194"/>
              <a:gd name="connsiteY1" fmla="*/ 7072309 h 7948385"/>
              <a:gd name="connsiteX2" fmla="*/ 36807641 w 162781194"/>
              <a:gd name="connsiteY2" fmla="*/ 6348124 h 7948385"/>
              <a:gd name="connsiteX3" fmla="*/ 8331829 w 162781194"/>
              <a:gd name="connsiteY3" fmla="*/ 5957208 h 7948385"/>
              <a:gd name="connsiteX4" fmla="*/ 6339477 w 162781194"/>
              <a:gd name="connsiteY4" fmla="*/ 4644152 h 7948385"/>
              <a:gd name="connsiteX5" fmla="*/ 4956666 w 162781194"/>
              <a:gd name="connsiteY5" fmla="*/ 3481831 h 7948385"/>
              <a:gd name="connsiteX6" fmla="*/ 3342603 w 162781194"/>
              <a:gd name="connsiteY6" fmla="*/ 77384 h 7948385"/>
              <a:gd name="connsiteX7" fmla="*/ 141487856 w 162781194"/>
              <a:gd name="connsiteY7" fmla="*/ 235167 h 7948385"/>
              <a:gd name="connsiteX8" fmla="*/ 162781194 w 162781194"/>
              <a:gd name="connsiteY8" fmla="*/ 893020 h 7948385"/>
              <a:gd name="connsiteX0" fmla="*/ 68041286 w 164015904"/>
              <a:gd name="connsiteY0" fmla="*/ 7957761 h 7957761"/>
              <a:gd name="connsiteX1" fmla="*/ 47036155 w 164015904"/>
              <a:gd name="connsiteY1" fmla="*/ 7081685 h 7957761"/>
              <a:gd name="connsiteX2" fmla="*/ 38042351 w 164015904"/>
              <a:gd name="connsiteY2" fmla="*/ 6357500 h 7957761"/>
              <a:gd name="connsiteX3" fmla="*/ 9566539 w 164015904"/>
              <a:gd name="connsiteY3" fmla="*/ 5966584 h 7957761"/>
              <a:gd name="connsiteX4" fmla="*/ 7574187 w 164015904"/>
              <a:gd name="connsiteY4" fmla="*/ 4653528 h 7957761"/>
              <a:gd name="connsiteX5" fmla="*/ 6191376 w 164015904"/>
              <a:gd name="connsiteY5" fmla="*/ 3491207 h 7957761"/>
              <a:gd name="connsiteX6" fmla="*/ 3039543 w 164015904"/>
              <a:gd name="connsiteY6" fmla="*/ 86760 h 7957761"/>
              <a:gd name="connsiteX7" fmla="*/ 142722566 w 164015904"/>
              <a:gd name="connsiteY7" fmla="*/ 244543 h 7957761"/>
              <a:gd name="connsiteX8" fmla="*/ 164015904 w 164015904"/>
              <a:gd name="connsiteY8" fmla="*/ 902396 h 7957761"/>
              <a:gd name="connsiteX0" fmla="*/ 74421060 w 170395678"/>
              <a:gd name="connsiteY0" fmla="*/ 8101561 h 8101561"/>
              <a:gd name="connsiteX1" fmla="*/ 53415929 w 170395678"/>
              <a:gd name="connsiteY1" fmla="*/ 7225485 h 8101561"/>
              <a:gd name="connsiteX2" fmla="*/ 44422125 w 170395678"/>
              <a:gd name="connsiteY2" fmla="*/ 6501300 h 8101561"/>
              <a:gd name="connsiteX3" fmla="*/ 15946313 w 170395678"/>
              <a:gd name="connsiteY3" fmla="*/ 6110384 h 8101561"/>
              <a:gd name="connsiteX4" fmla="*/ 13953961 w 170395678"/>
              <a:gd name="connsiteY4" fmla="*/ 4797328 h 8101561"/>
              <a:gd name="connsiteX5" fmla="*/ 12571150 w 170395678"/>
              <a:gd name="connsiteY5" fmla="*/ 3635007 h 8101561"/>
              <a:gd name="connsiteX6" fmla="*/ 9419317 w 170395678"/>
              <a:gd name="connsiteY6" fmla="*/ 230560 h 8101561"/>
              <a:gd name="connsiteX7" fmla="*/ 149102340 w 170395678"/>
              <a:gd name="connsiteY7" fmla="*/ 388343 h 8101561"/>
              <a:gd name="connsiteX8" fmla="*/ 170395678 w 170395678"/>
              <a:gd name="connsiteY8" fmla="*/ 1046196 h 8101561"/>
              <a:gd name="connsiteX0" fmla="*/ 74421060 w 170395678"/>
              <a:gd name="connsiteY0" fmla="*/ 8086852 h 8086852"/>
              <a:gd name="connsiteX1" fmla="*/ 53415929 w 170395678"/>
              <a:gd name="connsiteY1" fmla="*/ 7210776 h 8086852"/>
              <a:gd name="connsiteX2" fmla="*/ 44422125 w 170395678"/>
              <a:gd name="connsiteY2" fmla="*/ 6486591 h 8086852"/>
              <a:gd name="connsiteX3" fmla="*/ 15946313 w 170395678"/>
              <a:gd name="connsiteY3" fmla="*/ 6095675 h 8086852"/>
              <a:gd name="connsiteX4" fmla="*/ 13953961 w 170395678"/>
              <a:gd name="connsiteY4" fmla="*/ 4782619 h 8086852"/>
              <a:gd name="connsiteX5" fmla="*/ 12571150 w 170395678"/>
              <a:gd name="connsiteY5" fmla="*/ 3620298 h 8086852"/>
              <a:gd name="connsiteX6" fmla="*/ 9419317 w 170395678"/>
              <a:gd name="connsiteY6" fmla="*/ 215851 h 8086852"/>
              <a:gd name="connsiteX7" fmla="*/ 149102340 w 170395678"/>
              <a:gd name="connsiteY7" fmla="*/ 373634 h 8086852"/>
              <a:gd name="connsiteX8" fmla="*/ 170395678 w 170395678"/>
              <a:gd name="connsiteY8" fmla="*/ 1031487 h 8086852"/>
              <a:gd name="connsiteX0" fmla="*/ 74433661 w 170408279"/>
              <a:gd name="connsiteY0" fmla="*/ 8097922 h 8097922"/>
              <a:gd name="connsiteX1" fmla="*/ 53428530 w 170408279"/>
              <a:gd name="connsiteY1" fmla="*/ 7221846 h 8097922"/>
              <a:gd name="connsiteX2" fmla="*/ 44434726 w 170408279"/>
              <a:gd name="connsiteY2" fmla="*/ 6497661 h 8097922"/>
              <a:gd name="connsiteX3" fmla="*/ 15958914 w 170408279"/>
              <a:gd name="connsiteY3" fmla="*/ 6106745 h 8097922"/>
              <a:gd name="connsiteX4" fmla="*/ 13966562 w 170408279"/>
              <a:gd name="connsiteY4" fmla="*/ 4793689 h 8097922"/>
              <a:gd name="connsiteX5" fmla="*/ 12583751 w 170408279"/>
              <a:gd name="connsiteY5" fmla="*/ 3631368 h 8097922"/>
              <a:gd name="connsiteX6" fmla="*/ 9431918 w 170408279"/>
              <a:gd name="connsiteY6" fmla="*/ 226921 h 8097922"/>
              <a:gd name="connsiteX7" fmla="*/ 149285803 w 170408279"/>
              <a:gd name="connsiteY7" fmla="*/ 346399 h 8097922"/>
              <a:gd name="connsiteX8" fmla="*/ 170408279 w 170408279"/>
              <a:gd name="connsiteY8" fmla="*/ 1042557 h 8097922"/>
              <a:gd name="connsiteX0" fmla="*/ 74433661 w 170408279"/>
              <a:gd name="connsiteY0" fmla="*/ 8113642 h 8113642"/>
              <a:gd name="connsiteX1" fmla="*/ 53428530 w 170408279"/>
              <a:gd name="connsiteY1" fmla="*/ 7237566 h 8113642"/>
              <a:gd name="connsiteX2" fmla="*/ 44434726 w 170408279"/>
              <a:gd name="connsiteY2" fmla="*/ 6513381 h 8113642"/>
              <a:gd name="connsiteX3" fmla="*/ 15958914 w 170408279"/>
              <a:gd name="connsiteY3" fmla="*/ 6122465 h 8113642"/>
              <a:gd name="connsiteX4" fmla="*/ 13966562 w 170408279"/>
              <a:gd name="connsiteY4" fmla="*/ 4809409 h 8113642"/>
              <a:gd name="connsiteX5" fmla="*/ 12583751 w 170408279"/>
              <a:gd name="connsiteY5" fmla="*/ 3647088 h 8113642"/>
              <a:gd name="connsiteX6" fmla="*/ 9431918 w 170408279"/>
              <a:gd name="connsiteY6" fmla="*/ 242641 h 8113642"/>
              <a:gd name="connsiteX7" fmla="*/ 149285803 w 170408279"/>
              <a:gd name="connsiteY7" fmla="*/ 362119 h 8113642"/>
              <a:gd name="connsiteX8" fmla="*/ 170408279 w 170408279"/>
              <a:gd name="connsiteY8" fmla="*/ 1058277 h 8113642"/>
              <a:gd name="connsiteX0" fmla="*/ 68349246 w 164323864"/>
              <a:gd name="connsiteY0" fmla="*/ 7935054 h 7935054"/>
              <a:gd name="connsiteX1" fmla="*/ 47344115 w 164323864"/>
              <a:gd name="connsiteY1" fmla="*/ 7058978 h 7935054"/>
              <a:gd name="connsiteX2" fmla="*/ 38350311 w 164323864"/>
              <a:gd name="connsiteY2" fmla="*/ 6334793 h 7935054"/>
              <a:gd name="connsiteX3" fmla="*/ 9874499 w 164323864"/>
              <a:gd name="connsiteY3" fmla="*/ 5943877 h 7935054"/>
              <a:gd name="connsiteX4" fmla="*/ 7882147 w 164323864"/>
              <a:gd name="connsiteY4" fmla="*/ 4630821 h 7935054"/>
              <a:gd name="connsiteX5" fmla="*/ 6499336 w 164323864"/>
              <a:gd name="connsiteY5" fmla="*/ 3468500 h 7935054"/>
              <a:gd name="connsiteX6" fmla="*/ 3347503 w 164323864"/>
              <a:gd name="connsiteY6" fmla="*/ 64053 h 7935054"/>
              <a:gd name="connsiteX7" fmla="*/ 143201388 w 164323864"/>
              <a:gd name="connsiteY7" fmla="*/ 183531 h 7935054"/>
              <a:gd name="connsiteX8" fmla="*/ 164323864 w 164323864"/>
              <a:gd name="connsiteY8" fmla="*/ 879689 h 7935054"/>
              <a:gd name="connsiteX0" fmla="*/ 68349246 w 164323864"/>
              <a:gd name="connsiteY0" fmla="*/ 7926357 h 7926357"/>
              <a:gd name="connsiteX1" fmla="*/ 47344115 w 164323864"/>
              <a:gd name="connsiteY1" fmla="*/ 7050281 h 7926357"/>
              <a:gd name="connsiteX2" fmla="*/ 38350311 w 164323864"/>
              <a:gd name="connsiteY2" fmla="*/ 6326096 h 7926357"/>
              <a:gd name="connsiteX3" fmla="*/ 9874499 w 164323864"/>
              <a:gd name="connsiteY3" fmla="*/ 5935180 h 7926357"/>
              <a:gd name="connsiteX4" fmla="*/ 7882147 w 164323864"/>
              <a:gd name="connsiteY4" fmla="*/ 4622124 h 7926357"/>
              <a:gd name="connsiteX5" fmla="*/ 6499336 w 164323864"/>
              <a:gd name="connsiteY5" fmla="*/ 3459803 h 7926357"/>
              <a:gd name="connsiteX6" fmla="*/ 3347503 w 164323864"/>
              <a:gd name="connsiteY6" fmla="*/ 55356 h 7926357"/>
              <a:gd name="connsiteX7" fmla="*/ 143201388 w 164323864"/>
              <a:gd name="connsiteY7" fmla="*/ 174834 h 7926357"/>
              <a:gd name="connsiteX8" fmla="*/ 164323864 w 164323864"/>
              <a:gd name="connsiteY8" fmla="*/ 870992 h 7926357"/>
              <a:gd name="connsiteX0" fmla="*/ 68349246 w 164323864"/>
              <a:gd name="connsiteY0" fmla="*/ 7926357 h 7926357"/>
              <a:gd name="connsiteX1" fmla="*/ 47344115 w 164323864"/>
              <a:gd name="connsiteY1" fmla="*/ 7050281 h 7926357"/>
              <a:gd name="connsiteX2" fmla="*/ 38350311 w 164323864"/>
              <a:gd name="connsiteY2" fmla="*/ 6326096 h 7926357"/>
              <a:gd name="connsiteX3" fmla="*/ 9874499 w 164323864"/>
              <a:gd name="connsiteY3" fmla="*/ 5935180 h 7926357"/>
              <a:gd name="connsiteX4" fmla="*/ 7882147 w 164323864"/>
              <a:gd name="connsiteY4" fmla="*/ 4622124 h 7926357"/>
              <a:gd name="connsiteX5" fmla="*/ 6499336 w 164323864"/>
              <a:gd name="connsiteY5" fmla="*/ 3459803 h 7926357"/>
              <a:gd name="connsiteX6" fmla="*/ 3347503 w 164323864"/>
              <a:gd name="connsiteY6" fmla="*/ 55356 h 7926357"/>
              <a:gd name="connsiteX7" fmla="*/ 143201388 w 164323864"/>
              <a:gd name="connsiteY7" fmla="*/ 174834 h 7926357"/>
              <a:gd name="connsiteX8" fmla="*/ 164323864 w 164323864"/>
              <a:gd name="connsiteY8" fmla="*/ 870992 h 7926357"/>
              <a:gd name="connsiteX0" fmla="*/ 68349246 w 160625167"/>
              <a:gd name="connsiteY0" fmla="*/ 7926357 h 7926357"/>
              <a:gd name="connsiteX1" fmla="*/ 47344115 w 160625167"/>
              <a:gd name="connsiteY1" fmla="*/ 7050281 h 7926357"/>
              <a:gd name="connsiteX2" fmla="*/ 38350311 w 160625167"/>
              <a:gd name="connsiteY2" fmla="*/ 6326096 h 7926357"/>
              <a:gd name="connsiteX3" fmla="*/ 9874499 w 160625167"/>
              <a:gd name="connsiteY3" fmla="*/ 5935180 h 7926357"/>
              <a:gd name="connsiteX4" fmla="*/ 7882147 w 160625167"/>
              <a:gd name="connsiteY4" fmla="*/ 4622124 h 7926357"/>
              <a:gd name="connsiteX5" fmla="*/ 6499336 w 160625167"/>
              <a:gd name="connsiteY5" fmla="*/ 3459803 h 7926357"/>
              <a:gd name="connsiteX6" fmla="*/ 3347503 w 160625167"/>
              <a:gd name="connsiteY6" fmla="*/ 55356 h 7926357"/>
              <a:gd name="connsiteX7" fmla="*/ 143201388 w 160625167"/>
              <a:gd name="connsiteY7" fmla="*/ 174834 h 7926357"/>
              <a:gd name="connsiteX8" fmla="*/ 160625167 w 160625167"/>
              <a:gd name="connsiteY8" fmla="*/ 1389231 h 7926357"/>
              <a:gd name="connsiteX0" fmla="*/ 68349246 w 160625167"/>
              <a:gd name="connsiteY0" fmla="*/ 7926357 h 7926357"/>
              <a:gd name="connsiteX1" fmla="*/ 47344115 w 160625167"/>
              <a:gd name="connsiteY1" fmla="*/ 7050281 h 7926357"/>
              <a:gd name="connsiteX2" fmla="*/ 38350311 w 160625167"/>
              <a:gd name="connsiteY2" fmla="*/ 6326096 h 7926357"/>
              <a:gd name="connsiteX3" fmla="*/ 9874499 w 160625167"/>
              <a:gd name="connsiteY3" fmla="*/ 5935180 h 7926357"/>
              <a:gd name="connsiteX4" fmla="*/ 7882147 w 160625167"/>
              <a:gd name="connsiteY4" fmla="*/ 4622124 h 7926357"/>
              <a:gd name="connsiteX5" fmla="*/ 6499336 w 160625167"/>
              <a:gd name="connsiteY5" fmla="*/ 3459803 h 7926357"/>
              <a:gd name="connsiteX6" fmla="*/ 3347503 w 160625167"/>
              <a:gd name="connsiteY6" fmla="*/ 55356 h 7926357"/>
              <a:gd name="connsiteX7" fmla="*/ 143201388 w 160625167"/>
              <a:gd name="connsiteY7" fmla="*/ 174834 h 7926357"/>
              <a:gd name="connsiteX8" fmla="*/ 160625167 w 160625167"/>
              <a:gd name="connsiteY8" fmla="*/ 1389231 h 7926357"/>
              <a:gd name="connsiteX0" fmla="*/ 68349246 w 173834808"/>
              <a:gd name="connsiteY0" fmla="*/ 7926357 h 7926357"/>
              <a:gd name="connsiteX1" fmla="*/ 47344115 w 173834808"/>
              <a:gd name="connsiteY1" fmla="*/ 7050281 h 7926357"/>
              <a:gd name="connsiteX2" fmla="*/ 38350311 w 173834808"/>
              <a:gd name="connsiteY2" fmla="*/ 6326096 h 7926357"/>
              <a:gd name="connsiteX3" fmla="*/ 9874499 w 173834808"/>
              <a:gd name="connsiteY3" fmla="*/ 5935180 h 7926357"/>
              <a:gd name="connsiteX4" fmla="*/ 7882147 w 173834808"/>
              <a:gd name="connsiteY4" fmla="*/ 4622124 h 7926357"/>
              <a:gd name="connsiteX5" fmla="*/ 6499336 w 173834808"/>
              <a:gd name="connsiteY5" fmla="*/ 3459803 h 7926357"/>
              <a:gd name="connsiteX6" fmla="*/ 3347503 w 173834808"/>
              <a:gd name="connsiteY6" fmla="*/ 55356 h 7926357"/>
              <a:gd name="connsiteX7" fmla="*/ 143201388 w 173834808"/>
              <a:gd name="connsiteY7" fmla="*/ 174834 h 7926357"/>
              <a:gd name="connsiteX8" fmla="*/ 173834808 w 173834808"/>
              <a:gd name="connsiteY8" fmla="*/ 2040731 h 7926357"/>
              <a:gd name="connsiteX0" fmla="*/ 68349246 w 173834808"/>
              <a:gd name="connsiteY0" fmla="*/ 7957400 h 7957400"/>
              <a:gd name="connsiteX1" fmla="*/ 47344115 w 173834808"/>
              <a:gd name="connsiteY1" fmla="*/ 7081324 h 7957400"/>
              <a:gd name="connsiteX2" fmla="*/ 38350311 w 173834808"/>
              <a:gd name="connsiteY2" fmla="*/ 6357139 h 7957400"/>
              <a:gd name="connsiteX3" fmla="*/ 9874499 w 173834808"/>
              <a:gd name="connsiteY3" fmla="*/ 5966223 h 7957400"/>
              <a:gd name="connsiteX4" fmla="*/ 7882147 w 173834808"/>
              <a:gd name="connsiteY4" fmla="*/ 4653167 h 7957400"/>
              <a:gd name="connsiteX5" fmla="*/ 6499336 w 173834808"/>
              <a:gd name="connsiteY5" fmla="*/ 3490846 h 7957400"/>
              <a:gd name="connsiteX6" fmla="*/ 3347503 w 173834808"/>
              <a:gd name="connsiteY6" fmla="*/ 86399 h 7957400"/>
              <a:gd name="connsiteX7" fmla="*/ 143201388 w 173834808"/>
              <a:gd name="connsiteY7" fmla="*/ 205877 h 7957400"/>
              <a:gd name="connsiteX8" fmla="*/ 155814366 w 173834808"/>
              <a:gd name="connsiteY8" fmla="*/ 2039497 h 7957400"/>
              <a:gd name="connsiteX9" fmla="*/ 173834808 w 173834808"/>
              <a:gd name="connsiteY9" fmla="*/ 2071774 h 7957400"/>
              <a:gd name="connsiteX0" fmla="*/ 68349246 w 173834808"/>
              <a:gd name="connsiteY0" fmla="*/ 7957400 h 7957400"/>
              <a:gd name="connsiteX1" fmla="*/ 47344115 w 173834808"/>
              <a:gd name="connsiteY1" fmla="*/ 7081324 h 7957400"/>
              <a:gd name="connsiteX2" fmla="*/ 38350311 w 173834808"/>
              <a:gd name="connsiteY2" fmla="*/ 6357139 h 7957400"/>
              <a:gd name="connsiteX3" fmla="*/ 9874499 w 173834808"/>
              <a:gd name="connsiteY3" fmla="*/ 5966223 h 7957400"/>
              <a:gd name="connsiteX4" fmla="*/ 7882147 w 173834808"/>
              <a:gd name="connsiteY4" fmla="*/ 4653167 h 7957400"/>
              <a:gd name="connsiteX5" fmla="*/ 6499336 w 173834808"/>
              <a:gd name="connsiteY5" fmla="*/ 3490846 h 7957400"/>
              <a:gd name="connsiteX6" fmla="*/ 3347503 w 173834808"/>
              <a:gd name="connsiteY6" fmla="*/ 86399 h 7957400"/>
              <a:gd name="connsiteX7" fmla="*/ 143201388 w 173834808"/>
              <a:gd name="connsiteY7" fmla="*/ 205877 h 7957400"/>
              <a:gd name="connsiteX8" fmla="*/ 155814366 w 173834808"/>
              <a:gd name="connsiteY8" fmla="*/ 2039497 h 7957400"/>
              <a:gd name="connsiteX9" fmla="*/ 173834808 w 173834808"/>
              <a:gd name="connsiteY9" fmla="*/ 2071774 h 7957400"/>
              <a:gd name="connsiteX0" fmla="*/ 68349246 w 173834808"/>
              <a:gd name="connsiteY0" fmla="*/ 7957400 h 7957400"/>
              <a:gd name="connsiteX1" fmla="*/ 47344115 w 173834808"/>
              <a:gd name="connsiteY1" fmla="*/ 7081324 h 7957400"/>
              <a:gd name="connsiteX2" fmla="*/ 38350311 w 173834808"/>
              <a:gd name="connsiteY2" fmla="*/ 6357139 h 7957400"/>
              <a:gd name="connsiteX3" fmla="*/ 9874499 w 173834808"/>
              <a:gd name="connsiteY3" fmla="*/ 5966223 h 7957400"/>
              <a:gd name="connsiteX4" fmla="*/ 7882147 w 173834808"/>
              <a:gd name="connsiteY4" fmla="*/ 4653167 h 7957400"/>
              <a:gd name="connsiteX5" fmla="*/ 6499336 w 173834808"/>
              <a:gd name="connsiteY5" fmla="*/ 3490846 h 7957400"/>
              <a:gd name="connsiteX6" fmla="*/ 3347503 w 173834808"/>
              <a:gd name="connsiteY6" fmla="*/ 86399 h 7957400"/>
              <a:gd name="connsiteX7" fmla="*/ 143201388 w 173834808"/>
              <a:gd name="connsiteY7" fmla="*/ 205877 h 7957400"/>
              <a:gd name="connsiteX8" fmla="*/ 157399515 w 173834808"/>
              <a:gd name="connsiteY8" fmla="*/ 2032094 h 7957400"/>
              <a:gd name="connsiteX9" fmla="*/ 173834808 w 173834808"/>
              <a:gd name="connsiteY9" fmla="*/ 2071774 h 7957400"/>
              <a:gd name="connsiteX0" fmla="*/ 68349246 w 173834808"/>
              <a:gd name="connsiteY0" fmla="*/ 7957400 h 7957400"/>
              <a:gd name="connsiteX1" fmla="*/ 47344115 w 173834808"/>
              <a:gd name="connsiteY1" fmla="*/ 7081324 h 7957400"/>
              <a:gd name="connsiteX2" fmla="*/ 38350311 w 173834808"/>
              <a:gd name="connsiteY2" fmla="*/ 6357139 h 7957400"/>
              <a:gd name="connsiteX3" fmla="*/ 9874499 w 173834808"/>
              <a:gd name="connsiteY3" fmla="*/ 5966223 h 7957400"/>
              <a:gd name="connsiteX4" fmla="*/ 7882147 w 173834808"/>
              <a:gd name="connsiteY4" fmla="*/ 4653167 h 7957400"/>
              <a:gd name="connsiteX5" fmla="*/ 6499336 w 173834808"/>
              <a:gd name="connsiteY5" fmla="*/ 3490846 h 7957400"/>
              <a:gd name="connsiteX6" fmla="*/ 3347503 w 173834808"/>
              <a:gd name="connsiteY6" fmla="*/ 86399 h 7957400"/>
              <a:gd name="connsiteX7" fmla="*/ 143201388 w 173834808"/>
              <a:gd name="connsiteY7" fmla="*/ 205877 h 7957400"/>
              <a:gd name="connsiteX8" fmla="*/ 156871114 w 173834808"/>
              <a:gd name="connsiteY8" fmla="*/ 2032094 h 7957400"/>
              <a:gd name="connsiteX9" fmla="*/ 173834808 w 173834808"/>
              <a:gd name="connsiteY9" fmla="*/ 2071774 h 7957400"/>
              <a:gd name="connsiteX0" fmla="*/ 68349246 w 168947232"/>
              <a:gd name="connsiteY0" fmla="*/ 7957400 h 7957400"/>
              <a:gd name="connsiteX1" fmla="*/ 47344115 w 168947232"/>
              <a:gd name="connsiteY1" fmla="*/ 7081324 h 7957400"/>
              <a:gd name="connsiteX2" fmla="*/ 38350311 w 168947232"/>
              <a:gd name="connsiteY2" fmla="*/ 6357139 h 7957400"/>
              <a:gd name="connsiteX3" fmla="*/ 9874499 w 168947232"/>
              <a:gd name="connsiteY3" fmla="*/ 5966223 h 7957400"/>
              <a:gd name="connsiteX4" fmla="*/ 7882147 w 168947232"/>
              <a:gd name="connsiteY4" fmla="*/ 4653167 h 7957400"/>
              <a:gd name="connsiteX5" fmla="*/ 6499336 w 168947232"/>
              <a:gd name="connsiteY5" fmla="*/ 3490846 h 7957400"/>
              <a:gd name="connsiteX6" fmla="*/ 3347503 w 168947232"/>
              <a:gd name="connsiteY6" fmla="*/ 86399 h 7957400"/>
              <a:gd name="connsiteX7" fmla="*/ 143201388 w 168947232"/>
              <a:gd name="connsiteY7" fmla="*/ 205877 h 7957400"/>
              <a:gd name="connsiteX8" fmla="*/ 156871114 w 168947232"/>
              <a:gd name="connsiteY8" fmla="*/ 2032094 h 7957400"/>
              <a:gd name="connsiteX9" fmla="*/ 168947232 w 168947232"/>
              <a:gd name="connsiteY9" fmla="*/ 2249456 h 7957400"/>
              <a:gd name="connsiteX0" fmla="*/ 68349246 w 168947232"/>
              <a:gd name="connsiteY0" fmla="*/ 7957400 h 7957400"/>
              <a:gd name="connsiteX1" fmla="*/ 47344115 w 168947232"/>
              <a:gd name="connsiteY1" fmla="*/ 7081324 h 7957400"/>
              <a:gd name="connsiteX2" fmla="*/ 38350311 w 168947232"/>
              <a:gd name="connsiteY2" fmla="*/ 6357139 h 7957400"/>
              <a:gd name="connsiteX3" fmla="*/ 9874499 w 168947232"/>
              <a:gd name="connsiteY3" fmla="*/ 5966223 h 7957400"/>
              <a:gd name="connsiteX4" fmla="*/ 7882147 w 168947232"/>
              <a:gd name="connsiteY4" fmla="*/ 4653167 h 7957400"/>
              <a:gd name="connsiteX5" fmla="*/ 6499336 w 168947232"/>
              <a:gd name="connsiteY5" fmla="*/ 3490846 h 7957400"/>
              <a:gd name="connsiteX6" fmla="*/ 3347503 w 168947232"/>
              <a:gd name="connsiteY6" fmla="*/ 86399 h 7957400"/>
              <a:gd name="connsiteX7" fmla="*/ 143201388 w 168947232"/>
              <a:gd name="connsiteY7" fmla="*/ 205877 h 7957400"/>
              <a:gd name="connsiteX8" fmla="*/ 156871114 w 168947232"/>
              <a:gd name="connsiteY8" fmla="*/ 2032094 h 7957400"/>
              <a:gd name="connsiteX9" fmla="*/ 168947232 w 168947232"/>
              <a:gd name="connsiteY9" fmla="*/ 2249456 h 7957400"/>
              <a:gd name="connsiteX0" fmla="*/ 68349246 w 170957858"/>
              <a:gd name="connsiteY0" fmla="*/ 7957400 h 7957400"/>
              <a:gd name="connsiteX1" fmla="*/ 47344115 w 170957858"/>
              <a:gd name="connsiteY1" fmla="*/ 7081324 h 7957400"/>
              <a:gd name="connsiteX2" fmla="*/ 38350311 w 170957858"/>
              <a:gd name="connsiteY2" fmla="*/ 6357139 h 7957400"/>
              <a:gd name="connsiteX3" fmla="*/ 9874499 w 170957858"/>
              <a:gd name="connsiteY3" fmla="*/ 5966223 h 7957400"/>
              <a:gd name="connsiteX4" fmla="*/ 7882147 w 170957858"/>
              <a:gd name="connsiteY4" fmla="*/ 4653167 h 7957400"/>
              <a:gd name="connsiteX5" fmla="*/ 6499336 w 170957858"/>
              <a:gd name="connsiteY5" fmla="*/ 3490846 h 7957400"/>
              <a:gd name="connsiteX6" fmla="*/ 3347503 w 170957858"/>
              <a:gd name="connsiteY6" fmla="*/ 86399 h 7957400"/>
              <a:gd name="connsiteX7" fmla="*/ 143201388 w 170957858"/>
              <a:gd name="connsiteY7" fmla="*/ 205877 h 7957400"/>
              <a:gd name="connsiteX8" fmla="*/ 156871114 w 170957858"/>
              <a:gd name="connsiteY8" fmla="*/ 2032094 h 7957400"/>
              <a:gd name="connsiteX9" fmla="*/ 170957858 w 170957858"/>
              <a:gd name="connsiteY9" fmla="*/ 2280189 h 7957400"/>
              <a:gd name="connsiteX0" fmla="*/ 68349246 w 169861158"/>
              <a:gd name="connsiteY0" fmla="*/ 7957400 h 7957400"/>
              <a:gd name="connsiteX1" fmla="*/ 47344115 w 169861158"/>
              <a:gd name="connsiteY1" fmla="*/ 7081324 h 7957400"/>
              <a:gd name="connsiteX2" fmla="*/ 38350311 w 169861158"/>
              <a:gd name="connsiteY2" fmla="*/ 6357139 h 7957400"/>
              <a:gd name="connsiteX3" fmla="*/ 9874499 w 169861158"/>
              <a:gd name="connsiteY3" fmla="*/ 5966223 h 7957400"/>
              <a:gd name="connsiteX4" fmla="*/ 7882147 w 169861158"/>
              <a:gd name="connsiteY4" fmla="*/ 4653167 h 7957400"/>
              <a:gd name="connsiteX5" fmla="*/ 6499336 w 169861158"/>
              <a:gd name="connsiteY5" fmla="*/ 3490846 h 7957400"/>
              <a:gd name="connsiteX6" fmla="*/ 3347503 w 169861158"/>
              <a:gd name="connsiteY6" fmla="*/ 86399 h 7957400"/>
              <a:gd name="connsiteX7" fmla="*/ 143201388 w 169861158"/>
              <a:gd name="connsiteY7" fmla="*/ 205877 h 7957400"/>
              <a:gd name="connsiteX8" fmla="*/ 156871114 w 169861158"/>
              <a:gd name="connsiteY8" fmla="*/ 2032094 h 7957400"/>
              <a:gd name="connsiteX9" fmla="*/ 169861158 w 169861158"/>
              <a:gd name="connsiteY9" fmla="*/ 2474830 h 7957400"/>
              <a:gd name="connsiteX0" fmla="*/ 68349246 w 169861158"/>
              <a:gd name="connsiteY0" fmla="*/ 7957400 h 7957400"/>
              <a:gd name="connsiteX1" fmla="*/ 47344115 w 169861158"/>
              <a:gd name="connsiteY1" fmla="*/ 7081324 h 7957400"/>
              <a:gd name="connsiteX2" fmla="*/ 38350311 w 169861158"/>
              <a:gd name="connsiteY2" fmla="*/ 6357139 h 7957400"/>
              <a:gd name="connsiteX3" fmla="*/ 9874499 w 169861158"/>
              <a:gd name="connsiteY3" fmla="*/ 5966223 h 7957400"/>
              <a:gd name="connsiteX4" fmla="*/ 7882147 w 169861158"/>
              <a:gd name="connsiteY4" fmla="*/ 4653167 h 7957400"/>
              <a:gd name="connsiteX5" fmla="*/ 6499336 w 169861158"/>
              <a:gd name="connsiteY5" fmla="*/ 3490846 h 7957400"/>
              <a:gd name="connsiteX6" fmla="*/ 3347503 w 169861158"/>
              <a:gd name="connsiteY6" fmla="*/ 86399 h 7957400"/>
              <a:gd name="connsiteX7" fmla="*/ 143201388 w 169861158"/>
              <a:gd name="connsiteY7" fmla="*/ 205877 h 7957400"/>
              <a:gd name="connsiteX8" fmla="*/ 155774397 w 169861158"/>
              <a:gd name="connsiteY8" fmla="*/ 2042338 h 7957400"/>
              <a:gd name="connsiteX9" fmla="*/ 169861158 w 169861158"/>
              <a:gd name="connsiteY9" fmla="*/ 2474830 h 7957400"/>
              <a:gd name="connsiteX0" fmla="*/ 68349246 w 169607608"/>
              <a:gd name="connsiteY0" fmla="*/ 7957400 h 7957400"/>
              <a:gd name="connsiteX1" fmla="*/ 47344115 w 169607608"/>
              <a:gd name="connsiteY1" fmla="*/ 7081324 h 7957400"/>
              <a:gd name="connsiteX2" fmla="*/ 38350311 w 169607608"/>
              <a:gd name="connsiteY2" fmla="*/ 6357139 h 7957400"/>
              <a:gd name="connsiteX3" fmla="*/ 9874499 w 169607608"/>
              <a:gd name="connsiteY3" fmla="*/ 5966223 h 7957400"/>
              <a:gd name="connsiteX4" fmla="*/ 7882147 w 169607608"/>
              <a:gd name="connsiteY4" fmla="*/ 4653167 h 7957400"/>
              <a:gd name="connsiteX5" fmla="*/ 6499336 w 169607608"/>
              <a:gd name="connsiteY5" fmla="*/ 3490846 h 7957400"/>
              <a:gd name="connsiteX6" fmla="*/ 3347503 w 169607608"/>
              <a:gd name="connsiteY6" fmla="*/ 86399 h 7957400"/>
              <a:gd name="connsiteX7" fmla="*/ 143201388 w 169607608"/>
              <a:gd name="connsiteY7" fmla="*/ 205877 h 7957400"/>
              <a:gd name="connsiteX8" fmla="*/ 155774397 w 169607608"/>
              <a:gd name="connsiteY8" fmla="*/ 2042338 h 7957400"/>
              <a:gd name="connsiteX9" fmla="*/ 169607608 w 169607608"/>
              <a:gd name="connsiteY9" fmla="*/ 2240369 h 79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9607608" h="7957400">
                <a:moveTo>
                  <a:pt x="68349246" y="7957400"/>
                </a:moveTo>
                <a:cubicBezTo>
                  <a:pt x="53783971" y="7790502"/>
                  <a:pt x="51113717" y="7332712"/>
                  <a:pt x="47344115" y="7081324"/>
                </a:cubicBezTo>
                <a:cubicBezTo>
                  <a:pt x="43574513" y="6829936"/>
                  <a:pt x="44185181" y="6634919"/>
                  <a:pt x="38350311" y="6357139"/>
                </a:cubicBezTo>
                <a:cubicBezTo>
                  <a:pt x="32515441" y="6079359"/>
                  <a:pt x="14952526" y="6250218"/>
                  <a:pt x="9874499" y="5966223"/>
                </a:cubicBezTo>
                <a:cubicBezTo>
                  <a:pt x="4796472" y="5682228"/>
                  <a:pt x="8444674" y="5065730"/>
                  <a:pt x="7882147" y="4653167"/>
                </a:cubicBezTo>
                <a:cubicBezTo>
                  <a:pt x="7319620" y="4240604"/>
                  <a:pt x="7401383" y="3758569"/>
                  <a:pt x="6499336" y="3490846"/>
                </a:cubicBezTo>
                <a:cubicBezTo>
                  <a:pt x="6176489" y="1399830"/>
                  <a:pt x="-5596206" y="231695"/>
                  <a:pt x="3347503" y="86399"/>
                </a:cubicBezTo>
                <a:cubicBezTo>
                  <a:pt x="12291212" y="-58897"/>
                  <a:pt x="115786784" y="-22161"/>
                  <a:pt x="143201388" y="205877"/>
                </a:cubicBezTo>
                <a:cubicBezTo>
                  <a:pt x="160312480" y="345074"/>
                  <a:pt x="150668827" y="1731355"/>
                  <a:pt x="155774397" y="2042338"/>
                </a:cubicBezTo>
                <a:cubicBezTo>
                  <a:pt x="160879967" y="2353321"/>
                  <a:pt x="164644770" y="2196739"/>
                  <a:pt x="169607608" y="2240369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 dirty="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714435" y="1864929"/>
            <a:ext cx="905258" cy="2233964"/>
          </a:xfrm>
          <a:custGeom>
            <a:avLst/>
            <a:gdLst>
              <a:gd name="connsiteX0" fmla="*/ 0 w 2867558"/>
              <a:gd name="connsiteY0" fmla="*/ 3130905 h 3646801"/>
              <a:gd name="connsiteX1" fmla="*/ 197510 w 2867558"/>
              <a:gd name="connsiteY1" fmla="*/ 3562502 h 3646801"/>
              <a:gd name="connsiteX2" fmla="*/ 270662 w 2867558"/>
              <a:gd name="connsiteY2" fmla="*/ 3533241 h 3646801"/>
              <a:gd name="connsiteX3" fmla="*/ 409651 w 2867558"/>
              <a:gd name="connsiteY3" fmla="*/ 2406700 h 3646801"/>
              <a:gd name="connsiteX4" fmla="*/ 2867558 w 2867558"/>
              <a:gd name="connsiteY4" fmla="*/ 0 h 3646801"/>
              <a:gd name="connsiteX5" fmla="*/ 2867558 w 2867558"/>
              <a:gd name="connsiteY5" fmla="*/ 0 h 3646801"/>
              <a:gd name="connsiteX0" fmla="*/ 0 w 2867558"/>
              <a:gd name="connsiteY0" fmla="*/ 3130905 h 3563283"/>
              <a:gd name="connsiteX1" fmla="*/ 197510 w 2867558"/>
              <a:gd name="connsiteY1" fmla="*/ 3562502 h 3563283"/>
              <a:gd name="connsiteX2" fmla="*/ 453542 w 2867558"/>
              <a:gd name="connsiteY2" fmla="*/ 3028492 h 3563283"/>
              <a:gd name="connsiteX3" fmla="*/ 409651 w 2867558"/>
              <a:gd name="connsiteY3" fmla="*/ 2406700 h 3563283"/>
              <a:gd name="connsiteX4" fmla="*/ 2867558 w 2867558"/>
              <a:gd name="connsiteY4" fmla="*/ 0 h 3563283"/>
              <a:gd name="connsiteX5" fmla="*/ 2867558 w 2867558"/>
              <a:gd name="connsiteY5" fmla="*/ 0 h 3563283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670048"/>
              <a:gd name="connsiteY0" fmla="*/ 3562502 h 3562502"/>
              <a:gd name="connsiteX1" fmla="*/ 212141 w 2670048"/>
              <a:gd name="connsiteY1" fmla="*/ 2406700 h 3562502"/>
              <a:gd name="connsiteX2" fmla="*/ 2670048 w 2670048"/>
              <a:gd name="connsiteY2" fmla="*/ 0 h 3562502"/>
              <a:gd name="connsiteX3" fmla="*/ 2670048 w 2670048"/>
              <a:gd name="connsiteY3" fmla="*/ 0 h 3562502"/>
              <a:gd name="connsiteX0" fmla="*/ 0 w 2670048"/>
              <a:gd name="connsiteY0" fmla="*/ 3562502 h 3562502"/>
              <a:gd name="connsiteX1" fmla="*/ 2107616 w 2670048"/>
              <a:gd name="connsiteY1" fmla="*/ 1930450 h 3562502"/>
              <a:gd name="connsiteX2" fmla="*/ 2670048 w 2670048"/>
              <a:gd name="connsiteY2" fmla="*/ 0 h 3562502"/>
              <a:gd name="connsiteX3" fmla="*/ 2670048 w 2670048"/>
              <a:gd name="connsiteY3" fmla="*/ 0 h 3562502"/>
              <a:gd name="connsiteX0" fmla="*/ 0 w 860298"/>
              <a:gd name="connsiteY0" fmla="*/ 5210327 h 5210327"/>
              <a:gd name="connsiteX1" fmla="*/ 297866 w 860298"/>
              <a:gd name="connsiteY1" fmla="*/ 1930450 h 5210327"/>
              <a:gd name="connsiteX2" fmla="*/ 860298 w 860298"/>
              <a:gd name="connsiteY2" fmla="*/ 0 h 5210327"/>
              <a:gd name="connsiteX3" fmla="*/ 860298 w 860298"/>
              <a:gd name="connsiteY3" fmla="*/ 0 h 5210327"/>
              <a:gd name="connsiteX0" fmla="*/ 161170 w 1021468"/>
              <a:gd name="connsiteY0" fmla="*/ 5210327 h 5210327"/>
              <a:gd name="connsiteX1" fmla="*/ 6865 w 1021468"/>
              <a:gd name="connsiteY1" fmla="*/ 3487445 h 5210327"/>
              <a:gd name="connsiteX2" fmla="*/ 459036 w 1021468"/>
              <a:gd name="connsiteY2" fmla="*/ 1930450 h 5210327"/>
              <a:gd name="connsiteX3" fmla="*/ 1021468 w 1021468"/>
              <a:gd name="connsiteY3" fmla="*/ 0 h 5210327"/>
              <a:gd name="connsiteX4" fmla="*/ 1021468 w 1021468"/>
              <a:gd name="connsiteY4" fmla="*/ 0 h 5210327"/>
              <a:gd name="connsiteX0" fmla="*/ 161170 w 1021468"/>
              <a:gd name="connsiteY0" fmla="*/ 5249747 h 5249747"/>
              <a:gd name="connsiteX1" fmla="*/ 6865 w 1021468"/>
              <a:gd name="connsiteY1" fmla="*/ 3526865 h 5249747"/>
              <a:gd name="connsiteX2" fmla="*/ 459036 w 1021468"/>
              <a:gd name="connsiteY2" fmla="*/ 1969870 h 5249747"/>
              <a:gd name="connsiteX3" fmla="*/ 1021468 w 1021468"/>
              <a:gd name="connsiteY3" fmla="*/ 39420 h 5249747"/>
              <a:gd name="connsiteX4" fmla="*/ 1021468 w 1021468"/>
              <a:gd name="connsiteY4" fmla="*/ 39420 h 5249747"/>
              <a:gd name="connsiteX0" fmla="*/ 161170 w 1440568"/>
              <a:gd name="connsiteY0" fmla="*/ 5249747 h 5249747"/>
              <a:gd name="connsiteX1" fmla="*/ 6865 w 1440568"/>
              <a:gd name="connsiteY1" fmla="*/ 3526865 h 5249747"/>
              <a:gd name="connsiteX2" fmla="*/ 459036 w 1440568"/>
              <a:gd name="connsiteY2" fmla="*/ 1969870 h 5249747"/>
              <a:gd name="connsiteX3" fmla="*/ 1021468 w 1440568"/>
              <a:gd name="connsiteY3" fmla="*/ 39420 h 5249747"/>
              <a:gd name="connsiteX4" fmla="*/ 1440568 w 1440568"/>
              <a:gd name="connsiteY4" fmla="*/ 687120 h 5249747"/>
              <a:gd name="connsiteX0" fmla="*/ 161170 w 1440568"/>
              <a:gd name="connsiteY0" fmla="*/ 4562627 h 4562627"/>
              <a:gd name="connsiteX1" fmla="*/ 6865 w 1440568"/>
              <a:gd name="connsiteY1" fmla="*/ 2839745 h 4562627"/>
              <a:gd name="connsiteX2" fmla="*/ 459036 w 1440568"/>
              <a:gd name="connsiteY2" fmla="*/ 1282750 h 4562627"/>
              <a:gd name="connsiteX3" fmla="*/ 1440568 w 1440568"/>
              <a:gd name="connsiteY3" fmla="*/ 0 h 4562627"/>
              <a:gd name="connsiteX0" fmla="*/ 161170 w 992893"/>
              <a:gd name="connsiteY0" fmla="*/ 5286527 h 5286527"/>
              <a:gd name="connsiteX1" fmla="*/ 6865 w 992893"/>
              <a:gd name="connsiteY1" fmla="*/ 3563645 h 5286527"/>
              <a:gd name="connsiteX2" fmla="*/ 459036 w 992893"/>
              <a:gd name="connsiteY2" fmla="*/ 2006650 h 5286527"/>
              <a:gd name="connsiteX3" fmla="*/ 992893 w 992893"/>
              <a:gd name="connsiteY3" fmla="*/ 0 h 5286527"/>
              <a:gd name="connsiteX0" fmla="*/ 161170 w 992893"/>
              <a:gd name="connsiteY0" fmla="*/ 5286527 h 5286527"/>
              <a:gd name="connsiteX1" fmla="*/ 6865 w 992893"/>
              <a:gd name="connsiteY1" fmla="*/ 3563645 h 5286527"/>
              <a:gd name="connsiteX2" fmla="*/ 459036 w 992893"/>
              <a:gd name="connsiteY2" fmla="*/ 2006650 h 5286527"/>
              <a:gd name="connsiteX3" fmla="*/ 992893 w 992893"/>
              <a:gd name="connsiteY3" fmla="*/ 0 h 5286527"/>
              <a:gd name="connsiteX0" fmla="*/ 497280 w 818500"/>
              <a:gd name="connsiteY0" fmla="*/ 5356101 h 5356101"/>
              <a:gd name="connsiteX1" fmla="*/ 342975 w 818500"/>
              <a:gd name="connsiteY1" fmla="*/ 3633219 h 5356101"/>
              <a:gd name="connsiteX2" fmla="*/ 795146 w 818500"/>
              <a:gd name="connsiteY2" fmla="*/ 2076224 h 5356101"/>
              <a:gd name="connsiteX3" fmla="*/ 295334 w 818500"/>
              <a:gd name="connsiteY3" fmla="*/ 0 h 5356101"/>
              <a:gd name="connsiteX0" fmla="*/ 219497 w 558340"/>
              <a:gd name="connsiteY0" fmla="*/ 5356101 h 5356101"/>
              <a:gd name="connsiteX1" fmla="*/ 65192 w 558340"/>
              <a:gd name="connsiteY1" fmla="*/ 3633219 h 5356101"/>
              <a:gd name="connsiteX2" fmla="*/ 517363 w 558340"/>
              <a:gd name="connsiteY2" fmla="*/ 2076224 h 5356101"/>
              <a:gd name="connsiteX3" fmla="*/ 17551 w 558340"/>
              <a:gd name="connsiteY3" fmla="*/ 0 h 5356101"/>
              <a:gd name="connsiteX0" fmla="*/ 385881 w 718998"/>
              <a:gd name="connsiteY0" fmla="*/ 5336223 h 5336223"/>
              <a:gd name="connsiteX1" fmla="*/ 231576 w 718998"/>
              <a:gd name="connsiteY1" fmla="*/ 3613341 h 5336223"/>
              <a:gd name="connsiteX2" fmla="*/ 683747 w 718998"/>
              <a:gd name="connsiteY2" fmla="*/ 2056346 h 5336223"/>
              <a:gd name="connsiteX3" fmla="*/ 14970 w 718998"/>
              <a:gd name="connsiteY3" fmla="*/ 0 h 5336223"/>
              <a:gd name="connsiteX0" fmla="*/ 370911 w 715776"/>
              <a:gd name="connsiteY0" fmla="*/ 5336223 h 5336223"/>
              <a:gd name="connsiteX1" fmla="*/ 216606 w 715776"/>
              <a:gd name="connsiteY1" fmla="*/ 3613341 h 5336223"/>
              <a:gd name="connsiteX2" fmla="*/ 668777 w 715776"/>
              <a:gd name="connsiteY2" fmla="*/ 2056346 h 5336223"/>
              <a:gd name="connsiteX3" fmla="*/ 0 w 715776"/>
              <a:gd name="connsiteY3" fmla="*/ 0 h 5336223"/>
              <a:gd name="connsiteX0" fmla="*/ 524592 w 862736"/>
              <a:gd name="connsiteY0" fmla="*/ 5382327 h 5382327"/>
              <a:gd name="connsiteX1" fmla="*/ 370287 w 862736"/>
              <a:gd name="connsiteY1" fmla="*/ 3659445 h 5382327"/>
              <a:gd name="connsiteX2" fmla="*/ 822458 w 862736"/>
              <a:gd name="connsiteY2" fmla="*/ 2102450 h 5382327"/>
              <a:gd name="connsiteX3" fmla="*/ 0 w 862736"/>
              <a:gd name="connsiteY3" fmla="*/ 0 h 5382327"/>
              <a:gd name="connsiteX0" fmla="*/ 161171 w 1694423"/>
              <a:gd name="connsiteY0" fmla="*/ 4467927 h 4467927"/>
              <a:gd name="connsiteX1" fmla="*/ 6866 w 1694423"/>
              <a:gd name="connsiteY1" fmla="*/ 2745045 h 4467927"/>
              <a:gd name="connsiteX2" fmla="*/ 459037 w 1694423"/>
              <a:gd name="connsiteY2" fmla="*/ 1188050 h 4467927"/>
              <a:gd name="connsiteX3" fmla="*/ 1678031 w 1694423"/>
              <a:gd name="connsiteY3" fmla="*/ 0 h 4467927"/>
              <a:gd name="connsiteX0" fmla="*/ 206549 w 1768651"/>
              <a:gd name="connsiteY0" fmla="*/ 4467927 h 4467927"/>
              <a:gd name="connsiteX1" fmla="*/ 52244 w 1768651"/>
              <a:gd name="connsiteY1" fmla="*/ 2745045 h 4467927"/>
              <a:gd name="connsiteX2" fmla="*/ 1323122 w 1768651"/>
              <a:gd name="connsiteY2" fmla="*/ 1209315 h 4467927"/>
              <a:gd name="connsiteX3" fmla="*/ 1723409 w 1768651"/>
              <a:gd name="connsiteY3" fmla="*/ 0 h 4467927"/>
              <a:gd name="connsiteX0" fmla="*/ 206549 w 1768651"/>
              <a:gd name="connsiteY0" fmla="*/ 4467927 h 4467927"/>
              <a:gd name="connsiteX1" fmla="*/ 52244 w 1768651"/>
              <a:gd name="connsiteY1" fmla="*/ 2745045 h 4467927"/>
              <a:gd name="connsiteX2" fmla="*/ 1323122 w 1768651"/>
              <a:gd name="connsiteY2" fmla="*/ 1209315 h 4467927"/>
              <a:gd name="connsiteX3" fmla="*/ 1723409 w 1768651"/>
              <a:gd name="connsiteY3" fmla="*/ 0 h 4467927"/>
              <a:gd name="connsiteX0" fmla="*/ 206549 w 1764709"/>
              <a:gd name="connsiteY0" fmla="*/ 4467927 h 4467927"/>
              <a:gd name="connsiteX1" fmla="*/ 52244 w 1764709"/>
              <a:gd name="connsiteY1" fmla="*/ 2745045 h 4467927"/>
              <a:gd name="connsiteX2" fmla="*/ 1323122 w 1764709"/>
              <a:gd name="connsiteY2" fmla="*/ 1209315 h 4467927"/>
              <a:gd name="connsiteX3" fmla="*/ 1723409 w 1764709"/>
              <a:gd name="connsiteY3" fmla="*/ 0 h 4467927"/>
              <a:gd name="connsiteX0" fmla="*/ 232993 w 1749853"/>
              <a:gd name="connsiteY0" fmla="*/ 4467927 h 4467927"/>
              <a:gd name="connsiteX1" fmla="*/ 78688 w 1749853"/>
              <a:gd name="connsiteY1" fmla="*/ 2745045 h 4467927"/>
              <a:gd name="connsiteX2" fmla="*/ 1749853 w 1749853"/>
              <a:gd name="connsiteY2" fmla="*/ 0 h 4467927"/>
              <a:gd name="connsiteX0" fmla="*/ 214534 w 1731394"/>
              <a:gd name="connsiteY0" fmla="*/ 4467927 h 4467927"/>
              <a:gd name="connsiteX1" fmla="*/ 60229 w 1731394"/>
              <a:gd name="connsiteY1" fmla="*/ 2745045 h 4467927"/>
              <a:gd name="connsiteX2" fmla="*/ 1454200 w 1731394"/>
              <a:gd name="connsiteY2" fmla="*/ 1288159 h 4467927"/>
              <a:gd name="connsiteX3" fmla="*/ 1731394 w 1731394"/>
              <a:gd name="connsiteY3" fmla="*/ 0 h 4467927"/>
              <a:gd name="connsiteX0" fmla="*/ 214534 w 1731394"/>
              <a:gd name="connsiteY0" fmla="*/ 4467927 h 4467927"/>
              <a:gd name="connsiteX1" fmla="*/ 60229 w 1731394"/>
              <a:gd name="connsiteY1" fmla="*/ 2745045 h 4467927"/>
              <a:gd name="connsiteX2" fmla="*/ 1454200 w 1731394"/>
              <a:gd name="connsiteY2" fmla="*/ 1288159 h 4467927"/>
              <a:gd name="connsiteX3" fmla="*/ 1731394 w 1731394"/>
              <a:gd name="connsiteY3" fmla="*/ 0 h 4467927"/>
              <a:gd name="connsiteX0" fmla="*/ 382576 w 1899436"/>
              <a:gd name="connsiteY0" fmla="*/ 4467927 h 4467927"/>
              <a:gd name="connsiteX1" fmla="*/ 228271 w 1899436"/>
              <a:gd name="connsiteY1" fmla="*/ 2745045 h 4467927"/>
              <a:gd name="connsiteX2" fmla="*/ 1622242 w 1899436"/>
              <a:gd name="connsiteY2" fmla="*/ 1288159 h 4467927"/>
              <a:gd name="connsiteX3" fmla="*/ 1899436 w 1899436"/>
              <a:gd name="connsiteY3" fmla="*/ 0 h 4467927"/>
              <a:gd name="connsiteX0" fmla="*/ 232202 w 1749062"/>
              <a:gd name="connsiteY0" fmla="*/ 4467927 h 4467927"/>
              <a:gd name="connsiteX1" fmla="*/ 77897 w 1749062"/>
              <a:gd name="connsiteY1" fmla="*/ 2745045 h 4467927"/>
              <a:gd name="connsiteX2" fmla="*/ 1471868 w 1749062"/>
              <a:gd name="connsiteY2" fmla="*/ 1288159 h 4467927"/>
              <a:gd name="connsiteX3" fmla="*/ 1749062 w 1749062"/>
              <a:gd name="connsiteY3" fmla="*/ 0 h 4467927"/>
              <a:gd name="connsiteX0" fmla="*/ 293655 w 1810515"/>
              <a:gd name="connsiteY0" fmla="*/ 4467927 h 4467927"/>
              <a:gd name="connsiteX1" fmla="*/ 139350 w 1810515"/>
              <a:gd name="connsiteY1" fmla="*/ 2745045 h 4467927"/>
              <a:gd name="connsiteX2" fmla="*/ 1533321 w 1810515"/>
              <a:gd name="connsiteY2" fmla="*/ 1288159 h 4467927"/>
              <a:gd name="connsiteX3" fmla="*/ 1810515 w 1810515"/>
              <a:gd name="connsiteY3" fmla="*/ 0 h 4467927"/>
              <a:gd name="connsiteX0" fmla="*/ 293655 w 1810515"/>
              <a:gd name="connsiteY0" fmla="*/ 4467927 h 4467927"/>
              <a:gd name="connsiteX1" fmla="*/ 139350 w 1810515"/>
              <a:gd name="connsiteY1" fmla="*/ 2745045 h 4467927"/>
              <a:gd name="connsiteX2" fmla="*/ 1533321 w 1810515"/>
              <a:gd name="connsiteY2" fmla="*/ 1288159 h 4467927"/>
              <a:gd name="connsiteX3" fmla="*/ 1810515 w 1810515"/>
              <a:gd name="connsiteY3" fmla="*/ 0 h 446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0515" h="4467927">
                <a:moveTo>
                  <a:pt x="293655" y="4467927"/>
                </a:moveTo>
                <a:cubicBezTo>
                  <a:pt x="326675" y="4196655"/>
                  <a:pt x="-258990" y="2751438"/>
                  <a:pt x="139350" y="2745045"/>
                </a:cubicBezTo>
                <a:cubicBezTo>
                  <a:pt x="537690" y="2738652"/>
                  <a:pt x="1542388" y="1937395"/>
                  <a:pt x="1533321" y="1288159"/>
                </a:cubicBezTo>
                <a:cubicBezTo>
                  <a:pt x="1811848" y="830652"/>
                  <a:pt x="1771405" y="260767"/>
                  <a:pt x="1810515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34" name="Freeform 533"/>
          <p:cNvSpPr/>
          <p:nvPr/>
        </p:nvSpPr>
        <p:spPr bwMode="auto">
          <a:xfrm>
            <a:off x="5081034" y="2415353"/>
            <a:ext cx="1420786" cy="1961705"/>
          </a:xfrm>
          <a:custGeom>
            <a:avLst/>
            <a:gdLst>
              <a:gd name="connsiteX0" fmla="*/ 0 w 2311245"/>
              <a:gd name="connsiteY0" fmla="*/ 0 h 1123084"/>
              <a:gd name="connsiteX1" fmla="*/ 1329527 w 2311245"/>
              <a:gd name="connsiteY1" fmla="*/ 426346 h 1123084"/>
              <a:gd name="connsiteX2" fmla="*/ 1823191 w 2311245"/>
              <a:gd name="connsiteY2" fmla="*/ 471225 h 1123084"/>
              <a:gd name="connsiteX3" fmla="*/ 2002705 w 2311245"/>
              <a:gd name="connsiteY3" fmla="*/ 1065865 h 1123084"/>
              <a:gd name="connsiteX4" fmla="*/ 2311245 w 2311245"/>
              <a:gd name="connsiteY4" fmla="*/ 1065865 h 1123084"/>
              <a:gd name="connsiteX0" fmla="*/ 0 w 2311245"/>
              <a:gd name="connsiteY0" fmla="*/ 0 h 1119543"/>
              <a:gd name="connsiteX1" fmla="*/ 1329527 w 2311245"/>
              <a:gd name="connsiteY1" fmla="*/ 426346 h 1119543"/>
              <a:gd name="connsiteX2" fmla="*/ 1823191 w 2311245"/>
              <a:gd name="connsiteY2" fmla="*/ 521713 h 1119543"/>
              <a:gd name="connsiteX3" fmla="*/ 2002705 w 2311245"/>
              <a:gd name="connsiteY3" fmla="*/ 1065865 h 1119543"/>
              <a:gd name="connsiteX4" fmla="*/ 2311245 w 2311245"/>
              <a:gd name="connsiteY4" fmla="*/ 1065865 h 1119543"/>
              <a:gd name="connsiteX0" fmla="*/ 0 w 2311245"/>
              <a:gd name="connsiteY0" fmla="*/ 0 h 1084652"/>
              <a:gd name="connsiteX1" fmla="*/ 1329527 w 2311245"/>
              <a:gd name="connsiteY1" fmla="*/ 426346 h 1084652"/>
              <a:gd name="connsiteX2" fmla="*/ 1823191 w 2311245"/>
              <a:gd name="connsiteY2" fmla="*/ 521713 h 1084652"/>
              <a:gd name="connsiteX3" fmla="*/ 1974656 w 2311245"/>
              <a:gd name="connsiteY3" fmla="*/ 970498 h 1084652"/>
              <a:gd name="connsiteX4" fmla="*/ 2311245 w 2311245"/>
              <a:gd name="connsiteY4" fmla="*/ 1065865 h 1084652"/>
              <a:gd name="connsiteX0" fmla="*/ 0 w 2391712"/>
              <a:gd name="connsiteY0" fmla="*/ 0 h 1048076"/>
              <a:gd name="connsiteX1" fmla="*/ 1409994 w 2391712"/>
              <a:gd name="connsiteY1" fmla="*/ 389770 h 1048076"/>
              <a:gd name="connsiteX2" fmla="*/ 1903658 w 2391712"/>
              <a:gd name="connsiteY2" fmla="*/ 485137 h 1048076"/>
              <a:gd name="connsiteX3" fmla="*/ 2055123 w 2391712"/>
              <a:gd name="connsiteY3" fmla="*/ 933922 h 1048076"/>
              <a:gd name="connsiteX4" fmla="*/ 2391712 w 2391712"/>
              <a:gd name="connsiteY4" fmla="*/ 1029289 h 1048076"/>
              <a:gd name="connsiteX0" fmla="*/ 0 w 2391712"/>
              <a:gd name="connsiteY0" fmla="*/ 0 h 1048076"/>
              <a:gd name="connsiteX1" fmla="*/ 1344157 w 2391712"/>
              <a:gd name="connsiteY1" fmla="*/ 543389 h 1048076"/>
              <a:gd name="connsiteX2" fmla="*/ 1903658 w 2391712"/>
              <a:gd name="connsiteY2" fmla="*/ 485137 h 1048076"/>
              <a:gd name="connsiteX3" fmla="*/ 2055123 w 2391712"/>
              <a:gd name="connsiteY3" fmla="*/ 933922 h 1048076"/>
              <a:gd name="connsiteX4" fmla="*/ 2391712 w 2391712"/>
              <a:gd name="connsiteY4" fmla="*/ 1029289 h 1048076"/>
              <a:gd name="connsiteX0" fmla="*/ 0 w 2391712"/>
              <a:gd name="connsiteY0" fmla="*/ 0 h 1045159"/>
              <a:gd name="connsiteX1" fmla="*/ 1344157 w 2391712"/>
              <a:gd name="connsiteY1" fmla="*/ 543389 h 1045159"/>
              <a:gd name="connsiteX2" fmla="*/ 1867082 w 2391712"/>
              <a:gd name="connsiteY2" fmla="*/ 616811 h 1045159"/>
              <a:gd name="connsiteX3" fmla="*/ 2055123 w 2391712"/>
              <a:gd name="connsiteY3" fmla="*/ 933922 h 1045159"/>
              <a:gd name="connsiteX4" fmla="*/ 2391712 w 2391712"/>
              <a:gd name="connsiteY4" fmla="*/ 1029289 h 1045159"/>
              <a:gd name="connsiteX0" fmla="*/ 0 w 2530700"/>
              <a:gd name="connsiteY0" fmla="*/ 0 h 913485"/>
              <a:gd name="connsiteX1" fmla="*/ 1483145 w 2530700"/>
              <a:gd name="connsiteY1" fmla="*/ 411715 h 913485"/>
              <a:gd name="connsiteX2" fmla="*/ 2006070 w 2530700"/>
              <a:gd name="connsiteY2" fmla="*/ 485137 h 913485"/>
              <a:gd name="connsiteX3" fmla="*/ 2194111 w 2530700"/>
              <a:gd name="connsiteY3" fmla="*/ 802248 h 913485"/>
              <a:gd name="connsiteX4" fmla="*/ 2530700 w 2530700"/>
              <a:gd name="connsiteY4" fmla="*/ 897615 h 913485"/>
              <a:gd name="connsiteX0" fmla="*/ 0 w 2640428"/>
              <a:gd name="connsiteY0" fmla="*/ 0 h 1001268"/>
              <a:gd name="connsiteX1" fmla="*/ 1592873 w 2640428"/>
              <a:gd name="connsiteY1" fmla="*/ 499498 h 1001268"/>
              <a:gd name="connsiteX2" fmla="*/ 2115798 w 2640428"/>
              <a:gd name="connsiteY2" fmla="*/ 572920 h 1001268"/>
              <a:gd name="connsiteX3" fmla="*/ 2303839 w 2640428"/>
              <a:gd name="connsiteY3" fmla="*/ 890031 h 1001268"/>
              <a:gd name="connsiteX4" fmla="*/ 2640428 w 2640428"/>
              <a:gd name="connsiteY4" fmla="*/ 985398 h 1001268"/>
              <a:gd name="connsiteX0" fmla="*/ 0 w 2640428"/>
              <a:gd name="connsiteY0" fmla="*/ 0 h 1001268"/>
              <a:gd name="connsiteX1" fmla="*/ 1592873 w 2640428"/>
              <a:gd name="connsiteY1" fmla="*/ 499498 h 1001268"/>
              <a:gd name="connsiteX2" fmla="*/ 2115798 w 2640428"/>
              <a:gd name="connsiteY2" fmla="*/ 572920 h 1001268"/>
              <a:gd name="connsiteX3" fmla="*/ 2303839 w 2640428"/>
              <a:gd name="connsiteY3" fmla="*/ 890031 h 1001268"/>
              <a:gd name="connsiteX4" fmla="*/ 2640428 w 2640428"/>
              <a:gd name="connsiteY4" fmla="*/ 985398 h 1001268"/>
              <a:gd name="connsiteX0" fmla="*/ 0 w 2640428"/>
              <a:gd name="connsiteY0" fmla="*/ 0 h 1000453"/>
              <a:gd name="connsiteX1" fmla="*/ 1592873 w 2640428"/>
              <a:gd name="connsiteY1" fmla="*/ 499498 h 1000453"/>
              <a:gd name="connsiteX2" fmla="*/ 2101168 w 2640428"/>
              <a:gd name="connsiteY2" fmla="*/ 616812 h 1000453"/>
              <a:gd name="connsiteX3" fmla="*/ 2303839 w 2640428"/>
              <a:gd name="connsiteY3" fmla="*/ 890031 h 1000453"/>
              <a:gd name="connsiteX4" fmla="*/ 2640428 w 2640428"/>
              <a:gd name="connsiteY4" fmla="*/ 985398 h 1000453"/>
              <a:gd name="connsiteX0" fmla="*/ 0 w 2576817"/>
              <a:gd name="connsiteY0" fmla="*/ 0 h 1151528"/>
              <a:gd name="connsiteX1" fmla="*/ 1529262 w 2576817"/>
              <a:gd name="connsiteY1" fmla="*/ 650573 h 1151528"/>
              <a:gd name="connsiteX2" fmla="*/ 2037557 w 2576817"/>
              <a:gd name="connsiteY2" fmla="*/ 767887 h 1151528"/>
              <a:gd name="connsiteX3" fmla="*/ 2240228 w 2576817"/>
              <a:gd name="connsiteY3" fmla="*/ 1041106 h 1151528"/>
              <a:gd name="connsiteX4" fmla="*/ 2576817 w 2576817"/>
              <a:gd name="connsiteY4" fmla="*/ 1136473 h 1151528"/>
              <a:gd name="connsiteX0" fmla="*/ 0 w 2576817"/>
              <a:gd name="connsiteY0" fmla="*/ 0 h 1151528"/>
              <a:gd name="connsiteX1" fmla="*/ 1529262 w 2576817"/>
              <a:gd name="connsiteY1" fmla="*/ 650573 h 1151528"/>
              <a:gd name="connsiteX2" fmla="*/ 2037557 w 2576817"/>
              <a:gd name="connsiteY2" fmla="*/ 767887 h 1151528"/>
              <a:gd name="connsiteX3" fmla="*/ 2240228 w 2576817"/>
              <a:gd name="connsiteY3" fmla="*/ 1041106 h 1151528"/>
              <a:gd name="connsiteX4" fmla="*/ 2576817 w 2576817"/>
              <a:gd name="connsiteY4" fmla="*/ 1136473 h 1151528"/>
              <a:gd name="connsiteX0" fmla="*/ 0 w 2576817"/>
              <a:gd name="connsiteY0" fmla="*/ 0 h 1151528"/>
              <a:gd name="connsiteX1" fmla="*/ 1529262 w 2576817"/>
              <a:gd name="connsiteY1" fmla="*/ 650573 h 1151528"/>
              <a:gd name="connsiteX2" fmla="*/ 2240228 w 2576817"/>
              <a:gd name="connsiteY2" fmla="*/ 1041106 h 1151528"/>
              <a:gd name="connsiteX3" fmla="*/ 2576817 w 2576817"/>
              <a:gd name="connsiteY3" fmla="*/ 1136473 h 1151528"/>
              <a:gd name="connsiteX0" fmla="*/ 0 w 2576817"/>
              <a:gd name="connsiteY0" fmla="*/ 0 h 1151528"/>
              <a:gd name="connsiteX1" fmla="*/ 1354333 w 2576817"/>
              <a:gd name="connsiteY1" fmla="*/ 698281 h 1151528"/>
              <a:gd name="connsiteX2" fmla="*/ 2240228 w 2576817"/>
              <a:gd name="connsiteY2" fmla="*/ 1041106 h 1151528"/>
              <a:gd name="connsiteX3" fmla="*/ 2576817 w 2576817"/>
              <a:gd name="connsiteY3" fmla="*/ 1136473 h 1151528"/>
              <a:gd name="connsiteX0" fmla="*/ 0 w 2473062"/>
              <a:gd name="connsiteY0" fmla="*/ 0 h 1368776"/>
              <a:gd name="connsiteX1" fmla="*/ 1250578 w 2473062"/>
              <a:gd name="connsiteY1" fmla="*/ 915529 h 1368776"/>
              <a:gd name="connsiteX2" fmla="*/ 2136473 w 2473062"/>
              <a:gd name="connsiteY2" fmla="*/ 1258354 h 1368776"/>
              <a:gd name="connsiteX3" fmla="*/ 2473062 w 2473062"/>
              <a:gd name="connsiteY3" fmla="*/ 1353721 h 1368776"/>
              <a:gd name="connsiteX0" fmla="*/ 0 w 2473062"/>
              <a:gd name="connsiteY0" fmla="*/ 0 h 1368776"/>
              <a:gd name="connsiteX1" fmla="*/ 1250578 w 2473062"/>
              <a:gd name="connsiteY1" fmla="*/ 915529 h 1368776"/>
              <a:gd name="connsiteX2" fmla="*/ 2136473 w 2473062"/>
              <a:gd name="connsiteY2" fmla="*/ 1258354 h 1368776"/>
              <a:gd name="connsiteX3" fmla="*/ 2473062 w 2473062"/>
              <a:gd name="connsiteY3" fmla="*/ 1353721 h 1368776"/>
              <a:gd name="connsiteX0" fmla="*/ 0 w 2473062"/>
              <a:gd name="connsiteY0" fmla="*/ 0 h 1368776"/>
              <a:gd name="connsiteX1" fmla="*/ 1250578 w 2473062"/>
              <a:gd name="connsiteY1" fmla="*/ 915529 h 1368776"/>
              <a:gd name="connsiteX2" fmla="*/ 2136473 w 2473062"/>
              <a:gd name="connsiteY2" fmla="*/ 1258354 h 1368776"/>
              <a:gd name="connsiteX3" fmla="*/ 2473062 w 2473062"/>
              <a:gd name="connsiteY3" fmla="*/ 1353721 h 1368776"/>
              <a:gd name="connsiteX0" fmla="*/ 0 w 2473062"/>
              <a:gd name="connsiteY0" fmla="*/ 0 h 1353721"/>
              <a:gd name="connsiteX1" fmla="*/ 1250578 w 2473062"/>
              <a:gd name="connsiteY1" fmla="*/ 915529 h 1353721"/>
              <a:gd name="connsiteX2" fmla="*/ 2473062 w 2473062"/>
              <a:gd name="connsiteY2" fmla="*/ 1353721 h 1353721"/>
              <a:gd name="connsiteX0" fmla="*/ 0 w 2198853"/>
              <a:gd name="connsiteY0" fmla="*/ 0 h 4715892"/>
              <a:gd name="connsiteX1" fmla="*/ 1250578 w 2198853"/>
              <a:gd name="connsiteY1" fmla="*/ 915529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546528 w 2198853"/>
              <a:gd name="connsiteY1" fmla="*/ 1939697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546528 w 2198853"/>
              <a:gd name="connsiteY1" fmla="*/ 1939697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792019 w 2198853"/>
              <a:gd name="connsiteY1" fmla="*/ 1973966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1184805 w 2198853"/>
              <a:gd name="connsiteY1" fmla="*/ 2088193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1858153 w 2198853"/>
              <a:gd name="connsiteY1" fmla="*/ 2098637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1858153 w 2198853"/>
              <a:gd name="connsiteY1" fmla="*/ 2098637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1858153 w 2198853"/>
              <a:gd name="connsiteY1" fmla="*/ 2098637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1858153 w 2198853"/>
              <a:gd name="connsiteY1" fmla="*/ 2098637 h 4715892"/>
              <a:gd name="connsiteX2" fmla="*/ 2198853 w 2198853"/>
              <a:gd name="connsiteY2" fmla="*/ 4715892 h 4715892"/>
              <a:gd name="connsiteX0" fmla="*/ 0 w 2331006"/>
              <a:gd name="connsiteY0" fmla="*/ 0 h 4972104"/>
              <a:gd name="connsiteX1" fmla="*/ 1990306 w 2331006"/>
              <a:gd name="connsiteY1" fmla="*/ 2354849 h 4972104"/>
              <a:gd name="connsiteX2" fmla="*/ 2331006 w 2331006"/>
              <a:gd name="connsiteY2" fmla="*/ 4972104 h 4972104"/>
              <a:gd name="connsiteX0" fmla="*/ 0 w 2368035"/>
              <a:gd name="connsiteY0" fmla="*/ 0 h 4972104"/>
              <a:gd name="connsiteX1" fmla="*/ 2311367 w 2368035"/>
              <a:gd name="connsiteY1" fmla="*/ 2478811 h 4972104"/>
              <a:gd name="connsiteX2" fmla="*/ 2331006 w 2368035"/>
              <a:gd name="connsiteY2" fmla="*/ 4972104 h 4972104"/>
              <a:gd name="connsiteX0" fmla="*/ 0 w 2433473"/>
              <a:gd name="connsiteY0" fmla="*/ 0 h 4705109"/>
              <a:gd name="connsiteX1" fmla="*/ 2311367 w 2433473"/>
              <a:gd name="connsiteY1" fmla="*/ 2478811 h 4705109"/>
              <a:gd name="connsiteX2" fmla="*/ 2433473 w 2433473"/>
              <a:gd name="connsiteY2" fmla="*/ 4705109 h 4705109"/>
              <a:gd name="connsiteX0" fmla="*/ 0 w 2433473"/>
              <a:gd name="connsiteY0" fmla="*/ 0 h 4705109"/>
              <a:gd name="connsiteX1" fmla="*/ 2311367 w 2433473"/>
              <a:gd name="connsiteY1" fmla="*/ 2478811 h 4705109"/>
              <a:gd name="connsiteX2" fmla="*/ 2433473 w 2433473"/>
              <a:gd name="connsiteY2" fmla="*/ 4705109 h 4705109"/>
              <a:gd name="connsiteX0" fmla="*/ 0 w 2433473"/>
              <a:gd name="connsiteY0" fmla="*/ 0 h 4705109"/>
              <a:gd name="connsiteX1" fmla="*/ 2311367 w 2433473"/>
              <a:gd name="connsiteY1" fmla="*/ 2478811 h 4705109"/>
              <a:gd name="connsiteX2" fmla="*/ 2433473 w 2433473"/>
              <a:gd name="connsiteY2" fmla="*/ 4705109 h 4705109"/>
              <a:gd name="connsiteX0" fmla="*/ 0 w 2433473"/>
              <a:gd name="connsiteY0" fmla="*/ 0 h 4705109"/>
              <a:gd name="connsiteX1" fmla="*/ 2311367 w 2433473"/>
              <a:gd name="connsiteY1" fmla="*/ 2478811 h 4705109"/>
              <a:gd name="connsiteX2" fmla="*/ 2433473 w 2433473"/>
              <a:gd name="connsiteY2" fmla="*/ 4705109 h 4705109"/>
              <a:gd name="connsiteX0" fmla="*/ 0 w 2441226"/>
              <a:gd name="connsiteY0" fmla="*/ 0 h 4705109"/>
              <a:gd name="connsiteX1" fmla="*/ 2441158 w 2441226"/>
              <a:gd name="connsiteY1" fmla="*/ 2478811 h 4705109"/>
              <a:gd name="connsiteX2" fmla="*/ 2433473 w 2441226"/>
              <a:gd name="connsiteY2" fmla="*/ 4705109 h 4705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1226" h="4705109">
                <a:moveTo>
                  <a:pt x="0" y="0"/>
                </a:moveTo>
                <a:cubicBezTo>
                  <a:pt x="320815" y="716354"/>
                  <a:pt x="2455114" y="1206213"/>
                  <a:pt x="2441158" y="2478811"/>
                </a:cubicBezTo>
                <a:cubicBezTo>
                  <a:pt x="2427202" y="3751409"/>
                  <a:pt x="2332326" y="4079374"/>
                  <a:pt x="2433473" y="4705109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28" name="Freeform 627"/>
          <p:cNvSpPr/>
          <p:nvPr/>
        </p:nvSpPr>
        <p:spPr bwMode="auto">
          <a:xfrm flipH="1">
            <a:off x="4197387" y="3555574"/>
            <a:ext cx="249117" cy="19737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49795 w 1549795"/>
              <a:gd name="connsiteY0" fmla="*/ 269651 h 341483"/>
              <a:gd name="connsiteX1" fmla="*/ -1 w 1549795"/>
              <a:gd name="connsiteY1" fmla="*/ 0 h 341483"/>
              <a:gd name="connsiteX0" fmla="*/ 1656130 w 1656130"/>
              <a:gd name="connsiteY0" fmla="*/ 101762 h 223564"/>
              <a:gd name="connsiteX1" fmla="*/ 0 w 1656130"/>
              <a:gd name="connsiteY1" fmla="*/ 0 h 223564"/>
              <a:gd name="connsiteX0" fmla="*/ 1721349 w 1721349"/>
              <a:gd name="connsiteY0" fmla="*/ 419259 h 469457"/>
              <a:gd name="connsiteX1" fmla="*/ 0 w 1721349"/>
              <a:gd name="connsiteY1" fmla="*/ 0 h 469457"/>
              <a:gd name="connsiteX0" fmla="*/ 1721349 w 1721349"/>
              <a:gd name="connsiteY0" fmla="*/ 419259 h 505923"/>
              <a:gd name="connsiteX1" fmla="*/ 0 w 1721349"/>
              <a:gd name="connsiteY1" fmla="*/ 0 h 505923"/>
              <a:gd name="connsiteX0" fmla="*/ 1657143 w 1657143"/>
              <a:gd name="connsiteY0" fmla="*/ 265578 h 401080"/>
              <a:gd name="connsiteX1" fmla="*/ 0 w 1657143"/>
              <a:gd name="connsiteY1" fmla="*/ 0 h 401080"/>
              <a:gd name="connsiteX0" fmla="*/ 1657143 w 1657143"/>
              <a:gd name="connsiteY0" fmla="*/ 265578 h 339539"/>
              <a:gd name="connsiteX1" fmla="*/ 0 w 1657143"/>
              <a:gd name="connsiteY1" fmla="*/ 0 h 339539"/>
              <a:gd name="connsiteX0" fmla="*/ 1657143 w 1657143"/>
              <a:gd name="connsiteY0" fmla="*/ 265578 h 322923"/>
              <a:gd name="connsiteX1" fmla="*/ 0 w 1657143"/>
              <a:gd name="connsiteY1" fmla="*/ 0 h 322923"/>
              <a:gd name="connsiteX0" fmla="*/ 1657143 w 1657143"/>
              <a:gd name="connsiteY0" fmla="*/ 265578 h 270586"/>
              <a:gd name="connsiteX1" fmla="*/ 0 w 1657143"/>
              <a:gd name="connsiteY1" fmla="*/ 0 h 270586"/>
              <a:gd name="connsiteX0" fmla="*/ 1407520 w 1407520"/>
              <a:gd name="connsiteY0" fmla="*/ 817105 h 818160"/>
              <a:gd name="connsiteX1" fmla="*/ 0 w 1407520"/>
              <a:gd name="connsiteY1" fmla="*/ 0 h 818160"/>
              <a:gd name="connsiteX0" fmla="*/ 1119493 w 1119493"/>
              <a:gd name="connsiteY0" fmla="*/ 452704 h 454925"/>
              <a:gd name="connsiteX1" fmla="*/ 0 w 1119493"/>
              <a:gd name="connsiteY1" fmla="*/ 0 h 4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9493" h="454925">
                <a:moveTo>
                  <a:pt x="1119493" y="452704"/>
                </a:moveTo>
                <a:cubicBezTo>
                  <a:pt x="368551" y="483903"/>
                  <a:pt x="419547" y="179064"/>
                  <a:pt x="0" y="0"/>
                </a:cubicBezTo>
              </a:path>
            </a:pathLst>
          </a:cu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02" name="Freeform 627">
            <a:extLst>
              <a:ext uri="{FF2B5EF4-FFF2-40B4-BE49-F238E27FC236}">
                <a16:creationId xmlns:a16="http://schemas.microsoft.com/office/drawing/2014/main" xmlns="" id="{EE00EB4F-4F7B-4F5A-9925-BAC33A1A8418}"/>
              </a:ext>
            </a:extLst>
          </p:cNvPr>
          <p:cNvSpPr/>
          <p:nvPr/>
        </p:nvSpPr>
        <p:spPr bwMode="auto">
          <a:xfrm rot="9004226" flipH="1">
            <a:off x="6017685" y="5011389"/>
            <a:ext cx="414195" cy="11444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49795 w 1549795"/>
              <a:gd name="connsiteY0" fmla="*/ 269651 h 341483"/>
              <a:gd name="connsiteX1" fmla="*/ -1 w 1549795"/>
              <a:gd name="connsiteY1" fmla="*/ 0 h 341483"/>
              <a:gd name="connsiteX0" fmla="*/ 1656130 w 1656130"/>
              <a:gd name="connsiteY0" fmla="*/ 101762 h 223564"/>
              <a:gd name="connsiteX1" fmla="*/ 0 w 1656130"/>
              <a:gd name="connsiteY1" fmla="*/ 0 h 223564"/>
              <a:gd name="connsiteX0" fmla="*/ 1721349 w 1721349"/>
              <a:gd name="connsiteY0" fmla="*/ 419259 h 469457"/>
              <a:gd name="connsiteX1" fmla="*/ 0 w 1721349"/>
              <a:gd name="connsiteY1" fmla="*/ 0 h 469457"/>
              <a:gd name="connsiteX0" fmla="*/ 1721349 w 1721349"/>
              <a:gd name="connsiteY0" fmla="*/ 419259 h 505923"/>
              <a:gd name="connsiteX1" fmla="*/ 0 w 1721349"/>
              <a:gd name="connsiteY1" fmla="*/ 0 h 505923"/>
              <a:gd name="connsiteX0" fmla="*/ 1657143 w 1657143"/>
              <a:gd name="connsiteY0" fmla="*/ 265578 h 401080"/>
              <a:gd name="connsiteX1" fmla="*/ 0 w 1657143"/>
              <a:gd name="connsiteY1" fmla="*/ 0 h 401080"/>
              <a:gd name="connsiteX0" fmla="*/ 1657143 w 1657143"/>
              <a:gd name="connsiteY0" fmla="*/ 265578 h 339539"/>
              <a:gd name="connsiteX1" fmla="*/ 0 w 1657143"/>
              <a:gd name="connsiteY1" fmla="*/ 0 h 339539"/>
              <a:gd name="connsiteX0" fmla="*/ 1657143 w 1657143"/>
              <a:gd name="connsiteY0" fmla="*/ 265578 h 322923"/>
              <a:gd name="connsiteX1" fmla="*/ 0 w 1657143"/>
              <a:gd name="connsiteY1" fmla="*/ 0 h 322923"/>
              <a:gd name="connsiteX0" fmla="*/ 1657143 w 1657143"/>
              <a:gd name="connsiteY0" fmla="*/ 265578 h 270586"/>
              <a:gd name="connsiteX1" fmla="*/ 0 w 1657143"/>
              <a:gd name="connsiteY1" fmla="*/ 0 h 270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7143" h="270586">
                <a:moveTo>
                  <a:pt x="1657143" y="265578"/>
                </a:moveTo>
                <a:cubicBezTo>
                  <a:pt x="906201" y="296777"/>
                  <a:pt x="419547" y="179064"/>
                  <a:pt x="0" y="0"/>
                </a:cubicBezTo>
              </a:path>
            </a:pathLst>
          </a:cu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00" name="Freeform 870">
            <a:extLst>
              <a:ext uri="{FF2B5EF4-FFF2-40B4-BE49-F238E27FC236}">
                <a16:creationId xmlns:a16="http://schemas.microsoft.com/office/drawing/2014/main" xmlns="" id="{32370D96-5D3C-4BC8-AA5C-BC1985624D54}"/>
              </a:ext>
            </a:extLst>
          </p:cNvPr>
          <p:cNvSpPr/>
          <p:nvPr/>
        </p:nvSpPr>
        <p:spPr bwMode="auto">
          <a:xfrm flipH="1">
            <a:off x="5221086" y="3656273"/>
            <a:ext cx="73945" cy="16238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936397 w 936397"/>
              <a:gd name="connsiteY0" fmla="*/ 2258179 h 2730980"/>
              <a:gd name="connsiteX1" fmla="*/ 1867 w 936397"/>
              <a:gd name="connsiteY1" fmla="*/ 2646268 h 2730980"/>
              <a:gd name="connsiteX2" fmla="*/ 661000 w 936397"/>
              <a:gd name="connsiteY2" fmla="*/ 0 h 2730980"/>
              <a:gd name="connsiteX0" fmla="*/ 936397 w 936397"/>
              <a:gd name="connsiteY0" fmla="*/ 2258179 h 2805186"/>
              <a:gd name="connsiteX1" fmla="*/ 1867 w 936397"/>
              <a:gd name="connsiteY1" fmla="*/ 2646268 h 2805186"/>
              <a:gd name="connsiteX2" fmla="*/ 661000 w 936397"/>
              <a:gd name="connsiteY2" fmla="*/ 0 h 2805186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6 w 993933"/>
              <a:gd name="connsiteY2" fmla="*/ 0 h 2841362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7 w 993933"/>
              <a:gd name="connsiteY2" fmla="*/ 0 h 2841362"/>
              <a:gd name="connsiteX0" fmla="*/ 992210 w 992210"/>
              <a:gd name="connsiteY0" fmla="*/ 1 h 583184"/>
              <a:gd name="connsiteX1" fmla="*/ 0 w 992210"/>
              <a:gd name="connsiteY1" fmla="*/ 438685 h 583184"/>
              <a:gd name="connsiteX0" fmla="*/ 1364379 w 1364379"/>
              <a:gd name="connsiteY0" fmla="*/ 0 h 722755"/>
              <a:gd name="connsiteX1" fmla="*/ 0 w 1364379"/>
              <a:gd name="connsiteY1" fmla="*/ 615899 h 722755"/>
              <a:gd name="connsiteX0" fmla="*/ 1364379 w 1364379"/>
              <a:gd name="connsiteY0" fmla="*/ 0 h 615899"/>
              <a:gd name="connsiteX1" fmla="*/ 0 w 1364379"/>
              <a:gd name="connsiteY1" fmla="*/ 615899 h 615899"/>
              <a:gd name="connsiteX0" fmla="*/ 1300689 w 1300689"/>
              <a:gd name="connsiteY0" fmla="*/ 0 h 839362"/>
              <a:gd name="connsiteX1" fmla="*/ 0 w 1300689"/>
              <a:gd name="connsiteY1" fmla="*/ 839362 h 839362"/>
              <a:gd name="connsiteX0" fmla="*/ 1329896 w 1329896"/>
              <a:gd name="connsiteY0" fmla="*/ 0 h 839362"/>
              <a:gd name="connsiteX1" fmla="*/ 29207 w 1329896"/>
              <a:gd name="connsiteY1" fmla="*/ 839362 h 839362"/>
              <a:gd name="connsiteX0" fmla="*/ 997287 w 997287"/>
              <a:gd name="connsiteY0" fmla="*/ 0 h 1041142"/>
              <a:gd name="connsiteX1" fmla="*/ 39640 w 997287"/>
              <a:gd name="connsiteY1" fmla="*/ 1041142 h 1041142"/>
              <a:gd name="connsiteX0" fmla="*/ 997287 w 997287"/>
              <a:gd name="connsiteY0" fmla="*/ 0 h 1041142"/>
              <a:gd name="connsiteX1" fmla="*/ 39640 w 997287"/>
              <a:gd name="connsiteY1" fmla="*/ 1041142 h 1041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97287" h="1041142">
                <a:moveTo>
                  <a:pt x="997287" y="0"/>
                </a:moveTo>
                <a:cubicBezTo>
                  <a:pt x="592432" y="598906"/>
                  <a:pt x="-183830" y="645169"/>
                  <a:pt x="39640" y="1041142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44875A50-B060-4343-8D9A-628BE2AF493E}"/>
              </a:ext>
            </a:extLst>
          </p:cNvPr>
          <p:cNvCxnSpPr/>
          <p:nvPr/>
        </p:nvCxnSpPr>
        <p:spPr>
          <a:xfrm>
            <a:off x="11067931" y="4076005"/>
            <a:ext cx="4135" cy="1409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Connector 775">
            <a:extLst>
              <a:ext uri="{FF2B5EF4-FFF2-40B4-BE49-F238E27FC236}">
                <a16:creationId xmlns:a16="http://schemas.microsoft.com/office/drawing/2014/main" xmlns="" id="{D2242250-7B4F-4A83-80CC-43E17154E3C7}"/>
              </a:ext>
            </a:extLst>
          </p:cNvPr>
          <p:cNvCxnSpPr/>
          <p:nvPr/>
        </p:nvCxnSpPr>
        <p:spPr>
          <a:xfrm>
            <a:off x="11229328" y="4082932"/>
            <a:ext cx="4135" cy="1409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4" name="Freeform 509">
            <a:extLst>
              <a:ext uri="{FF2B5EF4-FFF2-40B4-BE49-F238E27FC236}">
                <a16:creationId xmlns:a16="http://schemas.microsoft.com/office/drawing/2014/main" xmlns="" id="{C724B420-234C-44D3-89BE-25B810132E0D}"/>
              </a:ext>
            </a:extLst>
          </p:cNvPr>
          <p:cNvSpPr/>
          <p:nvPr/>
        </p:nvSpPr>
        <p:spPr bwMode="auto">
          <a:xfrm rot="1035593">
            <a:off x="4549810" y="2516883"/>
            <a:ext cx="785008" cy="68541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60604 w 2490250"/>
              <a:gd name="connsiteY0" fmla="*/ 5055169 h 5055169"/>
              <a:gd name="connsiteX1" fmla="*/ 1499543 w 2490250"/>
              <a:gd name="connsiteY1" fmla="*/ 2647373 h 5055169"/>
              <a:gd name="connsiteX2" fmla="*/ 2021703 w 2490250"/>
              <a:gd name="connsiteY2" fmla="*/ 0 h 5055169"/>
              <a:gd name="connsiteX0" fmla="*/ 60604 w 1587531"/>
              <a:gd name="connsiteY0" fmla="*/ 5593887 h 5593887"/>
              <a:gd name="connsiteX1" fmla="*/ 1499543 w 1587531"/>
              <a:gd name="connsiteY1" fmla="*/ 3186091 h 5593887"/>
              <a:gd name="connsiteX2" fmla="*/ 116531 w 1587531"/>
              <a:gd name="connsiteY2" fmla="*/ 0 h 5593887"/>
              <a:gd name="connsiteX0" fmla="*/ 60604 w 1559180"/>
              <a:gd name="connsiteY0" fmla="*/ 5593887 h 5593887"/>
              <a:gd name="connsiteX1" fmla="*/ 1499543 w 1559180"/>
              <a:gd name="connsiteY1" fmla="*/ 3186091 h 5593887"/>
              <a:gd name="connsiteX2" fmla="*/ 116531 w 1559180"/>
              <a:gd name="connsiteY2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208680 w 1769294"/>
              <a:gd name="connsiteY0" fmla="*/ 3374371 h 3536466"/>
              <a:gd name="connsiteX1" fmla="*/ 1383012 w 1769294"/>
              <a:gd name="connsiteY1" fmla="*/ 3186091 h 3536466"/>
              <a:gd name="connsiteX2" fmla="*/ 1697880 w 1769294"/>
              <a:gd name="connsiteY2" fmla="*/ 563857 h 3536466"/>
              <a:gd name="connsiteX3" fmla="*/ 0 w 1769294"/>
              <a:gd name="connsiteY3" fmla="*/ 0 h 3536466"/>
              <a:gd name="connsiteX0" fmla="*/ 208680 w 1769294"/>
              <a:gd name="connsiteY0" fmla="*/ 3374371 h 3672703"/>
              <a:gd name="connsiteX1" fmla="*/ 1383012 w 1769294"/>
              <a:gd name="connsiteY1" fmla="*/ 3186091 h 3672703"/>
              <a:gd name="connsiteX2" fmla="*/ 1697880 w 1769294"/>
              <a:gd name="connsiteY2" fmla="*/ 563857 h 3672703"/>
              <a:gd name="connsiteX3" fmla="*/ 0 w 1769294"/>
              <a:gd name="connsiteY3" fmla="*/ 0 h 3672703"/>
              <a:gd name="connsiteX0" fmla="*/ 499748 w 1769294"/>
              <a:gd name="connsiteY0" fmla="*/ 3428242 h 3696020"/>
              <a:gd name="connsiteX1" fmla="*/ 1383012 w 1769294"/>
              <a:gd name="connsiteY1" fmla="*/ 3186091 h 3696020"/>
              <a:gd name="connsiteX2" fmla="*/ 1697880 w 1769294"/>
              <a:gd name="connsiteY2" fmla="*/ 563857 h 3696020"/>
              <a:gd name="connsiteX3" fmla="*/ 0 w 1769294"/>
              <a:gd name="connsiteY3" fmla="*/ 0 h 3696020"/>
              <a:gd name="connsiteX0" fmla="*/ 499748 w 1834970"/>
              <a:gd name="connsiteY0" fmla="*/ 3428242 h 3550818"/>
              <a:gd name="connsiteX1" fmla="*/ 1674080 w 1834970"/>
              <a:gd name="connsiteY1" fmla="*/ 2841313 h 3550818"/>
              <a:gd name="connsiteX2" fmla="*/ 1697880 w 1834970"/>
              <a:gd name="connsiteY2" fmla="*/ 563857 h 3550818"/>
              <a:gd name="connsiteX3" fmla="*/ 0 w 1834970"/>
              <a:gd name="connsiteY3" fmla="*/ 0 h 3550818"/>
              <a:gd name="connsiteX0" fmla="*/ 499748 w 1815809"/>
              <a:gd name="connsiteY0" fmla="*/ 3428242 h 3550818"/>
              <a:gd name="connsiteX1" fmla="*/ 1674080 w 1815809"/>
              <a:gd name="connsiteY1" fmla="*/ 2841313 h 3550818"/>
              <a:gd name="connsiteX2" fmla="*/ 1697880 w 1815809"/>
              <a:gd name="connsiteY2" fmla="*/ 563857 h 3550818"/>
              <a:gd name="connsiteX3" fmla="*/ 0 w 1815809"/>
              <a:gd name="connsiteY3" fmla="*/ 0 h 3550818"/>
              <a:gd name="connsiteX0" fmla="*/ 499748 w 1815811"/>
              <a:gd name="connsiteY0" fmla="*/ 3428242 h 3478206"/>
              <a:gd name="connsiteX1" fmla="*/ 1674080 w 1815811"/>
              <a:gd name="connsiteY1" fmla="*/ 2841313 h 3478206"/>
              <a:gd name="connsiteX2" fmla="*/ 1697880 w 1815811"/>
              <a:gd name="connsiteY2" fmla="*/ 563857 h 3478206"/>
              <a:gd name="connsiteX3" fmla="*/ 0 w 1815811"/>
              <a:gd name="connsiteY3" fmla="*/ 0 h 3478206"/>
              <a:gd name="connsiteX0" fmla="*/ 457884 w 1815809"/>
              <a:gd name="connsiteY0" fmla="*/ 2729358 h 3006440"/>
              <a:gd name="connsiteX1" fmla="*/ 1674080 w 1815809"/>
              <a:gd name="connsiteY1" fmla="*/ 2841313 h 3006440"/>
              <a:gd name="connsiteX2" fmla="*/ 1697880 w 1815809"/>
              <a:gd name="connsiteY2" fmla="*/ 563857 h 3006440"/>
              <a:gd name="connsiteX3" fmla="*/ 0 w 1815809"/>
              <a:gd name="connsiteY3" fmla="*/ 0 h 3006440"/>
              <a:gd name="connsiteX0" fmla="*/ 457884 w 1815811"/>
              <a:gd name="connsiteY0" fmla="*/ 2729358 h 3114387"/>
              <a:gd name="connsiteX1" fmla="*/ 1674080 w 1815811"/>
              <a:gd name="connsiteY1" fmla="*/ 2841313 h 3114387"/>
              <a:gd name="connsiteX2" fmla="*/ 1697880 w 1815811"/>
              <a:gd name="connsiteY2" fmla="*/ 563857 h 3114387"/>
              <a:gd name="connsiteX3" fmla="*/ 0 w 1815811"/>
              <a:gd name="connsiteY3" fmla="*/ 0 h 3114387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478816 w 1836743"/>
              <a:gd name="connsiteY0" fmla="*/ 5558990 h 5944019"/>
              <a:gd name="connsiteX1" fmla="*/ 1695012 w 1836743"/>
              <a:gd name="connsiteY1" fmla="*/ 5670945 h 5944019"/>
              <a:gd name="connsiteX2" fmla="*/ 1718812 w 1836743"/>
              <a:gd name="connsiteY2" fmla="*/ 3393489 h 5944019"/>
              <a:gd name="connsiteX3" fmla="*/ 0 w 1836743"/>
              <a:gd name="connsiteY3" fmla="*/ 0 h 5944019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1695012 w 1836743"/>
              <a:gd name="connsiteY0" fmla="*/ 5670945 h 5670945"/>
              <a:gd name="connsiteX1" fmla="*/ 1718812 w 1836743"/>
              <a:gd name="connsiteY1" fmla="*/ 3393489 h 5670945"/>
              <a:gd name="connsiteX2" fmla="*/ 0 w 1836743"/>
              <a:gd name="connsiteY2" fmla="*/ 0 h 5670945"/>
              <a:gd name="connsiteX0" fmla="*/ 1718812 w 1718812"/>
              <a:gd name="connsiteY0" fmla="*/ 3393489 h 3393490"/>
              <a:gd name="connsiteX1" fmla="*/ 0 w 1718812"/>
              <a:gd name="connsiteY1" fmla="*/ 0 h 3393490"/>
              <a:gd name="connsiteX0" fmla="*/ 1449547 w 1449547"/>
              <a:gd name="connsiteY0" fmla="*/ 3174209 h 3174209"/>
              <a:gd name="connsiteX1" fmla="*/ 0 w 1449547"/>
              <a:gd name="connsiteY1" fmla="*/ 0 h 3174209"/>
              <a:gd name="connsiteX0" fmla="*/ 1423086 w 1423086"/>
              <a:gd name="connsiteY0" fmla="*/ 3281952 h 3281952"/>
              <a:gd name="connsiteX1" fmla="*/ 0 w 1423086"/>
              <a:gd name="connsiteY1" fmla="*/ 0 h 3281952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1066226 w 1066227"/>
              <a:gd name="connsiteY0" fmla="*/ 1733368 h 1733368"/>
              <a:gd name="connsiteX1" fmla="*/ 0 w 1066227"/>
              <a:gd name="connsiteY1" fmla="*/ 0 h 1733368"/>
              <a:gd name="connsiteX0" fmla="*/ 1136366 w 1136366"/>
              <a:gd name="connsiteY0" fmla="*/ 2184509 h 2184509"/>
              <a:gd name="connsiteX1" fmla="*/ 0 w 1136366"/>
              <a:gd name="connsiteY1" fmla="*/ 0 h 218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36366" h="2184509">
                <a:moveTo>
                  <a:pt x="1136366" y="2184509"/>
                </a:moveTo>
                <a:cubicBezTo>
                  <a:pt x="654487" y="1976725"/>
                  <a:pt x="213273" y="1164083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93" name="Freeform 509">
            <a:extLst>
              <a:ext uri="{FF2B5EF4-FFF2-40B4-BE49-F238E27FC236}">
                <a16:creationId xmlns:a16="http://schemas.microsoft.com/office/drawing/2014/main" xmlns="" id="{F9ADB1B9-1032-4AA5-924B-3C9993039553}"/>
              </a:ext>
            </a:extLst>
          </p:cNvPr>
          <p:cNvSpPr/>
          <p:nvPr/>
        </p:nvSpPr>
        <p:spPr bwMode="auto">
          <a:xfrm rot="419010">
            <a:off x="3701859" y="2236105"/>
            <a:ext cx="1515117" cy="121534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60604 w 2490250"/>
              <a:gd name="connsiteY0" fmla="*/ 5055169 h 5055169"/>
              <a:gd name="connsiteX1" fmla="*/ 1499543 w 2490250"/>
              <a:gd name="connsiteY1" fmla="*/ 2647373 h 5055169"/>
              <a:gd name="connsiteX2" fmla="*/ 2021703 w 2490250"/>
              <a:gd name="connsiteY2" fmla="*/ 0 h 5055169"/>
              <a:gd name="connsiteX0" fmla="*/ 60604 w 1587531"/>
              <a:gd name="connsiteY0" fmla="*/ 5593887 h 5593887"/>
              <a:gd name="connsiteX1" fmla="*/ 1499543 w 1587531"/>
              <a:gd name="connsiteY1" fmla="*/ 3186091 h 5593887"/>
              <a:gd name="connsiteX2" fmla="*/ 116531 w 1587531"/>
              <a:gd name="connsiteY2" fmla="*/ 0 h 5593887"/>
              <a:gd name="connsiteX0" fmla="*/ 60604 w 1559180"/>
              <a:gd name="connsiteY0" fmla="*/ 5593887 h 5593887"/>
              <a:gd name="connsiteX1" fmla="*/ 1499543 w 1559180"/>
              <a:gd name="connsiteY1" fmla="*/ 3186091 h 5593887"/>
              <a:gd name="connsiteX2" fmla="*/ 116531 w 1559180"/>
              <a:gd name="connsiteY2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208680 w 1769294"/>
              <a:gd name="connsiteY0" fmla="*/ 3374371 h 3536466"/>
              <a:gd name="connsiteX1" fmla="*/ 1383012 w 1769294"/>
              <a:gd name="connsiteY1" fmla="*/ 3186091 h 3536466"/>
              <a:gd name="connsiteX2" fmla="*/ 1697880 w 1769294"/>
              <a:gd name="connsiteY2" fmla="*/ 563857 h 3536466"/>
              <a:gd name="connsiteX3" fmla="*/ 0 w 1769294"/>
              <a:gd name="connsiteY3" fmla="*/ 0 h 3536466"/>
              <a:gd name="connsiteX0" fmla="*/ 208680 w 1769294"/>
              <a:gd name="connsiteY0" fmla="*/ 3374371 h 3672703"/>
              <a:gd name="connsiteX1" fmla="*/ 1383012 w 1769294"/>
              <a:gd name="connsiteY1" fmla="*/ 3186091 h 3672703"/>
              <a:gd name="connsiteX2" fmla="*/ 1697880 w 1769294"/>
              <a:gd name="connsiteY2" fmla="*/ 563857 h 3672703"/>
              <a:gd name="connsiteX3" fmla="*/ 0 w 1769294"/>
              <a:gd name="connsiteY3" fmla="*/ 0 h 3672703"/>
              <a:gd name="connsiteX0" fmla="*/ 499748 w 1769294"/>
              <a:gd name="connsiteY0" fmla="*/ 3428242 h 3696020"/>
              <a:gd name="connsiteX1" fmla="*/ 1383012 w 1769294"/>
              <a:gd name="connsiteY1" fmla="*/ 3186091 h 3696020"/>
              <a:gd name="connsiteX2" fmla="*/ 1697880 w 1769294"/>
              <a:gd name="connsiteY2" fmla="*/ 563857 h 3696020"/>
              <a:gd name="connsiteX3" fmla="*/ 0 w 1769294"/>
              <a:gd name="connsiteY3" fmla="*/ 0 h 3696020"/>
              <a:gd name="connsiteX0" fmla="*/ 499748 w 1834970"/>
              <a:gd name="connsiteY0" fmla="*/ 3428242 h 3550818"/>
              <a:gd name="connsiteX1" fmla="*/ 1674080 w 1834970"/>
              <a:gd name="connsiteY1" fmla="*/ 2841313 h 3550818"/>
              <a:gd name="connsiteX2" fmla="*/ 1697880 w 1834970"/>
              <a:gd name="connsiteY2" fmla="*/ 563857 h 3550818"/>
              <a:gd name="connsiteX3" fmla="*/ 0 w 1834970"/>
              <a:gd name="connsiteY3" fmla="*/ 0 h 3550818"/>
              <a:gd name="connsiteX0" fmla="*/ 499748 w 1815809"/>
              <a:gd name="connsiteY0" fmla="*/ 3428242 h 3550818"/>
              <a:gd name="connsiteX1" fmla="*/ 1674080 w 1815809"/>
              <a:gd name="connsiteY1" fmla="*/ 2841313 h 3550818"/>
              <a:gd name="connsiteX2" fmla="*/ 1697880 w 1815809"/>
              <a:gd name="connsiteY2" fmla="*/ 563857 h 3550818"/>
              <a:gd name="connsiteX3" fmla="*/ 0 w 1815809"/>
              <a:gd name="connsiteY3" fmla="*/ 0 h 3550818"/>
              <a:gd name="connsiteX0" fmla="*/ 499748 w 1815811"/>
              <a:gd name="connsiteY0" fmla="*/ 3428242 h 3478206"/>
              <a:gd name="connsiteX1" fmla="*/ 1674080 w 1815811"/>
              <a:gd name="connsiteY1" fmla="*/ 2841313 h 3478206"/>
              <a:gd name="connsiteX2" fmla="*/ 1697880 w 1815811"/>
              <a:gd name="connsiteY2" fmla="*/ 563857 h 3478206"/>
              <a:gd name="connsiteX3" fmla="*/ 0 w 1815811"/>
              <a:gd name="connsiteY3" fmla="*/ 0 h 3478206"/>
              <a:gd name="connsiteX0" fmla="*/ 457884 w 1815809"/>
              <a:gd name="connsiteY0" fmla="*/ 2729358 h 3006440"/>
              <a:gd name="connsiteX1" fmla="*/ 1674080 w 1815809"/>
              <a:gd name="connsiteY1" fmla="*/ 2841313 h 3006440"/>
              <a:gd name="connsiteX2" fmla="*/ 1697880 w 1815809"/>
              <a:gd name="connsiteY2" fmla="*/ 563857 h 3006440"/>
              <a:gd name="connsiteX3" fmla="*/ 0 w 1815809"/>
              <a:gd name="connsiteY3" fmla="*/ 0 h 3006440"/>
              <a:gd name="connsiteX0" fmla="*/ 457884 w 1815811"/>
              <a:gd name="connsiteY0" fmla="*/ 2729358 h 3114387"/>
              <a:gd name="connsiteX1" fmla="*/ 1674080 w 1815811"/>
              <a:gd name="connsiteY1" fmla="*/ 2841313 h 3114387"/>
              <a:gd name="connsiteX2" fmla="*/ 1697880 w 1815811"/>
              <a:gd name="connsiteY2" fmla="*/ 563857 h 3114387"/>
              <a:gd name="connsiteX3" fmla="*/ 0 w 1815811"/>
              <a:gd name="connsiteY3" fmla="*/ 0 h 3114387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478816 w 1836743"/>
              <a:gd name="connsiteY0" fmla="*/ 5558990 h 5944019"/>
              <a:gd name="connsiteX1" fmla="*/ 1695012 w 1836743"/>
              <a:gd name="connsiteY1" fmla="*/ 5670945 h 5944019"/>
              <a:gd name="connsiteX2" fmla="*/ 1718812 w 1836743"/>
              <a:gd name="connsiteY2" fmla="*/ 3393489 h 5944019"/>
              <a:gd name="connsiteX3" fmla="*/ 0 w 1836743"/>
              <a:gd name="connsiteY3" fmla="*/ 0 h 5944019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1695012 w 1836743"/>
              <a:gd name="connsiteY0" fmla="*/ 5670945 h 5670945"/>
              <a:gd name="connsiteX1" fmla="*/ 1718812 w 1836743"/>
              <a:gd name="connsiteY1" fmla="*/ 3393489 h 5670945"/>
              <a:gd name="connsiteX2" fmla="*/ 0 w 1836743"/>
              <a:gd name="connsiteY2" fmla="*/ 0 h 5670945"/>
              <a:gd name="connsiteX0" fmla="*/ 1718812 w 1718812"/>
              <a:gd name="connsiteY0" fmla="*/ 3393489 h 3393490"/>
              <a:gd name="connsiteX1" fmla="*/ 0 w 1718812"/>
              <a:gd name="connsiteY1" fmla="*/ 0 h 3393490"/>
              <a:gd name="connsiteX0" fmla="*/ 1449547 w 1449547"/>
              <a:gd name="connsiteY0" fmla="*/ 3174209 h 3174209"/>
              <a:gd name="connsiteX1" fmla="*/ 0 w 1449547"/>
              <a:gd name="connsiteY1" fmla="*/ 0 h 3174209"/>
              <a:gd name="connsiteX0" fmla="*/ 1423086 w 1423086"/>
              <a:gd name="connsiteY0" fmla="*/ 3281952 h 3281952"/>
              <a:gd name="connsiteX1" fmla="*/ 0 w 1423086"/>
              <a:gd name="connsiteY1" fmla="*/ 0 h 3281952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1066226 w 1066227"/>
              <a:gd name="connsiteY0" fmla="*/ 1733368 h 1733368"/>
              <a:gd name="connsiteX1" fmla="*/ 0 w 1066227"/>
              <a:gd name="connsiteY1" fmla="*/ 0 h 1733368"/>
              <a:gd name="connsiteX0" fmla="*/ 4749087 w 4749086"/>
              <a:gd name="connsiteY0" fmla="*/ 2395950 h 2395950"/>
              <a:gd name="connsiteX1" fmla="*/ 0 w 4749086"/>
              <a:gd name="connsiteY1" fmla="*/ 0 h 2395950"/>
              <a:gd name="connsiteX0" fmla="*/ 4749087 w 4749087"/>
              <a:gd name="connsiteY0" fmla="*/ 2395950 h 2395950"/>
              <a:gd name="connsiteX1" fmla="*/ 1014367 w 4749087"/>
              <a:gd name="connsiteY1" fmla="*/ 1589738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1014367 w 4749087"/>
              <a:gd name="connsiteY1" fmla="*/ 1589738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788699 w 4749087"/>
              <a:gd name="connsiteY1" fmla="*/ 1645190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788699 w 4749087"/>
              <a:gd name="connsiteY1" fmla="*/ 1645190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788699 w 4749087"/>
              <a:gd name="connsiteY1" fmla="*/ 1645190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788699 w 4749087"/>
              <a:gd name="connsiteY1" fmla="*/ 1645190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788699 w 4749087"/>
              <a:gd name="connsiteY1" fmla="*/ 1645190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788699 w 4749087"/>
              <a:gd name="connsiteY1" fmla="*/ 1645190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2654414 w 4749087"/>
              <a:gd name="connsiteY1" fmla="*/ 1876681 h 2395950"/>
              <a:gd name="connsiteX2" fmla="*/ 788699 w 4749087"/>
              <a:gd name="connsiteY2" fmla="*/ 1645190 h 2395950"/>
              <a:gd name="connsiteX3" fmla="*/ 0 w 4749087"/>
              <a:gd name="connsiteY3" fmla="*/ 0 h 2395950"/>
              <a:gd name="connsiteX0" fmla="*/ 4669160 w 4669160"/>
              <a:gd name="connsiteY0" fmla="*/ 2382472 h 2382472"/>
              <a:gd name="connsiteX1" fmla="*/ 2574487 w 4669160"/>
              <a:gd name="connsiteY1" fmla="*/ 1863203 h 2382472"/>
              <a:gd name="connsiteX2" fmla="*/ 708772 w 4669160"/>
              <a:gd name="connsiteY2" fmla="*/ 1631712 h 2382472"/>
              <a:gd name="connsiteX3" fmla="*/ 0 w 4669160"/>
              <a:gd name="connsiteY3" fmla="*/ -1 h 2382472"/>
              <a:gd name="connsiteX0" fmla="*/ 4486617 w 4486618"/>
              <a:gd name="connsiteY0" fmla="*/ 2995836 h 2995836"/>
              <a:gd name="connsiteX1" fmla="*/ 2574487 w 4486618"/>
              <a:gd name="connsiteY1" fmla="*/ 1863204 h 2995836"/>
              <a:gd name="connsiteX2" fmla="*/ 708772 w 4486618"/>
              <a:gd name="connsiteY2" fmla="*/ 1631713 h 2995836"/>
              <a:gd name="connsiteX3" fmla="*/ 0 w 4486618"/>
              <a:gd name="connsiteY3" fmla="*/ 0 h 2995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6618" h="2995836">
                <a:moveTo>
                  <a:pt x="4486617" y="2995836"/>
                </a:moveTo>
                <a:cubicBezTo>
                  <a:pt x="4122226" y="2937883"/>
                  <a:pt x="3234552" y="1988331"/>
                  <a:pt x="2574487" y="1863204"/>
                </a:cubicBezTo>
                <a:cubicBezTo>
                  <a:pt x="1914422" y="1738077"/>
                  <a:pt x="1137853" y="1942247"/>
                  <a:pt x="708772" y="1631713"/>
                </a:cubicBezTo>
                <a:cubicBezTo>
                  <a:pt x="279691" y="1321179"/>
                  <a:pt x="213273" y="1164083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90" name="Freeform 485">
            <a:extLst>
              <a:ext uri="{FF2B5EF4-FFF2-40B4-BE49-F238E27FC236}">
                <a16:creationId xmlns:a16="http://schemas.microsoft.com/office/drawing/2014/main" xmlns="" id="{17B32D29-0EA6-452E-8ECE-A9A3FD36DAF5}"/>
              </a:ext>
            </a:extLst>
          </p:cNvPr>
          <p:cNvSpPr/>
          <p:nvPr/>
        </p:nvSpPr>
        <p:spPr bwMode="auto">
          <a:xfrm>
            <a:off x="5310390" y="2278922"/>
            <a:ext cx="671125" cy="1052560"/>
          </a:xfrm>
          <a:custGeom>
            <a:avLst/>
            <a:gdLst>
              <a:gd name="connsiteX0" fmla="*/ 931125 w 931125"/>
              <a:gd name="connsiteY0" fmla="*/ 251301 h 251301"/>
              <a:gd name="connsiteX1" fmla="*/ 331278 w 931125"/>
              <a:gd name="connsiteY1" fmla="*/ 9899 h 251301"/>
              <a:gd name="connsiteX2" fmla="*/ 31355 w 931125"/>
              <a:gd name="connsiteY2" fmla="*/ 46475 h 251301"/>
              <a:gd name="connsiteX3" fmla="*/ 24040 w 931125"/>
              <a:gd name="connsiteY3" fmla="*/ 46475 h 251301"/>
              <a:gd name="connsiteX0" fmla="*/ 1471739 w 1471739"/>
              <a:gd name="connsiteY0" fmla="*/ 196853 h 196853"/>
              <a:gd name="connsiteX1" fmla="*/ 331278 w 1471739"/>
              <a:gd name="connsiteY1" fmla="*/ 6657 h 196853"/>
              <a:gd name="connsiteX2" fmla="*/ 31355 w 1471739"/>
              <a:gd name="connsiteY2" fmla="*/ 43233 h 196853"/>
              <a:gd name="connsiteX3" fmla="*/ 24040 w 1471739"/>
              <a:gd name="connsiteY3" fmla="*/ 43233 h 196853"/>
              <a:gd name="connsiteX0" fmla="*/ 1471739 w 1471739"/>
              <a:gd name="connsiteY0" fmla="*/ 153620 h 153620"/>
              <a:gd name="connsiteX1" fmla="*/ 31355 w 1471739"/>
              <a:gd name="connsiteY1" fmla="*/ 0 h 153620"/>
              <a:gd name="connsiteX2" fmla="*/ 24040 w 1471739"/>
              <a:gd name="connsiteY2" fmla="*/ 0 h 153620"/>
              <a:gd name="connsiteX0" fmla="*/ 1440384 w 1440384"/>
              <a:gd name="connsiteY0" fmla="*/ 153620 h 153620"/>
              <a:gd name="connsiteX1" fmla="*/ 0 w 1440384"/>
              <a:gd name="connsiteY1" fmla="*/ 0 h 153620"/>
              <a:gd name="connsiteX0" fmla="*/ 1470756 w 1470756"/>
              <a:gd name="connsiteY0" fmla="*/ 153620 h 153620"/>
              <a:gd name="connsiteX1" fmla="*/ 0 w 1470756"/>
              <a:gd name="connsiteY1" fmla="*/ 0 h 153620"/>
              <a:gd name="connsiteX0" fmla="*/ 1853703 w 1853703"/>
              <a:gd name="connsiteY0" fmla="*/ 589 h 3202987"/>
              <a:gd name="connsiteX1" fmla="*/ 0 w 1853703"/>
              <a:gd name="connsiteY1" fmla="*/ 3202398 h 3202987"/>
              <a:gd name="connsiteX0" fmla="*/ 1853703 w 1853703"/>
              <a:gd name="connsiteY0" fmla="*/ 0 h 3218145"/>
              <a:gd name="connsiteX1" fmla="*/ 0 w 1853703"/>
              <a:gd name="connsiteY1" fmla="*/ 3201809 h 3218145"/>
              <a:gd name="connsiteX0" fmla="*/ 2098891 w 2098891"/>
              <a:gd name="connsiteY0" fmla="*/ 0 h 2242615"/>
              <a:gd name="connsiteX1" fmla="*/ 0 w 2098891"/>
              <a:gd name="connsiteY1" fmla="*/ 1896893 h 2242615"/>
              <a:gd name="connsiteX0" fmla="*/ 2098891 w 2098891"/>
              <a:gd name="connsiteY0" fmla="*/ 0 h 1902993"/>
              <a:gd name="connsiteX1" fmla="*/ 0 w 2098891"/>
              <a:gd name="connsiteY1" fmla="*/ 1896893 h 1902993"/>
              <a:gd name="connsiteX0" fmla="*/ 2098891 w 2098891"/>
              <a:gd name="connsiteY0" fmla="*/ 0 h 1899981"/>
              <a:gd name="connsiteX1" fmla="*/ 0 w 2098891"/>
              <a:gd name="connsiteY1" fmla="*/ 1896893 h 1899981"/>
              <a:gd name="connsiteX0" fmla="*/ 2098891 w 2098891"/>
              <a:gd name="connsiteY0" fmla="*/ 0 h 1896893"/>
              <a:gd name="connsiteX1" fmla="*/ 0 w 2098891"/>
              <a:gd name="connsiteY1" fmla="*/ 1896893 h 1896893"/>
              <a:gd name="connsiteX0" fmla="*/ 2114710 w 2114710"/>
              <a:gd name="connsiteY0" fmla="*/ 0 h 1839743"/>
              <a:gd name="connsiteX1" fmla="*/ 0 w 2114710"/>
              <a:gd name="connsiteY1" fmla="*/ 1839743 h 1839743"/>
              <a:gd name="connsiteX0" fmla="*/ 2114710 w 2114710"/>
              <a:gd name="connsiteY0" fmla="*/ 0 h 1839743"/>
              <a:gd name="connsiteX1" fmla="*/ 0 w 2114710"/>
              <a:gd name="connsiteY1" fmla="*/ 1839743 h 1839743"/>
              <a:gd name="connsiteX0" fmla="*/ 2098555 w 2098555"/>
              <a:gd name="connsiteY0" fmla="*/ 0 h 1907837"/>
              <a:gd name="connsiteX1" fmla="*/ 0 w 2098555"/>
              <a:gd name="connsiteY1" fmla="*/ 1907837 h 1907837"/>
              <a:gd name="connsiteX0" fmla="*/ 2174315 w 2174315"/>
              <a:gd name="connsiteY0" fmla="*/ 0 h 1846288"/>
              <a:gd name="connsiteX1" fmla="*/ 0 w 2174315"/>
              <a:gd name="connsiteY1" fmla="*/ 1846288 h 1846288"/>
              <a:gd name="connsiteX0" fmla="*/ 1135522 w 1135522"/>
              <a:gd name="connsiteY0" fmla="*/ 0 h 1801571"/>
              <a:gd name="connsiteX1" fmla="*/ 0 w 1135522"/>
              <a:gd name="connsiteY1" fmla="*/ 1801571 h 1801571"/>
              <a:gd name="connsiteX0" fmla="*/ 1135522 w 1135522"/>
              <a:gd name="connsiteY0" fmla="*/ 0 h 1801571"/>
              <a:gd name="connsiteX1" fmla="*/ 0 w 1135522"/>
              <a:gd name="connsiteY1" fmla="*/ 1801571 h 1801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35522" h="1801571">
                <a:moveTo>
                  <a:pt x="1135522" y="0"/>
                </a:moveTo>
                <a:cubicBezTo>
                  <a:pt x="1053664" y="1497798"/>
                  <a:pt x="432398" y="1183994"/>
                  <a:pt x="0" y="180157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92" name="Freeform 640">
            <a:extLst>
              <a:ext uri="{FF2B5EF4-FFF2-40B4-BE49-F238E27FC236}">
                <a16:creationId xmlns:a16="http://schemas.microsoft.com/office/drawing/2014/main" xmlns="" id="{5298941C-55B7-40ED-AE9D-B5326C11C67C}"/>
              </a:ext>
            </a:extLst>
          </p:cNvPr>
          <p:cNvSpPr/>
          <p:nvPr/>
        </p:nvSpPr>
        <p:spPr>
          <a:xfrm flipV="1">
            <a:off x="4659461" y="3366265"/>
            <a:ext cx="488227" cy="255415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326004 w 404263"/>
              <a:gd name="connsiteY0" fmla="*/ 0 h 4611757"/>
              <a:gd name="connsiteX1" fmla="*/ 389343 w 404263"/>
              <a:gd name="connsiteY1" fmla="*/ 1183765 h 4611757"/>
              <a:gd name="connsiteX2" fmla="*/ 0 w 404263"/>
              <a:gd name="connsiteY2" fmla="*/ 4611757 h 4611757"/>
              <a:gd name="connsiteX0" fmla="*/ 0 w 78259"/>
              <a:gd name="connsiteY0" fmla="*/ 0 h 1183765"/>
              <a:gd name="connsiteX1" fmla="*/ 63339 w 78259"/>
              <a:gd name="connsiteY1" fmla="*/ 1183765 h 1183765"/>
              <a:gd name="connsiteX0" fmla="*/ 958267 w 958302"/>
              <a:gd name="connsiteY0" fmla="*/ 0 h 590982"/>
              <a:gd name="connsiteX1" fmla="*/ 0 w 958302"/>
              <a:gd name="connsiteY1" fmla="*/ 590982 h 590982"/>
              <a:gd name="connsiteX0" fmla="*/ 958267 w 958359"/>
              <a:gd name="connsiteY0" fmla="*/ 0 h 590982"/>
              <a:gd name="connsiteX1" fmla="*/ 0 w 958359"/>
              <a:gd name="connsiteY1" fmla="*/ 590982 h 590982"/>
              <a:gd name="connsiteX0" fmla="*/ 958267 w 961585"/>
              <a:gd name="connsiteY0" fmla="*/ 0 h 590982"/>
              <a:gd name="connsiteX1" fmla="*/ 0 w 961585"/>
              <a:gd name="connsiteY1" fmla="*/ 590982 h 590982"/>
              <a:gd name="connsiteX0" fmla="*/ 964415 w 967689"/>
              <a:gd name="connsiteY0" fmla="*/ 0 h 523348"/>
              <a:gd name="connsiteX1" fmla="*/ 0 w 967689"/>
              <a:gd name="connsiteY1" fmla="*/ 523348 h 523348"/>
              <a:gd name="connsiteX0" fmla="*/ 964415 w 969045"/>
              <a:gd name="connsiteY0" fmla="*/ 0 h 535634"/>
              <a:gd name="connsiteX1" fmla="*/ 0 w 969045"/>
              <a:gd name="connsiteY1" fmla="*/ 523348 h 535634"/>
              <a:gd name="connsiteX0" fmla="*/ 1061366 w 1064924"/>
              <a:gd name="connsiteY0" fmla="*/ 0 h 485134"/>
              <a:gd name="connsiteX1" fmla="*/ 0 w 1064924"/>
              <a:gd name="connsiteY1" fmla="*/ 463590 h 485134"/>
              <a:gd name="connsiteX0" fmla="*/ 1061366 w 1061375"/>
              <a:gd name="connsiteY0" fmla="*/ 0 h 470456"/>
              <a:gd name="connsiteX1" fmla="*/ 0 w 1061375"/>
              <a:gd name="connsiteY1" fmla="*/ 463590 h 470456"/>
              <a:gd name="connsiteX0" fmla="*/ 1317593 w 1317598"/>
              <a:gd name="connsiteY0" fmla="*/ 0 h 470456"/>
              <a:gd name="connsiteX1" fmla="*/ 0 w 1317598"/>
              <a:gd name="connsiteY1" fmla="*/ 463590 h 470456"/>
              <a:gd name="connsiteX0" fmla="*/ 759986 w 760107"/>
              <a:gd name="connsiteY0" fmla="*/ 0 h 236994"/>
              <a:gd name="connsiteX1" fmla="*/ 0 w 760107"/>
              <a:gd name="connsiteY1" fmla="*/ 112211 h 236994"/>
              <a:gd name="connsiteX0" fmla="*/ 759986 w 759986"/>
              <a:gd name="connsiteY0" fmla="*/ 0 h 118994"/>
              <a:gd name="connsiteX1" fmla="*/ 0 w 759986"/>
              <a:gd name="connsiteY1" fmla="*/ 112211 h 118994"/>
              <a:gd name="connsiteX0" fmla="*/ 759986 w 759986"/>
              <a:gd name="connsiteY0" fmla="*/ 9696 h 42467"/>
              <a:gd name="connsiteX1" fmla="*/ 0 w 759986"/>
              <a:gd name="connsiteY1" fmla="*/ 0 h 42467"/>
              <a:gd name="connsiteX0" fmla="*/ 759986 w 759986"/>
              <a:gd name="connsiteY0" fmla="*/ 9696 h 24040"/>
              <a:gd name="connsiteX1" fmla="*/ 0 w 759986"/>
              <a:gd name="connsiteY1" fmla="*/ 0 h 24040"/>
              <a:gd name="connsiteX0" fmla="*/ 759986 w 759986"/>
              <a:gd name="connsiteY0" fmla="*/ 9696 h 72277"/>
              <a:gd name="connsiteX1" fmla="*/ 0 w 759986"/>
              <a:gd name="connsiteY1" fmla="*/ 0 h 72277"/>
              <a:gd name="connsiteX0" fmla="*/ 580188 w 580188"/>
              <a:gd name="connsiteY0" fmla="*/ 27577 h 78353"/>
              <a:gd name="connsiteX1" fmla="*/ 0 w 580188"/>
              <a:gd name="connsiteY1" fmla="*/ 0 h 78353"/>
              <a:gd name="connsiteX0" fmla="*/ 548689 w 548689"/>
              <a:gd name="connsiteY0" fmla="*/ 0 h 298667"/>
              <a:gd name="connsiteX1" fmla="*/ 0 w 548689"/>
              <a:gd name="connsiteY1" fmla="*/ 266373 h 29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48689" h="298667">
                <a:moveTo>
                  <a:pt x="548689" y="0"/>
                </a:moveTo>
                <a:cubicBezTo>
                  <a:pt x="358692" y="20108"/>
                  <a:pt x="246360" y="411797"/>
                  <a:pt x="0" y="266373"/>
                </a:cubicBezTo>
              </a:path>
            </a:pathLst>
          </a:cu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/>
            <a:endParaRPr lang="en-US" sz="900"/>
          </a:p>
        </p:txBody>
      </p:sp>
      <p:sp>
        <p:nvSpPr>
          <p:cNvPr id="791" name="Freeform 1032">
            <a:extLst>
              <a:ext uri="{FF2B5EF4-FFF2-40B4-BE49-F238E27FC236}">
                <a16:creationId xmlns:a16="http://schemas.microsoft.com/office/drawing/2014/main" xmlns="" id="{50738548-CFE3-4E27-AC75-ADF5381387ED}"/>
              </a:ext>
            </a:extLst>
          </p:cNvPr>
          <p:cNvSpPr/>
          <p:nvPr/>
        </p:nvSpPr>
        <p:spPr bwMode="auto">
          <a:xfrm rot="15981216" flipH="1">
            <a:off x="4752486" y="3987854"/>
            <a:ext cx="1225115" cy="41410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284589 w 668471"/>
              <a:gd name="connsiteY0" fmla="*/ 4770758 h 4770758"/>
              <a:gd name="connsiteX1" fmla="*/ 26147 w 668471"/>
              <a:gd name="connsiteY1" fmla="*/ 3852939 h 4770758"/>
              <a:gd name="connsiteX2" fmla="*/ 565348 w 668471"/>
              <a:gd name="connsiteY2" fmla="*/ 0 h 4770758"/>
              <a:gd name="connsiteX0" fmla="*/ 335661 w 712812"/>
              <a:gd name="connsiteY0" fmla="*/ 4770758 h 4770758"/>
              <a:gd name="connsiteX1" fmla="*/ 24052 w 712812"/>
              <a:gd name="connsiteY1" fmla="*/ 3806303 h 4770758"/>
              <a:gd name="connsiteX2" fmla="*/ 616420 w 712812"/>
              <a:gd name="connsiteY2" fmla="*/ 0 h 4770758"/>
              <a:gd name="connsiteX0" fmla="*/ 961910 w 969898"/>
              <a:gd name="connsiteY0" fmla="*/ 3763426 h 3851073"/>
              <a:gd name="connsiteX1" fmla="*/ 12295 w 969898"/>
              <a:gd name="connsiteY1" fmla="*/ 3806303 h 3851073"/>
              <a:gd name="connsiteX2" fmla="*/ 604663 w 969898"/>
              <a:gd name="connsiteY2" fmla="*/ 0 h 3851073"/>
              <a:gd name="connsiteX0" fmla="*/ 926810 w 935023"/>
              <a:gd name="connsiteY0" fmla="*/ 3763426 h 3763426"/>
              <a:gd name="connsiteX1" fmla="*/ 12638 w 935023"/>
              <a:gd name="connsiteY1" fmla="*/ 3461199 h 3763426"/>
              <a:gd name="connsiteX2" fmla="*/ 569563 w 935023"/>
              <a:gd name="connsiteY2" fmla="*/ 0 h 3763426"/>
              <a:gd name="connsiteX0" fmla="*/ 926810 w 2662177"/>
              <a:gd name="connsiteY0" fmla="*/ 3763426 h 3763426"/>
              <a:gd name="connsiteX1" fmla="*/ 12638 w 2662177"/>
              <a:gd name="connsiteY1" fmla="*/ 3461199 h 3763426"/>
              <a:gd name="connsiteX2" fmla="*/ 2659324 w 2662177"/>
              <a:gd name="connsiteY2" fmla="*/ 2929709 h 3763426"/>
              <a:gd name="connsiteX3" fmla="*/ 569563 w 2662177"/>
              <a:gd name="connsiteY3" fmla="*/ 0 h 3763426"/>
              <a:gd name="connsiteX0" fmla="*/ 926810 w 2663338"/>
              <a:gd name="connsiteY0" fmla="*/ 3903334 h 3903334"/>
              <a:gd name="connsiteX1" fmla="*/ 12638 w 2663338"/>
              <a:gd name="connsiteY1" fmla="*/ 3601107 h 3903334"/>
              <a:gd name="connsiteX2" fmla="*/ 2659324 w 2663338"/>
              <a:gd name="connsiteY2" fmla="*/ 3069617 h 3903334"/>
              <a:gd name="connsiteX3" fmla="*/ 1225292 w 2663338"/>
              <a:gd name="connsiteY3" fmla="*/ 0 h 3903334"/>
              <a:gd name="connsiteX0" fmla="*/ 0 w 4483493"/>
              <a:gd name="connsiteY0" fmla="*/ 3483613 h 3639146"/>
              <a:gd name="connsiteX1" fmla="*/ 1832793 w 4483493"/>
              <a:gd name="connsiteY1" fmla="*/ 3601107 h 3639146"/>
              <a:gd name="connsiteX2" fmla="*/ 4479479 w 4483493"/>
              <a:gd name="connsiteY2" fmla="*/ 3069617 h 3639146"/>
              <a:gd name="connsiteX3" fmla="*/ 3045447 w 4483493"/>
              <a:gd name="connsiteY3" fmla="*/ 0 h 3639146"/>
              <a:gd name="connsiteX0" fmla="*/ 0 w 4483493"/>
              <a:gd name="connsiteY0" fmla="*/ 3483613 h 3644414"/>
              <a:gd name="connsiteX1" fmla="*/ 1832793 w 4483493"/>
              <a:gd name="connsiteY1" fmla="*/ 3601107 h 3644414"/>
              <a:gd name="connsiteX2" fmla="*/ 4479479 w 4483493"/>
              <a:gd name="connsiteY2" fmla="*/ 3069617 h 3644414"/>
              <a:gd name="connsiteX3" fmla="*/ 3045447 w 4483493"/>
              <a:gd name="connsiteY3" fmla="*/ 0 h 3644414"/>
              <a:gd name="connsiteX0" fmla="*/ 0 w 4483493"/>
              <a:gd name="connsiteY0" fmla="*/ 3483613 h 3483613"/>
              <a:gd name="connsiteX1" fmla="*/ 4479479 w 4483493"/>
              <a:gd name="connsiteY1" fmla="*/ 3069617 h 3483613"/>
              <a:gd name="connsiteX2" fmla="*/ 3045447 w 4483493"/>
              <a:gd name="connsiteY2" fmla="*/ 0 h 3483613"/>
              <a:gd name="connsiteX0" fmla="*/ 0 w 4465816"/>
              <a:gd name="connsiteY0" fmla="*/ 3483613 h 3483613"/>
              <a:gd name="connsiteX1" fmla="*/ 4461757 w 4465816"/>
              <a:gd name="connsiteY1" fmla="*/ 2967017 h 3483613"/>
              <a:gd name="connsiteX2" fmla="*/ 3045447 w 4465816"/>
              <a:gd name="connsiteY2" fmla="*/ 0 h 3483613"/>
              <a:gd name="connsiteX0" fmla="*/ 0 w 4466168"/>
              <a:gd name="connsiteY0" fmla="*/ 3610242 h 3610242"/>
              <a:gd name="connsiteX1" fmla="*/ 4461757 w 4466168"/>
              <a:gd name="connsiteY1" fmla="*/ 3093646 h 3610242"/>
              <a:gd name="connsiteX2" fmla="*/ 3172827 w 4466168"/>
              <a:gd name="connsiteY2" fmla="*/ 0 h 3610242"/>
              <a:gd name="connsiteX0" fmla="*/ 0 w 4467407"/>
              <a:gd name="connsiteY0" fmla="*/ 3610242 h 3610242"/>
              <a:gd name="connsiteX1" fmla="*/ 4461757 w 4467407"/>
              <a:gd name="connsiteY1" fmla="*/ 3093646 h 3610242"/>
              <a:gd name="connsiteX2" fmla="*/ 3172827 w 4467407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48530"/>
              <a:gd name="connsiteY0" fmla="*/ 509147 h 509147"/>
              <a:gd name="connsiteX1" fmla="*/ 4348531 w 4348530"/>
              <a:gd name="connsiteY1" fmla="*/ 0 h 509147"/>
              <a:gd name="connsiteX0" fmla="*/ 0 w 1619291"/>
              <a:gd name="connsiteY0" fmla="*/ 639728 h 639728"/>
              <a:gd name="connsiteX1" fmla="*/ 1619291 w 1619291"/>
              <a:gd name="connsiteY1" fmla="*/ 0 h 639728"/>
              <a:gd name="connsiteX0" fmla="*/ 0 w 1461556"/>
              <a:gd name="connsiteY0" fmla="*/ 708900 h 708900"/>
              <a:gd name="connsiteX1" fmla="*/ 1461556 w 1461556"/>
              <a:gd name="connsiteY1" fmla="*/ 0 h 708900"/>
              <a:gd name="connsiteX0" fmla="*/ 0 w 2047950"/>
              <a:gd name="connsiteY0" fmla="*/ 1239610 h 1239610"/>
              <a:gd name="connsiteX1" fmla="*/ 2047950 w 2047950"/>
              <a:gd name="connsiteY1" fmla="*/ 0 h 1239610"/>
              <a:gd name="connsiteX0" fmla="*/ 0 w 2047950"/>
              <a:gd name="connsiteY0" fmla="*/ 1239610 h 2004850"/>
              <a:gd name="connsiteX1" fmla="*/ 2047950 w 2047950"/>
              <a:gd name="connsiteY1" fmla="*/ 0 h 20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47950" h="2004850">
                <a:moveTo>
                  <a:pt x="0" y="1239610"/>
                </a:moveTo>
                <a:cubicBezTo>
                  <a:pt x="565003" y="3312583"/>
                  <a:pt x="1540376" y="580602"/>
                  <a:pt x="204795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70" name="Freeform 1031">
            <a:extLst>
              <a:ext uri="{FF2B5EF4-FFF2-40B4-BE49-F238E27FC236}">
                <a16:creationId xmlns:a16="http://schemas.microsoft.com/office/drawing/2014/main" xmlns="" id="{EB8EF4C3-8D91-483C-87BD-ADB9CAB3BDC2}"/>
              </a:ext>
            </a:extLst>
          </p:cNvPr>
          <p:cNvSpPr/>
          <p:nvPr/>
        </p:nvSpPr>
        <p:spPr bwMode="auto">
          <a:xfrm>
            <a:off x="3425883" y="3666199"/>
            <a:ext cx="153606" cy="31548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0 w 1193325"/>
              <a:gd name="connsiteY0" fmla="*/ 5074934 h 5074934"/>
              <a:gd name="connsiteX1" fmla="*/ 1193325 w 1193325"/>
              <a:gd name="connsiteY1" fmla="*/ 0 h 507493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1320721 w 1541354"/>
              <a:gd name="connsiteY0" fmla="*/ 3810201 h 3810201"/>
              <a:gd name="connsiteX1" fmla="*/ 19691 w 1541354"/>
              <a:gd name="connsiteY1" fmla="*/ 0 h 3810201"/>
              <a:gd name="connsiteX0" fmla="*/ 953334 w 1203285"/>
              <a:gd name="connsiteY0" fmla="*/ 3991294 h 3991294"/>
              <a:gd name="connsiteX1" fmla="*/ 22862 w 1203285"/>
              <a:gd name="connsiteY1" fmla="*/ 0 h 3991294"/>
              <a:gd name="connsiteX0" fmla="*/ 930473 w 1282053"/>
              <a:gd name="connsiteY0" fmla="*/ 3991294 h 3991294"/>
              <a:gd name="connsiteX1" fmla="*/ 1 w 1282053"/>
              <a:gd name="connsiteY1" fmla="*/ 0 h 3991294"/>
              <a:gd name="connsiteX0" fmla="*/ 930473 w 1243373"/>
              <a:gd name="connsiteY0" fmla="*/ 3991294 h 3991294"/>
              <a:gd name="connsiteX1" fmla="*/ 1 w 1243373"/>
              <a:gd name="connsiteY1" fmla="*/ 0 h 3991294"/>
              <a:gd name="connsiteX0" fmla="*/ 1086159 w 1379124"/>
              <a:gd name="connsiteY0" fmla="*/ 3968948 h 3968948"/>
              <a:gd name="connsiteX1" fmla="*/ 0 w 1379124"/>
              <a:gd name="connsiteY1" fmla="*/ 0 h 3968948"/>
              <a:gd name="connsiteX0" fmla="*/ 0 w 1750830"/>
              <a:gd name="connsiteY0" fmla="*/ 771321 h 771321"/>
              <a:gd name="connsiteX1" fmla="*/ 1682531 w 1750830"/>
              <a:gd name="connsiteY1" fmla="*/ 0 h 771321"/>
              <a:gd name="connsiteX0" fmla="*/ 0 w 1682531"/>
              <a:gd name="connsiteY0" fmla="*/ 771321 h 771321"/>
              <a:gd name="connsiteX1" fmla="*/ 1682531 w 1682531"/>
              <a:gd name="connsiteY1" fmla="*/ 0 h 771321"/>
              <a:gd name="connsiteX0" fmla="*/ 0 w 684729"/>
              <a:gd name="connsiteY0" fmla="*/ 748975 h 748975"/>
              <a:gd name="connsiteX1" fmla="*/ 684729 w 684729"/>
              <a:gd name="connsiteY1" fmla="*/ 0 h 748975"/>
              <a:gd name="connsiteX0" fmla="*/ 0 w 684729"/>
              <a:gd name="connsiteY0" fmla="*/ 748975 h 748975"/>
              <a:gd name="connsiteX1" fmla="*/ 684729 w 684729"/>
              <a:gd name="connsiteY1" fmla="*/ 0 h 74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4729" h="748975">
                <a:moveTo>
                  <a:pt x="0" y="748975"/>
                </a:moveTo>
                <a:cubicBezTo>
                  <a:pt x="116400" y="539856"/>
                  <a:pt x="-214126" y="286942"/>
                  <a:pt x="684729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58" name="Freeform 1032">
            <a:extLst>
              <a:ext uri="{FF2B5EF4-FFF2-40B4-BE49-F238E27FC236}">
                <a16:creationId xmlns:a16="http://schemas.microsoft.com/office/drawing/2014/main" xmlns="" id="{6FEE1F69-3D56-498F-B6AB-68A277DAF6C6}"/>
              </a:ext>
            </a:extLst>
          </p:cNvPr>
          <p:cNvSpPr/>
          <p:nvPr/>
        </p:nvSpPr>
        <p:spPr bwMode="auto">
          <a:xfrm rot="15981216" flipH="1">
            <a:off x="4885581" y="4420968"/>
            <a:ext cx="537935" cy="10117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284589 w 668471"/>
              <a:gd name="connsiteY0" fmla="*/ 4770758 h 4770758"/>
              <a:gd name="connsiteX1" fmla="*/ 26147 w 668471"/>
              <a:gd name="connsiteY1" fmla="*/ 3852939 h 4770758"/>
              <a:gd name="connsiteX2" fmla="*/ 565348 w 668471"/>
              <a:gd name="connsiteY2" fmla="*/ 0 h 4770758"/>
              <a:gd name="connsiteX0" fmla="*/ 335661 w 712812"/>
              <a:gd name="connsiteY0" fmla="*/ 4770758 h 4770758"/>
              <a:gd name="connsiteX1" fmla="*/ 24052 w 712812"/>
              <a:gd name="connsiteY1" fmla="*/ 3806303 h 4770758"/>
              <a:gd name="connsiteX2" fmla="*/ 616420 w 712812"/>
              <a:gd name="connsiteY2" fmla="*/ 0 h 4770758"/>
              <a:gd name="connsiteX0" fmla="*/ 961910 w 969898"/>
              <a:gd name="connsiteY0" fmla="*/ 3763426 h 3851073"/>
              <a:gd name="connsiteX1" fmla="*/ 12295 w 969898"/>
              <a:gd name="connsiteY1" fmla="*/ 3806303 h 3851073"/>
              <a:gd name="connsiteX2" fmla="*/ 604663 w 969898"/>
              <a:gd name="connsiteY2" fmla="*/ 0 h 3851073"/>
              <a:gd name="connsiteX0" fmla="*/ 926810 w 935023"/>
              <a:gd name="connsiteY0" fmla="*/ 3763426 h 3763426"/>
              <a:gd name="connsiteX1" fmla="*/ 12638 w 935023"/>
              <a:gd name="connsiteY1" fmla="*/ 3461199 h 3763426"/>
              <a:gd name="connsiteX2" fmla="*/ 569563 w 935023"/>
              <a:gd name="connsiteY2" fmla="*/ 0 h 3763426"/>
              <a:gd name="connsiteX0" fmla="*/ 926810 w 2662177"/>
              <a:gd name="connsiteY0" fmla="*/ 3763426 h 3763426"/>
              <a:gd name="connsiteX1" fmla="*/ 12638 w 2662177"/>
              <a:gd name="connsiteY1" fmla="*/ 3461199 h 3763426"/>
              <a:gd name="connsiteX2" fmla="*/ 2659324 w 2662177"/>
              <a:gd name="connsiteY2" fmla="*/ 2929709 h 3763426"/>
              <a:gd name="connsiteX3" fmla="*/ 569563 w 2662177"/>
              <a:gd name="connsiteY3" fmla="*/ 0 h 3763426"/>
              <a:gd name="connsiteX0" fmla="*/ 926810 w 2663338"/>
              <a:gd name="connsiteY0" fmla="*/ 3903334 h 3903334"/>
              <a:gd name="connsiteX1" fmla="*/ 12638 w 2663338"/>
              <a:gd name="connsiteY1" fmla="*/ 3601107 h 3903334"/>
              <a:gd name="connsiteX2" fmla="*/ 2659324 w 2663338"/>
              <a:gd name="connsiteY2" fmla="*/ 3069617 h 3903334"/>
              <a:gd name="connsiteX3" fmla="*/ 1225292 w 2663338"/>
              <a:gd name="connsiteY3" fmla="*/ 0 h 3903334"/>
              <a:gd name="connsiteX0" fmla="*/ 0 w 4483493"/>
              <a:gd name="connsiteY0" fmla="*/ 3483613 h 3639146"/>
              <a:gd name="connsiteX1" fmla="*/ 1832793 w 4483493"/>
              <a:gd name="connsiteY1" fmla="*/ 3601107 h 3639146"/>
              <a:gd name="connsiteX2" fmla="*/ 4479479 w 4483493"/>
              <a:gd name="connsiteY2" fmla="*/ 3069617 h 3639146"/>
              <a:gd name="connsiteX3" fmla="*/ 3045447 w 4483493"/>
              <a:gd name="connsiteY3" fmla="*/ 0 h 3639146"/>
              <a:gd name="connsiteX0" fmla="*/ 0 w 4483493"/>
              <a:gd name="connsiteY0" fmla="*/ 3483613 h 3644414"/>
              <a:gd name="connsiteX1" fmla="*/ 1832793 w 4483493"/>
              <a:gd name="connsiteY1" fmla="*/ 3601107 h 3644414"/>
              <a:gd name="connsiteX2" fmla="*/ 4479479 w 4483493"/>
              <a:gd name="connsiteY2" fmla="*/ 3069617 h 3644414"/>
              <a:gd name="connsiteX3" fmla="*/ 3045447 w 4483493"/>
              <a:gd name="connsiteY3" fmla="*/ 0 h 3644414"/>
              <a:gd name="connsiteX0" fmla="*/ 0 w 4483493"/>
              <a:gd name="connsiteY0" fmla="*/ 3483613 h 3483613"/>
              <a:gd name="connsiteX1" fmla="*/ 4479479 w 4483493"/>
              <a:gd name="connsiteY1" fmla="*/ 3069617 h 3483613"/>
              <a:gd name="connsiteX2" fmla="*/ 3045447 w 4483493"/>
              <a:gd name="connsiteY2" fmla="*/ 0 h 3483613"/>
              <a:gd name="connsiteX0" fmla="*/ 0 w 4465816"/>
              <a:gd name="connsiteY0" fmla="*/ 3483613 h 3483613"/>
              <a:gd name="connsiteX1" fmla="*/ 4461757 w 4465816"/>
              <a:gd name="connsiteY1" fmla="*/ 2967017 h 3483613"/>
              <a:gd name="connsiteX2" fmla="*/ 3045447 w 4465816"/>
              <a:gd name="connsiteY2" fmla="*/ 0 h 3483613"/>
              <a:gd name="connsiteX0" fmla="*/ 0 w 4466168"/>
              <a:gd name="connsiteY0" fmla="*/ 3610242 h 3610242"/>
              <a:gd name="connsiteX1" fmla="*/ 4461757 w 4466168"/>
              <a:gd name="connsiteY1" fmla="*/ 3093646 h 3610242"/>
              <a:gd name="connsiteX2" fmla="*/ 3172827 w 4466168"/>
              <a:gd name="connsiteY2" fmla="*/ 0 h 3610242"/>
              <a:gd name="connsiteX0" fmla="*/ 0 w 4467407"/>
              <a:gd name="connsiteY0" fmla="*/ 3610242 h 3610242"/>
              <a:gd name="connsiteX1" fmla="*/ 4461757 w 4467407"/>
              <a:gd name="connsiteY1" fmla="*/ 3093646 h 3610242"/>
              <a:gd name="connsiteX2" fmla="*/ 3172827 w 4467407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48530"/>
              <a:gd name="connsiteY0" fmla="*/ 509147 h 509147"/>
              <a:gd name="connsiteX1" fmla="*/ 4348531 w 4348530"/>
              <a:gd name="connsiteY1" fmla="*/ 0 h 509147"/>
              <a:gd name="connsiteX0" fmla="*/ 0 w 1619291"/>
              <a:gd name="connsiteY0" fmla="*/ 639728 h 639728"/>
              <a:gd name="connsiteX1" fmla="*/ 1619291 w 1619291"/>
              <a:gd name="connsiteY1" fmla="*/ 0 h 639728"/>
              <a:gd name="connsiteX0" fmla="*/ 0 w 1461556"/>
              <a:gd name="connsiteY0" fmla="*/ 708900 h 708900"/>
              <a:gd name="connsiteX1" fmla="*/ 1461556 w 1461556"/>
              <a:gd name="connsiteY1" fmla="*/ 0 h 70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61556" h="708900">
                <a:moveTo>
                  <a:pt x="0" y="708900"/>
                </a:moveTo>
                <a:cubicBezTo>
                  <a:pt x="933225" y="622651"/>
                  <a:pt x="953982" y="580602"/>
                  <a:pt x="1461556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47" name="TextBox 546"/>
          <p:cNvSpPr txBox="1"/>
          <p:nvPr/>
        </p:nvSpPr>
        <p:spPr>
          <a:xfrm rot="5400000">
            <a:off x="11570329" y="6546546"/>
            <a:ext cx="275177" cy="17851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550" b="1" dirty="0"/>
              <a:t>TEIN, Mumbai</a:t>
            </a:r>
          </a:p>
        </p:txBody>
      </p:sp>
      <p:sp>
        <p:nvSpPr>
          <p:cNvPr id="748" name="Freeform 608">
            <a:extLst>
              <a:ext uri="{FF2B5EF4-FFF2-40B4-BE49-F238E27FC236}">
                <a16:creationId xmlns:a16="http://schemas.microsoft.com/office/drawing/2014/main" xmlns="" id="{9FD46DA7-2ACB-4E02-9EAB-CF4214B63E51}"/>
              </a:ext>
            </a:extLst>
          </p:cNvPr>
          <p:cNvSpPr/>
          <p:nvPr/>
        </p:nvSpPr>
        <p:spPr bwMode="auto">
          <a:xfrm rot="19875399">
            <a:off x="2560144" y="4669608"/>
            <a:ext cx="1140572" cy="29252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4987023 w 4987023"/>
              <a:gd name="connsiteY0" fmla="*/ 3850849 h 4052292"/>
              <a:gd name="connsiteX1" fmla="*/ 13832 w 4987023"/>
              <a:gd name="connsiteY1" fmla="*/ 3714035 h 4052292"/>
              <a:gd name="connsiteX2" fmla="*/ 3526056 w 4987023"/>
              <a:gd name="connsiteY2" fmla="*/ 0 h 4052292"/>
              <a:gd name="connsiteX0" fmla="*/ 1683602 w 1683602"/>
              <a:gd name="connsiteY0" fmla="*/ 3850849 h 3850849"/>
              <a:gd name="connsiteX1" fmla="*/ 39488 w 1683602"/>
              <a:gd name="connsiteY1" fmla="*/ 3089574 h 3850849"/>
              <a:gd name="connsiteX2" fmla="*/ 222635 w 1683602"/>
              <a:gd name="connsiteY2" fmla="*/ 0 h 3850849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44113 w 1644113"/>
              <a:gd name="connsiteY0" fmla="*/ 3791376 h 3791376"/>
              <a:gd name="connsiteX1" fmla="*/ -1 w 1644113"/>
              <a:gd name="connsiteY1" fmla="*/ 3030101 h 3791376"/>
              <a:gd name="connsiteX2" fmla="*/ 610903 w 1644113"/>
              <a:gd name="connsiteY2" fmla="*/ 0 h 3791376"/>
              <a:gd name="connsiteX0" fmla="*/ 1644113 w 1644113"/>
              <a:gd name="connsiteY0" fmla="*/ 3791376 h 3791376"/>
              <a:gd name="connsiteX1" fmla="*/ 0 w 1644113"/>
              <a:gd name="connsiteY1" fmla="*/ 3030100 h 3791376"/>
              <a:gd name="connsiteX2" fmla="*/ 610903 w 1644113"/>
              <a:gd name="connsiteY2" fmla="*/ 0 h 3791376"/>
              <a:gd name="connsiteX0" fmla="*/ 1683601 w 1683601"/>
              <a:gd name="connsiteY0" fmla="*/ 3791376 h 3791376"/>
              <a:gd name="connsiteX1" fmla="*/ 39488 w 1683601"/>
              <a:gd name="connsiteY1" fmla="*/ 3030100 h 3791376"/>
              <a:gd name="connsiteX2" fmla="*/ 650391 w 1683601"/>
              <a:gd name="connsiteY2" fmla="*/ 0 h 3791376"/>
              <a:gd name="connsiteX0" fmla="*/ 1674289 w 1674289"/>
              <a:gd name="connsiteY0" fmla="*/ 3791376 h 3791376"/>
              <a:gd name="connsiteX1" fmla="*/ 30176 w 1674289"/>
              <a:gd name="connsiteY1" fmla="*/ 3030100 h 3791376"/>
              <a:gd name="connsiteX2" fmla="*/ 641079 w 1674289"/>
              <a:gd name="connsiteY2" fmla="*/ 0 h 3791376"/>
              <a:gd name="connsiteX0" fmla="*/ 1713079 w 1713079"/>
              <a:gd name="connsiteY0" fmla="*/ 3791376 h 3791376"/>
              <a:gd name="connsiteX1" fmla="*/ 68966 w 1713079"/>
              <a:gd name="connsiteY1" fmla="*/ 3030100 h 3791376"/>
              <a:gd name="connsiteX2" fmla="*/ 679869 w 1713079"/>
              <a:gd name="connsiteY2" fmla="*/ 0 h 3791376"/>
              <a:gd name="connsiteX0" fmla="*/ 3477062 w 3477062"/>
              <a:gd name="connsiteY0" fmla="*/ 4443762 h 4443762"/>
              <a:gd name="connsiteX1" fmla="*/ 1832949 w 3477062"/>
              <a:gd name="connsiteY1" fmla="*/ 3682486 h 4443762"/>
              <a:gd name="connsiteX2" fmla="*/ 5452 w 3477062"/>
              <a:gd name="connsiteY2" fmla="*/ 117135 h 4443762"/>
              <a:gd name="connsiteX3" fmla="*/ 2443852 w 3477062"/>
              <a:gd name="connsiteY3" fmla="*/ 652386 h 4443762"/>
              <a:gd name="connsiteX0" fmla="*/ 3477062 w 3477062"/>
              <a:gd name="connsiteY0" fmla="*/ 4445954 h 4445954"/>
              <a:gd name="connsiteX1" fmla="*/ 1832949 w 3477062"/>
              <a:gd name="connsiteY1" fmla="*/ 3684678 h 4445954"/>
              <a:gd name="connsiteX2" fmla="*/ 5452 w 3477062"/>
              <a:gd name="connsiteY2" fmla="*/ 119327 h 4445954"/>
              <a:gd name="connsiteX3" fmla="*/ 1904506 w 3477062"/>
              <a:gd name="connsiteY3" fmla="*/ 624843 h 4445954"/>
              <a:gd name="connsiteX0" fmla="*/ 3477062 w 3477062"/>
              <a:gd name="connsiteY0" fmla="*/ 4326627 h 4326627"/>
              <a:gd name="connsiteX1" fmla="*/ 1832949 w 3477062"/>
              <a:gd name="connsiteY1" fmla="*/ 3565351 h 4326627"/>
              <a:gd name="connsiteX2" fmla="*/ 5452 w 3477062"/>
              <a:gd name="connsiteY2" fmla="*/ 0 h 4326627"/>
              <a:gd name="connsiteX3" fmla="*/ 1904506 w 3477062"/>
              <a:gd name="connsiteY3" fmla="*/ 505516 h 4326627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879633 h 4879633"/>
              <a:gd name="connsiteX1" fmla="*/ 1814412 w 3458525"/>
              <a:gd name="connsiteY1" fmla="*/ 4118357 h 4879633"/>
              <a:gd name="connsiteX2" fmla="*/ 5513 w 3458525"/>
              <a:gd name="connsiteY2" fmla="*/ 478665 h 4879633"/>
              <a:gd name="connsiteX3" fmla="*/ 2709839 w 3458525"/>
              <a:gd name="connsiteY3" fmla="*/ 0 h 4879633"/>
              <a:gd name="connsiteX0" fmla="*/ 3546854 w 3546854"/>
              <a:gd name="connsiteY0" fmla="*/ 2856677 h 4171459"/>
              <a:gd name="connsiteX1" fmla="*/ 1814468 w 3546854"/>
              <a:gd name="connsiteY1" fmla="*/ 4118357 h 4171459"/>
              <a:gd name="connsiteX2" fmla="*/ 5569 w 3546854"/>
              <a:gd name="connsiteY2" fmla="*/ 478665 h 4171459"/>
              <a:gd name="connsiteX3" fmla="*/ 2709895 w 3546854"/>
              <a:gd name="connsiteY3" fmla="*/ 0 h 4171459"/>
              <a:gd name="connsiteX0" fmla="*/ 3541285 w 3541285"/>
              <a:gd name="connsiteY0" fmla="*/ 2856677 h 2856678"/>
              <a:gd name="connsiteX1" fmla="*/ 0 w 3541285"/>
              <a:gd name="connsiteY1" fmla="*/ 478665 h 2856678"/>
              <a:gd name="connsiteX2" fmla="*/ 2704326 w 3541285"/>
              <a:gd name="connsiteY2" fmla="*/ 0 h 2856678"/>
              <a:gd name="connsiteX0" fmla="*/ 3541285 w 3541285"/>
              <a:gd name="connsiteY0" fmla="*/ 2856677 h 2856676"/>
              <a:gd name="connsiteX1" fmla="*/ 0 w 3541285"/>
              <a:gd name="connsiteY1" fmla="*/ 478665 h 2856676"/>
              <a:gd name="connsiteX2" fmla="*/ 2704326 w 3541285"/>
              <a:gd name="connsiteY2" fmla="*/ 0 h 2856676"/>
              <a:gd name="connsiteX0" fmla="*/ 3541285 w 3541285"/>
              <a:gd name="connsiteY0" fmla="*/ 2378012 h 2378012"/>
              <a:gd name="connsiteX1" fmla="*/ 0 w 3541285"/>
              <a:gd name="connsiteY1" fmla="*/ 0 h 2378012"/>
              <a:gd name="connsiteX0" fmla="*/ 3525514 w 3525514"/>
              <a:gd name="connsiteY0" fmla="*/ 2340188 h 2340188"/>
              <a:gd name="connsiteX1" fmla="*/ 0 w 3525514"/>
              <a:gd name="connsiteY1" fmla="*/ 0 h 2340188"/>
              <a:gd name="connsiteX0" fmla="*/ 8426182 w 8426182"/>
              <a:gd name="connsiteY0" fmla="*/ 5091918 h 5091918"/>
              <a:gd name="connsiteX1" fmla="*/ 0 w 8426182"/>
              <a:gd name="connsiteY1" fmla="*/ 0 h 5091918"/>
              <a:gd name="connsiteX0" fmla="*/ 8691555 w 8691555"/>
              <a:gd name="connsiteY0" fmla="*/ 4310225 h 4310225"/>
              <a:gd name="connsiteX1" fmla="*/ 0 w 8691555"/>
              <a:gd name="connsiteY1" fmla="*/ 0 h 4310225"/>
              <a:gd name="connsiteX0" fmla="*/ 8691555 w 8691555"/>
              <a:gd name="connsiteY0" fmla="*/ 4310225 h 4717629"/>
              <a:gd name="connsiteX1" fmla="*/ 0 w 8691555"/>
              <a:gd name="connsiteY1" fmla="*/ 0 h 4717629"/>
              <a:gd name="connsiteX0" fmla="*/ 8597894 w 8597894"/>
              <a:gd name="connsiteY0" fmla="*/ 4831350 h 5211285"/>
              <a:gd name="connsiteX1" fmla="*/ 0 w 8597894"/>
              <a:gd name="connsiteY1" fmla="*/ 0 h 5211285"/>
              <a:gd name="connsiteX0" fmla="*/ 8691555 w 8691555"/>
              <a:gd name="connsiteY0" fmla="*/ 4527361 h 4922856"/>
              <a:gd name="connsiteX1" fmla="*/ 0 w 8691555"/>
              <a:gd name="connsiteY1" fmla="*/ 0 h 4922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91555" h="4922856">
                <a:moveTo>
                  <a:pt x="8691555" y="4527361"/>
                </a:moveTo>
                <a:cubicBezTo>
                  <a:pt x="6224402" y="6500051"/>
                  <a:pt x="139493" y="476113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35" name="Freeform 624">
            <a:extLst>
              <a:ext uri="{FF2B5EF4-FFF2-40B4-BE49-F238E27FC236}">
                <a16:creationId xmlns:a16="http://schemas.microsoft.com/office/drawing/2014/main" xmlns="" id="{A84C3A7E-B247-408C-9845-4276DE798585}"/>
              </a:ext>
            </a:extLst>
          </p:cNvPr>
          <p:cNvSpPr/>
          <p:nvPr/>
        </p:nvSpPr>
        <p:spPr bwMode="auto">
          <a:xfrm rot="481314" flipH="1">
            <a:off x="573061" y="986354"/>
            <a:ext cx="143650" cy="102784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4141 w 4141"/>
              <a:gd name="connsiteY0" fmla="*/ 8213 h 15925"/>
              <a:gd name="connsiteX1" fmla="*/ 558 w 4141"/>
              <a:gd name="connsiteY1" fmla="*/ 15925 h 15925"/>
              <a:gd name="connsiteX0" fmla="*/ 9507 w 9507"/>
              <a:gd name="connsiteY0" fmla="*/ 5412 h 10255"/>
              <a:gd name="connsiteX1" fmla="*/ 855 w 9507"/>
              <a:gd name="connsiteY1" fmla="*/ 10255 h 10255"/>
              <a:gd name="connsiteX0" fmla="*/ 9731 w 9731"/>
              <a:gd name="connsiteY0" fmla="*/ 5315 h 10038"/>
              <a:gd name="connsiteX1" fmla="*/ 630 w 9731"/>
              <a:gd name="connsiteY1" fmla="*/ 10038 h 10038"/>
              <a:gd name="connsiteX0" fmla="*/ 9353 w 9353"/>
              <a:gd name="connsiteY0" fmla="*/ 358 h 5063"/>
              <a:gd name="connsiteX1" fmla="*/ 0 w 9353"/>
              <a:gd name="connsiteY1" fmla="*/ 5063 h 5063"/>
              <a:gd name="connsiteX0" fmla="*/ 11260 w 11260"/>
              <a:gd name="connsiteY0" fmla="*/ 312 h 21232"/>
              <a:gd name="connsiteX1" fmla="*/ 0 w 11260"/>
              <a:gd name="connsiteY1" fmla="*/ 21232 h 21232"/>
              <a:gd name="connsiteX0" fmla="*/ 1820 w 3228"/>
              <a:gd name="connsiteY0" fmla="*/ 214691 h 214691"/>
              <a:gd name="connsiteX1" fmla="*/ 252 w 3228"/>
              <a:gd name="connsiteY1" fmla="*/ 101 h 214691"/>
              <a:gd name="connsiteX0" fmla="*/ 19607 w 19607"/>
              <a:gd name="connsiteY0" fmla="*/ 9941 h 9941"/>
              <a:gd name="connsiteX1" fmla="*/ 0 w 19607"/>
              <a:gd name="connsiteY1" fmla="*/ 5 h 9941"/>
              <a:gd name="connsiteX0" fmla="*/ 10000 w 10000"/>
              <a:gd name="connsiteY0" fmla="*/ 10002 h 10002"/>
              <a:gd name="connsiteX1" fmla="*/ 0 w 10000"/>
              <a:gd name="connsiteY1" fmla="*/ 7 h 10002"/>
              <a:gd name="connsiteX0" fmla="*/ 4498 w 4498"/>
              <a:gd name="connsiteY0" fmla="*/ 9766 h 9766"/>
              <a:gd name="connsiteX1" fmla="*/ 2334 w 4498"/>
              <a:gd name="connsiteY1" fmla="*/ 9 h 9766"/>
              <a:gd name="connsiteX0" fmla="*/ 11912 w 11912"/>
              <a:gd name="connsiteY0" fmla="*/ 9991 h 9991"/>
              <a:gd name="connsiteX1" fmla="*/ 7101 w 11912"/>
              <a:gd name="connsiteY1" fmla="*/ 0 h 9991"/>
              <a:gd name="connsiteX0" fmla="*/ 9513 w 9513"/>
              <a:gd name="connsiteY0" fmla="*/ 10073 h 10073"/>
              <a:gd name="connsiteX1" fmla="*/ 6916 w 9513"/>
              <a:gd name="connsiteY1" fmla="*/ 0 h 10073"/>
              <a:gd name="connsiteX0" fmla="*/ 3429 w 3429"/>
              <a:gd name="connsiteY0" fmla="*/ 10000 h 10000"/>
              <a:gd name="connsiteX1" fmla="*/ 699 w 3429"/>
              <a:gd name="connsiteY1" fmla="*/ 0 h 10000"/>
              <a:gd name="connsiteX0" fmla="*/ 4913 w 8177"/>
              <a:gd name="connsiteY0" fmla="*/ 9746 h 9746"/>
              <a:gd name="connsiteX1" fmla="*/ 8177 w 8177"/>
              <a:gd name="connsiteY1" fmla="*/ 0 h 9746"/>
              <a:gd name="connsiteX0" fmla="*/ 4021 w 19786"/>
              <a:gd name="connsiteY0" fmla="*/ 10014 h 10014"/>
              <a:gd name="connsiteX1" fmla="*/ 19786 w 19786"/>
              <a:gd name="connsiteY1" fmla="*/ 0 h 10014"/>
              <a:gd name="connsiteX0" fmla="*/ 5350 w 12316"/>
              <a:gd name="connsiteY0" fmla="*/ 10543 h 10543"/>
              <a:gd name="connsiteX1" fmla="*/ 12316 w 12316"/>
              <a:gd name="connsiteY1" fmla="*/ 0 h 10543"/>
              <a:gd name="connsiteX0" fmla="*/ 4152 w 18806"/>
              <a:gd name="connsiteY0" fmla="*/ 10665 h 10665"/>
              <a:gd name="connsiteX1" fmla="*/ 18806 w 18806"/>
              <a:gd name="connsiteY1" fmla="*/ 0 h 10665"/>
              <a:gd name="connsiteX0" fmla="*/ 4575 w 16066"/>
              <a:gd name="connsiteY0" fmla="*/ 10429 h 10429"/>
              <a:gd name="connsiteX1" fmla="*/ 16066 w 16066"/>
              <a:gd name="connsiteY1" fmla="*/ 0 h 10429"/>
              <a:gd name="connsiteX0" fmla="*/ 4850 w 14581"/>
              <a:gd name="connsiteY0" fmla="*/ 10457 h 10457"/>
              <a:gd name="connsiteX1" fmla="*/ 14581 w 14581"/>
              <a:gd name="connsiteY1" fmla="*/ 0 h 10457"/>
              <a:gd name="connsiteX0" fmla="*/ 5223 w 12842"/>
              <a:gd name="connsiteY0" fmla="*/ 10491 h 10491"/>
              <a:gd name="connsiteX1" fmla="*/ 12842 w 12842"/>
              <a:gd name="connsiteY1" fmla="*/ 0 h 10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842" h="10491">
                <a:moveTo>
                  <a:pt x="5223" y="10491"/>
                </a:moveTo>
                <a:cubicBezTo>
                  <a:pt x="-8376" y="9489"/>
                  <a:pt x="8364" y="4359"/>
                  <a:pt x="12842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 dirty="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06" name="Freeform 876">
            <a:extLst>
              <a:ext uri="{FF2B5EF4-FFF2-40B4-BE49-F238E27FC236}">
                <a16:creationId xmlns:a16="http://schemas.microsoft.com/office/drawing/2014/main" xmlns="" id="{09D3CBB1-633E-4560-948E-47E2E31AFC15}"/>
              </a:ext>
            </a:extLst>
          </p:cNvPr>
          <p:cNvSpPr/>
          <p:nvPr/>
        </p:nvSpPr>
        <p:spPr bwMode="auto">
          <a:xfrm rot="17000767" flipH="1">
            <a:off x="908485" y="320640"/>
            <a:ext cx="585413" cy="604145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12185 w 12185"/>
              <a:gd name="connsiteY0" fmla="*/ 2462 h 32201"/>
              <a:gd name="connsiteX1" fmla="*/ 0 w 12185"/>
              <a:gd name="connsiteY1" fmla="*/ 32201 h 32201"/>
              <a:gd name="connsiteX0" fmla="*/ 9429 w 9429"/>
              <a:gd name="connsiteY0" fmla="*/ 6452 h 6452"/>
              <a:gd name="connsiteX1" fmla="*/ 0 w 9429"/>
              <a:gd name="connsiteY1" fmla="*/ 5419 h 6452"/>
              <a:gd name="connsiteX0" fmla="*/ 12194 w 12194"/>
              <a:gd name="connsiteY0" fmla="*/ 1803 h 44426"/>
              <a:gd name="connsiteX1" fmla="*/ 0 w 12194"/>
              <a:gd name="connsiteY1" fmla="*/ 44373 h 44426"/>
              <a:gd name="connsiteX2" fmla="*/ 2194 w 12194"/>
              <a:gd name="connsiteY2" fmla="*/ 202 h 44426"/>
              <a:gd name="connsiteX0" fmla="*/ 12194 w 12194"/>
              <a:gd name="connsiteY0" fmla="*/ 1828 h 44451"/>
              <a:gd name="connsiteX1" fmla="*/ 0 w 12194"/>
              <a:gd name="connsiteY1" fmla="*/ 44398 h 44451"/>
              <a:gd name="connsiteX2" fmla="*/ 2194 w 12194"/>
              <a:gd name="connsiteY2" fmla="*/ 227 h 44451"/>
              <a:gd name="connsiteX0" fmla="*/ 12194 w 12194"/>
              <a:gd name="connsiteY0" fmla="*/ 1828 h 47250"/>
              <a:gd name="connsiteX1" fmla="*/ 0 w 12194"/>
              <a:gd name="connsiteY1" fmla="*/ 44398 h 47250"/>
              <a:gd name="connsiteX2" fmla="*/ 2194 w 12194"/>
              <a:gd name="connsiteY2" fmla="*/ 227 h 47250"/>
              <a:gd name="connsiteX0" fmla="*/ 12212 w 12212"/>
              <a:gd name="connsiteY0" fmla="*/ 1847 h 47269"/>
              <a:gd name="connsiteX1" fmla="*/ 18 w 12212"/>
              <a:gd name="connsiteY1" fmla="*/ 44417 h 47269"/>
              <a:gd name="connsiteX2" fmla="*/ 2212 w 12212"/>
              <a:gd name="connsiteY2" fmla="*/ 246 h 47269"/>
              <a:gd name="connsiteX0" fmla="*/ 11964 w 11964"/>
              <a:gd name="connsiteY0" fmla="*/ 1834 h 49054"/>
              <a:gd name="connsiteX1" fmla="*/ 19 w 11964"/>
              <a:gd name="connsiteY1" fmla="*/ 46275 h 49054"/>
              <a:gd name="connsiteX2" fmla="*/ 1964 w 11964"/>
              <a:gd name="connsiteY2" fmla="*/ 233 h 49054"/>
              <a:gd name="connsiteX0" fmla="*/ 11987 w 11987"/>
              <a:gd name="connsiteY0" fmla="*/ 1601 h 48821"/>
              <a:gd name="connsiteX1" fmla="*/ 42 w 11987"/>
              <a:gd name="connsiteY1" fmla="*/ 46042 h 48821"/>
              <a:gd name="connsiteX2" fmla="*/ 1987 w 11987"/>
              <a:gd name="connsiteY2" fmla="*/ 0 h 48821"/>
              <a:gd name="connsiteX0" fmla="*/ 14988 w 14988"/>
              <a:gd name="connsiteY0" fmla="*/ 26 h 52579"/>
              <a:gd name="connsiteX1" fmla="*/ 3043 w 14988"/>
              <a:gd name="connsiteY1" fmla="*/ 44467 h 52579"/>
              <a:gd name="connsiteX2" fmla="*/ 17 w 14988"/>
              <a:gd name="connsiteY2" fmla="*/ 51675 h 52579"/>
              <a:gd name="connsiteX0" fmla="*/ 13161 w 13161"/>
              <a:gd name="connsiteY0" fmla="*/ 19 h 73583"/>
              <a:gd name="connsiteX1" fmla="*/ 3043 w 13161"/>
              <a:gd name="connsiteY1" fmla="*/ 65471 h 73583"/>
              <a:gd name="connsiteX2" fmla="*/ 17 w 13161"/>
              <a:gd name="connsiteY2" fmla="*/ 72679 h 73583"/>
              <a:gd name="connsiteX0" fmla="*/ 13144 w 13144"/>
              <a:gd name="connsiteY0" fmla="*/ 0 h 72660"/>
              <a:gd name="connsiteX1" fmla="*/ 0 w 13144"/>
              <a:gd name="connsiteY1" fmla="*/ 72660 h 72660"/>
              <a:gd name="connsiteX0" fmla="*/ 13144 w 13144"/>
              <a:gd name="connsiteY0" fmla="*/ 0 h 72660"/>
              <a:gd name="connsiteX1" fmla="*/ 0 w 13144"/>
              <a:gd name="connsiteY1" fmla="*/ 72660 h 72660"/>
              <a:gd name="connsiteX0" fmla="*/ 12502 w 12502"/>
              <a:gd name="connsiteY0" fmla="*/ 0 h 76040"/>
              <a:gd name="connsiteX1" fmla="*/ 0 w 12502"/>
              <a:gd name="connsiteY1" fmla="*/ 76040 h 76040"/>
              <a:gd name="connsiteX0" fmla="*/ 12502 w 12502"/>
              <a:gd name="connsiteY0" fmla="*/ 0 h 76040"/>
              <a:gd name="connsiteX1" fmla="*/ 0 w 12502"/>
              <a:gd name="connsiteY1" fmla="*/ 76040 h 76040"/>
              <a:gd name="connsiteX0" fmla="*/ 11680 w 11680"/>
              <a:gd name="connsiteY0" fmla="*/ 0 h 75336"/>
              <a:gd name="connsiteX1" fmla="*/ 0 w 11680"/>
              <a:gd name="connsiteY1" fmla="*/ 75336 h 75336"/>
              <a:gd name="connsiteX0" fmla="*/ 11680 w 11680"/>
              <a:gd name="connsiteY0" fmla="*/ 0 h 75336"/>
              <a:gd name="connsiteX1" fmla="*/ 0 w 11680"/>
              <a:gd name="connsiteY1" fmla="*/ 75336 h 75336"/>
              <a:gd name="connsiteX0" fmla="*/ 11359 w 11359"/>
              <a:gd name="connsiteY0" fmla="*/ 0 h 67551"/>
              <a:gd name="connsiteX1" fmla="*/ 0 w 11359"/>
              <a:gd name="connsiteY1" fmla="*/ 67551 h 67551"/>
              <a:gd name="connsiteX0" fmla="*/ 11359 w 11359"/>
              <a:gd name="connsiteY0" fmla="*/ 0 h 67551"/>
              <a:gd name="connsiteX1" fmla="*/ 0 w 11359"/>
              <a:gd name="connsiteY1" fmla="*/ 67551 h 67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359" h="67551">
                <a:moveTo>
                  <a:pt x="11359" y="0"/>
                </a:moveTo>
                <a:cubicBezTo>
                  <a:pt x="6294" y="25048"/>
                  <a:pt x="4171" y="46046"/>
                  <a:pt x="0" y="6755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73" name="Freeform 672"/>
          <p:cNvSpPr/>
          <p:nvPr/>
        </p:nvSpPr>
        <p:spPr bwMode="auto">
          <a:xfrm rot="7720447" flipH="1" flipV="1">
            <a:off x="10272863" y="5619380"/>
            <a:ext cx="689225" cy="45082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6386 w 6386"/>
              <a:gd name="connsiteY0" fmla="*/ 6463 h 6463"/>
              <a:gd name="connsiteX1" fmla="*/ 0 w 6386"/>
              <a:gd name="connsiteY1" fmla="*/ 5396 h 6463"/>
              <a:gd name="connsiteX0" fmla="*/ 10000 w 10000"/>
              <a:gd name="connsiteY0" fmla="*/ 5266 h 5266"/>
              <a:gd name="connsiteX1" fmla="*/ 0 w 10000"/>
              <a:gd name="connsiteY1" fmla="*/ 3615 h 5266"/>
              <a:gd name="connsiteX0" fmla="*/ 10094 w 10094"/>
              <a:gd name="connsiteY0" fmla="*/ 7990 h 10359"/>
              <a:gd name="connsiteX1" fmla="*/ 0 w 10094"/>
              <a:gd name="connsiteY1" fmla="*/ 10359 h 1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94" h="10359">
                <a:moveTo>
                  <a:pt x="10094" y="7990"/>
                </a:moveTo>
                <a:cubicBezTo>
                  <a:pt x="4680" y="-8204"/>
                  <a:pt x="3802" y="4227"/>
                  <a:pt x="0" y="10359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90" name="Freeform 689"/>
          <p:cNvSpPr/>
          <p:nvPr/>
        </p:nvSpPr>
        <p:spPr>
          <a:xfrm flipV="1">
            <a:off x="5227620" y="2259648"/>
            <a:ext cx="686993" cy="39935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326004 w 404263"/>
              <a:gd name="connsiteY0" fmla="*/ 0 h 4611757"/>
              <a:gd name="connsiteX1" fmla="*/ 389343 w 404263"/>
              <a:gd name="connsiteY1" fmla="*/ 1183765 h 4611757"/>
              <a:gd name="connsiteX2" fmla="*/ 0 w 404263"/>
              <a:gd name="connsiteY2" fmla="*/ 4611757 h 4611757"/>
              <a:gd name="connsiteX0" fmla="*/ 0 w 78259"/>
              <a:gd name="connsiteY0" fmla="*/ 0 h 1183765"/>
              <a:gd name="connsiteX1" fmla="*/ 63339 w 78259"/>
              <a:gd name="connsiteY1" fmla="*/ 1183765 h 1183765"/>
              <a:gd name="connsiteX0" fmla="*/ 958267 w 958302"/>
              <a:gd name="connsiteY0" fmla="*/ 0 h 590982"/>
              <a:gd name="connsiteX1" fmla="*/ 0 w 958302"/>
              <a:gd name="connsiteY1" fmla="*/ 590982 h 590982"/>
              <a:gd name="connsiteX0" fmla="*/ 958267 w 958359"/>
              <a:gd name="connsiteY0" fmla="*/ 0 h 590982"/>
              <a:gd name="connsiteX1" fmla="*/ 0 w 958359"/>
              <a:gd name="connsiteY1" fmla="*/ 590982 h 590982"/>
              <a:gd name="connsiteX0" fmla="*/ 958267 w 961585"/>
              <a:gd name="connsiteY0" fmla="*/ 0 h 590982"/>
              <a:gd name="connsiteX1" fmla="*/ 0 w 961585"/>
              <a:gd name="connsiteY1" fmla="*/ 590982 h 590982"/>
              <a:gd name="connsiteX0" fmla="*/ 964415 w 967689"/>
              <a:gd name="connsiteY0" fmla="*/ 0 h 523348"/>
              <a:gd name="connsiteX1" fmla="*/ 0 w 967689"/>
              <a:gd name="connsiteY1" fmla="*/ 523348 h 523348"/>
              <a:gd name="connsiteX0" fmla="*/ 964415 w 969045"/>
              <a:gd name="connsiteY0" fmla="*/ 0 h 535634"/>
              <a:gd name="connsiteX1" fmla="*/ 0 w 969045"/>
              <a:gd name="connsiteY1" fmla="*/ 523348 h 535634"/>
              <a:gd name="connsiteX0" fmla="*/ 1061366 w 1064924"/>
              <a:gd name="connsiteY0" fmla="*/ 0 h 485134"/>
              <a:gd name="connsiteX1" fmla="*/ 0 w 1064924"/>
              <a:gd name="connsiteY1" fmla="*/ 463590 h 485134"/>
              <a:gd name="connsiteX0" fmla="*/ 1061366 w 1061375"/>
              <a:gd name="connsiteY0" fmla="*/ 0 h 470456"/>
              <a:gd name="connsiteX1" fmla="*/ 0 w 1061375"/>
              <a:gd name="connsiteY1" fmla="*/ 463590 h 470456"/>
              <a:gd name="connsiteX0" fmla="*/ 1317593 w 1317598"/>
              <a:gd name="connsiteY0" fmla="*/ 0 h 470456"/>
              <a:gd name="connsiteX1" fmla="*/ 0 w 1317598"/>
              <a:gd name="connsiteY1" fmla="*/ 463590 h 470456"/>
              <a:gd name="connsiteX0" fmla="*/ 928307 w 928322"/>
              <a:gd name="connsiteY0" fmla="*/ 0 h 218170"/>
              <a:gd name="connsiteX1" fmla="*/ 0 w 928322"/>
              <a:gd name="connsiteY1" fmla="*/ 58294 h 218170"/>
              <a:gd name="connsiteX0" fmla="*/ 928307 w 928307"/>
              <a:gd name="connsiteY0" fmla="*/ 0 h 126999"/>
              <a:gd name="connsiteX1" fmla="*/ 0 w 928307"/>
              <a:gd name="connsiteY1" fmla="*/ 58294 h 126999"/>
              <a:gd name="connsiteX0" fmla="*/ 928307 w 928307"/>
              <a:gd name="connsiteY0" fmla="*/ 0 h 139389"/>
              <a:gd name="connsiteX1" fmla="*/ 0 w 928307"/>
              <a:gd name="connsiteY1" fmla="*/ 58294 h 139389"/>
              <a:gd name="connsiteX0" fmla="*/ 938371 w 938371"/>
              <a:gd name="connsiteY0" fmla="*/ 0 h 165108"/>
              <a:gd name="connsiteX1" fmla="*/ 0 w 938371"/>
              <a:gd name="connsiteY1" fmla="*/ 108392 h 165108"/>
              <a:gd name="connsiteX0" fmla="*/ 650447 w 650447"/>
              <a:gd name="connsiteY0" fmla="*/ 70743 h 167622"/>
              <a:gd name="connsiteX1" fmla="*/ 0 w 650447"/>
              <a:gd name="connsiteY1" fmla="*/ 0 h 167622"/>
              <a:gd name="connsiteX0" fmla="*/ 650447 w 650447"/>
              <a:gd name="connsiteY0" fmla="*/ 70743 h 99751"/>
              <a:gd name="connsiteX1" fmla="*/ 0 w 650447"/>
              <a:gd name="connsiteY1" fmla="*/ 0 h 9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0447" h="99751">
                <a:moveTo>
                  <a:pt x="650447" y="70743"/>
                </a:moveTo>
                <a:cubicBezTo>
                  <a:pt x="205708" y="142023"/>
                  <a:pt x="368011" y="67796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/>
            <a:endParaRPr lang="en-US" sz="900"/>
          </a:p>
        </p:txBody>
      </p:sp>
      <p:sp>
        <p:nvSpPr>
          <p:cNvPr id="657" name="Freeform 656"/>
          <p:cNvSpPr/>
          <p:nvPr/>
        </p:nvSpPr>
        <p:spPr bwMode="auto">
          <a:xfrm rot="21118686" flipH="1" flipV="1">
            <a:off x="1092519" y="3578159"/>
            <a:ext cx="694506" cy="87434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13869 w 13869"/>
              <a:gd name="connsiteY0" fmla="*/ 17313 h 17313"/>
              <a:gd name="connsiteX1" fmla="*/ 0 w 13869"/>
              <a:gd name="connsiteY1" fmla="*/ 1534 h 17313"/>
              <a:gd name="connsiteX0" fmla="*/ 18646 w 18646"/>
              <a:gd name="connsiteY0" fmla="*/ 137136 h 137136"/>
              <a:gd name="connsiteX1" fmla="*/ 0 w 18646"/>
              <a:gd name="connsiteY1" fmla="*/ 23 h 137136"/>
              <a:gd name="connsiteX0" fmla="*/ 18646 w 18879"/>
              <a:gd name="connsiteY0" fmla="*/ 137197 h 137197"/>
              <a:gd name="connsiteX1" fmla="*/ 0 w 18879"/>
              <a:gd name="connsiteY1" fmla="*/ 84 h 137197"/>
              <a:gd name="connsiteX0" fmla="*/ 14051 w 14349"/>
              <a:gd name="connsiteY0" fmla="*/ 135453 h 135453"/>
              <a:gd name="connsiteX1" fmla="*/ 0 w 14349"/>
              <a:gd name="connsiteY1" fmla="*/ 90 h 135453"/>
              <a:gd name="connsiteX0" fmla="*/ 14051 w 14535"/>
              <a:gd name="connsiteY0" fmla="*/ 135363 h 135363"/>
              <a:gd name="connsiteX1" fmla="*/ 0 w 14535"/>
              <a:gd name="connsiteY1" fmla="*/ 0 h 135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535" h="135363">
                <a:moveTo>
                  <a:pt x="14051" y="135363"/>
                </a:moveTo>
                <a:cubicBezTo>
                  <a:pt x="16603" y="25677"/>
                  <a:pt x="8649" y="12123"/>
                  <a:pt x="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67" name="Freeform 966"/>
          <p:cNvSpPr/>
          <p:nvPr/>
        </p:nvSpPr>
        <p:spPr bwMode="auto">
          <a:xfrm flipH="1">
            <a:off x="5186689" y="2365354"/>
            <a:ext cx="876117" cy="2766333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1592758 w 4728432"/>
              <a:gd name="connsiteY0" fmla="*/ 6350664 h 6350664"/>
              <a:gd name="connsiteX1" fmla="*/ 41633 w 4728432"/>
              <a:gd name="connsiteY1" fmla="*/ 5009530 h 6350664"/>
              <a:gd name="connsiteX2" fmla="*/ 4558575 w 4728432"/>
              <a:gd name="connsiteY2" fmla="*/ 0 h 6350664"/>
              <a:gd name="connsiteX0" fmla="*/ 1592758 w 4558778"/>
              <a:gd name="connsiteY0" fmla="*/ 6350664 h 6350664"/>
              <a:gd name="connsiteX1" fmla="*/ 41633 w 4558778"/>
              <a:gd name="connsiteY1" fmla="*/ 5009530 h 6350664"/>
              <a:gd name="connsiteX2" fmla="*/ 4558575 w 4558778"/>
              <a:gd name="connsiteY2" fmla="*/ 0 h 6350664"/>
              <a:gd name="connsiteX0" fmla="*/ 2582054 w 4543355"/>
              <a:gd name="connsiteY0" fmla="*/ 6759767 h 6759767"/>
              <a:gd name="connsiteX1" fmla="*/ 26210 w 4543355"/>
              <a:gd name="connsiteY1" fmla="*/ 5009530 h 6759767"/>
              <a:gd name="connsiteX2" fmla="*/ 4543152 w 4543355"/>
              <a:gd name="connsiteY2" fmla="*/ 0 h 6759767"/>
              <a:gd name="connsiteX0" fmla="*/ 2582054 w 4798329"/>
              <a:gd name="connsiteY0" fmla="*/ 6819096 h 6819096"/>
              <a:gd name="connsiteX1" fmla="*/ 26210 w 4798329"/>
              <a:gd name="connsiteY1" fmla="*/ 5068859 h 6819096"/>
              <a:gd name="connsiteX2" fmla="*/ 4798137 w 4798329"/>
              <a:gd name="connsiteY2" fmla="*/ 0 h 6819096"/>
              <a:gd name="connsiteX0" fmla="*/ 2582054 w 4798137"/>
              <a:gd name="connsiteY0" fmla="*/ 6819096 h 6819096"/>
              <a:gd name="connsiteX1" fmla="*/ 26210 w 4798137"/>
              <a:gd name="connsiteY1" fmla="*/ 5068859 h 6819096"/>
              <a:gd name="connsiteX2" fmla="*/ 944493 w 4798137"/>
              <a:gd name="connsiteY2" fmla="*/ 2342014 h 6819096"/>
              <a:gd name="connsiteX3" fmla="*/ 4798137 w 4798137"/>
              <a:gd name="connsiteY3" fmla="*/ 0 h 6819096"/>
              <a:gd name="connsiteX0" fmla="*/ 2582054 w 4798137"/>
              <a:gd name="connsiteY0" fmla="*/ 6819096 h 6819096"/>
              <a:gd name="connsiteX1" fmla="*/ 26210 w 4798137"/>
              <a:gd name="connsiteY1" fmla="*/ 5068859 h 6819096"/>
              <a:gd name="connsiteX2" fmla="*/ 944493 w 4798137"/>
              <a:gd name="connsiteY2" fmla="*/ 2342014 h 6819096"/>
              <a:gd name="connsiteX3" fmla="*/ 3956646 w 4798137"/>
              <a:gd name="connsiteY3" fmla="*/ 1398556 h 6819096"/>
              <a:gd name="connsiteX4" fmla="*/ 4798137 w 4798137"/>
              <a:gd name="connsiteY4" fmla="*/ 0 h 6819096"/>
              <a:gd name="connsiteX0" fmla="*/ 2437812 w 4653895"/>
              <a:gd name="connsiteY0" fmla="*/ 6819096 h 6819096"/>
              <a:gd name="connsiteX1" fmla="*/ 28307 w 4653895"/>
              <a:gd name="connsiteY1" fmla="*/ 4999342 h 6819096"/>
              <a:gd name="connsiteX2" fmla="*/ 800251 w 4653895"/>
              <a:gd name="connsiteY2" fmla="*/ 2342014 h 6819096"/>
              <a:gd name="connsiteX3" fmla="*/ 3812404 w 4653895"/>
              <a:gd name="connsiteY3" fmla="*/ 1398556 h 6819096"/>
              <a:gd name="connsiteX4" fmla="*/ 4653895 w 4653895"/>
              <a:gd name="connsiteY4" fmla="*/ 0 h 6819096"/>
              <a:gd name="connsiteX0" fmla="*/ 2437812 w 4653895"/>
              <a:gd name="connsiteY0" fmla="*/ 6819096 h 6819096"/>
              <a:gd name="connsiteX1" fmla="*/ 28307 w 4653895"/>
              <a:gd name="connsiteY1" fmla="*/ 4999342 h 6819096"/>
              <a:gd name="connsiteX2" fmla="*/ 800251 w 4653895"/>
              <a:gd name="connsiteY2" fmla="*/ 2342014 h 6819096"/>
              <a:gd name="connsiteX3" fmla="*/ 3812404 w 4653895"/>
              <a:gd name="connsiteY3" fmla="*/ 1398556 h 6819096"/>
              <a:gd name="connsiteX4" fmla="*/ 4653895 w 4653895"/>
              <a:gd name="connsiteY4" fmla="*/ 0 h 6819096"/>
              <a:gd name="connsiteX0" fmla="*/ 2521270 w 4737353"/>
              <a:gd name="connsiteY0" fmla="*/ 6819096 h 6819096"/>
              <a:gd name="connsiteX1" fmla="*/ 111765 w 4737353"/>
              <a:gd name="connsiteY1" fmla="*/ 4999342 h 6819096"/>
              <a:gd name="connsiteX2" fmla="*/ 554445 w 4737353"/>
              <a:gd name="connsiteY2" fmla="*/ 2421463 h 6819096"/>
              <a:gd name="connsiteX3" fmla="*/ 3895862 w 4737353"/>
              <a:gd name="connsiteY3" fmla="*/ 1398556 h 6819096"/>
              <a:gd name="connsiteX4" fmla="*/ 4737353 w 4737353"/>
              <a:gd name="connsiteY4" fmla="*/ 0 h 6819096"/>
              <a:gd name="connsiteX0" fmla="*/ 2521270 w 4943880"/>
              <a:gd name="connsiteY0" fmla="*/ 6970251 h 6970251"/>
              <a:gd name="connsiteX1" fmla="*/ 111765 w 4943880"/>
              <a:gd name="connsiteY1" fmla="*/ 5150497 h 6970251"/>
              <a:gd name="connsiteX2" fmla="*/ 554445 w 4943880"/>
              <a:gd name="connsiteY2" fmla="*/ 2572618 h 6970251"/>
              <a:gd name="connsiteX3" fmla="*/ 3895862 w 4943880"/>
              <a:gd name="connsiteY3" fmla="*/ 1549711 h 6970251"/>
              <a:gd name="connsiteX4" fmla="*/ 4908042 w 4943880"/>
              <a:gd name="connsiteY4" fmla="*/ 89833 h 6970251"/>
              <a:gd name="connsiteX5" fmla="*/ 4737353 w 4943880"/>
              <a:gd name="connsiteY5" fmla="*/ 151155 h 6970251"/>
              <a:gd name="connsiteX0" fmla="*/ 2521270 w 4943880"/>
              <a:gd name="connsiteY0" fmla="*/ 6970251 h 6970251"/>
              <a:gd name="connsiteX1" fmla="*/ 111765 w 4943880"/>
              <a:gd name="connsiteY1" fmla="*/ 5150497 h 6970251"/>
              <a:gd name="connsiteX2" fmla="*/ 554445 w 4943880"/>
              <a:gd name="connsiteY2" fmla="*/ 2572618 h 6970251"/>
              <a:gd name="connsiteX3" fmla="*/ 3847082 w 4943880"/>
              <a:gd name="connsiteY3" fmla="*/ 1470262 h 6970251"/>
              <a:gd name="connsiteX4" fmla="*/ 4908042 w 4943880"/>
              <a:gd name="connsiteY4" fmla="*/ 89833 h 6970251"/>
              <a:gd name="connsiteX5" fmla="*/ 4737353 w 4943880"/>
              <a:gd name="connsiteY5" fmla="*/ 151155 h 6970251"/>
              <a:gd name="connsiteX0" fmla="*/ 2521270 w 4908042"/>
              <a:gd name="connsiteY0" fmla="*/ 6880418 h 6880418"/>
              <a:gd name="connsiteX1" fmla="*/ 111765 w 4908042"/>
              <a:gd name="connsiteY1" fmla="*/ 5060664 h 6880418"/>
              <a:gd name="connsiteX2" fmla="*/ 554445 w 4908042"/>
              <a:gd name="connsiteY2" fmla="*/ 2482785 h 6880418"/>
              <a:gd name="connsiteX3" fmla="*/ 3847082 w 4908042"/>
              <a:gd name="connsiteY3" fmla="*/ 1380429 h 6880418"/>
              <a:gd name="connsiteX4" fmla="*/ 4908042 w 4908042"/>
              <a:gd name="connsiteY4" fmla="*/ 0 h 6880418"/>
              <a:gd name="connsiteX0" fmla="*/ 2521270 w 4847068"/>
              <a:gd name="connsiteY0" fmla="*/ 6890350 h 6890350"/>
              <a:gd name="connsiteX1" fmla="*/ 111765 w 4847068"/>
              <a:gd name="connsiteY1" fmla="*/ 5070596 h 6890350"/>
              <a:gd name="connsiteX2" fmla="*/ 554445 w 4847068"/>
              <a:gd name="connsiteY2" fmla="*/ 2492717 h 6890350"/>
              <a:gd name="connsiteX3" fmla="*/ 3847082 w 4847068"/>
              <a:gd name="connsiteY3" fmla="*/ 1390361 h 6890350"/>
              <a:gd name="connsiteX4" fmla="*/ 4847068 w 4847068"/>
              <a:gd name="connsiteY4" fmla="*/ 0 h 6890350"/>
              <a:gd name="connsiteX0" fmla="*/ 2521270 w 4847068"/>
              <a:gd name="connsiteY0" fmla="*/ 6890350 h 6890350"/>
              <a:gd name="connsiteX1" fmla="*/ 111765 w 4847068"/>
              <a:gd name="connsiteY1" fmla="*/ 5070596 h 6890350"/>
              <a:gd name="connsiteX2" fmla="*/ 554445 w 4847068"/>
              <a:gd name="connsiteY2" fmla="*/ 2492717 h 6890350"/>
              <a:gd name="connsiteX3" fmla="*/ 3847082 w 4847068"/>
              <a:gd name="connsiteY3" fmla="*/ 1390361 h 6890350"/>
              <a:gd name="connsiteX4" fmla="*/ 4847068 w 4847068"/>
              <a:gd name="connsiteY4" fmla="*/ 0 h 6890350"/>
              <a:gd name="connsiteX0" fmla="*/ 2521270 w 3936039"/>
              <a:gd name="connsiteY0" fmla="*/ 7645116 h 7645116"/>
              <a:gd name="connsiteX1" fmla="*/ 111765 w 3936039"/>
              <a:gd name="connsiteY1" fmla="*/ 5825362 h 7645116"/>
              <a:gd name="connsiteX2" fmla="*/ 554445 w 3936039"/>
              <a:gd name="connsiteY2" fmla="*/ 3247483 h 7645116"/>
              <a:gd name="connsiteX3" fmla="*/ 3847082 w 3936039"/>
              <a:gd name="connsiteY3" fmla="*/ 2145127 h 7645116"/>
              <a:gd name="connsiteX4" fmla="*/ 1005659 w 3936039"/>
              <a:gd name="connsiteY4" fmla="*/ 0 h 7645116"/>
              <a:gd name="connsiteX0" fmla="*/ 2521270 w 2521270"/>
              <a:gd name="connsiteY0" fmla="*/ 7645116 h 7645116"/>
              <a:gd name="connsiteX1" fmla="*/ 111765 w 2521270"/>
              <a:gd name="connsiteY1" fmla="*/ 5825362 h 7645116"/>
              <a:gd name="connsiteX2" fmla="*/ 554445 w 2521270"/>
              <a:gd name="connsiteY2" fmla="*/ 3247483 h 7645116"/>
              <a:gd name="connsiteX3" fmla="*/ 798344 w 2521270"/>
              <a:gd name="connsiteY3" fmla="*/ 2035885 h 7645116"/>
              <a:gd name="connsiteX4" fmla="*/ 1005659 w 2521270"/>
              <a:gd name="connsiteY4" fmla="*/ 0 h 7645116"/>
              <a:gd name="connsiteX0" fmla="*/ 2521270 w 2521270"/>
              <a:gd name="connsiteY0" fmla="*/ 5609231 h 5609231"/>
              <a:gd name="connsiteX1" fmla="*/ 111765 w 2521270"/>
              <a:gd name="connsiteY1" fmla="*/ 3789477 h 5609231"/>
              <a:gd name="connsiteX2" fmla="*/ 554445 w 2521270"/>
              <a:gd name="connsiteY2" fmla="*/ 1211598 h 5609231"/>
              <a:gd name="connsiteX3" fmla="*/ 798344 w 2521270"/>
              <a:gd name="connsiteY3" fmla="*/ 0 h 5609231"/>
              <a:gd name="connsiteX0" fmla="*/ 2521270 w 2521270"/>
              <a:gd name="connsiteY0" fmla="*/ 4397634 h 4397634"/>
              <a:gd name="connsiteX1" fmla="*/ 111765 w 2521270"/>
              <a:gd name="connsiteY1" fmla="*/ 2577880 h 4397634"/>
              <a:gd name="connsiteX2" fmla="*/ 554445 w 2521270"/>
              <a:gd name="connsiteY2" fmla="*/ 1 h 4397634"/>
              <a:gd name="connsiteX0" fmla="*/ 2414457 w 2414457"/>
              <a:gd name="connsiteY0" fmla="*/ 3970594 h 3970594"/>
              <a:gd name="connsiteX1" fmla="*/ 4952 w 2414457"/>
              <a:gd name="connsiteY1" fmla="*/ 2150840 h 3970594"/>
              <a:gd name="connsiteX2" fmla="*/ 1715907 w 2414457"/>
              <a:gd name="connsiteY2" fmla="*/ 0 h 3970594"/>
              <a:gd name="connsiteX0" fmla="*/ 1348919 w 1348919"/>
              <a:gd name="connsiteY0" fmla="*/ 3970594 h 3970594"/>
              <a:gd name="connsiteX1" fmla="*/ 61350 w 1348919"/>
              <a:gd name="connsiteY1" fmla="*/ 1624490 h 3970594"/>
              <a:gd name="connsiteX2" fmla="*/ 650369 w 1348919"/>
              <a:gd name="connsiteY2" fmla="*/ 0 h 3970594"/>
              <a:gd name="connsiteX0" fmla="*/ 1678182 w 1678182"/>
              <a:gd name="connsiteY0" fmla="*/ 3613073 h 3613073"/>
              <a:gd name="connsiteX1" fmla="*/ 61350 w 1678182"/>
              <a:gd name="connsiteY1" fmla="*/ 1624490 h 3613073"/>
              <a:gd name="connsiteX2" fmla="*/ 650369 w 1678182"/>
              <a:gd name="connsiteY2" fmla="*/ 0 h 3613073"/>
              <a:gd name="connsiteX0" fmla="*/ 1934275 w 1934275"/>
              <a:gd name="connsiteY0" fmla="*/ 3583279 h 3583279"/>
              <a:gd name="connsiteX1" fmla="*/ 61350 w 1934275"/>
              <a:gd name="connsiteY1" fmla="*/ 1624490 h 3583279"/>
              <a:gd name="connsiteX2" fmla="*/ 650369 w 1934275"/>
              <a:gd name="connsiteY2" fmla="*/ 0 h 3583279"/>
              <a:gd name="connsiteX0" fmla="*/ 1874738 w 3566398"/>
              <a:gd name="connsiteY0" fmla="*/ 6589551 h 6589551"/>
              <a:gd name="connsiteX1" fmla="*/ 1813 w 3566398"/>
              <a:gd name="connsiteY1" fmla="*/ 4630762 h 6589551"/>
              <a:gd name="connsiteX2" fmla="*/ 3566398 w 3566398"/>
              <a:gd name="connsiteY2" fmla="*/ 0 h 6589551"/>
              <a:gd name="connsiteX0" fmla="*/ 1872925 w 3564585"/>
              <a:gd name="connsiteY0" fmla="*/ 6589551 h 6589551"/>
              <a:gd name="connsiteX1" fmla="*/ 0 w 3564585"/>
              <a:gd name="connsiteY1" fmla="*/ 4630762 h 6589551"/>
              <a:gd name="connsiteX2" fmla="*/ 3137760 w 3564585"/>
              <a:gd name="connsiteY2" fmla="*/ 934382 h 6589551"/>
              <a:gd name="connsiteX3" fmla="*/ 3564585 w 3564585"/>
              <a:gd name="connsiteY3" fmla="*/ 0 h 6589551"/>
              <a:gd name="connsiteX0" fmla="*/ 1872925 w 3564585"/>
              <a:gd name="connsiteY0" fmla="*/ 6589551 h 6589551"/>
              <a:gd name="connsiteX1" fmla="*/ 0 w 3564585"/>
              <a:gd name="connsiteY1" fmla="*/ 4630762 h 6589551"/>
              <a:gd name="connsiteX2" fmla="*/ 3137760 w 3564585"/>
              <a:gd name="connsiteY2" fmla="*/ 934382 h 6589551"/>
              <a:gd name="connsiteX3" fmla="*/ 3564585 w 3564585"/>
              <a:gd name="connsiteY3" fmla="*/ 0 h 6589551"/>
              <a:gd name="connsiteX0" fmla="*/ 1872925 w 3564585"/>
              <a:gd name="connsiteY0" fmla="*/ 6589551 h 6589551"/>
              <a:gd name="connsiteX1" fmla="*/ 0 w 3564585"/>
              <a:gd name="connsiteY1" fmla="*/ 4630762 h 6589551"/>
              <a:gd name="connsiteX2" fmla="*/ 3137760 w 3564585"/>
              <a:gd name="connsiteY2" fmla="*/ 934382 h 6589551"/>
              <a:gd name="connsiteX3" fmla="*/ 3564585 w 3564585"/>
              <a:gd name="connsiteY3" fmla="*/ 0 h 6589551"/>
              <a:gd name="connsiteX0" fmla="*/ 1921704 w 3613364"/>
              <a:gd name="connsiteY0" fmla="*/ 6589551 h 6589551"/>
              <a:gd name="connsiteX1" fmla="*/ 0 w 3613364"/>
              <a:gd name="connsiteY1" fmla="*/ 4153415 h 6589551"/>
              <a:gd name="connsiteX2" fmla="*/ 3186539 w 3613364"/>
              <a:gd name="connsiteY2" fmla="*/ 934382 h 6589551"/>
              <a:gd name="connsiteX3" fmla="*/ 3613364 w 3613364"/>
              <a:gd name="connsiteY3" fmla="*/ 0 h 6589551"/>
              <a:gd name="connsiteX0" fmla="*/ 1975798 w 3667458"/>
              <a:gd name="connsiteY0" fmla="*/ 6589551 h 6589551"/>
              <a:gd name="connsiteX1" fmla="*/ 54094 w 3667458"/>
              <a:gd name="connsiteY1" fmla="*/ 4153415 h 6589551"/>
              <a:gd name="connsiteX2" fmla="*/ 679695 w 3667458"/>
              <a:gd name="connsiteY2" fmla="*/ 2356268 h 6589551"/>
              <a:gd name="connsiteX3" fmla="*/ 3240633 w 3667458"/>
              <a:gd name="connsiteY3" fmla="*/ 934382 h 6589551"/>
              <a:gd name="connsiteX4" fmla="*/ 3667458 w 3667458"/>
              <a:gd name="connsiteY4" fmla="*/ 0 h 6589551"/>
              <a:gd name="connsiteX0" fmla="*/ 2268478 w 3667458"/>
              <a:gd name="connsiteY0" fmla="*/ 6498144 h 6498144"/>
              <a:gd name="connsiteX1" fmla="*/ 54094 w 3667458"/>
              <a:gd name="connsiteY1" fmla="*/ 4153415 h 6498144"/>
              <a:gd name="connsiteX2" fmla="*/ 679695 w 3667458"/>
              <a:gd name="connsiteY2" fmla="*/ 2356268 h 6498144"/>
              <a:gd name="connsiteX3" fmla="*/ 3240633 w 3667458"/>
              <a:gd name="connsiteY3" fmla="*/ 934382 h 6498144"/>
              <a:gd name="connsiteX4" fmla="*/ 3667458 w 3667458"/>
              <a:gd name="connsiteY4" fmla="*/ 0 h 6498144"/>
              <a:gd name="connsiteX0" fmla="*/ 2105005 w 3503985"/>
              <a:gd name="connsiteY0" fmla="*/ 6498144 h 6498144"/>
              <a:gd name="connsiteX1" fmla="*/ 85738 w 3503985"/>
              <a:gd name="connsiteY1" fmla="*/ 4122946 h 6498144"/>
              <a:gd name="connsiteX2" fmla="*/ 516222 w 3503985"/>
              <a:gd name="connsiteY2" fmla="*/ 2356268 h 6498144"/>
              <a:gd name="connsiteX3" fmla="*/ 3077160 w 3503985"/>
              <a:gd name="connsiteY3" fmla="*/ 934382 h 6498144"/>
              <a:gd name="connsiteX4" fmla="*/ 3503985 w 3503985"/>
              <a:gd name="connsiteY4" fmla="*/ 0 h 6498144"/>
              <a:gd name="connsiteX0" fmla="*/ 2105005 w 3589349"/>
              <a:gd name="connsiteY0" fmla="*/ 6741897 h 6741897"/>
              <a:gd name="connsiteX1" fmla="*/ 85738 w 3589349"/>
              <a:gd name="connsiteY1" fmla="*/ 4366699 h 6741897"/>
              <a:gd name="connsiteX2" fmla="*/ 516222 w 3589349"/>
              <a:gd name="connsiteY2" fmla="*/ 2600021 h 6741897"/>
              <a:gd name="connsiteX3" fmla="*/ 3077160 w 3589349"/>
              <a:gd name="connsiteY3" fmla="*/ 1178135 h 6741897"/>
              <a:gd name="connsiteX4" fmla="*/ 3589349 w 3589349"/>
              <a:gd name="connsiteY4" fmla="*/ 0 h 6741897"/>
              <a:gd name="connsiteX0" fmla="*/ 2105005 w 3589349"/>
              <a:gd name="connsiteY0" fmla="*/ 6741897 h 6741897"/>
              <a:gd name="connsiteX1" fmla="*/ 85738 w 3589349"/>
              <a:gd name="connsiteY1" fmla="*/ 4366699 h 6741897"/>
              <a:gd name="connsiteX2" fmla="*/ 516222 w 3589349"/>
              <a:gd name="connsiteY2" fmla="*/ 2600021 h 6741897"/>
              <a:gd name="connsiteX3" fmla="*/ 3077160 w 3589349"/>
              <a:gd name="connsiteY3" fmla="*/ 1178135 h 6741897"/>
              <a:gd name="connsiteX4" fmla="*/ 3589349 w 3589349"/>
              <a:gd name="connsiteY4" fmla="*/ 0 h 6741897"/>
              <a:gd name="connsiteX0" fmla="*/ 2096430 w 3580774"/>
              <a:gd name="connsiteY0" fmla="*/ 6741897 h 6741897"/>
              <a:gd name="connsiteX1" fmla="*/ 77163 w 3580774"/>
              <a:gd name="connsiteY1" fmla="*/ 4366699 h 6741897"/>
              <a:gd name="connsiteX2" fmla="*/ 507647 w 3580774"/>
              <a:gd name="connsiteY2" fmla="*/ 2600021 h 6741897"/>
              <a:gd name="connsiteX3" fmla="*/ 2990050 w 3580774"/>
              <a:gd name="connsiteY3" fmla="*/ 1355668 h 6741897"/>
              <a:gd name="connsiteX4" fmla="*/ 3580774 w 3580774"/>
              <a:gd name="connsiteY4" fmla="*/ 0 h 6741897"/>
              <a:gd name="connsiteX0" fmla="*/ 2094484 w 3578828"/>
              <a:gd name="connsiteY0" fmla="*/ 6741897 h 6741897"/>
              <a:gd name="connsiteX1" fmla="*/ 75217 w 3578828"/>
              <a:gd name="connsiteY1" fmla="*/ 4366699 h 6741897"/>
              <a:gd name="connsiteX2" fmla="*/ 505701 w 3578828"/>
              <a:gd name="connsiteY2" fmla="*/ 2600021 h 6741897"/>
              <a:gd name="connsiteX3" fmla="*/ 2920788 w 3578828"/>
              <a:gd name="connsiteY3" fmla="*/ 1308948 h 6741897"/>
              <a:gd name="connsiteX4" fmla="*/ 3578828 w 3578828"/>
              <a:gd name="connsiteY4" fmla="*/ 0 h 6741897"/>
              <a:gd name="connsiteX0" fmla="*/ 2094482 w 3578826"/>
              <a:gd name="connsiteY0" fmla="*/ 6741897 h 6741897"/>
              <a:gd name="connsiteX1" fmla="*/ 75215 w 3578826"/>
              <a:gd name="connsiteY1" fmla="*/ 4366699 h 6741897"/>
              <a:gd name="connsiteX2" fmla="*/ 505699 w 3578826"/>
              <a:gd name="connsiteY2" fmla="*/ 2600021 h 6741897"/>
              <a:gd name="connsiteX3" fmla="*/ 2920786 w 3578826"/>
              <a:gd name="connsiteY3" fmla="*/ 1308948 h 6741897"/>
              <a:gd name="connsiteX4" fmla="*/ 3578826 w 3578826"/>
              <a:gd name="connsiteY4" fmla="*/ 0 h 6741897"/>
              <a:gd name="connsiteX0" fmla="*/ 2094482 w 3578826"/>
              <a:gd name="connsiteY0" fmla="*/ 6741897 h 6741897"/>
              <a:gd name="connsiteX1" fmla="*/ 75215 w 3578826"/>
              <a:gd name="connsiteY1" fmla="*/ 4366699 h 6741897"/>
              <a:gd name="connsiteX2" fmla="*/ 505699 w 3578826"/>
              <a:gd name="connsiteY2" fmla="*/ 2600021 h 6741897"/>
              <a:gd name="connsiteX3" fmla="*/ 2920786 w 3578826"/>
              <a:gd name="connsiteY3" fmla="*/ 1308948 h 6741897"/>
              <a:gd name="connsiteX4" fmla="*/ 3578826 w 3578826"/>
              <a:gd name="connsiteY4" fmla="*/ 0 h 6741897"/>
              <a:gd name="connsiteX0" fmla="*/ 2094482 w 2920786"/>
              <a:gd name="connsiteY0" fmla="*/ 5432949 h 5432949"/>
              <a:gd name="connsiteX1" fmla="*/ 75215 w 2920786"/>
              <a:gd name="connsiteY1" fmla="*/ 3057751 h 5432949"/>
              <a:gd name="connsiteX2" fmla="*/ 505699 w 2920786"/>
              <a:gd name="connsiteY2" fmla="*/ 1291073 h 5432949"/>
              <a:gd name="connsiteX3" fmla="*/ 2920786 w 2920786"/>
              <a:gd name="connsiteY3" fmla="*/ 0 h 5432949"/>
              <a:gd name="connsiteX0" fmla="*/ 2094482 w 2920786"/>
              <a:gd name="connsiteY0" fmla="*/ 5432949 h 5432949"/>
              <a:gd name="connsiteX1" fmla="*/ 75215 w 2920786"/>
              <a:gd name="connsiteY1" fmla="*/ 3057751 h 5432949"/>
              <a:gd name="connsiteX2" fmla="*/ 505699 w 2920786"/>
              <a:gd name="connsiteY2" fmla="*/ 1291073 h 5432949"/>
              <a:gd name="connsiteX3" fmla="*/ 2920786 w 2920786"/>
              <a:gd name="connsiteY3" fmla="*/ 0 h 5432949"/>
              <a:gd name="connsiteX0" fmla="*/ 2094482 w 2094481"/>
              <a:gd name="connsiteY0" fmla="*/ 4141876 h 4141876"/>
              <a:gd name="connsiteX1" fmla="*/ 75215 w 2094481"/>
              <a:gd name="connsiteY1" fmla="*/ 1766678 h 4141876"/>
              <a:gd name="connsiteX2" fmla="*/ 505699 w 2094481"/>
              <a:gd name="connsiteY2" fmla="*/ 0 h 4141876"/>
              <a:gd name="connsiteX0" fmla="*/ 2094482 w 2094483"/>
              <a:gd name="connsiteY0" fmla="*/ 4141876 h 4141876"/>
              <a:gd name="connsiteX1" fmla="*/ 75215 w 2094483"/>
              <a:gd name="connsiteY1" fmla="*/ 1766678 h 4141876"/>
              <a:gd name="connsiteX2" fmla="*/ 505699 w 2094483"/>
              <a:gd name="connsiteY2" fmla="*/ 0 h 4141876"/>
              <a:gd name="connsiteX0" fmla="*/ 2019268 w 2019267"/>
              <a:gd name="connsiteY0" fmla="*/ 2375198 h 2375198"/>
              <a:gd name="connsiteX1" fmla="*/ 1 w 2019267"/>
              <a:gd name="connsiteY1" fmla="*/ 0 h 2375198"/>
              <a:gd name="connsiteX0" fmla="*/ 1531469 w 1531469"/>
              <a:gd name="connsiteY0" fmla="*/ 2679888 h 2679888"/>
              <a:gd name="connsiteX1" fmla="*/ 0 w 1531469"/>
              <a:gd name="connsiteY1" fmla="*/ 0 h 2679888"/>
              <a:gd name="connsiteX0" fmla="*/ 2397311 w 2397311"/>
              <a:gd name="connsiteY0" fmla="*/ 7016640 h 7016640"/>
              <a:gd name="connsiteX1" fmla="*/ 0 w 2397311"/>
              <a:gd name="connsiteY1" fmla="*/ 0 h 7016640"/>
              <a:gd name="connsiteX0" fmla="*/ 2397311 w 2397311"/>
              <a:gd name="connsiteY0" fmla="*/ 7016640 h 7016640"/>
              <a:gd name="connsiteX1" fmla="*/ 0 w 2397311"/>
              <a:gd name="connsiteY1" fmla="*/ 0 h 7016640"/>
              <a:gd name="connsiteX0" fmla="*/ 2537928 w 2537928"/>
              <a:gd name="connsiteY0" fmla="*/ 6903431 h 6903431"/>
              <a:gd name="connsiteX1" fmla="*/ 0 w 2537928"/>
              <a:gd name="connsiteY1" fmla="*/ 0 h 6903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37928" h="6903431">
                <a:moveTo>
                  <a:pt x="2537928" y="6903431"/>
                </a:moveTo>
                <a:cubicBezTo>
                  <a:pt x="2158851" y="6599184"/>
                  <a:pt x="156404" y="1220626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486" name="Freeform 485"/>
          <p:cNvSpPr/>
          <p:nvPr/>
        </p:nvSpPr>
        <p:spPr bwMode="auto">
          <a:xfrm>
            <a:off x="4637404" y="2285426"/>
            <a:ext cx="1285078" cy="1078685"/>
          </a:xfrm>
          <a:custGeom>
            <a:avLst/>
            <a:gdLst>
              <a:gd name="connsiteX0" fmla="*/ 931125 w 931125"/>
              <a:gd name="connsiteY0" fmla="*/ 251301 h 251301"/>
              <a:gd name="connsiteX1" fmla="*/ 331278 w 931125"/>
              <a:gd name="connsiteY1" fmla="*/ 9899 h 251301"/>
              <a:gd name="connsiteX2" fmla="*/ 31355 w 931125"/>
              <a:gd name="connsiteY2" fmla="*/ 46475 h 251301"/>
              <a:gd name="connsiteX3" fmla="*/ 24040 w 931125"/>
              <a:gd name="connsiteY3" fmla="*/ 46475 h 251301"/>
              <a:gd name="connsiteX0" fmla="*/ 1471739 w 1471739"/>
              <a:gd name="connsiteY0" fmla="*/ 196853 h 196853"/>
              <a:gd name="connsiteX1" fmla="*/ 331278 w 1471739"/>
              <a:gd name="connsiteY1" fmla="*/ 6657 h 196853"/>
              <a:gd name="connsiteX2" fmla="*/ 31355 w 1471739"/>
              <a:gd name="connsiteY2" fmla="*/ 43233 h 196853"/>
              <a:gd name="connsiteX3" fmla="*/ 24040 w 1471739"/>
              <a:gd name="connsiteY3" fmla="*/ 43233 h 196853"/>
              <a:gd name="connsiteX0" fmla="*/ 1471739 w 1471739"/>
              <a:gd name="connsiteY0" fmla="*/ 153620 h 153620"/>
              <a:gd name="connsiteX1" fmla="*/ 31355 w 1471739"/>
              <a:gd name="connsiteY1" fmla="*/ 0 h 153620"/>
              <a:gd name="connsiteX2" fmla="*/ 24040 w 1471739"/>
              <a:gd name="connsiteY2" fmla="*/ 0 h 153620"/>
              <a:gd name="connsiteX0" fmla="*/ 1440384 w 1440384"/>
              <a:gd name="connsiteY0" fmla="*/ 153620 h 153620"/>
              <a:gd name="connsiteX1" fmla="*/ 0 w 1440384"/>
              <a:gd name="connsiteY1" fmla="*/ 0 h 153620"/>
              <a:gd name="connsiteX0" fmla="*/ 1470756 w 1470756"/>
              <a:gd name="connsiteY0" fmla="*/ 153620 h 153620"/>
              <a:gd name="connsiteX1" fmla="*/ 0 w 1470756"/>
              <a:gd name="connsiteY1" fmla="*/ 0 h 153620"/>
              <a:gd name="connsiteX0" fmla="*/ 1853703 w 1853703"/>
              <a:gd name="connsiteY0" fmla="*/ 589 h 3202987"/>
              <a:gd name="connsiteX1" fmla="*/ 0 w 1853703"/>
              <a:gd name="connsiteY1" fmla="*/ 3202398 h 3202987"/>
              <a:gd name="connsiteX0" fmla="*/ 1853703 w 1853703"/>
              <a:gd name="connsiteY0" fmla="*/ 0 h 3218145"/>
              <a:gd name="connsiteX1" fmla="*/ 0 w 1853703"/>
              <a:gd name="connsiteY1" fmla="*/ 3201809 h 3218145"/>
              <a:gd name="connsiteX0" fmla="*/ 2098891 w 2098891"/>
              <a:gd name="connsiteY0" fmla="*/ 0 h 2242615"/>
              <a:gd name="connsiteX1" fmla="*/ 0 w 2098891"/>
              <a:gd name="connsiteY1" fmla="*/ 1896893 h 2242615"/>
              <a:gd name="connsiteX0" fmla="*/ 2098891 w 2098891"/>
              <a:gd name="connsiteY0" fmla="*/ 0 h 1902993"/>
              <a:gd name="connsiteX1" fmla="*/ 0 w 2098891"/>
              <a:gd name="connsiteY1" fmla="*/ 1896893 h 1902993"/>
              <a:gd name="connsiteX0" fmla="*/ 2098891 w 2098891"/>
              <a:gd name="connsiteY0" fmla="*/ 0 h 1899981"/>
              <a:gd name="connsiteX1" fmla="*/ 0 w 2098891"/>
              <a:gd name="connsiteY1" fmla="*/ 1896893 h 1899981"/>
              <a:gd name="connsiteX0" fmla="*/ 2098891 w 2098891"/>
              <a:gd name="connsiteY0" fmla="*/ 0 h 1896893"/>
              <a:gd name="connsiteX1" fmla="*/ 0 w 2098891"/>
              <a:gd name="connsiteY1" fmla="*/ 1896893 h 1896893"/>
              <a:gd name="connsiteX0" fmla="*/ 2114710 w 2114710"/>
              <a:gd name="connsiteY0" fmla="*/ 0 h 1839743"/>
              <a:gd name="connsiteX1" fmla="*/ 0 w 2114710"/>
              <a:gd name="connsiteY1" fmla="*/ 1839743 h 1839743"/>
              <a:gd name="connsiteX0" fmla="*/ 2114710 w 2114710"/>
              <a:gd name="connsiteY0" fmla="*/ 0 h 1839743"/>
              <a:gd name="connsiteX1" fmla="*/ 0 w 2114710"/>
              <a:gd name="connsiteY1" fmla="*/ 1839743 h 1839743"/>
              <a:gd name="connsiteX0" fmla="*/ 2098555 w 2098555"/>
              <a:gd name="connsiteY0" fmla="*/ 0 h 1907837"/>
              <a:gd name="connsiteX1" fmla="*/ 0 w 2098555"/>
              <a:gd name="connsiteY1" fmla="*/ 1907837 h 1907837"/>
              <a:gd name="connsiteX0" fmla="*/ 2174315 w 2174315"/>
              <a:gd name="connsiteY0" fmla="*/ 0 h 1846288"/>
              <a:gd name="connsiteX1" fmla="*/ 0 w 2174315"/>
              <a:gd name="connsiteY1" fmla="*/ 1846288 h 184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74315" h="1846288">
                <a:moveTo>
                  <a:pt x="2174315" y="0"/>
                </a:moveTo>
                <a:cubicBezTo>
                  <a:pt x="2092457" y="1497798"/>
                  <a:pt x="506071" y="1392673"/>
                  <a:pt x="0" y="1846288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03" name="Freeform 602"/>
          <p:cNvSpPr/>
          <p:nvPr/>
        </p:nvSpPr>
        <p:spPr bwMode="auto">
          <a:xfrm rot="16039146" flipH="1">
            <a:off x="2632022" y="1550407"/>
            <a:ext cx="1051450" cy="952133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60604 w 2490250"/>
              <a:gd name="connsiteY0" fmla="*/ 5055169 h 5055169"/>
              <a:gd name="connsiteX1" fmla="*/ 1499543 w 2490250"/>
              <a:gd name="connsiteY1" fmla="*/ 2647373 h 5055169"/>
              <a:gd name="connsiteX2" fmla="*/ 2021703 w 2490250"/>
              <a:gd name="connsiteY2" fmla="*/ 0 h 5055169"/>
              <a:gd name="connsiteX0" fmla="*/ 60604 w 1587531"/>
              <a:gd name="connsiteY0" fmla="*/ 5593887 h 5593887"/>
              <a:gd name="connsiteX1" fmla="*/ 1499543 w 1587531"/>
              <a:gd name="connsiteY1" fmla="*/ 3186091 h 5593887"/>
              <a:gd name="connsiteX2" fmla="*/ 116531 w 1587531"/>
              <a:gd name="connsiteY2" fmla="*/ 0 h 5593887"/>
              <a:gd name="connsiteX0" fmla="*/ 60604 w 1559180"/>
              <a:gd name="connsiteY0" fmla="*/ 5593887 h 5593887"/>
              <a:gd name="connsiteX1" fmla="*/ 1499543 w 1559180"/>
              <a:gd name="connsiteY1" fmla="*/ 3186091 h 5593887"/>
              <a:gd name="connsiteX2" fmla="*/ 116531 w 1559180"/>
              <a:gd name="connsiteY2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208680 w 1769294"/>
              <a:gd name="connsiteY0" fmla="*/ 3374371 h 3536466"/>
              <a:gd name="connsiteX1" fmla="*/ 1383012 w 1769294"/>
              <a:gd name="connsiteY1" fmla="*/ 3186091 h 3536466"/>
              <a:gd name="connsiteX2" fmla="*/ 1697880 w 1769294"/>
              <a:gd name="connsiteY2" fmla="*/ 563857 h 3536466"/>
              <a:gd name="connsiteX3" fmla="*/ 0 w 1769294"/>
              <a:gd name="connsiteY3" fmla="*/ 0 h 3536466"/>
              <a:gd name="connsiteX0" fmla="*/ 208680 w 1769294"/>
              <a:gd name="connsiteY0" fmla="*/ 3374371 h 3672703"/>
              <a:gd name="connsiteX1" fmla="*/ 1383012 w 1769294"/>
              <a:gd name="connsiteY1" fmla="*/ 3186091 h 3672703"/>
              <a:gd name="connsiteX2" fmla="*/ 1697880 w 1769294"/>
              <a:gd name="connsiteY2" fmla="*/ 563857 h 3672703"/>
              <a:gd name="connsiteX3" fmla="*/ 0 w 1769294"/>
              <a:gd name="connsiteY3" fmla="*/ 0 h 3672703"/>
              <a:gd name="connsiteX0" fmla="*/ 499748 w 1769294"/>
              <a:gd name="connsiteY0" fmla="*/ 3428242 h 3696020"/>
              <a:gd name="connsiteX1" fmla="*/ 1383012 w 1769294"/>
              <a:gd name="connsiteY1" fmla="*/ 3186091 h 3696020"/>
              <a:gd name="connsiteX2" fmla="*/ 1697880 w 1769294"/>
              <a:gd name="connsiteY2" fmla="*/ 563857 h 3696020"/>
              <a:gd name="connsiteX3" fmla="*/ 0 w 1769294"/>
              <a:gd name="connsiteY3" fmla="*/ 0 h 3696020"/>
              <a:gd name="connsiteX0" fmla="*/ 499748 w 1834970"/>
              <a:gd name="connsiteY0" fmla="*/ 3428242 h 3550818"/>
              <a:gd name="connsiteX1" fmla="*/ 1674080 w 1834970"/>
              <a:gd name="connsiteY1" fmla="*/ 2841313 h 3550818"/>
              <a:gd name="connsiteX2" fmla="*/ 1697880 w 1834970"/>
              <a:gd name="connsiteY2" fmla="*/ 563857 h 3550818"/>
              <a:gd name="connsiteX3" fmla="*/ 0 w 1834970"/>
              <a:gd name="connsiteY3" fmla="*/ 0 h 3550818"/>
              <a:gd name="connsiteX0" fmla="*/ 499748 w 1815809"/>
              <a:gd name="connsiteY0" fmla="*/ 3428242 h 3550818"/>
              <a:gd name="connsiteX1" fmla="*/ 1674080 w 1815809"/>
              <a:gd name="connsiteY1" fmla="*/ 2841313 h 3550818"/>
              <a:gd name="connsiteX2" fmla="*/ 1697880 w 1815809"/>
              <a:gd name="connsiteY2" fmla="*/ 563857 h 3550818"/>
              <a:gd name="connsiteX3" fmla="*/ 0 w 1815809"/>
              <a:gd name="connsiteY3" fmla="*/ 0 h 3550818"/>
              <a:gd name="connsiteX0" fmla="*/ 499748 w 1815811"/>
              <a:gd name="connsiteY0" fmla="*/ 3428242 h 3478206"/>
              <a:gd name="connsiteX1" fmla="*/ 1674080 w 1815811"/>
              <a:gd name="connsiteY1" fmla="*/ 2841313 h 3478206"/>
              <a:gd name="connsiteX2" fmla="*/ 1697880 w 1815811"/>
              <a:gd name="connsiteY2" fmla="*/ 563857 h 3478206"/>
              <a:gd name="connsiteX3" fmla="*/ 0 w 1815811"/>
              <a:gd name="connsiteY3" fmla="*/ 0 h 3478206"/>
              <a:gd name="connsiteX0" fmla="*/ 457884 w 1815809"/>
              <a:gd name="connsiteY0" fmla="*/ 2729358 h 3006440"/>
              <a:gd name="connsiteX1" fmla="*/ 1674080 w 1815809"/>
              <a:gd name="connsiteY1" fmla="*/ 2841313 h 3006440"/>
              <a:gd name="connsiteX2" fmla="*/ 1697880 w 1815809"/>
              <a:gd name="connsiteY2" fmla="*/ 563857 h 3006440"/>
              <a:gd name="connsiteX3" fmla="*/ 0 w 1815809"/>
              <a:gd name="connsiteY3" fmla="*/ 0 h 3006440"/>
              <a:gd name="connsiteX0" fmla="*/ 457884 w 1815811"/>
              <a:gd name="connsiteY0" fmla="*/ 2729358 h 3114387"/>
              <a:gd name="connsiteX1" fmla="*/ 1674080 w 1815811"/>
              <a:gd name="connsiteY1" fmla="*/ 2841313 h 3114387"/>
              <a:gd name="connsiteX2" fmla="*/ 1697880 w 1815811"/>
              <a:gd name="connsiteY2" fmla="*/ 563857 h 3114387"/>
              <a:gd name="connsiteX3" fmla="*/ 0 w 1815811"/>
              <a:gd name="connsiteY3" fmla="*/ 0 h 3114387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478816 w 1836743"/>
              <a:gd name="connsiteY0" fmla="*/ 5558990 h 5944019"/>
              <a:gd name="connsiteX1" fmla="*/ 1695012 w 1836743"/>
              <a:gd name="connsiteY1" fmla="*/ 5670945 h 5944019"/>
              <a:gd name="connsiteX2" fmla="*/ 1718812 w 1836743"/>
              <a:gd name="connsiteY2" fmla="*/ 3393489 h 5944019"/>
              <a:gd name="connsiteX3" fmla="*/ 0 w 1836743"/>
              <a:gd name="connsiteY3" fmla="*/ 0 h 5944019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1695012 w 1836743"/>
              <a:gd name="connsiteY0" fmla="*/ 5670945 h 5670945"/>
              <a:gd name="connsiteX1" fmla="*/ 1718812 w 1836743"/>
              <a:gd name="connsiteY1" fmla="*/ 3393489 h 5670945"/>
              <a:gd name="connsiteX2" fmla="*/ 0 w 1836743"/>
              <a:gd name="connsiteY2" fmla="*/ 0 h 5670945"/>
              <a:gd name="connsiteX0" fmla="*/ 1718812 w 1718812"/>
              <a:gd name="connsiteY0" fmla="*/ 3393489 h 3393490"/>
              <a:gd name="connsiteX1" fmla="*/ 0 w 1718812"/>
              <a:gd name="connsiteY1" fmla="*/ 0 h 3393490"/>
              <a:gd name="connsiteX0" fmla="*/ 1449547 w 1449547"/>
              <a:gd name="connsiteY0" fmla="*/ 3174209 h 3174209"/>
              <a:gd name="connsiteX1" fmla="*/ 0 w 1449547"/>
              <a:gd name="connsiteY1" fmla="*/ 0 h 3174209"/>
              <a:gd name="connsiteX0" fmla="*/ 1423086 w 1423086"/>
              <a:gd name="connsiteY0" fmla="*/ 3281952 h 3281952"/>
              <a:gd name="connsiteX1" fmla="*/ 0 w 1423086"/>
              <a:gd name="connsiteY1" fmla="*/ 0 h 3281952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2492828 w 2492828"/>
              <a:gd name="connsiteY0" fmla="*/ 1662461 h 1662461"/>
              <a:gd name="connsiteX1" fmla="*/ 0 w 2492828"/>
              <a:gd name="connsiteY1" fmla="*/ 0 h 1662461"/>
              <a:gd name="connsiteX0" fmla="*/ 2492828 w 2492828"/>
              <a:gd name="connsiteY0" fmla="*/ 1662461 h 1717314"/>
              <a:gd name="connsiteX1" fmla="*/ 823117 w 2492828"/>
              <a:gd name="connsiteY1" fmla="*/ 1682004 h 1717314"/>
              <a:gd name="connsiteX2" fmla="*/ 0 w 2492828"/>
              <a:gd name="connsiteY2" fmla="*/ 0 h 1717314"/>
              <a:gd name="connsiteX0" fmla="*/ 2492828 w 2492828"/>
              <a:gd name="connsiteY0" fmla="*/ 1662461 h 1706565"/>
              <a:gd name="connsiteX1" fmla="*/ 823117 w 2492828"/>
              <a:gd name="connsiteY1" fmla="*/ 1682004 h 1706565"/>
              <a:gd name="connsiteX2" fmla="*/ 0 w 2492828"/>
              <a:gd name="connsiteY2" fmla="*/ 0 h 1706565"/>
              <a:gd name="connsiteX0" fmla="*/ 2492828 w 2492828"/>
              <a:gd name="connsiteY0" fmla="*/ 1662461 h 1706566"/>
              <a:gd name="connsiteX1" fmla="*/ 823117 w 2492828"/>
              <a:gd name="connsiteY1" fmla="*/ 1682005 h 1706566"/>
              <a:gd name="connsiteX2" fmla="*/ 0 w 2492828"/>
              <a:gd name="connsiteY2" fmla="*/ 0 h 1706566"/>
              <a:gd name="connsiteX0" fmla="*/ 2492828 w 2492828"/>
              <a:gd name="connsiteY0" fmla="*/ 1662461 h 1779077"/>
              <a:gd name="connsiteX1" fmla="*/ 823117 w 2492828"/>
              <a:gd name="connsiteY1" fmla="*/ 1682005 h 1779077"/>
              <a:gd name="connsiteX2" fmla="*/ 0 w 2492828"/>
              <a:gd name="connsiteY2" fmla="*/ 0 h 1779077"/>
              <a:gd name="connsiteX0" fmla="*/ 2492828 w 2492828"/>
              <a:gd name="connsiteY0" fmla="*/ 1662461 h 1828497"/>
              <a:gd name="connsiteX1" fmla="*/ 802997 w 2492828"/>
              <a:gd name="connsiteY1" fmla="*/ 1741550 h 1828497"/>
              <a:gd name="connsiteX2" fmla="*/ 0 w 2492828"/>
              <a:gd name="connsiteY2" fmla="*/ 0 h 1828497"/>
              <a:gd name="connsiteX0" fmla="*/ 2492828 w 2492828"/>
              <a:gd name="connsiteY0" fmla="*/ 1662461 h 1928772"/>
              <a:gd name="connsiteX1" fmla="*/ 845579 w 2492828"/>
              <a:gd name="connsiteY1" fmla="*/ 1856344 h 1928772"/>
              <a:gd name="connsiteX2" fmla="*/ 0 w 2492828"/>
              <a:gd name="connsiteY2" fmla="*/ 0 h 1928772"/>
              <a:gd name="connsiteX0" fmla="*/ 2347884 w 2347884"/>
              <a:gd name="connsiteY0" fmla="*/ 1803694 h 2086498"/>
              <a:gd name="connsiteX1" fmla="*/ 700635 w 2347884"/>
              <a:gd name="connsiteY1" fmla="*/ 1997577 h 2086498"/>
              <a:gd name="connsiteX2" fmla="*/ 0 w 2347884"/>
              <a:gd name="connsiteY2" fmla="*/ 0 h 2086498"/>
              <a:gd name="connsiteX0" fmla="*/ 2347884 w 2347884"/>
              <a:gd name="connsiteY0" fmla="*/ 1803694 h 2016143"/>
              <a:gd name="connsiteX1" fmla="*/ 700635 w 2347884"/>
              <a:gd name="connsiteY1" fmla="*/ 1997577 h 2016143"/>
              <a:gd name="connsiteX2" fmla="*/ 145507 w 2347884"/>
              <a:gd name="connsiteY2" fmla="*/ 1182280 h 2016143"/>
              <a:gd name="connsiteX3" fmla="*/ 0 w 2347884"/>
              <a:gd name="connsiteY3" fmla="*/ 0 h 2016143"/>
              <a:gd name="connsiteX0" fmla="*/ 2347884 w 2347884"/>
              <a:gd name="connsiteY0" fmla="*/ 1803694 h 2339883"/>
              <a:gd name="connsiteX1" fmla="*/ 1190657 w 2347884"/>
              <a:gd name="connsiteY1" fmla="*/ 2336075 h 2339883"/>
              <a:gd name="connsiteX2" fmla="*/ 700635 w 2347884"/>
              <a:gd name="connsiteY2" fmla="*/ 1997577 h 2339883"/>
              <a:gd name="connsiteX3" fmla="*/ 145507 w 2347884"/>
              <a:gd name="connsiteY3" fmla="*/ 1182280 h 2339883"/>
              <a:gd name="connsiteX4" fmla="*/ 0 w 2347884"/>
              <a:gd name="connsiteY4" fmla="*/ 0 h 2339883"/>
              <a:gd name="connsiteX0" fmla="*/ 2347884 w 2347884"/>
              <a:gd name="connsiteY0" fmla="*/ 1803694 h 2339883"/>
              <a:gd name="connsiteX1" fmla="*/ 1190657 w 2347884"/>
              <a:gd name="connsiteY1" fmla="*/ 2336075 h 2339883"/>
              <a:gd name="connsiteX2" fmla="*/ 700635 w 2347884"/>
              <a:gd name="connsiteY2" fmla="*/ 1997577 h 2339883"/>
              <a:gd name="connsiteX3" fmla="*/ 145507 w 2347884"/>
              <a:gd name="connsiteY3" fmla="*/ 1182280 h 2339883"/>
              <a:gd name="connsiteX4" fmla="*/ 0 w 2347884"/>
              <a:gd name="connsiteY4" fmla="*/ 0 h 2339883"/>
              <a:gd name="connsiteX0" fmla="*/ 2347884 w 2347884"/>
              <a:gd name="connsiteY0" fmla="*/ 1803694 h 2336093"/>
              <a:gd name="connsiteX1" fmla="*/ 1190657 w 2347884"/>
              <a:gd name="connsiteY1" fmla="*/ 2336075 h 2336093"/>
              <a:gd name="connsiteX2" fmla="*/ 700635 w 2347884"/>
              <a:gd name="connsiteY2" fmla="*/ 1997577 h 2336093"/>
              <a:gd name="connsiteX3" fmla="*/ 145507 w 2347884"/>
              <a:gd name="connsiteY3" fmla="*/ 1182280 h 2336093"/>
              <a:gd name="connsiteX4" fmla="*/ 0 w 2347884"/>
              <a:gd name="connsiteY4" fmla="*/ 0 h 2336093"/>
              <a:gd name="connsiteX0" fmla="*/ 2220128 w 2220128"/>
              <a:gd name="connsiteY0" fmla="*/ 1619487 h 2151886"/>
              <a:gd name="connsiteX1" fmla="*/ 1062901 w 2220128"/>
              <a:gd name="connsiteY1" fmla="*/ 2151868 h 2151886"/>
              <a:gd name="connsiteX2" fmla="*/ 572879 w 2220128"/>
              <a:gd name="connsiteY2" fmla="*/ 1813370 h 2151886"/>
              <a:gd name="connsiteX3" fmla="*/ 17751 w 2220128"/>
              <a:gd name="connsiteY3" fmla="*/ 998073 h 2151886"/>
              <a:gd name="connsiteX4" fmla="*/ 359458 w 2220128"/>
              <a:gd name="connsiteY4" fmla="*/ 0 h 215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0128" h="2151886">
                <a:moveTo>
                  <a:pt x="2220128" y="1619487"/>
                </a:moveTo>
                <a:cubicBezTo>
                  <a:pt x="2020900" y="1651339"/>
                  <a:pt x="1307602" y="2155404"/>
                  <a:pt x="1062901" y="2151868"/>
                </a:cubicBezTo>
                <a:cubicBezTo>
                  <a:pt x="852335" y="1846260"/>
                  <a:pt x="747071" y="2005669"/>
                  <a:pt x="572879" y="1813370"/>
                </a:cubicBezTo>
                <a:cubicBezTo>
                  <a:pt x="398687" y="1621071"/>
                  <a:pt x="134523" y="1331002"/>
                  <a:pt x="17751" y="998073"/>
                </a:cubicBezTo>
                <a:cubicBezTo>
                  <a:pt x="-99021" y="665144"/>
                  <a:pt x="400082" y="197591"/>
                  <a:pt x="359458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97" name="Freeform 1196"/>
          <p:cNvSpPr/>
          <p:nvPr/>
        </p:nvSpPr>
        <p:spPr bwMode="auto">
          <a:xfrm>
            <a:off x="2542117" y="1770472"/>
            <a:ext cx="1138160" cy="2841643"/>
          </a:xfrm>
          <a:custGeom>
            <a:avLst/>
            <a:gdLst>
              <a:gd name="connsiteX0" fmla="*/ 0 w 2231136"/>
              <a:gd name="connsiteY0" fmla="*/ 383760 h 6690105"/>
              <a:gd name="connsiteX1" fmla="*/ 1316736 w 2231136"/>
              <a:gd name="connsiteY1" fmla="*/ 625162 h 6690105"/>
              <a:gd name="connsiteX2" fmla="*/ 907085 w 2231136"/>
              <a:gd name="connsiteY2" fmla="*/ 6235920 h 6690105"/>
              <a:gd name="connsiteX3" fmla="*/ 2231136 w 2231136"/>
              <a:gd name="connsiteY3" fmla="*/ 6345648 h 6690105"/>
              <a:gd name="connsiteX4" fmla="*/ 2231136 w 2231136"/>
              <a:gd name="connsiteY4" fmla="*/ 6345648 h 6690105"/>
              <a:gd name="connsiteX0" fmla="*/ 0 w 2231136"/>
              <a:gd name="connsiteY0" fmla="*/ 383760 h 6635158"/>
              <a:gd name="connsiteX1" fmla="*/ 1316736 w 2231136"/>
              <a:gd name="connsiteY1" fmla="*/ 625162 h 6635158"/>
              <a:gd name="connsiteX2" fmla="*/ 907085 w 2231136"/>
              <a:gd name="connsiteY2" fmla="*/ 6235920 h 6635158"/>
              <a:gd name="connsiteX3" fmla="*/ 2231136 w 2231136"/>
              <a:gd name="connsiteY3" fmla="*/ 6345648 h 6635158"/>
              <a:gd name="connsiteX4" fmla="*/ 2231136 w 2231136"/>
              <a:gd name="connsiteY4" fmla="*/ 6345648 h 6635158"/>
              <a:gd name="connsiteX0" fmla="*/ 0 w 2231136"/>
              <a:gd name="connsiteY0" fmla="*/ 383760 h 6481053"/>
              <a:gd name="connsiteX1" fmla="*/ 1316736 w 2231136"/>
              <a:gd name="connsiteY1" fmla="*/ 625162 h 6481053"/>
              <a:gd name="connsiteX2" fmla="*/ 907085 w 2231136"/>
              <a:gd name="connsiteY2" fmla="*/ 6235920 h 6481053"/>
              <a:gd name="connsiteX3" fmla="*/ 2231136 w 2231136"/>
              <a:gd name="connsiteY3" fmla="*/ 6345648 h 6481053"/>
              <a:gd name="connsiteX4" fmla="*/ 2231136 w 2231136"/>
              <a:gd name="connsiteY4" fmla="*/ 6345648 h 6481053"/>
              <a:gd name="connsiteX0" fmla="*/ 0 w 2231136"/>
              <a:gd name="connsiteY0" fmla="*/ 383760 h 6481053"/>
              <a:gd name="connsiteX1" fmla="*/ 1316736 w 2231136"/>
              <a:gd name="connsiteY1" fmla="*/ 625162 h 6481053"/>
              <a:gd name="connsiteX2" fmla="*/ 907085 w 2231136"/>
              <a:gd name="connsiteY2" fmla="*/ 6235920 h 6481053"/>
              <a:gd name="connsiteX3" fmla="*/ 2231136 w 2231136"/>
              <a:gd name="connsiteY3" fmla="*/ 6345648 h 6481053"/>
              <a:gd name="connsiteX4" fmla="*/ 2231136 w 2231136"/>
              <a:gd name="connsiteY4" fmla="*/ 6345648 h 6481053"/>
              <a:gd name="connsiteX0" fmla="*/ 0 w 2231136"/>
              <a:gd name="connsiteY0" fmla="*/ 383760 h 6424498"/>
              <a:gd name="connsiteX1" fmla="*/ 1316736 w 2231136"/>
              <a:gd name="connsiteY1" fmla="*/ 625162 h 6424498"/>
              <a:gd name="connsiteX2" fmla="*/ 907085 w 2231136"/>
              <a:gd name="connsiteY2" fmla="*/ 6235920 h 6424498"/>
              <a:gd name="connsiteX3" fmla="*/ 2231136 w 2231136"/>
              <a:gd name="connsiteY3" fmla="*/ 6345648 h 6424498"/>
              <a:gd name="connsiteX4" fmla="*/ 2231136 w 2231136"/>
              <a:gd name="connsiteY4" fmla="*/ 6345648 h 6424498"/>
              <a:gd name="connsiteX0" fmla="*/ 0 w 2231136"/>
              <a:gd name="connsiteY0" fmla="*/ 383760 h 6424498"/>
              <a:gd name="connsiteX1" fmla="*/ 1316736 w 2231136"/>
              <a:gd name="connsiteY1" fmla="*/ 625162 h 6424498"/>
              <a:gd name="connsiteX2" fmla="*/ 907085 w 2231136"/>
              <a:gd name="connsiteY2" fmla="*/ 6235920 h 6424498"/>
              <a:gd name="connsiteX3" fmla="*/ 2231136 w 2231136"/>
              <a:gd name="connsiteY3" fmla="*/ 6345648 h 6424498"/>
              <a:gd name="connsiteX4" fmla="*/ 2231136 w 2231136"/>
              <a:gd name="connsiteY4" fmla="*/ 6345648 h 6424498"/>
              <a:gd name="connsiteX0" fmla="*/ 0 w 2231136"/>
              <a:gd name="connsiteY0" fmla="*/ 383760 h 6424498"/>
              <a:gd name="connsiteX1" fmla="*/ 1316736 w 2231136"/>
              <a:gd name="connsiteY1" fmla="*/ 625162 h 6424498"/>
              <a:gd name="connsiteX2" fmla="*/ 907085 w 2231136"/>
              <a:gd name="connsiteY2" fmla="*/ 6235920 h 6424498"/>
              <a:gd name="connsiteX3" fmla="*/ 2231136 w 2231136"/>
              <a:gd name="connsiteY3" fmla="*/ 6345648 h 6424498"/>
              <a:gd name="connsiteX4" fmla="*/ 2231136 w 2231136"/>
              <a:gd name="connsiteY4" fmla="*/ 6345648 h 6424498"/>
              <a:gd name="connsiteX0" fmla="*/ 0 w 2231136"/>
              <a:gd name="connsiteY0" fmla="*/ 147632 h 6188370"/>
              <a:gd name="connsiteX1" fmla="*/ 1316736 w 2231136"/>
              <a:gd name="connsiteY1" fmla="*/ 389034 h 6188370"/>
              <a:gd name="connsiteX2" fmla="*/ 907085 w 2231136"/>
              <a:gd name="connsiteY2" fmla="*/ 5999792 h 6188370"/>
              <a:gd name="connsiteX3" fmla="*/ 2231136 w 2231136"/>
              <a:gd name="connsiteY3" fmla="*/ 6109520 h 6188370"/>
              <a:gd name="connsiteX4" fmla="*/ 2231136 w 2231136"/>
              <a:gd name="connsiteY4" fmla="*/ 6109520 h 6188370"/>
              <a:gd name="connsiteX0" fmla="*/ 0 w 2231136"/>
              <a:gd name="connsiteY0" fmla="*/ 147632 h 6188370"/>
              <a:gd name="connsiteX1" fmla="*/ 1316736 w 2231136"/>
              <a:gd name="connsiteY1" fmla="*/ 389034 h 6188370"/>
              <a:gd name="connsiteX2" fmla="*/ 907085 w 2231136"/>
              <a:gd name="connsiteY2" fmla="*/ 5999792 h 6188370"/>
              <a:gd name="connsiteX3" fmla="*/ 2231136 w 2231136"/>
              <a:gd name="connsiteY3" fmla="*/ 6109520 h 6188370"/>
              <a:gd name="connsiteX4" fmla="*/ 2231136 w 2231136"/>
              <a:gd name="connsiteY4" fmla="*/ 6109520 h 6188370"/>
              <a:gd name="connsiteX0" fmla="*/ 0 w 2231136"/>
              <a:gd name="connsiteY0" fmla="*/ 0 h 6040738"/>
              <a:gd name="connsiteX1" fmla="*/ 1316736 w 2231136"/>
              <a:gd name="connsiteY1" fmla="*/ 241402 h 6040738"/>
              <a:gd name="connsiteX2" fmla="*/ 907085 w 2231136"/>
              <a:gd name="connsiteY2" fmla="*/ 5852160 h 6040738"/>
              <a:gd name="connsiteX3" fmla="*/ 2231136 w 2231136"/>
              <a:gd name="connsiteY3" fmla="*/ 5961888 h 6040738"/>
              <a:gd name="connsiteX4" fmla="*/ 2231136 w 2231136"/>
              <a:gd name="connsiteY4" fmla="*/ 5961888 h 6040738"/>
              <a:gd name="connsiteX0" fmla="*/ 0 w 2231136"/>
              <a:gd name="connsiteY0" fmla="*/ 0 h 6040738"/>
              <a:gd name="connsiteX1" fmla="*/ 1141172 w 2231136"/>
              <a:gd name="connsiteY1" fmla="*/ 226772 h 6040738"/>
              <a:gd name="connsiteX2" fmla="*/ 907085 w 2231136"/>
              <a:gd name="connsiteY2" fmla="*/ 5852160 h 6040738"/>
              <a:gd name="connsiteX3" fmla="*/ 2231136 w 2231136"/>
              <a:gd name="connsiteY3" fmla="*/ 5961888 h 6040738"/>
              <a:gd name="connsiteX4" fmla="*/ 2231136 w 2231136"/>
              <a:gd name="connsiteY4" fmla="*/ 5961888 h 6040738"/>
              <a:gd name="connsiteX0" fmla="*/ 0 w 2231136"/>
              <a:gd name="connsiteY0" fmla="*/ 0 h 6040738"/>
              <a:gd name="connsiteX1" fmla="*/ 1141172 w 2231136"/>
              <a:gd name="connsiteY1" fmla="*/ 226772 h 6040738"/>
              <a:gd name="connsiteX2" fmla="*/ 907085 w 2231136"/>
              <a:gd name="connsiteY2" fmla="*/ 5852160 h 6040738"/>
              <a:gd name="connsiteX3" fmla="*/ 2231136 w 2231136"/>
              <a:gd name="connsiteY3" fmla="*/ 5961888 h 6040738"/>
              <a:gd name="connsiteX4" fmla="*/ 2231136 w 2231136"/>
              <a:gd name="connsiteY4" fmla="*/ 5961888 h 6040738"/>
              <a:gd name="connsiteX0" fmla="*/ 0 w 2231136"/>
              <a:gd name="connsiteY0" fmla="*/ 0 h 6040738"/>
              <a:gd name="connsiteX1" fmla="*/ 1141172 w 2231136"/>
              <a:gd name="connsiteY1" fmla="*/ 226772 h 6040738"/>
              <a:gd name="connsiteX2" fmla="*/ 826617 w 2231136"/>
              <a:gd name="connsiteY2" fmla="*/ 3123592 h 6040738"/>
              <a:gd name="connsiteX3" fmla="*/ 907085 w 2231136"/>
              <a:gd name="connsiteY3" fmla="*/ 5852160 h 6040738"/>
              <a:gd name="connsiteX4" fmla="*/ 2231136 w 2231136"/>
              <a:gd name="connsiteY4" fmla="*/ 5961888 h 6040738"/>
              <a:gd name="connsiteX5" fmla="*/ 2231136 w 2231136"/>
              <a:gd name="connsiteY5" fmla="*/ 5961888 h 6040738"/>
              <a:gd name="connsiteX0" fmla="*/ 0 w 2231136"/>
              <a:gd name="connsiteY0" fmla="*/ 0 h 6040738"/>
              <a:gd name="connsiteX1" fmla="*/ 1141172 w 2231136"/>
              <a:gd name="connsiteY1" fmla="*/ 226772 h 6040738"/>
              <a:gd name="connsiteX2" fmla="*/ 826617 w 2231136"/>
              <a:gd name="connsiteY2" fmla="*/ 3123592 h 6040738"/>
              <a:gd name="connsiteX3" fmla="*/ 907085 w 2231136"/>
              <a:gd name="connsiteY3" fmla="*/ 5852160 h 6040738"/>
              <a:gd name="connsiteX4" fmla="*/ 2231136 w 2231136"/>
              <a:gd name="connsiteY4" fmla="*/ 5961888 h 6040738"/>
              <a:gd name="connsiteX5" fmla="*/ 2231136 w 2231136"/>
              <a:gd name="connsiteY5" fmla="*/ 5961888 h 6040738"/>
              <a:gd name="connsiteX0" fmla="*/ 0 w 2231136"/>
              <a:gd name="connsiteY0" fmla="*/ 0 h 6040738"/>
              <a:gd name="connsiteX1" fmla="*/ 1141172 w 2231136"/>
              <a:gd name="connsiteY1" fmla="*/ 226772 h 6040738"/>
              <a:gd name="connsiteX2" fmla="*/ 826617 w 2231136"/>
              <a:gd name="connsiteY2" fmla="*/ 3123592 h 6040738"/>
              <a:gd name="connsiteX3" fmla="*/ 907085 w 2231136"/>
              <a:gd name="connsiteY3" fmla="*/ 5852160 h 6040738"/>
              <a:gd name="connsiteX4" fmla="*/ 2231136 w 2231136"/>
              <a:gd name="connsiteY4" fmla="*/ 5961888 h 6040738"/>
              <a:gd name="connsiteX5" fmla="*/ 2231136 w 2231136"/>
              <a:gd name="connsiteY5" fmla="*/ 5961888 h 6040738"/>
              <a:gd name="connsiteX0" fmla="*/ 0 w 2231136"/>
              <a:gd name="connsiteY0" fmla="*/ 0 h 6040738"/>
              <a:gd name="connsiteX1" fmla="*/ 1141172 w 2231136"/>
              <a:gd name="connsiteY1" fmla="*/ 226772 h 6040738"/>
              <a:gd name="connsiteX2" fmla="*/ 826617 w 2231136"/>
              <a:gd name="connsiteY2" fmla="*/ 3123592 h 6040738"/>
              <a:gd name="connsiteX3" fmla="*/ 907085 w 2231136"/>
              <a:gd name="connsiteY3" fmla="*/ 5852160 h 6040738"/>
              <a:gd name="connsiteX4" fmla="*/ 2231136 w 2231136"/>
              <a:gd name="connsiteY4" fmla="*/ 5961888 h 6040738"/>
              <a:gd name="connsiteX5" fmla="*/ 2231136 w 2231136"/>
              <a:gd name="connsiteY5" fmla="*/ 5961888 h 6040738"/>
              <a:gd name="connsiteX0" fmla="*/ 0 w 2623322"/>
              <a:gd name="connsiteY0" fmla="*/ 0 h 6112300"/>
              <a:gd name="connsiteX1" fmla="*/ 1533358 w 2623322"/>
              <a:gd name="connsiteY1" fmla="*/ 298334 h 6112300"/>
              <a:gd name="connsiteX2" fmla="*/ 1218803 w 2623322"/>
              <a:gd name="connsiteY2" fmla="*/ 3195154 h 6112300"/>
              <a:gd name="connsiteX3" fmla="*/ 1299271 w 2623322"/>
              <a:gd name="connsiteY3" fmla="*/ 5923722 h 6112300"/>
              <a:gd name="connsiteX4" fmla="*/ 2623322 w 2623322"/>
              <a:gd name="connsiteY4" fmla="*/ 6033450 h 6112300"/>
              <a:gd name="connsiteX5" fmla="*/ 2623322 w 2623322"/>
              <a:gd name="connsiteY5" fmla="*/ 6033450 h 6112300"/>
              <a:gd name="connsiteX0" fmla="*/ 0 w 2920546"/>
              <a:gd name="connsiteY0" fmla="*/ 0 h 6083725"/>
              <a:gd name="connsiteX1" fmla="*/ 1830582 w 2920546"/>
              <a:gd name="connsiteY1" fmla="*/ 269759 h 6083725"/>
              <a:gd name="connsiteX2" fmla="*/ 1516027 w 2920546"/>
              <a:gd name="connsiteY2" fmla="*/ 3166579 h 6083725"/>
              <a:gd name="connsiteX3" fmla="*/ 1596495 w 2920546"/>
              <a:gd name="connsiteY3" fmla="*/ 5895147 h 6083725"/>
              <a:gd name="connsiteX4" fmla="*/ 2920546 w 2920546"/>
              <a:gd name="connsiteY4" fmla="*/ 6004875 h 6083725"/>
              <a:gd name="connsiteX5" fmla="*/ 2920546 w 2920546"/>
              <a:gd name="connsiteY5" fmla="*/ 6004875 h 6083725"/>
              <a:gd name="connsiteX0" fmla="*/ 0 w 2920546"/>
              <a:gd name="connsiteY0" fmla="*/ 0 h 6083725"/>
              <a:gd name="connsiteX1" fmla="*/ 1830582 w 2920546"/>
              <a:gd name="connsiteY1" fmla="*/ 269759 h 6083725"/>
              <a:gd name="connsiteX2" fmla="*/ 1726960 w 2920546"/>
              <a:gd name="connsiteY2" fmla="*/ 3061804 h 6083725"/>
              <a:gd name="connsiteX3" fmla="*/ 1596495 w 2920546"/>
              <a:gd name="connsiteY3" fmla="*/ 5895147 h 6083725"/>
              <a:gd name="connsiteX4" fmla="*/ 2920546 w 2920546"/>
              <a:gd name="connsiteY4" fmla="*/ 6004875 h 6083725"/>
              <a:gd name="connsiteX5" fmla="*/ 2920546 w 2920546"/>
              <a:gd name="connsiteY5" fmla="*/ 6004875 h 6083725"/>
              <a:gd name="connsiteX0" fmla="*/ 0 w 2920546"/>
              <a:gd name="connsiteY0" fmla="*/ 0 h 6587972"/>
              <a:gd name="connsiteX1" fmla="*/ 1830582 w 2920546"/>
              <a:gd name="connsiteY1" fmla="*/ 269759 h 6587972"/>
              <a:gd name="connsiteX2" fmla="*/ 1726960 w 2920546"/>
              <a:gd name="connsiteY2" fmla="*/ 3061804 h 6587972"/>
              <a:gd name="connsiteX3" fmla="*/ 1769077 w 2920546"/>
              <a:gd name="connsiteY3" fmla="*/ 6504747 h 6587972"/>
              <a:gd name="connsiteX4" fmla="*/ 2920546 w 2920546"/>
              <a:gd name="connsiteY4" fmla="*/ 6004875 h 6587972"/>
              <a:gd name="connsiteX5" fmla="*/ 2920546 w 2920546"/>
              <a:gd name="connsiteY5" fmla="*/ 6004875 h 6587972"/>
              <a:gd name="connsiteX0" fmla="*/ 0 w 2920546"/>
              <a:gd name="connsiteY0" fmla="*/ 0 h 6004875"/>
              <a:gd name="connsiteX1" fmla="*/ 1830582 w 2920546"/>
              <a:gd name="connsiteY1" fmla="*/ 269759 h 6004875"/>
              <a:gd name="connsiteX2" fmla="*/ 1726960 w 2920546"/>
              <a:gd name="connsiteY2" fmla="*/ 3061804 h 6004875"/>
              <a:gd name="connsiteX3" fmla="*/ 1701962 w 2920546"/>
              <a:gd name="connsiteY3" fmla="*/ 5609397 h 6004875"/>
              <a:gd name="connsiteX4" fmla="*/ 2920546 w 2920546"/>
              <a:gd name="connsiteY4" fmla="*/ 6004875 h 6004875"/>
              <a:gd name="connsiteX5" fmla="*/ 2920546 w 2920546"/>
              <a:gd name="connsiteY5" fmla="*/ 6004875 h 6004875"/>
              <a:gd name="connsiteX0" fmla="*/ 0 w 2920546"/>
              <a:gd name="connsiteY0" fmla="*/ 0 h 6004875"/>
              <a:gd name="connsiteX1" fmla="*/ 1753879 w 2920546"/>
              <a:gd name="connsiteY1" fmla="*/ 1488959 h 6004875"/>
              <a:gd name="connsiteX2" fmla="*/ 1726960 w 2920546"/>
              <a:gd name="connsiteY2" fmla="*/ 3061804 h 6004875"/>
              <a:gd name="connsiteX3" fmla="*/ 1701962 w 2920546"/>
              <a:gd name="connsiteY3" fmla="*/ 5609397 h 6004875"/>
              <a:gd name="connsiteX4" fmla="*/ 2920546 w 2920546"/>
              <a:gd name="connsiteY4" fmla="*/ 6004875 h 6004875"/>
              <a:gd name="connsiteX5" fmla="*/ 2920546 w 2920546"/>
              <a:gd name="connsiteY5" fmla="*/ 6004875 h 6004875"/>
              <a:gd name="connsiteX0" fmla="*/ 0 w 3246534"/>
              <a:gd name="connsiteY0" fmla="*/ 0 h 5795325"/>
              <a:gd name="connsiteX1" fmla="*/ 2079867 w 3246534"/>
              <a:gd name="connsiteY1" fmla="*/ 1279409 h 5795325"/>
              <a:gd name="connsiteX2" fmla="*/ 2052948 w 3246534"/>
              <a:gd name="connsiteY2" fmla="*/ 2852254 h 5795325"/>
              <a:gd name="connsiteX3" fmla="*/ 2027950 w 3246534"/>
              <a:gd name="connsiteY3" fmla="*/ 5399847 h 5795325"/>
              <a:gd name="connsiteX4" fmla="*/ 3246534 w 3246534"/>
              <a:gd name="connsiteY4" fmla="*/ 5795325 h 5795325"/>
              <a:gd name="connsiteX5" fmla="*/ 3246534 w 3246534"/>
              <a:gd name="connsiteY5" fmla="*/ 5795325 h 5795325"/>
              <a:gd name="connsiteX0" fmla="*/ 0 w 3246534"/>
              <a:gd name="connsiteY0" fmla="*/ 0 h 5795325"/>
              <a:gd name="connsiteX1" fmla="*/ 2079867 w 3246534"/>
              <a:gd name="connsiteY1" fmla="*/ 1279409 h 5795325"/>
              <a:gd name="connsiteX2" fmla="*/ 2052948 w 3246534"/>
              <a:gd name="connsiteY2" fmla="*/ 2852254 h 5795325"/>
              <a:gd name="connsiteX3" fmla="*/ 2027950 w 3246534"/>
              <a:gd name="connsiteY3" fmla="*/ 5399847 h 5795325"/>
              <a:gd name="connsiteX4" fmla="*/ 3246534 w 3246534"/>
              <a:gd name="connsiteY4" fmla="*/ 5795325 h 5795325"/>
              <a:gd name="connsiteX5" fmla="*/ 3246534 w 3246534"/>
              <a:gd name="connsiteY5" fmla="*/ 5795325 h 5795325"/>
              <a:gd name="connsiteX0" fmla="*/ 0 w 3246534"/>
              <a:gd name="connsiteY0" fmla="*/ 0 h 5795325"/>
              <a:gd name="connsiteX1" fmla="*/ 1782084 w 3246534"/>
              <a:gd name="connsiteY1" fmla="*/ 1374153 h 5795325"/>
              <a:gd name="connsiteX2" fmla="*/ 2052948 w 3246534"/>
              <a:gd name="connsiteY2" fmla="*/ 2852254 h 5795325"/>
              <a:gd name="connsiteX3" fmla="*/ 2027950 w 3246534"/>
              <a:gd name="connsiteY3" fmla="*/ 5399847 h 5795325"/>
              <a:gd name="connsiteX4" fmla="*/ 3246534 w 3246534"/>
              <a:gd name="connsiteY4" fmla="*/ 5795325 h 5795325"/>
              <a:gd name="connsiteX5" fmla="*/ 3246534 w 3246534"/>
              <a:gd name="connsiteY5" fmla="*/ 5795325 h 5795325"/>
              <a:gd name="connsiteX0" fmla="*/ 0 w 3246534"/>
              <a:gd name="connsiteY0" fmla="*/ 0 h 5795325"/>
              <a:gd name="connsiteX1" fmla="*/ 1743661 w 3246534"/>
              <a:gd name="connsiteY1" fmla="*/ 1393102 h 5795325"/>
              <a:gd name="connsiteX2" fmla="*/ 2052948 w 3246534"/>
              <a:gd name="connsiteY2" fmla="*/ 2852254 h 5795325"/>
              <a:gd name="connsiteX3" fmla="*/ 2027950 w 3246534"/>
              <a:gd name="connsiteY3" fmla="*/ 5399847 h 5795325"/>
              <a:gd name="connsiteX4" fmla="*/ 3246534 w 3246534"/>
              <a:gd name="connsiteY4" fmla="*/ 5795325 h 5795325"/>
              <a:gd name="connsiteX5" fmla="*/ 3246534 w 3246534"/>
              <a:gd name="connsiteY5" fmla="*/ 5795325 h 5795325"/>
              <a:gd name="connsiteX0" fmla="*/ 0 w 3246534"/>
              <a:gd name="connsiteY0" fmla="*/ 0 h 5795325"/>
              <a:gd name="connsiteX1" fmla="*/ 1743661 w 3246534"/>
              <a:gd name="connsiteY1" fmla="*/ 1393102 h 5795325"/>
              <a:gd name="connsiteX2" fmla="*/ 2027950 w 3246534"/>
              <a:gd name="connsiteY2" fmla="*/ 5399847 h 5795325"/>
              <a:gd name="connsiteX3" fmla="*/ 3246534 w 3246534"/>
              <a:gd name="connsiteY3" fmla="*/ 5795325 h 5795325"/>
              <a:gd name="connsiteX4" fmla="*/ 3246534 w 3246534"/>
              <a:gd name="connsiteY4" fmla="*/ 5795325 h 5795325"/>
              <a:gd name="connsiteX0" fmla="*/ 0 w 3246534"/>
              <a:gd name="connsiteY0" fmla="*/ 0 h 5795325"/>
              <a:gd name="connsiteX1" fmla="*/ 1743661 w 3246534"/>
              <a:gd name="connsiteY1" fmla="*/ 1393102 h 5795325"/>
              <a:gd name="connsiteX2" fmla="*/ 1182633 w 3246534"/>
              <a:gd name="connsiteY2" fmla="*/ 5200886 h 5795325"/>
              <a:gd name="connsiteX3" fmla="*/ 3246534 w 3246534"/>
              <a:gd name="connsiteY3" fmla="*/ 5795325 h 5795325"/>
              <a:gd name="connsiteX4" fmla="*/ 3246534 w 3246534"/>
              <a:gd name="connsiteY4" fmla="*/ 5795325 h 5795325"/>
              <a:gd name="connsiteX0" fmla="*/ 0 w 3246534"/>
              <a:gd name="connsiteY0" fmla="*/ 0 h 5795325"/>
              <a:gd name="connsiteX1" fmla="*/ 994402 w 3246534"/>
              <a:gd name="connsiteY1" fmla="*/ 1421525 h 5795325"/>
              <a:gd name="connsiteX2" fmla="*/ 1182633 w 3246534"/>
              <a:gd name="connsiteY2" fmla="*/ 5200886 h 5795325"/>
              <a:gd name="connsiteX3" fmla="*/ 3246534 w 3246534"/>
              <a:gd name="connsiteY3" fmla="*/ 5795325 h 5795325"/>
              <a:gd name="connsiteX4" fmla="*/ 3246534 w 3246534"/>
              <a:gd name="connsiteY4" fmla="*/ 5795325 h 5795325"/>
              <a:gd name="connsiteX0" fmla="*/ 0 w 2389241"/>
              <a:gd name="connsiteY0" fmla="*/ 0 h 6044303"/>
              <a:gd name="connsiteX1" fmla="*/ 137109 w 2389241"/>
              <a:gd name="connsiteY1" fmla="*/ 1670503 h 6044303"/>
              <a:gd name="connsiteX2" fmla="*/ 325340 w 2389241"/>
              <a:gd name="connsiteY2" fmla="*/ 5449864 h 6044303"/>
              <a:gd name="connsiteX3" fmla="*/ 2389241 w 2389241"/>
              <a:gd name="connsiteY3" fmla="*/ 6044303 h 6044303"/>
              <a:gd name="connsiteX4" fmla="*/ 2389241 w 2389241"/>
              <a:gd name="connsiteY4" fmla="*/ 6044303 h 6044303"/>
              <a:gd name="connsiteX0" fmla="*/ 0 w 2389241"/>
              <a:gd name="connsiteY0" fmla="*/ 0 h 6044303"/>
              <a:gd name="connsiteX1" fmla="*/ 137109 w 2389241"/>
              <a:gd name="connsiteY1" fmla="*/ 1670503 h 6044303"/>
              <a:gd name="connsiteX2" fmla="*/ 325340 w 2389241"/>
              <a:gd name="connsiteY2" fmla="*/ 5449864 h 6044303"/>
              <a:gd name="connsiteX3" fmla="*/ 2389241 w 2389241"/>
              <a:gd name="connsiteY3" fmla="*/ 6044303 h 6044303"/>
              <a:gd name="connsiteX4" fmla="*/ 2389241 w 2389241"/>
              <a:gd name="connsiteY4" fmla="*/ 6044303 h 6044303"/>
              <a:gd name="connsiteX0" fmla="*/ 0 w 2389241"/>
              <a:gd name="connsiteY0" fmla="*/ 0 h 6044303"/>
              <a:gd name="connsiteX1" fmla="*/ 137109 w 2389241"/>
              <a:gd name="connsiteY1" fmla="*/ 1670503 h 6044303"/>
              <a:gd name="connsiteX2" fmla="*/ 325340 w 2389241"/>
              <a:gd name="connsiteY2" fmla="*/ 5449864 h 6044303"/>
              <a:gd name="connsiteX3" fmla="*/ 2389241 w 2389241"/>
              <a:gd name="connsiteY3" fmla="*/ 6044303 h 6044303"/>
              <a:gd name="connsiteX4" fmla="*/ 2389241 w 2389241"/>
              <a:gd name="connsiteY4" fmla="*/ 6044303 h 6044303"/>
              <a:gd name="connsiteX0" fmla="*/ 0 w 2389241"/>
              <a:gd name="connsiteY0" fmla="*/ 0 h 6044303"/>
              <a:gd name="connsiteX1" fmla="*/ 241475 w 2389241"/>
              <a:gd name="connsiteY1" fmla="*/ 1576295 h 6044303"/>
              <a:gd name="connsiteX2" fmla="*/ 325340 w 2389241"/>
              <a:gd name="connsiteY2" fmla="*/ 5449864 h 6044303"/>
              <a:gd name="connsiteX3" fmla="*/ 2389241 w 2389241"/>
              <a:gd name="connsiteY3" fmla="*/ 6044303 h 6044303"/>
              <a:gd name="connsiteX4" fmla="*/ 2389241 w 2389241"/>
              <a:gd name="connsiteY4" fmla="*/ 6044303 h 6044303"/>
              <a:gd name="connsiteX0" fmla="*/ 0 w 2389241"/>
              <a:gd name="connsiteY0" fmla="*/ 0 h 6044303"/>
              <a:gd name="connsiteX1" fmla="*/ 263839 w 2389241"/>
              <a:gd name="connsiteY1" fmla="*/ 2289583 h 6044303"/>
              <a:gd name="connsiteX2" fmla="*/ 325340 w 2389241"/>
              <a:gd name="connsiteY2" fmla="*/ 5449864 h 6044303"/>
              <a:gd name="connsiteX3" fmla="*/ 2389241 w 2389241"/>
              <a:gd name="connsiteY3" fmla="*/ 6044303 h 6044303"/>
              <a:gd name="connsiteX4" fmla="*/ 2389241 w 2389241"/>
              <a:gd name="connsiteY4" fmla="*/ 6044303 h 6044303"/>
              <a:gd name="connsiteX0" fmla="*/ 0 w 2389241"/>
              <a:gd name="connsiteY0" fmla="*/ 0 h 6044303"/>
              <a:gd name="connsiteX1" fmla="*/ 263839 w 2389241"/>
              <a:gd name="connsiteY1" fmla="*/ 2289583 h 6044303"/>
              <a:gd name="connsiteX2" fmla="*/ 325340 w 2389241"/>
              <a:gd name="connsiteY2" fmla="*/ 5449864 h 6044303"/>
              <a:gd name="connsiteX3" fmla="*/ 2389241 w 2389241"/>
              <a:gd name="connsiteY3" fmla="*/ 6044303 h 6044303"/>
              <a:gd name="connsiteX4" fmla="*/ 2389241 w 2389241"/>
              <a:gd name="connsiteY4" fmla="*/ 6044303 h 6044303"/>
              <a:gd name="connsiteX0" fmla="*/ 0 w 2433969"/>
              <a:gd name="connsiteY0" fmla="*/ 0 h 6111595"/>
              <a:gd name="connsiteX1" fmla="*/ 308567 w 2433969"/>
              <a:gd name="connsiteY1" fmla="*/ 2356875 h 6111595"/>
              <a:gd name="connsiteX2" fmla="*/ 370068 w 2433969"/>
              <a:gd name="connsiteY2" fmla="*/ 5517156 h 6111595"/>
              <a:gd name="connsiteX3" fmla="*/ 2433969 w 2433969"/>
              <a:gd name="connsiteY3" fmla="*/ 6111595 h 6111595"/>
              <a:gd name="connsiteX4" fmla="*/ 2433969 w 2433969"/>
              <a:gd name="connsiteY4" fmla="*/ 6111595 h 6111595"/>
              <a:gd name="connsiteX0" fmla="*/ 0 w 2433969"/>
              <a:gd name="connsiteY0" fmla="*/ 0 h 6111595"/>
              <a:gd name="connsiteX1" fmla="*/ 682883 w 2433969"/>
              <a:gd name="connsiteY1" fmla="*/ 556412 h 6111595"/>
              <a:gd name="connsiteX2" fmla="*/ 308567 w 2433969"/>
              <a:gd name="connsiteY2" fmla="*/ 2356875 h 6111595"/>
              <a:gd name="connsiteX3" fmla="*/ 370068 w 2433969"/>
              <a:gd name="connsiteY3" fmla="*/ 5517156 h 6111595"/>
              <a:gd name="connsiteX4" fmla="*/ 2433969 w 2433969"/>
              <a:gd name="connsiteY4" fmla="*/ 6111595 h 6111595"/>
              <a:gd name="connsiteX5" fmla="*/ 2433969 w 2433969"/>
              <a:gd name="connsiteY5" fmla="*/ 6111595 h 6111595"/>
              <a:gd name="connsiteX0" fmla="*/ 0 w 2433969"/>
              <a:gd name="connsiteY0" fmla="*/ 0 h 6111595"/>
              <a:gd name="connsiteX1" fmla="*/ 1040710 w 2433969"/>
              <a:gd name="connsiteY1" fmla="*/ 913056 h 6111595"/>
              <a:gd name="connsiteX2" fmla="*/ 308567 w 2433969"/>
              <a:gd name="connsiteY2" fmla="*/ 2356875 h 6111595"/>
              <a:gd name="connsiteX3" fmla="*/ 370068 w 2433969"/>
              <a:gd name="connsiteY3" fmla="*/ 5517156 h 6111595"/>
              <a:gd name="connsiteX4" fmla="*/ 2433969 w 2433969"/>
              <a:gd name="connsiteY4" fmla="*/ 6111595 h 6111595"/>
              <a:gd name="connsiteX5" fmla="*/ 2433969 w 2433969"/>
              <a:gd name="connsiteY5" fmla="*/ 6111595 h 6111595"/>
              <a:gd name="connsiteX0" fmla="*/ 0 w 2433969"/>
              <a:gd name="connsiteY0" fmla="*/ 0 h 6111595"/>
              <a:gd name="connsiteX1" fmla="*/ 1040710 w 2433969"/>
              <a:gd name="connsiteY1" fmla="*/ 913056 h 6111595"/>
              <a:gd name="connsiteX2" fmla="*/ 370068 w 2433969"/>
              <a:gd name="connsiteY2" fmla="*/ 5517156 h 6111595"/>
              <a:gd name="connsiteX3" fmla="*/ 2433969 w 2433969"/>
              <a:gd name="connsiteY3" fmla="*/ 6111595 h 6111595"/>
              <a:gd name="connsiteX4" fmla="*/ 2433969 w 2433969"/>
              <a:gd name="connsiteY4" fmla="*/ 6111595 h 6111595"/>
              <a:gd name="connsiteX0" fmla="*/ 0 w 2433969"/>
              <a:gd name="connsiteY0" fmla="*/ 0 h 6111595"/>
              <a:gd name="connsiteX1" fmla="*/ 1040710 w 2433969"/>
              <a:gd name="connsiteY1" fmla="*/ 913056 h 6111595"/>
              <a:gd name="connsiteX2" fmla="*/ 1078266 w 2433969"/>
              <a:gd name="connsiteY2" fmla="*/ 5752676 h 6111595"/>
              <a:gd name="connsiteX3" fmla="*/ 2433969 w 2433969"/>
              <a:gd name="connsiteY3" fmla="*/ 6111595 h 6111595"/>
              <a:gd name="connsiteX4" fmla="*/ 2433969 w 2433969"/>
              <a:gd name="connsiteY4" fmla="*/ 6111595 h 6111595"/>
              <a:gd name="connsiteX0" fmla="*/ 0 w 2433969"/>
              <a:gd name="connsiteY0" fmla="*/ 0 h 6226063"/>
              <a:gd name="connsiteX1" fmla="*/ 1040710 w 2433969"/>
              <a:gd name="connsiteY1" fmla="*/ 913056 h 6226063"/>
              <a:gd name="connsiteX2" fmla="*/ 1078266 w 2433969"/>
              <a:gd name="connsiteY2" fmla="*/ 5752676 h 6226063"/>
              <a:gd name="connsiteX3" fmla="*/ 2150812 w 2433969"/>
              <a:gd name="connsiteY3" fmla="*/ 6083976 h 6226063"/>
              <a:gd name="connsiteX4" fmla="*/ 2433969 w 2433969"/>
              <a:gd name="connsiteY4" fmla="*/ 6111595 h 6226063"/>
              <a:gd name="connsiteX5" fmla="*/ 2433969 w 2433969"/>
              <a:gd name="connsiteY5" fmla="*/ 6111595 h 6226063"/>
              <a:gd name="connsiteX0" fmla="*/ 0 w 2433969"/>
              <a:gd name="connsiteY0" fmla="*/ 0 h 6185231"/>
              <a:gd name="connsiteX1" fmla="*/ 1040710 w 2433969"/>
              <a:gd name="connsiteY1" fmla="*/ 913056 h 6185231"/>
              <a:gd name="connsiteX2" fmla="*/ 1078266 w 2433969"/>
              <a:gd name="connsiteY2" fmla="*/ 5752676 h 6185231"/>
              <a:gd name="connsiteX3" fmla="*/ 2206053 w 2433969"/>
              <a:gd name="connsiteY3" fmla="*/ 5971781 h 6185231"/>
              <a:gd name="connsiteX4" fmla="*/ 2433969 w 2433969"/>
              <a:gd name="connsiteY4" fmla="*/ 6111595 h 6185231"/>
              <a:gd name="connsiteX5" fmla="*/ 2433969 w 2433969"/>
              <a:gd name="connsiteY5" fmla="*/ 6111595 h 6185231"/>
              <a:gd name="connsiteX0" fmla="*/ 0 w 2433969"/>
              <a:gd name="connsiteY0" fmla="*/ 0 h 6185231"/>
              <a:gd name="connsiteX1" fmla="*/ 1040710 w 2433969"/>
              <a:gd name="connsiteY1" fmla="*/ 913056 h 6185231"/>
              <a:gd name="connsiteX2" fmla="*/ 1078266 w 2433969"/>
              <a:gd name="connsiteY2" fmla="*/ 5752676 h 6185231"/>
              <a:gd name="connsiteX3" fmla="*/ 2206053 w 2433969"/>
              <a:gd name="connsiteY3" fmla="*/ 5971781 h 6185231"/>
              <a:gd name="connsiteX4" fmla="*/ 2433969 w 2433969"/>
              <a:gd name="connsiteY4" fmla="*/ 6111595 h 6185231"/>
              <a:gd name="connsiteX0" fmla="*/ 0 w 2433969"/>
              <a:gd name="connsiteY0" fmla="*/ 0 h 6185231"/>
              <a:gd name="connsiteX1" fmla="*/ 1040710 w 2433969"/>
              <a:gd name="connsiteY1" fmla="*/ 913056 h 6185231"/>
              <a:gd name="connsiteX2" fmla="*/ 1078266 w 2433969"/>
              <a:gd name="connsiteY2" fmla="*/ 5752676 h 6185231"/>
              <a:gd name="connsiteX3" fmla="*/ 2206053 w 2433969"/>
              <a:gd name="connsiteY3" fmla="*/ 5971781 h 6185231"/>
              <a:gd name="connsiteX4" fmla="*/ 2433969 w 2433969"/>
              <a:gd name="connsiteY4" fmla="*/ 6111595 h 6185231"/>
              <a:gd name="connsiteX0" fmla="*/ 0 w 2433969"/>
              <a:gd name="connsiteY0" fmla="*/ 0 h 6185231"/>
              <a:gd name="connsiteX1" fmla="*/ 1040710 w 2433969"/>
              <a:gd name="connsiteY1" fmla="*/ 913056 h 6185231"/>
              <a:gd name="connsiteX2" fmla="*/ 1078266 w 2433969"/>
              <a:gd name="connsiteY2" fmla="*/ 5752676 h 6185231"/>
              <a:gd name="connsiteX3" fmla="*/ 2206053 w 2433969"/>
              <a:gd name="connsiteY3" fmla="*/ 5971781 h 6185231"/>
              <a:gd name="connsiteX4" fmla="*/ 2433969 w 2433969"/>
              <a:gd name="connsiteY4" fmla="*/ 6111595 h 6185231"/>
              <a:gd name="connsiteX0" fmla="*/ 0 w 2206053"/>
              <a:gd name="connsiteY0" fmla="*/ 0 h 6185231"/>
              <a:gd name="connsiteX1" fmla="*/ 1040710 w 2206053"/>
              <a:gd name="connsiteY1" fmla="*/ 913056 h 6185231"/>
              <a:gd name="connsiteX2" fmla="*/ 1078266 w 2206053"/>
              <a:gd name="connsiteY2" fmla="*/ 5752676 h 6185231"/>
              <a:gd name="connsiteX3" fmla="*/ 2206053 w 2206053"/>
              <a:gd name="connsiteY3" fmla="*/ 5971781 h 6185231"/>
              <a:gd name="connsiteX0" fmla="*/ 0 w 2206053"/>
              <a:gd name="connsiteY0" fmla="*/ 0 h 5971781"/>
              <a:gd name="connsiteX1" fmla="*/ 1040710 w 2206053"/>
              <a:gd name="connsiteY1" fmla="*/ 913056 h 5971781"/>
              <a:gd name="connsiteX2" fmla="*/ 1078266 w 2206053"/>
              <a:gd name="connsiteY2" fmla="*/ 5752676 h 5971781"/>
              <a:gd name="connsiteX3" fmla="*/ 2206053 w 2206053"/>
              <a:gd name="connsiteY3" fmla="*/ 5971781 h 5971781"/>
              <a:gd name="connsiteX0" fmla="*/ 0 w 2206053"/>
              <a:gd name="connsiteY0" fmla="*/ 0 h 5951004"/>
              <a:gd name="connsiteX1" fmla="*/ 1040710 w 2206053"/>
              <a:gd name="connsiteY1" fmla="*/ 913056 h 5951004"/>
              <a:gd name="connsiteX2" fmla="*/ 1078266 w 2206053"/>
              <a:gd name="connsiteY2" fmla="*/ 5752676 h 5951004"/>
              <a:gd name="connsiteX3" fmla="*/ 2206053 w 2206053"/>
              <a:gd name="connsiteY3" fmla="*/ 5951004 h 5951004"/>
              <a:gd name="connsiteX0" fmla="*/ 0 w 2389857"/>
              <a:gd name="connsiteY0" fmla="*/ 0 h 6059208"/>
              <a:gd name="connsiteX1" fmla="*/ 1040710 w 2389857"/>
              <a:gd name="connsiteY1" fmla="*/ 913056 h 6059208"/>
              <a:gd name="connsiteX2" fmla="*/ 1078266 w 2389857"/>
              <a:gd name="connsiteY2" fmla="*/ 5752676 h 6059208"/>
              <a:gd name="connsiteX3" fmla="*/ 2389857 w 2389857"/>
              <a:gd name="connsiteY3" fmla="*/ 6059208 h 605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9857" h="6059208">
                <a:moveTo>
                  <a:pt x="0" y="0"/>
                </a:moveTo>
                <a:cubicBezTo>
                  <a:pt x="57903" y="69183"/>
                  <a:pt x="979032" y="-6470"/>
                  <a:pt x="1040710" y="913056"/>
                </a:cubicBezTo>
                <a:cubicBezTo>
                  <a:pt x="1102388" y="1832582"/>
                  <a:pt x="893249" y="4890856"/>
                  <a:pt x="1078266" y="5752676"/>
                </a:cubicBezTo>
                <a:cubicBezTo>
                  <a:pt x="1198835" y="5941335"/>
                  <a:pt x="2163906" y="5999388"/>
                  <a:pt x="2389857" y="6059208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79" name="Freeform 878"/>
          <p:cNvSpPr/>
          <p:nvPr/>
        </p:nvSpPr>
        <p:spPr bwMode="auto">
          <a:xfrm>
            <a:off x="3852041" y="1632401"/>
            <a:ext cx="2179445" cy="477390"/>
          </a:xfrm>
          <a:custGeom>
            <a:avLst/>
            <a:gdLst>
              <a:gd name="connsiteX0" fmla="*/ 2226205 w 2226205"/>
              <a:gd name="connsiteY0" fmla="*/ 108847 h 2045808"/>
              <a:gd name="connsiteX1" fmla="*/ 294992 w 2226205"/>
              <a:gd name="connsiteY1" fmla="*/ 203944 h 2045808"/>
              <a:gd name="connsiteX2" fmla="*/ 2384 w 2226205"/>
              <a:gd name="connsiteY2" fmla="*/ 1966907 h 2045808"/>
              <a:gd name="connsiteX3" fmla="*/ 148688 w 2226205"/>
              <a:gd name="connsiteY3" fmla="*/ 1762082 h 2045808"/>
              <a:gd name="connsiteX0" fmla="*/ 2226205 w 2226205"/>
              <a:gd name="connsiteY0" fmla="*/ 108847 h 2045808"/>
              <a:gd name="connsiteX1" fmla="*/ 294992 w 2226205"/>
              <a:gd name="connsiteY1" fmla="*/ 203944 h 2045808"/>
              <a:gd name="connsiteX2" fmla="*/ 2384 w 2226205"/>
              <a:gd name="connsiteY2" fmla="*/ 1966907 h 2045808"/>
              <a:gd name="connsiteX3" fmla="*/ 148688 w 2226205"/>
              <a:gd name="connsiteY3" fmla="*/ 1762082 h 2045808"/>
              <a:gd name="connsiteX0" fmla="*/ 2223821 w 2223821"/>
              <a:gd name="connsiteY0" fmla="*/ 108847 h 1966907"/>
              <a:gd name="connsiteX1" fmla="*/ 292608 w 2223821"/>
              <a:gd name="connsiteY1" fmla="*/ 203944 h 1966907"/>
              <a:gd name="connsiteX2" fmla="*/ 0 w 2223821"/>
              <a:gd name="connsiteY2" fmla="*/ 1966907 h 1966907"/>
              <a:gd name="connsiteX0" fmla="*/ 2223821 w 2223821"/>
              <a:gd name="connsiteY0" fmla="*/ 110706 h 1998027"/>
              <a:gd name="connsiteX1" fmla="*/ 292608 w 2223821"/>
              <a:gd name="connsiteY1" fmla="*/ 205803 h 1998027"/>
              <a:gd name="connsiteX2" fmla="*/ 0 w 2223821"/>
              <a:gd name="connsiteY2" fmla="*/ 1998027 h 1998027"/>
              <a:gd name="connsiteX0" fmla="*/ 4062136 w 4062136"/>
              <a:gd name="connsiteY0" fmla="*/ 2082200 h 2082201"/>
              <a:gd name="connsiteX1" fmla="*/ 292608 w 4062136"/>
              <a:gd name="connsiteY1" fmla="*/ 30011 h 2082201"/>
              <a:gd name="connsiteX2" fmla="*/ 0 w 4062136"/>
              <a:gd name="connsiteY2" fmla="*/ 1822235 h 2082201"/>
              <a:gd name="connsiteX0" fmla="*/ 4062136 w 4062136"/>
              <a:gd name="connsiteY0" fmla="*/ 1408541 h 1408541"/>
              <a:gd name="connsiteX1" fmla="*/ 980887 w 4062136"/>
              <a:gd name="connsiteY1" fmla="*/ 41478 h 1408541"/>
              <a:gd name="connsiteX2" fmla="*/ 0 w 4062136"/>
              <a:gd name="connsiteY2" fmla="*/ 1148576 h 1408541"/>
              <a:gd name="connsiteX0" fmla="*/ 4062136 w 4062136"/>
              <a:gd name="connsiteY0" fmla="*/ 748938 h 748938"/>
              <a:gd name="connsiteX1" fmla="*/ 344882 w 4062136"/>
              <a:gd name="connsiteY1" fmla="*/ 67001 h 748938"/>
              <a:gd name="connsiteX2" fmla="*/ 0 w 4062136"/>
              <a:gd name="connsiteY2" fmla="*/ 488973 h 748938"/>
              <a:gd name="connsiteX0" fmla="*/ 4062136 w 4062136"/>
              <a:gd name="connsiteY0" fmla="*/ 681937 h 681937"/>
              <a:gd name="connsiteX1" fmla="*/ 3168639 w 4062136"/>
              <a:gd name="connsiteY1" fmla="*/ 461121 h 681937"/>
              <a:gd name="connsiteX2" fmla="*/ 344882 w 4062136"/>
              <a:gd name="connsiteY2" fmla="*/ 0 h 681937"/>
              <a:gd name="connsiteX3" fmla="*/ 0 w 4062136"/>
              <a:gd name="connsiteY3" fmla="*/ 421972 h 681937"/>
              <a:gd name="connsiteX0" fmla="*/ 4062136 w 4062136"/>
              <a:gd name="connsiteY0" fmla="*/ 681937 h 681937"/>
              <a:gd name="connsiteX1" fmla="*/ 3621684 w 4062136"/>
              <a:gd name="connsiteY1" fmla="*/ 118558 h 681937"/>
              <a:gd name="connsiteX2" fmla="*/ 344882 w 4062136"/>
              <a:gd name="connsiteY2" fmla="*/ 0 h 681937"/>
              <a:gd name="connsiteX3" fmla="*/ 0 w 4062136"/>
              <a:gd name="connsiteY3" fmla="*/ 421972 h 681937"/>
              <a:gd name="connsiteX0" fmla="*/ 4062136 w 4062136"/>
              <a:gd name="connsiteY0" fmla="*/ 648801 h 648801"/>
              <a:gd name="connsiteX1" fmla="*/ 3621684 w 4062136"/>
              <a:gd name="connsiteY1" fmla="*/ 85422 h 648801"/>
              <a:gd name="connsiteX2" fmla="*/ 344882 w 4062136"/>
              <a:gd name="connsiteY2" fmla="*/ 285 h 648801"/>
              <a:gd name="connsiteX3" fmla="*/ 0 w 4062136"/>
              <a:gd name="connsiteY3" fmla="*/ 388836 h 648801"/>
              <a:gd name="connsiteX0" fmla="*/ 4062136 w 4062136"/>
              <a:gd name="connsiteY0" fmla="*/ 648801 h 648801"/>
              <a:gd name="connsiteX1" fmla="*/ 3621684 w 4062136"/>
              <a:gd name="connsiteY1" fmla="*/ 85422 h 648801"/>
              <a:gd name="connsiteX2" fmla="*/ 344882 w 4062136"/>
              <a:gd name="connsiteY2" fmla="*/ 285 h 648801"/>
              <a:gd name="connsiteX3" fmla="*/ 0 w 4062136"/>
              <a:gd name="connsiteY3" fmla="*/ 388836 h 648801"/>
              <a:gd name="connsiteX0" fmla="*/ 4062136 w 4062136"/>
              <a:gd name="connsiteY0" fmla="*/ 648516 h 648516"/>
              <a:gd name="connsiteX1" fmla="*/ 3621684 w 4062136"/>
              <a:gd name="connsiteY1" fmla="*/ 85137 h 648516"/>
              <a:gd name="connsiteX2" fmla="*/ 344882 w 4062136"/>
              <a:gd name="connsiteY2" fmla="*/ 0 h 648516"/>
              <a:gd name="connsiteX3" fmla="*/ 0 w 4062136"/>
              <a:gd name="connsiteY3" fmla="*/ 388551 h 648516"/>
              <a:gd name="connsiteX0" fmla="*/ 4062136 w 4062136"/>
              <a:gd name="connsiteY0" fmla="*/ 648516 h 648516"/>
              <a:gd name="connsiteX1" fmla="*/ 3621684 w 4062136"/>
              <a:gd name="connsiteY1" fmla="*/ 85137 h 648516"/>
              <a:gd name="connsiteX2" fmla="*/ 344882 w 4062136"/>
              <a:gd name="connsiteY2" fmla="*/ 0 h 648516"/>
              <a:gd name="connsiteX3" fmla="*/ 0 w 4062136"/>
              <a:gd name="connsiteY3" fmla="*/ 388551 h 648516"/>
              <a:gd name="connsiteX0" fmla="*/ 3914025 w 3949981"/>
              <a:gd name="connsiteY0" fmla="*/ 823976 h 823976"/>
              <a:gd name="connsiteX1" fmla="*/ 3621684 w 3949981"/>
              <a:gd name="connsiteY1" fmla="*/ 85137 h 823976"/>
              <a:gd name="connsiteX2" fmla="*/ 344882 w 3949981"/>
              <a:gd name="connsiteY2" fmla="*/ 0 h 823976"/>
              <a:gd name="connsiteX3" fmla="*/ 0 w 3949981"/>
              <a:gd name="connsiteY3" fmla="*/ 388551 h 823976"/>
              <a:gd name="connsiteX0" fmla="*/ 3914025 w 4022839"/>
              <a:gd name="connsiteY0" fmla="*/ 823976 h 823976"/>
              <a:gd name="connsiteX1" fmla="*/ 3621684 w 4022839"/>
              <a:gd name="connsiteY1" fmla="*/ 85137 h 823976"/>
              <a:gd name="connsiteX2" fmla="*/ 344882 w 4022839"/>
              <a:gd name="connsiteY2" fmla="*/ 0 h 823976"/>
              <a:gd name="connsiteX3" fmla="*/ 0 w 4022839"/>
              <a:gd name="connsiteY3" fmla="*/ 388551 h 823976"/>
              <a:gd name="connsiteX0" fmla="*/ 3914025 w 3972550"/>
              <a:gd name="connsiteY0" fmla="*/ 823976 h 823976"/>
              <a:gd name="connsiteX1" fmla="*/ 3621684 w 3972550"/>
              <a:gd name="connsiteY1" fmla="*/ 85137 h 823976"/>
              <a:gd name="connsiteX2" fmla="*/ 344882 w 3972550"/>
              <a:gd name="connsiteY2" fmla="*/ 0 h 823976"/>
              <a:gd name="connsiteX3" fmla="*/ 0 w 3972550"/>
              <a:gd name="connsiteY3" fmla="*/ 388551 h 823976"/>
              <a:gd name="connsiteX0" fmla="*/ 3914025 w 3914025"/>
              <a:gd name="connsiteY0" fmla="*/ 823976 h 823976"/>
              <a:gd name="connsiteX1" fmla="*/ 3621684 w 3914025"/>
              <a:gd name="connsiteY1" fmla="*/ 85137 h 823976"/>
              <a:gd name="connsiteX2" fmla="*/ 344882 w 3914025"/>
              <a:gd name="connsiteY2" fmla="*/ 0 h 823976"/>
              <a:gd name="connsiteX3" fmla="*/ 0 w 3914025"/>
              <a:gd name="connsiteY3" fmla="*/ 388551 h 823976"/>
              <a:gd name="connsiteX0" fmla="*/ 3986517 w 3986517"/>
              <a:gd name="connsiteY0" fmla="*/ 823976 h 823976"/>
              <a:gd name="connsiteX1" fmla="*/ 3621684 w 3986517"/>
              <a:gd name="connsiteY1" fmla="*/ 85137 h 823976"/>
              <a:gd name="connsiteX2" fmla="*/ 344882 w 3986517"/>
              <a:gd name="connsiteY2" fmla="*/ 0 h 823976"/>
              <a:gd name="connsiteX3" fmla="*/ 0 w 3986517"/>
              <a:gd name="connsiteY3" fmla="*/ 388551 h 82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6517" h="823976">
                <a:moveTo>
                  <a:pt x="3986517" y="823976"/>
                </a:moveTo>
                <a:cubicBezTo>
                  <a:pt x="3907300" y="653490"/>
                  <a:pt x="3997280" y="90175"/>
                  <a:pt x="3621684" y="85137"/>
                </a:cubicBezTo>
                <a:cubicBezTo>
                  <a:pt x="3002142" y="-28519"/>
                  <a:pt x="602906" y="14881"/>
                  <a:pt x="344882" y="0"/>
                </a:cubicBezTo>
                <a:cubicBezTo>
                  <a:pt x="78794" y="105674"/>
                  <a:pt x="24384" y="128861"/>
                  <a:pt x="0" y="38855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26" name="Freeform 525"/>
          <p:cNvSpPr/>
          <p:nvPr/>
        </p:nvSpPr>
        <p:spPr bwMode="auto">
          <a:xfrm flipH="1">
            <a:off x="5164486" y="4518182"/>
            <a:ext cx="1285200" cy="71542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1592758 w 4728432"/>
              <a:gd name="connsiteY0" fmla="*/ 6350664 h 6350664"/>
              <a:gd name="connsiteX1" fmla="*/ 41633 w 4728432"/>
              <a:gd name="connsiteY1" fmla="*/ 5009530 h 6350664"/>
              <a:gd name="connsiteX2" fmla="*/ 4558575 w 4728432"/>
              <a:gd name="connsiteY2" fmla="*/ 0 h 6350664"/>
              <a:gd name="connsiteX0" fmla="*/ 1592758 w 4558778"/>
              <a:gd name="connsiteY0" fmla="*/ 6350664 h 6350664"/>
              <a:gd name="connsiteX1" fmla="*/ 41633 w 4558778"/>
              <a:gd name="connsiteY1" fmla="*/ 5009530 h 6350664"/>
              <a:gd name="connsiteX2" fmla="*/ 4558575 w 4558778"/>
              <a:gd name="connsiteY2" fmla="*/ 0 h 6350664"/>
              <a:gd name="connsiteX0" fmla="*/ 2582054 w 4543355"/>
              <a:gd name="connsiteY0" fmla="*/ 6759767 h 6759767"/>
              <a:gd name="connsiteX1" fmla="*/ 26210 w 4543355"/>
              <a:gd name="connsiteY1" fmla="*/ 5009530 h 6759767"/>
              <a:gd name="connsiteX2" fmla="*/ 4543152 w 4543355"/>
              <a:gd name="connsiteY2" fmla="*/ 0 h 6759767"/>
              <a:gd name="connsiteX0" fmla="*/ 2582054 w 4798329"/>
              <a:gd name="connsiteY0" fmla="*/ 6819096 h 6819096"/>
              <a:gd name="connsiteX1" fmla="*/ 26210 w 4798329"/>
              <a:gd name="connsiteY1" fmla="*/ 5068859 h 6819096"/>
              <a:gd name="connsiteX2" fmla="*/ 4798137 w 4798329"/>
              <a:gd name="connsiteY2" fmla="*/ 0 h 6819096"/>
              <a:gd name="connsiteX0" fmla="*/ 2582054 w 4798137"/>
              <a:gd name="connsiteY0" fmla="*/ 6819096 h 6819096"/>
              <a:gd name="connsiteX1" fmla="*/ 26210 w 4798137"/>
              <a:gd name="connsiteY1" fmla="*/ 5068859 h 6819096"/>
              <a:gd name="connsiteX2" fmla="*/ 944493 w 4798137"/>
              <a:gd name="connsiteY2" fmla="*/ 2342014 h 6819096"/>
              <a:gd name="connsiteX3" fmla="*/ 4798137 w 4798137"/>
              <a:gd name="connsiteY3" fmla="*/ 0 h 6819096"/>
              <a:gd name="connsiteX0" fmla="*/ 2582054 w 4798137"/>
              <a:gd name="connsiteY0" fmla="*/ 6819096 h 6819096"/>
              <a:gd name="connsiteX1" fmla="*/ 26210 w 4798137"/>
              <a:gd name="connsiteY1" fmla="*/ 5068859 h 6819096"/>
              <a:gd name="connsiteX2" fmla="*/ 944493 w 4798137"/>
              <a:gd name="connsiteY2" fmla="*/ 2342014 h 6819096"/>
              <a:gd name="connsiteX3" fmla="*/ 3956646 w 4798137"/>
              <a:gd name="connsiteY3" fmla="*/ 1398556 h 6819096"/>
              <a:gd name="connsiteX4" fmla="*/ 4798137 w 4798137"/>
              <a:gd name="connsiteY4" fmla="*/ 0 h 6819096"/>
              <a:gd name="connsiteX0" fmla="*/ 2437812 w 4653895"/>
              <a:gd name="connsiteY0" fmla="*/ 6819096 h 6819096"/>
              <a:gd name="connsiteX1" fmla="*/ 28307 w 4653895"/>
              <a:gd name="connsiteY1" fmla="*/ 4999342 h 6819096"/>
              <a:gd name="connsiteX2" fmla="*/ 800251 w 4653895"/>
              <a:gd name="connsiteY2" fmla="*/ 2342014 h 6819096"/>
              <a:gd name="connsiteX3" fmla="*/ 3812404 w 4653895"/>
              <a:gd name="connsiteY3" fmla="*/ 1398556 h 6819096"/>
              <a:gd name="connsiteX4" fmla="*/ 4653895 w 4653895"/>
              <a:gd name="connsiteY4" fmla="*/ 0 h 6819096"/>
              <a:gd name="connsiteX0" fmla="*/ 2437812 w 4653895"/>
              <a:gd name="connsiteY0" fmla="*/ 6819096 h 6819096"/>
              <a:gd name="connsiteX1" fmla="*/ 28307 w 4653895"/>
              <a:gd name="connsiteY1" fmla="*/ 4999342 h 6819096"/>
              <a:gd name="connsiteX2" fmla="*/ 800251 w 4653895"/>
              <a:gd name="connsiteY2" fmla="*/ 2342014 h 6819096"/>
              <a:gd name="connsiteX3" fmla="*/ 3812404 w 4653895"/>
              <a:gd name="connsiteY3" fmla="*/ 1398556 h 6819096"/>
              <a:gd name="connsiteX4" fmla="*/ 4653895 w 4653895"/>
              <a:gd name="connsiteY4" fmla="*/ 0 h 6819096"/>
              <a:gd name="connsiteX0" fmla="*/ 2521270 w 4737353"/>
              <a:gd name="connsiteY0" fmla="*/ 6819096 h 6819096"/>
              <a:gd name="connsiteX1" fmla="*/ 111765 w 4737353"/>
              <a:gd name="connsiteY1" fmla="*/ 4999342 h 6819096"/>
              <a:gd name="connsiteX2" fmla="*/ 554445 w 4737353"/>
              <a:gd name="connsiteY2" fmla="*/ 2421463 h 6819096"/>
              <a:gd name="connsiteX3" fmla="*/ 3895862 w 4737353"/>
              <a:gd name="connsiteY3" fmla="*/ 1398556 h 6819096"/>
              <a:gd name="connsiteX4" fmla="*/ 4737353 w 4737353"/>
              <a:gd name="connsiteY4" fmla="*/ 0 h 6819096"/>
              <a:gd name="connsiteX0" fmla="*/ 2521270 w 4943880"/>
              <a:gd name="connsiteY0" fmla="*/ 6970251 h 6970251"/>
              <a:gd name="connsiteX1" fmla="*/ 111765 w 4943880"/>
              <a:gd name="connsiteY1" fmla="*/ 5150497 h 6970251"/>
              <a:gd name="connsiteX2" fmla="*/ 554445 w 4943880"/>
              <a:gd name="connsiteY2" fmla="*/ 2572618 h 6970251"/>
              <a:gd name="connsiteX3" fmla="*/ 3895862 w 4943880"/>
              <a:gd name="connsiteY3" fmla="*/ 1549711 h 6970251"/>
              <a:gd name="connsiteX4" fmla="*/ 4908042 w 4943880"/>
              <a:gd name="connsiteY4" fmla="*/ 89833 h 6970251"/>
              <a:gd name="connsiteX5" fmla="*/ 4737353 w 4943880"/>
              <a:gd name="connsiteY5" fmla="*/ 151155 h 6970251"/>
              <a:gd name="connsiteX0" fmla="*/ 2521270 w 4943880"/>
              <a:gd name="connsiteY0" fmla="*/ 6970251 h 6970251"/>
              <a:gd name="connsiteX1" fmla="*/ 111765 w 4943880"/>
              <a:gd name="connsiteY1" fmla="*/ 5150497 h 6970251"/>
              <a:gd name="connsiteX2" fmla="*/ 554445 w 4943880"/>
              <a:gd name="connsiteY2" fmla="*/ 2572618 h 6970251"/>
              <a:gd name="connsiteX3" fmla="*/ 3847082 w 4943880"/>
              <a:gd name="connsiteY3" fmla="*/ 1470262 h 6970251"/>
              <a:gd name="connsiteX4" fmla="*/ 4908042 w 4943880"/>
              <a:gd name="connsiteY4" fmla="*/ 89833 h 6970251"/>
              <a:gd name="connsiteX5" fmla="*/ 4737353 w 4943880"/>
              <a:gd name="connsiteY5" fmla="*/ 151155 h 6970251"/>
              <a:gd name="connsiteX0" fmla="*/ 2521270 w 4908042"/>
              <a:gd name="connsiteY0" fmla="*/ 6880418 h 6880418"/>
              <a:gd name="connsiteX1" fmla="*/ 111765 w 4908042"/>
              <a:gd name="connsiteY1" fmla="*/ 5060664 h 6880418"/>
              <a:gd name="connsiteX2" fmla="*/ 554445 w 4908042"/>
              <a:gd name="connsiteY2" fmla="*/ 2482785 h 6880418"/>
              <a:gd name="connsiteX3" fmla="*/ 3847082 w 4908042"/>
              <a:gd name="connsiteY3" fmla="*/ 1380429 h 6880418"/>
              <a:gd name="connsiteX4" fmla="*/ 4908042 w 4908042"/>
              <a:gd name="connsiteY4" fmla="*/ 0 h 6880418"/>
              <a:gd name="connsiteX0" fmla="*/ 2521270 w 4847068"/>
              <a:gd name="connsiteY0" fmla="*/ 6890350 h 6890350"/>
              <a:gd name="connsiteX1" fmla="*/ 111765 w 4847068"/>
              <a:gd name="connsiteY1" fmla="*/ 5070596 h 6890350"/>
              <a:gd name="connsiteX2" fmla="*/ 554445 w 4847068"/>
              <a:gd name="connsiteY2" fmla="*/ 2492717 h 6890350"/>
              <a:gd name="connsiteX3" fmla="*/ 3847082 w 4847068"/>
              <a:gd name="connsiteY3" fmla="*/ 1390361 h 6890350"/>
              <a:gd name="connsiteX4" fmla="*/ 4847068 w 4847068"/>
              <a:gd name="connsiteY4" fmla="*/ 0 h 6890350"/>
              <a:gd name="connsiteX0" fmla="*/ 2521270 w 4847068"/>
              <a:gd name="connsiteY0" fmla="*/ 6890350 h 6890350"/>
              <a:gd name="connsiteX1" fmla="*/ 111765 w 4847068"/>
              <a:gd name="connsiteY1" fmla="*/ 5070596 h 6890350"/>
              <a:gd name="connsiteX2" fmla="*/ 554445 w 4847068"/>
              <a:gd name="connsiteY2" fmla="*/ 2492717 h 6890350"/>
              <a:gd name="connsiteX3" fmla="*/ 3847082 w 4847068"/>
              <a:gd name="connsiteY3" fmla="*/ 1390361 h 6890350"/>
              <a:gd name="connsiteX4" fmla="*/ 4847068 w 4847068"/>
              <a:gd name="connsiteY4" fmla="*/ 0 h 6890350"/>
              <a:gd name="connsiteX0" fmla="*/ 2521270 w 3936039"/>
              <a:gd name="connsiteY0" fmla="*/ 7645116 h 7645116"/>
              <a:gd name="connsiteX1" fmla="*/ 111765 w 3936039"/>
              <a:gd name="connsiteY1" fmla="*/ 5825362 h 7645116"/>
              <a:gd name="connsiteX2" fmla="*/ 554445 w 3936039"/>
              <a:gd name="connsiteY2" fmla="*/ 3247483 h 7645116"/>
              <a:gd name="connsiteX3" fmla="*/ 3847082 w 3936039"/>
              <a:gd name="connsiteY3" fmla="*/ 2145127 h 7645116"/>
              <a:gd name="connsiteX4" fmla="*/ 1005659 w 3936039"/>
              <a:gd name="connsiteY4" fmla="*/ 0 h 7645116"/>
              <a:gd name="connsiteX0" fmla="*/ 2521270 w 2521270"/>
              <a:gd name="connsiteY0" fmla="*/ 7645116 h 7645116"/>
              <a:gd name="connsiteX1" fmla="*/ 111765 w 2521270"/>
              <a:gd name="connsiteY1" fmla="*/ 5825362 h 7645116"/>
              <a:gd name="connsiteX2" fmla="*/ 554445 w 2521270"/>
              <a:gd name="connsiteY2" fmla="*/ 3247483 h 7645116"/>
              <a:gd name="connsiteX3" fmla="*/ 798344 w 2521270"/>
              <a:gd name="connsiteY3" fmla="*/ 2035885 h 7645116"/>
              <a:gd name="connsiteX4" fmla="*/ 1005659 w 2521270"/>
              <a:gd name="connsiteY4" fmla="*/ 0 h 7645116"/>
              <a:gd name="connsiteX0" fmla="*/ 2521270 w 2521270"/>
              <a:gd name="connsiteY0" fmla="*/ 5609231 h 5609231"/>
              <a:gd name="connsiteX1" fmla="*/ 111765 w 2521270"/>
              <a:gd name="connsiteY1" fmla="*/ 3789477 h 5609231"/>
              <a:gd name="connsiteX2" fmla="*/ 554445 w 2521270"/>
              <a:gd name="connsiteY2" fmla="*/ 1211598 h 5609231"/>
              <a:gd name="connsiteX3" fmla="*/ 798344 w 2521270"/>
              <a:gd name="connsiteY3" fmla="*/ 0 h 5609231"/>
              <a:gd name="connsiteX0" fmla="*/ 2521270 w 2521270"/>
              <a:gd name="connsiteY0" fmla="*/ 4397634 h 4397634"/>
              <a:gd name="connsiteX1" fmla="*/ 111765 w 2521270"/>
              <a:gd name="connsiteY1" fmla="*/ 2577880 h 4397634"/>
              <a:gd name="connsiteX2" fmla="*/ 554445 w 2521270"/>
              <a:gd name="connsiteY2" fmla="*/ 1 h 4397634"/>
              <a:gd name="connsiteX0" fmla="*/ 2414457 w 2414457"/>
              <a:gd name="connsiteY0" fmla="*/ 3970594 h 3970594"/>
              <a:gd name="connsiteX1" fmla="*/ 4952 w 2414457"/>
              <a:gd name="connsiteY1" fmla="*/ 2150840 h 3970594"/>
              <a:gd name="connsiteX2" fmla="*/ 1715907 w 2414457"/>
              <a:gd name="connsiteY2" fmla="*/ 0 h 3970594"/>
              <a:gd name="connsiteX0" fmla="*/ 1348919 w 1348919"/>
              <a:gd name="connsiteY0" fmla="*/ 3970594 h 3970594"/>
              <a:gd name="connsiteX1" fmla="*/ 61350 w 1348919"/>
              <a:gd name="connsiteY1" fmla="*/ 1624490 h 3970594"/>
              <a:gd name="connsiteX2" fmla="*/ 650369 w 1348919"/>
              <a:gd name="connsiteY2" fmla="*/ 0 h 3970594"/>
              <a:gd name="connsiteX0" fmla="*/ 1678182 w 1678182"/>
              <a:gd name="connsiteY0" fmla="*/ 3613073 h 3613073"/>
              <a:gd name="connsiteX1" fmla="*/ 61350 w 1678182"/>
              <a:gd name="connsiteY1" fmla="*/ 1624490 h 3613073"/>
              <a:gd name="connsiteX2" fmla="*/ 650369 w 1678182"/>
              <a:gd name="connsiteY2" fmla="*/ 0 h 3613073"/>
              <a:gd name="connsiteX0" fmla="*/ 1934275 w 1934275"/>
              <a:gd name="connsiteY0" fmla="*/ 3583279 h 3583279"/>
              <a:gd name="connsiteX1" fmla="*/ 61350 w 1934275"/>
              <a:gd name="connsiteY1" fmla="*/ 1624490 h 3583279"/>
              <a:gd name="connsiteX2" fmla="*/ 650369 w 1934275"/>
              <a:gd name="connsiteY2" fmla="*/ 0 h 3583279"/>
              <a:gd name="connsiteX0" fmla="*/ 1874738 w 3566398"/>
              <a:gd name="connsiteY0" fmla="*/ 6589551 h 6589551"/>
              <a:gd name="connsiteX1" fmla="*/ 1813 w 3566398"/>
              <a:gd name="connsiteY1" fmla="*/ 4630762 h 6589551"/>
              <a:gd name="connsiteX2" fmla="*/ 3566398 w 3566398"/>
              <a:gd name="connsiteY2" fmla="*/ 0 h 6589551"/>
              <a:gd name="connsiteX0" fmla="*/ 1872925 w 3564585"/>
              <a:gd name="connsiteY0" fmla="*/ 6589551 h 6589551"/>
              <a:gd name="connsiteX1" fmla="*/ 0 w 3564585"/>
              <a:gd name="connsiteY1" fmla="*/ 4630762 h 6589551"/>
              <a:gd name="connsiteX2" fmla="*/ 3137760 w 3564585"/>
              <a:gd name="connsiteY2" fmla="*/ 934382 h 6589551"/>
              <a:gd name="connsiteX3" fmla="*/ 3564585 w 3564585"/>
              <a:gd name="connsiteY3" fmla="*/ 0 h 6589551"/>
              <a:gd name="connsiteX0" fmla="*/ 1872925 w 3564585"/>
              <a:gd name="connsiteY0" fmla="*/ 6589551 h 6589551"/>
              <a:gd name="connsiteX1" fmla="*/ 0 w 3564585"/>
              <a:gd name="connsiteY1" fmla="*/ 4630762 h 6589551"/>
              <a:gd name="connsiteX2" fmla="*/ 3137760 w 3564585"/>
              <a:gd name="connsiteY2" fmla="*/ 934382 h 6589551"/>
              <a:gd name="connsiteX3" fmla="*/ 3564585 w 3564585"/>
              <a:gd name="connsiteY3" fmla="*/ 0 h 6589551"/>
              <a:gd name="connsiteX0" fmla="*/ 1872925 w 3564585"/>
              <a:gd name="connsiteY0" fmla="*/ 6589551 h 6589551"/>
              <a:gd name="connsiteX1" fmla="*/ 0 w 3564585"/>
              <a:gd name="connsiteY1" fmla="*/ 4630762 h 6589551"/>
              <a:gd name="connsiteX2" fmla="*/ 3137760 w 3564585"/>
              <a:gd name="connsiteY2" fmla="*/ 934382 h 6589551"/>
              <a:gd name="connsiteX3" fmla="*/ 3564585 w 3564585"/>
              <a:gd name="connsiteY3" fmla="*/ 0 h 6589551"/>
              <a:gd name="connsiteX0" fmla="*/ 1921704 w 3613364"/>
              <a:gd name="connsiteY0" fmla="*/ 6589551 h 6589551"/>
              <a:gd name="connsiteX1" fmla="*/ 0 w 3613364"/>
              <a:gd name="connsiteY1" fmla="*/ 4153415 h 6589551"/>
              <a:gd name="connsiteX2" fmla="*/ 3186539 w 3613364"/>
              <a:gd name="connsiteY2" fmla="*/ 934382 h 6589551"/>
              <a:gd name="connsiteX3" fmla="*/ 3613364 w 3613364"/>
              <a:gd name="connsiteY3" fmla="*/ 0 h 6589551"/>
              <a:gd name="connsiteX0" fmla="*/ 1975798 w 3667458"/>
              <a:gd name="connsiteY0" fmla="*/ 6589551 h 6589551"/>
              <a:gd name="connsiteX1" fmla="*/ 54094 w 3667458"/>
              <a:gd name="connsiteY1" fmla="*/ 4153415 h 6589551"/>
              <a:gd name="connsiteX2" fmla="*/ 679695 w 3667458"/>
              <a:gd name="connsiteY2" fmla="*/ 2356268 h 6589551"/>
              <a:gd name="connsiteX3" fmla="*/ 3240633 w 3667458"/>
              <a:gd name="connsiteY3" fmla="*/ 934382 h 6589551"/>
              <a:gd name="connsiteX4" fmla="*/ 3667458 w 3667458"/>
              <a:gd name="connsiteY4" fmla="*/ 0 h 6589551"/>
              <a:gd name="connsiteX0" fmla="*/ 2268478 w 3667458"/>
              <a:gd name="connsiteY0" fmla="*/ 6498144 h 6498144"/>
              <a:gd name="connsiteX1" fmla="*/ 54094 w 3667458"/>
              <a:gd name="connsiteY1" fmla="*/ 4153415 h 6498144"/>
              <a:gd name="connsiteX2" fmla="*/ 679695 w 3667458"/>
              <a:gd name="connsiteY2" fmla="*/ 2356268 h 6498144"/>
              <a:gd name="connsiteX3" fmla="*/ 3240633 w 3667458"/>
              <a:gd name="connsiteY3" fmla="*/ 934382 h 6498144"/>
              <a:gd name="connsiteX4" fmla="*/ 3667458 w 3667458"/>
              <a:gd name="connsiteY4" fmla="*/ 0 h 6498144"/>
              <a:gd name="connsiteX0" fmla="*/ 2105005 w 3503985"/>
              <a:gd name="connsiteY0" fmla="*/ 6498144 h 6498144"/>
              <a:gd name="connsiteX1" fmla="*/ 85738 w 3503985"/>
              <a:gd name="connsiteY1" fmla="*/ 4122946 h 6498144"/>
              <a:gd name="connsiteX2" fmla="*/ 516222 w 3503985"/>
              <a:gd name="connsiteY2" fmla="*/ 2356268 h 6498144"/>
              <a:gd name="connsiteX3" fmla="*/ 3077160 w 3503985"/>
              <a:gd name="connsiteY3" fmla="*/ 934382 h 6498144"/>
              <a:gd name="connsiteX4" fmla="*/ 3503985 w 3503985"/>
              <a:gd name="connsiteY4" fmla="*/ 0 h 6498144"/>
              <a:gd name="connsiteX0" fmla="*/ 2105005 w 3589349"/>
              <a:gd name="connsiteY0" fmla="*/ 6741897 h 6741897"/>
              <a:gd name="connsiteX1" fmla="*/ 85738 w 3589349"/>
              <a:gd name="connsiteY1" fmla="*/ 4366699 h 6741897"/>
              <a:gd name="connsiteX2" fmla="*/ 516222 w 3589349"/>
              <a:gd name="connsiteY2" fmla="*/ 2600021 h 6741897"/>
              <a:gd name="connsiteX3" fmla="*/ 3077160 w 3589349"/>
              <a:gd name="connsiteY3" fmla="*/ 1178135 h 6741897"/>
              <a:gd name="connsiteX4" fmla="*/ 3589349 w 3589349"/>
              <a:gd name="connsiteY4" fmla="*/ 0 h 6741897"/>
              <a:gd name="connsiteX0" fmla="*/ 2105005 w 3589349"/>
              <a:gd name="connsiteY0" fmla="*/ 6741897 h 6741897"/>
              <a:gd name="connsiteX1" fmla="*/ 85738 w 3589349"/>
              <a:gd name="connsiteY1" fmla="*/ 4366699 h 6741897"/>
              <a:gd name="connsiteX2" fmla="*/ 516222 w 3589349"/>
              <a:gd name="connsiteY2" fmla="*/ 2600021 h 6741897"/>
              <a:gd name="connsiteX3" fmla="*/ 3077160 w 3589349"/>
              <a:gd name="connsiteY3" fmla="*/ 1178135 h 6741897"/>
              <a:gd name="connsiteX4" fmla="*/ 3589349 w 3589349"/>
              <a:gd name="connsiteY4" fmla="*/ 0 h 6741897"/>
              <a:gd name="connsiteX0" fmla="*/ 2096430 w 3580774"/>
              <a:gd name="connsiteY0" fmla="*/ 6741897 h 6741897"/>
              <a:gd name="connsiteX1" fmla="*/ 77163 w 3580774"/>
              <a:gd name="connsiteY1" fmla="*/ 4366699 h 6741897"/>
              <a:gd name="connsiteX2" fmla="*/ 507647 w 3580774"/>
              <a:gd name="connsiteY2" fmla="*/ 2600021 h 6741897"/>
              <a:gd name="connsiteX3" fmla="*/ 2990050 w 3580774"/>
              <a:gd name="connsiteY3" fmla="*/ 1355668 h 6741897"/>
              <a:gd name="connsiteX4" fmla="*/ 3580774 w 3580774"/>
              <a:gd name="connsiteY4" fmla="*/ 0 h 6741897"/>
              <a:gd name="connsiteX0" fmla="*/ 2094484 w 3578828"/>
              <a:gd name="connsiteY0" fmla="*/ 6741897 h 6741897"/>
              <a:gd name="connsiteX1" fmla="*/ 75217 w 3578828"/>
              <a:gd name="connsiteY1" fmla="*/ 4366699 h 6741897"/>
              <a:gd name="connsiteX2" fmla="*/ 505701 w 3578828"/>
              <a:gd name="connsiteY2" fmla="*/ 2600021 h 6741897"/>
              <a:gd name="connsiteX3" fmla="*/ 2920788 w 3578828"/>
              <a:gd name="connsiteY3" fmla="*/ 1308948 h 6741897"/>
              <a:gd name="connsiteX4" fmla="*/ 3578828 w 3578828"/>
              <a:gd name="connsiteY4" fmla="*/ 0 h 6741897"/>
              <a:gd name="connsiteX0" fmla="*/ 2094482 w 3578826"/>
              <a:gd name="connsiteY0" fmla="*/ 6741897 h 6741897"/>
              <a:gd name="connsiteX1" fmla="*/ 75215 w 3578826"/>
              <a:gd name="connsiteY1" fmla="*/ 4366699 h 6741897"/>
              <a:gd name="connsiteX2" fmla="*/ 505699 w 3578826"/>
              <a:gd name="connsiteY2" fmla="*/ 2600021 h 6741897"/>
              <a:gd name="connsiteX3" fmla="*/ 2920786 w 3578826"/>
              <a:gd name="connsiteY3" fmla="*/ 1308948 h 6741897"/>
              <a:gd name="connsiteX4" fmla="*/ 3578826 w 3578826"/>
              <a:gd name="connsiteY4" fmla="*/ 0 h 6741897"/>
              <a:gd name="connsiteX0" fmla="*/ 2094482 w 3578826"/>
              <a:gd name="connsiteY0" fmla="*/ 6741897 h 6741897"/>
              <a:gd name="connsiteX1" fmla="*/ 75215 w 3578826"/>
              <a:gd name="connsiteY1" fmla="*/ 4366699 h 6741897"/>
              <a:gd name="connsiteX2" fmla="*/ 505699 w 3578826"/>
              <a:gd name="connsiteY2" fmla="*/ 2600021 h 6741897"/>
              <a:gd name="connsiteX3" fmla="*/ 2920786 w 3578826"/>
              <a:gd name="connsiteY3" fmla="*/ 1308948 h 6741897"/>
              <a:gd name="connsiteX4" fmla="*/ 3578826 w 3578826"/>
              <a:gd name="connsiteY4" fmla="*/ 0 h 6741897"/>
              <a:gd name="connsiteX0" fmla="*/ 2094482 w 2920786"/>
              <a:gd name="connsiteY0" fmla="*/ 5432949 h 5432949"/>
              <a:gd name="connsiteX1" fmla="*/ 75215 w 2920786"/>
              <a:gd name="connsiteY1" fmla="*/ 3057751 h 5432949"/>
              <a:gd name="connsiteX2" fmla="*/ 505699 w 2920786"/>
              <a:gd name="connsiteY2" fmla="*/ 1291073 h 5432949"/>
              <a:gd name="connsiteX3" fmla="*/ 2920786 w 2920786"/>
              <a:gd name="connsiteY3" fmla="*/ 0 h 5432949"/>
              <a:gd name="connsiteX0" fmla="*/ 2094482 w 2920786"/>
              <a:gd name="connsiteY0" fmla="*/ 5432949 h 5432949"/>
              <a:gd name="connsiteX1" fmla="*/ 75215 w 2920786"/>
              <a:gd name="connsiteY1" fmla="*/ 3057751 h 5432949"/>
              <a:gd name="connsiteX2" fmla="*/ 505699 w 2920786"/>
              <a:gd name="connsiteY2" fmla="*/ 1291073 h 5432949"/>
              <a:gd name="connsiteX3" fmla="*/ 2920786 w 2920786"/>
              <a:gd name="connsiteY3" fmla="*/ 0 h 5432949"/>
              <a:gd name="connsiteX0" fmla="*/ 2094482 w 2094481"/>
              <a:gd name="connsiteY0" fmla="*/ 4141876 h 4141876"/>
              <a:gd name="connsiteX1" fmla="*/ 75215 w 2094481"/>
              <a:gd name="connsiteY1" fmla="*/ 1766678 h 4141876"/>
              <a:gd name="connsiteX2" fmla="*/ 505699 w 2094481"/>
              <a:gd name="connsiteY2" fmla="*/ 0 h 4141876"/>
              <a:gd name="connsiteX0" fmla="*/ 2094482 w 2094483"/>
              <a:gd name="connsiteY0" fmla="*/ 4141876 h 4141876"/>
              <a:gd name="connsiteX1" fmla="*/ 75215 w 2094483"/>
              <a:gd name="connsiteY1" fmla="*/ 1766678 h 4141876"/>
              <a:gd name="connsiteX2" fmla="*/ 505699 w 2094483"/>
              <a:gd name="connsiteY2" fmla="*/ 0 h 4141876"/>
              <a:gd name="connsiteX0" fmla="*/ 2019268 w 2019267"/>
              <a:gd name="connsiteY0" fmla="*/ 2375198 h 2375198"/>
              <a:gd name="connsiteX1" fmla="*/ 1 w 2019267"/>
              <a:gd name="connsiteY1" fmla="*/ 0 h 2375198"/>
              <a:gd name="connsiteX0" fmla="*/ 1531469 w 1531469"/>
              <a:gd name="connsiteY0" fmla="*/ 2679888 h 2679888"/>
              <a:gd name="connsiteX1" fmla="*/ 0 w 1531469"/>
              <a:gd name="connsiteY1" fmla="*/ 0 h 2679888"/>
              <a:gd name="connsiteX0" fmla="*/ 3165592 w 3165592"/>
              <a:gd name="connsiteY0" fmla="*/ 1806444 h 1806444"/>
              <a:gd name="connsiteX1" fmla="*/ 0 w 3165592"/>
              <a:gd name="connsiteY1" fmla="*/ 0 h 1806444"/>
              <a:gd name="connsiteX0" fmla="*/ 3165592 w 3165592"/>
              <a:gd name="connsiteY0" fmla="*/ 1907089 h 1907089"/>
              <a:gd name="connsiteX1" fmla="*/ 0 w 3165592"/>
              <a:gd name="connsiteY1" fmla="*/ 100645 h 1907089"/>
              <a:gd name="connsiteX0" fmla="*/ 2822468 w 2822468"/>
              <a:gd name="connsiteY0" fmla="*/ 1968018 h 1968019"/>
              <a:gd name="connsiteX1" fmla="*/ 0 w 2822468"/>
              <a:gd name="connsiteY1" fmla="*/ 98156 h 1968019"/>
              <a:gd name="connsiteX0" fmla="*/ 2822468 w 2822468"/>
              <a:gd name="connsiteY0" fmla="*/ 1963212 h 1963212"/>
              <a:gd name="connsiteX1" fmla="*/ 0 w 2822468"/>
              <a:gd name="connsiteY1" fmla="*/ 93350 h 1963212"/>
              <a:gd name="connsiteX0" fmla="*/ 2778194 w 2778194"/>
              <a:gd name="connsiteY0" fmla="*/ 1851168 h 1851168"/>
              <a:gd name="connsiteX1" fmla="*/ 0 w 2778194"/>
              <a:gd name="connsiteY1" fmla="*/ 97573 h 1851168"/>
              <a:gd name="connsiteX0" fmla="*/ 2778194 w 2778194"/>
              <a:gd name="connsiteY0" fmla="*/ 1753595 h 1753595"/>
              <a:gd name="connsiteX1" fmla="*/ 0 w 2778194"/>
              <a:gd name="connsiteY1" fmla="*/ 0 h 1753595"/>
              <a:gd name="connsiteX0" fmla="*/ 2778194 w 2778194"/>
              <a:gd name="connsiteY0" fmla="*/ 1753595 h 1753595"/>
              <a:gd name="connsiteX1" fmla="*/ 0 w 2778194"/>
              <a:gd name="connsiteY1" fmla="*/ 0 h 1753595"/>
              <a:gd name="connsiteX0" fmla="*/ 2778194 w 2778194"/>
              <a:gd name="connsiteY0" fmla="*/ 1753595 h 1753595"/>
              <a:gd name="connsiteX1" fmla="*/ 1449973 w 2778194"/>
              <a:gd name="connsiteY1" fmla="*/ 1252295 h 1753595"/>
              <a:gd name="connsiteX2" fmla="*/ 0 w 2778194"/>
              <a:gd name="connsiteY2" fmla="*/ 0 h 1753595"/>
              <a:gd name="connsiteX0" fmla="*/ 2778194 w 2778194"/>
              <a:gd name="connsiteY0" fmla="*/ 1753595 h 1753595"/>
              <a:gd name="connsiteX1" fmla="*/ 1449973 w 2778194"/>
              <a:gd name="connsiteY1" fmla="*/ 1252295 h 1753595"/>
              <a:gd name="connsiteX2" fmla="*/ 0 w 2778194"/>
              <a:gd name="connsiteY2" fmla="*/ 0 h 1753595"/>
              <a:gd name="connsiteX0" fmla="*/ 2778194 w 2778194"/>
              <a:gd name="connsiteY0" fmla="*/ 1753595 h 1753595"/>
              <a:gd name="connsiteX1" fmla="*/ 1449973 w 2778194"/>
              <a:gd name="connsiteY1" fmla="*/ 1252295 h 1753595"/>
              <a:gd name="connsiteX2" fmla="*/ 0 w 2778194"/>
              <a:gd name="connsiteY2" fmla="*/ 0 h 1753595"/>
              <a:gd name="connsiteX0" fmla="*/ 2778194 w 2778194"/>
              <a:gd name="connsiteY0" fmla="*/ 1753595 h 1753595"/>
              <a:gd name="connsiteX1" fmla="*/ 1449973 w 2778194"/>
              <a:gd name="connsiteY1" fmla="*/ 1252295 h 1753595"/>
              <a:gd name="connsiteX2" fmla="*/ 0 w 2778194"/>
              <a:gd name="connsiteY2" fmla="*/ 0 h 1753595"/>
              <a:gd name="connsiteX0" fmla="*/ 2778194 w 2778194"/>
              <a:gd name="connsiteY0" fmla="*/ 1753595 h 1753595"/>
              <a:gd name="connsiteX1" fmla="*/ 1449973 w 2778194"/>
              <a:gd name="connsiteY1" fmla="*/ 1252295 h 1753595"/>
              <a:gd name="connsiteX2" fmla="*/ 0 w 2778194"/>
              <a:gd name="connsiteY2" fmla="*/ 0 h 1753595"/>
              <a:gd name="connsiteX0" fmla="*/ 2778194 w 2778194"/>
              <a:gd name="connsiteY0" fmla="*/ 1753595 h 1753595"/>
              <a:gd name="connsiteX1" fmla="*/ 1449973 w 2778194"/>
              <a:gd name="connsiteY1" fmla="*/ 1252295 h 1753595"/>
              <a:gd name="connsiteX2" fmla="*/ 0 w 2778194"/>
              <a:gd name="connsiteY2" fmla="*/ 0 h 1753595"/>
              <a:gd name="connsiteX0" fmla="*/ 2789262 w 2789262"/>
              <a:gd name="connsiteY0" fmla="*/ 1848724 h 1848724"/>
              <a:gd name="connsiteX1" fmla="*/ 1449973 w 2789262"/>
              <a:gd name="connsiteY1" fmla="*/ 1252295 h 1848724"/>
              <a:gd name="connsiteX2" fmla="*/ 0 w 2789262"/>
              <a:gd name="connsiteY2" fmla="*/ 0 h 1848724"/>
              <a:gd name="connsiteX0" fmla="*/ 2844604 w 2844604"/>
              <a:gd name="connsiteY0" fmla="*/ 1943852 h 1943852"/>
              <a:gd name="connsiteX1" fmla="*/ 1449973 w 2844604"/>
              <a:gd name="connsiteY1" fmla="*/ 1252295 h 1943852"/>
              <a:gd name="connsiteX2" fmla="*/ 0 w 2844604"/>
              <a:gd name="connsiteY2" fmla="*/ 0 h 1943852"/>
              <a:gd name="connsiteX0" fmla="*/ 2844604 w 2844604"/>
              <a:gd name="connsiteY0" fmla="*/ 1943852 h 1943852"/>
              <a:gd name="connsiteX1" fmla="*/ 1449973 w 2844604"/>
              <a:gd name="connsiteY1" fmla="*/ 1252295 h 1943852"/>
              <a:gd name="connsiteX2" fmla="*/ 0 w 2844604"/>
              <a:gd name="connsiteY2" fmla="*/ 0 h 1943852"/>
              <a:gd name="connsiteX0" fmla="*/ 2844604 w 2844604"/>
              <a:gd name="connsiteY0" fmla="*/ 1943852 h 1943852"/>
              <a:gd name="connsiteX1" fmla="*/ 1372493 w 2844604"/>
              <a:gd name="connsiteY1" fmla="*/ 1315714 h 1943852"/>
              <a:gd name="connsiteX2" fmla="*/ 0 w 2844604"/>
              <a:gd name="connsiteY2" fmla="*/ 0 h 1943852"/>
              <a:gd name="connsiteX0" fmla="*/ 2869567 w 2869567"/>
              <a:gd name="connsiteY0" fmla="*/ 1872337 h 1872337"/>
              <a:gd name="connsiteX1" fmla="*/ 1372493 w 2869567"/>
              <a:gd name="connsiteY1" fmla="*/ 1315714 h 1872337"/>
              <a:gd name="connsiteX2" fmla="*/ 0 w 2869567"/>
              <a:gd name="connsiteY2" fmla="*/ 0 h 1872337"/>
              <a:gd name="connsiteX0" fmla="*/ 2869567 w 2869567"/>
              <a:gd name="connsiteY0" fmla="*/ 1872337 h 1872337"/>
              <a:gd name="connsiteX1" fmla="*/ 1397457 w 2869567"/>
              <a:gd name="connsiteY1" fmla="*/ 1244199 h 1872337"/>
              <a:gd name="connsiteX2" fmla="*/ 0 w 2869567"/>
              <a:gd name="connsiteY2" fmla="*/ 0 h 1872337"/>
              <a:gd name="connsiteX0" fmla="*/ 3247051 w 3247051"/>
              <a:gd name="connsiteY0" fmla="*/ 1658000 h 1658000"/>
              <a:gd name="connsiteX1" fmla="*/ 1397457 w 3247051"/>
              <a:gd name="connsiteY1" fmla="*/ 1244199 h 1658000"/>
              <a:gd name="connsiteX2" fmla="*/ 0 w 3247051"/>
              <a:gd name="connsiteY2" fmla="*/ 0 h 1658000"/>
              <a:gd name="connsiteX0" fmla="*/ 3247051 w 3247051"/>
              <a:gd name="connsiteY0" fmla="*/ 1658000 h 1718898"/>
              <a:gd name="connsiteX1" fmla="*/ 1397457 w 3247051"/>
              <a:gd name="connsiteY1" fmla="*/ 1244199 h 1718898"/>
              <a:gd name="connsiteX2" fmla="*/ 0 w 3247051"/>
              <a:gd name="connsiteY2" fmla="*/ 0 h 1718898"/>
              <a:gd name="connsiteX0" fmla="*/ 3298063 w 3298063"/>
              <a:gd name="connsiteY0" fmla="*/ 1696970 h 1753207"/>
              <a:gd name="connsiteX1" fmla="*/ 1397457 w 3298063"/>
              <a:gd name="connsiteY1" fmla="*/ 1244199 h 1753207"/>
              <a:gd name="connsiteX2" fmla="*/ 0 w 3298063"/>
              <a:gd name="connsiteY2" fmla="*/ 0 h 1753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98063" h="1753207">
                <a:moveTo>
                  <a:pt x="3298063" y="1696970"/>
                </a:moveTo>
                <a:cubicBezTo>
                  <a:pt x="2752050" y="1884883"/>
                  <a:pt x="1871558" y="1568174"/>
                  <a:pt x="1397457" y="1244199"/>
                </a:cubicBezTo>
                <a:cubicBezTo>
                  <a:pt x="923356" y="920224"/>
                  <a:pt x="725550" y="247405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490" name="Straight Connector 489"/>
          <p:cNvCxnSpPr/>
          <p:nvPr/>
        </p:nvCxnSpPr>
        <p:spPr>
          <a:xfrm>
            <a:off x="6482031" y="4497576"/>
            <a:ext cx="2305" cy="887628"/>
          </a:xfrm>
          <a:prstGeom prst="line">
            <a:avLst/>
          </a:prstGeom>
          <a:ln w="127000"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5" name="Freeform 1304"/>
          <p:cNvSpPr/>
          <p:nvPr/>
        </p:nvSpPr>
        <p:spPr bwMode="auto">
          <a:xfrm>
            <a:off x="5477255" y="702869"/>
            <a:ext cx="977272" cy="97859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992624 w 2992624"/>
              <a:gd name="connsiteY0" fmla="*/ 218404 h 291928"/>
              <a:gd name="connsiteX1" fmla="*/ 2723154 w 2992624"/>
              <a:gd name="connsiteY1" fmla="*/ 51901 h 291928"/>
              <a:gd name="connsiteX2" fmla="*/ 1106512 w 2992624"/>
              <a:gd name="connsiteY2" fmla="*/ 30996 h 291928"/>
              <a:gd name="connsiteX3" fmla="*/ 357361 w 2992624"/>
              <a:gd name="connsiteY3" fmla="*/ 19958 h 291928"/>
              <a:gd name="connsiteX4" fmla="*/ 0 w 2992624"/>
              <a:gd name="connsiteY4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723154 w 2992624"/>
              <a:gd name="connsiteY2" fmla="*/ 5190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243882 w 2992624"/>
              <a:gd name="connsiteY2" fmla="*/ 4547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3150131 w 3150131"/>
              <a:gd name="connsiteY0" fmla="*/ 199757 h 291928"/>
              <a:gd name="connsiteX1" fmla="*/ 2744398 w 3150131"/>
              <a:gd name="connsiteY1" fmla="*/ 188403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9975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78816 w 3150131"/>
              <a:gd name="connsiteY1" fmla="*/ 141769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091493 w 3091493"/>
              <a:gd name="connsiteY0" fmla="*/ 188111 h 291928"/>
              <a:gd name="connsiteX1" fmla="*/ 2778816 w 3091493"/>
              <a:gd name="connsiteY1" fmla="*/ 14176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878050 w 3091493"/>
              <a:gd name="connsiteY1" fmla="*/ 130072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487880 w 3091493"/>
              <a:gd name="connsiteY1" fmla="*/ 20359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82472 w 3082472"/>
              <a:gd name="connsiteY0" fmla="*/ 185326 h 291928"/>
              <a:gd name="connsiteX1" fmla="*/ 2487880 w 3082472"/>
              <a:gd name="connsiteY1" fmla="*/ 203599 h 291928"/>
              <a:gd name="connsiteX2" fmla="*/ 2243882 w 3082472"/>
              <a:gd name="connsiteY2" fmla="*/ 45471 h 291928"/>
              <a:gd name="connsiteX3" fmla="*/ 1106512 w 3082472"/>
              <a:gd name="connsiteY3" fmla="*/ 30996 h 291928"/>
              <a:gd name="connsiteX4" fmla="*/ 357361 w 3082472"/>
              <a:gd name="connsiteY4" fmla="*/ 19958 h 291928"/>
              <a:gd name="connsiteX5" fmla="*/ 0 w 3082472"/>
              <a:gd name="connsiteY5" fmla="*/ 291928 h 291928"/>
              <a:gd name="connsiteX0" fmla="*/ 3082472 w 3082472"/>
              <a:gd name="connsiteY0" fmla="*/ 175392 h 281994"/>
              <a:gd name="connsiteX1" fmla="*/ 2487880 w 3082472"/>
              <a:gd name="connsiteY1" fmla="*/ 193665 h 281994"/>
              <a:gd name="connsiteX2" fmla="*/ 2243882 w 3082472"/>
              <a:gd name="connsiteY2" fmla="*/ 35537 h 281994"/>
              <a:gd name="connsiteX3" fmla="*/ 1106512 w 3082472"/>
              <a:gd name="connsiteY3" fmla="*/ 21062 h 281994"/>
              <a:gd name="connsiteX4" fmla="*/ 0 w 3082472"/>
              <a:gd name="connsiteY4" fmla="*/ 281994 h 281994"/>
              <a:gd name="connsiteX0" fmla="*/ 1975960 w 1975960"/>
              <a:gd name="connsiteY0" fmla="*/ 175392 h 200491"/>
              <a:gd name="connsiteX1" fmla="*/ 1381368 w 1975960"/>
              <a:gd name="connsiteY1" fmla="*/ 193665 h 200491"/>
              <a:gd name="connsiteX2" fmla="*/ 1137370 w 1975960"/>
              <a:gd name="connsiteY2" fmla="*/ 35537 h 200491"/>
              <a:gd name="connsiteX3" fmla="*/ 0 w 1975960"/>
              <a:gd name="connsiteY3" fmla="*/ 21062 h 200491"/>
              <a:gd name="connsiteX0" fmla="*/ 1477534 w 1477534"/>
              <a:gd name="connsiteY0" fmla="*/ 188382 h 213481"/>
              <a:gd name="connsiteX1" fmla="*/ 882942 w 1477534"/>
              <a:gd name="connsiteY1" fmla="*/ 206655 h 213481"/>
              <a:gd name="connsiteX2" fmla="*/ 638944 w 1477534"/>
              <a:gd name="connsiteY2" fmla="*/ 48527 h 213481"/>
              <a:gd name="connsiteX3" fmla="*/ 0 w 1477534"/>
              <a:gd name="connsiteY3" fmla="*/ 17342 h 213481"/>
              <a:gd name="connsiteX0" fmla="*/ 1477534 w 1477534"/>
              <a:gd name="connsiteY0" fmla="*/ 171040 h 196139"/>
              <a:gd name="connsiteX1" fmla="*/ 882942 w 1477534"/>
              <a:gd name="connsiteY1" fmla="*/ 189313 h 196139"/>
              <a:gd name="connsiteX2" fmla="*/ 638944 w 1477534"/>
              <a:gd name="connsiteY2" fmla="*/ 31185 h 196139"/>
              <a:gd name="connsiteX3" fmla="*/ 0 w 1477534"/>
              <a:gd name="connsiteY3" fmla="*/ 0 h 196139"/>
              <a:gd name="connsiteX0" fmla="*/ 1477534 w 1477534"/>
              <a:gd name="connsiteY0" fmla="*/ 171040 h 196176"/>
              <a:gd name="connsiteX1" fmla="*/ 882942 w 1477534"/>
              <a:gd name="connsiteY1" fmla="*/ 189313 h 196176"/>
              <a:gd name="connsiteX2" fmla="*/ 688561 w 1477534"/>
              <a:gd name="connsiteY2" fmla="*/ 30628 h 196176"/>
              <a:gd name="connsiteX3" fmla="*/ 0 w 1477534"/>
              <a:gd name="connsiteY3" fmla="*/ 0 h 196176"/>
              <a:gd name="connsiteX0" fmla="*/ 1477534 w 1477534"/>
              <a:gd name="connsiteY0" fmla="*/ 171040 h 205218"/>
              <a:gd name="connsiteX1" fmla="*/ 876176 w 1477534"/>
              <a:gd name="connsiteY1" fmla="*/ 199339 h 205218"/>
              <a:gd name="connsiteX2" fmla="*/ 688561 w 1477534"/>
              <a:gd name="connsiteY2" fmla="*/ 30628 h 205218"/>
              <a:gd name="connsiteX3" fmla="*/ 0 w 1477534"/>
              <a:gd name="connsiteY3" fmla="*/ 0 h 205218"/>
              <a:gd name="connsiteX0" fmla="*/ 1477534 w 1477534"/>
              <a:gd name="connsiteY0" fmla="*/ 171040 h 206752"/>
              <a:gd name="connsiteX1" fmla="*/ 876176 w 1477534"/>
              <a:gd name="connsiteY1" fmla="*/ 201010 h 206752"/>
              <a:gd name="connsiteX2" fmla="*/ 688561 w 1477534"/>
              <a:gd name="connsiteY2" fmla="*/ 30628 h 206752"/>
              <a:gd name="connsiteX3" fmla="*/ 0 w 1477534"/>
              <a:gd name="connsiteY3" fmla="*/ 0 h 206752"/>
              <a:gd name="connsiteX0" fmla="*/ 1477534 w 1477534"/>
              <a:gd name="connsiteY0" fmla="*/ 171040 h 202988"/>
              <a:gd name="connsiteX1" fmla="*/ 876176 w 1477534"/>
              <a:gd name="connsiteY1" fmla="*/ 201010 h 202988"/>
              <a:gd name="connsiteX2" fmla="*/ 688561 w 1477534"/>
              <a:gd name="connsiteY2" fmla="*/ 30628 h 202988"/>
              <a:gd name="connsiteX3" fmla="*/ 0 w 1477534"/>
              <a:gd name="connsiteY3" fmla="*/ 0 h 202988"/>
              <a:gd name="connsiteX0" fmla="*/ 1477534 w 1477534"/>
              <a:gd name="connsiteY0" fmla="*/ 171040 h 208906"/>
              <a:gd name="connsiteX1" fmla="*/ 869410 w 1477534"/>
              <a:gd name="connsiteY1" fmla="*/ 207137 h 208906"/>
              <a:gd name="connsiteX2" fmla="*/ 688561 w 1477534"/>
              <a:gd name="connsiteY2" fmla="*/ 30628 h 208906"/>
              <a:gd name="connsiteX3" fmla="*/ 0 w 1477534"/>
              <a:gd name="connsiteY3" fmla="*/ 0 h 208906"/>
              <a:gd name="connsiteX0" fmla="*/ 1477534 w 1477534"/>
              <a:gd name="connsiteY0" fmla="*/ 171040 h 206749"/>
              <a:gd name="connsiteX1" fmla="*/ 889708 w 1477534"/>
              <a:gd name="connsiteY1" fmla="*/ 204909 h 206749"/>
              <a:gd name="connsiteX2" fmla="*/ 688561 w 1477534"/>
              <a:gd name="connsiteY2" fmla="*/ 30628 h 206749"/>
              <a:gd name="connsiteX3" fmla="*/ 0 w 1477534"/>
              <a:gd name="connsiteY3" fmla="*/ 0 h 206749"/>
              <a:gd name="connsiteX0" fmla="*/ 1427917 w 1427917"/>
              <a:gd name="connsiteY0" fmla="*/ 181066 h 211821"/>
              <a:gd name="connsiteX1" fmla="*/ 889708 w 1427917"/>
              <a:gd name="connsiteY1" fmla="*/ 204909 h 211821"/>
              <a:gd name="connsiteX2" fmla="*/ 688561 w 1427917"/>
              <a:gd name="connsiteY2" fmla="*/ 30628 h 211821"/>
              <a:gd name="connsiteX3" fmla="*/ 0 w 1427917"/>
              <a:gd name="connsiteY3" fmla="*/ 0 h 211821"/>
              <a:gd name="connsiteX0" fmla="*/ 1427917 w 1427917"/>
              <a:gd name="connsiteY0" fmla="*/ 181066 h 205936"/>
              <a:gd name="connsiteX1" fmla="*/ 889708 w 1427917"/>
              <a:gd name="connsiteY1" fmla="*/ 204909 h 205936"/>
              <a:gd name="connsiteX2" fmla="*/ 688561 w 1427917"/>
              <a:gd name="connsiteY2" fmla="*/ 30628 h 205936"/>
              <a:gd name="connsiteX3" fmla="*/ 0 w 1427917"/>
              <a:gd name="connsiteY3" fmla="*/ 0 h 205936"/>
              <a:gd name="connsiteX0" fmla="*/ 1427917 w 1427917"/>
              <a:gd name="connsiteY0" fmla="*/ 181066 h 195707"/>
              <a:gd name="connsiteX1" fmla="*/ 361905 w 1427917"/>
              <a:gd name="connsiteY1" fmla="*/ 195707 h 195707"/>
              <a:gd name="connsiteX2" fmla="*/ 688561 w 1427917"/>
              <a:gd name="connsiteY2" fmla="*/ 30628 h 195707"/>
              <a:gd name="connsiteX3" fmla="*/ 0 w 1427917"/>
              <a:gd name="connsiteY3" fmla="*/ 0 h 195707"/>
              <a:gd name="connsiteX0" fmla="*/ 0 w 700550"/>
              <a:gd name="connsiteY0" fmla="*/ 184133 h 205291"/>
              <a:gd name="connsiteX1" fmla="*/ 365266 w 700550"/>
              <a:gd name="connsiteY1" fmla="*/ 195707 h 205291"/>
              <a:gd name="connsiteX2" fmla="*/ 691922 w 700550"/>
              <a:gd name="connsiteY2" fmla="*/ 30628 h 205291"/>
              <a:gd name="connsiteX3" fmla="*/ 3361 w 700550"/>
              <a:gd name="connsiteY3" fmla="*/ 0 h 205291"/>
              <a:gd name="connsiteX0" fmla="*/ 0 w 700550"/>
              <a:gd name="connsiteY0" fmla="*/ 184133 h 204928"/>
              <a:gd name="connsiteX1" fmla="*/ 365266 w 700550"/>
              <a:gd name="connsiteY1" fmla="*/ 195707 h 204928"/>
              <a:gd name="connsiteX2" fmla="*/ 691922 w 700550"/>
              <a:gd name="connsiteY2" fmla="*/ 30628 h 204928"/>
              <a:gd name="connsiteX3" fmla="*/ 3361 w 700550"/>
              <a:gd name="connsiteY3" fmla="*/ 0 h 204928"/>
              <a:gd name="connsiteX0" fmla="*/ 0 w 703093"/>
              <a:gd name="connsiteY0" fmla="*/ 184133 h 206851"/>
              <a:gd name="connsiteX1" fmla="*/ 399418 w 703093"/>
              <a:gd name="connsiteY1" fmla="*/ 198007 h 206851"/>
              <a:gd name="connsiteX2" fmla="*/ 691922 w 703093"/>
              <a:gd name="connsiteY2" fmla="*/ 30628 h 206851"/>
              <a:gd name="connsiteX3" fmla="*/ 3361 w 703093"/>
              <a:gd name="connsiteY3" fmla="*/ 0 h 206851"/>
              <a:gd name="connsiteX0" fmla="*/ 0 w 410002"/>
              <a:gd name="connsiteY0" fmla="*/ 184133 h 206312"/>
              <a:gd name="connsiteX1" fmla="*/ 399418 w 410002"/>
              <a:gd name="connsiteY1" fmla="*/ 198007 h 206312"/>
              <a:gd name="connsiteX2" fmla="*/ 269680 w 410002"/>
              <a:gd name="connsiteY2" fmla="*/ 38296 h 206312"/>
              <a:gd name="connsiteX3" fmla="*/ 3361 w 410002"/>
              <a:gd name="connsiteY3" fmla="*/ 0 h 206312"/>
              <a:gd name="connsiteX0" fmla="*/ 0 w 410002"/>
              <a:gd name="connsiteY0" fmla="*/ 184133 h 199935"/>
              <a:gd name="connsiteX1" fmla="*/ 399418 w 410002"/>
              <a:gd name="connsiteY1" fmla="*/ 198007 h 199935"/>
              <a:gd name="connsiteX2" fmla="*/ 269680 w 410002"/>
              <a:gd name="connsiteY2" fmla="*/ 38296 h 199935"/>
              <a:gd name="connsiteX3" fmla="*/ 3361 w 410002"/>
              <a:gd name="connsiteY3" fmla="*/ 0 h 199935"/>
              <a:gd name="connsiteX0" fmla="*/ 0 w 386895"/>
              <a:gd name="connsiteY0" fmla="*/ 184133 h 190509"/>
              <a:gd name="connsiteX1" fmla="*/ 374580 w 386895"/>
              <a:gd name="connsiteY1" fmla="*/ 187272 h 190509"/>
              <a:gd name="connsiteX2" fmla="*/ 269680 w 386895"/>
              <a:gd name="connsiteY2" fmla="*/ 38296 h 190509"/>
              <a:gd name="connsiteX3" fmla="*/ 3361 w 386895"/>
              <a:gd name="connsiteY3" fmla="*/ 0 h 190509"/>
              <a:gd name="connsiteX0" fmla="*/ 11519 w 398414"/>
              <a:gd name="connsiteY0" fmla="*/ 179720 h 186096"/>
              <a:gd name="connsiteX1" fmla="*/ 386099 w 398414"/>
              <a:gd name="connsiteY1" fmla="*/ 182859 h 186096"/>
              <a:gd name="connsiteX2" fmla="*/ 281199 w 398414"/>
              <a:gd name="connsiteY2" fmla="*/ 33883 h 186096"/>
              <a:gd name="connsiteX3" fmla="*/ 0 w 398414"/>
              <a:gd name="connsiteY3" fmla="*/ 0 h 186096"/>
              <a:gd name="connsiteX0" fmla="*/ 21439 w 408334"/>
              <a:gd name="connsiteY0" fmla="*/ 176568 h 182944"/>
              <a:gd name="connsiteX1" fmla="*/ 396019 w 408334"/>
              <a:gd name="connsiteY1" fmla="*/ 179707 h 182944"/>
              <a:gd name="connsiteX2" fmla="*/ 291119 w 408334"/>
              <a:gd name="connsiteY2" fmla="*/ 30731 h 182944"/>
              <a:gd name="connsiteX3" fmla="*/ 0 w 408334"/>
              <a:gd name="connsiteY3" fmla="*/ 0 h 182944"/>
              <a:gd name="connsiteX0" fmla="*/ 21439 w 359931"/>
              <a:gd name="connsiteY0" fmla="*/ 176568 h 181767"/>
              <a:gd name="connsiteX1" fmla="*/ 338483 w 359931"/>
              <a:gd name="connsiteY1" fmla="*/ 178194 h 181767"/>
              <a:gd name="connsiteX2" fmla="*/ 291119 w 359931"/>
              <a:gd name="connsiteY2" fmla="*/ 30731 h 181767"/>
              <a:gd name="connsiteX3" fmla="*/ 0 w 359931"/>
              <a:gd name="connsiteY3" fmla="*/ 0 h 181767"/>
              <a:gd name="connsiteX0" fmla="*/ 21439 w 358461"/>
              <a:gd name="connsiteY0" fmla="*/ 176568 h 177306"/>
              <a:gd name="connsiteX1" fmla="*/ 336499 w 358461"/>
              <a:gd name="connsiteY1" fmla="*/ 169620 h 177306"/>
              <a:gd name="connsiteX2" fmla="*/ 291119 w 358461"/>
              <a:gd name="connsiteY2" fmla="*/ 30731 h 177306"/>
              <a:gd name="connsiteX3" fmla="*/ 0 w 358461"/>
              <a:gd name="connsiteY3" fmla="*/ 0 h 177306"/>
              <a:gd name="connsiteX0" fmla="*/ 21439 w 352290"/>
              <a:gd name="connsiteY0" fmla="*/ 176568 h 176953"/>
              <a:gd name="connsiteX1" fmla="*/ 336499 w 352290"/>
              <a:gd name="connsiteY1" fmla="*/ 169620 h 176953"/>
              <a:gd name="connsiteX2" fmla="*/ 291119 w 352290"/>
              <a:gd name="connsiteY2" fmla="*/ 30731 h 176953"/>
              <a:gd name="connsiteX3" fmla="*/ 0 w 352290"/>
              <a:gd name="connsiteY3" fmla="*/ 0 h 176953"/>
              <a:gd name="connsiteX0" fmla="*/ 0 w 407296"/>
              <a:gd name="connsiteY0" fmla="*/ 175715 h 182664"/>
              <a:gd name="connsiteX1" fmla="*/ 380488 w 407296"/>
              <a:gd name="connsiteY1" fmla="*/ 169620 h 182664"/>
              <a:gd name="connsiteX2" fmla="*/ 335108 w 407296"/>
              <a:gd name="connsiteY2" fmla="*/ 30731 h 182664"/>
              <a:gd name="connsiteX3" fmla="*/ 43989 w 407296"/>
              <a:gd name="connsiteY3" fmla="*/ 0 h 182664"/>
              <a:gd name="connsiteX0" fmla="*/ 336499 w 363307"/>
              <a:gd name="connsiteY0" fmla="*/ 169620 h 169620"/>
              <a:gd name="connsiteX1" fmla="*/ 291119 w 363307"/>
              <a:gd name="connsiteY1" fmla="*/ 30731 h 169620"/>
              <a:gd name="connsiteX2" fmla="*/ 0 w 363307"/>
              <a:gd name="connsiteY2" fmla="*/ 0 h 169620"/>
              <a:gd name="connsiteX0" fmla="*/ 366634 w 387115"/>
              <a:gd name="connsiteY0" fmla="*/ 128033 h 128033"/>
              <a:gd name="connsiteX1" fmla="*/ 291119 w 387115"/>
              <a:gd name="connsiteY1" fmla="*/ 30731 h 128033"/>
              <a:gd name="connsiteX2" fmla="*/ 0 w 387115"/>
              <a:gd name="connsiteY2" fmla="*/ 0 h 128033"/>
              <a:gd name="connsiteX0" fmla="*/ 366634 w 366634"/>
              <a:gd name="connsiteY0" fmla="*/ 128033 h 128033"/>
              <a:gd name="connsiteX1" fmla="*/ 291119 w 366634"/>
              <a:gd name="connsiteY1" fmla="*/ 30731 h 128033"/>
              <a:gd name="connsiteX2" fmla="*/ 0 w 366634"/>
              <a:gd name="connsiteY2" fmla="*/ 0 h 128033"/>
              <a:gd name="connsiteX0" fmla="*/ 482867 w 482867"/>
              <a:gd name="connsiteY0" fmla="*/ 130769 h 130769"/>
              <a:gd name="connsiteX1" fmla="*/ 407352 w 482867"/>
              <a:gd name="connsiteY1" fmla="*/ 33467 h 130769"/>
              <a:gd name="connsiteX2" fmla="*/ 0 w 482867"/>
              <a:gd name="connsiteY2" fmla="*/ 0 h 130769"/>
              <a:gd name="connsiteX0" fmla="*/ 518864 w 518864"/>
              <a:gd name="connsiteY0" fmla="*/ 129127 h 129127"/>
              <a:gd name="connsiteX1" fmla="*/ 407352 w 518864"/>
              <a:gd name="connsiteY1" fmla="*/ 33467 h 129127"/>
              <a:gd name="connsiteX2" fmla="*/ 0 w 518864"/>
              <a:gd name="connsiteY2" fmla="*/ 0 h 129127"/>
              <a:gd name="connsiteX0" fmla="*/ 518864 w 518864"/>
              <a:gd name="connsiteY0" fmla="*/ 129127 h 129127"/>
              <a:gd name="connsiteX1" fmla="*/ 407352 w 518864"/>
              <a:gd name="connsiteY1" fmla="*/ 33467 h 129127"/>
              <a:gd name="connsiteX2" fmla="*/ 0 w 518864"/>
              <a:gd name="connsiteY2" fmla="*/ 0 h 129127"/>
              <a:gd name="connsiteX0" fmla="*/ 518864 w 518864"/>
              <a:gd name="connsiteY0" fmla="*/ 129127 h 129127"/>
              <a:gd name="connsiteX1" fmla="*/ 423101 w 518864"/>
              <a:gd name="connsiteY1" fmla="*/ 32373 h 129127"/>
              <a:gd name="connsiteX2" fmla="*/ 0 w 518864"/>
              <a:gd name="connsiteY2" fmla="*/ 0 h 129127"/>
              <a:gd name="connsiteX0" fmla="*/ 525058 w 525058"/>
              <a:gd name="connsiteY0" fmla="*/ 109905 h 109905"/>
              <a:gd name="connsiteX1" fmla="*/ 423101 w 525058"/>
              <a:gd name="connsiteY1" fmla="*/ 32373 h 109905"/>
              <a:gd name="connsiteX2" fmla="*/ 0 w 525058"/>
              <a:gd name="connsiteY2" fmla="*/ 0 h 109905"/>
              <a:gd name="connsiteX0" fmla="*/ 415967 w 415967"/>
              <a:gd name="connsiteY0" fmla="*/ 118745 h 118745"/>
              <a:gd name="connsiteX1" fmla="*/ 314010 w 415967"/>
              <a:gd name="connsiteY1" fmla="*/ 41213 h 118745"/>
              <a:gd name="connsiteX2" fmla="*/ 0 w 415967"/>
              <a:gd name="connsiteY2" fmla="*/ 0 h 118745"/>
              <a:gd name="connsiteX0" fmla="*/ 415967 w 415967"/>
              <a:gd name="connsiteY0" fmla="*/ 118745 h 118745"/>
              <a:gd name="connsiteX1" fmla="*/ 314010 w 415967"/>
              <a:gd name="connsiteY1" fmla="*/ 41213 h 118745"/>
              <a:gd name="connsiteX2" fmla="*/ 0 w 415967"/>
              <a:gd name="connsiteY2" fmla="*/ 0 h 118745"/>
              <a:gd name="connsiteX0" fmla="*/ 509751 w 509751"/>
              <a:gd name="connsiteY0" fmla="*/ 111159 h 111159"/>
              <a:gd name="connsiteX1" fmla="*/ 314010 w 509751"/>
              <a:gd name="connsiteY1" fmla="*/ 4121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14010 w 509751"/>
              <a:gd name="connsiteY1" fmla="*/ 4121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46164 w 509751"/>
              <a:gd name="connsiteY1" fmla="*/ 38295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46164 w 509751"/>
              <a:gd name="connsiteY1" fmla="*/ 38295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86357 w 509751"/>
              <a:gd name="connsiteY1" fmla="*/ 3304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86357 w 509751"/>
              <a:gd name="connsiteY1" fmla="*/ 3304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86357 w 509751"/>
              <a:gd name="connsiteY1" fmla="*/ 3304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86357 w 509751"/>
              <a:gd name="connsiteY1" fmla="*/ 3304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86357 w 509751"/>
              <a:gd name="connsiteY1" fmla="*/ 3304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43484 w 509751"/>
              <a:gd name="connsiteY1" fmla="*/ 2312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62241 w 509751"/>
              <a:gd name="connsiteY1" fmla="*/ 23707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62241 w 509751"/>
              <a:gd name="connsiteY1" fmla="*/ 23707 h 111159"/>
              <a:gd name="connsiteX2" fmla="*/ 0 w 509751"/>
              <a:gd name="connsiteY2" fmla="*/ 0 h 111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751" h="111159">
                <a:moveTo>
                  <a:pt x="509751" y="111159"/>
                </a:moveTo>
                <a:cubicBezTo>
                  <a:pt x="478130" y="80943"/>
                  <a:pt x="416073" y="41498"/>
                  <a:pt x="362241" y="23707"/>
                </a:cubicBezTo>
                <a:cubicBezTo>
                  <a:pt x="308409" y="5916"/>
                  <a:pt x="211883" y="9585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42" name="Freeform 1141"/>
          <p:cNvSpPr/>
          <p:nvPr/>
        </p:nvSpPr>
        <p:spPr bwMode="auto">
          <a:xfrm rot="21118686" flipH="1" flipV="1">
            <a:off x="516177" y="1594154"/>
            <a:ext cx="580545" cy="58762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4141 w 4141"/>
              <a:gd name="connsiteY0" fmla="*/ 8213 h 15925"/>
              <a:gd name="connsiteX1" fmla="*/ 558 w 4141"/>
              <a:gd name="connsiteY1" fmla="*/ 15925 h 15925"/>
              <a:gd name="connsiteX0" fmla="*/ 9507 w 9507"/>
              <a:gd name="connsiteY0" fmla="*/ 5412 h 10255"/>
              <a:gd name="connsiteX1" fmla="*/ 855 w 9507"/>
              <a:gd name="connsiteY1" fmla="*/ 10255 h 10255"/>
              <a:gd name="connsiteX0" fmla="*/ 9731 w 9731"/>
              <a:gd name="connsiteY0" fmla="*/ 5315 h 10038"/>
              <a:gd name="connsiteX1" fmla="*/ 630 w 9731"/>
              <a:gd name="connsiteY1" fmla="*/ 10038 h 10038"/>
              <a:gd name="connsiteX0" fmla="*/ 9353 w 9353"/>
              <a:gd name="connsiteY0" fmla="*/ 358 h 5063"/>
              <a:gd name="connsiteX1" fmla="*/ 0 w 9353"/>
              <a:gd name="connsiteY1" fmla="*/ 5063 h 5063"/>
              <a:gd name="connsiteX0" fmla="*/ 11260 w 11260"/>
              <a:gd name="connsiteY0" fmla="*/ 312 h 21232"/>
              <a:gd name="connsiteX1" fmla="*/ 0 w 11260"/>
              <a:gd name="connsiteY1" fmla="*/ 21232 h 21232"/>
              <a:gd name="connsiteX0" fmla="*/ 10835 w 10835"/>
              <a:gd name="connsiteY0" fmla="*/ 31618 h 31618"/>
              <a:gd name="connsiteX1" fmla="*/ 0 w 10835"/>
              <a:gd name="connsiteY1" fmla="*/ 602 h 31618"/>
              <a:gd name="connsiteX0" fmla="*/ 10835 w 10835"/>
              <a:gd name="connsiteY0" fmla="*/ 32203 h 32203"/>
              <a:gd name="connsiteX1" fmla="*/ 0 w 10835"/>
              <a:gd name="connsiteY1" fmla="*/ 1187 h 32203"/>
              <a:gd name="connsiteX0" fmla="*/ 11361 w 11361"/>
              <a:gd name="connsiteY0" fmla="*/ 3314 h 85834"/>
              <a:gd name="connsiteX1" fmla="*/ 0 w 11361"/>
              <a:gd name="connsiteY1" fmla="*/ 85834 h 85834"/>
              <a:gd name="connsiteX0" fmla="*/ 6735 w 6735"/>
              <a:gd name="connsiteY0" fmla="*/ 149840 h 149840"/>
              <a:gd name="connsiteX1" fmla="*/ 0 w 6735"/>
              <a:gd name="connsiteY1" fmla="*/ 164 h 149840"/>
              <a:gd name="connsiteX0" fmla="*/ 10000 w 10000"/>
              <a:gd name="connsiteY0" fmla="*/ 9989 h 9989"/>
              <a:gd name="connsiteX1" fmla="*/ 0 w 10000"/>
              <a:gd name="connsiteY1" fmla="*/ 0 h 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9989">
                <a:moveTo>
                  <a:pt x="10000" y="9989"/>
                </a:moveTo>
                <a:cubicBezTo>
                  <a:pt x="714" y="8485"/>
                  <a:pt x="1892" y="5098"/>
                  <a:pt x="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71" name="Freeform 870"/>
          <p:cNvSpPr/>
          <p:nvPr/>
        </p:nvSpPr>
        <p:spPr bwMode="auto">
          <a:xfrm flipH="1">
            <a:off x="4237608" y="3078828"/>
            <a:ext cx="306071" cy="26252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936397 w 936397"/>
              <a:gd name="connsiteY0" fmla="*/ 2258179 h 2730980"/>
              <a:gd name="connsiteX1" fmla="*/ 1867 w 936397"/>
              <a:gd name="connsiteY1" fmla="*/ 2646268 h 2730980"/>
              <a:gd name="connsiteX2" fmla="*/ 661000 w 936397"/>
              <a:gd name="connsiteY2" fmla="*/ 0 h 2730980"/>
              <a:gd name="connsiteX0" fmla="*/ 936397 w 936397"/>
              <a:gd name="connsiteY0" fmla="*/ 2258179 h 2805186"/>
              <a:gd name="connsiteX1" fmla="*/ 1867 w 936397"/>
              <a:gd name="connsiteY1" fmla="*/ 2646268 h 2805186"/>
              <a:gd name="connsiteX2" fmla="*/ 661000 w 936397"/>
              <a:gd name="connsiteY2" fmla="*/ 0 h 2805186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6 w 993933"/>
              <a:gd name="connsiteY2" fmla="*/ 0 h 2841362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7 w 993933"/>
              <a:gd name="connsiteY2" fmla="*/ 0 h 2841362"/>
              <a:gd name="connsiteX0" fmla="*/ 992210 w 992210"/>
              <a:gd name="connsiteY0" fmla="*/ 1 h 583184"/>
              <a:gd name="connsiteX1" fmla="*/ 0 w 992210"/>
              <a:gd name="connsiteY1" fmla="*/ 438685 h 583184"/>
              <a:gd name="connsiteX0" fmla="*/ 1364379 w 1364379"/>
              <a:gd name="connsiteY0" fmla="*/ 0 h 722755"/>
              <a:gd name="connsiteX1" fmla="*/ 0 w 1364379"/>
              <a:gd name="connsiteY1" fmla="*/ 615899 h 722755"/>
              <a:gd name="connsiteX0" fmla="*/ 1364379 w 1364379"/>
              <a:gd name="connsiteY0" fmla="*/ 0 h 615899"/>
              <a:gd name="connsiteX1" fmla="*/ 0 w 1364379"/>
              <a:gd name="connsiteY1" fmla="*/ 615899 h 615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64379" h="615899">
                <a:moveTo>
                  <a:pt x="1364379" y="0"/>
                </a:moveTo>
                <a:cubicBezTo>
                  <a:pt x="959524" y="598906"/>
                  <a:pt x="349738" y="542951"/>
                  <a:pt x="0" y="615899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880" name="Straight Connector 879"/>
          <p:cNvCxnSpPr>
            <a:stCxn id="617" idx="0"/>
            <a:endCxn id="619" idx="3"/>
          </p:cNvCxnSpPr>
          <p:nvPr/>
        </p:nvCxnSpPr>
        <p:spPr>
          <a:xfrm>
            <a:off x="3677254" y="2049652"/>
            <a:ext cx="7316" cy="2519647"/>
          </a:xfrm>
          <a:prstGeom prst="line">
            <a:avLst/>
          </a:prstGeom>
          <a:ln w="79375"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5" name="Freeform 884"/>
          <p:cNvSpPr/>
          <p:nvPr/>
        </p:nvSpPr>
        <p:spPr bwMode="auto">
          <a:xfrm rot="15054383" flipH="1" flipV="1">
            <a:off x="11468890" y="3841361"/>
            <a:ext cx="106753" cy="341827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6669 w 6669"/>
              <a:gd name="connsiteY0" fmla="*/ 6669 h 6669"/>
              <a:gd name="connsiteX1" fmla="*/ 0 w 6669"/>
              <a:gd name="connsiteY1" fmla="*/ 4994 h 6669"/>
              <a:gd name="connsiteX0" fmla="*/ 10000 w 10000"/>
              <a:gd name="connsiteY0" fmla="*/ 8107 h 8107"/>
              <a:gd name="connsiteX1" fmla="*/ 0 w 10000"/>
              <a:gd name="connsiteY1" fmla="*/ 5595 h 8107"/>
              <a:gd name="connsiteX0" fmla="*/ 10000 w 10000"/>
              <a:gd name="connsiteY0" fmla="*/ 10912 h 10912"/>
              <a:gd name="connsiteX1" fmla="*/ 0 w 10000"/>
              <a:gd name="connsiteY1" fmla="*/ 7813 h 10912"/>
              <a:gd name="connsiteX0" fmla="*/ 10000 w 10000"/>
              <a:gd name="connsiteY0" fmla="*/ 6347 h 6347"/>
              <a:gd name="connsiteX1" fmla="*/ 0 w 10000"/>
              <a:gd name="connsiteY1" fmla="*/ 3248 h 6347"/>
              <a:gd name="connsiteX0" fmla="*/ 10000 w 10000"/>
              <a:gd name="connsiteY0" fmla="*/ 8123 h 8123"/>
              <a:gd name="connsiteX1" fmla="*/ 0 w 10000"/>
              <a:gd name="connsiteY1" fmla="*/ 3240 h 8123"/>
              <a:gd name="connsiteX0" fmla="*/ 10436 w 10436"/>
              <a:gd name="connsiteY0" fmla="*/ 10913 h 10913"/>
              <a:gd name="connsiteX1" fmla="*/ 0 w 10436"/>
              <a:gd name="connsiteY1" fmla="*/ 3629 h 10913"/>
              <a:gd name="connsiteX0" fmla="*/ 10436 w 10436"/>
              <a:gd name="connsiteY0" fmla="*/ 11309 h 11309"/>
              <a:gd name="connsiteX1" fmla="*/ 6100 w 10436"/>
              <a:gd name="connsiteY1" fmla="*/ 3228 h 11309"/>
              <a:gd name="connsiteX2" fmla="*/ 0 w 10436"/>
              <a:gd name="connsiteY2" fmla="*/ 4025 h 11309"/>
              <a:gd name="connsiteX0" fmla="*/ 9001 w 9001"/>
              <a:gd name="connsiteY0" fmla="*/ 0 h 13502"/>
              <a:gd name="connsiteX1" fmla="*/ 6100 w 9001"/>
              <a:gd name="connsiteY1" fmla="*/ 12705 h 13502"/>
              <a:gd name="connsiteX2" fmla="*/ 0 w 9001"/>
              <a:gd name="connsiteY2" fmla="*/ 13502 h 13502"/>
              <a:gd name="connsiteX0" fmla="*/ 9687 w 9687"/>
              <a:gd name="connsiteY0" fmla="*/ 0 h 10081"/>
              <a:gd name="connsiteX1" fmla="*/ 6777 w 9687"/>
              <a:gd name="connsiteY1" fmla="*/ 9491 h 10081"/>
              <a:gd name="connsiteX2" fmla="*/ 0 w 9687"/>
              <a:gd name="connsiteY2" fmla="*/ 10081 h 10081"/>
              <a:gd name="connsiteX0" fmla="*/ 10000 w 10000"/>
              <a:gd name="connsiteY0" fmla="*/ 0 h 10000"/>
              <a:gd name="connsiteX1" fmla="*/ 6996 w 10000"/>
              <a:gd name="connsiteY1" fmla="*/ 9415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6996 w 10000"/>
              <a:gd name="connsiteY1" fmla="*/ 9415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6996 w 10000"/>
              <a:gd name="connsiteY1" fmla="*/ 9415 h 10000"/>
              <a:gd name="connsiteX2" fmla="*/ 0 w 10000"/>
              <a:gd name="connsiteY2" fmla="*/ 10000 h 10000"/>
              <a:gd name="connsiteX0" fmla="*/ 3004 w 3004"/>
              <a:gd name="connsiteY0" fmla="*/ 0 h 9914"/>
              <a:gd name="connsiteX1" fmla="*/ 0 w 3004"/>
              <a:gd name="connsiteY1" fmla="*/ 9415 h 9914"/>
              <a:gd name="connsiteX0" fmla="*/ 9586 w 9586"/>
              <a:gd name="connsiteY0" fmla="*/ 0 h 9005"/>
              <a:gd name="connsiteX1" fmla="*/ 0 w 9586"/>
              <a:gd name="connsiteY1" fmla="*/ 8297 h 9005"/>
              <a:gd name="connsiteX0" fmla="*/ 10000 w 10000"/>
              <a:gd name="connsiteY0" fmla="*/ 0 h 9214"/>
              <a:gd name="connsiteX1" fmla="*/ 0 w 10000"/>
              <a:gd name="connsiteY1" fmla="*/ 9214 h 9214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0" fmla="*/ 5298 w 5298"/>
              <a:gd name="connsiteY0" fmla="*/ 0 h 9649"/>
              <a:gd name="connsiteX1" fmla="*/ 0 w 5298"/>
              <a:gd name="connsiteY1" fmla="*/ 9649 h 9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98" h="9649">
                <a:moveTo>
                  <a:pt x="5298" y="0"/>
                </a:moveTo>
                <a:cubicBezTo>
                  <a:pt x="2851" y="5136"/>
                  <a:pt x="4454" y="7270"/>
                  <a:pt x="0" y="9649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88" name="Freeform 7"/>
          <p:cNvSpPr>
            <a:spLocks/>
          </p:cNvSpPr>
          <p:nvPr/>
        </p:nvSpPr>
        <p:spPr bwMode="auto">
          <a:xfrm>
            <a:off x="8282305" y="4311494"/>
            <a:ext cx="1108495" cy="408272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/>
          </a:p>
        </p:txBody>
      </p:sp>
      <p:sp>
        <p:nvSpPr>
          <p:cNvPr id="889" name="Freeform 888"/>
          <p:cNvSpPr/>
          <p:nvPr/>
        </p:nvSpPr>
        <p:spPr bwMode="auto">
          <a:xfrm flipH="1">
            <a:off x="4133911" y="3320032"/>
            <a:ext cx="416267" cy="5577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49795 w 1549795"/>
              <a:gd name="connsiteY0" fmla="*/ 269651 h 341483"/>
              <a:gd name="connsiteX1" fmla="*/ -1 w 1549795"/>
              <a:gd name="connsiteY1" fmla="*/ 0 h 341483"/>
              <a:gd name="connsiteX0" fmla="*/ 1656130 w 1656130"/>
              <a:gd name="connsiteY0" fmla="*/ 101762 h 223564"/>
              <a:gd name="connsiteX1" fmla="*/ 0 w 1656130"/>
              <a:gd name="connsiteY1" fmla="*/ 0 h 223564"/>
              <a:gd name="connsiteX0" fmla="*/ 1656130 w 1656130"/>
              <a:gd name="connsiteY0" fmla="*/ 0 h 192740"/>
              <a:gd name="connsiteX1" fmla="*/ 0 w 1656130"/>
              <a:gd name="connsiteY1" fmla="*/ 32316 h 192740"/>
              <a:gd name="connsiteX0" fmla="*/ 1656130 w 1656130"/>
              <a:gd name="connsiteY0" fmla="*/ 0 h 111812"/>
              <a:gd name="connsiteX1" fmla="*/ 0 w 1656130"/>
              <a:gd name="connsiteY1" fmla="*/ 32316 h 111812"/>
              <a:gd name="connsiteX0" fmla="*/ 1656130 w 1656130"/>
              <a:gd name="connsiteY0" fmla="*/ 0 h 68515"/>
              <a:gd name="connsiteX1" fmla="*/ 0 w 1656130"/>
              <a:gd name="connsiteY1" fmla="*/ 32316 h 68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6130" h="68515">
                <a:moveTo>
                  <a:pt x="1656130" y="0"/>
                </a:moveTo>
                <a:cubicBezTo>
                  <a:pt x="968878" y="39826"/>
                  <a:pt x="593604" y="112684"/>
                  <a:pt x="0" y="32316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90" name="Freeform 889"/>
          <p:cNvSpPr/>
          <p:nvPr/>
        </p:nvSpPr>
        <p:spPr bwMode="auto">
          <a:xfrm>
            <a:off x="7887275" y="553732"/>
            <a:ext cx="754327" cy="1460681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369580 w 1369580"/>
              <a:gd name="connsiteY0" fmla="*/ 18529 h 20071"/>
              <a:gd name="connsiteX1" fmla="*/ 0 w 1369580"/>
              <a:gd name="connsiteY1" fmla="*/ 15550 h 20071"/>
              <a:gd name="connsiteX0" fmla="*/ 835525 w 835525"/>
              <a:gd name="connsiteY0" fmla="*/ 37990 h 39110"/>
              <a:gd name="connsiteX1" fmla="*/ 0 w 835525"/>
              <a:gd name="connsiteY1" fmla="*/ 12163 h 39110"/>
              <a:gd name="connsiteX0" fmla="*/ 835531 w 835531"/>
              <a:gd name="connsiteY0" fmla="*/ 25827 h 31220"/>
              <a:gd name="connsiteX1" fmla="*/ 6 w 835531"/>
              <a:gd name="connsiteY1" fmla="*/ 0 h 31220"/>
              <a:gd name="connsiteX0" fmla="*/ 835531 w 835531"/>
              <a:gd name="connsiteY0" fmla="*/ 15545 h 24147"/>
              <a:gd name="connsiteX1" fmla="*/ 6 w 835531"/>
              <a:gd name="connsiteY1" fmla="*/ 0 h 24147"/>
              <a:gd name="connsiteX0" fmla="*/ 835531 w 835531"/>
              <a:gd name="connsiteY0" fmla="*/ 15545 h 31627"/>
              <a:gd name="connsiteX1" fmla="*/ 606524 w 835531"/>
              <a:gd name="connsiteY1" fmla="*/ 29575 h 31627"/>
              <a:gd name="connsiteX2" fmla="*/ 6 w 835531"/>
              <a:gd name="connsiteY2" fmla="*/ 0 h 31627"/>
              <a:gd name="connsiteX0" fmla="*/ 836824 w 836824"/>
              <a:gd name="connsiteY0" fmla="*/ 15545 h 48785"/>
              <a:gd name="connsiteX1" fmla="*/ 607817 w 836824"/>
              <a:gd name="connsiteY1" fmla="*/ 29575 h 48785"/>
              <a:gd name="connsiteX2" fmla="*/ 1299 w 836824"/>
              <a:gd name="connsiteY2" fmla="*/ 0 h 48785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741852 w 741852"/>
              <a:gd name="connsiteY0" fmla="*/ 15545 h 47948"/>
              <a:gd name="connsiteX1" fmla="*/ 512845 w 741852"/>
              <a:gd name="connsiteY1" fmla="*/ 29575 h 47948"/>
              <a:gd name="connsiteX2" fmla="*/ 1641 w 741852"/>
              <a:gd name="connsiteY2" fmla="*/ 0 h 47948"/>
              <a:gd name="connsiteX0" fmla="*/ 806290 w 806290"/>
              <a:gd name="connsiteY0" fmla="*/ 3579 h 43436"/>
              <a:gd name="connsiteX1" fmla="*/ 577283 w 806290"/>
              <a:gd name="connsiteY1" fmla="*/ 17609 h 43436"/>
              <a:gd name="connsiteX2" fmla="*/ 1460 w 806290"/>
              <a:gd name="connsiteY2" fmla="*/ 0 h 43436"/>
              <a:gd name="connsiteX0" fmla="*/ 804870 w 804870"/>
              <a:gd name="connsiteY0" fmla="*/ 19354 h 49575"/>
              <a:gd name="connsiteX1" fmla="*/ 575863 w 804870"/>
              <a:gd name="connsiteY1" fmla="*/ 33384 h 49575"/>
              <a:gd name="connsiteX2" fmla="*/ 1464 w 804870"/>
              <a:gd name="connsiteY2" fmla="*/ 0 h 49575"/>
              <a:gd name="connsiteX0" fmla="*/ 811728 w 811728"/>
              <a:gd name="connsiteY0" fmla="*/ 19354 h 58356"/>
              <a:gd name="connsiteX1" fmla="*/ 582721 w 811728"/>
              <a:gd name="connsiteY1" fmla="*/ 33384 h 58356"/>
              <a:gd name="connsiteX2" fmla="*/ 8322 w 811728"/>
              <a:gd name="connsiteY2" fmla="*/ 0 h 58356"/>
              <a:gd name="connsiteX0" fmla="*/ 799349 w 799349"/>
              <a:gd name="connsiteY0" fmla="*/ 115378 h 115386"/>
              <a:gd name="connsiteX1" fmla="*/ 582721 w 799349"/>
              <a:gd name="connsiteY1" fmla="*/ 33384 h 115386"/>
              <a:gd name="connsiteX2" fmla="*/ 8322 w 799349"/>
              <a:gd name="connsiteY2" fmla="*/ 0 h 115386"/>
              <a:gd name="connsiteX0" fmla="*/ 799665 w 799665"/>
              <a:gd name="connsiteY0" fmla="*/ 115378 h 115393"/>
              <a:gd name="connsiteX1" fmla="*/ 558280 w 799665"/>
              <a:gd name="connsiteY1" fmla="*/ 70251 h 115393"/>
              <a:gd name="connsiteX2" fmla="*/ 8638 w 799665"/>
              <a:gd name="connsiteY2" fmla="*/ 0 h 115393"/>
              <a:gd name="connsiteX0" fmla="*/ 799665 w 799665"/>
              <a:gd name="connsiteY0" fmla="*/ 115378 h 115402"/>
              <a:gd name="connsiteX1" fmla="*/ 558280 w 799665"/>
              <a:gd name="connsiteY1" fmla="*/ 70251 h 115402"/>
              <a:gd name="connsiteX2" fmla="*/ 8638 w 799665"/>
              <a:gd name="connsiteY2" fmla="*/ 0 h 115402"/>
              <a:gd name="connsiteX0" fmla="*/ 798916 w 798916"/>
              <a:gd name="connsiteY0" fmla="*/ 115378 h 115412"/>
              <a:gd name="connsiteX1" fmla="*/ 619423 w 798916"/>
              <a:gd name="connsiteY1" fmla="*/ 79682 h 115412"/>
              <a:gd name="connsiteX2" fmla="*/ 7889 w 798916"/>
              <a:gd name="connsiteY2" fmla="*/ 0 h 115412"/>
              <a:gd name="connsiteX0" fmla="*/ 799037 w 799037"/>
              <a:gd name="connsiteY0" fmla="*/ 115378 h 115404"/>
              <a:gd name="connsiteX1" fmla="*/ 608713 w 799037"/>
              <a:gd name="connsiteY1" fmla="*/ 72823 h 115404"/>
              <a:gd name="connsiteX2" fmla="*/ 8010 w 799037"/>
              <a:gd name="connsiteY2" fmla="*/ 0 h 115404"/>
              <a:gd name="connsiteX0" fmla="*/ 799292 w 799292"/>
              <a:gd name="connsiteY0" fmla="*/ 115378 h 115410"/>
              <a:gd name="connsiteX1" fmla="*/ 587306 w 799292"/>
              <a:gd name="connsiteY1" fmla="*/ 78825 h 115410"/>
              <a:gd name="connsiteX2" fmla="*/ 8265 w 799292"/>
              <a:gd name="connsiteY2" fmla="*/ 0 h 115410"/>
              <a:gd name="connsiteX0" fmla="*/ 799656 w 799656"/>
              <a:gd name="connsiteY0" fmla="*/ 115378 h 115410"/>
              <a:gd name="connsiteX1" fmla="*/ 587670 w 799656"/>
              <a:gd name="connsiteY1" fmla="*/ 78825 h 115410"/>
              <a:gd name="connsiteX2" fmla="*/ 8629 w 799656"/>
              <a:gd name="connsiteY2" fmla="*/ 0 h 115410"/>
              <a:gd name="connsiteX0" fmla="*/ 856209 w 856209"/>
              <a:gd name="connsiteY0" fmla="*/ 137669 h 137701"/>
              <a:gd name="connsiteX1" fmla="*/ 644223 w 856209"/>
              <a:gd name="connsiteY1" fmla="*/ 101116 h 137701"/>
              <a:gd name="connsiteX2" fmla="*/ 7932 w 856209"/>
              <a:gd name="connsiteY2" fmla="*/ 0 h 137701"/>
              <a:gd name="connsiteX0" fmla="*/ 849029 w 849029"/>
              <a:gd name="connsiteY0" fmla="*/ 137669 h 137701"/>
              <a:gd name="connsiteX1" fmla="*/ 637043 w 849029"/>
              <a:gd name="connsiteY1" fmla="*/ 101116 h 137701"/>
              <a:gd name="connsiteX2" fmla="*/ 752 w 849029"/>
              <a:gd name="connsiteY2" fmla="*/ 0 h 137701"/>
              <a:gd name="connsiteX0" fmla="*/ 849029 w 849029"/>
              <a:gd name="connsiteY0" fmla="*/ 137669 h 137701"/>
              <a:gd name="connsiteX1" fmla="*/ 637043 w 849029"/>
              <a:gd name="connsiteY1" fmla="*/ 101116 h 137701"/>
              <a:gd name="connsiteX2" fmla="*/ 752 w 849029"/>
              <a:gd name="connsiteY2" fmla="*/ 0 h 137701"/>
              <a:gd name="connsiteX0" fmla="*/ 848277 w 848277"/>
              <a:gd name="connsiteY0" fmla="*/ 137669 h 137701"/>
              <a:gd name="connsiteX1" fmla="*/ 636291 w 848277"/>
              <a:gd name="connsiteY1" fmla="*/ 101116 h 137701"/>
              <a:gd name="connsiteX2" fmla="*/ 329564 w 848277"/>
              <a:gd name="connsiteY2" fmla="*/ 94669 h 137701"/>
              <a:gd name="connsiteX3" fmla="*/ 0 w 848277"/>
              <a:gd name="connsiteY3" fmla="*/ 0 h 137701"/>
              <a:gd name="connsiteX0" fmla="*/ 848277 w 848277"/>
              <a:gd name="connsiteY0" fmla="*/ 137669 h 137701"/>
              <a:gd name="connsiteX1" fmla="*/ 636291 w 848277"/>
              <a:gd name="connsiteY1" fmla="*/ 101116 h 137701"/>
              <a:gd name="connsiteX2" fmla="*/ 148267 w 848277"/>
              <a:gd name="connsiteY2" fmla="*/ 85367 h 137701"/>
              <a:gd name="connsiteX3" fmla="*/ 0 w 848277"/>
              <a:gd name="connsiteY3" fmla="*/ 0 h 137701"/>
              <a:gd name="connsiteX0" fmla="*/ 636291 w 636291"/>
              <a:gd name="connsiteY0" fmla="*/ 101116 h 101116"/>
              <a:gd name="connsiteX1" fmla="*/ 148267 w 636291"/>
              <a:gd name="connsiteY1" fmla="*/ 85367 h 101116"/>
              <a:gd name="connsiteX2" fmla="*/ 0 w 636291"/>
              <a:gd name="connsiteY2" fmla="*/ 0 h 101116"/>
              <a:gd name="connsiteX0" fmla="*/ 606075 w 606075"/>
              <a:gd name="connsiteY0" fmla="*/ 59259 h 88886"/>
              <a:gd name="connsiteX1" fmla="*/ 148267 w 606075"/>
              <a:gd name="connsiteY1" fmla="*/ 85367 h 88886"/>
              <a:gd name="connsiteX2" fmla="*/ 0 w 606075"/>
              <a:gd name="connsiteY2" fmla="*/ 0 h 88886"/>
              <a:gd name="connsiteX0" fmla="*/ 606075 w 606075"/>
              <a:gd name="connsiteY0" fmla="*/ 59259 h 93729"/>
              <a:gd name="connsiteX1" fmla="*/ 148267 w 606075"/>
              <a:gd name="connsiteY1" fmla="*/ 85367 h 93729"/>
              <a:gd name="connsiteX2" fmla="*/ 0 w 606075"/>
              <a:gd name="connsiteY2" fmla="*/ 0 h 93729"/>
              <a:gd name="connsiteX0" fmla="*/ 26351 w 458902"/>
              <a:gd name="connsiteY0" fmla="*/ 323037 h 326218"/>
              <a:gd name="connsiteX1" fmla="*/ 447842 w 458902"/>
              <a:gd name="connsiteY1" fmla="*/ 85367 h 326218"/>
              <a:gd name="connsiteX2" fmla="*/ 299575 w 458902"/>
              <a:gd name="connsiteY2" fmla="*/ 0 h 326218"/>
              <a:gd name="connsiteX0" fmla="*/ 0 w 436542"/>
              <a:gd name="connsiteY0" fmla="*/ 323037 h 323037"/>
              <a:gd name="connsiteX1" fmla="*/ 421491 w 436542"/>
              <a:gd name="connsiteY1" fmla="*/ 85367 h 323037"/>
              <a:gd name="connsiteX2" fmla="*/ 273224 w 436542"/>
              <a:gd name="connsiteY2" fmla="*/ 0 h 323037"/>
              <a:gd name="connsiteX0" fmla="*/ 0 w 435995"/>
              <a:gd name="connsiteY0" fmla="*/ 323037 h 323037"/>
              <a:gd name="connsiteX1" fmla="*/ 421491 w 435995"/>
              <a:gd name="connsiteY1" fmla="*/ 85367 h 323037"/>
              <a:gd name="connsiteX2" fmla="*/ 273224 w 435995"/>
              <a:gd name="connsiteY2" fmla="*/ 0 h 323037"/>
              <a:gd name="connsiteX0" fmla="*/ 0 w 422852"/>
              <a:gd name="connsiteY0" fmla="*/ 323037 h 323037"/>
              <a:gd name="connsiteX1" fmla="*/ 421491 w 422852"/>
              <a:gd name="connsiteY1" fmla="*/ 85367 h 323037"/>
              <a:gd name="connsiteX2" fmla="*/ 273224 w 422852"/>
              <a:gd name="connsiteY2" fmla="*/ 0 h 323037"/>
              <a:gd name="connsiteX0" fmla="*/ 0 w 435995"/>
              <a:gd name="connsiteY0" fmla="*/ 323037 h 323037"/>
              <a:gd name="connsiteX1" fmla="*/ 421491 w 435995"/>
              <a:gd name="connsiteY1" fmla="*/ 85367 h 323037"/>
              <a:gd name="connsiteX2" fmla="*/ 273224 w 435995"/>
              <a:gd name="connsiteY2" fmla="*/ 0 h 323037"/>
              <a:gd name="connsiteX0" fmla="*/ 0 w 421717"/>
              <a:gd name="connsiteY0" fmla="*/ 323037 h 323037"/>
              <a:gd name="connsiteX1" fmla="*/ 421491 w 421717"/>
              <a:gd name="connsiteY1" fmla="*/ 85367 h 323037"/>
              <a:gd name="connsiteX2" fmla="*/ 273224 w 421717"/>
              <a:gd name="connsiteY2" fmla="*/ 0 h 323037"/>
              <a:gd name="connsiteX0" fmla="*/ 0 w 355898"/>
              <a:gd name="connsiteY0" fmla="*/ 323037 h 323037"/>
              <a:gd name="connsiteX1" fmla="*/ 355630 w 355898"/>
              <a:gd name="connsiteY1" fmla="*/ 99452 h 323037"/>
              <a:gd name="connsiteX2" fmla="*/ 273224 w 355898"/>
              <a:gd name="connsiteY2" fmla="*/ 0 h 323037"/>
              <a:gd name="connsiteX0" fmla="*/ 0 w 380894"/>
              <a:gd name="connsiteY0" fmla="*/ 314714 h 314714"/>
              <a:gd name="connsiteX1" fmla="*/ 366029 w 380894"/>
              <a:gd name="connsiteY1" fmla="*/ 99452 h 314714"/>
              <a:gd name="connsiteX2" fmla="*/ 283623 w 380894"/>
              <a:gd name="connsiteY2" fmla="*/ 0 h 314714"/>
              <a:gd name="connsiteX0" fmla="*/ 0 w 327766"/>
              <a:gd name="connsiteY0" fmla="*/ 314714 h 314714"/>
              <a:gd name="connsiteX1" fmla="*/ 295546 w 327766"/>
              <a:gd name="connsiteY1" fmla="*/ 139147 h 314714"/>
              <a:gd name="connsiteX2" fmla="*/ 283623 w 327766"/>
              <a:gd name="connsiteY2" fmla="*/ 0 h 314714"/>
              <a:gd name="connsiteX0" fmla="*/ 0 w 331466"/>
              <a:gd name="connsiteY0" fmla="*/ 319836 h 319836"/>
              <a:gd name="connsiteX1" fmla="*/ 299012 w 331466"/>
              <a:gd name="connsiteY1" fmla="*/ 139147 h 319836"/>
              <a:gd name="connsiteX2" fmla="*/ 287089 w 331466"/>
              <a:gd name="connsiteY2" fmla="*/ 0 h 319836"/>
              <a:gd name="connsiteX0" fmla="*/ 0 w 458345"/>
              <a:gd name="connsiteY0" fmla="*/ 369563 h 369563"/>
              <a:gd name="connsiteX1" fmla="*/ 425891 w 458345"/>
              <a:gd name="connsiteY1" fmla="*/ 139147 h 369563"/>
              <a:gd name="connsiteX2" fmla="*/ 413968 w 458345"/>
              <a:gd name="connsiteY2" fmla="*/ 0 h 369563"/>
              <a:gd name="connsiteX0" fmla="*/ 0 w 432691"/>
              <a:gd name="connsiteY0" fmla="*/ 369563 h 369563"/>
              <a:gd name="connsiteX1" fmla="*/ 345431 w 432691"/>
              <a:gd name="connsiteY1" fmla="*/ 144291 h 369563"/>
              <a:gd name="connsiteX2" fmla="*/ 413968 w 432691"/>
              <a:gd name="connsiteY2" fmla="*/ 0 h 369563"/>
              <a:gd name="connsiteX0" fmla="*/ 0 w 413968"/>
              <a:gd name="connsiteY0" fmla="*/ 369563 h 369563"/>
              <a:gd name="connsiteX1" fmla="*/ 345431 w 413968"/>
              <a:gd name="connsiteY1" fmla="*/ 144291 h 369563"/>
              <a:gd name="connsiteX2" fmla="*/ 413968 w 413968"/>
              <a:gd name="connsiteY2" fmla="*/ 0 h 369563"/>
              <a:gd name="connsiteX0" fmla="*/ 0 w 481552"/>
              <a:gd name="connsiteY0" fmla="*/ 370420 h 370420"/>
              <a:gd name="connsiteX1" fmla="*/ 345431 w 481552"/>
              <a:gd name="connsiteY1" fmla="*/ 145148 h 370420"/>
              <a:gd name="connsiteX2" fmla="*/ 481552 w 481552"/>
              <a:gd name="connsiteY2" fmla="*/ 0 h 370420"/>
              <a:gd name="connsiteX0" fmla="*/ 0 w 481552"/>
              <a:gd name="connsiteY0" fmla="*/ 370420 h 370420"/>
              <a:gd name="connsiteX1" fmla="*/ 345431 w 481552"/>
              <a:gd name="connsiteY1" fmla="*/ 145148 h 370420"/>
              <a:gd name="connsiteX2" fmla="*/ 481552 w 481552"/>
              <a:gd name="connsiteY2" fmla="*/ 0 h 370420"/>
              <a:gd name="connsiteX0" fmla="*/ 0 w 536139"/>
              <a:gd name="connsiteY0" fmla="*/ 371277 h 371277"/>
              <a:gd name="connsiteX1" fmla="*/ 345431 w 536139"/>
              <a:gd name="connsiteY1" fmla="*/ 146005 h 371277"/>
              <a:gd name="connsiteX2" fmla="*/ 536139 w 536139"/>
              <a:gd name="connsiteY2" fmla="*/ 0 h 371277"/>
              <a:gd name="connsiteX0" fmla="*/ 0 w 567332"/>
              <a:gd name="connsiteY0" fmla="*/ 367848 h 367848"/>
              <a:gd name="connsiteX1" fmla="*/ 376624 w 567332"/>
              <a:gd name="connsiteY1" fmla="*/ 146005 h 367848"/>
              <a:gd name="connsiteX2" fmla="*/ 567332 w 567332"/>
              <a:gd name="connsiteY2" fmla="*/ 0 h 367848"/>
              <a:gd name="connsiteX0" fmla="*/ 0 w 493198"/>
              <a:gd name="connsiteY0" fmla="*/ 315000 h 315000"/>
              <a:gd name="connsiteX1" fmla="*/ 302490 w 493198"/>
              <a:gd name="connsiteY1" fmla="*/ 146005 h 315000"/>
              <a:gd name="connsiteX2" fmla="*/ 493198 w 493198"/>
              <a:gd name="connsiteY2" fmla="*/ 0 h 315000"/>
              <a:gd name="connsiteX0" fmla="*/ 0 w 493198"/>
              <a:gd name="connsiteY0" fmla="*/ 315000 h 315000"/>
              <a:gd name="connsiteX1" fmla="*/ 302490 w 493198"/>
              <a:gd name="connsiteY1" fmla="*/ 146005 h 315000"/>
              <a:gd name="connsiteX2" fmla="*/ 493198 w 493198"/>
              <a:gd name="connsiteY2" fmla="*/ 0 h 31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3198" h="315000">
                <a:moveTo>
                  <a:pt x="0" y="315000"/>
                </a:moveTo>
                <a:cubicBezTo>
                  <a:pt x="11651" y="231590"/>
                  <a:pt x="254642" y="199311"/>
                  <a:pt x="302490" y="146005"/>
                </a:cubicBezTo>
                <a:cubicBezTo>
                  <a:pt x="350338" y="92699"/>
                  <a:pt x="266273" y="7824"/>
                  <a:pt x="493198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pic>
        <p:nvPicPr>
          <p:cNvPr id="896" name="Picture 2" descr="C:\Work\0ESNet\ESnet\Customers\HEP\LHC\T2-3 networking - LHCONE\logos\lhcone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8532" y="217581"/>
            <a:ext cx="283077" cy="179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8" name="Freeform 7"/>
          <p:cNvSpPr>
            <a:spLocks/>
          </p:cNvSpPr>
          <p:nvPr/>
        </p:nvSpPr>
        <p:spPr bwMode="auto">
          <a:xfrm>
            <a:off x="8527379" y="2166962"/>
            <a:ext cx="2819206" cy="1542288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650"/>
          </a:p>
        </p:txBody>
      </p:sp>
      <p:sp>
        <p:nvSpPr>
          <p:cNvPr id="899" name="TextBox 898"/>
          <p:cNvSpPr txBox="1"/>
          <p:nvPr/>
        </p:nvSpPr>
        <p:spPr>
          <a:xfrm>
            <a:off x="9939596" y="2101034"/>
            <a:ext cx="353597" cy="246211"/>
          </a:xfrm>
          <a:prstGeom prst="rect">
            <a:avLst/>
          </a:prstGeom>
          <a:solidFill>
            <a:srgbClr val="99FF99"/>
          </a:solidFill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 dirty="0"/>
              <a:t>GÉANT,</a:t>
            </a:r>
            <a:br>
              <a:rPr lang="en-US" sz="650" b="1" u="sng" dirty="0"/>
            </a:br>
            <a:r>
              <a:rPr lang="en-US" sz="650" b="1" u="sng" dirty="0"/>
              <a:t>Europe</a:t>
            </a:r>
          </a:p>
        </p:txBody>
      </p:sp>
      <p:sp>
        <p:nvSpPr>
          <p:cNvPr id="910" name="Rectangle 909"/>
          <p:cNvSpPr/>
          <p:nvPr/>
        </p:nvSpPr>
        <p:spPr bwMode="auto">
          <a:xfrm>
            <a:off x="441316" y="5551503"/>
            <a:ext cx="2711752" cy="12783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11" name="Freeform 7"/>
          <p:cNvSpPr>
            <a:spLocks/>
          </p:cNvSpPr>
          <p:nvPr/>
        </p:nvSpPr>
        <p:spPr bwMode="auto">
          <a:xfrm>
            <a:off x="521239" y="5593734"/>
            <a:ext cx="205077" cy="9757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2" tIns="4572" rIns="4572" bIns="4572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50" dirty="0"/>
              <a:t>GARR</a:t>
            </a:r>
          </a:p>
        </p:txBody>
      </p:sp>
      <p:sp>
        <p:nvSpPr>
          <p:cNvPr id="912" name="TextBox 911"/>
          <p:cNvSpPr txBox="1"/>
          <p:nvPr/>
        </p:nvSpPr>
        <p:spPr>
          <a:xfrm>
            <a:off x="755138" y="5550134"/>
            <a:ext cx="932948" cy="173114"/>
          </a:xfrm>
          <a:prstGeom prst="rect">
            <a:avLst/>
          </a:prstGeom>
          <a:noFill/>
        </p:spPr>
        <p:txBody>
          <a:bodyPr wrap="none" lIns="0" tIns="22855" rIns="0" bIns="22855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50" dirty="0"/>
              <a:t>LHCONE VRF domain/aggregator</a:t>
            </a:r>
          </a:p>
        </p:txBody>
      </p:sp>
      <p:sp>
        <p:nvSpPr>
          <p:cNvPr id="913" name="TextBox 912"/>
          <p:cNvSpPr txBox="1"/>
          <p:nvPr/>
        </p:nvSpPr>
        <p:spPr>
          <a:xfrm>
            <a:off x="571286" y="6608150"/>
            <a:ext cx="143886" cy="9387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550" dirty="0" err="1"/>
              <a:t>UChi</a:t>
            </a:r>
            <a:endParaRPr lang="en-US" sz="550" dirty="0"/>
          </a:p>
        </p:txBody>
      </p:sp>
      <p:sp>
        <p:nvSpPr>
          <p:cNvPr id="915" name="TextBox 914"/>
          <p:cNvSpPr txBox="1"/>
          <p:nvPr/>
        </p:nvSpPr>
        <p:spPr>
          <a:xfrm>
            <a:off x="755138" y="5799023"/>
            <a:ext cx="307777" cy="173114"/>
          </a:xfrm>
          <a:prstGeom prst="rect">
            <a:avLst/>
          </a:prstGeom>
          <a:noFill/>
        </p:spPr>
        <p:txBody>
          <a:bodyPr wrap="none" lIns="0" tIns="22855" rIns="0" bIns="22855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50" dirty="0" err="1"/>
              <a:t>PoP</a:t>
            </a:r>
            <a:r>
              <a:rPr lang="en-US" sz="550" dirty="0"/>
              <a:t> router</a:t>
            </a:r>
          </a:p>
        </p:txBody>
      </p:sp>
      <p:sp>
        <p:nvSpPr>
          <p:cNvPr id="917" name="TextBox 916"/>
          <p:cNvSpPr txBox="1"/>
          <p:nvPr/>
        </p:nvSpPr>
        <p:spPr>
          <a:xfrm>
            <a:off x="5377911" y="6686977"/>
            <a:ext cx="1174334" cy="159970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50" dirty="0"/>
              <a:t>See </a:t>
            </a:r>
            <a:r>
              <a:rPr lang="en-US" sz="550" dirty="0">
                <a:hlinkClick r:id="rId4"/>
              </a:rPr>
              <a:t>http://lhcone.net</a:t>
            </a:r>
            <a:r>
              <a:rPr lang="en-US" sz="550" dirty="0"/>
              <a:t> for more detail.</a:t>
            </a:r>
          </a:p>
        </p:txBody>
      </p:sp>
      <p:sp>
        <p:nvSpPr>
          <p:cNvPr id="919" name="TextBox 918"/>
          <p:cNvSpPr txBox="1"/>
          <p:nvPr/>
        </p:nvSpPr>
        <p:spPr>
          <a:xfrm>
            <a:off x="438118" y="5414760"/>
            <a:ext cx="2727496" cy="146184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/>
            <a:r>
              <a:rPr lang="en-US" sz="650" dirty="0"/>
              <a:t>Ver. 4.2, May 29, 2018 – WEJohnston, ESnet, wej@es.net</a:t>
            </a:r>
          </a:p>
        </p:txBody>
      </p:sp>
      <p:sp>
        <p:nvSpPr>
          <p:cNvPr id="921" name="Rectangle 920"/>
          <p:cNvSpPr/>
          <p:nvPr/>
        </p:nvSpPr>
        <p:spPr>
          <a:xfrm>
            <a:off x="755138" y="6732012"/>
            <a:ext cx="1033120" cy="51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400"/>
              </a:lnSpc>
            </a:pPr>
            <a:r>
              <a:rPr lang="en-US" sz="550" dirty="0"/>
              <a:t>Belle II Tier 1/2</a:t>
            </a:r>
          </a:p>
        </p:txBody>
      </p:sp>
      <p:pic>
        <p:nvPicPr>
          <p:cNvPr id="922" name="Picture 4" descr="C:\Work\0ESNet\ESnet\Customers\HEP\LHC\T2-3 networking - LHCONE\logos\ASGC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309" y="6274532"/>
            <a:ext cx="180671" cy="20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" name="Picture 5" descr="C:\Work\0ESNet\ESnet\Customers\HEP\LHC\T2-3 networking - LHCONE\logos\CANARI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530" y="6332703"/>
            <a:ext cx="366211" cy="9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4" name="Picture 6" descr="C:\Work\0ESNet\ESnet\Customers\HEP\LHC\T2-3 networking - LHCONE\logos\CERN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238" y="6274532"/>
            <a:ext cx="194417" cy="19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5" name="Picture 7" descr="C:\Work\0ESNet\ESnet\Customers\HEP\LHC\T2-3 networking - LHCONE\logos\CUDI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519" y="6609490"/>
            <a:ext cx="172234" cy="83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6" name="Picture 12" descr="C:\Work\0ESNet\ESnet\Customers\HEP\LHC\T2-3 networking - LHCONE\logos\Internet2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297" y="6702022"/>
            <a:ext cx="163609" cy="130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8" name="Picture 15" descr="C:\Work\0ESNet\ESnet\Customers\HEP\LHC\T2-3 networking - LHCONE\logos\RENATER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585" y="6581416"/>
            <a:ext cx="247387" cy="12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9" name="Picture 16" descr="C:\Work\0ESNet\ESnet\Customers\HEP\LHC\T2-3 networking - LHCONE\logos\SARA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015" y="6729926"/>
            <a:ext cx="140818" cy="98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0" name="Picture 8" descr="C:\Work\0ESNet\ESnet\Customers\HEP\LHC\T2-3 networking - LHCONE\logos\DFN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078" y="6729926"/>
            <a:ext cx="189659" cy="108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1" name="Picture 10" descr="C:\Work\0ESNet\ESnet\Customers\HEP\LHC\T2-3 networking - LHCONE\logos\GARR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934" y="6496908"/>
            <a:ext cx="192335" cy="6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2" name="Picture 11" descr="C:\Work\0ESNet\ESnet\Customers\HEP\LHC\T2-3 networking - LHCONE\logos\GEANT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347" y="6590997"/>
            <a:ext cx="205509" cy="86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3" name="Picture 18" descr="C:\Work\0ESNet\ESnet\Customers\HEP\LHC\T2-3 networking - LHCONE\logos\RedIRIS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149" y="6455213"/>
            <a:ext cx="198259" cy="10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4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278" y="6466447"/>
            <a:ext cx="393264" cy="7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35" name="Picture 3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814" y="6462325"/>
            <a:ext cx="151000" cy="111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37" name="Picture 3" descr="C:\Work\0ESNet\ESnet\Customers\HEP\LHC\T2-3 networking - LHCONE\logos\logo-surfnet.gi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549" y="6574210"/>
            <a:ext cx="213750" cy="101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9" name="Picture 10" descr="ESnet_Logo_Header.pn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127" y="6621322"/>
            <a:ext cx="232372" cy="67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0" name="Picture 5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10" y="6739473"/>
            <a:ext cx="234447" cy="68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1" name="Picture 6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439" y="6732869"/>
            <a:ext cx="243680" cy="75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" name="TextBox 941"/>
          <p:cNvSpPr txBox="1"/>
          <p:nvPr/>
        </p:nvSpPr>
        <p:spPr>
          <a:xfrm>
            <a:off x="1625104" y="6562399"/>
            <a:ext cx="1503278" cy="215433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r>
              <a:rPr lang="en-US" sz="550" dirty="0"/>
              <a:t>- yellow outline indicates </a:t>
            </a:r>
            <a:r>
              <a:rPr lang="en-US" sz="550" dirty="0" err="1"/>
              <a:t>LHC+Belle</a:t>
            </a:r>
            <a:r>
              <a:rPr lang="en-US" sz="550" dirty="0"/>
              <a:t> II site</a:t>
            </a:r>
          </a:p>
          <a:p>
            <a:r>
              <a:rPr lang="en-US" sz="550" dirty="0"/>
              <a:t>- Dashed outline indicates distributed site</a:t>
            </a:r>
          </a:p>
        </p:txBody>
      </p:sp>
      <p:sp>
        <p:nvSpPr>
          <p:cNvPr id="943" name="TextBox 942"/>
          <p:cNvSpPr txBox="1"/>
          <p:nvPr/>
        </p:nvSpPr>
        <p:spPr>
          <a:xfrm>
            <a:off x="1494851" y="6406062"/>
            <a:ext cx="234974" cy="50782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r>
              <a:rPr lang="en-US" sz="3000" dirty="0">
                <a:latin typeface="Adobe Song Std L" pitchFamily="18" charset="-128"/>
                <a:ea typeface="Adobe Song Std L" pitchFamily="18" charset="-128"/>
              </a:rPr>
              <a:t>}</a:t>
            </a:r>
          </a:p>
        </p:txBody>
      </p:sp>
      <p:sp>
        <p:nvSpPr>
          <p:cNvPr id="944" name="TextBox 943"/>
          <p:cNvSpPr txBox="1"/>
          <p:nvPr/>
        </p:nvSpPr>
        <p:spPr>
          <a:xfrm>
            <a:off x="598538" y="6714576"/>
            <a:ext cx="116635" cy="93872"/>
          </a:xfrm>
          <a:prstGeom prst="rect">
            <a:avLst/>
          </a:prstGeom>
          <a:solidFill>
            <a:srgbClr val="FFFF00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550"/>
              <a:t>KEK</a:t>
            </a:r>
          </a:p>
        </p:txBody>
      </p:sp>
      <p:sp>
        <p:nvSpPr>
          <p:cNvPr id="945" name="Rectangle 944"/>
          <p:cNvSpPr/>
          <p:nvPr/>
        </p:nvSpPr>
        <p:spPr>
          <a:xfrm>
            <a:off x="755138" y="6630324"/>
            <a:ext cx="1033120" cy="51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400"/>
              </a:lnSpc>
            </a:pPr>
            <a:r>
              <a:rPr lang="en-US" sz="550" dirty="0"/>
              <a:t>LHC Tier 2/3 ATLAS and CMS</a:t>
            </a:r>
          </a:p>
        </p:txBody>
      </p:sp>
      <p:sp>
        <p:nvSpPr>
          <p:cNvPr id="947" name="TextBox 946"/>
          <p:cNvSpPr txBox="1"/>
          <p:nvPr/>
        </p:nvSpPr>
        <p:spPr>
          <a:xfrm>
            <a:off x="2774057" y="-2330"/>
            <a:ext cx="6633717" cy="184656"/>
          </a:xfrm>
          <a:prstGeom prst="rect">
            <a:avLst/>
          </a:prstGeom>
          <a:noFill/>
        </p:spPr>
        <p:txBody>
          <a:bodyPr wrap="square" lIns="22855" tIns="22855" rIns="22855" bIns="22855" rtlCol="0">
            <a:spAutoFit/>
          </a:bodyPr>
          <a:lstStyle/>
          <a:p>
            <a:pPr algn="ctr"/>
            <a:r>
              <a:rPr lang="en-US" sz="900" b="1" dirty="0"/>
              <a:t>LHCONE L3VPN: A global infrastructure for High Energy Physics data analysis (LHC, Belle II, Pierre Auger Observatory, </a:t>
            </a:r>
            <a:r>
              <a:rPr lang="en-US" sz="900" b="1" dirty="0" err="1"/>
              <a:t>NOvA</a:t>
            </a:r>
            <a:r>
              <a:rPr lang="en-US" sz="900" b="1" dirty="0"/>
              <a:t>, XENON)</a:t>
            </a:r>
          </a:p>
        </p:txBody>
      </p:sp>
      <p:sp>
        <p:nvSpPr>
          <p:cNvPr id="948" name="TextBox 947"/>
          <p:cNvSpPr txBox="1"/>
          <p:nvPr/>
        </p:nvSpPr>
        <p:spPr>
          <a:xfrm rot="5400000">
            <a:off x="11559705" y="3600849"/>
            <a:ext cx="323422" cy="137474"/>
          </a:xfrm>
          <a:prstGeom prst="rect">
            <a:avLst/>
          </a:prstGeom>
          <a:noFill/>
        </p:spPr>
        <p:txBody>
          <a:bodyPr wrap="none" lIns="4572" tIns="4572" rIns="4572" bIns="4572" rtlCol="0">
            <a:spAutoFit/>
          </a:bodyPr>
          <a:lstStyle/>
          <a:p>
            <a:pPr algn="ctr">
              <a:lnSpc>
                <a:spcPts val="450"/>
              </a:lnSpc>
            </a:pPr>
            <a:r>
              <a:rPr lang="en-US" sz="550" b="1" dirty="0"/>
              <a:t>TIFR</a:t>
            </a:r>
            <a:br>
              <a:rPr lang="en-US" sz="550" b="1" dirty="0"/>
            </a:br>
            <a:r>
              <a:rPr lang="en-US" sz="550" b="1" dirty="0"/>
              <a:t>NKN, India</a:t>
            </a:r>
          </a:p>
        </p:txBody>
      </p:sp>
      <p:sp>
        <p:nvSpPr>
          <p:cNvPr id="949" name="TextBox 948"/>
          <p:cNvSpPr txBox="1"/>
          <p:nvPr/>
        </p:nvSpPr>
        <p:spPr>
          <a:xfrm rot="16200000">
            <a:off x="271144" y="1579959"/>
            <a:ext cx="326345" cy="130795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550" dirty="0"/>
              <a:t>to</a:t>
            </a:r>
            <a:r>
              <a:rPr lang="en-US" sz="550" b="1" dirty="0"/>
              <a:t> CERN</a:t>
            </a:r>
          </a:p>
        </p:txBody>
      </p:sp>
      <p:sp>
        <p:nvSpPr>
          <p:cNvPr id="951" name="Rounded Rectangular Callout 950"/>
          <p:cNvSpPr/>
          <p:nvPr/>
        </p:nvSpPr>
        <p:spPr bwMode="auto">
          <a:xfrm>
            <a:off x="5398537" y="1786147"/>
            <a:ext cx="371475" cy="190500"/>
          </a:xfrm>
          <a:prstGeom prst="wedgeRoundRectCallout">
            <a:avLst>
              <a:gd name="adj1" fmla="val 86196"/>
              <a:gd name="adj2" fmla="val 79721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 dirty="0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Starlight</a:t>
            </a:r>
          </a:p>
          <a:p>
            <a:pPr algn="ctr"/>
            <a:r>
              <a:rPr lang="en-US" sz="450" dirty="0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(Chicago)</a:t>
            </a:r>
          </a:p>
        </p:txBody>
      </p:sp>
      <p:sp>
        <p:nvSpPr>
          <p:cNvPr id="955" name="Freeform 954"/>
          <p:cNvSpPr/>
          <p:nvPr/>
        </p:nvSpPr>
        <p:spPr bwMode="auto">
          <a:xfrm>
            <a:off x="2467136" y="1283239"/>
            <a:ext cx="3709770" cy="226460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093070 w 2745540"/>
              <a:gd name="connsiteY0" fmla="*/ 506649 h 506649"/>
              <a:gd name="connsiteX1" fmla="*/ 2723154 w 2745540"/>
              <a:gd name="connsiteY1" fmla="*/ 51901 h 506649"/>
              <a:gd name="connsiteX2" fmla="*/ 1106512 w 2745540"/>
              <a:gd name="connsiteY2" fmla="*/ 30996 h 506649"/>
              <a:gd name="connsiteX3" fmla="*/ 357361 w 2745540"/>
              <a:gd name="connsiteY3" fmla="*/ 19958 h 506649"/>
              <a:gd name="connsiteX4" fmla="*/ 0 w 2745540"/>
              <a:gd name="connsiteY4" fmla="*/ 291928 h 506649"/>
              <a:gd name="connsiteX0" fmla="*/ 2037536 w 2744353"/>
              <a:gd name="connsiteY0" fmla="*/ 621386 h 621386"/>
              <a:gd name="connsiteX1" fmla="*/ 2723154 w 2744353"/>
              <a:gd name="connsiteY1" fmla="*/ 51901 h 621386"/>
              <a:gd name="connsiteX2" fmla="*/ 1106512 w 2744353"/>
              <a:gd name="connsiteY2" fmla="*/ 30996 h 621386"/>
              <a:gd name="connsiteX3" fmla="*/ 357361 w 2744353"/>
              <a:gd name="connsiteY3" fmla="*/ 19958 h 621386"/>
              <a:gd name="connsiteX4" fmla="*/ 0 w 2744353"/>
              <a:gd name="connsiteY4" fmla="*/ 291928 h 621386"/>
              <a:gd name="connsiteX0" fmla="*/ 2037536 w 2744353"/>
              <a:gd name="connsiteY0" fmla="*/ 621386 h 621386"/>
              <a:gd name="connsiteX1" fmla="*/ 2723154 w 2744353"/>
              <a:gd name="connsiteY1" fmla="*/ 51901 h 621386"/>
              <a:gd name="connsiteX2" fmla="*/ 1106512 w 2744353"/>
              <a:gd name="connsiteY2" fmla="*/ 30996 h 621386"/>
              <a:gd name="connsiteX3" fmla="*/ 357361 w 2744353"/>
              <a:gd name="connsiteY3" fmla="*/ 19958 h 621386"/>
              <a:gd name="connsiteX4" fmla="*/ 0 w 2744353"/>
              <a:gd name="connsiteY4" fmla="*/ 314621 h 621386"/>
              <a:gd name="connsiteX0" fmla="*/ 2037536 w 2744353"/>
              <a:gd name="connsiteY0" fmla="*/ 616761 h 616761"/>
              <a:gd name="connsiteX1" fmla="*/ 2723154 w 2744353"/>
              <a:gd name="connsiteY1" fmla="*/ 47276 h 616761"/>
              <a:gd name="connsiteX2" fmla="*/ 1106512 w 2744353"/>
              <a:gd name="connsiteY2" fmla="*/ 26371 h 616761"/>
              <a:gd name="connsiteX3" fmla="*/ 407050 w 2744353"/>
              <a:gd name="connsiteY3" fmla="*/ 22057 h 616761"/>
              <a:gd name="connsiteX4" fmla="*/ 0 w 2744353"/>
              <a:gd name="connsiteY4" fmla="*/ 309996 h 616761"/>
              <a:gd name="connsiteX0" fmla="*/ 2037536 w 2744353"/>
              <a:gd name="connsiteY0" fmla="*/ 616761 h 616761"/>
              <a:gd name="connsiteX1" fmla="*/ 2723154 w 2744353"/>
              <a:gd name="connsiteY1" fmla="*/ 47276 h 616761"/>
              <a:gd name="connsiteX2" fmla="*/ 1106512 w 2744353"/>
              <a:gd name="connsiteY2" fmla="*/ 26371 h 616761"/>
              <a:gd name="connsiteX3" fmla="*/ 407050 w 2744353"/>
              <a:gd name="connsiteY3" fmla="*/ 22057 h 616761"/>
              <a:gd name="connsiteX4" fmla="*/ 0 w 2744353"/>
              <a:gd name="connsiteY4" fmla="*/ 309996 h 616761"/>
              <a:gd name="connsiteX0" fmla="*/ 2037536 w 2782579"/>
              <a:gd name="connsiteY0" fmla="*/ 616761 h 616761"/>
              <a:gd name="connsiteX1" fmla="*/ 2395550 w 2782579"/>
              <a:gd name="connsiteY1" fmla="*/ 212750 h 616761"/>
              <a:gd name="connsiteX2" fmla="*/ 2723154 w 2782579"/>
              <a:gd name="connsiteY2" fmla="*/ 47276 h 616761"/>
              <a:gd name="connsiteX3" fmla="*/ 1106512 w 2782579"/>
              <a:gd name="connsiteY3" fmla="*/ 26371 h 616761"/>
              <a:gd name="connsiteX4" fmla="*/ 407050 w 2782579"/>
              <a:gd name="connsiteY4" fmla="*/ 22057 h 616761"/>
              <a:gd name="connsiteX5" fmla="*/ 0 w 2782579"/>
              <a:gd name="connsiteY5" fmla="*/ 309996 h 616761"/>
              <a:gd name="connsiteX0" fmla="*/ 1852193 w 2782579"/>
              <a:gd name="connsiteY0" fmla="*/ 647921 h 647921"/>
              <a:gd name="connsiteX1" fmla="*/ 2395550 w 2782579"/>
              <a:gd name="connsiteY1" fmla="*/ 212750 h 647921"/>
              <a:gd name="connsiteX2" fmla="*/ 2723154 w 2782579"/>
              <a:gd name="connsiteY2" fmla="*/ 47276 h 647921"/>
              <a:gd name="connsiteX3" fmla="*/ 1106512 w 2782579"/>
              <a:gd name="connsiteY3" fmla="*/ 26371 h 647921"/>
              <a:gd name="connsiteX4" fmla="*/ 407050 w 2782579"/>
              <a:gd name="connsiteY4" fmla="*/ 22057 h 647921"/>
              <a:gd name="connsiteX5" fmla="*/ 0 w 2782579"/>
              <a:gd name="connsiteY5" fmla="*/ 309996 h 647921"/>
              <a:gd name="connsiteX0" fmla="*/ 1852193 w 2782579"/>
              <a:gd name="connsiteY0" fmla="*/ 647921 h 647921"/>
              <a:gd name="connsiteX1" fmla="*/ 2395550 w 2782579"/>
              <a:gd name="connsiteY1" fmla="*/ 212750 h 647921"/>
              <a:gd name="connsiteX2" fmla="*/ 2723154 w 2782579"/>
              <a:gd name="connsiteY2" fmla="*/ 47276 h 647921"/>
              <a:gd name="connsiteX3" fmla="*/ 1106512 w 2782579"/>
              <a:gd name="connsiteY3" fmla="*/ 26371 h 647921"/>
              <a:gd name="connsiteX4" fmla="*/ 407050 w 2782579"/>
              <a:gd name="connsiteY4" fmla="*/ 22057 h 647921"/>
              <a:gd name="connsiteX5" fmla="*/ 0 w 2782579"/>
              <a:gd name="connsiteY5" fmla="*/ 309996 h 647921"/>
              <a:gd name="connsiteX0" fmla="*/ 1852193 w 2782579"/>
              <a:gd name="connsiteY0" fmla="*/ 647921 h 647921"/>
              <a:gd name="connsiteX1" fmla="*/ 2395550 w 2782579"/>
              <a:gd name="connsiteY1" fmla="*/ 212750 h 647921"/>
              <a:gd name="connsiteX2" fmla="*/ 2723154 w 2782579"/>
              <a:gd name="connsiteY2" fmla="*/ 47276 h 647921"/>
              <a:gd name="connsiteX3" fmla="*/ 1106512 w 2782579"/>
              <a:gd name="connsiteY3" fmla="*/ 26371 h 647921"/>
              <a:gd name="connsiteX4" fmla="*/ 407050 w 2782579"/>
              <a:gd name="connsiteY4" fmla="*/ 22057 h 647921"/>
              <a:gd name="connsiteX5" fmla="*/ 0 w 2782579"/>
              <a:gd name="connsiteY5" fmla="*/ 309996 h 647921"/>
              <a:gd name="connsiteX0" fmla="*/ 1861460 w 2791846"/>
              <a:gd name="connsiteY0" fmla="*/ 647921 h 647921"/>
              <a:gd name="connsiteX1" fmla="*/ 2404817 w 2791846"/>
              <a:gd name="connsiteY1" fmla="*/ 212750 h 647921"/>
              <a:gd name="connsiteX2" fmla="*/ 2732421 w 2791846"/>
              <a:gd name="connsiteY2" fmla="*/ 47276 h 647921"/>
              <a:gd name="connsiteX3" fmla="*/ 1115779 w 2791846"/>
              <a:gd name="connsiteY3" fmla="*/ 26371 h 647921"/>
              <a:gd name="connsiteX4" fmla="*/ 416317 w 2791846"/>
              <a:gd name="connsiteY4" fmla="*/ 22057 h 647921"/>
              <a:gd name="connsiteX5" fmla="*/ 0 w 2791846"/>
              <a:gd name="connsiteY5" fmla="*/ 329337 h 647921"/>
              <a:gd name="connsiteX0" fmla="*/ 1861460 w 2698118"/>
              <a:gd name="connsiteY0" fmla="*/ 643977 h 643977"/>
              <a:gd name="connsiteX1" fmla="*/ 2404817 w 2698118"/>
              <a:gd name="connsiteY1" fmla="*/ 208806 h 643977"/>
              <a:gd name="connsiteX2" fmla="*/ 2625849 w 2698118"/>
              <a:gd name="connsiteY2" fmla="*/ 42257 h 643977"/>
              <a:gd name="connsiteX3" fmla="*/ 1115779 w 2698118"/>
              <a:gd name="connsiteY3" fmla="*/ 22427 h 643977"/>
              <a:gd name="connsiteX4" fmla="*/ 416317 w 2698118"/>
              <a:gd name="connsiteY4" fmla="*/ 18113 h 643977"/>
              <a:gd name="connsiteX5" fmla="*/ 0 w 2698118"/>
              <a:gd name="connsiteY5" fmla="*/ 325393 h 643977"/>
              <a:gd name="connsiteX0" fmla="*/ 1861460 w 2639116"/>
              <a:gd name="connsiteY0" fmla="*/ 643977 h 643977"/>
              <a:gd name="connsiteX1" fmla="*/ 2404817 w 2639116"/>
              <a:gd name="connsiteY1" fmla="*/ 208806 h 643977"/>
              <a:gd name="connsiteX2" fmla="*/ 2625849 w 2639116"/>
              <a:gd name="connsiteY2" fmla="*/ 42257 h 643977"/>
              <a:gd name="connsiteX3" fmla="*/ 1115779 w 2639116"/>
              <a:gd name="connsiteY3" fmla="*/ 22427 h 643977"/>
              <a:gd name="connsiteX4" fmla="*/ 416317 w 2639116"/>
              <a:gd name="connsiteY4" fmla="*/ 18113 h 643977"/>
              <a:gd name="connsiteX5" fmla="*/ 0 w 2639116"/>
              <a:gd name="connsiteY5" fmla="*/ 325393 h 643977"/>
              <a:gd name="connsiteX0" fmla="*/ 1861460 w 2639116"/>
              <a:gd name="connsiteY0" fmla="*/ 635874 h 635874"/>
              <a:gd name="connsiteX1" fmla="*/ 2404817 w 2639116"/>
              <a:gd name="connsiteY1" fmla="*/ 200703 h 635874"/>
              <a:gd name="connsiteX2" fmla="*/ 2625849 w 2639116"/>
              <a:gd name="connsiteY2" fmla="*/ 34154 h 635874"/>
              <a:gd name="connsiteX3" fmla="*/ 1115779 w 2639116"/>
              <a:gd name="connsiteY3" fmla="*/ 14324 h 635874"/>
              <a:gd name="connsiteX4" fmla="*/ 425584 w 2639116"/>
              <a:gd name="connsiteY4" fmla="*/ 20755 h 635874"/>
              <a:gd name="connsiteX5" fmla="*/ 0 w 2639116"/>
              <a:gd name="connsiteY5" fmla="*/ 317290 h 635874"/>
              <a:gd name="connsiteX0" fmla="*/ 1861460 w 2639116"/>
              <a:gd name="connsiteY0" fmla="*/ 638950 h 638950"/>
              <a:gd name="connsiteX1" fmla="*/ 2404817 w 2639116"/>
              <a:gd name="connsiteY1" fmla="*/ 203779 h 638950"/>
              <a:gd name="connsiteX2" fmla="*/ 2625849 w 2639116"/>
              <a:gd name="connsiteY2" fmla="*/ 37230 h 638950"/>
              <a:gd name="connsiteX3" fmla="*/ 1115779 w 2639116"/>
              <a:gd name="connsiteY3" fmla="*/ 17400 h 638950"/>
              <a:gd name="connsiteX4" fmla="*/ 425584 w 2639116"/>
              <a:gd name="connsiteY4" fmla="*/ 23831 h 638950"/>
              <a:gd name="connsiteX5" fmla="*/ 0 w 2639116"/>
              <a:gd name="connsiteY5" fmla="*/ 320366 h 638950"/>
              <a:gd name="connsiteX0" fmla="*/ 1861460 w 2639116"/>
              <a:gd name="connsiteY0" fmla="*/ 627789 h 627789"/>
              <a:gd name="connsiteX1" fmla="*/ 2404817 w 2639116"/>
              <a:gd name="connsiteY1" fmla="*/ 192618 h 627789"/>
              <a:gd name="connsiteX2" fmla="*/ 2625849 w 2639116"/>
              <a:gd name="connsiteY2" fmla="*/ 26069 h 627789"/>
              <a:gd name="connsiteX3" fmla="*/ 1115779 w 2639116"/>
              <a:gd name="connsiteY3" fmla="*/ 6239 h 627789"/>
              <a:gd name="connsiteX4" fmla="*/ 425584 w 2639116"/>
              <a:gd name="connsiteY4" fmla="*/ 12670 h 627789"/>
              <a:gd name="connsiteX5" fmla="*/ 0 w 2639116"/>
              <a:gd name="connsiteY5" fmla="*/ 309205 h 627789"/>
              <a:gd name="connsiteX0" fmla="*/ 1861460 w 2697797"/>
              <a:gd name="connsiteY0" fmla="*/ 636859 h 636859"/>
              <a:gd name="connsiteX1" fmla="*/ 2404817 w 2697797"/>
              <a:gd name="connsiteY1" fmla="*/ 201688 h 636859"/>
              <a:gd name="connsiteX2" fmla="*/ 2625849 w 2697797"/>
              <a:gd name="connsiteY2" fmla="*/ 35139 h 636859"/>
              <a:gd name="connsiteX3" fmla="*/ 1120413 w 2697797"/>
              <a:gd name="connsiteY3" fmla="*/ 23905 h 636859"/>
              <a:gd name="connsiteX4" fmla="*/ 425584 w 2697797"/>
              <a:gd name="connsiteY4" fmla="*/ 21740 h 636859"/>
              <a:gd name="connsiteX5" fmla="*/ 0 w 2697797"/>
              <a:gd name="connsiteY5" fmla="*/ 318275 h 636859"/>
              <a:gd name="connsiteX0" fmla="*/ 1861460 w 2634609"/>
              <a:gd name="connsiteY0" fmla="*/ 636859 h 636859"/>
              <a:gd name="connsiteX1" fmla="*/ 2404817 w 2634609"/>
              <a:gd name="connsiteY1" fmla="*/ 201688 h 636859"/>
              <a:gd name="connsiteX2" fmla="*/ 2625849 w 2634609"/>
              <a:gd name="connsiteY2" fmla="*/ 35139 h 636859"/>
              <a:gd name="connsiteX3" fmla="*/ 1120413 w 2634609"/>
              <a:gd name="connsiteY3" fmla="*/ 23905 h 636859"/>
              <a:gd name="connsiteX4" fmla="*/ 425584 w 2634609"/>
              <a:gd name="connsiteY4" fmla="*/ 21740 h 636859"/>
              <a:gd name="connsiteX5" fmla="*/ 0 w 2634609"/>
              <a:gd name="connsiteY5" fmla="*/ 318275 h 636859"/>
              <a:gd name="connsiteX0" fmla="*/ 1782689 w 2634609"/>
              <a:gd name="connsiteY0" fmla="*/ 632561 h 632561"/>
              <a:gd name="connsiteX1" fmla="*/ 2404817 w 2634609"/>
              <a:gd name="connsiteY1" fmla="*/ 201688 h 632561"/>
              <a:gd name="connsiteX2" fmla="*/ 2625849 w 2634609"/>
              <a:gd name="connsiteY2" fmla="*/ 35139 h 632561"/>
              <a:gd name="connsiteX3" fmla="*/ 1120413 w 2634609"/>
              <a:gd name="connsiteY3" fmla="*/ 23905 h 632561"/>
              <a:gd name="connsiteX4" fmla="*/ 425584 w 2634609"/>
              <a:gd name="connsiteY4" fmla="*/ 21740 h 632561"/>
              <a:gd name="connsiteX5" fmla="*/ 0 w 2634609"/>
              <a:gd name="connsiteY5" fmla="*/ 318275 h 632561"/>
              <a:gd name="connsiteX0" fmla="*/ 1782689 w 2634609"/>
              <a:gd name="connsiteY0" fmla="*/ 632561 h 632561"/>
              <a:gd name="connsiteX1" fmla="*/ 2404817 w 2634609"/>
              <a:gd name="connsiteY1" fmla="*/ 201688 h 632561"/>
              <a:gd name="connsiteX2" fmla="*/ 2625849 w 2634609"/>
              <a:gd name="connsiteY2" fmla="*/ 35139 h 632561"/>
              <a:gd name="connsiteX3" fmla="*/ 1120413 w 2634609"/>
              <a:gd name="connsiteY3" fmla="*/ 23905 h 632561"/>
              <a:gd name="connsiteX4" fmla="*/ 425584 w 2634609"/>
              <a:gd name="connsiteY4" fmla="*/ 21740 h 632561"/>
              <a:gd name="connsiteX5" fmla="*/ 0 w 2634609"/>
              <a:gd name="connsiteY5" fmla="*/ 318275 h 632561"/>
              <a:gd name="connsiteX0" fmla="*/ 1782689 w 2634609"/>
              <a:gd name="connsiteY0" fmla="*/ 614034 h 614034"/>
              <a:gd name="connsiteX1" fmla="*/ 2404817 w 2634609"/>
              <a:gd name="connsiteY1" fmla="*/ 183161 h 614034"/>
              <a:gd name="connsiteX2" fmla="*/ 2625849 w 2634609"/>
              <a:gd name="connsiteY2" fmla="*/ 16612 h 614034"/>
              <a:gd name="connsiteX3" fmla="*/ 1120413 w 2634609"/>
              <a:gd name="connsiteY3" fmla="*/ 5378 h 614034"/>
              <a:gd name="connsiteX4" fmla="*/ 425584 w 2634609"/>
              <a:gd name="connsiteY4" fmla="*/ 3213 h 614034"/>
              <a:gd name="connsiteX5" fmla="*/ 0 w 2634609"/>
              <a:gd name="connsiteY5" fmla="*/ 299748 h 614034"/>
              <a:gd name="connsiteX0" fmla="*/ 1782689 w 2697797"/>
              <a:gd name="connsiteY0" fmla="*/ 632233 h 632233"/>
              <a:gd name="connsiteX1" fmla="*/ 2404817 w 2697797"/>
              <a:gd name="connsiteY1" fmla="*/ 201360 h 632233"/>
              <a:gd name="connsiteX2" fmla="*/ 2625849 w 2697797"/>
              <a:gd name="connsiteY2" fmla="*/ 34811 h 632233"/>
              <a:gd name="connsiteX3" fmla="*/ 1120413 w 2697797"/>
              <a:gd name="connsiteY3" fmla="*/ 23577 h 632233"/>
              <a:gd name="connsiteX4" fmla="*/ 425584 w 2697797"/>
              <a:gd name="connsiteY4" fmla="*/ 21412 h 632233"/>
              <a:gd name="connsiteX5" fmla="*/ 0 w 2697797"/>
              <a:gd name="connsiteY5" fmla="*/ 317947 h 632233"/>
              <a:gd name="connsiteX0" fmla="*/ 1782689 w 2697797"/>
              <a:gd name="connsiteY0" fmla="*/ 632561 h 632561"/>
              <a:gd name="connsiteX1" fmla="*/ 2404817 w 2697797"/>
              <a:gd name="connsiteY1" fmla="*/ 201688 h 632561"/>
              <a:gd name="connsiteX2" fmla="*/ 2625849 w 2697797"/>
              <a:gd name="connsiteY2" fmla="*/ 35139 h 632561"/>
              <a:gd name="connsiteX3" fmla="*/ 1120413 w 2697797"/>
              <a:gd name="connsiteY3" fmla="*/ 23905 h 632561"/>
              <a:gd name="connsiteX4" fmla="*/ 425584 w 2697797"/>
              <a:gd name="connsiteY4" fmla="*/ 21740 h 632561"/>
              <a:gd name="connsiteX5" fmla="*/ 0 w 2697797"/>
              <a:gd name="connsiteY5" fmla="*/ 318275 h 632561"/>
              <a:gd name="connsiteX0" fmla="*/ 1782689 w 2697797"/>
              <a:gd name="connsiteY0" fmla="*/ 613581 h 613581"/>
              <a:gd name="connsiteX1" fmla="*/ 2404817 w 2697797"/>
              <a:gd name="connsiteY1" fmla="*/ 182708 h 613581"/>
              <a:gd name="connsiteX2" fmla="*/ 2625849 w 2697797"/>
              <a:gd name="connsiteY2" fmla="*/ 16159 h 613581"/>
              <a:gd name="connsiteX3" fmla="*/ 1120413 w 2697797"/>
              <a:gd name="connsiteY3" fmla="*/ 4925 h 613581"/>
              <a:gd name="connsiteX4" fmla="*/ 425584 w 2697797"/>
              <a:gd name="connsiteY4" fmla="*/ 2760 h 613581"/>
              <a:gd name="connsiteX5" fmla="*/ 0 w 2697797"/>
              <a:gd name="connsiteY5" fmla="*/ 299295 h 613581"/>
              <a:gd name="connsiteX0" fmla="*/ 1782689 w 2465554"/>
              <a:gd name="connsiteY0" fmla="*/ 615486 h 615486"/>
              <a:gd name="connsiteX1" fmla="*/ 2404817 w 2465554"/>
              <a:gd name="connsiteY1" fmla="*/ 184613 h 615486"/>
              <a:gd name="connsiteX2" fmla="*/ 2258956 w 2465554"/>
              <a:gd name="connsiteY2" fmla="*/ 15259 h 615486"/>
              <a:gd name="connsiteX3" fmla="*/ 1120413 w 2465554"/>
              <a:gd name="connsiteY3" fmla="*/ 6830 h 615486"/>
              <a:gd name="connsiteX4" fmla="*/ 425584 w 2465554"/>
              <a:gd name="connsiteY4" fmla="*/ 4665 h 615486"/>
              <a:gd name="connsiteX5" fmla="*/ 0 w 2465554"/>
              <a:gd name="connsiteY5" fmla="*/ 301200 h 615486"/>
              <a:gd name="connsiteX0" fmla="*/ 1782689 w 2442364"/>
              <a:gd name="connsiteY0" fmla="*/ 610821 h 610821"/>
              <a:gd name="connsiteX1" fmla="*/ 2404817 w 2442364"/>
              <a:gd name="connsiteY1" fmla="*/ 179948 h 610821"/>
              <a:gd name="connsiteX2" fmla="*/ 2258956 w 2442364"/>
              <a:gd name="connsiteY2" fmla="*/ 10594 h 610821"/>
              <a:gd name="connsiteX3" fmla="*/ 1120413 w 2442364"/>
              <a:gd name="connsiteY3" fmla="*/ 2165 h 610821"/>
              <a:gd name="connsiteX4" fmla="*/ 425584 w 2442364"/>
              <a:gd name="connsiteY4" fmla="*/ 0 h 610821"/>
              <a:gd name="connsiteX5" fmla="*/ 0 w 2442364"/>
              <a:gd name="connsiteY5" fmla="*/ 296535 h 610821"/>
              <a:gd name="connsiteX0" fmla="*/ 1782689 w 2447357"/>
              <a:gd name="connsiteY0" fmla="*/ 610821 h 610821"/>
              <a:gd name="connsiteX1" fmla="*/ 2404817 w 2447357"/>
              <a:gd name="connsiteY1" fmla="*/ 179948 h 610821"/>
              <a:gd name="connsiteX2" fmla="*/ 2291210 w 2447357"/>
              <a:gd name="connsiteY2" fmla="*/ 10594 h 610821"/>
              <a:gd name="connsiteX3" fmla="*/ 1120413 w 2447357"/>
              <a:gd name="connsiteY3" fmla="*/ 2165 h 610821"/>
              <a:gd name="connsiteX4" fmla="*/ 425584 w 2447357"/>
              <a:gd name="connsiteY4" fmla="*/ 0 h 610821"/>
              <a:gd name="connsiteX5" fmla="*/ 0 w 2447357"/>
              <a:gd name="connsiteY5" fmla="*/ 296535 h 610821"/>
              <a:gd name="connsiteX0" fmla="*/ 1782689 w 2447357"/>
              <a:gd name="connsiteY0" fmla="*/ 610821 h 610821"/>
              <a:gd name="connsiteX1" fmla="*/ 2404817 w 2447357"/>
              <a:gd name="connsiteY1" fmla="*/ 179948 h 610821"/>
              <a:gd name="connsiteX2" fmla="*/ 2291210 w 2447357"/>
              <a:gd name="connsiteY2" fmla="*/ 10594 h 610821"/>
              <a:gd name="connsiteX3" fmla="*/ 1120413 w 2447357"/>
              <a:gd name="connsiteY3" fmla="*/ 2165 h 610821"/>
              <a:gd name="connsiteX4" fmla="*/ 425584 w 2447357"/>
              <a:gd name="connsiteY4" fmla="*/ 0 h 610821"/>
              <a:gd name="connsiteX5" fmla="*/ 0 w 2447357"/>
              <a:gd name="connsiteY5" fmla="*/ 296535 h 610821"/>
              <a:gd name="connsiteX0" fmla="*/ 1782689 w 2444402"/>
              <a:gd name="connsiteY0" fmla="*/ 610821 h 610821"/>
              <a:gd name="connsiteX1" fmla="*/ 2404817 w 2444402"/>
              <a:gd name="connsiteY1" fmla="*/ 179948 h 610821"/>
              <a:gd name="connsiteX2" fmla="*/ 2291210 w 2444402"/>
              <a:gd name="connsiteY2" fmla="*/ 10594 h 610821"/>
              <a:gd name="connsiteX3" fmla="*/ 1120413 w 2444402"/>
              <a:gd name="connsiteY3" fmla="*/ 2165 h 610821"/>
              <a:gd name="connsiteX4" fmla="*/ 425584 w 2444402"/>
              <a:gd name="connsiteY4" fmla="*/ 0 h 610821"/>
              <a:gd name="connsiteX5" fmla="*/ 0 w 2444402"/>
              <a:gd name="connsiteY5" fmla="*/ 296535 h 610821"/>
              <a:gd name="connsiteX0" fmla="*/ 1782689 w 2444402"/>
              <a:gd name="connsiteY0" fmla="*/ 610821 h 610821"/>
              <a:gd name="connsiteX1" fmla="*/ 2404817 w 2444402"/>
              <a:gd name="connsiteY1" fmla="*/ 179948 h 610821"/>
              <a:gd name="connsiteX2" fmla="*/ 2291210 w 2444402"/>
              <a:gd name="connsiteY2" fmla="*/ 10594 h 610821"/>
              <a:gd name="connsiteX3" fmla="*/ 1120413 w 2444402"/>
              <a:gd name="connsiteY3" fmla="*/ 2165 h 610821"/>
              <a:gd name="connsiteX4" fmla="*/ 425584 w 2444402"/>
              <a:gd name="connsiteY4" fmla="*/ 0 h 610821"/>
              <a:gd name="connsiteX5" fmla="*/ 0 w 2444402"/>
              <a:gd name="connsiteY5" fmla="*/ 296535 h 610821"/>
              <a:gd name="connsiteX0" fmla="*/ 1782689 w 2444402"/>
              <a:gd name="connsiteY0" fmla="*/ 608951 h 608951"/>
              <a:gd name="connsiteX1" fmla="*/ 2404817 w 2444402"/>
              <a:gd name="connsiteY1" fmla="*/ 178078 h 608951"/>
              <a:gd name="connsiteX2" fmla="*/ 2291210 w 2444402"/>
              <a:gd name="connsiteY2" fmla="*/ 8724 h 608951"/>
              <a:gd name="connsiteX3" fmla="*/ 1120413 w 2444402"/>
              <a:gd name="connsiteY3" fmla="*/ 295 h 608951"/>
              <a:gd name="connsiteX4" fmla="*/ 385266 w 2444402"/>
              <a:gd name="connsiteY4" fmla="*/ 0 h 608951"/>
              <a:gd name="connsiteX5" fmla="*/ 0 w 2444402"/>
              <a:gd name="connsiteY5" fmla="*/ 294665 h 608951"/>
              <a:gd name="connsiteX0" fmla="*/ 1782689 w 2444402"/>
              <a:gd name="connsiteY0" fmla="*/ 608951 h 608951"/>
              <a:gd name="connsiteX1" fmla="*/ 2404817 w 2444402"/>
              <a:gd name="connsiteY1" fmla="*/ 178078 h 608951"/>
              <a:gd name="connsiteX2" fmla="*/ 2291210 w 2444402"/>
              <a:gd name="connsiteY2" fmla="*/ 8724 h 608951"/>
              <a:gd name="connsiteX3" fmla="*/ 1120413 w 2444402"/>
              <a:gd name="connsiteY3" fmla="*/ 295 h 608951"/>
              <a:gd name="connsiteX4" fmla="*/ 385266 w 2444402"/>
              <a:gd name="connsiteY4" fmla="*/ 0 h 608951"/>
              <a:gd name="connsiteX5" fmla="*/ 0 w 2444402"/>
              <a:gd name="connsiteY5" fmla="*/ 294665 h 608951"/>
              <a:gd name="connsiteX0" fmla="*/ 1782689 w 2444402"/>
              <a:gd name="connsiteY0" fmla="*/ 608951 h 608951"/>
              <a:gd name="connsiteX1" fmla="*/ 2404817 w 2444402"/>
              <a:gd name="connsiteY1" fmla="*/ 178078 h 608951"/>
              <a:gd name="connsiteX2" fmla="*/ 2291210 w 2444402"/>
              <a:gd name="connsiteY2" fmla="*/ 8724 h 608951"/>
              <a:gd name="connsiteX3" fmla="*/ 1120413 w 2444402"/>
              <a:gd name="connsiteY3" fmla="*/ 295 h 608951"/>
              <a:gd name="connsiteX4" fmla="*/ 385266 w 2444402"/>
              <a:gd name="connsiteY4" fmla="*/ 0 h 608951"/>
              <a:gd name="connsiteX5" fmla="*/ 0 w 2444402"/>
              <a:gd name="connsiteY5" fmla="*/ 294665 h 608951"/>
              <a:gd name="connsiteX0" fmla="*/ 1782689 w 2444402"/>
              <a:gd name="connsiteY0" fmla="*/ 612178 h 612178"/>
              <a:gd name="connsiteX1" fmla="*/ 2404817 w 2444402"/>
              <a:gd name="connsiteY1" fmla="*/ 181305 h 612178"/>
              <a:gd name="connsiteX2" fmla="*/ 2291210 w 2444402"/>
              <a:gd name="connsiteY2" fmla="*/ 11951 h 612178"/>
              <a:gd name="connsiteX3" fmla="*/ 1120413 w 2444402"/>
              <a:gd name="connsiteY3" fmla="*/ 3522 h 612178"/>
              <a:gd name="connsiteX4" fmla="*/ 385266 w 2444402"/>
              <a:gd name="connsiteY4" fmla="*/ 3227 h 612178"/>
              <a:gd name="connsiteX5" fmla="*/ 0 w 2444402"/>
              <a:gd name="connsiteY5" fmla="*/ 297892 h 612178"/>
              <a:gd name="connsiteX0" fmla="*/ 1782689 w 2407011"/>
              <a:gd name="connsiteY0" fmla="*/ 612178 h 612178"/>
              <a:gd name="connsiteX1" fmla="*/ 2201746 w 2407011"/>
              <a:gd name="connsiteY1" fmla="*/ 469336 h 612178"/>
              <a:gd name="connsiteX2" fmla="*/ 2404817 w 2407011"/>
              <a:gd name="connsiteY2" fmla="*/ 181305 h 612178"/>
              <a:gd name="connsiteX3" fmla="*/ 2291210 w 2407011"/>
              <a:gd name="connsiteY3" fmla="*/ 11951 h 612178"/>
              <a:gd name="connsiteX4" fmla="*/ 1120413 w 2407011"/>
              <a:gd name="connsiteY4" fmla="*/ 3522 h 612178"/>
              <a:gd name="connsiteX5" fmla="*/ 385266 w 2407011"/>
              <a:gd name="connsiteY5" fmla="*/ 3227 h 612178"/>
              <a:gd name="connsiteX6" fmla="*/ 0 w 2407011"/>
              <a:gd name="connsiteY6" fmla="*/ 297892 h 612178"/>
              <a:gd name="connsiteX0" fmla="*/ 1782689 w 2407011"/>
              <a:gd name="connsiteY0" fmla="*/ 612178 h 612178"/>
              <a:gd name="connsiteX1" fmla="*/ 2201746 w 2407011"/>
              <a:gd name="connsiteY1" fmla="*/ 469336 h 612178"/>
              <a:gd name="connsiteX2" fmla="*/ 2404817 w 2407011"/>
              <a:gd name="connsiteY2" fmla="*/ 181305 h 612178"/>
              <a:gd name="connsiteX3" fmla="*/ 2291210 w 2407011"/>
              <a:gd name="connsiteY3" fmla="*/ 11951 h 612178"/>
              <a:gd name="connsiteX4" fmla="*/ 1120413 w 2407011"/>
              <a:gd name="connsiteY4" fmla="*/ 3522 h 612178"/>
              <a:gd name="connsiteX5" fmla="*/ 385266 w 2407011"/>
              <a:gd name="connsiteY5" fmla="*/ 3227 h 612178"/>
              <a:gd name="connsiteX6" fmla="*/ 0 w 2407011"/>
              <a:gd name="connsiteY6" fmla="*/ 297892 h 612178"/>
              <a:gd name="connsiteX0" fmla="*/ 1782689 w 2407011"/>
              <a:gd name="connsiteY0" fmla="*/ 612178 h 612178"/>
              <a:gd name="connsiteX1" fmla="*/ 2201746 w 2407011"/>
              <a:gd name="connsiteY1" fmla="*/ 469336 h 612178"/>
              <a:gd name="connsiteX2" fmla="*/ 2404817 w 2407011"/>
              <a:gd name="connsiteY2" fmla="*/ 181305 h 612178"/>
              <a:gd name="connsiteX3" fmla="*/ 2291210 w 2407011"/>
              <a:gd name="connsiteY3" fmla="*/ 11951 h 612178"/>
              <a:gd name="connsiteX4" fmla="*/ 1120413 w 2407011"/>
              <a:gd name="connsiteY4" fmla="*/ 3522 h 612178"/>
              <a:gd name="connsiteX5" fmla="*/ 385266 w 2407011"/>
              <a:gd name="connsiteY5" fmla="*/ 3227 h 612178"/>
              <a:gd name="connsiteX6" fmla="*/ 0 w 2407011"/>
              <a:gd name="connsiteY6" fmla="*/ 297892 h 612178"/>
              <a:gd name="connsiteX0" fmla="*/ 1782689 w 2407011"/>
              <a:gd name="connsiteY0" fmla="*/ 612178 h 612178"/>
              <a:gd name="connsiteX1" fmla="*/ 2201746 w 2407011"/>
              <a:gd name="connsiteY1" fmla="*/ 469336 h 612178"/>
              <a:gd name="connsiteX2" fmla="*/ 2404817 w 2407011"/>
              <a:gd name="connsiteY2" fmla="*/ 181305 h 612178"/>
              <a:gd name="connsiteX3" fmla="*/ 2291210 w 2407011"/>
              <a:gd name="connsiteY3" fmla="*/ 11951 h 612178"/>
              <a:gd name="connsiteX4" fmla="*/ 1120413 w 2407011"/>
              <a:gd name="connsiteY4" fmla="*/ 3522 h 612178"/>
              <a:gd name="connsiteX5" fmla="*/ 385266 w 2407011"/>
              <a:gd name="connsiteY5" fmla="*/ 3227 h 612178"/>
              <a:gd name="connsiteX6" fmla="*/ 0 w 2407011"/>
              <a:gd name="connsiteY6" fmla="*/ 297892 h 612178"/>
              <a:gd name="connsiteX0" fmla="*/ 1782689 w 2413353"/>
              <a:gd name="connsiteY0" fmla="*/ 612178 h 612178"/>
              <a:gd name="connsiteX1" fmla="*/ 2201746 w 2413353"/>
              <a:gd name="connsiteY1" fmla="*/ 469336 h 612178"/>
              <a:gd name="connsiteX2" fmla="*/ 2404817 w 2413353"/>
              <a:gd name="connsiteY2" fmla="*/ 181305 h 612178"/>
              <a:gd name="connsiteX3" fmla="*/ 2367094 w 2413353"/>
              <a:gd name="connsiteY3" fmla="*/ 103276 h 612178"/>
              <a:gd name="connsiteX4" fmla="*/ 2291210 w 2413353"/>
              <a:gd name="connsiteY4" fmla="*/ 11951 h 612178"/>
              <a:gd name="connsiteX5" fmla="*/ 1120413 w 2413353"/>
              <a:gd name="connsiteY5" fmla="*/ 3522 h 612178"/>
              <a:gd name="connsiteX6" fmla="*/ 385266 w 2413353"/>
              <a:gd name="connsiteY6" fmla="*/ 3227 h 612178"/>
              <a:gd name="connsiteX7" fmla="*/ 0 w 2413353"/>
              <a:gd name="connsiteY7" fmla="*/ 297892 h 612178"/>
              <a:gd name="connsiteX0" fmla="*/ 1782689 w 2413353"/>
              <a:gd name="connsiteY0" fmla="*/ 612178 h 612178"/>
              <a:gd name="connsiteX1" fmla="*/ 2201746 w 2413353"/>
              <a:gd name="connsiteY1" fmla="*/ 469336 h 612178"/>
              <a:gd name="connsiteX2" fmla="*/ 2404817 w 2413353"/>
              <a:gd name="connsiteY2" fmla="*/ 181305 h 612178"/>
              <a:gd name="connsiteX3" fmla="*/ 2367094 w 2413353"/>
              <a:gd name="connsiteY3" fmla="*/ 103276 h 612178"/>
              <a:gd name="connsiteX4" fmla="*/ 2291210 w 2413353"/>
              <a:gd name="connsiteY4" fmla="*/ 11951 h 612178"/>
              <a:gd name="connsiteX5" fmla="*/ 1120413 w 2413353"/>
              <a:gd name="connsiteY5" fmla="*/ 3522 h 612178"/>
              <a:gd name="connsiteX6" fmla="*/ 385266 w 2413353"/>
              <a:gd name="connsiteY6" fmla="*/ 3227 h 612178"/>
              <a:gd name="connsiteX7" fmla="*/ 0 w 2413353"/>
              <a:gd name="connsiteY7" fmla="*/ 297892 h 612178"/>
              <a:gd name="connsiteX0" fmla="*/ 1782689 w 2409856"/>
              <a:gd name="connsiteY0" fmla="*/ 612178 h 612178"/>
              <a:gd name="connsiteX1" fmla="*/ 2201746 w 2409856"/>
              <a:gd name="connsiteY1" fmla="*/ 469336 h 612178"/>
              <a:gd name="connsiteX2" fmla="*/ 2404817 w 2409856"/>
              <a:gd name="connsiteY2" fmla="*/ 181305 h 612178"/>
              <a:gd name="connsiteX3" fmla="*/ 2343473 w 2409856"/>
              <a:gd name="connsiteY3" fmla="*/ 107189 h 612178"/>
              <a:gd name="connsiteX4" fmla="*/ 2291210 w 2409856"/>
              <a:gd name="connsiteY4" fmla="*/ 11951 h 612178"/>
              <a:gd name="connsiteX5" fmla="*/ 1120413 w 2409856"/>
              <a:gd name="connsiteY5" fmla="*/ 3522 h 612178"/>
              <a:gd name="connsiteX6" fmla="*/ 385266 w 2409856"/>
              <a:gd name="connsiteY6" fmla="*/ 3227 h 612178"/>
              <a:gd name="connsiteX7" fmla="*/ 0 w 2409856"/>
              <a:gd name="connsiteY7" fmla="*/ 297892 h 612178"/>
              <a:gd name="connsiteX0" fmla="*/ 1850178 w 2409856"/>
              <a:gd name="connsiteY0" fmla="*/ 611552 h 611552"/>
              <a:gd name="connsiteX1" fmla="*/ 2201746 w 2409856"/>
              <a:gd name="connsiteY1" fmla="*/ 469336 h 611552"/>
              <a:gd name="connsiteX2" fmla="*/ 2404817 w 2409856"/>
              <a:gd name="connsiteY2" fmla="*/ 181305 h 611552"/>
              <a:gd name="connsiteX3" fmla="*/ 2343473 w 2409856"/>
              <a:gd name="connsiteY3" fmla="*/ 107189 h 611552"/>
              <a:gd name="connsiteX4" fmla="*/ 2291210 w 2409856"/>
              <a:gd name="connsiteY4" fmla="*/ 11951 h 611552"/>
              <a:gd name="connsiteX5" fmla="*/ 1120413 w 2409856"/>
              <a:gd name="connsiteY5" fmla="*/ 3522 h 611552"/>
              <a:gd name="connsiteX6" fmla="*/ 385266 w 2409856"/>
              <a:gd name="connsiteY6" fmla="*/ 3227 h 611552"/>
              <a:gd name="connsiteX7" fmla="*/ 0 w 2409856"/>
              <a:gd name="connsiteY7" fmla="*/ 297892 h 611552"/>
              <a:gd name="connsiteX0" fmla="*/ 1850178 w 2406953"/>
              <a:gd name="connsiteY0" fmla="*/ 611552 h 611552"/>
              <a:gd name="connsiteX1" fmla="*/ 2261136 w 2406953"/>
              <a:gd name="connsiteY1" fmla="*/ 470588 h 611552"/>
              <a:gd name="connsiteX2" fmla="*/ 2404817 w 2406953"/>
              <a:gd name="connsiteY2" fmla="*/ 181305 h 611552"/>
              <a:gd name="connsiteX3" fmla="*/ 2343473 w 2406953"/>
              <a:gd name="connsiteY3" fmla="*/ 107189 h 611552"/>
              <a:gd name="connsiteX4" fmla="*/ 2291210 w 2406953"/>
              <a:gd name="connsiteY4" fmla="*/ 11951 h 611552"/>
              <a:gd name="connsiteX5" fmla="*/ 1120413 w 2406953"/>
              <a:gd name="connsiteY5" fmla="*/ 3522 h 611552"/>
              <a:gd name="connsiteX6" fmla="*/ 385266 w 2406953"/>
              <a:gd name="connsiteY6" fmla="*/ 3227 h 611552"/>
              <a:gd name="connsiteX7" fmla="*/ 0 w 2406953"/>
              <a:gd name="connsiteY7" fmla="*/ 297892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0 w 2512980"/>
              <a:gd name="connsiteY7" fmla="*/ 299620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0 w 2512980"/>
              <a:gd name="connsiteY7" fmla="*/ 299620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261188 w 2512980"/>
              <a:gd name="connsiteY7" fmla="*/ 259297 h 611552"/>
              <a:gd name="connsiteX8" fmla="*/ 0 w 2512980"/>
              <a:gd name="connsiteY8" fmla="*/ 299620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261188 w 2512980"/>
              <a:gd name="connsiteY7" fmla="*/ 259297 h 611552"/>
              <a:gd name="connsiteX8" fmla="*/ 0 w 2512980"/>
              <a:gd name="connsiteY8" fmla="*/ 299620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261188 w 2512980"/>
              <a:gd name="connsiteY7" fmla="*/ 259297 h 611552"/>
              <a:gd name="connsiteX8" fmla="*/ 0 w 2512980"/>
              <a:gd name="connsiteY8" fmla="*/ 299620 h 611552"/>
              <a:gd name="connsiteX0" fmla="*/ 2059252 w 2616027"/>
              <a:gd name="connsiteY0" fmla="*/ 611552 h 611552"/>
              <a:gd name="connsiteX1" fmla="*/ 2470210 w 2616027"/>
              <a:gd name="connsiteY1" fmla="*/ 470588 h 611552"/>
              <a:gd name="connsiteX2" fmla="*/ 2613891 w 2616027"/>
              <a:gd name="connsiteY2" fmla="*/ 181305 h 611552"/>
              <a:gd name="connsiteX3" fmla="*/ 2552547 w 2616027"/>
              <a:gd name="connsiteY3" fmla="*/ 107189 h 611552"/>
              <a:gd name="connsiteX4" fmla="*/ 2500284 w 2616027"/>
              <a:gd name="connsiteY4" fmla="*/ 11951 h 611552"/>
              <a:gd name="connsiteX5" fmla="*/ 1329487 w 2616027"/>
              <a:gd name="connsiteY5" fmla="*/ 3522 h 611552"/>
              <a:gd name="connsiteX6" fmla="*/ 594340 w 2616027"/>
              <a:gd name="connsiteY6" fmla="*/ 3227 h 611552"/>
              <a:gd name="connsiteX7" fmla="*/ 364235 w 2616027"/>
              <a:gd name="connsiteY7" fmla="*/ 259297 h 611552"/>
              <a:gd name="connsiteX8" fmla="*/ 0 w 2616027"/>
              <a:gd name="connsiteY8" fmla="*/ 307758 h 611552"/>
              <a:gd name="connsiteX0" fmla="*/ 1988591 w 2616027"/>
              <a:gd name="connsiteY0" fmla="*/ 617186 h 617186"/>
              <a:gd name="connsiteX1" fmla="*/ 2470210 w 2616027"/>
              <a:gd name="connsiteY1" fmla="*/ 470588 h 617186"/>
              <a:gd name="connsiteX2" fmla="*/ 2613891 w 2616027"/>
              <a:gd name="connsiteY2" fmla="*/ 181305 h 617186"/>
              <a:gd name="connsiteX3" fmla="*/ 2552547 w 2616027"/>
              <a:gd name="connsiteY3" fmla="*/ 107189 h 617186"/>
              <a:gd name="connsiteX4" fmla="*/ 2500284 w 2616027"/>
              <a:gd name="connsiteY4" fmla="*/ 11951 h 617186"/>
              <a:gd name="connsiteX5" fmla="*/ 1329487 w 2616027"/>
              <a:gd name="connsiteY5" fmla="*/ 3522 h 617186"/>
              <a:gd name="connsiteX6" fmla="*/ 594340 w 2616027"/>
              <a:gd name="connsiteY6" fmla="*/ 3227 h 617186"/>
              <a:gd name="connsiteX7" fmla="*/ 364235 w 2616027"/>
              <a:gd name="connsiteY7" fmla="*/ 259297 h 617186"/>
              <a:gd name="connsiteX8" fmla="*/ 0 w 2616027"/>
              <a:gd name="connsiteY8" fmla="*/ 307758 h 617186"/>
              <a:gd name="connsiteX0" fmla="*/ 2003312 w 2616027"/>
              <a:gd name="connsiteY0" fmla="*/ 619064 h 619064"/>
              <a:gd name="connsiteX1" fmla="*/ 2470210 w 2616027"/>
              <a:gd name="connsiteY1" fmla="*/ 470588 h 619064"/>
              <a:gd name="connsiteX2" fmla="*/ 2613891 w 2616027"/>
              <a:gd name="connsiteY2" fmla="*/ 181305 h 619064"/>
              <a:gd name="connsiteX3" fmla="*/ 2552547 w 2616027"/>
              <a:gd name="connsiteY3" fmla="*/ 107189 h 619064"/>
              <a:gd name="connsiteX4" fmla="*/ 2500284 w 2616027"/>
              <a:gd name="connsiteY4" fmla="*/ 11951 h 619064"/>
              <a:gd name="connsiteX5" fmla="*/ 1329487 w 2616027"/>
              <a:gd name="connsiteY5" fmla="*/ 3522 h 619064"/>
              <a:gd name="connsiteX6" fmla="*/ 594340 w 2616027"/>
              <a:gd name="connsiteY6" fmla="*/ 3227 h 619064"/>
              <a:gd name="connsiteX7" fmla="*/ 364235 w 2616027"/>
              <a:gd name="connsiteY7" fmla="*/ 259297 h 619064"/>
              <a:gd name="connsiteX8" fmla="*/ 0 w 2616027"/>
              <a:gd name="connsiteY8" fmla="*/ 307758 h 619064"/>
              <a:gd name="connsiteX0" fmla="*/ 2035054 w 2647769"/>
              <a:gd name="connsiteY0" fmla="*/ 619064 h 619064"/>
              <a:gd name="connsiteX1" fmla="*/ 2501952 w 2647769"/>
              <a:gd name="connsiteY1" fmla="*/ 470588 h 619064"/>
              <a:gd name="connsiteX2" fmla="*/ 2645633 w 2647769"/>
              <a:gd name="connsiteY2" fmla="*/ 181305 h 619064"/>
              <a:gd name="connsiteX3" fmla="*/ 2584289 w 2647769"/>
              <a:gd name="connsiteY3" fmla="*/ 107189 h 619064"/>
              <a:gd name="connsiteX4" fmla="*/ 2532026 w 2647769"/>
              <a:gd name="connsiteY4" fmla="*/ 11951 h 619064"/>
              <a:gd name="connsiteX5" fmla="*/ 1361229 w 2647769"/>
              <a:gd name="connsiteY5" fmla="*/ 3522 h 619064"/>
              <a:gd name="connsiteX6" fmla="*/ 626082 w 2647769"/>
              <a:gd name="connsiteY6" fmla="*/ 3227 h 619064"/>
              <a:gd name="connsiteX7" fmla="*/ 395977 w 2647769"/>
              <a:gd name="connsiteY7" fmla="*/ 259297 h 619064"/>
              <a:gd name="connsiteX8" fmla="*/ 0 w 2647769"/>
              <a:gd name="connsiteY8" fmla="*/ 356502 h 619064"/>
              <a:gd name="connsiteX0" fmla="*/ 2035054 w 2647769"/>
              <a:gd name="connsiteY0" fmla="*/ 619064 h 619064"/>
              <a:gd name="connsiteX1" fmla="*/ 2501952 w 2647769"/>
              <a:gd name="connsiteY1" fmla="*/ 470588 h 619064"/>
              <a:gd name="connsiteX2" fmla="*/ 2645633 w 2647769"/>
              <a:gd name="connsiteY2" fmla="*/ 181305 h 619064"/>
              <a:gd name="connsiteX3" fmla="*/ 2584289 w 2647769"/>
              <a:gd name="connsiteY3" fmla="*/ 107189 h 619064"/>
              <a:gd name="connsiteX4" fmla="*/ 2532026 w 2647769"/>
              <a:gd name="connsiteY4" fmla="*/ 11951 h 619064"/>
              <a:gd name="connsiteX5" fmla="*/ 1361229 w 2647769"/>
              <a:gd name="connsiteY5" fmla="*/ 3522 h 619064"/>
              <a:gd name="connsiteX6" fmla="*/ 626082 w 2647769"/>
              <a:gd name="connsiteY6" fmla="*/ 3227 h 619064"/>
              <a:gd name="connsiteX7" fmla="*/ 343073 w 2647769"/>
              <a:gd name="connsiteY7" fmla="*/ 311041 h 619064"/>
              <a:gd name="connsiteX8" fmla="*/ 0 w 2647769"/>
              <a:gd name="connsiteY8" fmla="*/ 356502 h 619064"/>
              <a:gd name="connsiteX0" fmla="*/ 2035054 w 2647769"/>
              <a:gd name="connsiteY0" fmla="*/ 619064 h 619064"/>
              <a:gd name="connsiteX1" fmla="*/ 2501952 w 2647769"/>
              <a:gd name="connsiteY1" fmla="*/ 470588 h 619064"/>
              <a:gd name="connsiteX2" fmla="*/ 2645633 w 2647769"/>
              <a:gd name="connsiteY2" fmla="*/ 181305 h 619064"/>
              <a:gd name="connsiteX3" fmla="*/ 2584289 w 2647769"/>
              <a:gd name="connsiteY3" fmla="*/ 107189 h 619064"/>
              <a:gd name="connsiteX4" fmla="*/ 2532026 w 2647769"/>
              <a:gd name="connsiteY4" fmla="*/ 11951 h 619064"/>
              <a:gd name="connsiteX5" fmla="*/ 1361229 w 2647769"/>
              <a:gd name="connsiteY5" fmla="*/ 3522 h 619064"/>
              <a:gd name="connsiteX6" fmla="*/ 626082 w 2647769"/>
              <a:gd name="connsiteY6" fmla="*/ 3227 h 619064"/>
              <a:gd name="connsiteX7" fmla="*/ 314858 w 2647769"/>
              <a:gd name="connsiteY7" fmla="*/ 257048 h 619064"/>
              <a:gd name="connsiteX8" fmla="*/ 0 w 2647769"/>
              <a:gd name="connsiteY8" fmla="*/ 356502 h 619064"/>
              <a:gd name="connsiteX0" fmla="*/ 2578198 w 3190913"/>
              <a:gd name="connsiteY0" fmla="*/ 619064 h 619064"/>
              <a:gd name="connsiteX1" fmla="*/ 3045096 w 3190913"/>
              <a:gd name="connsiteY1" fmla="*/ 470588 h 619064"/>
              <a:gd name="connsiteX2" fmla="*/ 3188777 w 3190913"/>
              <a:gd name="connsiteY2" fmla="*/ 181305 h 619064"/>
              <a:gd name="connsiteX3" fmla="*/ 3127433 w 3190913"/>
              <a:gd name="connsiteY3" fmla="*/ 107189 h 619064"/>
              <a:gd name="connsiteX4" fmla="*/ 3075170 w 3190913"/>
              <a:gd name="connsiteY4" fmla="*/ 11951 h 619064"/>
              <a:gd name="connsiteX5" fmla="*/ 1904373 w 3190913"/>
              <a:gd name="connsiteY5" fmla="*/ 3522 h 619064"/>
              <a:gd name="connsiteX6" fmla="*/ 1169226 w 3190913"/>
              <a:gd name="connsiteY6" fmla="*/ 3227 h 619064"/>
              <a:gd name="connsiteX7" fmla="*/ 858002 w 3190913"/>
              <a:gd name="connsiteY7" fmla="*/ 257048 h 619064"/>
              <a:gd name="connsiteX8" fmla="*/ 0 w 3190913"/>
              <a:gd name="connsiteY8" fmla="*/ 265763 h 619064"/>
              <a:gd name="connsiteX0" fmla="*/ 2578198 w 3190913"/>
              <a:gd name="connsiteY0" fmla="*/ 619064 h 619064"/>
              <a:gd name="connsiteX1" fmla="*/ 3045096 w 3190913"/>
              <a:gd name="connsiteY1" fmla="*/ 470588 h 619064"/>
              <a:gd name="connsiteX2" fmla="*/ 3188777 w 3190913"/>
              <a:gd name="connsiteY2" fmla="*/ 181305 h 619064"/>
              <a:gd name="connsiteX3" fmla="*/ 3127433 w 3190913"/>
              <a:gd name="connsiteY3" fmla="*/ 107189 h 619064"/>
              <a:gd name="connsiteX4" fmla="*/ 3075170 w 3190913"/>
              <a:gd name="connsiteY4" fmla="*/ 11951 h 619064"/>
              <a:gd name="connsiteX5" fmla="*/ 1904373 w 3190913"/>
              <a:gd name="connsiteY5" fmla="*/ 3522 h 619064"/>
              <a:gd name="connsiteX6" fmla="*/ 1169226 w 3190913"/>
              <a:gd name="connsiteY6" fmla="*/ 3227 h 619064"/>
              <a:gd name="connsiteX7" fmla="*/ 787464 w 3190913"/>
              <a:gd name="connsiteY7" fmla="*/ 214303 h 619064"/>
              <a:gd name="connsiteX8" fmla="*/ 0 w 3190913"/>
              <a:gd name="connsiteY8" fmla="*/ 265763 h 619064"/>
              <a:gd name="connsiteX0" fmla="*/ 2578198 w 3190913"/>
              <a:gd name="connsiteY0" fmla="*/ 619587 h 619587"/>
              <a:gd name="connsiteX1" fmla="*/ 3045096 w 3190913"/>
              <a:gd name="connsiteY1" fmla="*/ 471111 h 619587"/>
              <a:gd name="connsiteX2" fmla="*/ 3188777 w 3190913"/>
              <a:gd name="connsiteY2" fmla="*/ 181828 h 619587"/>
              <a:gd name="connsiteX3" fmla="*/ 3127433 w 3190913"/>
              <a:gd name="connsiteY3" fmla="*/ 107712 h 619587"/>
              <a:gd name="connsiteX4" fmla="*/ 3075170 w 3190913"/>
              <a:gd name="connsiteY4" fmla="*/ 12474 h 619587"/>
              <a:gd name="connsiteX5" fmla="*/ 1904373 w 3190913"/>
              <a:gd name="connsiteY5" fmla="*/ 4045 h 619587"/>
              <a:gd name="connsiteX6" fmla="*/ 932923 w 3190913"/>
              <a:gd name="connsiteY6" fmla="*/ 0 h 619587"/>
              <a:gd name="connsiteX7" fmla="*/ 787464 w 3190913"/>
              <a:gd name="connsiteY7" fmla="*/ 214826 h 619587"/>
              <a:gd name="connsiteX8" fmla="*/ 0 w 3190913"/>
              <a:gd name="connsiteY8" fmla="*/ 266286 h 619587"/>
              <a:gd name="connsiteX0" fmla="*/ 2599359 w 3212074"/>
              <a:gd name="connsiteY0" fmla="*/ 619587 h 619587"/>
              <a:gd name="connsiteX1" fmla="*/ 3066257 w 3212074"/>
              <a:gd name="connsiteY1" fmla="*/ 471111 h 619587"/>
              <a:gd name="connsiteX2" fmla="*/ 3209938 w 3212074"/>
              <a:gd name="connsiteY2" fmla="*/ 181828 h 619587"/>
              <a:gd name="connsiteX3" fmla="*/ 3148594 w 3212074"/>
              <a:gd name="connsiteY3" fmla="*/ 107712 h 619587"/>
              <a:gd name="connsiteX4" fmla="*/ 3096331 w 3212074"/>
              <a:gd name="connsiteY4" fmla="*/ 12474 h 619587"/>
              <a:gd name="connsiteX5" fmla="*/ 1925534 w 3212074"/>
              <a:gd name="connsiteY5" fmla="*/ 4045 h 619587"/>
              <a:gd name="connsiteX6" fmla="*/ 954084 w 3212074"/>
              <a:gd name="connsiteY6" fmla="*/ 0 h 619587"/>
              <a:gd name="connsiteX7" fmla="*/ 808625 w 3212074"/>
              <a:gd name="connsiteY7" fmla="*/ 214826 h 619587"/>
              <a:gd name="connsiteX8" fmla="*/ 0 w 3212074"/>
              <a:gd name="connsiteY8" fmla="*/ 235540 h 619587"/>
              <a:gd name="connsiteX0" fmla="*/ 2599359 w 3212074"/>
              <a:gd name="connsiteY0" fmla="*/ 619587 h 619587"/>
              <a:gd name="connsiteX1" fmla="*/ 3066257 w 3212074"/>
              <a:gd name="connsiteY1" fmla="*/ 471111 h 619587"/>
              <a:gd name="connsiteX2" fmla="*/ 3209938 w 3212074"/>
              <a:gd name="connsiteY2" fmla="*/ 181828 h 619587"/>
              <a:gd name="connsiteX3" fmla="*/ 3148594 w 3212074"/>
              <a:gd name="connsiteY3" fmla="*/ 107712 h 619587"/>
              <a:gd name="connsiteX4" fmla="*/ 3096331 w 3212074"/>
              <a:gd name="connsiteY4" fmla="*/ 12474 h 619587"/>
              <a:gd name="connsiteX5" fmla="*/ 1925534 w 3212074"/>
              <a:gd name="connsiteY5" fmla="*/ 4045 h 619587"/>
              <a:gd name="connsiteX6" fmla="*/ 954084 w 3212074"/>
              <a:gd name="connsiteY6" fmla="*/ 0 h 619587"/>
              <a:gd name="connsiteX7" fmla="*/ 812152 w 3212074"/>
              <a:gd name="connsiteY7" fmla="*/ 155583 h 619587"/>
              <a:gd name="connsiteX8" fmla="*/ 0 w 3212074"/>
              <a:gd name="connsiteY8" fmla="*/ 235540 h 619587"/>
              <a:gd name="connsiteX0" fmla="*/ 2585251 w 3197966"/>
              <a:gd name="connsiteY0" fmla="*/ 619587 h 619587"/>
              <a:gd name="connsiteX1" fmla="*/ 3052149 w 3197966"/>
              <a:gd name="connsiteY1" fmla="*/ 471111 h 619587"/>
              <a:gd name="connsiteX2" fmla="*/ 3195830 w 3197966"/>
              <a:gd name="connsiteY2" fmla="*/ 181828 h 619587"/>
              <a:gd name="connsiteX3" fmla="*/ 3134486 w 3197966"/>
              <a:gd name="connsiteY3" fmla="*/ 107712 h 619587"/>
              <a:gd name="connsiteX4" fmla="*/ 3082223 w 3197966"/>
              <a:gd name="connsiteY4" fmla="*/ 12474 h 619587"/>
              <a:gd name="connsiteX5" fmla="*/ 1911426 w 3197966"/>
              <a:gd name="connsiteY5" fmla="*/ 4045 h 619587"/>
              <a:gd name="connsiteX6" fmla="*/ 939976 w 3197966"/>
              <a:gd name="connsiteY6" fmla="*/ 0 h 619587"/>
              <a:gd name="connsiteX7" fmla="*/ 798044 w 3197966"/>
              <a:gd name="connsiteY7" fmla="*/ 155583 h 619587"/>
              <a:gd name="connsiteX8" fmla="*/ 0 w 3197966"/>
              <a:gd name="connsiteY8" fmla="*/ 309781 h 619587"/>
              <a:gd name="connsiteX0" fmla="*/ 2585251 w 3197966"/>
              <a:gd name="connsiteY0" fmla="*/ 619587 h 619587"/>
              <a:gd name="connsiteX1" fmla="*/ 3052149 w 3197966"/>
              <a:gd name="connsiteY1" fmla="*/ 471111 h 619587"/>
              <a:gd name="connsiteX2" fmla="*/ 3195830 w 3197966"/>
              <a:gd name="connsiteY2" fmla="*/ 181828 h 619587"/>
              <a:gd name="connsiteX3" fmla="*/ 3134486 w 3197966"/>
              <a:gd name="connsiteY3" fmla="*/ 107712 h 619587"/>
              <a:gd name="connsiteX4" fmla="*/ 3082223 w 3197966"/>
              <a:gd name="connsiteY4" fmla="*/ 12474 h 619587"/>
              <a:gd name="connsiteX5" fmla="*/ 1911426 w 3197966"/>
              <a:gd name="connsiteY5" fmla="*/ 4045 h 619587"/>
              <a:gd name="connsiteX6" fmla="*/ 939976 w 3197966"/>
              <a:gd name="connsiteY6" fmla="*/ 0 h 619587"/>
              <a:gd name="connsiteX7" fmla="*/ 741614 w 3197966"/>
              <a:gd name="connsiteY7" fmla="*/ 220825 h 619587"/>
              <a:gd name="connsiteX8" fmla="*/ 0 w 3197966"/>
              <a:gd name="connsiteY8" fmla="*/ 309781 h 619587"/>
              <a:gd name="connsiteX0" fmla="*/ 2585251 w 3142695"/>
              <a:gd name="connsiteY0" fmla="*/ 619587 h 619587"/>
              <a:gd name="connsiteX1" fmla="*/ 3052149 w 3142695"/>
              <a:gd name="connsiteY1" fmla="*/ 471111 h 619587"/>
              <a:gd name="connsiteX2" fmla="*/ 3134001 w 3142695"/>
              <a:gd name="connsiteY2" fmla="*/ 182454 h 619587"/>
              <a:gd name="connsiteX3" fmla="*/ 3134486 w 3142695"/>
              <a:gd name="connsiteY3" fmla="*/ 107712 h 619587"/>
              <a:gd name="connsiteX4" fmla="*/ 3082223 w 3142695"/>
              <a:gd name="connsiteY4" fmla="*/ 12474 h 619587"/>
              <a:gd name="connsiteX5" fmla="*/ 1911426 w 3142695"/>
              <a:gd name="connsiteY5" fmla="*/ 4045 h 619587"/>
              <a:gd name="connsiteX6" fmla="*/ 939976 w 3142695"/>
              <a:gd name="connsiteY6" fmla="*/ 0 h 619587"/>
              <a:gd name="connsiteX7" fmla="*/ 741614 w 3142695"/>
              <a:gd name="connsiteY7" fmla="*/ 220825 h 619587"/>
              <a:gd name="connsiteX8" fmla="*/ 0 w 3142695"/>
              <a:gd name="connsiteY8" fmla="*/ 309781 h 619587"/>
              <a:gd name="connsiteX0" fmla="*/ 2585251 w 3148950"/>
              <a:gd name="connsiteY0" fmla="*/ 619587 h 619587"/>
              <a:gd name="connsiteX1" fmla="*/ 3052149 w 3148950"/>
              <a:gd name="connsiteY1" fmla="*/ 471111 h 619587"/>
              <a:gd name="connsiteX2" fmla="*/ 3134001 w 3148950"/>
              <a:gd name="connsiteY2" fmla="*/ 182454 h 619587"/>
              <a:gd name="connsiteX3" fmla="*/ 3134486 w 3148950"/>
              <a:gd name="connsiteY3" fmla="*/ 107712 h 619587"/>
              <a:gd name="connsiteX4" fmla="*/ 3082223 w 3148950"/>
              <a:gd name="connsiteY4" fmla="*/ 12474 h 619587"/>
              <a:gd name="connsiteX5" fmla="*/ 1911426 w 3148950"/>
              <a:gd name="connsiteY5" fmla="*/ 4045 h 619587"/>
              <a:gd name="connsiteX6" fmla="*/ 939976 w 3148950"/>
              <a:gd name="connsiteY6" fmla="*/ 0 h 619587"/>
              <a:gd name="connsiteX7" fmla="*/ 741614 w 3148950"/>
              <a:gd name="connsiteY7" fmla="*/ 220825 h 619587"/>
              <a:gd name="connsiteX8" fmla="*/ 0 w 3148950"/>
              <a:gd name="connsiteY8" fmla="*/ 309781 h 619587"/>
              <a:gd name="connsiteX0" fmla="*/ 2585251 w 3158168"/>
              <a:gd name="connsiteY0" fmla="*/ 619587 h 619587"/>
              <a:gd name="connsiteX1" fmla="*/ 3052149 w 3158168"/>
              <a:gd name="connsiteY1" fmla="*/ 471111 h 619587"/>
              <a:gd name="connsiteX2" fmla="*/ 3134001 w 3158168"/>
              <a:gd name="connsiteY2" fmla="*/ 182454 h 619587"/>
              <a:gd name="connsiteX3" fmla="*/ 3134486 w 3158168"/>
              <a:gd name="connsiteY3" fmla="*/ 107712 h 619587"/>
              <a:gd name="connsiteX4" fmla="*/ 3082223 w 3158168"/>
              <a:gd name="connsiteY4" fmla="*/ 12474 h 619587"/>
              <a:gd name="connsiteX5" fmla="*/ 1911426 w 3158168"/>
              <a:gd name="connsiteY5" fmla="*/ 4045 h 619587"/>
              <a:gd name="connsiteX6" fmla="*/ 939976 w 3158168"/>
              <a:gd name="connsiteY6" fmla="*/ 0 h 619587"/>
              <a:gd name="connsiteX7" fmla="*/ 741614 w 3158168"/>
              <a:gd name="connsiteY7" fmla="*/ 220825 h 619587"/>
              <a:gd name="connsiteX8" fmla="*/ 0 w 3158168"/>
              <a:gd name="connsiteY8" fmla="*/ 309781 h 619587"/>
              <a:gd name="connsiteX0" fmla="*/ 2359529 w 2932446"/>
              <a:gd name="connsiteY0" fmla="*/ 619587 h 619587"/>
              <a:gd name="connsiteX1" fmla="*/ 2826427 w 2932446"/>
              <a:gd name="connsiteY1" fmla="*/ 471111 h 619587"/>
              <a:gd name="connsiteX2" fmla="*/ 2908279 w 2932446"/>
              <a:gd name="connsiteY2" fmla="*/ 182454 h 619587"/>
              <a:gd name="connsiteX3" fmla="*/ 2908764 w 2932446"/>
              <a:gd name="connsiteY3" fmla="*/ 107712 h 619587"/>
              <a:gd name="connsiteX4" fmla="*/ 2856501 w 2932446"/>
              <a:gd name="connsiteY4" fmla="*/ 12474 h 619587"/>
              <a:gd name="connsiteX5" fmla="*/ 1685704 w 2932446"/>
              <a:gd name="connsiteY5" fmla="*/ 4045 h 619587"/>
              <a:gd name="connsiteX6" fmla="*/ 714254 w 2932446"/>
              <a:gd name="connsiteY6" fmla="*/ 0 h 619587"/>
              <a:gd name="connsiteX7" fmla="*/ 515892 w 2932446"/>
              <a:gd name="connsiteY7" fmla="*/ 220825 h 619587"/>
              <a:gd name="connsiteX8" fmla="*/ 0 w 2932446"/>
              <a:gd name="connsiteY8" fmla="*/ 288784 h 619587"/>
              <a:gd name="connsiteX0" fmla="*/ 2359529 w 2908764"/>
              <a:gd name="connsiteY0" fmla="*/ 619587 h 619587"/>
              <a:gd name="connsiteX1" fmla="*/ 2826427 w 2908764"/>
              <a:gd name="connsiteY1" fmla="*/ 471111 h 619587"/>
              <a:gd name="connsiteX2" fmla="*/ 2908764 w 2908764"/>
              <a:gd name="connsiteY2" fmla="*/ 107712 h 619587"/>
              <a:gd name="connsiteX3" fmla="*/ 2856501 w 2908764"/>
              <a:gd name="connsiteY3" fmla="*/ 12474 h 619587"/>
              <a:gd name="connsiteX4" fmla="*/ 1685704 w 2908764"/>
              <a:gd name="connsiteY4" fmla="*/ 4045 h 619587"/>
              <a:gd name="connsiteX5" fmla="*/ 714254 w 2908764"/>
              <a:gd name="connsiteY5" fmla="*/ 0 h 619587"/>
              <a:gd name="connsiteX6" fmla="*/ 515892 w 2908764"/>
              <a:gd name="connsiteY6" fmla="*/ 220825 h 619587"/>
              <a:gd name="connsiteX7" fmla="*/ 0 w 2908764"/>
              <a:gd name="connsiteY7" fmla="*/ 288784 h 619587"/>
              <a:gd name="connsiteX0" fmla="*/ 2826427 w 2908764"/>
              <a:gd name="connsiteY0" fmla="*/ 471111 h 471111"/>
              <a:gd name="connsiteX1" fmla="*/ 2908764 w 2908764"/>
              <a:gd name="connsiteY1" fmla="*/ 107712 h 471111"/>
              <a:gd name="connsiteX2" fmla="*/ 2856501 w 2908764"/>
              <a:gd name="connsiteY2" fmla="*/ 12474 h 471111"/>
              <a:gd name="connsiteX3" fmla="*/ 1685704 w 2908764"/>
              <a:gd name="connsiteY3" fmla="*/ 4045 h 471111"/>
              <a:gd name="connsiteX4" fmla="*/ 714254 w 2908764"/>
              <a:gd name="connsiteY4" fmla="*/ 0 h 471111"/>
              <a:gd name="connsiteX5" fmla="*/ 515892 w 2908764"/>
              <a:gd name="connsiteY5" fmla="*/ 220825 h 471111"/>
              <a:gd name="connsiteX6" fmla="*/ 0 w 2908764"/>
              <a:gd name="connsiteY6" fmla="*/ 288784 h 471111"/>
              <a:gd name="connsiteX0" fmla="*/ 2908764 w 2908764"/>
              <a:gd name="connsiteY0" fmla="*/ 107712 h 288784"/>
              <a:gd name="connsiteX1" fmla="*/ 2856501 w 2908764"/>
              <a:gd name="connsiteY1" fmla="*/ 12474 h 288784"/>
              <a:gd name="connsiteX2" fmla="*/ 1685704 w 2908764"/>
              <a:gd name="connsiteY2" fmla="*/ 4045 h 288784"/>
              <a:gd name="connsiteX3" fmla="*/ 714254 w 2908764"/>
              <a:gd name="connsiteY3" fmla="*/ 0 h 288784"/>
              <a:gd name="connsiteX4" fmla="*/ 515892 w 2908764"/>
              <a:gd name="connsiteY4" fmla="*/ 220825 h 288784"/>
              <a:gd name="connsiteX5" fmla="*/ 0 w 2908764"/>
              <a:gd name="connsiteY5" fmla="*/ 288784 h 288784"/>
              <a:gd name="connsiteX0" fmla="*/ 2908764 w 2908764"/>
              <a:gd name="connsiteY0" fmla="*/ 107712 h 288784"/>
              <a:gd name="connsiteX1" fmla="*/ 2837372 w 2908764"/>
              <a:gd name="connsiteY1" fmla="*/ 14101 h 288784"/>
              <a:gd name="connsiteX2" fmla="*/ 1685704 w 2908764"/>
              <a:gd name="connsiteY2" fmla="*/ 4045 h 288784"/>
              <a:gd name="connsiteX3" fmla="*/ 714254 w 2908764"/>
              <a:gd name="connsiteY3" fmla="*/ 0 h 288784"/>
              <a:gd name="connsiteX4" fmla="*/ 515892 w 2908764"/>
              <a:gd name="connsiteY4" fmla="*/ 220825 h 288784"/>
              <a:gd name="connsiteX5" fmla="*/ 0 w 2908764"/>
              <a:gd name="connsiteY5" fmla="*/ 288784 h 288784"/>
              <a:gd name="connsiteX0" fmla="*/ 2908764 w 2908764"/>
              <a:gd name="connsiteY0" fmla="*/ 103667 h 284739"/>
              <a:gd name="connsiteX1" fmla="*/ 2837372 w 2908764"/>
              <a:gd name="connsiteY1" fmla="*/ 10056 h 284739"/>
              <a:gd name="connsiteX2" fmla="*/ 1685704 w 2908764"/>
              <a:gd name="connsiteY2" fmla="*/ 0 h 284739"/>
              <a:gd name="connsiteX3" fmla="*/ 696567 w 2908764"/>
              <a:gd name="connsiteY3" fmla="*/ 790 h 284739"/>
              <a:gd name="connsiteX4" fmla="*/ 515892 w 2908764"/>
              <a:gd name="connsiteY4" fmla="*/ 216780 h 284739"/>
              <a:gd name="connsiteX5" fmla="*/ 0 w 2908764"/>
              <a:gd name="connsiteY5" fmla="*/ 284739 h 284739"/>
              <a:gd name="connsiteX0" fmla="*/ 2908764 w 2908764"/>
              <a:gd name="connsiteY0" fmla="*/ 103667 h 284739"/>
              <a:gd name="connsiteX1" fmla="*/ 2837372 w 2908764"/>
              <a:gd name="connsiteY1" fmla="*/ 10056 h 284739"/>
              <a:gd name="connsiteX2" fmla="*/ 1685704 w 2908764"/>
              <a:gd name="connsiteY2" fmla="*/ 0 h 284739"/>
              <a:gd name="connsiteX3" fmla="*/ 754682 w 2908764"/>
              <a:gd name="connsiteY3" fmla="*/ 2939 h 284739"/>
              <a:gd name="connsiteX4" fmla="*/ 515892 w 2908764"/>
              <a:gd name="connsiteY4" fmla="*/ 216780 h 284739"/>
              <a:gd name="connsiteX5" fmla="*/ 0 w 2908764"/>
              <a:gd name="connsiteY5" fmla="*/ 284739 h 284739"/>
              <a:gd name="connsiteX0" fmla="*/ 2908764 w 2908764"/>
              <a:gd name="connsiteY0" fmla="*/ 103667 h 284739"/>
              <a:gd name="connsiteX1" fmla="*/ 2837372 w 2908764"/>
              <a:gd name="connsiteY1" fmla="*/ 10056 h 284739"/>
              <a:gd name="connsiteX2" fmla="*/ 1685704 w 2908764"/>
              <a:gd name="connsiteY2" fmla="*/ 0 h 284739"/>
              <a:gd name="connsiteX3" fmla="*/ 754682 w 2908764"/>
              <a:gd name="connsiteY3" fmla="*/ 2939 h 284739"/>
              <a:gd name="connsiteX4" fmla="*/ 515892 w 2908764"/>
              <a:gd name="connsiteY4" fmla="*/ 216780 h 284739"/>
              <a:gd name="connsiteX5" fmla="*/ 0 w 2908764"/>
              <a:gd name="connsiteY5" fmla="*/ 284739 h 284739"/>
              <a:gd name="connsiteX0" fmla="*/ 2886778 w 2886778"/>
              <a:gd name="connsiteY0" fmla="*/ 103667 h 284739"/>
              <a:gd name="connsiteX1" fmla="*/ 2837372 w 2886778"/>
              <a:gd name="connsiteY1" fmla="*/ 10056 h 284739"/>
              <a:gd name="connsiteX2" fmla="*/ 1685704 w 2886778"/>
              <a:gd name="connsiteY2" fmla="*/ 0 h 284739"/>
              <a:gd name="connsiteX3" fmla="*/ 754682 w 2886778"/>
              <a:gd name="connsiteY3" fmla="*/ 2939 h 284739"/>
              <a:gd name="connsiteX4" fmla="*/ 515892 w 2886778"/>
              <a:gd name="connsiteY4" fmla="*/ 216780 h 284739"/>
              <a:gd name="connsiteX5" fmla="*/ 0 w 2886778"/>
              <a:gd name="connsiteY5" fmla="*/ 284739 h 284739"/>
              <a:gd name="connsiteX0" fmla="*/ 2721013 w 2721013"/>
              <a:gd name="connsiteY0" fmla="*/ 103667 h 295988"/>
              <a:gd name="connsiteX1" fmla="*/ 2671607 w 2721013"/>
              <a:gd name="connsiteY1" fmla="*/ 10056 h 295988"/>
              <a:gd name="connsiteX2" fmla="*/ 1519939 w 2721013"/>
              <a:gd name="connsiteY2" fmla="*/ 0 h 295988"/>
              <a:gd name="connsiteX3" fmla="*/ 588917 w 2721013"/>
              <a:gd name="connsiteY3" fmla="*/ 2939 h 295988"/>
              <a:gd name="connsiteX4" fmla="*/ 350127 w 2721013"/>
              <a:gd name="connsiteY4" fmla="*/ 216780 h 295988"/>
              <a:gd name="connsiteX5" fmla="*/ 0 w 2721013"/>
              <a:gd name="connsiteY5" fmla="*/ 295988 h 295988"/>
              <a:gd name="connsiteX0" fmla="*/ 2721013 w 2721013"/>
              <a:gd name="connsiteY0" fmla="*/ 103667 h 295988"/>
              <a:gd name="connsiteX1" fmla="*/ 2595724 w 2721013"/>
              <a:gd name="connsiteY1" fmla="*/ 18954 h 295988"/>
              <a:gd name="connsiteX2" fmla="*/ 1519939 w 2721013"/>
              <a:gd name="connsiteY2" fmla="*/ 0 h 295988"/>
              <a:gd name="connsiteX3" fmla="*/ 588917 w 2721013"/>
              <a:gd name="connsiteY3" fmla="*/ 2939 h 295988"/>
              <a:gd name="connsiteX4" fmla="*/ 350127 w 2721013"/>
              <a:gd name="connsiteY4" fmla="*/ 216780 h 295988"/>
              <a:gd name="connsiteX5" fmla="*/ 0 w 2721013"/>
              <a:gd name="connsiteY5" fmla="*/ 295988 h 295988"/>
              <a:gd name="connsiteX0" fmla="*/ 2721013 w 2721013"/>
              <a:gd name="connsiteY0" fmla="*/ 103667 h 295988"/>
              <a:gd name="connsiteX1" fmla="*/ 2595724 w 2721013"/>
              <a:gd name="connsiteY1" fmla="*/ 18954 h 295988"/>
              <a:gd name="connsiteX2" fmla="*/ 1519939 w 2721013"/>
              <a:gd name="connsiteY2" fmla="*/ 0 h 295988"/>
              <a:gd name="connsiteX3" fmla="*/ 588917 w 2721013"/>
              <a:gd name="connsiteY3" fmla="*/ 2939 h 295988"/>
              <a:gd name="connsiteX4" fmla="*/ 350127 w 2721013"/>
              <a:gd name="connsiteY4" fmla="*/ 216780 h 295988"/>
              <a:gd name="connsiteX5" fmla="*/ 0 w 2721013"/>
              <a:gd name="connsiteY5" fmla="*/ 295988 h 295988"/>
              <a:gd name="connsiteX0" fmla="*/ 2745058 w 2745058"/>
              <a:gd name="connsiteY0" fmla="*/ 103667 h 325592"/>
              <a:gd name="connsiteX1" fmla="*/ 2619769 w 2745058"/>
              <a:gd name="connsiteY1" fmla="*/ 18954 h 325592"/>
              <a:gd name="connsiteX2" fmla="*/ 1543984 w 2745058"/>
              <a:gd name="connsiteY2" fmla="*/ 0 h 325592"/>
              <a:gd name="connsiteX3" fmla="*/ 612962 w 2745058"/>
              <a:gd name="connsiteY3" fmla="*/ 2939 h 325592"/>
              <a:gd name="connsiteX4" fmla="*/ 374172 w 2745058"/>
              <a:gd name="connsiteY4" fmla="*/ 216780 h 325592"/>
              <a:gd name="connsiteX5" fmla="*/ 0 w 2745058"/>
              <a:gd name="connsiteY5" fmla="*/ 325592 h 325592"/>
              <a:gd name="connsiteX0" fmla="*/ 2745058 w 2745058"/>
              <a:gd name="connsiteY0" fmla="*/ 103667 h 325592"/>
              <a:gd name="connsiteX1" fmla="*/ 2619769 w 2745058"/>
              <a:gd name="connsiteY1" fmla="*/ 18954 h 325592"/>
              <a:gd name="connsiteX2" fmla="*/ 1543984 w 2745058"/>
              <a:gd name="connsiteY2" fmla="*/ 0 h 325592"/>
              <a:gd name="connsiteX3" fmla="*/ 612962 w 2745058"/>
              <a:gd name="connsiteY3" fmla="*/ 2939 h 325592"/>
              <a:gd name="connsiteX4" fmla="*/ 374172 w 2745058"/>
              <a:gd name="connsiteY4" fmla="*/ 216780 h 325592"/>
              <a:gd name="connsiteX5" fmla="*/ 0 w 2745058"/>
              <a:gd name="connsiteY5" fmla="*/ 325592 h 325592"/>
              <a:gd name="connsiteX0" fmla="*/ 2745058 w 2745058"/>
              <a:gd name="connsiteY0" fmla="*/ 103667 h 325592"/>
              <a:gd name="connsiteX1" fmla="*/ 2619769 w 2745058"/>
              <a:gd name="connsiteY1" fmla="*/ 18954 h 325592"/>
              <a:gd name="connsiteX2" fmla="*/ 1543984 w 2745058"/>
              <a:gd name="connsiteY2" fmla="*/ 0 h 325592"/>
              <a:gd name="connsiteX3" fmla="*/ 612962 w 2745058"/>
              <a:gd name="connsiteY3" fmla="*/ 2939 h 325592"/>
              <a:gd name="connsiteX4" fmla="*/ 374172 w 2745058"/>
              <a:gd name="connsiteY4" fmla="*/ 216780 h 325592"/>
              <a:gd name="connsiteX5" fmla="*/ 0 w 2745058"/>
              <a:gd name="connsiteY5" fmla="*/ 325592 h 325592"/>
              <a:gd name="connsiteX0" fmla="*/ 2745058 w 2745058"/>
              <a:gd name="connsiteY0" fmla="*/ 115189 h 337114"/>
              <a:gd name="connsiteX1" fmla="*/ 2619769 w 2745058"/>
              <a:gd name="connsiteY1" fmla="*/ 30476 h 337114"/>
              <a:gd name="connsiteX2" fmla="*/ 1539752 w 2745058"/>
              <a:gd name="connsiteY2" fmla="*/ 20047 h 337114"/>
              <a:gd name="connsiteX3" fmla="*/ 612962 w 2745058"/>
              <a:gd name="connsiteY3" fmla="*/ 14461 h 337114"/>
              <a:gd name="connsiteX4" fmla="*/ 374172 w 2745058"/>
              <a:gd name="connsiteY4" fmla="*/ 228302 h 337114"/>
              <a:gd name="connsiteX5" fmla="*/ 0 w 2745058"/>
              <a:gd name="connsiteY5" fmla="*/ 337114 h 337114"/>
              <a:gd name="connsiteX0" fmla="*/ 2745058 w 2745058"/>
              <a:gd name="connsiteY0" fmla="*/ 115189 h 337114"/>
              <a:gd name="connsiteX1" fmla="*/ 2619769 w 2745058"/>
              <a:gd name="connsiteY1" fmla="*/ 30476 h 337114"/>
              <a:gd name="connsiteX2" fmla="*/ 1539752 w 2745058"/>
              <a:gd name="connsiteY2" fmla="*/ 20047 h 337114"/>
              <a:gd name="connsiteX3" fmla="*/ 612962 w 2745058"/>
              <a:gd name="connsiteY3" fmla="*/ 14461 h 337114"/>
              <a:gd name="connsiteX4" fmla="*/ 374172 w 2745058"/>
              <a:gd name="connsiteY4" fmla="*/ 228302 h 337114"/>
              <a:gd name="connsiteX5" fmla="*/ 0 w 2745058"/>
              <a:gd name="connsiteY5" fmla="*/ 337114 h 337114"/>
              <a:gd name="connsiteX0" fmla="*/ 2745058 w 2745058"/>
              <a:gd name="connsiteY0" fmla="*/ 105603 h 327528"/>
              <a:gd name="connsiteX1" fmla="*/ 2619769 w 2745058"/>
              <a:gd name="connsiteY1" fmla="*/ 20890 h 327528"/>
              <a:gd name="connsiteX2" fmla="*/ 1539752 w 2745058"/>
              <a:gd name="connsiteY2" fmla="*/ 10461 h 327528"/>
              <a:gd name="connsiteX3" fmla="*/ 612962 w 2745058"/>
              <a:gd name="connsiteY3" fmla="*/ 4875 h 327528"/>
              <a:gd name="connsiteX4" fmla="*/ 374172 w 2745058"/>
              <a:gd name="connsiteY4" fmla="*/ 218716 h 327528"/>
              <a:gd name="connsiteX5" fmla="*/ 0 w 2745058"/>
              <a:gd name="connsiteY5" fmla="*/ 327528 h 327528"/>
              <a:gd name="connsiteX0" fmla="*/ 2745058 w 2745058"/>
              <a:gd name="connsiteY0" fmla="*/ 105603 h 327528"/>
              <a:gd name="connsiteX1" fmla="*/ 2547832 w 2745058"/>
              <a:gd name="connsiteY1" fmla="*/ 18995 h 327528"/>
              <a:gd name="connsiteX2" fmla="*/ 1539752 w 2745058"/>
              <a:gd name="connsiteY2" fmla="*/ 10461 h 327528"/>
              <a:gd name="connsiteX3" fmla="*/ 612962 w 2745058"/>
              <a:gd name="connsiteY3" fmla="*/ 4875 h 327528"/>
              <a:gd name="connsiteX4" fmla="*/ 374172 w 2745058"/>
              <a:gd name="connsiteY4" fmla="*/ 218716 h 327528"/>
              <a:gd name="connsiteX5" fmla="*/ 0 w 2745058"/>
              <a:gd name="connsiteY5" fmla="*/ 327528 h 327528"/>
              <a:gd name="connsiteX0" fmla="*/ 2575794 w 2575794"/>
              <a:gd name="connsiteY0" fmla="*/ 105603 h 335106"/>
              <a:gd name="connsiteX1" fmla="*/ 2378568 w 2575794"/>
              <a:gd name="connsiteY1" fmla="*/ 18995 h 335106"/>
              <a:gd name="connsiteX2" fmla="*/ 1370488 w 2575794"/>
              <a:gd name="connsiteY2" fmla="*/ 10461 h 335106"/>
              <a:gd name="connsiteX3" fmla="*/ 443698 w 2575794"/>
              <a:gd name="connsiteY3" fmla="*/ 4875 h 335106"/>
              <a:gd name="connsiteX4" fmla="*/ 204908 w 2575794"/>
              <a:gd name="connsiteY4" fmla="*/ 218716 h 335106"/>
              <a:gd name="connsiteX5" fmla="*/ 0 w 2575794"/>
              <a:gd name="connsiteY5" fmla="*/ 335106 h 335106"/>
              <a:gd name="connsiteX0" fmla="*/ 2609510 w 2609510"/>
              <a:gd name="connsiteY0" fmla="*/ 105603 h 356587"/>
              <a:gd name="connsiteX1" fmla="*/ 2412284 w 2609510"/>
              <a:gd name="connsiteY1" fmla="*/ 18995 h 356587"/>
              <a:gd name="connsiteX2" fmla="*/ 1404204 w 2609510"/>
              <a:gd name="connsiteY2" fmla="*/ 10461 h 356587"/>
              <a:gd name="connsiteX3" fmla="*/ 477414 w 2609510"/>
              <a:gd name="connsiteY3" fmla="*/ 4875 h 356587"/>
              <a:gd name="connsiteX4" fmla="*/ 238624 w 2609510"/>
              <a:gd name="connsiteY4" fmla="*/ 218716 h 356587"/>
              <a:gd name="connsiteX5" fmla="*/ 0 w 2609510"/>
              <a:gd name="connsiteY5" fmla="*/ 356587 h 356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9510" h="356587">
                <a:moveTo>
                  <a:pt x="2609510" y="105603"/>
                </a:moveTo>
                <a:cubicBezTo>
                  <a:pt x="2574382" y="81029"/>
                  <a:pt x="2613168" y="34852"/>
                  <a:pt x="2412284" y="18995"/>
                </a:cubicBezTo>
                <a:cubicBezTo>
                  <a:pt x="2211400" y="3138"/>
                  <a:pt x="1761245" y="12540"/>
                  <a:pt x="1404204" y="10461"/>
                </a:cubicBezTo>
                <a:cubicBezTo>
                  <a:pt x="1095274" y="8599"/>
                  <a:pt x="701298" y="-8047"/>
                  <a:pt x="477414" y="4875"/>
                </a:cubicBezTo>
                <a:cubicBezTo>
                  <a:pt x="253530" y="17797"/>
                  <a:pt x="340784" y="164941"/>
                  <a:pt x="238624" y="218716"/>
                </a:cubicBezTo>
                <a:cubicBezTo>
                  <a:pt x="174844" y="253141"/>
                  <a:pt x="26722" y="350826"/>
                  <a:pt x="0" y="356587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56" name="Rounded Rectangular Callout 955"/>
          <p:cNvSpPr/>
          <p:nvPr/>
        </p:nvSpPr>
        <p:spPr bwMode="auto">
          <a:xfrm rot="16200000">
            <a:off x="7063650" y="2056020"/>
            <a:ext cx="441325" cy="200405"/>
          </a:xfrm>
          <a:prstGeom prst="wedgeRoundRectCallout">
            <a:avLst>
              <a:gd name="adj1" fmla="val -30006"/>
              <a:gd name="adj2" fmla="val 78891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 dirty="0" err="1">
                <a:latin typeface="Arial" pitchFamily="-65" charset="0"/>
                <a:ea typeface="Arial" pitchFamily="-65" charset="0"/>
                <a:cs typeface="Arial" pitchFamily="-65" charset="0"/>
              </a:rPr>
              <a:t>NetherLight</a:t>
            </a:r>
            <a:endParaRPr lang="en-US" sz="550" dirty="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algn="ctr"/>
            <a:r>
              <a:rPr lang="en-US" sz="450" dirty="0">
                <a:latin typeface="Arial" pitchFamily="-65" charset="0"/>
                <a:ea typeface="Arial" pitchFamily="-65" charset="0"/>
                <a:cs typeface="Arial" pitchFamily="-65" charset="0"/>
              </a:rPr>
              <a:t>(Amsterdam)</a:t>
            </a:r>
          </a:p>
        </p:txBody>
      </p:sp>
      <p:sp>
        <p:nvSpPr>
          <p:cNvPr id="958" name="Rounded Rectangular Callout 957"/>
          <p:cNvSpPr/>
          <p:nvPr/>
        </p:nvSpPr>
        <p:spPr bwMode="auto">
          <a:xfrm rot="5400000">
            <a:off x="7168704" y="2598999"/>
            <a:ext cx="332842" cy="176002"/>
          </a:xfrm>
          <a:prstGeom prst="wedgeRoundRectCallout">
            <a:avLst>
              <a:gd name="adj1" fmla="val 14726"/>
              <a:gd name="adj2" fmla="val 79523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MAN LAN</a:t>
            </a:r>
          </a:p>
          <a:p>
            <a:pPr algn="ctr"/>
            <a:r>
              <a:rPr lang="en-US" sz="450" dirty="0">
                <a:latin typeface="Arial" pitchFamily="-65" charset="0"/>
                <a:ea typeface="Arial" pitchFamily="-65" charset="0"/>
                <a:cs typeface="Arial" pitchFamily="-65" charset="0"/>
              </a:rPr>
              <a:t>(New York)</a:t>
            </a:r>
          </a:p>
        </p:txBody>
      </p:sp>
      <p:sp>
        <p:nvSpPr>
          <p:cNvPr id="959" name="Freeform 958"/>
          <p:cNvSpPr/>
          <p:nvPr/>
        </p:nvSpPr>
        <p:spPr bwMode="auto">
          <a:xfrm flipH="1">
            <a:off x="7014278" y="205146"/>
            <a:ext cx="2493980" cy="216096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0348869"/>
              <a:gd name="connsiteY0" fmla="*/ 0 h 5835694"/>
              <a:gd name="connsiteX1" fmla="*/ 5614524 w 10348869"/>
              <a:gd name="connsiteY1" fmla="*/ 1367064 h 5835694"/>
              <a:gd name="connsiteX2" fmla="*/ 6497888 w 10348869"/>
              <a:gd name="connsiteY2" fmla="*/ 5821565 h 5835694"/>
              <a:gd name="connsiteX3" fmla="*/ 10348869 w 10348869"/>
              <a:gd name="connsiteY3" fmla="*/ 5029958 h 5835694"/>
              <a:gd name="connsiteX0" fmla="*/ 0 w 10348869"/>
              <a:gd name="connsiteY0" fmla="*/ 0 h 5835694"/>
              <a:gd name="connsiteX1" fmla="*/ 5614524 w 10348869"/>
              <a:gd name="connsiteY1" fmla="*/ 1367064 h 5835694"/>
              <a:gd name="connsiteX2" fmla="*/ 6497888 w 10348869"/>
              <a:gd name="connsiteY2" fmla="*/ 5821565 h 5835694"/>
              <a:gd name="connsiteX3" fmla="*/ 10348869 w 10348869"/>
              <a:gd name="connsiteY3" fmla="*/ 5029958 h 5835694"/>
              <a:gd name="connsiteX0" fmla="*/ 0 w 10908352"/>
              <a:gd name="connsiteY0" fmla="*/ 0 h 5825143"/>
              <a:gd name="connsiteX1" fmla="*/ 5614524 w 10908352"/>
              <a:gd name="connsiteY1" fmla="*/ 1367064 h 5825143"/>
              <a:gd name="connsiteX2" fmla="*/ 6497888 w 10908352"/>
              <a:gd name="connsiteY2" fmla="*/ 5821565 h 5825143"/>
              <a:gd name="connsiteX3" fmla="*/ 10908352 w 10908352"/>
              <a:gd name="connsiteY3" fmla="*/ 4344505 h 5825143"/>
              <a:gd name="connsiteX0" fmla="*/ 0 w 10908352"/>
              <a:gd name="connsiteY0" fmla="*/ 0 h 5825143"/>
              <a:gd name="connsiteX1" fmla="*/ 5560433 w 10908352"/>
              <a:gd name="connsiteY1" fmla="*/ 1524672 h 5825143"/>
              <a:gd name="connsiteX2" fmla="*/ 6497888 w 10908352"/>
              <a:gd name="connsiteY2" fmla="*/ 5821565 h 5825143"/>
              <a:gd name="connsiteX3" fmla="*/ 10908352 w 10908352"/>
              <a:gd name="connsiteY3" fmla="*/ 4344505 h 5825143"/>
              <a:gd name="connsiteX0" fmla="*/ 0 w 10908352"/>
              <a:gd name="connsiteY0" fmla="*/ 0 h 5825143"/>
              <a:gd name="connsiteX1" fmla="*/ 1302286 w 10908352"/>
              <a:gd name="connsiteY1" fmla="*/ 1187727 h 5825143"/>
              <a:gd name="connsiteX2" fmla="*/ 5560433 w 10908352"/>
              <a:gd name="connsiteY2" fmla="*/ 1524672 h 5825143"/>
              <a:gd name="connsiteX3" fmla="*/ 6497888 w 10908352"/>
              <a:gd name="connsiteY3" fmla="*/ 5821565 h 5825143"/>
              <a:gd name="connsiteX4" fmla="*/ 10908352 w 10908352"/>
              <a:gd name="connsiteY4" fmla="*/ 4344505 h 5825143"/>
              <a:gd name="connsiteX0" fmla="*/ 0 w 10908352"/>
              <a:gd name="connsiteY0" fmla="*/ 0 h 5825143"/>
              <a:gd name="connsiteX1" fmla="*/ 1302286 w 10908352"/>
              <a:gd name="connsiteY1" fmla="*/ 1187727 h 5825143"/>
              <a:gd name="connsiteX2" fmla="*/ 5560433 w 10908352"/>
              <a:gd name="connsiteY2" fmla="*/ 1524672 h 5825143"/>
              <a:gd name="connsiteX3" fmla="*/ 6497888 w 10908352"/>
              <a:gd name="connsiteY3" fmla="*/ 5821565 h 5825143"/>
              <a:gd name="connsiteX4" fmla="*/ 10908352 w 10908352"/>
              <a:gd name="connsiteY4" fmla="*/ 4344505 h 5825143"/>
              <a:gd name="connsiteX0" fmla="*/ 0 w 10908352"/>
              <a:gd name="connsiteY0" fmla="*/ 0 h 5726811"/>
              <a:gd name="connsiteX1" fmla="*/ 1302286 w 10908352"/>
              <a:gd name="connsiteY1" fmla="*/ 1187727 h 5726811"/>
              <a:gd name="connsiteX2" fmla="*/ 5560433 w 10908352"/>
              <a:gd name="connsiteY2" fmla="*/ 1524672 h 5726811"/>
              <a:gd name="connsiteX3" fmla="*/ 6497888 w 10908352"/>
              <a:gd name="connsiteY3" fmla="*/ 5722785 h 5726811"/>
              <a:gd name="connsiteX4" fmla="*/ 10908352 w 10908352"/>
              <a:gd name="connsiteY4" fmla="*/ 4344505 h 5726811"/>
              <a:gd name="connsiteX0" fmla="*/ 0 w 10908352"/>
              <a:gd name="connsiteY0" fmla="*/ 0 h 5530584"/>
              <a:gd name="connsiteX1" fmla="*/ 1302286 w 10908352"/>
              <a:gd name="connsiteY1" fmla="*/ 1187727 h 5530584"/>
              <a:gd name="connsiteX2" fmla="*/ 5560433 w 10908352"/>
              <a:gd name="connsiteY2" fmla="*/ 1524672 h 5530584"/>
              <a:gd name="connsiteX3" fmla="*/ 7046769 w 10908352"/>
              <a:gd name="connsiteY3" fmla="*/ 5525227 h 5530584"/>
              <a:gd name="connsiteX4" fmla="*/ 10908352 w 10908352"/>
              <a:gd name="connsiteY4" fmla="*/ 4344505 h 5530584"/>
              <a:gd name="connsiteX0" fmla="*/ 0 w 10908352"/>
              <a:gd name="connsiteY0" fmla="*/ 0 h 5530585"/>
              <a:gd name="connsiteX1" fmla="*/ 1302286 w 10908352"/>
              <a:gd name="connsiteY1" fmla="*/ 1187727 h 5530585"/>
              <a:gd name="connsiteX2" fmla="*/ 5560433 w 10908352"/>
              <a:gd name="connsiteY2" fmla="*/ 1524672 h 5530585"/>
              <a:gd name="connsiteX3" fmla="*/ 7046769 w 10908352"/>
              <a:gd name="connsiteY3" fmla="*/ 5525227 h 5530585"/>
              <a:gd name="connsiteX4" fmla="*/ 10908352 w 10908352"/>
              <a:gd name="connsiteY4" fmla="*/ 4344505 h 5530585"/>
              <a:gd name="connsiteX0" fmla="*/ 0 w 10908352"/>
              <a:gd name="connsiteY0" fmla="*/ 0 h 5530585"/>
              <a:gd name="connsiteX1" fmla="*/ 1302286 w 10908352"/>
              <a:gd name="connsiteY1" fmla="*/ 1187727 h 5530585"/>
              <a:gd name="connsiteX2" fmla="*/ 5560433 w 10908352"/>
              <a:gd name="connsiteY2" fmla="*/ 1524672 h 5530585"/>
              <a:gd name="connsiteX3" fmla="*/ 7046769 w 10908352"/>
              <a:gd name="connsiteY3" fmla="*/ 5525227 h 5530585"/>
              <a:gd name="connsiteX4" fmla="*/ 10908352 w 10908352"/>
              <a:gd name="connsiteY4" fmla="*/ 4344505 h 5530585"/>
              <a:gd name="connsiteX0" fmla="*/ 0 w 10908352"/>
              <a:gd name="connsiteY0" fmla="*/ 0 h 5530585"/>
              <a:gd name="connsiteX1" fmla="*/ 1302286 w 10908352"/>
              <a:gd name="connsiteY1" fmla="*/ 1187727 h 5530585"/>
              <a:gd name="connsiteX2" fmla="*/ 5791824 w 10908352"/>
              <a:gd name="connsiteY2" fmla="*/ 1516245 h 5530585"/>
              <a:gd name="connsiteX3" fmla="*/ 7046769 w 10908352"/>
              <a:gd name="connsiteY3" fmla="*/ 5525227 h 5530585"/>
              <a:gd name="connsiteX4" fmla="*/ 10908352 w 10908352"/>
              <a:gd name="connsiteY4" fmla="*/ 4344505 h 5530585"/>
              <a:gd name="connsiteX0" fmla="*/ 0 w 10908352"/>
              <a:gd name="connsiteY0" fmla="*/ 0 h 5530585"/>
              <a:gd name="connsiteX1" fmla="*/ 1157667 w 10908352"/>
              <a:gd name="connsiteY1" fmla="*/ 1010748 h 5530585"/>
              <a:gd name="connsiteX2" fmla="*/ 5791824 w 10908352"/>
              <a:gd name="connsiteY2" fmla="*/ 1516245 h 5530585"/>
              <a:gd name="connsiteX3" fmla="*/ 7046769 w 10908352"/>
              <a:gd name="connsiteY3" fmla="*/ 5525227 h 5530585"/>
              <a:gd name="connsiteX4" fmla="*/ 10908352 w 10908352"/>
              <a:gd name="connsiteY4" fmla="*/ 4344505 h 5530585"/>
              <a:gd name="connsiteX0" fmla="*/ 0 w 10244362"/>
              <a:gd name="connsiteY0" fmla="*/ 0 h 5543234"/>
              <a:gd name="connsiteX1" fmla="*/ 1157667 w 10244362"/>
              <a:gd name="connsiteY1" fmla="*/ 1010748 h 5543234"/>
              <a:gd name="connsiteX2" fmla="*/ 5791824 w 10244362"/>
              <a:gd name="connsiteY2" fmla="*/ 1516245 h 5543234"/>
              <a:gd name="connsiteX3" fmla="*/ 7046769 w 10244362"/>
              <a:gd name="connsiteY3" fmla="*/ 5525227 h 5543234"/>
              <a:gd name="connsiteX4" fmla="*/ 10244362 w 10244362"/>
              <a:gd name="connsiteY4" fmla="*/ 4792999 h 5543234"/>
              <a:gd name="connsiteX0" fmla="*/ 0 w 7377126"/>
              <a:gd name="connsiteY0" fmla="*/ 0 h 5872757"/>
              <a:gd name="connsiteX1" fmla="*/ 1157667 w 7377126"/>
              <a:gd name="connsiteY1" fmla="*/ 1010748 h 5872757"/>
              <a:gd name="connsiteX2" fmla="*/ 5791824 w 7377126"/>
              <a:gd name="connsiteY2" fmla="*/ 1516245 h 5872757"/>
              <a:gd name="connsiteX3" fmla="*/ 7046769 w 7377126"/>
              <a:gd name="connsiteY3" fmla="*/ 5525227 h 5872757"/>
              <a:gd name="connsiteX4" fmla="*/ 7377126 w 7377126"/>
              <a:gd name="connsiteY4" fmla="*/ 5544888 h 5872757"/>
              <a:gd name="connsiteX0" fmla="*/ 0 w 7377126"/>
              <a:gd name="connsiteY0" fmla="*/ 0 h 5548933"/>
              <a:gd name="connsiteX1" fmla="*/ 1157667 w 7377126"/>
              <a:gd name="connsiteY1" fmla="*/ 1010748 h 5548933"/>
              <a:gd name="connsiteX2" fmla="*/ 5791824 w 7377126"/>
              <a:gd name="connsiteY2" fmla="*/ 1516245 h 5548933"/>
              <a:gd name="connsiteX3" fmla="*/ 7046769 w 7377126"/>
              <a:gd name="connsiteY3" fmla="*/ 5525227 h 5548933"/>
              <a:gd name="connsiteX4" fmla="*/ 7377126 w 7377126"/>
              <a:gd name="connsiteY4" fmla="*/ 5544888 h 5548933"/>
              <a:gd name="connsiteX0" fmla="*/ 0 w 7377126"/>
              <a:gd name="connsiteY0" fmla="*/ 0 h 5554685"/>
              <a:gd name="connsiteX1" fmla="*/ 1157667 w 7377126"/>
              <a:gd name="connsiteY1" fmla="*/ 1010748 h 5554685"/>
              <a:gd name="connsiteX2" fmla="*/ 5791824 w 7377126"/>
              <a:gd name="connsiteY2" fmla="*/ 1516245 h 5554685"/>
              <a:gd name="connsiteX3" fmla="*/ 7046769 w 7377126"/>
              <a:gd name="connsiteY3" fmla="*/ 5525227 h 5554685"/>
              <a:gd name="connsiteX4" fmla="*/ 7377126 w 7377126"/>
              <a:gd name="connsiteY4" fmla="*/ 5544888 h 5554685"/>
              <a:gd name="connsiteX0" fmla="*/ 0 w 7377126"/>
              <a:gd name="connsiteY0" fmla="*/ 0 h 5554685"/>
              <a:gd name="connsiteX1" fmla="*/ 1157667 w 7377126"/>
              <a:gd name="connsiteY1" fmla="*/ 1010748 h 5554685"/>
              <a:gd name="connsiteX2" fmla="*/ 5791824 w 7377126"/>
              <a:gd name="connsiteY2" fmla="*/ 1516245 h 5554685"/>
              <a:gd name="connsiteX3" fmla="*/ 7046769 w 7377126"/>
              <a:gd name="connsiteY3" fmla="*/ 5525227 h 5554685"/>
              <a:gd name="connsiteX4" fmla="*/ 7377126 w 7377126"/>
              <a:gd name="connsiteY4" fmla="*/ 5544888 h 5554685"/>
              <a:gd name="connsiteX0" fmla="*/ 0 w 7377126"/>
              <a:gd name="connsiteY0" fmla="*/ 0 h 5544888"/>
              <a:gd name="connsiteX1" fmla="*/ 1157667 w 7377126"/>
              <a:gd name="connsiteY1" fmla="*/ 1010748 h 5544888"/>
              <a:gd name="connsiteX2" fmla="*/ 5791824 w 7377126"/>
              <a:gd name="connsiteY2" fmla="*/ 1516245 h 5544888"/>
              <a:gd name="connsiteX3" fmla="*/ 7046770 w 7377126"/>
              <a:gd name="connsiteY3" fmla="*/ 5467129 h 5544888"/>
              <a:gd name="connsiteX4" fmla="*/ 7377126 w 7377126"/>
              <a:gd name="connsiteY4" fmla="*/ 5544888 h 5544888"/>
              <a:gd name="connsiteX0" fmla="*/ 0 w 8016972"/>
              <a:gd name="connsiteY0" fmla="*/ 0 h 5513229"/>
              <a:gd name="connsiteX1" fmla="*/ 1157667 w 8016972"/>
              <a:gd name="connsiteY1" fmla="*/ 1010748 h 5513229"/>
              <a:gd name="connsiteX2" fmla="*/ 5791824 w 8016972"/>
              <a:gd name="connsiteY2" fmla="*/ 1516245 h 5513229"/>
              <a:gd name="connsiteX3" fmla="*/ 7046770 w 8016972"/>
              <a:gd name="connsiteY3" fmla="*/ 5467129 h 5513229"/>
              <a:gd name="connsiteX4" fmla="*/ 8016972 w 8016972"/>
              <a:gd name="connsiteY4" fmla="*/ 5513229 h 5513229"/>
              <a:gd name="connsiteX0" fmla="*/ 0 w 8016972"/>
              <a:gd name="connsiteY0" fmla="*/ 0 h 5525797"/>
              <a:gd name="connsiteX1" fmla="*/ 1157667 w 8016972"/>
              <a:gd name="connsiteY1" fmla="*/ 1010748 h 5525797"/>
              <a:gd name="connsiteX2" fmla="*/ 5791824 w 8016972"/>
              <a:gd name="connsiteY2" fmla="*/ 1516245 h 5525797"/>
              <a:gd name="connsiteX3" fmla="*/ 7046770 w 8016972"/>
              <a:gd name="connsiteY3" fmla="*/ 5467129 h 5525797"/>
              <a:gd name="connsiteX4" fmla="*/ 8016972 w 8016972"/>
              <a:gd name="connsiteY4" fmla="*/ 5513229 h 5525797"/>
              <a:gd name="connsiteX0" fmla="*/ 0 w 10249432"/>
              <a:gd name="connsiteY0" fmla="*/ 0 h 5473365"/>
              <a:gd name="connsiteX1" fmla="*/ 1157667 w 10249432"/>
              <a:gd name="connsiteY1" fmla="*/ 1010748 h 5473365"/>
              <a:gd name="connsiteX2" fmla="*/ 5791824 w 10249432"/>
              <a:gd name="connsiteY2" fmla="*/ 1516245 h 5473365"/>
              <a:gd name="connsiteX3" fmla="*/ 7046770 w 10249432"/>
              <a:gd name="connsiteY3" fmla="*/ 5467129 h 5473365"/>
              <a:gd name="connsiteX4" fmla="*/ 10249432 w 10249432"/>
              <a:gd name="connsiteY4" fmla="*/ 4853043 h 5473365"/>
              <a:gd name="connsiteX0" fmla="*/ 0 w 10249432"/>
              <a:gd name="connsiteY0" fmla="*/ 0 h 5481631"/>
              <a:gd name="connsiteX1" fmla="*/ 1157667 w 10249432"/>
              <a:gd name="connsiteY1" fmla="*/ 1010748 h 5481631"/>
              <a:gd name="connsiteX2" fmla="*/ 5791824 w 10249432"/>
              <a:gd name="connsiteY2" fmla="*/ 1516245 h 5481631"/>
              <a:gd name="connsiteX3" fmla="*/ 7046770 w 10249432"/>
              <a:gd name="connsiteY3" fmla="*/ 5467129 h 5481631"/>
              <a:gd name="connsiteX4" fmla="*/ 10249432 w 10249432"/>
              <a:gd name="connsiteY4" fmla="*/ 4853043 h 5481631"/>
              <a:gd name="connsiteX0" fmla="*/ 0 w 10309796"/>
              <a:gd name="connsiteY0" fmla="*/ 0 h 5449972"/>
              <a:gd name="connsiteX1" fmla="*/ 1218031 w 10309796"/>
              <a:gd name="connsiteY1" fmla="*/ 979089 h 5449972"/>
              <a:gd name="connsiteX2" fmla="*/ 5852188 w 10309796"/>
              <a:gd name="connsiteY2" fmla="*/ 1484586 h 5449972"/>
              <a:gd name="connsiteX3" fmla="*/ 7107134 w 10309796"/>
              <a:gd name="connsiteY3" fmla="*/ 5435470 h 5449972"/>
              <a:gd name="connsiteX4" fmla="*/ 10309796 w 10309796"/>
              <a:gd name="connsiteY4" fmla="*/ 4821384 h 5449972"/>
              <a:gd name="connsiteX0" fmla="*/ 0 w 10309796"/>
              <a:gd name="connsiteY0" fmla="*/ 0 h 5449972"/>
              <a:gd name="connsiteX1" fmla="*/ 1218031 w 10309796"/>
              <a:gd name="connsiteY1" fmla="*/ 979089 h 5449972"/>
              <a:gd name="connsiteX2" fmla="*/ 5852188 w 10309796"/>
              <a:gd name="connsiteY2" fmla="*/ 1484586 h 5449972"/>
              <a:gd name="connsiteX3" fmla="*/ 7107134 w 10309796"/>
              <a:gd name="connsiteY3" fmla="*/ 5435470 h 5449972"/>
              <a:gd name="connsiteX4" fmla="*/ 10309796 w 10309796"/>
              <a:gd name="connsiteY4" fmla="*/ 4821384 h 5449972"/>
              <a:gd name="connsiteX0" fmla="*/ 0 w 10755114"/>
              <a:gd name="connsiteY0" fmla="*/ 0 h 5690398"/>
              <a:gd name="connsiteX1" fmla="*/ 1663349 w 10755114"/>
              <a:gd name="connsiteY1" fmla="*/ 1219515 h 5690398"/>
              <a:gd name="connsiteX2" fmla="*/ 6297506 w 10755114"/>
              <a:gd name="connsiteY2" fmla="*/ 1725012 h 5690398"/>
              <a:gd name="connsiteX3" fmla="*/ 7552452 w 10755114"/>
              <a:gd name="connsiteY3" fmla="*/ 5675896 h 5690398"/>
              <a:gd name="connsiteX4" fmla="*/ 10755114 w 10755114"/>
              <a:gd name="connsiteY4" fmla="*/ 5061810 h 5690398"/>
              <a:gd name="connsiteX0" fmla="*/ 0 w 10755114"/>
              <a:gd name="connsiteY0" fmla="*/ 0 h 5531794"/>
              <a:gd name="connsiteX1" fmla="*/ 1663349 w 10755114"/>
              <a:gd name="connsiteY1" fmla="*/ 1219515 h 5531794"/>
              <a:gd name="connsiteX2" fmla="*/ 6297506 w 10755114"/>
              <a:gd name="connsiteY2" fmla="*/ 1725012 h 5531794"/>
              <a:gd name="connsiteX3" fmla="*/ 9189654 w 10755114"/>
              <a:gd name="connsiteY3" fmla="*/ 5504164 h 5531794"/>
              <a:gd name="connsiteX4" fmla="*/ 10755114 w 10755114"/>
              <a:gd name="connsiteY4" fmla="*/ 5061810 h 5531794"/>
              <a:gd name="connsiteX0" fmla="*/ 0 w 12562584"/>
              <a:gd name="connsiteY0" fmla="*/ 0 h 5536809"/>
              <a:gd name="connsiteX1" fmla="*/ 1663349 w 12562584"/>
              <a:gd name="connsiteY1" fmla="*/ 1219515 h 5536809"/>
              <a:gd name="connsiteX2" fmla="*/ 6297506 w 12562584"/>
              <a:gd name="connsiteY2" fmla="*/ 1725012 h 5536809"/>
              <a:gd name="connsiteX3" fmla="*/ 9189654 w 12562584"/>
              <a:gd name="connsiteY3" fmla="*/ 5504164 h 5536809"/>
              <a:gd name="connsiteX4" fmla="*/ 12562584 w 12562584"/>
              <a:gd name="connsiteY4" fmla="*/ 5096158 h 5536809"/>
              <a:gd name="connsiteX0" fmla="*/ 0 w 12562584"/>
              <a:gd name="connsiteY0" fmla="*/ 0 h 5681194"/>
              <a:gd name="connsiteX1" fmla="*/ 1663349 w 12562584"/>
              <a:gd name="connsiteY1" fmla="*/ 1219515 h 5681194"/>
              <a:gd name="connsiteX2" fmla="*/ 6297506 w 12562584"/>
              <a:gd name="connsiteY2" fmla="*/ 1725012 h 5681194"/>
              <a:gd name="connsiteX3" fmla="*/ 9333729 w 12562584"/>
              <a:gd name="connsiteY3" fmla="*/ 5664447 h 5681194"/>
              <a:gd name="connsiteX4" fmla="*/ 12562584 w 12562584"/>
              <a:gd name="connsiteY4" fmla="*/ 5096158 h 5681194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6297506 w 12562584"/>
              <a:gd name="connsiteY2" fmla="*/ 1725012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6297506 w 12562584"/>
              <a:gd name="connsiteY2" fmla="*/ 1725012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8000195 w 12562584"/>
              <a:gd name="connsiteY2" fmla="*/ 1942540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8000195 w 12562584"/>
              <a:gd name="connsiteY2" fmla="*/ 1942540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8340734 w 12562584"/>
              <a:gd name="connsiteY2" fmla="*/ 1873847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8288343 w 12562584"/>
              <a:gd name="connsiteY2" fmla="*/ 1873847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8484807 w 12562584"/>
              <a:gd name="connsiteY2" fmla="*/ 1679217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8262148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741934 w 12562584"/>
              <a:gd name="connsiteY1" fmla="*/ 921847 h 5736227"/>
              <a:gd name="connsiteX2" fmla="*/ 8262148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741934 w 12562584"/>
              <a:gd name="connsiteY1" fmla="*/ 921847 h 5736227"/>
              <a:gd name="connsiteX2" fmla="*/ 8262148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741934 w 12562584"/>
              <a:gd name="connsiteY1" fmla="*/ 921847 h 5736227"/>
              <a:gd name="connsiteX2" fmla="*/ 8995613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741934 w 12562584"/>
              <a:gd name="connsiteY1" fmla="*/ 921847 h 5736227"/>
              <a:gd name="connsiteX2" fmla="*/ 8995613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741934 w 12562584"/>
              <a:gd name="connsiteY1" fmla="*/ 921847 h 5736227"/>
              <a:gd name="connsiteX2" fmla="*/ 8995613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741934 w 12562584"/>
              <a:gd name="connsiteY1" fmla="*/ 921847 h 5736227"/>
              <a:gd name="connsiteX2" fmla="*/ 8995613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034664 w 12562584"/>
              <a:gd name="connsiteY1" fmla="*/ 795911 h 5736227"/>
              <a:gd name="connsiteX2" fmla="*/ 8995613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034664 w 12562584"/>
              <a:gd name="connsiteY1" fmla="*/ 795911 h 5736227"/>
              <a:gd name="connsiteX2" fmla="*/ 7135753 w 12562584"/>
              <a:gd name="connsiteY2" fmla="*/ 980839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034664 w 12562584"/>
              <a:gd name="connsiteY1" fmla="*/ 795911 h 5736227"/>
              <a:gd name="connsiteX2" fmla="*/ 7135753 w 12562584"/>
              <a:gd name="connsiteY2" fmla="*/ 980839 h 5736227"/>
              <a:gd name="connsiteX3" fmla="*/ 7816705 w 12562584"/>
              <a:gd name="connsiteY3" fmla="*/ 3819865 h 5736227"/>
              <a:gd name="connsiteX4" fmla="*/ 9333729 w 12562584"/>
              <a:gd name="connsiteY4" fmla="*/ 5664447 h 5736227"/>
              <a:gd name="connsiteX5" fmla="*/ 12562584 w 12562584"/>
              <a:gd name="connsiteY5" fmla="*/ 5096158 h 5736227"/>
              <a:gd name="connsiteX0" fmla="*/ 0 w 12562584"/>
              <a:gd name="connsiteY0" fmla="*/ 0 h 5736227"/>
              <a:gd name="connsiteX1" fmla="*/ 1034664 w 12562584"/>
              <a:gd name="connsiteY1" fmla="*/ 795911 h 5736227"/>
              <a:gd name="connsiteX2" fmla="*/ 7135753 w 12562584"/>
              <a:gd name="connsiteY2" fmla="*/ 980839 h 5736227"/>
              <a:gd name="connsiteX3" fmla="*/ 7816705 w 12562584"/>
              <a:gd name="connsiteY3" fmla="*/ 3819865 h 5736227"/>
              <a:gd name="connsiteX4" fmla="*/ 9333729 w 12562584"/>
              <a:gd name="connsiteY4" fmla="*/ 5664447 h 5736227"/>
              <a:gd name="connsiteX5" fmla="*/ 12562584 w 12562584"/>
              <a:gd name="connsiteY5" fmla="*/ 5096158 h 5736227"/>
              <a:gd name="connsiteX0" fmla="*/ 0 w 12562584"/>
              <a:gd name="connsiteY0" fmla="*/ 0 h 5736228"/>
              <a:gd name="connsiteX1" fmla="*/ 1034664 w 12562584"/>
              <a:gd name="connsiteY1" fmla="*/ 795911 h 5736228"/>
              <a:gd name="connsiteX2" fmla="*/ 7135753 w 12562584"/>
              <a:gd name="connsiteY2" fmla="*/ 980839 h 5736228"/>
              <a:gd name="connsiteX3" fmla="*/ 7816705 w 12562584"/>
              <a:gd name="connsiteY3" fmla="*/ 3819865 h 5736228"/>
              <a:gd name="connsiteX4" fmla="*/ 9399217 w 12562584"/>
              <a:gd name="connsiteY4" fmla="*/ 5664448 h 5736228"/>
              <a:gd name="connsiteX5" fmla="*/ 12562584 w 12562584"/>
              <a:gd name="connsiteY5" fmla="*/ 5096158 h 5736228"/>
              <a:gd name="connsiteX0" fmla="*/ 0 w 9440940"/>
              <a:gd name="connsiteY0" fmla="*/ 0 h 6456720"/>
              <a:gd name="connsiteX1" fmla="*/ 1034664 w 9440940"/>
              <a:gd name="connsiteY1" fmla="*/ 795911 h 6456720"/>
              <a:gd name="connsiteX2" fmla="*/ 7135753 w 9440940"/>
              <a:gd name="connsiteY2" fmla="*/ 980839 h 6456720"/>
              <a:gd name="connsiteX3" fmla="*/ 7816705 w 9440940"/>
              <a:gd name="connsiteY3" fmla="*/ 3819865 h 6456720"/>
              <a:gd name="connsiteX4" fmla="*/ 9399217 w 9440940"/>
              <a:gd name="connsiteY4" fmla="*/ 5664448 h 6456720"/>
              <a:gd name="connsiteX5" fmla="*/ 9133973 w 9440940"/>
              <a:gd name="connsiteY5" fmla="*/ 6330839 h 6456720"/>
              <a:gd name="connsiteX0" fmla="*/ 0 w 9459934"/>
              <a:gd name="connsiteY0" fmla="*/ 0 h 6372143"/>
              <a:gd name="connsiteX1" fmla="*/ 1034664 w 9459934"/>
              <a:gd name="connsiteY1" fmla="*/ 795911 h 6372143"/>
              <a:gd name="connsiteX2" fmla="*/ 7135753 w 9459934"/>
              <a:gd name="connsiteY2" fmla="*/ 980839 h 6372143"/>
              <a:gd name="connsiteX3" fmla="*/ 7816705 w 9459934"/>
              <a:gd name="connsiteY3" fmla="*/ 3819865 h 6372143"/>
              <a:gd name="connsiteX4" fmla="*/ 9399217 w 9459934"/>
              <a:gd name="connsiteY4" fmla="*/ 5664448 h 6372143"/>
              <a:gd name="connsiteX5" fmla="*/ 9459934 w 9459934"/>
              <a:gd name="connsiteY5" fmla="*/ 6235865 h 6372143"/>
              <a:gd name="connsiteX0" fmla="*/ 0 w 9520829"/>
              <a:gd name="connsiteY0" fmla="*/ 0 h 6235865"/>
              <a:gd name="connsiteX1" fmla="*/ 1034664 w 9520829"/>
              <a:gd name="connsiteY1" fmla="*/ 795911 h 6235865"/>
              <a:gd name="connsiteX2" fmla="*/ 7135753 w 9520829"/>
              <a:gd name="connsiteY2" fmla="*/ 980839 h 6235865"/>
              <a:gd name="connsiteX3" fmla="*/ 7816705 w 9520829"/>
              <a:gd name="connsiteY3" fmla="*/ 3819865 h 6235865"/>
              <a:gd name="connsiteX4" fmla="*/ 9399217 w 9520829"/>
              <a:gd name="connsiteY4" fmla="*/ 5664448 h 6235865"/>
              <a:gd name="connsiteX5" fmla="*/ 9459934 w 9520829"/>
              <a:gd name="connsiteY5" fmla="*/ 6235865 h 6235865"/>
              <a:gd name="connsiteX0" fmla="*/ 0 w 9467878"/>
              <a:gd name="connsiteY0" fmla="*/ 0 h 6415263"/>
              <a:gd name="connsiteX1" fmla="*/ 1034664 w 9467878"/>
              <a:gd name="connsiteY1" fmla="*/ 795911 h 6415263"/>
              <a:gd name="connsiteX2" fmla="*/ 7135753 w 9467878"/>
              <a:gd name="connsiteY2" fmla="*/ 980839 h 6415263"/>
              <a:gd name="connsiteX3" fmla="*/ 7816705 w 9467878"/>
              <a:gd name="connsiteY3" fmla="*/ 3819865 h 6415263"/>
              <a:gd name="connsiteX4" fmla="*/ 9399217 w 9467878"/>
              <a:gd name="connsiteY4" fmla="*/ 5664448 h 6415263"/>
              <a:gd name="connsiteX5" fmla="*/ 8964958 w 9467878"/>
              <a:gd name="connsiteY5" fmla="*/ 6415263 h 6415263"/>
              <a:gd name="connsiteX0" fmla="*/ 0 w 9459621"/>
              <a:gd name="connsiteY0" fmla="*/ 0 h 6373052"/>
              <a:gd name="connsiteX1" fmla="*/ 1034664 w 9459621"/>
              <a:gd name="connsiteY1" fmla="*/ 795911 h 6373052"/>
              <a:gd name="connsiteX2" fmla="*/ 7135753 w 9459621"/>
              <a:gd name="connsiteY2" fmla="*/ 980839 h 6373052"/>
              <a:gd name="connsiteX3" fmla="*/ 7816705 w 9459621"/>
              <a:gd name="connsiteY3" fmla="*/ 3819865 h 6373052"/>
              <a:gd name="connsiteX4" fmla="*/ 9399217 w 9459621"/>
              <a:gd name="connsiteY4" fmla="*/ 5664448 h 6373052"/>
              <a:gd name="connsiteX5" fmla="*/ 8808015 w 9459621"/>
              <a:gd name="connsiteY5" fmla="*/ 6373052 h 6373052"/>
              <a:gd name="connsiteX0" fmla="*/ 0 w 9473344"/>
              <a:gd name="connsiteY0" fmla="*/ 0 h 6394157"/>
              <a:gd name="connsiteX1" fmla="*/ 1034664 w 9473344"/>
              <a:gd name="connsiteY1" fmla="*/ 795911 h 6394157"/>
              <a:gd name="connsiteX2" fmla="*/ 7135753 w 9473344"/>
              <a:gd name="connsiteY2" fmla="*/ 980839 h 6394157"/>
              <a:gd name="connsiteX3" fmla="*/ 7816705 w 9473344"/>
              <a:gd name="connsiteY3" fmla="*/ 3819865 h 6394157"/>
              <a:gd name="connsiteX4" fmla="*/ 9399217 w 9473344"/>
              <a:gd name="connsiteY4" fmla="*/ 5664448 h 6394157"/>
              <a:gd name="connsiteX5" fmla="*/ 9049468 w 9473344"/>
              <a:gd name="connsiteY5" fmla="*/ 6394157 h 6394157"/>
              <a:gd name="connsiteX0" fmla="*/ 0 w 9511563"/>
              <a:gd name="connsiteY0" fmla="*/ 0 h 6394157"/>
              <a:gd name="connsiteX1" fmla="*/ 1034664 w 9511563"/>
              <a:gd name="connsiteY1" fmla="*/ 795911 h 6394157"/>
              <a:gd name="connsiteX2" fmla="*/ 7135753 w 9511563"/>
              <a:gd name="connsiteY2" fmla="*/ 980839 h 6394157"/>
              <a:gd name="connsiteX3" fmla="*/ 7816705 w 9511563"/>
              <a:gd name="connsiteY3" fmla="*/ 3819865 h 6394157"/>
              <a:gd name="connsiteX4" fmla="*/ 9399217 w 9511563"/>
              <a:gd name="connsiteY4" fmla="*/ 5664448 h 6394157"/>
              <a:gd name="connsiteX5" fmla="*/ 9049468 w 9511563"/>
              <a:gd name="connsiteY5" fmla="*/ 6394157 h 6394157"/>
              <a:gd name="connsiteX0" fmla="*/ 0 w 9422037"/>
              <a:gd name="connsiteY0" fmla="*/ 0 h 6394157"/>
              <a:gd name="connsiteX1" fmla="*/ 1034664 w 9422037"/>
              <a:gd name="connsiteY1" fmla="*/ 795911 h 6394157"/>
              <a:gd name="connsiteX2" fmla="*/ 7135753 w 9422037"/>
              <a:gd name="connsiteY2" fmla="*/ 980839 h 6394157"/>
              <a:gd name="connsiteX3" fmla="*/ 7816705 w 9422037"/>
              <a:gd name="connsiteY3" fmla="*/ 3819865 h 6394157"/>
              <a:gd name="connsiteX4" fmla="*/ 9290563 w 9422037"/>
              <a:gd name="connsiteY4" fmla="*/ 5421734 h 6394157"/>
              <a:gd name="connsiteX5" fmla="*/ 9049468 w 9422037"/>
              <a:gd name="connsiteY5" fmla="*/ 6394157 h 6394157"/>
              <a:gd name="connsiteX0" fmla="*/ 0 w 9422037"/>
              <a:gd name="connsiteY0" fmla="*/ 0 h 6394157"/>
              <a:gd name="connsiteX1" fmla="*/ 1034664 w 9422037"/>
              <a:gd name="connsiteY1" fmla="*/ 795911 h 6394157"/>
              <a:gd name="connsiteX2" fmla="*/ 7135753 w 9422037"/>
              <a:gd name="connsiteY2" fmla="*/ 980839 h 6394157"/>
              <a:gd name="connsiteX3" fmla="*/ 7816705 w 9422037"/>
              <a:gd name="connsiteY3" fmla="*/ 3819865 h 6394157"/>
              <a:gd name="connsiteX4" fmla="*/ 9290563 w 9422037"/>
              <a:gd name="connsiteY4" fmla="*/ 5421734 h 6394157"/>
              <a:gd name="connsiteX5" fmla="*/ 9049468 w 9422037"/>
              <a:gd name="connsiteY5" fmla="*/ 6394157 h 6394157"/>
              <a:gd name="connsiteX0" fmla="*/ 0 w 9422037"/>
              <a:gd name="connsiteY0" fmla="*/ 0 h 6394157"/>
              <a:gd name="connsiteX1" fmla="*/ 1034664 w 9422037"/>
              <a:gd name="connsiteY1" fmla="*/ 795911 h 6394157"/>
              <a:gd name="connsiteX2" fmla="*/ 7135753 w 9422037"/>
              <a:gd name="connsiteY2" fmla="*/ 980839 h 6394157"/>
              <a:gd name="connsiteX3" fmla="*/ 7816705 w 9422037"/>
              <a:gd name="connsiteY3" fmla="*/ 3819865 h 6394157"/>
              <a:gd name="connsiteX4" fmla="*/ 9290563 w 9422037"/>
              <a:gd name="connsiteY4" fmla="*/ 5421734 h 6394157"/>
              <a:gd name="connsiteX5" fmla="*/ 9049468 w 9422037"/>
              <a:gd name="connsiteY5" fmla="*/ 6394157 h 6394157"/>
              <a:gd name="connsiteX0" fmla="*/ 0 w 9422037"/>
              <a:gd name="connsiteY0" fmla="*/ 0 h 6394157"/>
              <a:gd name="connsiteX1" fmla="*/ 1034664 w 9422037"/>
              <a:gd name="connsiteY1" fmla="*/ 795911 h 6394157"/>
              <a:gd name="connsiteX2" fmla="*/ 7135753 w 9422037"/>
              <a:gd name="connsiteY2" fmla="*/ 980839 h 6394157"/>
              <a:gd name="connsiteX3" fmla="*/ 7816705 w 9422037"/>
              <a:gd name="connsiteY3" fmla="*/ 3819865 h 6394157"/>
              <a:gd name="connsiteX4" fmla="*/ 9290563 w 9422037"/>
              <a:gd name="connsiteY4" fmla="*/ 5421734 h 6394157"/>
              <a:gd name="connsiteX5" fmla="*/ 9049468 w 9422037"/>
              <a:gd name="connsiteY5" fmla="*/ 6394157 h 6394157"/>
              <a:gd name="connsiteX0" fmla="*/ 0 w 9337529"/>
              <a:gd name="connsiteY0" fmla="*/ 0 h 6668531"/>
              <a:gd name="connsiteX1" fmla="*/ 950156 w 9337529"/>
              <a:gd name="connsiteY1" fmla="*/ 1070285 h 6668531"/>
              <a:gd name="connsiteX2" fmla="*/ 7051245 w 9337529"/>
              <a:gd name="connsiteY2" fmla="*/ 1255213 h 6668531"/>
              <a:gd name="connsiteX3" fmla="*/ 7732197 w 9337529"/>
              <a:gd name="connsiteY3" fmla="*/ 4094239 h 6668531"/>
              <a:gd name="connsiteX4" fmla="*/ 9206055 w 9337529"/>
              <a:gd name="connsiteY4" fmla="*/ 5696108 h 6668531"/>
              <a:gd name="connsiteX5" fmla="*/ 8964960 w 9337529"/>
              <a:gd name="connsiteY5" fmla="*/ 6668531 h 6668531"/>
              <a:gd name="connsiteX0" fmla="*/ 0 w 9337529"/>
              <a:gd name="connsiteY0" fmla="*/ 0 h 6668531"/>
              <a:gd name="connsiteX1" fmla="*/ 1396841 w 9337529"/>
              <a:gd name="connsiteY1" fmla="*/ 1038626 h 6668531"/>
              <a:gd name="connsiteX2" fmla="*/ 7051245 w 9337529"/>
              <a:gd name="connsiteY2" fmla="*/ 1255213 h 6668531"/>
              <a:gd name="connsiteX3" fmla="*/ 7732197 w 9337529"/>
              <a:gd name="connsiteY3" fmla="*/ 4094239 h 6668531"/>
              <a:gd name="connsiteX4" fmla="*/ 9206055 w 9337529"/>
              <a:gd name="connsiteY4" fmla="*/ 5696108 h 6668531"/>
              <a:gd name="connsiteX5" fmla="*/ 8964960 w 9337529"/>
              <a:gd name="connsiteY5" fmla="*/ 6668531 h 6668531"/>
              <a:gd name="connsiteX0" fmla="*/ 0 w 9337529"/>
              <a:gd name="connsiteY0" fmla="*/ 0 h 6668531"/>
              <a:gd name="connsiteX1" fmla="*/ 1396841 w 9337529"/>
              <a:gd name="connsiteY1" fmla="*/ 1038626 h 6668531"/>
              <a:gd name="connsiteX2" fmla="*/ 7051245 w 9337529"/>
              <a:gd name="connsiteY2" fmla="*/ 1255213 h 6668531"/>
              <a:gd name="connsiteX3" fmla="*/ 9206055 w 9337529"/>
              <a:gd name="connsiteY3" fmla="*/ 5696108 h 6668531"/>
              <a:gd name="connsiteX4" fmla="*/ 8964960 w 9337529"/>
              <a:gd name="connsiteY4" fmla="*/ 6668531 h 6668531"/>
              <a:gd name="connsiteX0" fmla="*/ 0 w 9206055"/>
              <a:gd name="connsiteY0" fmla="*/ 0 h 5696108"/>
              <a:gd name="connsiteX1" fmla="*/ 1396841 w 9206055"/>
              <a:gd name="connsiteY1" fmla="*/ 1038626 h 5696108"/>
              <a:gd name="connsiteX2" fmla="*/ 7051245 w 9206055"/>
              <a:gd name="connsiteY2" fmla="*/ 1255213 h 5696108"/>
              <a:gd name="connsiteX3" fmla="*/ 9206055 w 9206055"/>
              <a:gd name="connsiteY3" fmla="*/ 5696108 h 5696108"/>
              <a:gd name="connsiteX0" fmla="*/ 0 w 8071233"/>
              <a:gd name="connsiteY0" fmla="*/ 0 h 5685556"/>
              <a:gd name="connsiteX1" fmla="*/ 1396841 w 8071233"/>
              <a:gd name="connsiteY1" fmla="*/ 1038626 h 5685556"/>
              <a:gd name="connsiteX2" fmla="*/ 7051245 w 8071233"/>
              <a:gd name="connsiteY2" fmla="*/ 1255213 h 5685556"/>
              <a:gd name="connsiteX3" fmla="*/ 8071233 w 8071233"/>
              <a:gd name="connsiteY3" fmla="*/ 5685556 h 5685556"/>
              <a:gd name="connsiteX0" fmla="*/ 0 w 8071233"/>
              <a:gd name="connsiteY0" fmla="*/ 0 h 5685556"/>
              <a:gd name="connsiteX1" fmla="*/ 1396841 w 8071233"/>
              <a:gd name="connsiteY1" fmla="*/ 1038626 h 5685556"/>
              <a:gd name="connsiteX2" fmla="*/ 7328914 w 8071233"/>
              <a:gd name="connsiteY2" fmla="*/ 1213002 h 5685556"/>
              <a:gd name="connsiteX3" fmla="*/ 8071233 w 8071233"/>
              <a:gd name="connsiteY3" fmla="*/ 5685556 h 5685556"/>
              <a:gd name="connsiteX0" fmla="*/ 0 w 7992492"/>
              <a:gd name="connsiteY0" fmla="*/ 0 h 5089937"/>
              <a:gd name="connsiteX1" fmla="*/ 1396841 w 7992492"/>
              <a:gd name="connsiteY1" fmla="*/ 1038626 h 5089937"/>
              <a:gd name="connsiteX2" fmla="*/ 7328914 w 7992492"/>
              <a:gd name="connsiteY2" fmla="*/ 1213002 h 5089937"/>
              <a:gd name="connsiteX3" fmla="*/ 7992492 w 7992492"/>
              <a:gd name="connsiteY3" fmla="*/ 5089937 h 5089937"/>
              <a:gd name="connsiteX0" fmla="*/ 0 w 7992492"/>
              <a:gd name="connsiteY0" fmla="*/ 0 h 5089937"/>
              <a:gd name="connsiteX1" fmla="*/ 1396841 w 7992492"/>
              <a:gd name="connsiteY1" fmla="*/ 1038626 h 5089937"/>
              <a:gd name="connsiteX2" fmla="*/ 7108438 w 7992492"/>
              <a:gd name="connsiteY2" fmla="*/ 1213002 h 5089937"/>
              <a:gd name="connsiteX3" fmla="*/ 7992492 w 7992492"/>
              <a:gd name="connsiteY3" fmla="*/ 5089937 h 5089937"/>
              <a:gd name="connsiteX0" fmla="*/ 0 w 7543243"/>
              <a:gd name="connsiteY0" fmla="*/ 0 h 5138000"/>
              <a:gd name="connsiteX1" fmla="*/ 1396841 w 7543243"/>
              <a:gd name="connsiteY1" fmla="*/ 1038626 h 5138000"/>
              <a:gd name="connsiteX2" fmla="*/ 7108438 w 7543243"/>
              <a:gd name="connsiteY2" fmla="*/ 1213002 h 5138000"/>
              <a:gd name="connsiteX3" fmla="*/ 7128362 w 7543243"/>
              <a:gd name="connsiteY3" fmla="*/ 5138000 h 5138000"/>
              <a:gd name="connsiteX0" fmla="*/ 0 w 7128362"/>
              <a:gd name="connsiteY0" fmla="*/ 0 h 5138000"/>
              <a:gd name="connsiteX1" fmla="*/ 1396841 w 7128362"/>
              <a:gd name="connsiteY1" fmla="*/ 1038626 h 5138000"/>
              <a:gd name="connsiteX2" fmla="*/ 6320556 w 7128362"/>
              <a:gd name="connsiteY2" fmla="*/ 1032768 h 5138000"/>
              <a:gd name="connsiteX3" fmla="*/ 7128362 w 7128362"/>
              <a:gd name="connsiteY3" fmla="*/ 5138000 h 5138000"/>
              <a:gd name="connsiteX0" fmla="*/ 0 w 7128362"/>
              <a:gd name="connsiteY0" fmla="*/ 713412 h 5851412"/>
              <a:gd name="connsiteX1" fmla="*/ 1396841 w 7128362"/>
              <a:gd name="connsiteY1" fmla="*/ 1752038 h 5851412"/>
              <a:gd name="connsiteX2" fmla="*/ 5964738 w 7128362"/>
              <a:gd name="connsiteY2" fmla="*/ 148105 h 5851412"/>
              <a:gd name="connsiteX3" fmla="*/ 7128362 w 7128362"/>
              <a:gd name="connsiteY3" fmla="*/ 5851412 h 5851412"/>
              <a:gd name="connsiteX0" fmla="*/ 0 w 7128362"/>
              <a:gd name="connsiteY0" fmla="*/ 975408 h 6113408"/>
              <a:gd name="connsiteX1" fmla="*/ 748744 w 7128362"/>
              <a:gd name="connsiteY1" fmla="*/ 79523 h 6113408"/>
              <a:gd name="connsiteX2" fmla="*/ 5964738 w 7128362"/>
              <a:gd name="connsiteY2" fmla="*/ 410101 h 6113408"/>
              <a:gd name="connsiteX3" fmla="*/ 7128362 w 7128362"/>
              <a:gd name="connsiteY3" fmla="*/ 6113408 h 6113408"/>
              <a:gd name="connsiteX0" fmla="*/ 0 w 7128362"/>
              <a:gd name="connsiteY0" fmla="*/ 975409 h 6113409"/>
              <a:gd name="connsiteX1" fmla="*/ 748744 w 7128362"/>
              <a:gd name="connsiteY1" fmla="*/ 79524 h 6113409"/>
              <a:gd name="connsiteX2" fmla="*/ 5964738 w 7128362"/>
              <a:gd name="connsiteY2" fmla="*/ 410102 h 6113409"/>
              <a:gd name="connsiteX3" fmla="*/ 7128362 w 7128362"/>
              <a:gd name="connsiteY3" fmla="*/ 6113409 h 6113409"/>
              <a:gd name="connsiteX0" fmla="*/ 0 w 7128362"/>
              <a:gd name="connsiteY0" fmla="*/ 907072 h 6045072"/>
              <a:gd name="connsiteX1" fmla="*/ 748744 w 7128362"/>
              <a:gd name="connsiteY1" fmla="*/ 11187 h 6045072"/>
              <a:gd name="connsiteX2" fmla="*/ 5952030 w 7128362"/>
              <a:gd name="connsiteY2" fmla="*/ 461921 h 6045072"/>
              <a:gd name="connsiteX3" fmla="*/ 7128362 w 7128362"/>
              <a:gd name="connsiteY3" fmla="*/ 6045072 h 6045072"/>
              <a:gd name="connsiteX0" fmla="*/ 0 w 7128362"/>
              <a:gd name="connsiteY0" fmla="*/ 908037 h 6046037"/>
              <a:gd name="connsiteX1" fmla="*/ 748744 w 7128362"/>
              <a:gd name="connsiteY1" fmla="*/ 12152 h 6046037"/>
              <a:gd name="connsiteX2" fmla="*/ 5952030 w 7128362"/>
              <a:gd name="connsiteY2" fmla="*/ 462886 h 6046037"/>
              <a:gd name="connsiteX3" fmla="*/ 7128362 w 7128362"/>
              <a:gd name="connsiteY3" fmla="*/ 6046037 h 6046037"/>
              <a:gd name="connsiteX0" fmla="*/ 0 w 7128362"/>
              <a:gd name="connsiteY0" fmla="*/ 859879 h 5997879"/>
              <a:gd name="connsiteX1" fmla="*/ 723328 w 7128362"/>
              <a:gd name="connsiteY1" fmla="*/ 72134 h 5997879"/>
              <a:gd name="connsiteX2" fmla="*/ 5952030 w 7128362"/>
              <a:gd name="connsiteY2" fmla="*/ 414728 h 5997879"/>
              <a:gd name="connsiteX3" fmla="*/ 7128362 w 7128362"/>
              <a:gd name="connsiteY3" fmla="*/ 5997879 h 5997879"/>
              <a:gd name="connsiteX0" fmla="*/ 0 w 7128362"/>
              <a:gd name="connsiteY0" fmla="*/ 877899 h 6015899"/>
              <a:gd name="connsiteX1" fmla="*/ 723328 w 7128362"/>
              <a:gd name="connsiteY1" fmla="*/ 90154 h 6015899"/>
              <a:gd name="connsiteX2" fmla="*/ 5812244 w 7128362"/>
              <a:gd name="connsiteY2" fmla="*/ 540889 h 6015899"/>
              <a:gd name="connsiteX3" fmla="*/ 7128362 w 7128362"/>
              <a:gd name="connsiteY3" fmla="*/ 6015899 h 6015899"/>
              <a:gd name="connsiteX0" fmla="*/ 0 w 7128362"/>
              <a:gd name="connsiteY0" fmla="*/ 832223 h 5970223"/>
              <a:gd name="connsiteX1" fmla="*/ 723328 w 7128362"/>
              <a:gd name="connsiteY1" fmla="*/ 44478 h 5970223"/>
              <a:gd name="connsiteX2" fmla="*/ 5837660 w 7128362"/>
              <a:gd name="connsiteY2" fmla="*/ 603353 h 5970223"/>
              <a:gd name="connsiteX3" fmla="*/ 7128362 w 7128362"/>
              <a:gd name="connsiteY3" fmla="*/ 5970223 h 5970223"/>
              <a:gd name="connsiteX0" fmla="*/ 0 w 7128362"/>
              <a:gd name="connsiteY0" fmla="*/ 776658 h 5914658"/>
              <a:gd name="connsiteX1" fmla="*/ 723328 w 7128362"/>
              <a:gd name="connsiteY1" fmla="*/ 73022 h 5914658"/>
              <a:gd name="connsiteX2" fmla="*/ 5837660 w 7128362"/>
              <a:gd name="connsiteY2" fmla="*/ 547788 h 5914658"/>
              <a:gd name="connsiteX3" fmla="*/ 7128362 w 7128362"/>
              <a:gd name="connsiteY3" fmla="*/ 5914658 h 5914658"/>
              <a:gd name="connsiteX0" fmla="*/ 0 w 7001284"/>
              <a:gd name="connsiteY0" fmla="*/ 776658 h 5770472"/>
              <a:gd name="connsiteX1" fmla="*/ 723328 w 7001284"/>
              <a:gd name="connsiteY1" fmla="*/ 73022 h 5770472"/>
              <a:gd name="connsiteX2" fmla="*/ 5837660 w 7001284"/>
              <a:gd name="connsiteY2" fmla="*/ 547788 h 5770472"/>
              <a:gd name="connsiteX3" fmla="*/ 7001284 w 7001284"/>
              <a:gd name="connsiteY3" fmla="*/ 5770472 h 5770472"/>
              <a:gd name="connsiteX0" fmla="*/ 0 w 7001284"/>
              <a:gd name="connsiteY0" fmla="*/ 776658 h 5770472"/>
              <a:gd name="connsiteX1" fmla="*/ 723328 w 7001284"/>
              <a:gd name="connsiteY1" fmla="*/ 73022 h 5770472"/>
              <a:gd name="connsiteX2" fmla="*/ 5837660 w 7001284"/>
              <a:gd name="connsiteY2" fmla="*/ 547788 h 5770472"/>
              <a:gd name="connsiteX3" fmla="*/ 7001284 w 7001284"/>
              <a:gd name="connsiteY3" fmla="*/ 5770472 h 5770472"/>
              <a:gd name="connsiteX0" fmla="*/ 0 w 7001284"/>
              <a:gd name="connsiteY0" fmla="*/ 861362 h 5855176"/>
              <a:gd name="connsiteX1" fmla="*/ 723328 w 7001284"/>
              <a:gd name="connsiteY1" fmla="*/ 157726 h 5855176"/>
              <a:gd name="connsiteX2" fmla="*/ 5952030 w 7001284"/>
              <a:gd name="connsiteY2" fmla="*/ 473044 h 5855176"/>
              <a:gd name="connsiteX3" fmla="*/ 7001284 w 7001284"/>
              <a:gd name="connsiteY3" fmla="*/ 5855176 h 585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01284" h="5855176">
                <a:moveTo>
                  <a:pt x="0" y="861362"/>
                </a:moveTo>
                <a:cubicBezTo>
                  <a:pt x="223058" y="1004154"/>
                  <a:pt x="-268677" y="222446"/>
                  <a:pt x="723328" y="157726"/>
                </a:cubicBezTo>
                <a:cubicBezTo>
                  <a:pt x="1715333" y="93006"/>
                  <a:pt x="4839631" y="-301444"/>
                  <a:pt x="5952030" y="473044"/>
                </a:cubicBezTo>
                <a:cubicBezTo>
                  <a:pt x="7064429" y="1247532"/>
                  <a:pt x="6923781" y="4604505"/>
                  <a:pt x="7001284" y="5855176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60" name="Freeform 959"/>
          <p:cNvSpPr/>
          <p:nvPr/>
        </p:nvSpPr>
        <p:spPr bwMode="auto">
          <a:xfrm flipH="1">
            <a:off x="5219166" y="2989095"/>
            <a:ext cx="1382205" cy="216669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958206 w 5581173"/>
              <a:gd name="connsiteY0" fmla="*/ 5365759 h 5365759"/>
              <a:gd name="connsiteX1" fmla="*/ 987770 w 5581173"/>
              <a:gd name="connsiteY1" fmla="*/ 2869652 h 5365759"/>
              <a:gd name="connsiteX2" fmla="*/ 306138 w 5581173"/>
              <a:gd name="connsiteY2" fmla="*/ 207518 h 5365759"/>
              <a:gd name="connsiteX3" fmla="*/ 5581173 w 5581173"/>
              <a:gd name="connsiteY3" fmla="*/ 0 h 5365759"/>
              <a:gd name="connsiteX0" fmla="*/ 3958206 w 4684767"/>
              <a:gd name="connsiteY0" fmla="*/ 5436472 h 5436472"/>
              <a:gd name="connsiteX1" fmla="*/ 987770 w 4684767"/>
              <a:gd name="connsiteY1" fmla="*/ 2940365 h 5436472"/>
              <a:gd name="connsiteX2" fmla="*/ 306138 w 4684767"/>
              <a:gd name="connsiteY2" fmla="*/ 278231 h 5436472"/>
              <a:gd name="connsiteX3" fmla="*/ 4684767 w 4684767"/>
              <a:gd name="connsiteY3" fmla="*/ 0 h 5436472"/>
              <a:gd name="connsiteX0" fmla="*/ 3958206 w 4834168"/>
              <a:gd name="connsiteY0" fmla="*/ 5660395 h 5660395"/>
              <a:gd name="connsiteX1" fmla="*/ 987770 w 4834168"/>
              <a:gd name="connsiteY1" fmla="*/ 3164288 h 5660395"/>
              <a:gd name="connsiteX2" fmla="*/ 306138 w 4834168"/>
              <a:gd name="connsiteY2" fmla="*/ 502154 h 5660395"/>
              <a:gd name="connsiteX3" fmla="*/ 4834168 w 4834168"/>
              <a:gd name="connsiteY3" fmla="*/ 0 h 5660395"/>
              <a:gd name="connsiteX0" fmla="*/ 3958206 w 4834168"/>
              <a:gd name="connsiteY0" fmla="*/ 5660395 h 5660395"/>
              <a:gd name="connsiteX1" fmla="*/ 987770 w 4834168"/>
              <a:gd name="connsiteY1" fmla="*/ 3164288 h 5660395"/>
              <a:gd name="connsiteX2" fmla="*/ 306138 w 4834168"/>
              <a:gd name="connsiteY2" fmla="*/ 502154 h 5660395"/>
              <a:gd name="connsiteX3" fmla="*/ 4834168 w 4834168"/>
              <a:gd name="connsiteY3" fmla="*/ 0 h 5660395"/>
              <a:gd name="connsiteX0" fmla="*/ 3698376 w 4574338"/>
              <a:gd name="connsiteY0" fmla="*/ 5660395 h 5660395"/>
              <a:gd name="connsiteX1" fmla="*/ 727940 w 4574338"/>
              <a:gd name="connsiteY1" fmla="*/ 3164288 h 5660395"/>
              <a:gd name="connsiteX2" fmla="*/ 46308 w 4574338"/>
              <a:gd name="connsiteY2" fmla="*/ 502154 h 5660395"/>
              <a:gd name="connsiteX3" fmla="*/ 4574338 w 4574338"/>
              <a:gd name="connsiteY3" fmla="*/ 0 h 5660395"/>
              <a:gd name="connsiteX0" fmla="*/ 3698376 w 4716158"/>
              <a:gd name="connsiteY0" fmla="*/ 7431727 h 7431727"/>
              <a:gd name="connsiteX1" fmla="*/ 727940 w 4716158"/>
              <a:gd name="connsiteY1" fmla="*/ 4935620 h 7431727"/>
              <a:gd name="connsiteX2" fmla="*/ 46308 w 4716158"/>
              <a:gd name="connsiteY2" fmla="*/ 2273486 h 7431727"/>
              <a:gd name="connsiteX3" fmla="*/ 4716158 w 4716158"/>
              <a:gd name="connsiteY3" fmla="*/ 0 h 7431727"/>
              <a:gd name="connsiteX0" fmla="*/ 3018745 w 4036527"/>
              <a:gd name="connsiteY0" fmla="*/ 7431727 h 7431727"/>
              <a:gd name="connsiteX1" fmla="*/ 48309 w 4036527"/>
              <a:gd name="connsiteY1" fmla="*/ 4935620 h 7431727"/>
              <a:gd name="connsiteX2" fmla="*/ 1163057 w 4036527"/>
              <a:gd name="connsiteY2" fmla="*/ 2124322 h 7431727"/>
              <a:gd name="connsiteX3" fmla="*/ 4036527 w 4036527"/>
              <a:gd name="connsiteY3" fmla="*/ 0 h 7431727"/>
              <a:gd name="connsiteX0" fmla="*/ 3613809 w 4631591"/>
              <a:gd name="connsiteY0" fmla="*/ 7431727 h 7431727"/>
              <a:gd name="connsiteX1" fmla="*/ 643373 w 4631591"/>
              <a:gd name="connsiteY1" fmla="*/ 4935620 h 7431727"/>
              <a:gd name="connsiteX2" fmla="*/ 56288 w 4631591"/>
              <a:gd name="connsiteY2" fmla="*/ 1210687 h 7431727"/>
              <a:gd name="connsiteX3" fmla="*/ 4631591 w 4631591"/>
              <a:gd name="connsiteY3" fmla="*/ 0 h 7431727"/>
              <a:gd name="connsiteX0" fmla="*/ 3594096 w 4611878"/>
              <a:gd name="connsiteY0" fmla="*/ 7431727 h 7431727"/>
              <a:gd name="connsiteX1" fmla="*/ 816451 w 4611878"/>
              <a:gd name="connsiteY1" fmla="*/ 5424457 h 7431727"/>
              <a:gd name="connsiteX2" fmla="*/ 36575 w 4611878"/>
              <a:gd name="connsiteY2" fmla="*/ 1210687 h 7431727"/>
              <a:gd name="connsiteX3" fmla="*/ 4611878 w 4611878"/>
              <a:gd name="connsiteY3" fmla="*/ 0 h 7431727"/>
              <a:gd name="connsiteX0" fmla="*/ 3586361 w 4604143"/>
              <a:gd name="connsiteY0" fmla="*/ 7431727 h 7431727"/>
              <a:gd name="connsiteX1" fmla="*/ 946425 w 4604143"/>
              <a:gd name="connsiteY1" fmla="*/ 5554814 h 7431727"/>
              <a:gd name="connsiteX2" fmla="*/ 28840 w 4604143"/>
              <a:gd name="connsiteY2" fmla="*/ 1210687 h 7431727"/>
              <a:gd name="connsiteX3" fmla="*/ 4604143 w 4604143"/>
              <a:gd name="connsiteY3" fmla="*/ 0 h 7431727"/>
              <a:gd name="connsiteX0" fmla="*/ 3602939 w 4620721"/>
              <a:gd name="connsiteY0" fmla="*/ 7431727 h 7431727"/>
              <a:gd name="connsiteX1" fmla="*/ 963003 w 4620721"/>
              <a:gd name="connsiteY1" fmla="*/ 5554814 h 7431727"/>
              <a:gd name="connsiteX2" fmla="*/ 28203 w 4620721"/>
              <a:gd name="connsiteY2" fmla="*/ 1373634 h 7431727"/>
              <a:gd name="connsiteX3" fmla="*/ 4620721 w 4620721"/>
              <a:gd name="connsiteY3" fmla="*/ 0 h 7431727"/>
              <a:gd name="connsiteX0" fmla="*/ 3602939 w 4620721"/>
              <a:gd name="connsiteY0" fmla="*/ 7431727 h 7431727"/>
              <a:gd name="connsiteX1" fmla="*/ 963003 w 4620721"/>
              <a:gd name="connsiteY1" fmla="*/ 5554814 h 7431727"/>
              <a:gd name="connsiteX2" fmla="*/ 28203 w 4620721"/>
              <a:gd name="connsiteY2" fmla="*/ 1373634 h 7431727"/>
              <a:gd name="connsiteX3" fmla="*/ 4620721 w 4620721"/>
              <a:gd name="connsiteY3" fmla="*/ 0 h 7431727"/>
              <a:gd name="connsiteX0" fmla="*/ 3522108 w 4539890"/>
              <a:gd name="connsiteY0" fmla="*/ 7431727 h 7431727"/>
              <a:gd name="connsiteX1" fmla="*/ 882172 w 4539890"/>
              <a:gd name="connsiteY1" fmla="*/ 5554814 h 7431727"/>
              <a:gd name="connsiteX2" fmla="*/ 31608 w 4539890"/>
              <a:gd name="connsiteY2" fmla="*/ 622753 h 7431727"/>
              <a:gd name="connsiteX3" fmla="*/ 4539890 w 4539890"/>
              <a:gd name="connsiteY3" fmla="*/ 0 h 7431727"/>
              <a:gd name="connsiteX0" fmla="*/ 3883611 w 4901393"/>
              <a:gd name="connsiteY0" fmla="*/ 7431727 h 7431727"/>
              <a:gd name="connsiteX1" fmla="*/ 1243675 w 4901393"/>
              <a:gd name="connsiteY1" fmla="*/ 5554814 h 7431727"/>
              <a:gd name="connsiteX2" fmla="*/ 313626 w 4901393"/>
              <a:gd name="connsiteY2" fmla="*/ 1378839 h 7431727"/>
              <a:gd name="connsiteX3" fmla="*/ 393111 w 4901393"/>
              <a:gd name="connsiteY3" fmla="*/ 622753 h 7431727"/>
              <a:gd name="connsiteX4" fmla="*/ 4901393 w 4901393"/>
              <a:gd name="connsiteY4" fmla="*/ 0 h 7431727"/>
              <a:gd name="connsiteX0" fmla="*/ 3595215 w 4612997"/>
              <a:gd name="connsiteY0" fmla="*/ 7431727 h 7431727"/>
              <a:gd name="connsiteX1" fmla="*/ 955279 w 4612997"/>
              <a:gd name="connsiteY1" fmla="*/ 5554814 h 7431727"/>
              <a:gd name="connsiteX2" fmla="*/ 25230 w 4612997"/>
              <a:gd name="connsiteY2" fmla="*/ 1378839 h 7431727"/>
              <a:gd name="connsiteX3" fmla="*/ 104715 w 4612997"/>
              <a:gd name="connsiteY3" fmla="*/ 622753 h 7431727"/>
              <a:gd name="connsiteX4" fmla="*/ 4612997 w 4612997"/>
              <a:gd name="connsiteY4" fmla="*/ 0 h 7431727"/>
              <a:gd name="connsiteX0" fmla="*/ 3595215 w 3595215"/>
              <a:gd name="connsiteY0" fmla="*/ 6808974 h 6808974"/>
              <a:gd name="connsiteX1" fmla="*/ 955279 w 3595215"/>
              <a:gd name="connsiteY1" fmla="*/ 4932061 h 6808974"/>
              <a:gd name="connsiteX2" fmla="*/ 25230 w 3595215"/>
              <a:gd name="connsiteY2" fmla="*/ 756086 h 6808974"/>
              <a:gd name="connsiteX3" fmla="*/ 104715 w 3595215"/>
              <a:gd name="connsiteY3" fmla="*/ 0 h 6808974"/>
              <a:gd name="connsiteX0" fmla="*/ 3630070 w 3630070"/>
              <a:gd name="connsiteY0" fmla="*/ 6808974 h 6808974"/>
              <a:gd name="connsiteX1" fmla="*/ 990134 w 3630070"/>
              <a:gd name="connsiteY1" fmla="*/ 4932061 h 6808974"/>
              <a:gd name="connsiteX2" fmla="*/ 60085 w 3630070"/>
              <a:gd name="connsiteY2" fmla="*/ 756086 h 6808974"/>
              <a:gd name="connsiteX3" fmla="*/ 139570 w 3630070"/>
              <a:gd name="connsiteY3" fmla="*/ 0 h 6808974"/>
              <a:gd name="connsiteX0" fmla="*/ 3599732 w 3599732"/>
              <a:gd name="connsiteY0" fmla="*/ 6808974 h 6808974"/>
              <a:gd name="connsiteX1" fmla="*/ 959796 w 3599732"/>
              <a:gd name="connsiteY1" fmla="*/ 4932061 h 6808974"/>
              <a:gd name="connsiteX2" fmla="*/ 29747 w 3599732"/>
              <a:gd name="connsiteY2" fmla="*/ 756086 h 6808974"/>
              <a:gd name="connsiteX3" fmla="*/ 109232 w 3599732"/>
              <a:gd name="connsiteY3" fmla="*/ 0 h 6808974"/>
              <a:gd name="connsiteX0" fmla="*/ 3599732 w 3599732"/>
              <a:gd name="connsiteY0" fmla="*/ 6808974 h 6808974"/>
              <a:gd name="connsiteX1" fmla="*/ 959796 w 3599732"/>
              <a:gd name="connsiteY1" fmla="*/ 4932061 h 6808974"/>
              <a:gd name="connsiteX2" fmla="*/ 29747 w 3599732"/>
              <a:gd name="connsiteY2" fmla="*/ 756086 h 6808974"/>
              <a:gd name="connsiteX3" fmla="*/ 109232 w 3599732"/>
              <a:gd name="connsiteY3" fmla="*/ 0 h 6808974"/>
              <a:gd name="connsiteX0" fmla="*/ 3569985 w 3569985"/>
              <a:gd name="connsiteY0" fmla="*/ 6052888 h 6052888"/>
              <a:gd name="connsiteX1" fmla="*/ 930049 w 3569985"/>
              <a:gd name="connsiteY1" fmla="*/ 4175975 h 6052888"/>
              <a:gd name="connsiteX2" fmla="*/ 0 w 3569985"/>
              <a:gd name="connsiteY2" fmla="*/ 0 h 6052888"/>
              <a:gd name="connsiteX0" fmla="*/ 2872941 w 2872941"/>
              <a:gd name="connsiteY0" fmla="*/ 6367918 h 6367918"/>
              <a:gd name="connsiteX1" fmla="*/ 233005 w 2872941"/>
              <a:gd name="connsiteY1" fmla="*/ 4491005 h 6367918"/>
              <a:gd name="connsiteX2" fmla="*/ 129208 w 2872941"/>
              <a:gd name="connsiteY2" fmla="*/ 0 h 6367918"/>
              <a:gd name="connsiteX0" fmla="*/ 3970567 w 3970567"/>
              <a:gd name="connsiteY0" fmla="*/ 6367918 h 6367918"/>
              <a:gd name="connsiteX1" fmla="*/ 1330631 w 3970567"/>
              <a:gd name="connsiteY1" fmla="*/ 4491005 h 6367918"/>
              <a:gd name="connsiteX2" fmla="*/ 1226834 w 3970567"/>
              <a:gd name="connsiteY2" fmla="*/ 0 h 6367918"/>
              <a:gd name="connsiteX0" fmla="*/ 3970567 w 3970567"/>
              <a:gd name="connsiteY0" fmla="*/ 6248423 h 6248423"/>
              <a:gd name="connsiteX1" fmla="*/ 1330631 w 3970567"/>
              <a:gd name="connsiteY1" fmla="*/ 4371510 h 6248423"/>
              <a:gd name="connsiteX2" fmla="*/ 1226834 w 3970567"/>
              <a:gd name="connsiteY2" fmla="*/ 0 h 6248423"/>
              <a:gd name="connsiteX0" fmla="*/ 2949017 w 2949017"/>
              <a:gd name="connsiteY0" fmla="*/ 6569499 h 6569499"/>
              <a:gd name="connsiteX1" fmla="*/ 309081 w 2949017"/>
              <a:gd name="connsiteY1" fmla="*/ 4692586 h 6569499"/>
              <a:gd name="connsiteX2" fmla="*/ 41791 w 2949017"/>
              <a:gd name="connsiteY2" fmla="*/ 324599 h 6569499"/>
              <a:gd name="connsiteX3" fmla="*/ 205284 w 2949017"/>
              <a:gd name="connsiteY3" fmla="*/ 321076 h 6569499"/>
              <a:gd name="connsiteX0" fmla="*/ 2949015 w 3799483"/>
              <a:gd name="connsiteY0" fmla="*/ 7247826 h 7247826"/>
              <a:gd name="connsiteX1" fmla="*/ 309079 w 3799483"/>
              <a:gd name="connsiteY1" fmla="*/ 5370913 h 7247826"/>
              <a:gd name="connsiteX2" fmla="*/ 41789 w 3799483"/>
              <a:gd name="connsiteY2" fmla="*/ 1002926 h 7247826"/>
              <a:gd name="connsiteX3" fmla="*/ 3799483 w 3799483"/>
              <a:gd name="connsiteY3" fmla="*/ 0 h 7247826"/>
              <a:gd name="connsiteX0" fmla="*/ 2949015 w 3730628"/>
              <a:gd name="connsiteY0" fmla="*/ 7302142 h 7302142"/>
              <a:gd name="connsiteX1" fmla="*/ 309079 w 3730628"/>
              <a:gd name="connsiteY1" fmla="*/ 5425229 h 7302142"/>
              <a:gd name="connsiteX2" fmla="*/ 41789 w 3730628"/>
              <a:gd name="connsiteY2" fmla="*/ 1057242 h 7302142"/>
              <a:gd name="connsiteX3" fmla="*/ 3730628 w 3730628"/>
              <a:gd name="connsiteY3" fmla="*/ 0 h 7302142"/>
              <a:gd name="connsiteX0" fmla="*/ 2949015 w 2949015"/>
              <a:gd name="connsiteY0" fmla="*/ 6704369 h 6704369"/>
              <a:gd name="connsiteX1" fmla="*/ 309079 w 2949015"/>
              <a:gd name="connsiteY1" fmla="*/ 4827456 h 6704369"/>
              <a:gd name="connsiteX2" fmla="*/ 41789 w 2949015"/>
              <a:gd name="connsiteY2" fmla="*/ 459469 h 6704369"/>
              <a:gd name="connsiteX3" fmla="*/ 2931918 w 2949015"/>
              <a:gd name="connsiteY3" fmla="*/ 86601 h 6704369"/>
              <a:gd name="connsiteX0" fmla="*/ 2949015 w 2949015"/>
              <a:gd name="connsiteY0" fmla="*/ 6704369 h 6704369"/>
              <a:gd name="connsiteX1" fmla="*/ 309079 w 2949015"/>
              <a:gd name="connsiteY1" fmla="*/ 4827456 h 6704369"/>
              <a:gd name="connsiteX2" fmla="*/ 41789 w 2949015"/>
              <a:gd name="connsiteY2" fmla="*/ 459469 h 6704369"/>
              <a:gd name="connsiteX3" fmla="*/ 2931918 w 2949015"/>
              <a:gd name="connsiteY3" fmla="*/ 86601 h 6704369"/>
              <a:gd name="connsiteX0" fmla="*/ 2949015 w 2949015"/>
              <a:gd name="connsiteY0" fmla="*/ 6244900 h 6244900"/>
              <a:gd name="connsiteX1" fmla="*/ 309079 w 2949015"/>
              <a:gd name="connsiteY1" fmla="*/ 4367987 h 6244900"/>
              <a:gd name="connsiteX2" fmla="*/ 41789 w 2949015"/>
              <a:gd name="connsiteY2" fmla="*/ 0 h 6244900"/>
              <a:gd name="connsiteX0" fmla="*/ 2644580 w 3386703"/>
              <a:gd name="connsiteY0" fmla="*/ 7287755 h 7287755"/>
              <a:gd name="connsiteX1" fmla="*/ 4644 w 3386703"/>
              <a:gd name="connsiteY1" fmla="*/ 5410842 h 7287755"/>
              <a:gd name="connsiteX2" fmla="*/ 3386636 w 3386703"/>
              <a:gd name="connsiteY2" fmla="*/ 0 h 7287755"/>
              <a:gd name="connsiteX0" fmla="*/ 2644580 w 3386635"/>
              <a:gd name="connsiteY0" fmla="*/ 7287755 h 7287755"/>
              <a:gd name="connsiteX1" fmla="*/ 4644 w 3386635"/>
              <a:gd name="connsiteY1" fmla="*/ 5410842 h 7287755"/>
              <a:gd name="connsiteX2" fmla="*/ 3386636 w 3386635"/>
              <a:gd name="connsiteY2" fmla="*/ 0 h 7287755"/>
              <a:gd name="connsiteX0" fmla="*/ 3553711 w 4295767"/>
              <a:gd name="connsiteY0" fmla="*/ 7287755 h 7287755"/>
              <a:gd name="connsiteX1" fmla="*/ 913775 w 4295767"/>
              <a:gd name="connsiteY1" fmla="*/ 5410842 h 7287755"/>
              <a:gd name="connsiteX2" fmla="*/ 205818 w 4295767"/>
              <a:gd name="connsiteY2" fmla="*/ 1064585 h 7287755"/>
              <a:gd name="connsiteX3" fmla="*/ 4295767 w 4295767"/>
              <a:gd name="connsiteY3" fmla="*/ 0 h 7287755"/>
              <a:gd name="connsiteX0" fmla="*/ 3553711 w 4295767"/>
              <a:gd name="connsiteY0" fmla="*/ 7287755 h 7287755"/>
              <a:gd name="connsiteX1" fmla="*/ 913775 w 4295767"/>
              <a:gd name="connsiteY1" fmla="*/ 5410842 h 7287755"/>
              <a:gd name="connsiteX2" fmla="*/ 205818 w 4295767"/>
              <a:gd name="connsiteY2" fmla="*/ 1064585 h 7287755"/>
              <a:gd name="connsiteX3" fmla="*/ 4295767 w 4295767"/>
              <a:gd name="connsiteY3" fmla="*/ 0 h 7287755"/>
              <a:gd name="connsiteX0" fmla="*/ 3577249 w 4319305"/>
              <a:gd name="connsiteY0" fmla="*/ 7287755 h 7287755"/>
              <a:gd name="connsiteX1" fmla="*/ 937313 w 4319305"/>
              <a:gd name="connsiteY1" fmla="*/ 5410842 h 7287755"/>
              <a:gd name="connsiteX2" fmla="*/ 229356 w 4319305"/>
              <a:gd name="connsiteY2" fmla="*/ 1064585 h 7287755"/>
              <a:gd name="connsiteX3" fmla="*/ 4319305 w 4319305"/>
              <a:gd name="connsiteY3" fmla="*/ 0 h 7287755"/>
              <a:gd name="connsiteX0" fmla="*/ 3553778 w 4295834"/>
              <a:gd name="connsiteY0" fmla="*/ 7287755 h 7287755"/>
              <a:gd name="connsiteX1" fmla="*/ 913842 w 4295834"/>
              <a:gd name="connsiteY1" fmla="*/ 5410842 h 7287755"/>
              <a:gd name="connsiteX2" fmla="*/ 233427 w 4295834"/>
              <a:gd name="connsiteY2" fmla="*/ 1162353 h 7287755"/>
              <a:gd name="connsiteX3" fmla="*/ 4295834 w 4295834"/>
              <a:gd name="connsiteY3" fmla="*/ 0 h 7287755"/>
              <a:gd name="connsiteX0" fmla="*/ 3696466 w 4438522"/>
              <a:gd name="connsiteY0" fmla="*/ 7287755 h 7287755"/>
              <a:gd name="connsiteX1" fmla="*/ 1056530 w 4438522"/>
              <a:gd name="connsiteY1" fmla="*/ 5410842 h 7287755"/>
              <a:gd name="connsiteX2" fmla="*/ 210864 w 4438522"/>
              <a:gd name="connsiteY2" fmla="*/ 1227532 h 7287755"/>
              <a:gd name="connsiteX3" fmla="*/ 4438522 w 4438522"/>
              <a:gd name="connsiteY3" fmla="*/ 0 h 7287755"/>
              <a:gd name="connsiteX0" fmla="*/ 3696466 w 4438522"/>
              <a:gd name="connsiteY0" fmla="*/ 7287755 h 7287755"/>
              <a:gd name="connsiteX1" fmla="*/ 1056530 w 4438522"/>
              <a:gd name="connsiteY1" fmla="*/ 5410842 h 7287755"/>
              <a:gd name="connsiteX2" fmla="*/ 210864 w 4438522"/>
              <a:gd name="connsiteY2" fmla="*/ 1227532 h 7287755"/>
              <a:gd name="connsiteX3" fmla="*/ 4438522 w 4438522"/>
              <a:gd name="connsiteY3" fmla="*/ 0 h 7287755"/>
              <a:gd name="connsiteX0" fmla="*/ 3696466 w 4438522"/>
              <a:gd name="connsiteY0" fmla="*/ 7287755 h 7287755"/>
              <a:gd name="connsiteX1" fmla="*/ 1056530 w 4438522"/>
              <a:gd name="connsiteY1" fmla="*/ 5410842 h 7287755"/>
              <a:gd name="connsiteX2" fmla="*/ 210864 w 4438522"/>
              <a:gd name="connsiteY2" fmla="*/ 1227532 h 7287755"/>
              <a:gd name="connsiteX3" fmla="*/ 4438522 w 4438522"/>
              <a:gd name="connsiteY3" fmla="*/ 0 h 7287755"/>
              <a:gd name="connsiteX0" fmla="*/ 3696466 w 3696466"/>
              <a:gd name="connsiteY0" fmla="*/ 6060224 h 6060224"/>
              <a:gd name="connsiteX1" fmla="*/ 1056530 w 3696466"/>
              <a:gd name="connsiteY1" fmla="*/ 4183311 h 6060224"/>
              <a:gd name="connsiteX2" fmla="*/ 210864 w 3696466"/>
              <a:gd name="connsiteY2" fmla="*/ 1 h 6060224"/>
              <a:gd name="connsiteX0" fmla="*/ 4323669 w 4323669"/>
              <a:gd name="connsiteY0" fmla="*/ 6092812 h 6092812"/>
              <a:gd name="connsiteX1" fmla="*/ 1683733 w 4323669"/>
              <a:gd name="connsiteY1" fmla="*/ 4215899 h 6092812"/>
              <a:gd name="connsiteX2" fmla="*/ 149524 w 4323669"/>
              <a:gd name="connsiteY2" fmla="*/ 0 h 6092812"/>
              <a:gd name="connsiteX0" fmla="*/ 4174145 w 4174145"/>
              <a:gd name="connsiteY0" fmla="*/ 6092812 h 6092812"/>
              <a:gd name="connsiteX1" fmla="*/ 1534209 w 4174145"/>
              <a:gd name="connsiteY1" fmla="*/ 4215899 h 6092812"/>
              <a:gd name="connsiteX2" fmla="*/ 0 w 4174145"/>
              <a:gd name="connsiteY2" fmla="*/ 0 h 6092812"/>
              <a:gd name="connsiteX0" fmla="*/ 4298083 w 4298083"/>
              <a:gd name="connsiteY0" fmla="*/ 6027633 h 6027633"/>
              <a:gd name="connsiteX1" fmla="*/ 1658147 w 4298083"/>
              <a:gd name="connsiteY1" fmla="*/ 4150720 h 6027633"/>
              <a:gd name="connsiteX2" fmla="*/ 0 w 4298083"/>
              <a:gd name="connsiteY2" fmla="*/ 0 h 6027633"/>
              <a:gd name="connsiteX0" fmla="*/ 4298083 w 4298083"/>
              <a:gd name="connsiteY0" fmla="*/ 6027633 h 6027633"/>
              <a:gd name="connsiteX1" fmla="*/ 1658147 w 4298083"/>
              <a:gd name="connsiteY1" fmla="*/ 4150720 h 6027633"/>
              <a:gd name="connsiteX2" fmla="*/ 0 w 4298083"/>
              <a:gd name="connsiteY2" fmla="*/ 0 h 6027633"/>
              <a:gd name="connsiteX0" fmla="*/ 3831504 w 3831504"/>
              <a:gd name="connsiteY0" fmla="*/ 5810455 h 5810455"/>
              <a:gd name="connsiteX1" fmla="*/ 1658147 w 3831504"/>
              <a:gd name="connsiteY1" fmla="*/ 4150720 h 5810455"/>
              <a:gd name="connsiteX2" fmla="*/ 0 w 3831504"/>
              <a:gd name="connsiteY2" fmla="*/ 0 h 5810455"/>
              <a:gd name="connsiteX0" fmla="*/ 3831504 w 3831504"/>
              <a:gd name="connsiteY0" fmla="*/ 5810455 h 5810455"/>
              <a:gd name="connsiteX1" fmla="*/ 1658147 w 3831504"/>
              <a:gd name="connsiteY1" fmla="*/ 4150720 h 5810455"/>
              <a:gd name="connsiteX2" fmla="*/ 0 w 3831504"/>
              <a:gd name="connsiteY2" fmla="*/ 0 h 5810455"/>
              <a:gd name="connsiteX0" fmla="*/ 2927177 w 2927177"/>
              <a:gd name="connsiteY0" fmla="*/ 5235843 h 5235843"/>
              <a:gd name="connsiteX1" fmla="*/ 753820 w 2927177"/>
              <a:gd name="connsiteY1" fmla="*/ 3576108 h 5235843"/>
              <a:gd name="connsiteX2" fmla="*/ 0 w 2927177"/>
              <a:gd name="connsiteY2" fmla="*/ 0 h 5235843"/>
              <a:gd name="connsiteX0" fmla="*/ 2927177 w 2927177"/>
              <a:gd name="connsiteY0" fmla="*/ 5235843 h 5235843"/>
              <a:gd name="connsiteX1" fmla="*/ 753820 w 2927177"/>
              <a:gd name="connsiteY1" fmla="*/ 3576108 h 5235843"/>
              <a:gd name="connsiteX2" fmla="*/ 0 w 2927177"/>
              <a:gd name="connsiteY2" fmla="*/ 0 h 5235843"/>
              <a:gd name="connsiteX0" fmla="*/ 3458432 w 3458432"/>
              <a:gd name="connsiteY0" fmla="*/ 5636206 h 5636206"/>
              <a:gd name="connsiteX1" fmla="*/ 1285075 w 3458432"/>
              <a:gd name="connsiteY1" fmla="*/ 3976471 h 5636206"/>
              <a:gd name="connsiteX2" fmla="*/ 0 w 3458432"/>
              <a:gd name="connsiteY2" fmla="*/ 0 h 5636206"/>
              <a:gd name="connsiteX0" fmla="*/ 4268808 w 4268808"/>
              <a:gd name="connsiteY0" fmla="*/ 5636206 h 5636206"/>
              <a:gd name="connsiteX1" fmla="*/ 1285075 w 4268808"/>
              <a:gd name="connsiteY1" fmla="*/ 3976471 h 5636206"/>
              <a:gd name="connsiteX2" fmla="*/ 0 w 4268808"/>
              <a:gd name="connsiteY2" fmla="*/ 0 h 5636206"/>
              <a:gd name="connsiteX0" fmla="*/ 4268808 w 4268808"/>
              <a:gd name="connsiteY0" fmla="*/ 5636206 h 5636206"/>
              <a:gd name="connsiteX1" fmla="*/ 1285075 w 4268808"/>
              <a:gd name="connsiteY1" fmla="*/ 3976471 h 5636206"/>
              <a:gd name="connsiteX2" fmla="*/ 0 w 4268808"/>
              <a:gd name="connsiteY2" fmla="*/ 0 h 5636206"/>
              <a:gd name="connsiteX0" fmla="*/ 4268808 w 4268808"/>
              <a:gd name="connsiteY0" fmla="*/ 5636206 h 5636206"/>
              <a:gd name="connsiteX1" fmla="*/ 1432415 w 4268808"/>
              <a:gd name="connsiteY1" fmla="*/ 3852368 h 5636206"/>
              <a:gd name="connsiteX2" fmla="*/ 0 w 4268808"/>
              <a:gd name="connsiteY2" fmla="*/ 0 h 563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68808" h="5636206">
                <a:moveTo>
                  <a:pt x="4268808" y="5636206"/>
                </a:moveTo>
                <a:cubicBezTo>
                  <a:pt x="2956569" y="5549138"/>
                  <a:pt x="2070999" y="4820777"/>
                  <a:pt x="1432415" y="3852368"/>
                </a:cubicBezTo>
                <a:cubicBezTo>
                  <a:pt x="793831" y="2883959"/>
                  <a:pt x="1479886" y="777964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61" name="Freeform 960"/>
          <p:cNvSpPr/>
          <p:nvPr/>
        </p:nvSpPr>
        <p:spPr bwMode="auto">
          <a:xfrm flipH="1" flipV="1">
            <a:off x="8973516" y="2676467"/>
            <a:ext cx="409940" cy="186582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0371980"/>
              <a:gd name="connsiteY0" fmla="*/ 454169 h 797423"/>
              <a:gd name="connsiteX1" fmla="*/ 3359942 w 10371980"/>
              <a:gd name="connsiteY1" fmla="*/ 561651 h 797423"/>
              <a:gd name="connsiteX2" fmla="*/ 6198488 w 10371980"/>
              <a:gd name="connsiteY2" fmla="*/ 776978 h 797423"/>
              <a:gd name="connsiteX3" fmla="*/ 10371980 w 10371980"/>
              <a:gd name="connsiteY3" fmla="*/ 1 h 797423"/>
              <a:gd name="connsiteX0" fmla="*/ 0 w 10325379"/>
              <a:gd name="connsiteY0" fmla="*/ 306751 h 798975"/>
              <a:gd name="connsiteX1" fmla="*/ 3313341 w 10325379"/>
              <a:gd name="connsiteY1" fmla="*/ 561650 h 798975"/>
              <a:gd name="connsiteX2" fmla="*/ 6151887 w 10325379"/>
              <a:gd name="connsiteY2" fmla="*/ 776977 h 798975"/>
              <a:gd name="connsiteX3" fmla="*/ 10325379 w 10325379"/>
              <a:gd name="connsiteY3" fmla="*/ 0 h 798975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81242"/>
              <a:gd name="connsiteX1" fmla="*/ 6151887 w 10325379"/>
              <a:gd name="connsiteY1" fmla="*/ 776977 h 781242"/>
              <a:gd name="connsiteX2" fmla="*/ 10325379 w 10325379"/>
              <a:gd name="connsiteY2" fmla="*/ 0 h 781242"/>
              <a:gd name="connsiteX0" fmla="*/ 0 w 10748983"/>
              <a:gd name="connsiteY0" fmla="*/ 636445 h 813565"/>
              <a:gd name="connsiteX1" fmla="*/ 6575491 w 10748983"/>
              <a:gd name="connsiteY1" fmla="*/ 776977 h 813565"/>
              <a:gd name="connsiteX2" fmla="*/ 10748983 w 10748983"/>
              <a:gd name="connsiteY2" fmla="*/ 0 h 813565"/>
              <a:gd name="connsiteX0" fmla="*/ 0 w 10748983"/>
              <a:gd name="connsiteY0" fmla="*/ 636445 h 796898"/>
              <a:gd name="connsiteX1" fmla="*/ 6575491 w 10748983"/>
              <a:gd name="connsiteY1" fmla="*/ 776977 h 796898"/>
              <a:gd name="connsiteX2" fmla="*/ 10748983 w 10748983"/>
              <a:gd name="connsiteY2" fmla="*/ 0 h 796898"/>
              <a:gd name="connsiteX0" fmla="*/ 0 w 6593744"/>
              <a:gd name="connsiteY0" fmla="*/ 721418 h 904493"/>
              <a:gd name="connsiteX1" fmla="*/ 6575491 w 6593744"/>
              <a:gd name="connsiteY1" fmla="*/ 861950 h 904493"/>
              <a:gd name="connsiteX2" fmla="*/ 2223920 w 6593744"/>
              <a:gd name="connsiteY2" fmla="*/ 0 h 904493"/>
              <a:gd name="connsiteX0" fmla="*/ 0 w 6841046"/>
              <a:gd name="connsiteY0" fmla="*/ 721418 h 904493"/>
              <a:gd name="connsiteX1" fmla="*/ 6575491 w 6841046"/>
              <a:gd name="connsiteY1" fmla="*/ 861950 h 904493"/>
              <a:gd name="connsiteX2" fmla="*/ 2223920 w 6841046"/>
              <a:gd name="connsiteY2" fmla="*/ 0 h 904493"/>
              <a:gd name="connsiteX0" fmla="*/ 0 w 6882424"/>
              <a:gd name="connsiteY0" fmla="*/ 721418 h 786217"/>
              <a:gd name="connsiteX1" fmla="*/ 6628437 w 6882424"/>
              <a:gd name="connsiteY1" fmla="*/ 685207 h 786217"/>
              <a:gd name="connsiteX2" fmla="*/ 2223920 w 6882424"/>
              <a:gd name="connsiteY2" fmla="*/ 0 h 786217"/>
              <a:gd name="connsiteX0" fmla="*/ 2435744 w 9084646"/>
              <a:gd name="connsiteY0" fmla="*/ 765604 h 832847"/>
              <a:gd name="connsiteX1" fmla="*/ 9064181 w 9084646"/>
              <a:gd name="connsiteY1" fmla="*/ 729393 h 832847"/>
              <a:gd name="connsiteX2" fmla="*/ 0 w 9084646"/>
              <a:gd name="connsiteY2" fmla="*/ 0 h 832847"/>
              <a:gd name="connsiteX0" fmla="*/ 2435744 w 9173183"/>
              <a:gd name="connsiteY0" fmla="*/ 765604 h 820034"/>
              <a:gd name="connsiteX1" fmla="*/ 9064181 w 9173183"/>
              <a:gd name="connsiteY1" fmla="*/ 729393 h 820034"/>
              <a:gd name="connsiteX2" fmla="*/ 6089325 w 9173183"/>
              <a:gd name="connsiteY2" fmla="*/ 248121 h 820034"/>
              <a:gd name="connsiteX3" fmla="*/ 0 w 9173183"/>
              <a:gd name="connsiteY3" fmla="*/ 0 h 820034"/>
              <a:gd name="connsiteX0" fmla="*/ 3124107 w 9861546"/>
              <a:gd name="connsiteY0" fmla="*/ 752009 h 806439"/>
              <a:gd name="connsiteX1" fmla="*/ 9752544 w 9861546"/>
              <a:gd name="connsiteY1" fmla="*/ 715798 h 806439"/>
              <a:gd name="connsiteX2" fmla="*/ 6777688 w 9861546"/>
              <a:gd name="connsiteY2" fmla="*/ 234526 h 806439"/>
              <a:gd name="connsiteX3" fmla="*/ 0 w 9861546"/>
              <a:gd name="connsiteY3" fmla="*/ 0 h 806439"/>
              <a:gd name="connsiteX0" fmla="*/ 2965256 w 9702695"/>
              <a:gd name="connsiteY0" fmla="*/ 752009 h 806439"/>
              <a:gd name="connsiteX1" fmla="*/ 9593693 w 9702695"/>
              <a:gd name="connsiteY1" fmla="*/ 715798 h 806439"/>
              <a:gd name="connsiteX2" fmla="*/ 6618837 w 9702695"/>
              <a:gd name="connsiteY2" fmla="*/ 234526 h 806439"/>
              <a:gd name="connsiteX3" fmla="*/ 0 w 9702695"/>
              <a:gd name="connsiteY3" fmla="*/ 0 h 806439"/>
              <a:gd name="connsiteX0" fmla="*/ 0 w 6737439"/>
              <a:gd name="connsiteY0" fmla="*/ 1020522 h 1074952"/>
              <a:gd name="connsiteX1" fmla="*/ 6628437 w 6737439"/>
              <a:gd name="connsiteY1" fmla="*/ 984311 h 1074952"/>
              <a:gd name="connsiteX2" fmla="*/ 3653581 w 6737439"/>
              <a:gd name="connsiteY2" fmla="*/ 503039 h 1074952"/>
              <a:gd name="connsiteX3" fmla="*/ 2647517 w 6737439"/>
              <a:gd name="connsiteY3" fmla="*/ 0 h 1074952"/>
              <a:gd name="connsiteX0" fmla="*/ 0 w 6932904"/>
              <a:gd name="connsiteY0" fmla="*/ 1020522 h 1080458"/>
              <a:gd name="connsiteX1" fmla="*/ 6628437 w 6932904"/>
              <a:gd name="connsiteY1" fmla="*/ 984311 h 1080458"/>
              <a:gd name="connsiteX2" fmla="*/ 4977352 w 6932904"/>
              <a:gd name="connsiteY2" fmla="*/ 390876 h 1080458"/>
              <a:gd name="connsiteX3" fmla="*/ 2647517 w 6932904"/>
              <a:gd name="connsiteY3" fmla="*/ 0 h 1080458"/>
              <a:gd name="connsiteX0" fmla="*/ 0 w 6932904"/>
              <a:gd name="connsiteY0" fmla="*/ 1020522 h 1080458"/>
              <a:gd name="connsiteX1" fmla="*/ 6628437 w 6932904"/>
              <a:gd name="connsiteY1" fmla="*/ 984311 h 1080458"/>
              <a:gd name="connsiteX2" fmla="*/ 4977352 w 6932904"/>
              <a:gd name="connsiteY2" fmla="*/ 390876 h 1080458"/>
              <a:gd name="connsiteX3" fmla="*/ 2647517 w 6932904"/>
              <a:gd name="connsiteY3" fmla="*/ 0 h 1080458"/>
              <a:gd name="connsiteX0" fmla="*/ 0 w 6770997"/>
              <a:gd name="connsiteY0" fmla="*/ 1020522 h 1080458"/>
              <a:gd name="connsiteX1" fmla="*/ 6628437 w 6770997"/>
              <a:gd name="connsiteY1" fmla="*/ 984311 h 1080458"/>
              <a:gd name="connsiteX2" fmla="*/ 4977352 w 6770997"/>
              <a:gd name="connsiteY2" fmla="*/ 390876 h 1080458"/>
              <a:gd name="connsiteX3" fmla="*/ 2647517 w 6770997"/>
              <a:gd name="connsiteY3" fmla="*/ 0 h 1080458"/>
              <a:gd name="connsiteX0" fmla="*/ 0 w 6869527"/>
              <a:gd name="connsiteY0" fmla="*/ 1020522 h 1080458"/>
              <a:gd name="connsiteX1" fmla="*/ 6628437 w 6869527"/>
              <a:gd name="connsiteY1" fmla="*/ 984311 h 1080458"/>
              <a:gd name="connsiteX2" fmla="*/ 4977352 w 6869527"/>
              <a:gd name="connsiteY2" fmla="*/ 390876 h 1080458"/>
              <a:gd name="connsiteX3" fmla="*/ 2647517 w 6869527"/>
              <a:gd name="connsiteY3" fmla="*/ 0 h 1080458"/>
              <a:gd name="connsiteX0" fmla="*/ 0 w 6980119"/>
              <a:gd name="connsiteY0" fmla="*/ 1020522 h 1081159"/>
              <a:gd name="connsiteX1" fmla="*/ 6628437 w 6980119"/>
              <a:gd name="connsiteY1" fmla="*/ 984311 h 1081159"/>
              <a:gd name="connsiteX2" fmla="*/ 5506864 w 6980119"/>
              <a:gd name="connsiteY2" fmla="*/ 377280 h 1081159"/>
              <a:gd name="connsiteX3" fmla="*/ 2647517 w 6980119"/>
              <a:gd name="connsiteY3" fmla="*/ 0 h 1081159"/>
              <a:gd name="connsiteX0" fmla="*/ 0 w 6909198"/>
              <a:gd name="connsiteY0" fmla="*/ 1020522 h 1081159"/>
              <a:gd name="connsiteX1" fmla="*/ 6628437 w 6909198"/>
              <a:gd name="connsiteY1" fmla="*/ 984311 h 1081159"/>
              <a:gd name="connsiteX2" fmla="*/ 5506864 w 6909198"/>
              <a:gd name="connsiteY2" fmla="*/ 377280 h 1081159"/>
              <a:gd name="connsiteX3" fmla="*/ 2647517 w 6909198"/>
              <a:gd name="connsiteY3" fmla="*/ 0 h 1081159"/>
              <a:gd name="connsiteX0" fmla="*/ 0 w 6909198"/>
              <a:gd name="connsiteY0" fmla="*/ 1020522 h 1081159"/>
              <a:gd name="connsiteX1" fmla="*/ 6628437 w 6909198"/>
              <a:gd name="connsiteY1" fmla="*/ 984311 h 1081159"/>
              <a:gd name="connsiteX2" fmla="*/ 5506864 w 6909198"/>
              <a:gd name="connsiteY2" fmla="*/ 377280 h 1081159"/>
              <a:gd name="connsiteX3" fmla="*/ 2647517 w 6909198"/>
              <a:gd name="connsiteY3" fmla="*/ 0 h 1081159"/>
              <a:gd name="connsiteX0" fmla="*/ 0 w 8621572"/>
              <a:gd name="connsiteY0" fmla="*/ 1240436 h 1265566"/>
              <a:gd name="connsiteX1" fmla="*/ 8232085 w 8621572"/>
              <a:gd name="connsiteY1" fmla="*/ 984311 h 1265566"/>
              <a:gd name="connsiteX2" fmla="*/ 7110512 w 8621572"/>
              <a:gd name="connsiteY2" fmla="*/ 377280 h 1265566"/>
              <a:gd name="connsiteX3" fmla="*/ 4251165 w 8621572"/>
              <a:gd name="connsiteY3" fmla="*/ 0 h 1265566"/>
              <a:gd name="connsiteX0" fmla="*/ 0 w 8621572"/>
              <a:gd name="connsiteY0" fmla="*/ 1240436 h 1240436"/>
              <a:gd name="connsiteX1" fmla="*/ 8232085 w 8621572"/>
              <a:gd name="connsiteY1" fmla="*/ 984311 h 1240436"/>
              <a:gd name="connsiteX2" fmla="*/ 7110512 w 8621572"/>
              <a:gd name="connsiteY2" fmla="*/ 377280 h 1240436"/>
              <a:gd name="connsiteX3" fmla="*/ 4251165 w 8621572"/>
              <a:gd name="connsiteY3" fmla="*/ 0 h 1240436"/>
              <a:gd name="connsiteX0" fmla="*/ 0 w 8621572"/>
              <a:gd name="connsiteY0" fmla="*/ 1240436 h 1240436"/>
              <a:gd name="connsiteX1" fmla="*/ 8232085 w 8621572"/>
              <a:gd name="connsiteY1" fmla="*/ 984311 h 1240436"/>
              <a:gd name="connsiteX2" fmla="*/ 7110512 w 8621572"/>
              <a:gd name="connsiteY2" fmla="*/ 377280 h 1240436"/>
              <a:gd name="connsiteX3" fmla="*/ 4251165 w 8621572"/>
              <a:gd name="connsiteY3" fmla="*/ 0 h 1240436"/>
              <a:gd name="connsiteX0" fmla="*/ 0 w 8318437"/>
              <a:gd name="connsiteY0" fmla="*/ 1240436 h 1240436"/>
              <a:gd name="connsiteX1" fmla="*/ 8232085 w 8318437"/>
              <a:gd name="connsiteY1" fmla="*/ 984311 h 1240436"/>
              <a:gd name="connsiteX2" fmla="*/ 4251165 w 8318437"/>
              <a:gd name="connsiteY2" fmla="*/ 0 h 1240436"/>
              <a:gd name="connsiteX0" fmla="*/ 0 w 7748493"/>
              <a:gd name="connsiteY0" fmla="*/ 1240436 h 1240436"/>
              <a:gd name="connsiteX1" fmla="*/ 7648937 w 7748493"/>
              <a:gd name="connsiteY1" fmla="*/ 988990 h 1240436"/>
              <a:gd name="connsiteX2" fmla="*/ 4251165 w 7748493"/>
              <a:gd name="connsiteY2" fmla="*/ 0 h 1240436"/>
              <a:gd name="connsiteX0" fmla="*/ 0 w 7789165"/>
              <a:gd name="connsiteY0" fmla="*/ 1325409 h 1325409"/>
              <a:gd name="connsiteX1" fmla="*/ 7648937 w 7789165"/>
              <a:gd name="connsiteY1" fmla="*/ 1073963 h 1325409"/>
              <a:gd name="connsiteX2" fmla="*/ 5363132 w 7789165"/>
              <a:gd name="connsiteY2" fmla="*/ 0 h 1325409"/>
              <a:gd name="connsiteX0" fmla="*/ 0 w 8768005"/>
              <a:gd name="connsiteY0" fmla="*/ 1341495 h 1341495"/>
              <a:gd name="connsiteX1" fmla="*/ 8627777 w 8768005"/>
              <a:gd name="connsiteY1" fmla="*/ 1073963 h 1341495"/>
              <a:gd name="connsiteX2" fmla="*/ 6341972 w 8768005"/>
              <a:gd name="connsiteY2" fmla="*/ 0 h 1341495"/>
              <a:gd name="connsiteX0" fmla="*/ 0 w 8768005"/>
              <a:gd name="connsiteY0" fmla="*/ 1341495 h 1341495"/>
              <a:gd name="connsiteX1" fmla="*/ 8627777 w 8768005"/>
              <a:gd name="connsiteY1" fmla="*/ 1073963 h 1341495"/>
              <a:gd name="connsiteX2" fmla="*/ 6341972 w 8768005"/>
              <a:gd name="connsiteY2" fmla="*/ 0 h 1341495"/>
              <a:gd name="connsiteX0" fmla="*/ 0 w 9062169"/>
              <a:gd name="connsiteY0" fmla="*/ 1328067 h 1328067"/>
              <a:gd name="connsiteX1" fmla="*/ 8921941 w 9062169"/>
              <a:gd name="connsiteY1" fmla="*/ 1073963 h 1328067"/>
              <a:gd name="connsiteX2" fmla="*/ 6636136 w 9062169"/>
              <a:gd name="connsiteY2" fmla="*/ 0 h 1328067"/>
              <a:gd name="connsiteX0" fmla="*/ 0 w 8969316"/>
              <a:gd name="connsiteY0" fmla="*/ 1328067 h 1328067"/>
              <a:gd name="connsiteX1" fmla="*/ 8823887 w 8969316"/>
              <a:gd name="connsiteY1" fmla="*/ 936323 h 1328067"/>
              <a:gd name="connsiteX2" fmla="*/ 6636136 w 8969316"/>
              <a:gd name="connsiteY2" fmla="*/ 0 h 1328067"/>
              <a:gd name="connsiteX0" fmla="*/ 0 w 9949858"/>
              <a:gd name="connsiteY0" fmla="*/ 1314639 h 1314639"/>
              <a:gd name="connsiteX1" fmla="*/ 9804429 w 9949858"/>
              <a:gd name="connsiteY1" fmla="*/ 936323 h 1314639"/>
              <a:gd name="connsiteX2" fmla="*/ 7616678 w 9949858"/>
              <a:gd name="connsiteY2" fmla="*/ 0 h 1314639"/>
              <a:gd name="connsiteX0" fmla="*/ 0 w 9949858"/>
              <a:gd name="connsiteY0" fmla="*/ 1314639 h 1314639"/>
              <a:gd name="connsiteX1" fmla="*/ 9804429 w 9949858"/>
              <a:gd name="connsiteY1" fmla="*/ 936323 h 1314639"/>
              <a:gd name="connsiteX2" fmla="*/ 7616678 w 9949858"/>
              <a:gd name="connsiteY2" fmla="*/ 0 h 1314639"/>
              <a:gd name="connsiteX0" fmla="*/ 0 w 10930400"/>
              <a:gd name="connsiteY0" fmla="*/ 1334781 h 1334781"/>
              <a:gd name="connsiteX1" fmla="*/ 10784971 w 10930400"/>
              <a:gd name="connsiteY1" fmla="*/ 936323 h 1334781"/>
              <a:gd name="connsiteX2" fmla="*/ 8597220 w 10930400"/>
              <a:gd name="connsiteY2" fmla="*/ 0 h 1334781"/>
              <a:gd name="connsiteX0" fmla="*/ 0 w 10930400"/>
              <a:gd name="connsiteY0" fmla="*/ 1334781 h 1334781"/>
              <a:gd name="connsiteX1" fmla="*/ 10784971 w 10930400"/>
              <a:gd name="connsiteY1" fmla="*/ 936323 h 1334781"/>
              <a:gd name="connsiteX2" fmla="*/ 8597220 w 10930400"/>
              <a:gd name="connsiteY2" fmla="*/ 0 h 1334781"/>
              <a:gd name="connsiteX0" fmla="*/ 0 w 8677230"/>
              <a:gd name="connsiteY0" fmla="*/ 1334781 h 1334781"/>
              <a:gd name="connsiteX1" fmla="*/ 2842571 w 8677230"/>
              <a:gd name="connsiteY1" fmla="*/ 906110 h 1334781"/>
              <a:gd name="connsiteX2" fmla="*/ 8597220 w 8677230"/>
              <a:gd name="connsiteY2" fmla="*/ 0 h 1334781"/>
              <a:gd name="connsiteX0" fmla="*/ 0 w 5896109"/>
              <a:gd name="connsiteY0" fmla="*/ 1331424 h 1331424"/>
              <a:gd name="connsiteX1" fmla="*/ 2842571 w 5896109"/>
              <a:gd name="connsiteY1" fmla="*/ 902753 h 1331424"/>
              <a:gd name="connsiteX2" fmla="*/ 5753645 w 5896109"/>
              <a:gd name="connsiteY2" fmla="*/ 0 h 1331424"/>
              <a:gd name="connsiteX0" fmla="*/ 0 w 5879825"/>
              <a:gd name="connsiteY0" fmla="*/ 1331424 h 1331424"/>
              <a:gd name="connsiteX1" fmla="*/ 2842571 w 5879825"/>
              <a:gd name="connsiteY1" fmla="*/ 902753 h 1331424"/>
              <a:gd name="connsiteX2" fmla="*/ 5753645 w 5879825"/>
              <a:gd name="connsiteY2" fmla="*/ 0 h 1331424"/>
              <a:gd name="connsiteX0" fmla="*/ 0 w 5879825"/>
              <a:gd name="connsiteY0" fmla="*/ 1331424 h 1331424"/>
              <a:gd name="connsiteX1" fmla="*/ 2842571 w 5879825"/>
              <a:gd name="connsiteY1" fmla="*/ 902753 h 1331424"/>
              <a:gd name="connsiteX2" fmla="*/ 5753645 w 5879825"/>
              <a:gd name="connsiteY2" fmla="*/ 0 h 1331424"/>
              <a:gd name="connsiteX0" fmla="*/ 0 w 5753646"/>
              <a:gd name="connsiteY0" fmla="*/ 1331424 h 1331424"/>
              <a:gd name="connsiteX1" fmla="*/ 2842571 w 5753646"/>
              <a:gd name="connsiteY1" fmla="*/ 902753 h 1331424"/>
              <a:gd name="connsiteX2" fmla="*/ 3467136 w 5753646"/>
              <a:gd name="connsiteY2" fmla="*/ 563183 h 1331424"/>
              <a:gd name="connsiteX3" fmla="*/ 5753645 w 5753646"/>
              <a:gd name="connsiteY3" fmla="*/ 0 h 1331424"/>
              <a:gd name="connsiteX0" fmla="*/ 0 w 5753646"/>
              <a:gd name="connsiteY0" fmla="*/ 1331424 h 1331424"/>
              <a:gd name="connsiteX1" fmla="*/ 2548407 w 5753646"/>
              <a:gd name="connsiteY1" fmla="*/ 892682 h 1331424"/>
              <a:gd name="connsiteX2" fmla="*/ 3467136 w 5753646"/>
              <a:gd name="connsiteY2" fmla="*/ 563183 h 1331424"/>
              <a:gd name="connsiteX3" fmla="*/ 5753645 w 5753646"/>
              <a:gd name="connsiteY3" fmla="*/ 0 h 1331424"/>
              <a:gd name="connsiteX0" fmla="*/ 0 w 5753646"/>
              <a:gd name="connsiteY0" fmla="*/ 1331424 h 1331424"/>
              <a:gd name="connsiteX1" fmla="*/ 2548407 w 5753646"/>
              <a:gd name="connsiteY1" fmla="*/ 892682 h 1331424"/>
              <a:gd name="connsiteX2" fmla="*/ 3467136 w 5753646"/>
              <a:gd name="connsiteY2" fmla="*/ 563183 h 1331424"/>
              <a:gd name="connsiteX3" fmla="*/ 5753645 w 5753646"/>
              <a:gd name="connsiteY3" fmla="*/ 0 h 1331424"/>
              <a:gd name="connsiteX0" fmla="*/ 0 w 5753646"/>
              <a:gd name="connsiteY0" fmla="*/ 1364203 h 1364203"/>
              <a:gd name="connsiteX1" fmla="*/ 2548407 w 5753646"/>
              <a:gd name="connsiteY1" fmla="*/ 925461 h 1364203"/>
              <a:gd name="connsiteX2" fmla="*/ 3467136 w 5753646"/>
              <a:gd name="connsiteY2" fmla="*/ 595962 h 1364203"/>
              <a:gd name="connsiteX3" fmla="*/ 5753646 w 5753646"/>
              <a:gd name="connsiteY3" fmla="*/ 0 h 1364203"/>
              <a:gd name="connsiteX0" fmla="*/ 0 w 5753646"/>
              <a:gd name="connsiteY0" fmla="*/ 1364203 h 1364203"/>
              <a:gd name="connsiteX1" fmla="*/ 2548407 w 5753646"/>
              <a:gd name="connsiteY1" fmla="*/ 925461 h 1364203"/>
              <a:gd name="connsiteX2" fmla="*/ 3320052 w 5753646"/>
              <a:gd name="connsiteY2" fmla="*/ 606033 h 1364203"/>
              <a:gd name="connsiteX3" fmla="*/ 5753646 w 5753646"/>
              <a:gd name="connsiteY3" fmla="*/ 0 h 1364203"/>
              <a:gd name="connsiteX0" fmla="*/ 0 w 5753646"/>
              <a:gd name="connsiteY0" fmla="*/ 1364203 h 1364203"/>
              <a:gd name="connsiteX1" fmla="*/ 2548407 w 5753646"/>
              <a:gd name="connsiteY1" fmla="*/ 925461 h 1364203"/>
              <a:gd name="connsiteX2" fmla="*/ 3320052 w 5753646"/>
              <a:gd name="connsiteY2" fmla="*/ 606033 h 1364203"/>
              <a:gd name="connsiteX3" fmla="*/ 5753646 w 5753646"/>
              <a:gd name="connsiteY3" fmla="*/ 0 h 1364203"/>
              <a:gd name="connsiteX0" fmla="*/ 0 w 5753646"/>
              <a:gd name="connsiteY0" fmla="*/ 1364203 h 1364203"/>
              <a:gd name="connsiteX1" fmla="*/ 2548407 w 5753646"/>
              <a:gd name="connsiteY1" fmla="*/ 925461 h 1364203"/>
              <a:gd name="connsiteX2" fmla="*/ 4006431 w 5753646"/>
              <a:gd name="connsiteY2" fmla="*/ 602676 h 1364203"/>
              <a:gd name="connsiteX3" fmla="*/ 5753646 w 5753646"/>
              <a:gd name="connsiteY3" fmla="*/ 0 h 1364203"/>
              <a:gd name="connsiteX0" fmla="*/ 756800 w 4336709"/>
              <a:gd name="connsiteY0" fmla="*/ 1550257 h 1550257"/>
              <a:gd name="connsiteX1" fmla="*/ 1131470 w 4336709"/>
              <a:gd name="connsiteY1" fmla="*/ 925461 h 1550257"/>
              <a:gd name="connsiteX2" fmla="*/ 2589494 w 4336709"/>
              <a:gd name="connsiteY2" fmla="*/ 602676 h 1550257"/>
              <a:gd name="connsiteX3" fmla="*/ 4336709 w 4336709"/>
              <a:gd name="connsiteY3" fmla="*/ 0 h 1550257"/>
              <a:gd name="connsiteX0" fmla="*/ 756800 w 4336709"/>
              <a:gd name="connsiteY0" fmla="*/ 1550257 h 1550257"/>
              <a:gd name="connsiteX1" fmla="*/ 1131470 w 4336709"/>
              <a:gd name="connsiteY1" fmla="*/ 925461 h 1550257"/>
              <a:gd name="connsiteX2" fmla="*/ 2589494 w 4336709"/>
              <a:gd name="connsiteY2" fmla="*/ 602676 h 1550257"/>
              <a:gd name="connsiteX3" fmla="*/ 4336709 w 4336709"/>
              <a:gd name="connsiteY3" fmla="*/ 0 h 1550257"/>
              <a:gd name="connsiteX0" fmla="*/ 0 w 3579909"/>
              <a:gd name="connsiteY0" fmla="*/ 1550257 h 1550257"/>
              <a:gd name="connsiteX1" fmla="*/ 1801186 w 3579909"/>
              <a:gd name="connsiteY1" fmla="*/ 1024690 h 1550257"/>
              <a:gd name="connsiteX2" fmla="*/ 1832694 w 3579909"/>
              <a:gd name="connsiteY2" fmla="*/ 602676 h 1550257"/>
              <a:gd name="connsiteX3" fmla="*/ 3579909 w 3579909"/>
              <a:gd name="connsiteY3" fmla="*/ 0 h 1550257"/>
              <a:gd name="connsiteX0" fmla="*/ 0 w 3579909"/>
              <a:gd name="connsiteY0" fmla="*/ 1550257 h 1550257"/>
              <a:gd name="connsiteX1" fmla="*/ 1853874 w 3579909"/>
              <a:gd name="connsiteY1" fmla="*/ 1093243 h 1550257"/>
              <a:gd name="connsiteX2" fmla="*/ 1832694 w 3579909"/>
              <a:gd name="connsiteY2" fmla="*/ 602676 h 1550257"/>
              <a:gd name="connsiteX3" fmla="*/ 3579909 w 3579909"/>
              <a:gd name="connsiteY3" fmla="*/ 0 h 1550257"/>
              <a:gd name="connsiteX0" fmla="*/ 0 w 3579909"/>
              <a:gd name="connsiteY0" fmla="*/ 1550257 h 1550257"/>
              <a:gd name="connsiteX1" fmla="*/ 1853874 w 3579909"/>
              <a:gd name="connsiteY1" fmla="*/ 1093243 h 1550257"/>
              <a:gd name="connsiteX2" fmla="*/ 1832694 w 3579909"/>
              <a:gd name="connsiteY2" fmla="*/ 602676 h 1550257"/>
              <a:gd name="connsiteX3" fmla="*/ 3579909 w 3579909"/>
              <a:gd name="connsiteY3" fmla="*/ 0 h 1550257"/>
              <a:gd name="connsiteX0" fmla="*/ 0 w 3579909"/>
              <a:gd name="connsiteY0" fmla="*/ 1550257 h 1550257"/>
              <a:gd name="connsiteX1" fmla="*/ 1853874 w 3579909"/>
              <a:gd name="connsiteY1" fmla="*/ 1093243 h 1550257"/>
              <a:gd name="connsiteX2" fmla="*/ 1832694 w 3579909"/>
              <a:gd name="connsiteY2" fmla="*/ 602676 h 1550257"/>
              <a:gd name="connsiteX3" fmla="*/ 3579909 w 3579909"/>
              <a:gd name="connsiteY3" fmla="*/ 0 h 1550257"/>
              <a:gd name="connsiteX0" fmla="*/ 0 w 3579909"/>
              <a:gd name="connsiteY0" fmla="*/ 1550257 h 1550257"/>
              <a:gd name="connsiteX1" fmla="*/ 2433496 w 3579909"/>
              <a:gd name="connsiteY1" fmla="*/ 1114891 h 1550257"/>
              <a:gd name="connsiteX2" fmla="*/ 1832694 w 3579909"/>
              <a:gd name="connsiteY2" fmla="*/ 602676 h 1550257"/>
              <a:gd name="connsiteX3" fmla="*/ 3579909 w 3579909"/>
              <a:gd name="connsiteY3" fmla="*/ 0 h 1550257"/>
              <a:gd name="connsiteX0" fmla="*/ 0 w 5055305"/>
              <a:gd name="connsiteY0" fmla="*/ 1575513 h 1575513"/>
              <a:gd name="connsiteX1" fmla="*/ 3908892 w 5055305"/>
              <a:gd name="connsiteY1" fmla="*/ 1114891 h 1575513"/>
              <a:gd name="connsiteX2" fmla="*/ 3308090 w 5055305"/>
              <a:gd name="connsiteY2" fmla="*/ 602676 h 1575513"/>
              <a:gd name="connsiteX3" fmla="*/ 5055305 w 5055305"/>
              <a:gd name="connsiteY3" fmla="*/ 0 h 1575513"/>
              <a:gd name="connsiteX0" fmla="*/ 0 w 5055305"/>
              <a:gd name="connsiteY0" fmla="*/ 1575513 h 1575513"/>
              <a:gd name="connsiteX1" fmla="*/ 3908892 w 5055305"/>
              <a:gd name="connsiteY1" fmla="*/ 1114891 h 1575513"/>
              <a:gd name="connsiteX2" fmla="*/ 3308090 w 5055305"/>
              <a:gd name="connsiteY2" fmla="*/ 602676 h 1575513"/>
              <a:gd name="connsiteX3" fmla="*/ 5055305 w 5055305"/>
              <a:gd name="connsiteY3" fmla="*/ 0 h 157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5305" h="1575513">
                <a:moveTo>
                  <a:pt x="0" y="1575513"/>
                </a:moveTo>
                <a:cubicBezTo>
                  <a:pt x="434772" y="1226217"/>
                  <a:pt x="2040670" y="1381619"/>
                  <a:pt x="3908892" y="1114891"/>
                </a:cubicBezTo>
                <a:cubicBezTo>
                  <a:pt x="4993361" y="987970"/>
                  <a:pt x="3011636" y="773458"/>
                  <a:pt x="3308090" y="602676"/>
                </a:cubicBezTo>
                <a:cubicBezTo>
                  <a:pt x="3604544" y="431894"/>
                  <a:pt x="4788617" y="94983"/>
                  <a:pt x="5055305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62" name="Freeform 961"/>
          <p:cNvSpPr/>
          <p:nvPr/>
        </p:nvSpPr>
        <p:spPr bwMode="auto">
          <a:xfrm flipH="1">
            <a:off x="9275671" y="4548348"/>
            <a:ext cx="1632393" cy="109126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288355 w 14489884"/>
              <a:gd name="connsiteY0" fmla="*/ 0 h 26328672"/>
              <a:gd name="connsiteX1" fmla="*/ 840691 w 14489884"/>
              <a:gd name="connsiteY1" fmla="*/ 24925190 h 26328672"/>
              <a:gd name="connsiteX2" fmla="*/ 9989391 w 14489884"/>
              <a:gd name="connsiteY2" fmla="*/ 21195351 h 26328672"/>
              <a:gd name="connsiteX3" fmla="*/ 14489865 w 14489884"/>
              <a:gd name="connsiteY3" fmla="*/ 4422272 h 26328672"/>
              <a:gd name="connsiteX0" fmla="*/ 141992 w 14343521"/>
              <a:gd name="connsiteY0" fmla="*/ 0 h 22336894"/>
              <a:gd name="connsiteX1" fmla="*/ 939507 w 14343521"/>
              <a:gd name="connsiteY1" fmla="*/ 18537547 h 22336894"/>
              <a:gd name="connsiteX2" fmla="*/ 9843028 w 14343521"/>
              <a:gd name="connsiteY2" fmla="*/ 21195351 h 22336894"/>
              <a:gd name="connsiteX3" fmla="*/ 14343502 w 14343521"/>
              <a:gd name="connsiteY3" fmla="*/ 4422272 h 22336894"/>
              <a:gd name="connsiteX0" fmla="*/ 141992 w 19099856"/>
              <a:gd name="connsiteY0" fmla="*/ 0 h 27968331"/>
              <a:gd name="connsiteX1" fmla="*/ 939507 w 19099856"/>
              <a:gd name="connsiteY1" fmla="*/ 18537547 h 27968331"/>
              <a:gd name="connsiteX2" fmla="*/ 9843028 w 19099856"/>
              <a:gd name="connsiteY2" fmla="*/ 21195351 h 27968331"/>
              <a:gd name="connsiteX3" fmla="*/ 19099851 w 19099856"/>
              <a:gd name="connsiteY3" fmla="*/ 18528322 h 27968331"/>
              <a:gd name="connsiteX0" fmla="*/ 141992 w 19099850"/>
              <a:gd name="connsiteY0" fmla="*/ 0 h 21299921"/>
              <a:gd name="connsiteX1" fmla="*/ 939507 w 19099850"/>
              <a:gd name="connsiteY1" fmla="*/ 18537547 h 21299921"/>
              <a:gd name="connsiteX2" fmla="*/ 9843028 w 19099850"/>
              <a:gd name="connsiteY2" fmla="*/ 21195351 h 21299921"/>
              <a:gd name="connsiteX3" fmla="*/ 19099851 w 19099850"/>
              <a:gd name="connsiteY3" fmla="*/ 18528322 h 21299921"/>
              <a:gd name="connsiteX0" fmla="*/ 141992 w 19099856"/>
              <a:gd name="connsiteY0" fmla="*/ 0 h 21291998"/>
              <a:gd name="connsiteX1" fmla="*/ 939507 w 19099856"/>
              <a:gd name="connsiteY1" fmla="*/ 18537547 h 21291998"/>
              <a:gd name="connsiteX2" fmla="*/ 9843028 w 19099856"/>
              <a:gd name="connsiteY2" fmla="*/ 21195351 h 21291998"/>
              <a:gd name="connsiteX3" fmla="*/ 19099856 w 19099856"/>
              <a:gd name="connsiteY3" fmla="*/ 16805290 h 21291998"/>
              <a:gd name="connsiteX0" fmla="*/ 141992 w 19099856"/>
              <a:gd name="connsiteY0" fmla="*/ 0 h 23656877"/>
              <a:gd name="connsiteX1" fmla="*/ 939507 w 19099856"/>
              <a:gd name="connsiteY1" fmla="*/ 18537547 h 23656877"/>
              <a:gd name="connsiteX2" fmla="*/ 9843028 w 19099856"/>
              <a:gd name="connsiteY2" fmla="*/ 21195351 h 23656877"/>
              <a:gd name="connsiteX3" fmla="*/ 19099856 w 19099856"/>
              <a:gd name="connsiteY3" fmla="*/ 16805290 h 23656877"/>
              <a:gd name="connsiteX0" fmla="*/ 0 w 18957864"/>
              <a:gd name="connsiteY0" fmla="*/ 33 h 23656910"/>
              <a:gd name="connsiteX1" fmla="*/ 3565495 w 18957864"/>
              <a:gd name="connsiteY1" fmla="*/ 12184856 h 23656910"/>
              <a:gd name="connsiteX2" fmla="*/ 9701036 w 18957864"/>
              <a:gd name="connsiteY2" fmla="*/ 21195384 h 23656910"/>
              <a:gd name="connsiteX3" fmla="*/ 18957864 w 18957864"/>
              <a:gd name="connsiteY3" fmla="*/ 16805323 h 23656910"/>
              <a:gd name="connsiteX0" fmla="*/ 0 w 18957864"/>
              <a:gd name="connsiteY0" fmla="*/ 66 h 23656943"/>
              <a:gd name="connsiteX1" fmla="*/ 3565495 w 18957864"/>
              <a:gd name="connsiteY1" fmla="*/ 12184889 h 23656943"/>
              <a:gd name="connsiteX2" fmla="*/ 9701036 w 18957864"/>
              <a:gd name="connsiteY2" fmla="*/ 21195417 h 23656943"/>
              <a:gd name="connsiteX3" fmla="*/ 18957864 w 18957864"/>
              <a:gd name="connsiteY3" fmla="*/ 16805356 h 23656943"/>
              <a:gd name="connsiteX0" fmla="*/ 0 w 18957864"/>
              <a:gd name="connsiteY0" fmla="*/ 66 h 23656943"/>
              <a:gd name="connsiteX1" fmla="*/ 3565495 w 18957864"/>
              <a:gd name="connsiteY1" fmla="*/ 12184889 h 23656943"/>
              <a:gd name="connsiteX2" fmla="*/ 9701036 w 18957864"/>
              <a:gd name="connsiteY2" fmla="*/ 21195417 h 23656943"/>
              <a:gd name="connsiteX3" fmla="*/ 18957864 w 18957864"/>
              <a:gd name="connsiteY3" fmla="*/ 16805356 h 23656943"/>
              <a:gd name="connsiteX0" fmla="*/ 0 w 18957864"/>
              <a:gd name="connsiteY0" fmla="*/ -1 h 23656876"/>
              <a:gd name="connsiteX1" fmla="*/ 9701036 w 18957864"/>
              <a:gd name="connsiteY1" fmla="*/ 21195350 h 23656876"/>
              <a:gd name="connsiteX2" fmla="*/ 18957864 w 18957864"/>
              <a:gd name="connsiteY2" fmla="*/ 16805289 h 23656876"/>
              <a:gd name="connsiteX0" fmla="*/ 0 w 18662490"/>
              <a:gd name="connsiteY0" fmla="*/ 0 h 24518384"/>
              <a:gd name="connsiteX1" fmla="*/ 9405662 w 18662490"/>
              <a:gd name="connsiteY1" fmla="*/ 22056858 h 24518384"/>
              <a:gd name="connsiteX2" fmla="*/ 18662490 w 18662490"/>
              <a:gd name="connsiteY2" fmla="*/ 17666797 h 24518384"/>
              <a:gd name="connsiteX0" fmla="*/ 0 w 18071736"/>
              <a:gd name="connsiteY0" fmla="*/ 0 h 27677292"/>
              <a:gd name="connsiteX1" fmla="*/ 8814908 w 18071736"/>
              <a:gd name="connsiteY1" fmla="*/ 25215766 h 27677292"/>
              <a:gd name="connsiteX2" fmla="*/ 18071736 w 18071736"/>
              <a:gd name="connsiteY2" fmla="*/ 20825705 h 27677292"/>
              <a:gd name="connsiteX0" fmla="*/ 0 w 18071736"/>
              <a:gd name="connsiteY0" fmla="*/ 0 h 27677292"/>
              <a:gd name="connsiteX1" fmla="*/ 8814908 w 18071736"/>
              <a:gd name="connsiteY1" fmla="*/ 25215766 h 27677292"/>
              <a:gd name="connsiteX2" fmla="*/ 18071736 w 18071736"/>
              <a:gd name="connsiteY2" fmla="*/ 20825705 h 27677292"/>
              <a:gd name="connsiteX0" fmla="*/ 0 w 17788652"/>
              <a:gd name="connsiteY0" fmla="*/ 0 h 20433725"/>
              <a:gd name="connsiteX1" fmla="*/ 8531824 w 17788652"/>
              <a:gd name="connsiteY1" fmla="*/ 17972199 h 20433725"/>
              <a:gd name="connsiteX2" fmla="*/ 17788652 w 17788652"/>
              <a:gd name="connsiteY2" fmla="*/ 13582138 h 20433725"/>
              <a:gd name="connsiteX0" fmla="*/ 0 w 18024555"/>
              <a:gd name="connsiteY0" fmla="*/ 100112 h 6851592"/>
              <a:gd name="connsiteX1" fmla="*/ 8767727 w 18024555"/>
              <a:gd name="connsiteY1" fmla="*/ 4390066 h 6851592"/>
              <a:gd name="connsiteX2" fmla="*/ 18024555 w 18024555"/>
              <a:gd name="connsiteY2" fmla="*/ 5 h 6851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24555" h="6851592">
                <a:moveTo>
                  <a:pt x="0" y="100112"/>
                </a:moveTo>
                <a:cubicBezTo>
                  <a:pt x="1381070" y="9684929"/>
                  <a:pt x="5608083" y="1589184"/>
                  <a:pt x="8767727" y="4390066"/>
                </a:cubicBezTo>
                <a:cubicBezTo>
                  <a:pt x="11794451" y="4388529"/>
                  <a:pt x="16418436" y="12199975"/>
                  <a:pt x="18024555" y="5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64" name="Rounded Rectangular Callout 963"/>
          <p:cNvSpPr/>
          <p:nvPr/>
        </p:nvSpPr>
        <p:spPr bwMode="auto">
          <a:xfrm>
            <a:off x="9135091" y="3994808"/>
            <a:ext cx="346515" cy="298315"/>
          </a:xfrm>
          <a:prstGeom prst="wedgeRoundRectCallout">
            <a:avLst>
              <a:gd name="adj1" fmla="val -88104"/>
              <a:gd name="adj2" fmla="val -4807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>
                <a:latin typeface="Arial" pitchFamily="-65" charset="0"/>
                <a:ea typeface="Arial" pitchFamily="-65" charset="0"/>
                <a:cs typeface="Arial" pitchFamily="-65" charset="0"/>
              </a:rPr>
              <a:t>GÉANT Open</a:t>
            </a:r>
            <a:br>
              <a:rPr lang="en-US" sz="550">
                <a:latin typeface="Arial" pitchFamily="-65" charset="0"/>
                <a:ea typeface="Arial" pitchFamily="-65" charset="0"/>
                <a:cs typeface="Arial" pitchFamily="-65" charset="0"/>
              </a:rPr>
            </a:br>
            <a:r>
              <a:rPr lang="en-US" sz="550">
                <a:latin typeface="Arial" pitchFamily="-65" charset="0"/>
                <a:ea typeface="Arial" pitchFamily="-65" charset="0"/>
                <a:cs typeface="Arial" pitchFamily="-65" charset="0"/>
              </a:rPr>
              <a:t>London</a:t>
            </a:r>
            <a:endParaRPr lang="en-US" sz="45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65" name="Freeform 964"/>
          <p:cNvSpPr/>
          <p:nvPr/>
        </p:nvSpPr>
        <p:spPr bwMode="auto">
          <a:xfrm flipH="1">
            <a:off x="5018226" y="2441017"/>
            <a:ext cx="3436900" cy="202557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500832 w 14876644"/>
              <a:gd name="connsiteY0" fmla="*/ 14820097 h 20075230"/>
              <a:gd name="connsiteX1" fmla="*/ 525049 w 14876644"/>
              <a:gd name="connsiteY1" fmla="*/ 19976731 h 20075230"/>
              <a:gd name="connsiteX2" fmla="*/ 8029502 w 14876644"/>
              <a:gd name="connsiteY2" fmla="*/ 9172339 h 20075230"/>
              <a:gd name="connsiteX3" fmla="*/ 10376157 w 14876644"/>
              <a:gd name="connsiteY3" fmla="*/ 16773079 h 20075230"/>
              <a:gd name="connsiteX4" fmla="*/ 14876631 w 14876644"/>
              <a:gd name="connsiteY4" fmla="*/ 0 h 20075230"/>
              <a:gd name="connsiteX0" fmla="*/ 5380474 w 14367127"/>
              <a:gd name="connsiteY0" fmla="*/ 3980631 h 20024639"/>
              <a:gd name="connsiteX1" fmla="*/ 15532 w 14367127"/>
              <a:gd name="connsiteY1" fmla="*/ 19976731 h 20024639"/>
              <a:gd name="connsiteX2" fmla="*/ 7519985 w 14367127"/>
              <a:gd name="connsiteY2" fmla="*/ 9172339 h 20024639"/>
              <a:gd name="connsiteX3" fmla="*/ 9866640 w 14367127"/>
              <a:gd name="connsiteY3" fmla="*/ 16773079 h 20024639"/>
              <a:gd name="connsiteX4" fmla="*/ 14367114 w 14367127"/>
              <a:gd name="connsiteY4" fmla="*/ 0 h 20024639"/>
              <a:gd name="connsiteX0" fmla="*/ 0 w 8986653"/>
              <a:gd name="connsiteY0" fmla="*/ 3980631 h 16937263"/>
              <a:gd name="connsiteX1" fmla="*/ 2139511 w 8986653"/>
              <a:gd name="connsiteY1" fmla="*/ 9172339 h 16937263"/>
              <a:gd name="connsiteX2" fmla="*/ 4486166 w 8986653"/>
              <a:gd name="connsiteY2" fmla="*/ 16773079 h 16937263"/>
              <a:gd name="connsiteX3" fmla="*/ 8986640 w 8986653"/>
              <a:gd name="connsiteY3" fmla="*/ 0 h 16937263"/>
              <a:gd name="connsiteX0" fmla="*/ 0 w 8986653"/>
              <a:gd name="connsiteY0" fmla="*/ 3980631 h 15284250"/>
              <a:gd name="connsiteX1" fmla="*/ 2139511 w 8986653"/>
              <a:gd name="connsiteY1" fmla="*/ 9172339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9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8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8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8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91118"/>
              <a:gd name="connsiteX1" fmla="*/ 2139511 w 8986653"/>
              <a:gd name="connsiteY1" fmla="*/ 9172338 h 15291118"/>
              <a:gd name="connsiteX2" fmla="*/ 4461945 w 8986653"/>
              <a:gd name="connsiteY2" fmla="*/ 15089278 h 15291118"/>
              <a:gd name="connsiteX3" fmla="*/ 8986640 w 8986653"/>
              <a:gd name="connsiteY3" fmla="*/ 0 h 15291118"/>
              <a:gd name="connsiteX0" fmla="*/ 0 w 8986653"/>
              <a:gd name="connsiteY0" fmla="*/ 3980631 h 15122534"/>
              <a:gd name="connsiteX1" fmla="*/ 4461945 w 8986653"/>
              <a:gd name="connsiteY1" fmla="*/ 15089278 h 15122534"/>
              <a:gd name="connsiteX2" fmla="*/ 8986640 w 8986653"/>
              <a:gd name="connsiteY2" fmla="*/ 0 h 15122534"/>
              <a:gd name="connsiteX0" fmla="*/ 0 w 8768667"/>
              <a:gd name="connsiteY0" fmla="*/ 15346284 h 17046192"/>
              <a:gd name="connsiteX1" fmla="*/ 4243957 w 8768667"/>
              <a:gd name="connsiteY1" fmla="*/ 15089278 h 17046192"/>
              <a:gd name="connsiteX2" fmla="*/ 8768652 w 8768667"/>
              <a:gd name="connsiteY2" fmla="*/ 0 h 17046192"/>
              <a:gd name="connsiteX0" fmla="*/ 0 w 8768665"/>
              <a:gd name="connsiteY0" fmla="*/ 15346284 h 17046192"/>
              <a:gd name="connsiteX1" fmla="*/ 4243957 w 8768665"/>
              <a:gd name="connsiteY1" fmla="*/ 15089278 h 17046192"/>
              <a:gd name="connsiteX2" fmla="*/ 8768652 w 8768665"/>
              <a:gd name="connsiteY2" fmla="*/ 0 h 17046192"/>
              <a:gd name="connsiteX0" fmla="*/ 0 w 8768667"/>
              <a:gd name="connsiteY0" fmla="*/ 15346284 h 16428516"/>
              <a:gd name="connsiteX1" fmla="*/ 4243957 w 8768667"/>
              <a:gd name="connsiteY1" fmla="*/ 15089278 h 16428516"/>
              <a:gd name="connsiteX2" fmla="*/ 8768652 w 8768667"/>
              <a:gd name="connsiteY2" fmla="*/ 0 h 16428516"/>
              <a:gd name="connsiteX0" fmla="*/ 0 w 8768662"/>
              <a:gd name="connsiteY0" fmla="*/ 15346284 h 16524262"/>
              <a:gd name="connsiteX1" fmla="*/ 4200309 w 8768662"/>
              <a:gd name="connsiteY1" fmla="*/ 15935385 h 16524262"/>
              <a:gd name="connsiteX2" fmla="*/ 4243957 w 8768662"/>
              <a:gd name="connsiteY2" fmla="*/ 15089278 h 16524262"/>
              <a:gd name="connsiteX3" fmla="*/ 8768652 w 8768662"/>
              <a:gd name="connsiteY3" fmla="*/ 0 h 16524262"/>
              <a:gd name="connsiteX0" fmla="*/ 0 w 8149594"/>
              <a:gd name="connsiteY0" fmla="*/ 6479348 h 10301995"/>
              <a:gd name="connsiteX1" fmla="*/ 4200309 w 8149594"/>
              <a:gd name="connsiteY1" fmla="*/ 7068449 h 10301995"/>
              <a:gd name="connsiteX2" fmla="*/ 4243957 w 8149594"/>
              <a:gd name="connsiteY2" fmla="*/ 6222342 h 10301995"/>
              <a:gd name="connsiteX3" fmla="*/ 8149581 w 8149594"/>
              <a:gd name="connsiteY3" fmla="*/ 0 h 10301995"/>
              <a:gd name="connsiteX0" fmla="*/ 0 w 8149581"/>
              <a:gd name="connsiteY0" fmla="*/ 6479348 h 7092640"/>
              <a:gd name="connsiteX1" fmla="*/ 4200309 w 8149581"/>
              <a:gd name="connsiteY1" fmla="*/ 7068449 h 7092640"/>
              <a:gd name="connsiteX2" fmla="*/ 4243957 w 8149581"/>
              <a:gd name="connsiteY2" fmla="*/ 6222342 h 7092640"/>
              <a:gd name="connsiteX3" fmla="*/ 8149581 w 8149581"/>
              <a:gd name="connsiteY3" fmla="*/ 0 h 7092640"/>
              <a:gd name="connsiteX0" fmla="*/ 0 w 8149581"/>
              <a:gd name="connsiteY0" fmla="*/ 6479348 h 6764403"/>
              <a:gd name="connsiteX1" fmla="*/ 4243957 w 8149581"/>
              <a:gd name="connsiteY1" fmla="*/ 6222342 h 6764403"/>
              <a:gd name="connsiteX2" fmla="*/ 8149581 w 8149581"/>
              <a:gd name="connsiteY2" fmla="*/ 0 h 6764403"/>
              <a:gd name="connsiteX0" fmla="*/ 0 w 8149581"/>
              <a:gd name="connsiteY0" fmla="*/ 6479348 h 6479346"/>
              <a:gd name="connsiteX1" fmla="*/ 4243957 w 8149581"/>
              <a:gd name="connsiteY1" fmla="*/ 6222342 h 6479346"/>
              <a:gd name="connsiteX2" fmla="*/ 8149581 w 8149581"/>
              <a:gd name="connsiteY2" fmla="*/ 0 h 6479346"/>
              <a:gd name="connsiteX0" fmla="*/ 0 w 8534781"/>
              <a:gd name="connsiteY0" fmla="*/ 7412710 h 7765858"/>
              <a:gd name="connsiteX1" fmla="*/ 4243957 w 8534781"/>
              <a:gd name="connsiteY1" fmla="*/ 7155704 h 7765858"/>
              <a:gd name="connsiteX2" fmla="*/ 8534781 w 8534781"/>
              <a:gd name="connsiteY2" fmla="*/ 0 h 7765858"/>
              <a:gd name="connsiteX0" fmla="*/ 0 w 8539852"/>
              <a:gd name="connsiteY0" fmla="*/ 7412710 h 7765858"/>
              <a:gd name="connsiteX1" fmla="*/ 4243957 w 8539852"/>
              <a:gd name="connsiteY1" fmla="*/ 7155704 h 7765858"/>
              <a:gd name="connsiteX2" fmla="*/ 8534781 w 8539852"/>
              <a:gd name="connsiteY2" fmla="*/ 0 h 7765858"/>
              <a:gd name="connsiteX0" fmla="*/ 0 w 8539874"/>
              <a:gd name="connsiteY0" fmla="*/ 7412710 h 9045896"/>
              <a:gd name="connsiteX1" fmla="*/ 4257714 w 8539874"/>
              <a:gd name="connsiteY1" fmla="*/ 8711311 h 9045896"/>
              <a:gd name="connsiteX2" fmla="*/ 8534781 w 8539874"/>
              <a:gd name="connsiteY2" fmla="*/ 0 h 9045896"/>
              <a:gd name="connsiteX0" fmla="*/ 0 w 8539874"/>
              <a:gd name="connsiteY0" fmla="*/ 7412710 h 8765816"/>
              <a:gd name="connsiteX1" fmla="*/ 4257714 w 8539874"/>
              <a:gd name="connsiteY1" fmla="*/ 8711311 h 8765816"/>
              <a:gd name="connsiteX2" fmla="*/ 8534781 w 8539874"/>
              <a:gd name="connsiteY2" fmla="*/ 0 h 8765816"/>
              <a:gd name="connsiteX0" fmla="*/ 0 w 8182094"/>
              <a:gd name="connsiteY0" fmla="*/ 9201647 h 9531805"/>
              <a:gd name="connsiteX1" fmla="*/ 3900028 w 8182094"/>
              <a:gd name="connsiteY1" fmla="*/ 8711311 h 9531805"/>
              <a:gd name="connsiteX2" fmla="*/ 8177095 w 8182094"/>
              <a:gd name="connsiteY2" fmla="*/ 0 h 9531805"/>
              <a:gd name="connsiteX0" fmla="*/ 0 w 8269041"/>
              <a:gd name="connsiteY0" fmla="*/ 24214382 h 25640885"/>
              <a:gd name="connsiteX1" fmla="*/ 3900028 w 8269041"/>
              <a:gd name="connsiteY1" fmla="*/ 23724046 h 25640885"/>
              <a:gd name="connsiteX2" fmla="*/ 8264154 w 8269041"/>
              <a:gd name="connsiteY2" fmla="*/ 0 h 25640885"/>
              <a:gd name="connsiteX0" fmla="*/ 0 w 8269247"/>
              <a:gd name="connsiteY0" fmla="*/ 24214382 h 24214383"/>
              <a:gd name="connsiteX1" fmla="*/ 4030619 w 8269247"/>
              <a:gd name="connsiteY1" fmla="*/ 11541586 h 24214383"/>
              <a:gd name="connsiteX2" fmla="*/ 8264154 w 8269247"/>
              <a:gd name="connsiteY2" fmla="*/ 0 h 24214383"/>
              <a:gd name="connsiteX0" fmla="*/ 0 w 8126590"/>
              <a:gd name="connsiteY0" fmla="*/ 23407838 h 23407838"/>
              <a:gd name="connsiteX1" fmla="*/ 3887964 w 8126590"/>
              <a:gd name="connsiteY1" fmla="*/ 11541586 h 23407838"/>
              <a:gd name="connsiteX2" fmla="*/ 8121499 w 8126590"/>
              <a:gd name="connsiteY2" fmla="*/ 0 h 23407838"/>
              <a:gd name="connsiteX0" fmla="*/ 0 w 8126592"/>
              <a:gd name="connsiteY0" fmla="*/ 23407838 h 23476760"/>
              <a:gd name="connsiteX1" fmla="*/ 3887964 w 8126592"/>
              <a:gd name="connsiteY1" fmla="*/ 11541586 h 23476760"/>
              <a:gd name="connsiteX2" fmla="*/ 8121499 w 8126592"/>
              <a:gd name="connsiteY2" fmla="*/ 0 h 23476760"/>
              <a:gd name="connsiteX0" fmla="*/ 0 w 8121498"/>
              <a:gd name="connsiteY0" fmla="*/ 23407838 h 23476760"/>
              <a:gd name="connsiteX1" fmla="*/ 3887964 w 8121498"/>
              <a:gd name="connsiteY1" fmla="*/ 11541586 h 23476760"/>
              <a:gd name="connsiteX2" fmla="*/ 8121499 w 8121498"/>
              <a:gd name="connsiteY2" fmla="*/ 0 h 23476760"/>
              <a:gd name="connsiteX0" fmla="*/ 0 w 8121500"/>
              <a:gd name="connsiteY0" fmla="*/ 23407838 h 23476760"/>
              <a:gd name="connsiteX1" fmla="*/ 3887964 w 8121500"/>
              <a:gd name="connsiteY1" fmla="*/ 11541586 h 23476760"/>
              <a:gd name="connsiteX2" fmla="*/ 7396929 w 8121500"/>
              <a:gd name="connsiteY2" fmla="*/ 5618161 h 23476760"/>
              <a:gd name="connsiteX3" fmla="*/ 8121499 w 8121500"/>
              <a:gd name="connsiteY3" fmla="*/ 0 h 23476760"/>
              <a:gd name="connsiteX0" fmla="*/ 0 w 8083457"/>
              <a:gd name="connsiteY0" fmla="*/ 23622918 h 23691840"/>
              <a:gd name="connsiteX1" fmla="*/ 3887964 w 8083457"/>
              <a:gd name="connsiteY1" fmla="*/ 11756666 h 23691840"/>
              <a:gd name="connsiteX2" fmla="*/ 7396929 w 8083457"/>
              <a:gd name="connsiteY2" fmla="*/ 5833241 h 23691840"/>
              <a:gd name="connsiteX3" fmla="*/ 8083457 w 8083457"/>
              <a:gd name="connsiteY3" fmla="*/ 0 h 23691840"/>
              <a:gd name="connsiteX0" fmla="*/ 0 w 8083457"/>
              <a:gd name="connsiteY0" fmla="*/ 23622918 h 23691840"/>
              <a:gd name="connsiteX1" fmla="*/ 3887964 w 8083457"/>
              <a:gd name="connsiteY1" fmla="*/ 11756666 h 23691840"/>
              <a:gd name="connsiteX2" fmla="*/ 7396929 w 8083457"/>
              <a:gd name="connsiteY2" fmla="*/ 5833241 h 23691840"/>
              <a:gd name="connsiteX3" fmla="*/ 8083457 w 8083457"/>
              <a:gd name="connsiteY3" fmla="*/ 0 h 23691840"/>
              <a:gd name="connsiteX0" fmla="*/ 0 w 8494695"/>
              <a:gd name="connsiteY0" fmla="*/ 18734002 h 18874185"/>
              <a:gd name="connsiteX1" fmla="*/ 4299202 w 8494695"/>
              <a:gd name="connsiteY1" fmla="*/ 11756666 h 18874185"/>
              <a:gd name="connsiteX2" fmla="*/ 7808167 w 8494695"/>
              <a:gd name="connsiteY2" fmla="*/ 5833241 h 18874185"/>
              <a:gd name="connsiteX3" fmla="*/ 8494695 w 8494695"/>
              <a:gd name="connsiteY3" fmla="*/ 0 h 18874185"/>
              <a:gd name="connsiteX0" fmla="*/ 0 w 9137950"/>
              <a:gd name="connsiteY0" fmla="*/ 28828939 h 28873472"/>
              <a:gd name="connsiteX1" fmla="*/ 4942457 w 9137950"/>
              <a:gd name="connsiteY1" fmla="*/ 11756666 h 28873472"/>
              <a:gd name="connsiteX2" fmla="*/ 8451422 w 9137950"/>
              <a:gd name="connsiteY2" fmla="*/ 5833241 h 28873472"/>
              <a:gd name="connsiteX3" fmla="*/ 9137950 w 9137950"/>
              <a:gd name="connsiteY3" fmla="*/ 0 h 28873472"/>
              <a:gd name="connsiteX0" fmla="*/ 0 w 9137950"/>
              <a:gd name="connsiteY0" fmla="*/ 28828939 h 28893806"/>
              <a:gd name="connsiteX1" fmla="*/ 3205671 w 9137950"/>
              <a:gd name="connsiteY1" fmla="*/ 16366495 h 28893806"/>
              <a:gd name="connsiteX2" fmla="*/ 8451422 w 9137950"/>
              <a:gd name="connsiteY2" fmla="*/ 5833241 h 28893806"/>
              <a:gd name="connsiteX3" fmla="*/ 9137950 w 9137950"/>
              <a:gd name="connsiteY3" fmla="*/ 0 h 28893806"/>
              <a:gd name="connsiteX0" fmla="*/ 0 w 9137950"/>
              <a:gd name="connsiteY0" fmla="*/ 28828939 h 29421713"/>
              <a:gd name="connsiteX1" fmla="*/ 3205671 w 9137950"/>
              <a:gd name="connsiteY1" fmla="*/ 16366495 h 29421713"/>
              <a:gd name="connsiteX2" fmla="*/ 8451422 w 9137950"/>
              <a:gd name="connsiteY2" fmla="*/ 5833241 h 29421713"/>
              <a:gd name="connsiteX3" fmla="*/ 9137950 w 9137950"/>
              <a:gd name="connsiteY3" fmla="*/ 0 h 29421713"/>
              <a:gd name="connsiteX0" fmla="*/ 0 w 9137950"/>
              <a:gd name="connsiteY0" fmla="*/ 28828939 h 28888753"/>
              <a:gd name="connsiteX1" fmla="*/ 3205671 w 9137950"/>
              <a:gd name="connsiteY1" fmla="*/ 16366495 h 28888753"/>
              <a:gd name="connsiteX2" fmla="*/ 8451422 w 9137950"/>
              <a:gd name="connsiteY2" fmla="*/ 5833241 h 28888753"/>
              <a:gd name="connsiteX3" fmla="*/ 9137950 w 9137950"/>
              <a:gd name="connsiteY3" fmla="*/ 0 h 28888753"/>
              <a:gd name="connsiteX0" fmla="*/ 0 w 9137950"/>
              <a:gd name="connsiteY0" fmla="*/ 28828939 h 28917192"/>
              <a:gd name="connsiteX1" fmla="*/ 3205671 w 9137950"/>
              <a:gd name="connsiteY1" fmla="*/ 16366495 h 28917192"/>
              <a:gd name="connsiteX2" fmla="*/ 8451422 w 9137950"/>
              <a:gd name="connsiteY2" fmla="*/ 5833241 h 28917192"/>
              <a:gd name="connsiteX3" fmla="*/ 9137950 w 9137950"/>
              <a:gd name="connsiteY3" fmla="*/ 0 h 28917192"/>
              <a:gd name="connsiteX0" fmla="*/ 0 w 9137950"/>
              <a:gd name="connsiteY0" fmla="*/ 28828939 h 28927871"/>
              <a:gd name="connsiteX1" fmla="*/ 3077021 w 9137950"/>
              <a:gd name="connsiteY1" fmla="*/ 17183425 h 28927871"/>
              <a:gd name="connsiteX2" fmla="*/ 8451422 w 9137950"/>
              <a:gd name="connsiteY2" fmla="*/ 5833241 h 28927871"/>
              <a:gd name="connsiteX3" fmla="*/ 9137950 w 9137950"/>
              <a:gd name="connsiteY3" fmla="*/ 0 h 28927871"/>
              <a:gd name="connsiteX0" fmla="*/ 0 w 9137950"/>
              <a:gd name="connsiteY0" fmla="*/ 28828939 h 28903208"/>
              <a:gd name="connsiteX1" fmla="*/ 3077021 w 9137950"/>
              <a:gd name="connsiteY1" fmla="*/ 17183425 h 28903208"/>
              <a:gd name="connsiteX2" fmla="*/ 8451422 w 9137950"/>
              <a:gd name="connsiteY2" fmla="*/ 5833241 h 28903208"/>
              <a:gd name="connsiteX3" fmla="*/ 9137950 w 9137950"/>
              <a:gd name="connsiteY3" fmla="*/ 0 h 28903208"/>
              <a:gd name="connsiteX0" fmla="*/ 0 w 9137950"/>
              <a:gd name="connsiteY0" fmla="*/ 28828939 h 28849354"/>
              <a:gd name="connsiteX1" fmla="*/ 3077021 w 9137950"/>
              <a:gd name="connsiteY1" fmla="*/ 17183425 h 28849354"/>
              <a:gd name="connsiteX2" fmla="*/ 8451422 w 9137950"/>
              <a:gd name="connsiteY2" fmla="*/ 5833241 h 28849354"/>
              <a:gd name="connsiteX3" fmla="*/ 9137950 w 9137950"/>
              <a:gd name="connsiteY3" fmla="*/ 0 h 28849354"/>
              <a:gd name="connsiteX0" fmla="*/ 0 w 9137950"/>
              <a:gd name="connsiteY0" fmla="*/ 28828939 h 29053906"/>
              <a:gd name="connsiteX1" fmla="*/ 3077021 w 9137950"/>
              <a:gd name="connsiteY1" fmla="*/ 17183425 h 29053906"/>
              <a:gd name="connsiteX2" fmla="*/ 8451422 w 9137950"/>
              <a:gd name="connsiteY2" fmla="*/ 5833241 h 29053906"/>
              <a:gd name="connsiteX3" fmla="*/ 9137950 w 9137950"/>
              <a:gd name="connsiteY3" fmla="*/ 0 h 29053906"/>
              <a:gd name="connsiteX0" fmla="*/ 0 w 8666230"/>
              <a:gd name="connsiteY0" fmla="*/ 26669909 h 26923118"/>
              <a:gd name="connsiteX1" fmla="*/ 2605301 w 8666230"/>
              <a:gd name="connsiteY1" fmla="*/ 17183425 h 26923118"/>
              <a:gd name="connsiteX2" fmla="*/ 7979702 w 8666230"/>
              <a:gd name="connsiteY2" fmla="*/ 5833241 h 26923118"/>
              <a:gd name="connsiteX3" fmla="*/ 8666230 w 8666230"/>
              <a:gd name="connsiteY3" fmla="*/ 0 h 26923118"/>
              <a:gd name="connsiteX0" fmla="*/ 0 w 8666230"/>
              <a:gd name="connsiteY0" fmla="*/ 26669909 h 26882579"/>
              <a:gd name="connsiteX1" fmla="*/ 2658904 w 8666230"/>
              <a:gd name="connsiteY1" fmla="*/ 15432864 h 26882579"/>
              <a:gd name="connsiteX2" fmla="*/ 7979702 w 8666230"/>
              <a:gd name="connsiteY2" fmla="*/ 5833241 h 26882579"/>
              <a:gd name="connsiteX3" fmla="*/ 8666230 w 8666230"/>
              <a:gd name="connsiteY3" fmla="*/ 0 h 26882579"/>
              <a:gd name="connsiteX0" fmla="*/ 0 w 8666230"/>
              <a:gd name="connsiteY0" fmla="*/ 26669909 h 26905208"/>
              <a:gd name="connsiteX1" fmla="*/ 2701789 w 8666230"/>
              <a:gd name="connsiteY1" fmla="*/ 16483202 h 26905208"/>
              <a:gd name="connsiteX2" fmla="*/ 7979702 w 8666230"/>
              <a:gd name="connsiteY2" fmla="*/ 5833241 h 26905208"/>
              <a:gd name="connsiteX3" fmla="*/ 8666230 w 8666230"/>
              <a:gd name="connsiteY3" fmla="*/ 0 h 26905208"/>
              <a:gd name="connsiteX0" fmla="*/ 0 w 8666230"/>
              <a:gd name="connsiteY0" fmla="*/ 26669909 h 26965084"/>
              <a:gd name="connsiteX1" fmla="*/ 2701789 w 8666230"/>
              <a:gd name="connsiteY1" fmla="*/ 16483202 h 26965084"/>
              <a:gd name="connsiteX2" fmla="*/ 7979702 w 8666230"/>
              <a:gd name="connsiteY2" fmla="*/ 5833241 h 26965084"/>
              <a:gd name="connsiteX3" fmla="*/ 8666230 w 8666230"/>
              <a:gd name="connsiteY3" fmla="*/ 0 h 26965084"/>
              <a:gd name="connsiteX0" fmla="*/ 0 w 8666230"/>
              <a:gd name="connsiteY0" fmla="*/ 26669909 h 26669909"/>
              <a:gd name="connsiteX1" fmla="*/ 2701789 w 8666230"/>
              <a:gd name="connsiteY1" fmla="*/ 16483202 h 26669909"/>
              <a:gd name="connsiteX2" fmla="*/ 7979702 w 8666230"/>
              <a:gd name="connsiteY2" fmla="*/ 5833241 h 26669909"/>
              <a:gd name="connsiteX3" fmla="*/ 8666230 w 8666230"/>
              <a:gd name="connsiteY3" fmla="*/ 0 h 26669909"/>
              <a:gd name="connsiteX0" fmla="*/ 0 w 8666230"/>
              <a:gd name="connsiteY0" fmla="*/ 26669909 h 26669909"/>
              <a:gd name="connsiteX1" fmla="*/ 3280718 w 8666230"/>
              <a:gd name="connsiteY1" fmla="*/ 15841333 h 26669909"/>
              <a:gd name="connsiteX2" fmla="*/ 7979702 w 8666230"/>
              <a:gd name="connsiteY2" fmla="*/ 5833241 h 26669909"/>
              <a:gd name="connsiteX3" fmla="*/ 8666230 w 8666230"/>
              <a:gd name="connsiteY3" fmla="*/ 0 h 26669909"/>
              <a:gd name="connsiteX0" fmla="*/ 0 w 8666230"/>
              <a:gd name="connsiteY0" fmla="*/ 26669909 h 26669909"/>
              <a:gd name="connsiteX1" fmla="*/ 3280718 w 8666230"/>
              <a:gd name="connsiteY1" fmla="*/ 15841333 h 26669909"/>
              <a:gd name="connsiteX2" fmla="*/ 7979702 w 8666230"/>
              <a:gd name="connsiteY2" fmla="*/ 5833241 h 26669909"/>
              <a:gd name="connsiteX3" fmla="*/ 8666230 w 8666230"/>
              <a:gd name="connsiteY3" fmla="*/ 0 h 26669909"/>
              <a:gd name="connsiteX0" fmla="*/ 0 w 8666230"/>
              <a:gd name="connsiteY0" fmla="*/ 26669909 h 26669909"/>
              <a:gd name="connsiteX1" fmla="*/ 3280718 w 8666230"/>
              <a:gd name="connsiteY1" fmla="*/ 15841333 h 26669909"/>
              <a:gd name="connsiteX2" fmla="*/ 7979702 w 8666230"/>
              <a:gd name="connsiteY2" fmla="*/ 5833241 h 26669909"/>
              <a:gd name="connsiteX3" fmla="*/ 8666230 w 8666230"/>
              <a:gd name="connsiteY3" fmla="*/ 0 h 26669909"/>
              <a:gd name="connsiteX0" fmla="*/ 0 w 8666230"/>
              <a:gd name="connsiteY0" fmla="*/ 26669909 h 26669909"/>
              <a:gd name="connsiteX1" fmla="*/ 3602345 w 8666230"/>
              <a:gd name="connsiteY1" fmla="*/ 14440880 h 26669909"/>
              <a:gd name="connsiteX2" fmla="*/ 7979702 w 8666230"/>
              <a:gd name="connsiteY2" fmla="*/ 5833241 h 26669909"/>
              <a:gd name="connsiteX3" fmla="*/ 8666230 w 8666230"/>
              <a:gd name="connsiteY3" fmla="*/ 0 h 26669909"/>
              <a:gd name="connsiteX0" fmla="*/ 0 w 8666230"/>
              <a:gd name="connsiteY0" fmla="*/ 26669909 h 26669909"/>
              <a:gd name="connsiteX1" fmla="*/ 3602345 w 8666230"/>
              <a:gd name="connsiteY1" fmla="*/ 14440880 h 26669909"/>
              <a:gd name="connsiteX2" fmla="*/ 7979702 w 8666230"/>
              <a:gd name="connsiteY2" fmla="*/ 5833241 h 26669909"/>
              <a:gd name="connsiteX3" fmla="*/ 8666230 w 8666230"/>
              <a:gd name="connsiteY3" fmla="*/ 0 h 26669909"/>
              <a:gd name="connsiteX0" fmla="*/ 0 w 8548300"/>
              <a:gd name="connsiteY0" fmla="*/ 26669909 h 26669909"/>
              <a:gd name="connsiteX1" fmla="*/ 3484415 w 8548300"/>
              <a:gd name="connsiteY1" fmla="*/ 14440880 h 26669909"/>
              <a:gd name="connsiteX2" fmla="*/ 7861772 w 8548300"/>
              <a:gd name="connsiteY2" fmla="*/ 5833241 h 26669909"/>
              <a:gd name="connsiteX3" fmla="*/ 8548300 w 8548300"/>
              <a:gd name="connsiteY3" fmla="*/ 0 h 26669909"/>
              <a:gd name="connsiteX0" fmla="*/ 0 w 8548300"/>
              <a:gd name="connsiteY0" fmla="*/ 26669909 h 26669909"/>
              <a:gd name="connsiteX1" fmla="*/ 3484415 w 8548300"/>
              <a:gd name="connsiteY1" fmla="*/ 14440880 h 26669909"/>
              <a:gd name="connsiteX2" fmla="*/ 7861772 w 8548300"/>
              <a:gd name="connsiteY2" fmla="*/ 5833241 h 26669909"/>
              <a:gd name="connsiteX3" fmla="*/ 8548300 w 8548300"/>
              <a:gd name="connsiteY3" fmla="*/ 0 h 26669909"/>
              <a:gd name="connsiteX0" fmla="*/ 0 w 8548300"/>
              <a:gd name="connsiteY0" fmla="*/ 26669909 h 26669909"/>
              <a:gd name="connsiteX1" fmla="*/ 3484415 w 8548300"/>
              <a:gd name="connsiteY1" fmla="*/ 14440880 h 26669909"/>
              <a:gd name="connsiteX2" fmla="*/ 7861772 w 8548300"/>
              <a:gd name="connsiteY2" fmla="*/ 5833241 h 26669909"/>
              <a:gd name="connsiteX3" fmla="*/ 8548300 w 8548300"/>
              <a:gd name="connsiteY3" fmla="*/ 0 h 26669909"/>
              <a:gd name="connsiteX0" fmla="*/ 0 w 8548300"/>
              <a:gd name="connsiteY0" fmla="*/ 26669909 h 26669909"/>
              <a:gd name="connsiteX1" fmla="*/ 3484415 w 8548300"/>
              <a:gd name="connsiteY1" fmla="*/ 14440880 h 26669909"/>
              <a:gd name="connsiteX2" fmla="*/ 7861772 w 8548300"/>
              <a:gd name="connsiteY2" fmla="*/ 5833241 h 26669909"/>
              <a:gd name="connsiteX3" fmla="*/ 8548300 w 8548300"/>
              <a:gd name="connsiteY3" fmla="*/ 0 h 26669909"/>
              <a:gd name="connsiteX0" fmla="*/ 0 w 8623346"/>
              <a:gd name="connsiteY0" fmla="*/ 27661900 h 27661900"/>
              <a:gd name="connsiteX1" fmla="*/ 3484415 w 8623346"/>
              <a:gd name="connsiteY1" fmla="*/ 15432871 h 27661900"/>
              <a:gd name="connsiteX2" fmla="*/ 7861772 w 8623346"/>
              <a:gd name="connsiteY2" fmla="*/ 6825232 h 27661900"/>
              <a:gd name="connsiteX3" fmla="*/ 8623346 w 8623346"/>
              <a:gd name="connsiteY3" fmla="*/ 0 h 27661900"/>
              <a:gd name="connsiteX0" fmla="*/ 0 w 8623346"/>
              <a:gd name="connsiteY0" fmla="*/ 27661900 h 27661900"/>
              <a:gd name="connsiteX1" fmla="*/ 3913251 w 8623346"/>
              <a:gd name="connsiteY1" fmla="*/ 16599910 h 27661900"/>
              <a:gd name="connsiteX2" fmla="*/ 7861772 w 8623346"/>
              <a:gd name="connsiteY2" fmla="*/ 6825232 h 27661900"/>
              <a:gd name="connsiteX3" fmla="*/ 8623346 w 8623346"/>
              <a:gd name="connsiteY3" fmla="*/ 0 h 27661900"/>
              <a:gd name="connsiteX0" fmla="*/ 0 w 8623346"/>
              <a:gd name="connsiteY0" fmla="*/ 27661900 h 27661900"/>
              <a:gd name="connsiteX1" fmla="*/ 3913251 w 8623346"/>
              <a:gd name="connsiteY1" fmla="*/ 16599910 h 27661900"/>
              <a:gd name="connsiteX2" fmla="*/ 7861772 w 8623346"/>
              <a:gd name="connsiteY2" fmla="*/ 6825232 h 27661900"/>
              <a:gd name="connsiteX3" fmla="*/ 8623346 w 8623346"/>
              <a:gd name="connsiteY3" fmla="*/ 0 h 27661900"/>
              <a:gd name="connsiteX0" fmla="*/ 0 w 8623346"/>
              <a:gd name="connsiteY0" fmla="*/ 27661900 h 27661900"/>
              <a:gd name="connsiteX1" fmla="*/ 3913251 w 8623346"/>
              <a:gd name="connsiteY1" fmla="*/ 16599910 h 27661900"/>
              <a:gd name="connsiteX2" fmla="*/ 7861772 w 8623346"/>
              <a:gd name="connsiteY2" fmla="*/ 6825232 h 27661900"/>
              <a:gd name="connsiteX3" fmla="*/ 8623346 w 8623346"/>
              <a:gd name="connsiteY3" fmla="*/ 0 h 27661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3346" h="27661900">
                <a:moveTo>
                  <a:pt x="0" y="27661900"/>
                </a:moveTo>
                <a:cubicBezTo>
                  <a:pt x="646454" y="17332157"/>
                  <a:pt x="2828096" y="19314111"/>
                  <a:pt x="3913251" y="16599910"/>
                </a:cubicBezTo>
                <a:cubicBezTo>
                  <a:pt x="4998406" y="13885709"/>
                  <a:pt x="7156183" y="8748829"/>
                  <a:pt x="7861772" y="6825232"/>
                </a:cubicBezTo>
                <a:cubicBezTo>
                  <a:pt x="8567361" y="4901635"/>
                  <a:pt x="8576555" y="2238791"/>
                  <a:pt x="8623346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66" name="Freeform 965"/>
          <p:cNvSpPr/>
          <p:nvPr/>
        </p:nvSpPr>
        <p:spPr bwMode="auto">
          <a:xfrm flipH="1">
            <a:off x="4802246" y="2441762"/>
            <a:ext cx="4382085" cy="234696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0 w 15374126"/>
              <a:gd name="connsiteY0" fmla="*/ 11 h 27367945"/>
              <a:gd name="connsiteX1" fmla="*/ 1724933 w 15374126"/>
              <a:gd name="connsiteY1" fmla="*/ 25894044 h 27367945"/>
              <a:gd name="connsiteX2" fmla="*/ 10873633 w 15374126"/>
              <a:gd name="connsiteY2" fmla="*/ 22164205 h 27367945"/>
              <a:gd name="connsiteX3" fmla="*/ 15374107 w 15374126"/>
              <a:gd name="connsiteY3" fmla="*/ 5391126 h 27367945"/>
              <a:gd name="connsiteX0" fmla="*/ 45590 w 14749619"/>
              <a:gd name="connsiteY0" fmla="*/ 10 h 28882889"/>
              <a:gd name="connsiteX1" fmla="*/ 1100426 w 14749619"/>
              <a:gd name="connsiteY1" fmla="*/ 27306185 h 28882889"/>
              <a:gd name="connsiteX2" fmla="*/ 10249126 w 14749619"/>
              <a:gd name="connsiteY2" fmla="*/ 23576346 h 28882889"/>
              <a:gd name="connsiteX3" fmla="*/ 14749600 w 14749619"/>
              <a:gd name="connsiteY3" fmla="*/ 6803267 h 28882889"/>
              <a:gd name="connsiteX0" fmla="*/ 569840 w 15273869"/>
              <a:gd name="connsiteY0" fmla="*/ 0 h 28882879"/>
              <a:gd name="connsiteX1" fmla="*/ 1624676 w 15273869"/>
              <a:gd name="connsiteY1" fmla="*/ 27306175 h 28882879"/>
              <a:gd name="connsiteX2" fmla="*/ 10773376 w 15273869"/>
              <a:gd name="connsiteY2" fmla="*/ 23576336 h 28882879"/>
              <a:gd name="connsiteX3" fmla="*/ 15273850 w 15273869"/>
              <a:gd name="connsiteY3" fmla="*/ 6803257 h 28882879"/>
              <a:gd name="connsiteX0" fmla="*/ 569840 w 15648785"/>
              <a:gd name="connsiteY0" fmla="*/ 53184272 h 85151394"/>
              <a:gd name="connsiteX1" fmla="*/ 1624676 w 15648785"/>
              <a:gd name="connsiteY1" fmla="*/ 80490447 h 85151394"/>
              <a:gd name="connsiteX2" fmla="*/ 10773376 w 15648785"/>
              <a:gd name="connsiteY2" fmla="*/ 76760608 h 85151394"/>
              <a:gd name="connsiteX3" fmla="*/ 15648768 w 15648785"/>
              <a:gd name="connsiteY3" fmla="*/ 0 h 85151394"/>
              <a:gd name="connsiteX0" fmla="*/ 613355 w 15692311"/>
              <a:gd name="connsiteY0" fmla="*/ 53184272 h 87064285"/>
              <a:gd name="connsiteX1" fmla="*/ 1668191 w 15692311"/>
              <a:gd name="connsiteY1" fmla="*/ 80490447 h 87064285"/>
              <a:gd name="connsiteX2" fmla="*/ 11794942 w 15692311"/>
              <a:gd name="connsiteY2" fmla="*/ 79722944 h 87064285"/>
              <a:gd name="connsiteX3" fmla="*/ 15692283 w 15692311"/>
              <a:gd name="connsiteY3" fmla="*/ 0 h 87064285"/>
              <a:gd name="connsiteX0" fmla="*/ 404512 w 15483466"/>
              <a:gd name="connsiteY0" fmla="*/ 53184272 h 101651414"/>
              <a:gd name="connsiteX1" fmla="*/ 2300308 w 15483466"/>
              <a:gd name="connsiteY1" fmla="*/ 100486329 h 101651414"/>
              <a:gd name="connsiteX2" fmla="*/ 11586099 w 15483466"/>
              <a:gd name="connsiteY2" fmla="*/ 79722944 h 101651414"/>
              <a:gd name="connsiteX3" fmla="*/ 15483440 w 15483466"/>
              <a:gd name="connsiteY3" fmla="*/ 0 h 101651414"/>
              <a:gd name="connsiteX0" fmla="*/ 598957 w 14752855"/>
              <a:gd name="connsiteY0" fmla="*/ 80586006 h 100487230"/>
              <a:gd name="connsiteX1" fmla="*/ 1569697 w 14752855"/>
              <a:gd name="connsiteY1" fmla="*/ 100486329 h 100487230"/>
              <a:gd name="connsiteX2" fmla="*/ 10855488 w 14752855"/>
              <a:gd name="connsiteY2" fmla="*/ 79722944 h 100487230"/>
              <a:gd name="connsiteX3" fmla="*/ 14752829 w 14752855"/>
              <a:gd name="connsiteY3" fmla="*/ 0 h 100487230"/>
              <a:gd name="connsiteX0" fmla="*/ 598957 w 14752855"/>
              <a:gd name="connsiteY0" fmla="*/ 80586006 h 103851433"/>
              <a:gd name="connsiteX1" fmla="*/ 1569697 w 14752855"/>
              <a:gd name="connsiteY1" fmla="*/ 103850704 h 103851433"/>
              <a:gd name="connsiteX2" fmla="*/ 10855488 w 14752855"/>
              <a:gd name="connsiteY2" fmla="*/ 79722944 h 103851433"/>
              <a:gd name="connsiteX3" fmla="*/ 14752829 w 14752855"/>
              <a:gd name="connsiteY3" fmla="*/ 0 h 103851433"/>
              <a:gd name="connsiteX0" fmla="*/ 618536 w 14772442"/>
              <a:gd name="connsiteY0" fmla="*/ 80586006 h 103862551"/>
              <a:gd name="connsiteX1" fmla="*/ 1589276 w 14772442"/>
              <a:gd name="connsiteY1" fmla="*/ 103850704 h 103862551"/>
              <a:gd name="connsiteX2" fmla="*/ 11299552 w 14772442"/>
              <a:gd name="connsiteY2" fmla="*/ 82339685 h 103862551"/>
              <a:gd name="connsiteX3" fmla="*/ 14772408 w 14772442"/>
              <a:gd name="connsiteY3" fmla="*/ 0 h 103862551"/>
              <a:gd name="connsiteX0" fmla="*/ 618536 w 13821693"/>
              <a:gd name="connsiteY0" fmla="*/ 39465828 h 62742373"/>
              <a:gd name="connsiteX1" fmla="*/ 1589276 w 13821693"/>
              <a:gd name="connsiteY1" fmla="*/ 62730526 h 62742373"/>
              <a:gd name="connsiteX2" fmla="*/ 11299552 w 13821693"/>
              <a:gd name="connsiteY2" fmla="*/ 41219507 h 62742373"/>
              <a:gd name="connsiteX3" fmla="*/ 13821564 w 13821693"/>
              <a:gd name="connsiteY3" fmla="*/ 0 h 62742373"/>
              <a:gd name="connsiteX0" fmla="*/ 708997 w 13632095"/>
              <a:gd name="connsiteY0" fmla="*/ 41622440 h 62730706"/>
              <a:gd name="connsiteX1" fmla="*/ 1399678 w 13632095"/>
              <a:gd name="connsiteY1" fmla="*/ 62730526 h 62730706"/>
              <a:gd name="connsiteX2" fmla="*/ 11109954 w 13632095"/>
              <a:gd name="connsiteY2" fmla="*/ 41219507 h 62730706"/>
              <a:gd name="connsiteX3" fmla="*/ 13631966 w 13632095"/>
              <a:gd name="connsiteY3" fmla="*/ 0 h 62730706"/>
              <a:gd name="connsiteX0" fmla="*/ 409096 w 13332194"/>
              <a:gd name="connsiteY0" fmla="*/ 41622440 h 62730873"/>
              <a:gd name="connsiteX1" fmla="*/ 1099777 w 13332194"/>
              <a:gd name="connsiteY1" fmla="*/ 62730526 h 62730873"/>
              <a:gd name="connsiteX2" fmla="*/ 10810053 w 13332194"/>
              <a:gd name="connsiteY2" fmla="*/ 41219507 h 62730873"/>
              <a:gd name="connsiteX3" fmla="*/ 13332065 w 13332194"/>
              <a:gd name="connsiteY3" fmla="*/ 0 h 62730873"/>
              <a:gd name="connsiteX0" fmla="*/ 175855 w 13098953"/>
              <a:gd name="connsiteY0" fmla="*/ 41622440 h 64168605"/>
              <a:gd name="connsiteX1" fmla="*/ 1459603 w 13098953"/>
              <a:gd name="connsiteY1" fmla="*/ 64168313 h 64168605"/>
              <a:gd name="connsiteX2" fmla="*/ 10576812 w 13098953"/>
              <a:gd name="connsiteY2" fmla="*/ 41219507 h 64168605"/>
              <a:gd name="connsiteX3" fmla="*/ 13098824 w 13098953"/>
              <a:gd name="connsiteY3" fmla="*/ 0 h 64168605"/>
              <a:gd name="connsiteX0" fmla="*/ 175855 w 13395428"/>
              <a:gd name="connsiteY0" fmla="*/ 50249000 h 72795165"/>
              <a:gd name="connsiteX1" fmla="*/ 1459603 w 13395428"/>
              <a:gd name="connsiteY1" fmla="*/ 72794873 h 72795165"/>
              <a:gd name="connsiteX2" fmla="*/ 10576812 w 13395428"/>
              <a:gd name="connsiteY2" fmla="*/ 49846067 h 72795165"/>
              <a:gd name="connsiteX3" fmla="*/ 13395358 w 13395428"/>
              <a:gd name="connsiteY3" fmla="*/ 0 h 72795165"/>
              <a:gd name="connsiteX0" fmla="*/ 184764 w 13404375"/>
              <a:gd name="connsiteY0" fmla="*/ 50249000 h 73088545"/>
              <a:gd name="connsiteX1" fmla="*/ 1468512 w 13404375"/>
              <a:gd name="connsiteY1" fmla="*/ 72794873 h 73088545"/>
              <a:gd name="connsiteX2" fmla="*/ 10816359 w 13404375"/>
              <a:gd name="connsiteY2" fmla="*/ 56316017 h 73088545"/>
              <a:gd name="connsiteX3" fmla="*/ 13404267 w 13404375"/>
              <a:gd name="connsiteY3" fmla="*/ 0 h 73088545"/>
              <a:gd name="connsiteX0" fmla="*/ 184764 w 13274111"/>
              <a:gd name="connsiteY0" fmla="*/ 117351612 h 140191157"/>
              <a:gd name="connsiteX1" fmla="*/ 1468512 w 13274111"/>
              <a:gd name="connsiteY1" fmla="*/ 139897485 h 140191157"/>
              <a:gd name="connsiteX2" fmla="*/ 10816359 w 13274111"/>
              <a:gd name="connsiteY2" fmla="*/ 123418629 h 140191157"/>
              <a:gd name="connsiteX3" fmla="*/ 13273952 w 13274111"/>
              <a:gd name="connsiteY3" fmla="*/ 0 h 140191157"/>
              <a:gd name="connsiteX0" fmla="*/ 182721 w 13272043"/>
              <a:gd name="connsiteY0" fmla="*/ 117351612 h 142347609"/>
              <a:gd name="connsiteX1" fmla="*/ 1466469 w 13272043"/>
              <a:gd name="connsiteY1" fmla="*/ 139897485 h 142347609"/>
              <a:gd name="connsiteX2" fmla="*/ 10762190 w 13272043"/>
              <a:gd name="connsiteY2" fmla="*/ 60296666 h 142347609"/>
              <a:gd name="connsiteX3" fmla="*/ 13271909 w 13272043"/>
              <a:gd name="connsiteY3" fmla="*/ 0 h 142347609"/>
              <a:gd name="connsiteX0" fmla="*/ 52080 w 13141402"/>
              <a:gd name="connsiteY0" fmla="*/ 117351612 h 139263350"/>
              <a:gd name="connsiteX1" fmla="*/ 2378366 w 13141402"/>
              <a:gd name="connsiteY1" fmla="*/ 136485512 h 139263350"/>
              <a:gd name="connsiteX2" fmla="*/ 10631549 w 13141402"/>
              <a:gd name="connsiteY2" fmla="*/ 60296666 h 139263350"/>
              <a:gd name="connsiteX3" fmla="*/ 13141268 w 13141402"/>
              <a:gd name="connsiteY3" fmla="*/ 0 h 139263350"/>
              <a:gd name="connsiteX0" fmla="*/ 55741 w 13151499"/>
              <a:gd name="connsiteY0" fmla="*/ 117351612 h 140157781"/>
              <a:gd name="connsiteX1" fmla="*/ 2382027 w 13151499"/>
              <a:gd name="connsiteY1" fmla="*/ 136485512 h 140157781"/>
              <a:gd name="connsiteX2" fmla="*/ 11136310 w 13151499"/>
              <a:gd name="connsiteY2" fmla="*/ 46712983 h 140157781"/>
              <a:gd name="connsiteX3" fmla="*/ 13144929 w 13151499"/>
              <a:gd name="connsiteY3" fmla="*/ 0 h 140157781"/>
              <a:gd name="connsiteX0" fmla="*/ 37173 w 13132931"/>
              <a:gd name="connsiteY0" fmla="*/ 117351612 h 138666298"/>
              <a:gd name="connsiteX1" fmla="*/ 2363459 w 13132931"/>
              <a:gd name="connsiteY1" fmla="*/ 136485512 h 138666298"/>
              <a:gd name="connsiteX2" fmla="*/ 7696301 w 13132931"/>
              <a:gd name="connsiteY2" fmla="*/ 69678071 h 138666298"/>
              <a:gd name="connsiteX3" fmla="*/ 11117742 w 13132931"/>
              <a:gd name="connsiteY3" fmla="*/ 46712983 h 138666298"/>
              <a:gd name="connsiteX4" fmla="*/ 13126361 w 13132931"/>
              <a:gd name="connsiteY4" fmla="*/ 0 h 138666298"/>
              <a:gd name="connsiteX0" fmla="*/ 37173 w 13132931"/>
              <a:gd name="connsiteY0" fmla="*/ 117351612 h 138666298"/>
              <a:gd name="connsiteX1" fmla="*/ 2363459 w 13132931"/>
              <a:gd name="connsiteY1" fmla="*/ 136485512 h 138666298"/>
              <a:gd name="connsiteX2" fmla="*/ 7696301 w 13132931"/>
              <a:gd name="connsiteY2" fmla="*/ 69678071 h 138666298"/>
              <a:gd name="connsiteX3" fmla="*/ 11117742 w 13132931"/>
              <a:gd name="connsiteY3" fmla="*/ 46712983 h 138666298"/>
              <a:gd name="connsiteX4" fmla="*/ 13126361 w 13132931"/>
              <a:gd name="connsiteY4" fmla="*/ 0 h 138666298"/>
              <a:gd name="connsiteX0" fmla="*/ 37750 w 13133508"/>
              <a:gd name="connsiteY0" fmla="*/ 117351612 h 138874801"/>
              <a:gd name="connsiteX1" fmla="*/ 2364036 w 13133508"/>
              <a:gd name="connsiteY1" fmla="*/ 136485512 h 138874801"/>
              <a:gd name="connsiteX2" fmla="*/ 7848725 w 13133508"/>
              <a:gd name="connsiteY2" fmla="*/ 66364975 h 138874801"/>
              <a:gd name="connsiteX3" fmla="*/ 11118319 w 13133508"/>
              <a:gd name="connsiteY3" fmla="*/ 46712983 h 138874801"/>
              <a:gd name="connsiteX4" fmla="*/ 13126938 w 13133508"/>
              <a:gd name="connsiteY4" fmla="*/ 0 h 138874801"/>
              <a:gd name="connsiteX0" fmla="*/ 37750 w 13133508"/>
              <a:gd name="connsiteY0" fmla="*/ 117351612 h 138874801"/>
              <a:gd name="connsiteX1" fmla="*/ 2364036 w 13133508"/>
              <a:gd name="connsiteY1" fmla="*/ 136485512 h 138874801"/>
              <a:gd name="connsiteX2" fmla="*/ 7848725 w 13133508"/>
              <a:gd name="connsiteY2" fmla="*/ 66364975 h 138874801"/>
              <a:gd name="connsiteX3" fmla="*/ 11118319 w 13133508"/>
              <a:gd name="connsiteY3" fmla="*/ 46712983 h 138874801"/>
              <a:gd name="connsiteX4" fmla="*/ 13126938 w 13133508"/>
              <a:gd name="connsiteY4" fmla="*/ 0 h 138874801"/>
              <a:gd name="connsiteX0" fmla="*/ 37750 w 13133508"/>
              <a:gd name="connsiteY0" fmla="*/ 117351612 h 138874801"/>
              <a:gd name="connsiteX1" fmla="*/ 2364036 w 13133508"/>
              <a:gd name="connsiteY1" fmla="*/ 136485512 h 138874801"/>
              <a:gd name="connsiteX2" fmla="*/ 7848725 w 13133508"/>
              <a:gd name="connsiteY2" fmla="*/ 66364975 h 138874801"/>
              <a:gd name="connsiteX3" fmla="*/ 11118319 w 13133508"/>
              <a:gd name="connsiteY3" fmla="*/ 46712983 h 138874801"/>
              <a:gd name="connsiteX4" fmla="*/ 13126938 w 13133508"/>
              <a:gd name="connsiteY4" fmla="*/ 0 h 138874801"/>
              <a:gd name="connsiteX0" fmla="*/ 37750 w 13127047"/>
              <a:gd name="connsiteY0" fmla="*/ 117351612 h 138874801"/>
              <a:gd name="connsiteX1" fmla="*/ 2364036 w 13127047"/>
              <a:gd name="connsiteY1" fmla="*/ 136485512 h 138874801"/>
              <a:gd name="connsiteX2" fmla="*/ 7848725 w 13127047"/>
              <a:gd name="connsiteY2" fmla="*/ 66364975 h 138874801"/>
              <a:gd name="connsiteX3" fmla="*/ 11118319 w 13127047"/>
              <a:gd name="connsiteY3" fmla="*/ 46712983 h 138874801"/>
              <a:gd name="connsiteX4" fmla="*/ 13126938 w 13127047"/>
              <a:gd name="connsiteY4" fmla="*/ 0 h 138874801"/>
              <a:gd name="connsiteX0" fmla="*/ 37750 w 13187715"/>
              <a:gd name="connsiteY0" fmla="*/ 117682909 h 139206098"/>
              <a:gd name="connsiteX1" fmla="*/ 2364036 w 13187715"/>
              <a:gd name="connsiteY1" fmla="*/ 136816809 h 139206098"/>
              <a:gd name="connsiteX2" fmla="*/ 7848725 w 13187715"/>
              <a:gd name="connsiteY2" fmla="*/ 66696272 h 139206098"/>
              <a:gd name="connsiteX3" fmla="*/ 11118319 w 13187715"/>
              <a:gd name="connsiteY3" fmla="*/ 47044280 h 139206098"/>
              <a:gd name="connsiteX4" fmla="*/ 13187679 w 13187715"/>
              <a:gd name="connsiteY4" fmla="*/ 0 h 139206098"/>
              <a:gd name="connsiteX0" fmla="*/ 37750 w 13248456"/>
              <a:gd name="connsiteY0" fmla="*/ 118014206 h 139537395"/>
              <a:gd name="connsiteX1" fmla="*/ 2364036 w 13248456"/>
              <a:gd name="connsiteY1" fmla="*/ 137148106 h 139537395"/>
              <a:gd name="connsiteX2" fmla="*/ 7848725 w 13248456"/>
              <a:gd name="connsiteY2" fmla="*/ 67027569 h 139537395"/>
              <a:gd name="connsiteX3" fmla="*/ 11118319 w 13248456"/>
              <a:gd name="connsiteY3" fmla="*/ 47375577 h 139537395"/>
              <a:gd name="connsiteX4" fmla="*/ 13248419 w 13248456"/>
              <a:gd name="connsiteY4" fmla="*/ 0 h 139537395"/>
              <a:gd name="connsiteX0" fmla="*/ 37750 w 13248521"/>
              <a:gd name="connsiteY0" fmla="*/ 118014206 h 139537395"/>
              <a:gd name="connsiteX1" fmla="*/ 2364036 w 13248521"/>
              <a:gd name="connsiteY1" fmla="*/ 137148106 h 139537395"/>
              <a:gd name="connsiteX2" fmla="*/ 7848725 w 13248521"/>
              <a:gd name="connsiteY2" fmla="*/ 67027569 h 139537395"/>
              <a:gd name="connsiteX3" fmla="*/ 11923116 w 13248521"/>
              <a:gd name="connsiteY3" fmla="*/ 43068547 h 139537395"/>
              <a:gd name="connsiteX4" fmla="*/ 13248419 w 13248521"/>
              <a:gd name="connsiteY4" fmla="*/ 0 h 139537395"/>
              <a:gd name="connsiteX0" fmla="*/ 31895 w 13242664"/>
              <a:gd name="connsiteY0" fmla="*/ 118014206 h 139239723"/>
              <a:gd name="connsiteX1" fmla="*/ 2646693 w 13242664"/>
              <a:gd name="connsiteY1" fmla="*/ 136816808 h 139239723"/>
              <a:gd name="connsiteX2" fmla="*/ 7842870 w 13242664"/>
              <a:gd name="connsiteY2" fmla="*/ 67027569 h 139239723"/>
              <a:gd name="connsiteX3" fmla="*/ 11917261 w 13242664"/>
              <a:gd name="connsiteY3" fmla="*/ 43068547 h 139239723"/>
              <a:gd name="connsiteX4" fmla="*/ 13242564 w 13242664"/>
              <a:gd name="connsiteY4" fmla="*/ 0 h 139239723"/>
              <a:gd name="connsiteX0" fmla="*/ 40989 w 12758889"/>
              <a:gd name="connsiteY0" fmla="*/ 98591768 h 137398117"/>
              <a:gd name="connsiteX1" fmla="*/ 2162917 w 12758889"/>
              <a:gd name="connsiteY1" fmla="*/ 136816808 h 137398117"/>
              <a:gd name="connsiteX2" fmla="*/ 7359094 w 12758889"/>
              <a:gd name="connsiteY2" fmla="*/ 67027569 h 137398117"/>
              <a:gd name="connsiteX3" fmla="*/ 11433485 w 12758889"/>
              <a:gd name="connsiteY3" fmla="*/ 43068547 h 137398117"/>
              <a:gd name="connsiteX4" fmla="*/ 12758788 w 12758889"/>
              <a:gd name="connsiteY4" fmla="*/ 0 h 137398117"/>
              <a:gd name="connsiteX0" fmla="*/ 32083 w 13229884"/>
              <a:gd name="connsiteY0" fmla="*/ 93394211 h 137184668"/>
              <a:gd name="connsiteX1" fmla="*/ 2633912 w 13229884"/>
              <a:gd name="connsiteY1" fmla="*/ 136816808 h 137184668"/>
              <a:gd name="connsiteX2" fmla="*/ 7830089 w 13229884"/>
              <a:gd name="connsiteY2" fmla="*/ 67027569 h 137184668"/>
              <a:gd name="connsiteX3" fmla="*/ 11904480 w 13229884"/>
              <a:gd name="connsiteY3" fmla="*/ 43068547 h 137184668"/>
              <a:gd name="connsiteX4" fmla="*/ 13229783 w 13229884"/>
              <a:gd name="connsiteY4" fmla="*/ 0 h 137184668"/>
              <a:gd name="connsiteX0" fmla="*/ 29971 w 13227772"/>
              <a:gd name="connsiteY0" fmla="*/ 93394211 h 111616834"/>
              <a:gd name="connsiteX1" fmla="*/ 2761505 w 13227772"/>
              <a:gd name="connsiteY1" fmla="*/ 110555455 h 111616834"/>
              <a:gd name="connsiteX2" fmla="*/ 7827977 w 13227772"/>
              <a:gd name="connsiteY2" fmla="*/ 67027569 h 111616834"/>
              <a:gd name="connsiteX3" fmla="*/ 11902368 w 13227772"/>
              <a:gd name="connsiteY3" fmla="*/ 43068547 h 111616834"/>
              <a:gd name="connsiteX4" fmla="*/ 13227671 w 13227772"/>
              <a:gd name="connsiteY4" fmla="*/ 0 h 111616834"/>
              <a:gd name="connsiteX0" fmla="*/ -1 w 10466266"/>
              <a:gd name="connsiteY0" fmla="*/ 110555455 h 110555454"/>
              <a:gd name="connsiteX1" fmla="*/ 5066471 w 10466266"/>
              <a:gd name="connsiteY1" fmla="*/ 67027569 h 110555454"/>
              <a:gd name="connsiteX2" fmla="*/ 9140862 w 10466266"/>
              <a:gd name="connsiteY2" fmla="*/ 43068547 h 110555454"/>
              <a:gd name="connsiteX3" fmla="*/ 10466165 w 10466266"/>
              <a:gd name="connsiteY3" fmla="*/ 0 h 110555454"/>
              <a:gd name="connsiteX0" fmla="*/ 0 w 10838890"/>
              <a:gd name="connsiteY0" fmla="*/ 127628381 h 127628381"/>
              <a:gd name="connsiteX1" fmla="*/ 5439095 w 10838890"/>
              <a:gd name="connsiteY1" fmla="*/ 67027569 h 127628381"/>
              <a:gd name="connsiteX2" fmla="*/ 9513486 w 10838890"/>
              <a:gd name="connsiteY2" fmla="*/ 43068547 h 127628381"/>
              <a:gd name="connsiteX3" fmla="*/ 10838789 w 10838890"/>
              <a:gd name="connsiteY3" fmla="*/ 0 h 127628381"/>
              <a:gd name="connsiteX0" fmla="*/ 0 w 10838890"/>
              <a:gd name="connsiteY0" fmla="*/ 127628381 h 127628381"/>
              <a:gd name="connsiteX1" fmla="*/ 5439095 w 10838890"/>
              <a:gd name="connsiteY1" fmla="*/ 67027569 h 127628381"/>
              <a:gd name="connsiteX2" fmla="*/ 9513486 w 10838890"/>
              <a:gd name="connsiteY2" fmla="*/ 43068547 h 127628381"/>
              <a:gd name="connsiteX3" fmla="*/ 10838789 w 10838890"/>
              <a:gd name="connsiteY3" fmla="*/ 0 h 127628381"/>
              <a:gd name="connsiteX0" fmla="*/ 0 w 10877437"/>
              <a:gd name="connsiteY0" fmla="*/ 126544391 h 126544391"/>
              <a:gd name="connsiteX1" fmla="*/ 5477642 w 10877437"/>
              <a:gd name="connsiteY1" fmla="*/ 67027569 h 126544391"/>
              <a:gd name="connsiteX2" fmla="*/ 9552033 w 10877437"/>
              <a:gd name="connsiteY2" fmla="*/ 43068547 h 126544391"/>
              <a:gd name="connsiteX3" fmla="*/ 10877336 w 10877437"/>
              <a:gd name="connsiteY3" fmla="*/ 0 h 126544391"/>
              <a:gd name="connsiteX0" fmla="*/ 0 w 11532739"/>
              <a:gd name="connsiteY0" fmla="*/ 134945336 h 134945336"/>
              <a:gd name="connsiteX1" fmla="*/ 6132944 w 11532739"/>
              <a:gd name="connsiteY1" fmla="*/ 67027569 h 134945336"/>
              <a:gd name="connsiteX2" fmla="*/ 10207335 w 11532739"/>
              <a:gd name="connsiteY2" fmla="*/ 43068547 h 134945336"/>
              <a:gd name="connsiteX3" fmla="*/ 11532638 w 11532739"/>
              <a:gd name="connsiteY3" fmla="*/ 0 h 134945336"/>
              <a:gd name="connsiteX0" fmla="*/ 0 w 11532739"/>
              <a:gd name="connsiteY0" fmla="*/ 134945336 h 134945336"/>
              <a:gd name="connsiteX1" fmla="*/ 6132944 w 11532739"/>
              <a:gd name="connsiteY1" fmla="*/ 67027569 h 134945336"/>
              <a:gd name="connsiteX2" fmla="*/ 10207335 w 11532739"/>
              <a:gd name="connsiteY2" fmla="*/ 43068547 h 134945336"/>
              <a:gd name="connsiteX3" fmla="*/ 11532638 w 11532739"/>
              <a:gd name="connsiteY3" fmla="*/ 0 h 134945336"/>
              <a:gd name="connsiteX0" fmla="*/ 0 w 13113175"/>
              <a:gd name="connsiteY0" fmla="*/ 132506383 h 132506383"/>
              <a:gd name="connsiteX1" fmla="*/ 7713380 w 13113175"/>
              <a:gd name="connsiteY1" fmla="*/ 67027569 h 132506383"/>
              <a:gd name="connsiteX2" fmla="*/ 11787771 w 13113175"/>
              <a:gd name="connsiteY2" fmla="*/ 43068547 h 132506383"/>
              <a:gd name="connsiteX3" fmla="*/ 13113074 w 13113175"/>
              <a:gd name="connsiteY3" fmla="*/ 0 h 132506383"/>
              <a:gd name="connsiteX0" fmla="*/ 0 w 13113175"/>
              <a:gd name="connsiteY0" fmla="*/ 132506383 h 138976074"/>
              <a:gd name="connsiteX1" fmla="*/ 7713380 w 13113175"/>
              <a:gd name="connsiteY1" fmla="*/ 67027569 h 138976074"/>
              <a:gd name="connsiteX2" fmla="*/ 11787771 w 13113175"/>
              <a:gd name="connsiteY2" fmla="*/ 43068547 h 138976074"/>
              <a:gd name="connsiteX3" fmla="*/ 13113074 w 13113175"/>
              <a:gd name="connsiteY3" fmla="*/ 0 h 138976074"/>
              <a:gd name="connsiteX0" fmla="*/ 0 w 13113175"/>
              <a:gd name="connsiteY0" fmla="*/ 132506383 h 145303856"/>
              <a:gd name="connsiteX1" fmla="*/ 7713380 w 13113175"/>
              <a:gd name="connsiteY1" fmla="*/ 67027569 h 145303856"/>
              <a:gd name="connsiteX2" fmla="*/ 11787771 w 13113175"/>
              <a:gd name="connsiteY2" fmla="*/ 43068547 h 145303856"/>
              <a:gd name="connsiteX3" fmla="*/ 13113074 w 13113175"/>
              <a:gd name="connsiteY3" fmla="*/ 0 h 145303856"/>
              <a:gd name="connsiteX0" fmla="*/ 0 w 13113175"/>
              <a:gd name="connsiteY0" fmla="*/ 132506383 h 136530429"/>
              <a:gd name="connsiteX1" fmla="*/ 3806810 w 13113175"/>
              <a:gd name="connsiteY1" fmla="*/ 131582599 h 136530429"/>
              <a:gd name="connsiteX2" fmla="*/ 7713380 w 13113175"/>
              <a:gd name="connsiteY2" fmla="*/ 67027569 h 136530429"/>
              <a:gd name="connsiteX3" fmla="*/ 11787771 w 13113175"/>
              <a:gd name="connsiteY3" fmla="*/ 43068547 h 136530429"/>
              <a:gd name="connsiteX4" fmla="*/ 13113074 w 13113175"/>
              <a:gd name="connsiteY4" fmla="*/ 0 h 136530429"/>
              <a:gd name="connsiteX0" fmla="*/ 0 w 13113175"/>
              <a:gd name="connsiteY0" fmla="*/ 132506383 h 139691228"/>
              <a:gd name="connsiteX1" fmla="*/ 3768263 w 13113175"/>
              <a:gd name="connsiteY1" fmla="*/ 135647584 h 139691228"/>
              <a:gd name="connsiteX2" fmla="*/ 7713380 w 13113175"/>
              <a:gd name="connsiteY2" fmla="*/ 67027569 h 139691228"/>
              <a:gd name="connsiteX3" fmla="*/ 11787771 w 13113175"/>
              <a:gd name="connsiteY3" fmla="*/ 43068547 h 139691228"/>
              <a:gd name="connsiteX4" fmla="*/ 13113074 w 13113175"/>
              <a:gd name="connsiteY4" fmla="*/ 0 h 139691228"/>
              <a:gd name="connsiteX0" fmla="*/ 0 w 13113175"/>
              <a:gd name="connsiteY0" fmla="*/ 132506383 h 139691228"/>
              <a:gd name="connsiteX1" fmla="*/ 3768263 w 13113175"/>
              <a:gd name="connsiteY1" fmla="*/ 135647584 h 139691228"/>
              <a:gd name="connsiteX2" fmla="*/ 7713380 w 13113175"/>
              <a:gd name="connsiteY2" fmla="*/ 67027569 h 139691228"/>
              <a:gd name="connsiteX3" fmla="*/ 11787771 w 13113175"/>
              <a:gd name="connsiteY3" fmla="*/ 43068547 h 139691228"/>
              <a:gd name="connsiteX4" fmla="*/ 13113074 w 13113175"/>
              <a:gd name="connsiteY4" fmla="*/ 0 h 139691228"/>
              <a:gd name="connsiteX0" fmla="*/ 0 w 13113175"/>
              <a:gd name="connsiteY0" fmla="*/ 133048393 h 139792356"/>
              <a:gd name="connsiteX1" fmla="*/ 3768263 w 13113175"/>
              <a:gd name="connsiteY1" fmla="*/ 135647584 h 139792356"/>
              <a:gd name="connsiteX2" fmla="*/ 7713380 w 13113175"/>
              <a:gd name="connsiteY2" fmla="*/ 67027569 h 139792356"/>
              <a:gd name="connsiteX3" fmla="*/ 11787771 w 13113175"/>
              <a:gd name="connsiteY3" fmla="*/ 43068547 h 139792356"/>
              <a:gd name="connsiteX4" fmla="*/ 13113074 w 13113175"/>
              <a:gd name="connsiteY4" fmla="*/ 0 h 139792356"/>
              <a:gd name="connsiteX0" fmla="*/ 0 w 13113175"/>
              <a:gd name="connsiteY0" fmla="*/ 133048393 h 144294737"/>
              <a:gd name="connsiteX1" fmla="*/ 3768263 w 13113175"/>
              <a:gd name="connsiteY1" fmla="*/ 135647584 h 144294737"/>
              <a:gd name="connsiteX2" fmla="*/ 7713380 w 13113175"/>
              <a:gd name="connsiteY2" fmla="*/ 67027569 h 144294737"/>
              <a:gd name="connsiteX3" fmla="*/ 11787771 w 13113175"/>
              <a:gd name="connsiteY3" fmla="*/ 43068547 h 144294737"/>
              <a:gd name="connsiteX4" fmla="*/ 13113074 w 13113175"/>
              <a:gd name="connsiteY4" fmla="*/ 0 h 144294737"/>
              <a:gd name="connsiteX0" fmla="*/ 0 w 13177408"/>
              <a:gd name="connsiteY0" fmla="*/ 136300394 h 147546738"/>
              <a:gd name="connsiteX1" fmla="*/ 3768263 w 13177408"/>
              <a:gd name="connsiteY1" fmla="*/ 138899585 h 147546738"/>
              <a:gd name="connsiteX2" fmla="*/ 7713380 w 13177408"/>
              <a:gd name="connsiteY2" fmla="*/ 70279570 h 147546738"/>
              <a:gd name="connsiteX3" fmla="*/ 11787771 w 13177408"/>
              <a:gd name="connsiteY3" fmla="*/ 46320548 h 147546738"/>
              <a:gd name="connsiteX4" fmla="*/ 13177320 w 13177408"/>
              <a:gd name="connsiteY4" fmla="*/ 0 h 147546738"/>
              <a:gd name="connsiteX0" fmla="*/ 0 w 13177408"/>
              <a:gd name="connsiteY0" fmla="*/ 136300394 h 147546738"/>
              <a:gd name="connsiteX1" fmla="*/ 3768263 w 13177408"/>
              <a:gd name="connsiteY1" fmla="*/ 138899585 h 147546738"/>
              <a:gd name="connsiteX2" fmla="*/ 7854720 w 13177408"/>
              <a:gd name="connsiteY2" fmla="*/ 86810485 h 147546738"/>
              <a:gd name="connsiteX3" fmla="*/ 11787771 w 13177408"/>
              <a:gd name="connsiteY3" fmla="*/ 46320548 h 147546738"/>
              <a:gd name="connsiteX4" fmla="*/ 13177320 w 13177408"/>
              <a:gd name="connsiteY4" fmla="*/ 0 h 147546738"/>
              <a:gd name="connsiteX0" fmla="*/ 0 w 13177408"/>
              <a:gd name="connsiteY0" fmla="*/ 136300394 h 148702269"/>
              <a:gd name="connsiteX1" fmla="*/ 3768263 w 13177408"/>
              <a:gd name="connsiteY1" fmla="*/ 138899585 h 148702269"/>
              <a:gd name="connsiteX2" fmla="*/ 7854720 w 13177408"/>
              <a:gd name="connsiteY2" fmla="*/ 86810485 h 148702269"/>
              <a:gd name="connsiteX3" fmla="*/ 11787771 w 13177408"/>
              <a:gd name="connsiteY3" fmla="*/ 46320548 h 148702269"/>
              <a:gd name="connsiteX4" fmla="*/ 13177320 w 13177408"/>
              <a:gd name="connsiteY4" fmla="*/ 0 h 148702269"/>
              <a:gd name="connsiteX0" fmla="*/ 0 w 13177408"/>
              <a:gd name="connsiteY0" fmla="*/ 136300394 h 148850647"/>
              <a:gd name="connsiteX1" fmla="*/ 3973847 w 13177408"/>
              <a:gd name="connsiteY1" fmla="*/ 139170560 h 148850647"/>
              <a:gd name="connsiteX2" fmla="*/ 7854720 w 13177408"/>
              <a:gd name="connsiteY2" fmla="*/ 86810485 h 148850647"/>
              <a:gd name="connsiteX3" fmla="*/ 11787771 w 13177408"/>
              <a:gd name="connsiteY3" fmla="*/ 46320548 h 148850647"/>
              <a:gd name="connsiteX4" fmla="*/ 13177320 w 13177408"/>
              <a:gd name="connsiteY4" fmla="*/ 0 h 148850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77408" h="148850647">
                <a:moveTo>
                  <a:pt x="0" y="136300394"/>
                </a:moveTo>
                <a:cubicBezTo>
                  <a:pt x="88383" y="151909525"/>
                  <a:pt x="2970962" y="153064676"/>
                  <a:pt x="3973847" y="139170560"/>
                </a:cubicBezTo>
                <a:cubicBezTo>
                  <a:pt x="4976732" y="125276444"/>
                  <a:pt x="6518135" y="101065994"/>
                  <a:pt x="7854720" y="86810485"/>
                </a:cubicBezTo>
                <a:cubicBezTo>
                  <a:pt x="9313767" y="71848397"/>
                  <a:pt x="10887822" y="57491809"/>
                  <a:pt x="11787771" y="46320548"/>
                </a:cubicBezTo>
                <a:cubicBezTo>
                  <a:pt x="12687720" y="35149287"/>
                  <a:pt x="13185048" y="19553947"/>
                  <a:pt x="1317732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68" name="Freeform 967"/>
          <p:cNvSpPr/>
          <p:nvPr/>
        </p:nvSpPr>
        <p:spPr bwMode="auto">
          <a:xfrm flipH="1">
            <a:off x="4914032" y="2451967"/>
            <a:ext cx="3793672" cy="222499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500832 w 14876644"/>
              <a:gd name="connsiteY0" fmla="*/ 14820097 h 20075230"/>
              <a:gd name="connsiteX1" fmla="*/ 525049 w 14876644"/>
              <a:gd name="connsiteY1" fmla="*/ 19976731 h 20075230"/>
              <a:gd name="connsiteX2" fmla="*/ 8029502 w 14876644"/>
              <a:gd name="connsiteY2" fmla="*/ 9172339 h 20075230"/>
              <a:gd name="connsiteX3" fmla="*/ 10376157 w 14876644"/>
              <a:gd name="connsiteY3" fmla="*/ 16773079 h 20075230"/>
              <a:gd name="connsiteX4" fmla="*/ 14876631 w 14876644"/>
              <a:gd name="connsiteY4" fmla="*/ 0 h 20075230"/>
              <a:gd name="connsiteX0" fmla="*/ 5380474 w 14367127"/>
              <a:gd name="connsiteY0" fmla="*/ 3980631 h 20024639"/>
              <a:gd name="connsiteX1" fmla="*/ 15532 w 14367127"/>
              <a:gd name="connsiteY1" fmla="*/ 19976731 h 20024639"/>
              <a:gd name="connsiteX2" fmla="*/ 7519985 w 14367127"/>
              <a:gd name="connsiteY2" fmla="*/ 9172339 h 20024639"/>
              <a:gd name="connsiteX3" fmla="*/ 9866640 w 14367127"/>
              <a:gd name="connsiteY3" fmla="*/ 16773079 h 20024639"/>
              <a:gd name="connsiteX4" fmla="*/ 14367114 w 14367127"/>
              <a:gd name="connsiteY4" fmla="*/ 0 h 20024639"/>
              <a:gd name="connsiteX0" fmla="*/ 0 w 8986653"/>
              <a:gd name="connsiteY0" fmla="*/ 3980631 h 16937263"/>
              <a:gd name="connsiteX1" fmla="*/ 2139511 w 8986653"/>
              <a:gd name="connsiteY1" fmla="*/ 9172339 h 16937263"/>
              <a:gd name="connsiteX2" fmla="*/ 4486166 w 8986653"/>
              <a:gd name="connsiteY2" fmla="*/ 16773079 h 16937263"/>
              <a:gd name="connsiteX3" fmla="*/ 8986640 w 8986653"/>
              <a:gd name="connsiteY3" fmla="*/ 0 h 16937263"/>
              <a:gd name="connsiteX0" fmla="*/ 0 w 8986653"/>
              <a:gd name="connsiteY0" fmla="*/ 3980631 h 15284250"/>
              <a:gd name="connsiteX1" fmla="*/ 2139511 w 8986653"/>
              <a:gd name="connsiteY1" fmla="*/ 9172339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9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8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8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8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91118"/>
              <a:gd name="connsiteX1" fmla="*/ 2139511 w 8986653"/>
              <a:gd name="connsiteY1" fmla="*/ 9172338 h 15291118"/>
              <a:gd name="connsiteX2" fmla="*/ 4461945 w 8986653"/>
              <a:gd name="connsiteY2" fmla="*/ 15089278 h 15291118"/>
              <a:gd name="connsiteX3" fmla="*/ 8986640 w 8986653"/>
              <a:gd name="connsiteY3" fmla="*/ 0 h 15291118"/>
              <a:gd name="connsiteX0" fmla="*/ 0 w 8986653"/>
              <a:gd name="connsiteY0" fmla="*/ 3980631 h 15122534"/>
              <a:gd name="connsiteX1" fmla="*/ 4461945 w 8986653"/>
              <a:gd name="connsiteY1" fmla="*/ 15089278 h 15122534"/>
              <a:gd name="connsiteX2" fmla="*/ 8986640 w 8986653"/>
              <a:gd name="connsiteY2" fmla="*/ 0 h 15122534"/>
              <a:gd name="connsiteX0" fmla="*/ 0 w 8768667"/>
              <a:gd name="connsiteY0" fmla="*/ 15346284 h 17046192"/>
              <a:gd name="connsiteX1" fmla="*/ 4243957 w 8768667"/>
              <a:gd name="connsiteY1" fmla="*/ 15089278 h 17046192"/>
              <a:gd name="connsiteX2" fmla="*/ 8768652 w 8768667"/>
              <a:gd name="connsiteY2" fmla="*/ 0 h 17046192"/>
              <a:gd name="connsiteX0" fmla="*/ 0 w 6918855"/>
              <a:gd name="connsiteY0" fmla="*/ 17131794 h 18265826"/>
              <a:gd name="connsiteX1" fmla="*/ 2394148 w 6918855"/>
              <a:gd name="connsiteY1" fmla="*/ 15089278 h 18265826"/>
              <a:gd name="connsiteX2" fmla="*/ 6918843 w 6918855"/>
              <a:gd name="connsiteY2" fmla="*/ 0 h 18265826"/>
              <a:gd name="connsiteX0" fmla="*/ 0 w 6918856"/>
              <a:gd name="connsiteY0" fmla="*/ 17131794 h 19048369"/>
              <a:gd name="connsiteX1" fmla="*/ 2532852 w 6918856"/>
              <a:gd name="connsiteY1" fmla="*/ 17080777 h 19048369"/>
              <a:gd name="connsiteX2" fmla="*/ 6918843 w 6918856"/>
              <a:gd name="connsiteY2" fmla="*/ 0 h 19048369"/>
              <a:gd name="connsiteX0" fmla="*/ 0 w 6918856"/>
              <a:gd name="connsiteY0" fmla="*/ 17131794 h 18342045"/>
              <a:gd name="connsiteX1" fmla="*/ 2532852 w 6918856"/>
              <a:gd name="connsiteY1" fmla="*/ 17080777 h 18342045"/>
              <a:gd name="connsiteX2" fmla="*/ 6918843 w 6918856"/>
              <a:gd name="connsiteY2" fmla="*/ 0 h 18342045"/>
              <a:gd name="connsiteX0" fmla="*/ 0 w 6918856"/>
              <a:gd name="connsiteY0" fmla="*/ 17131794 h 18477383"/>
              <a:gd name="connsiteX1" fmla="*/ 2532852 w 6918856"/>
              <a:gd name="connsiteY1" fmla="*/ 17449565 h 18477383"/>
              <a:gd name="connsiteX2" fmla="*/ 6918843 w 6918856"/>
              <a:gd name="connsiteY2" fmla="*/ 0 h 18477383"/>
              <a:gd name="connsiteX0" fmla="*/ 0 w 6522560"/>
              <a:gd name="connsiteY0" fmla="*/ 9239567 h 11096795"/>
              <a:gd name="connsiteX1" fmla="*/ 2532852 w 6522560"/>
              <a:gd name="connsiteY1" fmla="*/ 9557338 h 11096795"/>
              <a:gd name="connsiteX2" fmla="*/ 6522545 w 6522560"/>
              <a:gd name="connsiteY2" fmla="*/ 0 h 11096795"/>
              <a:gd name="connsiteX0" fmla="*/ 0 w 6522545"/>
              <a:gd name="connsiteY0" fmla="*/ 9239567 h 10585156"/>
              <a:gd name="connsiteX1" fmla="*/ 2532852 w 6522545"/>
              <a:gd name="connsiteY1" fmla="*/ 9557338 h 10585156"/>
              <a:gd name="connsiteX2" fmla="*/ 6522545 w 6522545"/>
              <a:gd name="connsiteY2" fmla="*/ 0 h 10585156"/>
              <a:gd name="connsiteX0" fmla="*/ 0 w 6591243"/>
              <a:gd name="connsiteY0" fmla="*/ 8655063 h 10000652"/>
              <a:gd name="connsiteX1" fmla="*/ 2532852 w 6591243"/>
              <a:gd name="connsiteY1" fmla="*/ 8972834 h 10000652"/>
              <a:gd name="connsiteX2" fmla="*/ 6591243 w 6591243"/>
              <a:gd name="connsiteY2" fmla="*/ 0 h 10000652"/>
              <a:gd name="connsiteX0" fmla="*/ 0 w 6591243"/>
              <a:gd name="connsiteY0" fmla="*/ 8655063 h 10000652"/>
              <a:gd name="connsiteX1" fmla="*/ 2532852 w 6591243"/>
              <a:gd name="connsiteY1" fmla="*/ 8972834 h 10000652"/>
              <a:gd name="connsiteX2" fmla="*/ 6591243 w 6591243"/>
              <a:gd name="connsiteY2" fmla="*/ 0 h 10000652"/>
              <a:gd name="connsiteX0" fmla="*/ 0 w 6591243"/>
              <a:gd name="connsiteY0" fmla="*/ 8655063 h 10777249"/>
              <a:gd name="connsiteX1" fmla="*/ 2532852 w 6591243"/>
              <a:gd name="connsiteY1" fmla="*/ 8972834 h 10777249"/>
              <a:gd name="connsiteX2" fmla="*/ 6591243 w 6591243"/>
              <a:gd name="connsiteY2" fmla="*/ 0 h 10777249"/>
              <a:gd name="connsiteX0" fmla="*/ 0 w 6591243"/>
              <a:gd name="connsiteY0" fmla="*/ 8655063 h 10180439"/>
              <a:gd name="connsiteX1" fmla="*/ 2532852 w 6591243"/>
              <a:gd name="connsiteY1" fmla="*/ 8972834 h 10180439"/>
              <a:gd name="connsiteX2" fmla="*/ 6591243 w 6591243"/>
              <a:gd name="connsiteY2" fmla="*/ 0 h 10180439"/>
              <a:gd name="connsiteX0" fmla="*/ 0 w 6591243"/>
              <a:gd name="connsiteY0" fmla="*/ 8655063 h 10030567"/>
              <a:gd name="connsiteX1" fmla="*/ 2532852 w 6591243"/>
              <a:gd name="connsiteY1" fmla="*/ 8972834 h 10030567"/>
              <a:gd name="connsiteX2" fmla="*/ 6591243 w 6591243"/>
              <a:gd name="connsiteY2" fmla="*/ 0 h 10030567"/>
              <a:gd name="connsiteX0" fmla="*/ 0 w 6699197"/>
              <a:gd name="connsiteY0" fmla="*/ 10554710 h 12241273"/>
              <a:gd name="connsiteX1" fmla="*/ 2532852 w 6699197"/>
              <a:gd name="connsiteY1" fmla="*/ 10872481 h 12241273"/>
              <a:gd name="connsiteX2" fmla="*/ 6699197 w 6699197"/>
              <a:gd name="connsiteY2" fmla="*/ 0 h 12241273"/>
              <a:gd name="connsiteX0" fmla="*/ 0 w 6702960"/>
              <a:gd name="connsiteY0" fmla="*/ 10554710 h 12241273"/>
              <a:gd name="connsiteX1" fmla="*/ 2532852 w 6702960"/>
              <a:gd name="connsiteY1" fmla="*/ 10872481 h 12241273"/>
              <a:gd name="connsiteX2" fmla="*/ 6699197 w 6702960"/>
              <a:gd name="connsiteY2" fmla="*/ 0 h 12241273"/>
              <a:gd name="connsiteX0" fmla="*/ 0 w 6703993"/>
              <a:gd name="connsiteY0" fmla="*/ 10554710 h 12278845"/>
              <a:gd name="connsiteX1" fmla="*/ 3239459 w 6703993"/>
              <a:gd name="connsiteY1" fmla="*/ 10945550 h 12278845"/>
              <a:gd name="connsiteX2" fmla="*/ 6699197 w 6703993"/>
              <a:gd name="connsiteY2" fmla="*/ 0 h 12278845"/>
              <a:gd name="connsiteX0" fmla="*/ 0 w 6703887"/>
              <a:gd name="connsiteY0" fmla="*/ 10554710 h 12036086"/>
              <a:gd name="connsiteX1" fmla="*/ 3239459 w 6703887"/>
              <a:gd name="connsiteY1" fmla="*/ 10945550 h 12036086"/>
              <a:gd name="connsiteX2" fmla="*/ 6699197 w 6703887"/>
              <a:gd name="connsiteY2" fmla="*/ 0 h 12036086"/>
              <a:gd name="connsiteX0" fmla="*/ 0 w 6688491"/>
              <a:gd name="connsiteY0" fmla="*/ 23847871 h 26485872"/>
              <a:gd name="connsiteX1" fmla="*/ 3239459 w 6688491"/>
              <a:gd name="connsiteY1" fmla="*/ 24238711 h 26485872"/>
              <a:gd name="connsiteX2" fmla="*/ 6683671 w 6688491"/>
              <a:gd name="connsiteY2" fmla="*/ 0 h 26485872"/>
              <a:gd name="connsiteX0" fmla="*/ 0 w 6688642"/>
              <a:gd name="connsiteY0" fmla="*/ 23847871 h 24333048"/>
              <a:gd name="connsiteX1" fmla="*/ 3317092 w 6688642"/>
              <a:gd name="connsiteY1" fmla="*/ 15684857 h 24333048"/>
              <a:gd name="connsiteX2" fmla="*/ 6683671 w 6688642"/>
              <a:gd name="connsiteY2" fmla="*/ 0 h 24333048"/>
              <a:gd name="connsiteX0" fmla="*/ 0 w 6688642"/>
              <a:gd name="connsiteY0" fmla="*/ 23847871 h 24895496"/>
              <a:gd name="connsiteX1" fmla="*/ 3317092 w 6688642"/>
              <a:gd name="connsiteY1" fmla="*/ 15684857 h 24895496"/>
              <a:gd name="connsiteX2" fmla="*/ 6683671 w 6688642"/>
              <a:gd name="connsiteY2" fmla="*/ 0 h 24895496"/>
              <a:gd name="connsiteX0" fmla="*/ 0 w 6689488"/>
              <a:gd name="connsiteY0" fmla="*/ 23847871 h 24610478"/>
              <a:gd name="connsiteX1" fmla="*/ 3679423 w 6689488"/>
              <a:gd name="connsiteY1" fmla="*/ 11445198 h 24610478"/>
              <a:gd name="connsiteX2" fmla="*/ 6683671 w 6689488"/>
              <a:gd name="connsiteY2" fmla="*/ 0 h 24610478"/>
              <a:gd name="connsiteX0" fmla="*/ 0 w 6689489"/>
              <a:gd name="connsiteY0" fmla="*/ 23847871 h 25306957"/>
              <a:gd name="connsiteX1" fmla="*/ 3679423 w 6689489"/>
              <a:gd name="connsiteY1" fmla="*/ 11445198 h 25306957"/>
              <a:gd name="connsiteX2" fmla="*/ 6683671 w 6689489"/>
              <a:gd name="connsiteY2" fmla="*/ 0 h 25306957"/>
              <a:gd name="connsiteX0" fmla="*/ 0 w 6686756"/>
              <a:gd name="connsiteY0" fmla="*/ 23847871 h 25306957"/>
              <a:gd name="connsiteX1" fmla="*/ 3679423 w 6686756"/>
              <a:gd name="connsiteY1" fmla="*/ 11445198 h 25306957"/>
              <a:gd name="connsiteX2" fmla="*/ 6683671 w 6686756"/>
              <a:gd name="connsiteY2" fmla="*/ 0 h 25306957"/>
              <a:gd name="connsiteX0" fmla="*/ 0 w 6683671"/>
              <a:gd name="connsiteY0" fmla="*/ 23847871 h 25306957"/>
              <a:gd name="connsiteX1" fmla="*/ 3679423 w 6683671"/>
              <a:gd name="connsiteY1" fmla="*/ 11445198 h 25306957"/>
              <a:gd name="connsiteX2" fmla="*/ 5982230 w 6683671"/>
              <a:gd name="connsiteY2" fmla="*/ 6461230 h 25306957"/>
              <a:gd name="connsiteX3" fmla="*/ 6683671 w 6683671"/>
              <a:gd name="connsiteY3" fmla="*/ 0 h 25306957"/>
              <a:gd name="connsiteX0" fmla="*/ 0 w 6683671"/>
              <a:gd name="connsiteY0" fmla="*/ 23847871 h 25306957"/>
              <a:gd name="connsiteX1" fmla="*/ 3679423 w 6683671"/>
              <a:gd name="connsiteY1" fmla="*/ 11445198 h 25306957"/>
              <a:gd name="connsiteX2" fmla="*/ 5982230 w 6683671"/>
              <a:gd name="connsiteY2" fmla="*/ 6461230 h 25306957"/>
              <a:gd name="connsiteX3" fmla="*/ 6683671 w 6683671"/>
              <a:gd name="connsiteY3" fmla="*/ 0 h 25306957"/>
              <a:gd name="connsiteX0" fmla="*/ 0 w 6710846"/>
              <a:gd name="connsiteY0" fmla="*/ 23782640 h 25241726"/>
              <a:gd name="connsiteX1" fmla="*/ 3679423 w 6710846"/>
              <a:gd name="connsiteY1" fmla="*/ 11379967 h 25241726"/>
              <a:gd name="connsiteX2" fmla="*/ 5982230 w 6710846"/>
              <a:gd name="connsiteY2" fmla="*/ 6395999 h 25241726"/>
              <a:gd name="connsiteX3" fmla="*/ 6710846 w 6710846"/>
              <a:gd name="connsiteY3" fmla="*/ 0 h 25241726"/>
              <a:gd name="connsiteX0" fmla="*/ 0 w 6710846"/>
              <a:gd name="connsiteY0" fmla="*/ 23782640 h 25241726"/>
              <a:gd name="connsiteX1" fmla="*/ 3679423 w 6710846"/>
              <a:gd name="connsiteY1" fmla="*/ 11379967 h 25241726"/>
              <a:gd name="connsiteX2" fmla="*/ 6036579 w 6710846"/>
              <a:gd name="connsiteY2" fmla="*/ 6656899 h 25241726"/>
              <a:gd name="connsiteX3" fmla="*/ 6710846 w 6710846"/>
              <a:gd name="connsiteY3" fmla="*/ 0 h 25241726"/>
              <a:gd name="connsiteX0" fmla="*/ 0 w 6997123"/>
              <a:gd name="connsiteY0" fmla="*/ 18881802 h 20835586"/>
              <a:gd name="connsiteX1" fmla="*/ 3965700 w 6997123"/>
              <a:gd name="connsiteY1" fmla="*/ 11379967 h 20835586"/>
              <a:gd name="connsiteX2" fmla="*/ 6322856 w 6997123"/>
              <a:gd name="connsiteY2" fmla="*/ 6656899 h 20835586"/>
              <a:gd name="connsiteX3" fmla="*/ 6997123 w 6997123"/>
              <a:gd name="connsiteY3" fmla="*/ 0 h 20835586"/>
              <a:gd name="connsiteX0" fmla="*/ 0 w 6942962"/>
              <a:gd name="connsiteY0" fmla="*/ 18666379 h 20649361"/>
              <a:gd name="connsiteX1" fmla="*/ 3911539 w 6942962"/>
              <a:gd name="connsiteY1" fmla="*/ 11379967 h 20649361"/>
              <a:gd name="connsiteX2" fmla="*/ 6268695 w 6942962"/>
              <a:gd name="connsiteY2" fmla="*/ 6656899 h 20649361"/>
              <a:gd name="connsiteX3" fmla="*/ 6942962 w 6942962"/>
              <a:gd name="connsiteY3" fmla="*/ 0 h 20649361"/>
              <a:gd name="connsiteX0" fmla="*/ 0 w 6942962"/>
              <a:gd name="connsiteY0" fmla="*/ 18666379 h 20018529"/>
              <a:gd name="connsiteX1" fmla="*/ 3911539 w 6942962"/>
              <a:gd name="connsiteY1" fmla="*/ 11379967 h 20018529"/>
              <a:gd name="connsiteX2" fmla="*/ 6268695 w 6942962"/>
              <a:gd name="connsiteY2" fmla="*/ 6656899 h 20018529"/>
              <a:gd name="connsiteX3" fmla="*/ 6942962 w 6942962"/>
              <a:gd name="connsiteY3" fmla="*/ 0 h 20018529"/>
              <a:gd name="connsiteX0" fmla="*/ 0 w 6766668"/>
              <a:gd name="connsiteY0" fmla="*/ 26028961 h 26852004"/>
              <a:gd name="connsiteX1" fmla="*/ 3735245 w 6766668"/>
              <a:gd name="connsiteY1" fmla="*/ 11379967 h 26852004"/>
              <a:gd name="connsiteX2" fmla="*/ 6092401 w 6766668"/>
              <a:gd name="connsiteY2" fmla="*/ 6656899 h 26852004"/>
              <a:gd name="connsiteX3" fmla="*/ 6766668 w 6766668"/>
              <a:gd name="connsiteY3" fmla="*/ 0 h 26852004"/>
              <a:gd name="connsiteX0" fmla="*/ 0 w 6766668"/>
              <a:gd name="connsiteY0" fmla="*/ 26295721 h 27107133"/>
              <a:gd name="connsiteX1" fmla="*/ 3735245 w 6766668"/>
              <a:gd name="connsiteY1" fmla="*/ 11379967 h 27107133"/>
              <a:gd name="connsiteX2" fmla="*/ 6092401 w 6766668"/>
              <a:gd name="connsiteY2" fmla="*/ 6656899 h 27107133"/>
              <a:gd name="connsiteX3" fmla="*/ 6766668 w 6766668"/>
              <a:gd name="connsiteY3" fmla="*/ 0 h 27107133"/>
              <a:gd name="connsiteX0" fmla="*/ 0 w 6766668"/>
              <a:gd name="connsiteY0" fmla="*/ 26295721 h 26901062"/>
              <a:gd name="connsiteX1" fmla="*/ 3735245 w 6766668"/>
              <a:gd name="connsiteY1" fmla="*/ 11379967 h 26901062"/>
              <a:gd name="connsiteX2" fmla="*/ 6092401 w 6766668"/>
              <a:gd name="connsiteY2" fmla="*/ 6656899 h 26901062"/>
              <a:gd name="connsiteX3" fmla="*/ 6766668 w 6766668"/>
              <a:gd name="connsiteY3" fmla="*/ 0 h 26901062"/>
              <a:gd name="connsiteX0" fmla="*/ 0 w 6781998"/>
              <a:gd name="connsiteY0" fmla="*/ 27149355 h 27754696"/>
              <a:gd name="connsiteX1" fmla="*/ 3735245 w 6781998"/>
              <a:gd name="connsiteY1" fmla="*/ 12233601 h 27754696"/>
              <a:gd name="connsiteX2" fmla="*/ 6092401 w 6781998"/>
              <a:gd name="connsiteY2" fmla="*/ 7510533 h 27754696"/>
              <a:gd name="connsiteX3" fmla="*/ 6781998 w 6781998"/>
              <a:gd name="connsiteY3" fmla="*/ 0 h 27754696"/>
              <a:gd name="connsiteX0" fmla="*/ 0 w 6781998"/>
              <a:gd name="connsiteY0" fmla="*/ 27149355 h 27891813"/>
              <a:gd name="connsiteX1" fmla="*/ 3819559 w 6781998"/>
              <a:gd name="connsiteY1" fmla="*/ 15488080 h 27891813"/>
              <a:gd name="connsiteX2" fmla="*/ 6092401 w 6781998"/>
              <a:gd name="connsiteY2" fmla="*/ 7510533 h 27891813"/>
              <a:gd name="connsiteX3" fmla="*/ 6781998 w 6781998"/>
              <a:gd name="connsiteY3" fmla="*/ 0 h 27891813"/>
              <a:gd name="connsiteX0" fmla="*/ 0 w 6781998"/>
              <a:gd name="connsiteY0" fmla="*/ 27149355 h 27845140"/>
              <a:gd name="connsiteX1" fmla="*/ 3819559 w 6781998"/>
              <a:gd name="connsiteY1" fmla="*/ 15488080 h 27845140"/>
              <a:gd name="connsiteX2" fmla="*/ 6092401 w 6781998"/>
              <a:gd name="connsiteY2" fmla="*/ 7510533 h 27845140"/>
              <a:gd name="connsiteX3" fmla="*/ 6781998 w 6781998"/>
              <a:gd name="connsiteY3" fmla="*/ 0 h 27845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81998" h="27845140">
                <a:moveTo>
                  <a:pt x="0" y="27149355"/>
                </a:moveTo>
                <a:cubicBezTo>
                  <a:pt x="1265854" y="30893070"/>
                  <a:pt x="2559980" y="18449039"/>
                  <a:pt x="3819559" y="15488080"/>
                </a:cubicBezTo>
                <a:cubicBezTo>
                  <a:pt x="4801500" y="12416371"/>
                  <a:pt x="5591693" y="9418066"/>
                  <a:pt x="6092401" y="7510533"/>
                </a:cubicBezTo>
                <a:cubicBezTo>
                  <a:pt x="6593109" y="5603000"/>
                  <a:pt x="6722461" y="3055379"/>
                  <a:pt x="6781998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69" name="Freeform 968"/>
          <p:cNvSpPr/>
          <p:nvPr/>
        </p:nvSpPr>
        <p:spPr bwMode="auto">
          <a:xfrm flipH="1" flipV="1">
            <a:off x="8379420" y="2994913"/>
            <a:ext cx="373533" cy="145646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0371980"/>
              <a:gd name="connsiteY0" fmla="*/ 454169 h 797423"/>
              <a:gd name="connsiteX1" fmla="*/ 3359942 w 10371980"/>
              <a:gd name="connsiteY1" fmla="*/ 561651 h 797423"/>
              <a:gd name="connsiteX2" fmla="*/ 6198488 w 10371980"/>
              <a:gd name="connsiteY2" fmla="*/ 776978 h 797423"/>
              <a:gd name="connsiteX3" fmla="*/ 10371980 w 10371980"/>
              <a:gd name="connsiteY3" fmla="*/ 1 h 797423"/>
              <a:gd name="connsiteX0" fmla="*/ 0 w 10325379"/>
              <a:gd name="connsiteY0" fmla="*/ 306751 h 798975"/>
              <a:gd name="connsiteX1" fmla="*/ 3313341 w 10325379"/>
              <a:gd name="connsiteY1" fmla="*/ 561650 h 798975"/>
              <a:gd name="connsiteX2" fmla="*/ 6151887 w 10325379"/>
              <a:gd name="connsiteY2" fmla="*/ 776977 h 798975"/>
              <a:gd name="connsiteX3" fmla="*/ 10325379 w 10325379"/>
              <a:gd name="connsiteY3" fmla="*/ 0 h 798975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81242"/>
              <a:gd name="connsiteX1" fmla="*/ 6151887 w 10325379"/>
              <a:gd name="connsiteY1" fmla="*/ 776977 h 781242"/>
              <a:gd name="connsiteX2" fmla="*/ 10325379 w 10325379"/>
              <a:gd name="connsiteY2" fmla="*/ 0 h 781242"/>
              <a:gd name="connsiteX0" fmla="*/ 0 w 10748983"/>
              <a:gd name="connsiteY0" fmla="*/ 636445 h 813565"/>
              <a:gd name="connsiteX1" fmla="*/ 6575491 w 10748983"/>
              <a:gd name="connsiteY1" fmla="*/ 776977 h 813565"/>
              <a:gd name="connsiteX2" fmla="*/ 10748983 w 10748983"/>
              <a:gd name="connsiteY2" fmla="*/ 0 h 813565"/>
              <a:gd name="connsiteX0" fmla="*/ 0 w 10748983"/>
              <a:gd name="connsiteY0" fmla="*/ 636445 h 796898"/>
              <a:gd name="connsiteX1" fmla="*/ 6575491 w 10748983"/>
              <a:gd name="connsiteY1" fmla="*/ 776977 h 796898"/>
              <a:gd name="connsiteX2" fmla="*/ 10748983 w 10748983"/>
              <a:gd name="connsiteY2" fmla="*/ 0 h 796898"/>
              <a:gd name="connsiteX0" fmla="*/ 0 w 6593744"/>
              <a:gd name="connsiteY0" fmla="*/ 721418 h 904493"/>
              <a:gd name="connsiteX1" fmla="*/ 6575491 w 6593744"/>
              <a:gd name="connsiteY1" fmla="*/ 861950 h 904493"/>
              <a:gd name="connsiteX2" fmla="*/ 2223920 w 6593744"/>
              <a:gd name="connsiteY2" fmla="*/ 0 h 904493"/>
              <a:gd name="connsiteX0" fmla="*/ 0 w 6841046"/>
              <a:gd name="connsiteY0" fmla="*/ 721418 h 904493"/>
              <a:gd name="connsiteX1" fmla="*/ 6575491 w 6841046"/>
              <a:gd name="connsiteY1" fmla="*/ 861950 h 904493"/>
              <a:gd name="connsiteX2" fmla="*/ 2223920 w 6841046"/>
              <a:gd name="connsiteY2" fmla="*/ 0 h 904493"/>
              <a:gd name="connsiteX0" fmla="*/ 0 w 6882424"/>
              <a:gd name="connsiteY0" fmla="*/ 721418 h 786217"/>
              <a:gd name="connsiteX1" fmla="*/ 6628437 w 6882424"/>
              <a:gd name="connsiteY1" fmla="*/ 685207 h 786217"/>
              <a:gd name="connsiteX2" fmla="*/ 2223920 w 6882424"/>
              <a:gd name="connsiteY2" fmla="*/ 0 h 786217"/>
              <a:gd name="connsiteX0" fmla="*/ 2435744 w 9084646"/>
              <a:gd name="connsiteY0" fmla="*/ 765604 h 832847"/>
              <a:gd name="connsiteX1" fmla="*/ 9064181 w 9084646"/>
              <a:gd name="connsiteY1" fmla="*/ 729393 h 832847"/>
              <a:gd name="connsiteX2" fmla="*/ 0 w 9084646"/>
              <a:gd name="connsiteY2" fmla="*/ 0 h 832847"/>
              <a:gd name="connsiteX0" fmla="*/ 2435744 w 9173183"/>
              <a:gd name="connsiteY0" fmla="*/ 765604 h 820034"/>
              <a:gd name="connsiteX1" fmla="*/ 9064181 w 9173183"/>
              <a:gd name="connsiteY1" fmla="*/ 729393 h 820034"/>
              <a:gd name="connsiteX2" fmla="*/ 6089325 w 9173183"/>
              <a:gd name="connsiteY2" fmla="*/ 248121 h 820034"/>
              <a:gd name="connsiteX3" fmla="*/ 0 w 9173183"/>
              <a:gd name="connsiteY3" fmla="*/ 0 h 820034"/>
              <a:gd name="connsiteX0" fmla="*/ 3124107 w 9861546"/>
              <a:gd name="connsiteY0" fmla="*/ 752009 h 806439"/>
              <a:gd name="connsiteX1" fmla="*/ 9752544 w 9861546"/>
              <a:gd name="connsiteY1" fmla="*/ 715798 h 806439"/>
              <a:gd name="connsiteX2" fmla="*/ 6777688 w 9861546"/>
              <a:gd name="connsiteY2" fmla="*/ 234526 h 806439"/>
              <a:gd name="connsiteX3" fmla="*/ 0 w 9861546"/>
              <a:gd name="connsiteY3" fmla="*/ 0 h 806439"/>
              <a:gd name="connsiteX0" fmla="*/ 0 w 15168785"/>
              <a:gd name="connsiteY0" fmla="*/ 642867 h 748907"/>
              <a:gd name="connsiteX1" fmla="*/ 14588299 w 15168785"/>
              <a:gd name="connsiteY1" fmla="*/ 715798 h 748907"/>
              <a:gd name="connsiteX2" fmla="*/ 11613443 w 15168785"/>
              <a:gd name="connsiteY2" fmla="*/ 234526 h 748907"/>
              <a:gd name="connsiteX3" fmla="*/ 4835755 w 15168785"/>
              <a:gd name="connsiteY3" fmla="*/ 0 h 748907"/>
              <a:gd name="connsiteX0" fmla="*/ 0 w 12245577"/>
              <a:gd name="connsiteY0" fmla="*/ 642867 h 678687"/>
              <a:gd name="connsiteX1" fmla="*/ 9760197 w 12245577"/>
              <a:gd name="connsiteY1" fmla="*/ 546021 h 678687"/>
              <a:gd name="connsiteX2" fmla="*/ 11613443 w 12245577"/>
              <a:gd name="connsiteY2" fmla="*/ 234526 h 678687"/>
              <a:gd name="connsiteX3" fmla="*/ 4835755 w 12245577"/>
              <a:gd name="connsiteY3" fmla="*/ 0 h 678687"/>
              <a:gd name="connsiteX0" fmla="*/ 0 w 12245567"/>
              <a:gd name="connsiteY0" fmla="*/ 696688 h 732508"/>
              <a:gd name="connsiteX1" fmla="*/ 9760197 w 12245567"/>
              <a:gd name="connsiteY1" fmla="*/ 599842 h 732508"/>
              <a:gd name="connsiteX2" fmla="*/ 11613443 w 12245567"/>
              <a:gd name="connsiteY2" fmla="*/ 288347 h 732508"/>
              <a:gd name="connsiteX3" fmla="*/ 10285845 w 12245567"/>
              <a:gd name="connsiteY3" fmla="*/ 0 h 732508"/>
              <a:gd name="connsiteX0" fmla="*/ 0 w 12156497"/>
              <a:gd name="connsiteY0" fmla="*/ 654820 h 697785"/>
              <a:gd name="connsiteX1" fmla="*/ 9673728 w 12156497"/>
              <a:gd name="connsiteY1" fmla="*/ 599842 h 697785"/>
              <a:gd name="connsiteX2" fmla="*/ 11526974 w 12156497"/>
              <a:gd name="connsiteY2" fmla="*/ 288347 h 697785"/>
              <a:gd name="connsiteX3" fmla="*/ 10199376 w 12156497"/>
              <a:gd name="connsiteY3" fmla="*/ 0 h 697785"/>
              <a:gd name="connsiteX0" fmla="*/ 0 w 12156497"/>
              <a:gd name="connsiteY0" fmla="*/ 654820 h 654820"/>
              <a:gd name="connsiteX1" fmla="*/ 9673728 w 12156497"/>
              <a:gd name="connsiteY1" fmla="*/ 599842 h 654820"/>
              <a:gd name="connsiteX2" fmla="*/ 11526974 w 12156497"/>
              <a:gd name="connsiteY2" fmla="*/ 288347 h 654820"/>
              <a:gd name="connsiteX3" fmla="*/ 10199376 w 12156497"/>
              <a:gd name="connsiteY3" fmla="*/ 0 h 654820"/>
              <a:gd name="connsiteX0" fmla="*/ 0 w 9579693"/>
              <a:gd name="connsiteY0" fmla="*/ 696688 h 696688"/>
              <a:gd name="connsiteX1" fmla="*/ 7166256 w 9579693"/>
              <a:gd name="connsiteY1" fmla="*/ 599842 h 696688"/>
              <a:gd name="connsiteX2" fmla="*/ 9019502 w 9579693"/>
              <a:gd name="connsiteY2" fmla="*/ 288347 h 696688"/>
              <a:gd name="connsiteX3" fmla="*/ 7691904 w 9579693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502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499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499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776444 h 776444"/>
              <a:gd name="connsiteX1" fmla="*/ 6993328 w 9551645"/>
              <a:gd name="connsiteY1" fmla="*/ 640951 h 776444"/>
              <a:gd name="connsiteX2" fmla="*/ 9019499 w 9551645"/>
              <a:gd name="connsiteY2" fmla="*/ 368103 h 776444"/>
              <a:gd name="connsiteX3" fmla="*/ 8034507 w 9551645"/>
              <a:gd name="connsiteY3" fmla="*/ 0 h 776444"/>
              <a:gd name="connsiteX0" fmla="*/ 0 w 9551645"/>
              <a:gd name="connsiteY0" fmla="*/ 776444 h 776444"/>
              <a:gd name="connsiteX1" fmla="*/ 6993328 w 9551645"/>
              <a:gd name="connsiteY1" fmla="*/ 640951 h 776444"/>
              <a:gd name="connsiteX2" fmla="*/ 9019499 w 9551645"/>
              <a:gd name="connsiteY2" fmla="*/ 368103 h 776444"/>
              <a:gd name="connsiteX3" fmla="*/ 8034507 w 9551645"/>
              <a:gd name="connsiteY3" fmla="*/ 0 h 776444"/>
              <a:gd name="connsiteX0" fmla="*/ 0 w 8034507"/>
              <a:gd name="connsiteY0" fmla="*/ 776444 h 776444"/>
              <a:gd name="connsiteX1" fmla="*/ 6993328 w 8034507"/>
              <a:gd name="connsiteY1" fmla="*/ 640951 h 776444"/>
              <a:gd name="connsiteX2" fmla="*/ 8034507 w 8034507"/>
              <a:gd name="connsiteY2" fmla="*/ 0 h 776444"/>
              <a:gd name="connsiteX0" fmla="*/ 0 w 9822797"/>
              <a:gd name="connsiteY0" fmla="*/ 776444 h 776444"/>
              <a:gd name="connsiteX1" fmla="*/ 9477141 w 9822797"/>
              <a:gd name="connsiteY1" fmla="*/ 551625 h 776444"/>
              <a:gd name="connsiteX2" fmla="*/ 8034507 w 9822797"/>
              <a:gd name="connsiteY2" fmla="*/ 0 h 776444"/>
              <a:gd name="connsiteX0" fmla="*/ 0 w 9822797"/>
              <a:gd name="connsiteY0" fmla="*/ 776444 h 776444"/>
              <a:gd name="connsiteX1" fmla="*/ 9477141 w 9822797"/>
              <a:gd name="connsiteY1" fmla="*/ 551625 h 776444"/>
              <a:gd name="connsiteX2" fmla="*/ 8034507 w 9822797"/>
              <a:gd name="connsiteY2" fmla="*/ 0 h 776444"/>
              <a:gd name="connsiteX0" fmla="*/ 0 w 10316212"/>
              <a:gd name="connsiteY0" fmla="*/ 758065 h 758065"/>
              <a:gd name="connsiteX1" fmla="*/ 9970556 w 10316212"/>
              <a:gd name="connsiteY1" fmla="*/ 551625 h 758065"/>
              <a:gd name="connsiteX2" fmla="*/ 8527922 w 10316212"/>
              <a:gd name="connsiteY2" fmla="*/ 0 h 758065"/>
              <a:gd name="connsiteX0" fmla="*/ 0 w 10316212"/>
              <a:gd name="connsiteY0" fmla="*/ 758065 h 758065"/>
              <a:gd name="connsiteX1" fmla="*/ 9970556 w 10316212"/>
              <a:gd name="connsiteY1" fmla="*/ 525895 h 758065"/>
              <a:gd name="connsiteX2" fmla="*/ 8527922 w 10316212"/>
              <a:gd name="connsiteY2" fmla="*/ 0 h 758065"/>
              <a:gd name="connsiteX0" fmla="*/ 0 w 5986471"/>
              <a:gd name="connsiteY0" fmla="*/ 810368 h 810368"/>
              <a:gd name="connsiteX1" fmla="*/ 5640815 w 5986471"/>
              <a:gd name="connsiteY1" fmla="*/ 525895 h 810368"/>
              <a:gd name="connsiteX2" fmla="*/ 4198181 w 5986471"/>
              <a:gd name="connsiteY2" fmla="*/ 0 h 810368"/>
              <a:gd name="connsiteX0" fmla="*/ 0 w 4447377"/>
              <a:gd name="connsiteY0" fmla="*/ 810368 h 810368"/>
              <a:gd name="connsiteX1" fmla="*/ 3785204 w 4447377"/>
              <a:gd name="connsiteY1" fmla="*/ 523518 h 810368"/>
              <a:gd name="connsiteX2" fmla="*/ 4198181 w 4447377"/>
              <a:gd name="connsiteY2" fmla="*/ 0 h 810368"/>
              <a:gd name="connsiteX0" fmla="*/ 0 w 4996856"/>
              <a:gd name="connsiteY0" fmla="*/ 810368 h 810368"/>
              <a:gd name="connsiteX1" fmla="*/ 3785204 w 4996856"/>
              <a:gd name="connsiteY1" fmla="*/ 523518 h 810368"/>
              <a:gd name="connsiteX2" fmla="*/ 4198181 w 4996856"/>
              <a:gd name="connsiteY2" fmla="*/ 0 h 810368"/>
              <a:gd name="connsiteX0" fmla="*/ 0 w 5152688"/>
              <a:gd name="connsiteY0" fmla="*/ 810368 h 810368"/>
              <a:gd name="connsiteX1" fmla="*/ 4138650 w 5152688"/>
              <a:gd name="connsiteY1" fmla="*/ 535405 h 810368"/>
              <a:gd name="connsiteX2" fmla="*/ 4198181 w 5152688"/>
              <a:gd name="connsiteY2" fmla="*/ 0 h 810368"/>
              <a:gd name="connsiteX0" fmla="*/ 0 w 7724524"/>
              <a:gd name="connsiteY0" fmla="*/ 810368 h 810368"/>
              <a:gd name="connsiteX1" fmla="*/ 7408053 w 7724524"/>
              <a:gd name="connsiteY1" fmla="*/ 566311 h 810368"/>
              <a:gd name="connsiteX2" fmla="*/ 4198181 w 7724524"/>
              <a:gd name="connsiteY2" fmla="*/ 0 h 810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24524" h="810368">
                <a:moveTo>
                  <a:pt x="0" y="810368"/>
                </a:moveTo>
                <a:cubicBezTo>
                  <a:pt x="3159047" y="735428"/>
                  <a:pt x="6068969" y="695718"/>
                  <a:pt x="7408053" y="566311"/>
                </a:cubicBezTo>
                <a:cubicBezTo>
                  <a:pt x="8747137" y="436904"/>
                  <a:pt x="5483417" y="221496"/>
                  <a:pt x="4198181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70" name="Freeform 969"/>
          <p:cNvSpPr/>
          <p:nvPr/>
        </p:nvSpPr>
        <p:spPr bwMode="auto">
          <a:xfrm flipH="1">
            <a:off x="9268522" y="3085974"/>
            <a:ext cx="736147" cy="138544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673688 w 35628437"/>
              <a:gd name="connsiteY0" fmla="*/ 24 h 64026060"/>
              <a:gd name="connsiteX1" fmla="*/ 19654 w 35628437"/>
              <a:gd name="connsiteY1" fmla="*/ 19001286 h 64026060"/>
              <a:gd name="connsiteX2" fmla="*/ 11694307 w 35628437"/>
              <a:gd name="connsiteY2" fmla="*/ 52392110 h 64026060"/>
              <a:gd name="connsiteX3" fmla="*/ 35628437 w 35628437"/>
              <a:gd name="connsiteY3" fmla="*/ 60572406 h 64026060"/>
              <a:gd name="connsiteX0" fmla="*/ 8673688 w 35628437"/>
              <a:gd name="connsiteY0" fmla="*/ 24 h 60572406"/>
              <a:gd name="connsiteX1" fmla="*/ 19654 w 35628437"/>
              <a:gd name="connsiteY1" fmla="*/ 19001286 h 60572406"/>
              <a:gd name="connsiteX2" fmla="*/ 11694307 w 35628437"/>
              <a:gd name="connsiteY2" fmla="*/ 52392110 h 60572406"/>
              <a:gd name="connsiteX3" fmla="*/ 35628437 w 35628437"/>
              <a:gd name="connsiteY3" fmla="*/ 60572406 h 60572406"/>
              <a:gd name="connsiteX0" fmla="*/ 8706481 w 35661230"/>
              <a:gd name="connsiteY0" fmla="*/ 24 h 60572406"/>
              <a:gd name="connsiteX1" fmla="*/ 52447 w 35661230"/>
              <a:gd name="connsiteY1" fmla="*/ 19001286 h 60572406"/>
              <a:gd name="connsiteX2" fmla="*/ 13784920 w 35661230"/>
              <a:gd name="connsiteY2" fmla="*/ 50742310 h 60572406"/>
              <a:gd name="connsiteX3" fmla="*/ 35661230 w 35661230"/>
              <a:gd name="connsiteY3" fmla="*/ 60572406 h 60572406"/>
              <a:gd name="connsiteX0" fmla="*/ 10011661 w 35634877"/>
              <a:gd name="connsiteY0" fmla="*/ 215 h 49230162"/>
              <a:gd name="connsiteX1" fmla="*/ 26094 w 35634877"/>
              <a:gd name="connsiteY1" fmla="*/ 7659042 h 49230162"/>
              <a:gd name="connsiteX2" fmla="*/ 13758567 w 35634877"/>
              <a:gd name="connsiteY2" fmla="*/ 39400066 h 49230162"/>
              <a:gd name="connsiteX3" fmla="*/ 35634877 w 35634877"/>
              <a:gd name="connsiteY3" fmla="*/ 49230162 h 49230162"/>
              <a:gd name="connsiteX0" fmla="*/ 8314747 w 33937963"/>
              <a:gd name="connsiteY0" fmla="*/ 67 h 49230014"/>
              <a:gd name="connsiteX1" fmla="*/ 30771 w 33937963"/>
              <a:gd name="connsiteY1" fmla="*/ 9669443 h 49230014"/>
              <a:gd name="connsiteX2" fmla="*/ 12061653 w 33937963"/>
              <a:gd name="connsiteY2" fmla="*/ 39399918 h 49230014"/>
              <a:gd name="connsiteX3" fmla="*/ 33937963 w 33937963"/>
              <a:gd name="connsiteY3" fmla="*/ 49230014 h 49230014"/>
              <a:gd name="connsiteX0" fmla="*/ 4689510 w 34080564"/>
              <a:gd name="connsiteY0" fmla="*/ 106 h 48316175"/>
              <a:gd name="connsiteX1" fmla="*/ 173372 w 34080564"/>
              <a:gd name="connsiteY1" fmla="*/ 8755604 h 48316175"/>
              <a:gd name="connsiteX2" fmla="*/ 12204254 w 34080564"/>
              <a:gd name="connsiteY2" fmla="*/ 38486079 h 48316175"/>
              <a:gd name="connsiteX3" fmla="*/ 34080564 w 34080564"/>
              <a:gd name="connsiteY3" fmla="*/ 48316175 h 48316175"/>
              <a:gd name="connsiteX0" fmla="*/ -1 w 33907191"/>
              <a:gd name="connsiteY0" fmla="*/ 0 h 39560571"/>
              <a:gd name="connsiteX1" fmla="*/ 12030881 w 33907191"/>
              <a:gd name="connsiteY1" fmla="*/ 29730475 h 39560571"/>
              <a:gd name="connsiteX2" fmla="*/ 33907191 w 33907191"/>
              <a:gd name="connsiteY2" fmla="*/ 39560571 h 39560571"/>
              <a:gd name="connsiteX0" fmla="*/ 0 w 30503994"/>
              <a:gd name="connsiteY0" fmla="*/ 0 h 49430495"/>
              <a:gd name="connsiteX1" fmla="*/ 8627684 w 30503994"/>
              <a:gd name="connsiteY1" fmla="*/ 39600399 h 49430495"/>
              <a:gd name="connsiteX2" fmla="*/ 30503994 w 30503994"/>
              <a:gd name="connsiteY2" fmla="*/ 49430495 h 49430495"/>
              <a:gd name="connsiteX0" fmla="*/ 3634774 w 34138768"/>
              <a:gd name="connsiteY0" fmla="*/ 0 h 49430495"/>
              <a:gd name="connsiteX1" fmla="*/ 12262458 w 34138768"/>
              <a:gd name="connsiteY1" fmla="*/ 39600399 h 49430495"/>
              <a:gd name="connsiteX2" fmla="*/ 34138768 w 34138768"/>
              <a:gd name="connsiteY2" fmla="*/ 49430495 h 49430495"/>
              <a:gd name="connsiteX0" fmla="*/ 3379963 w 35452387"/>
              <a:gd name="connsiteY0" fmla="*/ 0 h 50272867"/>
              <a:gd name="connsiteX1" fmla="*/ 13576077 w 35452387"/>
              <a:gd name="connsiteY1" fmla="*/ 40442771 h 50272867"/>
              <a:gd name="connsiteX2" fmla="*/ 35452387 w 35452387"/>
              <a:gd name="connsiteY2" fmla="*/ 50272867 h 50272867"/>
              <a:gd name="connsiteX0" fmla="*/ 3484170 w 35556594"/>
              <a:gd name="connsiteY0" fmla="*/ 0 h 50272867"/>
              <a:gd name="connsiteX1" fmla="*/ 361611 w 35556594"/>
              <a:gd name="connsiteY1" fmla="*/ 30419070 h 50272867"/>
              <a:gd name="connsiteX2" fmla="*/ 13680284 w 35556594"/>
              <a:gd name="connsiteY2" fmla="*/ 40442771 h 50272867"/>
              <a:gd name="connsiteX3" fmla="*/ 35556594 w 35556594"/>
              <a:gd name="connsiteY3" fmla="*/ 50272867 h 50272867"/>
              <a:gd name="connsiteX0" fmla="*/ 4889555 w 36961979"/>
              <a:gd name="connsiteY0" fmla="*/ 0 h 50272867"/>
              <a:gd name="connsiteX1" fmla="*/ 1766996 w 36961979"/>
              <a:gd name="connsiteY1" fmla="*/ 30419070 h 50272867"/>
              <a:gd name="connsiteX2" fmla="*/ 36961979 w 36961979"/>
              <a:gd name="connsiteY2" fmla="*/ 50272867 h 50272867"/>
              <a:gd name="connsiteX0" fmla="*/ 1721049 w 33793473"/>
              <a:gd name="connsiteY0" fmla="*/ 0 h 50272867"/>
              <a:gd name="connsiteX1" fmla="*/ 2631606 w 33793473"/>
              <a:gd name="connsiteY1" fmla="*/ 30082117 h 50272867"/>
              <a:gd name="connsiteX2" fmla="*/ 33793473 w 33793473"/>
              <a:gd name="connsiteY2" fmla="*/ 50272867 h 50272867"/>
              <a:gd name="connsiteX0" fmla="*/ 2957189 w 33349142"/>
              <a:gd name="connsiteY0" fmla="*/ 0 h 48756632"/>
              <a:gd name="connsiteX1" fmla="*/ 2187275 w 33349142"/>
              <a:gd name="connsiteY1" fmla="*/ 28565882 h 48756632"/>
              <a:gd name="connsiteX2" fmla="*/ 33349142 w 33349142"/>
              <a:gd name="connsiteY2" fmla="*/ 48756632 h 48756632"/>
              <a:gd name="connsiteX0" fmla="*/ 4870783 w 32932039"/>
              <a:gd name="connsiteY0" fmla="*/ 0 h 58715402"/>
              <a:gd name="connsiteX1" fmla="*/ 1770172 w 32932039"/>
              <a:gd name="connsiteY1" fmla="*/ 38524652 h 58715402"/>
              <a:gd name="connsiteX2" fmla="*/ 32932039 w 32932039"/>
              <a:gd name="connsiteY2" fmla="*/ 58715402 h 58715402"/>
              <a:gd name="connsiteX0" fmla="*/ 0 w 28061256"/>
              <a:gd name="connsiteY0" fmla="*/ 0 h 58715402"/>
              <a:gd name="connsiteX1" fmla="*/ 6496442 w 28061256"/>
              <a:gd name="connsiteY1" fmla="*/ 43775626 h 58715402"/>
              <a:gd name="connsiteX2" fmla="*/ 28061256 w 28061256"/>
              <a:gd name="connsiteY2" fmla="*/ 58715402 h 58715402"/>
              <a:gd name="connsiteX0" fmla="*/ 0 w 26815776"/>
              <a:gd name="connsiteY0" fmla="*/ 0 h 59956214"/>
              <a:gd name="connsiteX1" fmla="*/ 5250962 w 26815776"/>
              <a:gd name="connsiteY1" fmla="*/ 45016438 h 59956214"/>
              <a:gd name="connsiteX2" fmla="*/ 26815776 w 26815776"/>
              <a:gd name="connsiteY2" fmla="*/ 59956214 h 59956214"/>
              <a:gd name="connsiteX0" fmla="*/ 0 w 26815776"/>
              <a:gd name="connsiteY0" fmla="*/ 0 h 59956214"/>
              <a:gd name="connsiteX1" fmla="*/ 5250962 w 26815776"/>
              <a:gd name="connsiteY1" fmla="*/ 45016438 h 59956214"/>
              <a:gd name="connsiteX2" fmla="*/ 26815776 w 26815776"/>
              <a:gd name="connsiteY2" fmla="*/ 59956214 h 59956214"/>
              <a:gd name="connsiteX0" fmla="*/ 0 w 26815776"/>
              <a:gd name="connsiteY0" fmla="*/ 0 h 59956214"/>
              <a:gd name="connsiteX1" fmla="*/ 7049984 w 26815776"/>
              <a:gd name="connsiteY1" fmla="*/ 45016444 h 59956214"/>
              <a:gd name="connsiteX2" fmla="*/ 26815776 w 26815776"/>
              <a:gd name="connsiteY2" fmla="*/ 59956214 h 59956214"/>
              <a:gd name="connsiteX0" fmla="*/ 0 w 23632881"/>
              <a:gd name="connsiteY0" fmla="*/ 0 h 59601690"/>
              <a:gd name="connsiteX1" fmla="*/ 7049984 w 23632881"/>
              <a:gd name="connsiteY1" fmla="*/ 45016444 h 59601690"/>
              <a:gd name="connsiteX2" fmla="*/ 23632881 w 23632881"/>
              <a:gd name="connsiteY2" fmla="*/ 59601690 h 5960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32881" h="59601690">
                <a:moveTo>
                  <a:pt x="0" y="0"/>
                </a:moveTo>
                <a:cubicBezTo>
                  <a:pt x="1681686" y="16179192"/>
                  <a:pt x="1704580" y="36637633"/>
                  <a:pt x="7049984" y="45016444"/>
                </a:cubicBezTo>
                <a:cubicBezTo>
                  <a:pt x="12395388" y="53395255"/>
                  <a:pt x="16300593" y="55465482"/>
                  <a:pt x="23632881" y="5960169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72" name="Freeform 971"/>
          <p:cNvSpPr/>
          <p:nvPr/>
        </p:nvSpPr>
        <p:spPr bwMode="auto">
          <a:xfrm flipH="1">
            <a:off x="9255654" y="4406874"/>
            <a:ext cx="1615691" cy="12320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288355 w 14489884"/>
              <a:gd name="connsiteY0" fmla="*/ 0 h 26328672"/>
              <a:gd name="connsiteX1" fmla="*/ 840691 w 14489884"/>
              <a:gd name="connsiteY1" fmla="*/ 24925190 h 26328672"/>
              <a:gd name="connsiteX2" fmla="*/ 9989391 w 14489884"/>
              <a:gd name="connsiteY2" fmla="*/ 21195351 h 26328672"/>
              <a:gd name="connsiteX3" fmla="*/ 14489865 w 14489884"/>
              <a:gd name="connsiteY3" fmla="*/ 4422272 h 26328672"/>
              <a:gd name="connsiteX0" fmla="*/ 141992 w 14343521"/>
              <a:gd name="connsiteY0" fmla="*/ 0 h 22336894"/>
              <a:gd name="connsiteX1" fmla="*/ 939507 w 14343521"/>
              <a:gd name="connsiteY1" fmla="*/ 18537547 h 22336894"/>
              <a:gd name="connsiteX2" fmla="*/ 9843028 w 14343521"/>
              <a:gd name="connsiteY2" fmla="*/ 21195351 h 22336894"/>
              <a:gd name="connsiteX3" fmla="*/ 14343502 w 14343521"/>
              <a:gd name="connsiteY3" fmla="*/ 4422272 h 22336894"/>
              <a:gd name="connsiteX0" fmla="*/ 0 w 14969924"/>
              <a:gd name="connsiteY0" fmla="*/ 4360719 h 17642868"/>
              <a:gd name="connsiteX1" fmla="*/ 1565910 w 14969924"/>
              <a:gd name="connsiteY1" fmla="*/ 14115275 h 17642868"/>
              <a:gd name="connsiteX2" fmla="*/ 10469431 w 14969924"/>
              <a:gd name="connsiteY2" fmla="*/ 16773079 h 17642868"/>
              <a:gd name="connsiteX3" fmla="*/ 14969905 w 14969924"/>
              <a:gd name="connsiteY3" fmla="*/ 0 h 17642868"/>
              <a:gd name="connsiteX0" fmla="*/ 0 w 12664820"/>
              <a:gd name="connsiteY0" fmla="*/ 4626889 h 17928043"/>
              <a:gd name="connsiteX1" fmla="*/ 1565910 w 12664820"/>
              <a:gd name="connsiteY1" fmla="*/ 14381445 h 17928043"/>
              <a:gd name="connsiteX2" fmla="*/ 10469431 w 12664820"/>
              <a:gd name="connsiteY2" fmla="*/ 17039249 h 17928043"/>
              <a:gd name="connsiteX3" fmla="*/ 12664699 w 12664820"/>
              <a:gd name="connsiteY3" fmla="*/ 0 h 17928043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8 h 14863062"/>
              <a:gd name="connsiteX3" fmla="*/ 12664699 w 12664731"/>
              <a:gd name="connsiteY3" fmla="*/ 0 h 14863062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7 h 14863062"/>
              <a:gd name="connsiteX3" fmla="*/ 12664699 w 12664731"/>
              <a:gd name="connsiteY3" fmla="*/ 0 h 14863062"/>
              <a:gd name="connsiteX0" fmla="*/ 0 w 12664699"/>
              <a:gd name="connsiteY0" fmla="*/ 4626889 h 14421770"/>
              <a:gd name="connsiteX1" fmla="*/ 1565910 w 12664699"/>
              <a:gd name="connsiteY1" fmla="*/ 14381445 h 14421770"/>
              <a:gd name="connsiteX2" fmla="*/ 12664699 w 12664699"/>
              <a:gd name="connsiteY2" fmla="*/ 0 h 1442177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20069303"/>
              <a:gd name="connsiteY0" fmla="*/ 31 h 14185157"/>
              <a:gd name="connsiteX1" fmla="*/ 8341816 w 20069303"/>
              <a:gd name="connsiteY1" fmla="*/ 10819205 h 14185157"/>
              <a:gd name="connsiteX2" fmla="*/ 20069303 w 20069303"/>
              <a:gd name="connsiteY2" fmla="*/ 9745331 h 14185157"/>
              <a:gd name="connsiteX0" fmla="*/ 0 w 20069303"/>
              <a:gd name="connsiteY0" fmla="*/ 31 h 11423648"/>
              <a:gd name="connsiteX1" fmla="*/ 8341816 w 20069303"/>
              <a:gd name="connsiteY1" fmla="*/ 10819205 h 11423648"/>
              <a:gd name="connsiteX2" fmla="*/ 20069303 w 20069303"/>
              <a:gd name="connsiteY2" fmla="*/ 9745331 h 11423648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944148"/>
              <a:gd name="connsiteY0" fmla="*/ 0 h 104572772"/>
              <a:gd name="connsiteX1" fmla="*/ 12216661 w 23944148"/>
              <a:gd name="connsiteY1" fmla="*/ 103968329 h 104572772"/>
              <a:gd name="connsiteX2" fmla="*/ 23944148 w 23944148"/>
              <a:gd name="connsiteY2" fmla="*/ 102894455 h 104572772"/>
              <a:gd name="connsiteX0" fmla="*/ 0 w 24009193"/>
              <a:gd name="connsiteY0" fmla="*/ 0 h 71094912"/>
              <a:gd name="connsiteX1" fmla="*/ 12281706 w 24009193"/>
              <a:gd name="connsiteY1" fmla="*/ 70490469 h 71094912"/>
              <a:gd name="connsiteX2" fmla="*/ 24009193 w 24009193"/>
              <a:gd name="connsiteY2" fmla="*/ 69416595 h 71094912"/>
              <a:gd name="connsiteX0" fmla="*/ 0 w 24594583"/>
              <a:gd name="connsiteY0" fmla="*/ 0 h 32176609"/>
              <a:gd name="connsiteX1" fmla="*/ 12867096 w 24594583"/>
              <a:gd name="connsiteY1" fmla="*/ 22505589 h 32176609"/>
              <a:gd name="connsiteX2" fmla="*/ 24594583 w 24594583"/>
              <a:gd name="connsiteY2" fmla="*/ 21431715 h 3217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94583" h="32176609">
                <a:moveTo>
                  <a:pt x="0" y="0"/>
                </a:moveTo>
                <a:cubicBezTo>
                  <a:pt x="2672620" y="56681933"/>
                  <a:pt x="9522212" y="20881372"/>
                  <a:pt x="12867096" y="22505589"/>
                </a:cubicBezTo>
                <a:cubicBezTo>
                  <a:pt x="16211980" y="24129806"/>
                  <a:pt x="19627862" y="22032517"/>
                  <a:pt x="24594583" y="21431715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73" name="Freeform 972"/>
          <p:cNvSpPr/>
          <p:nvPr/>
        </p:nvSpPr>
        <p:spPr bwMode="auto">
          <a:xfrm flipH="1">
            <a:off x="10110204" y="3060410"/>
            <a:ext cx="137082" cy="275276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29239870 w 29241312"/>
              <a:gd name="connsiteY0" fmla="*/ 31 h 33959239"/>
              <a:gd name="connsiteX1" fmla="*/ 10324766 w 29241312"/>
              <a:gd name="connsiteY1" fmla="*/ 13711498 h 33959239"/>
              <a:gd name="connsiteX2" fmla="*/ 17066307 w 29241312"/>
              <a:gd name="connsiteY2" fmla="*/ 33959239 h 33959239"/>
              <a:gd name="connsiteX0" fmla="*/ 25662272 w 25667857"/>
              <a:gd name="connsiteY0" fmla="*/ 31 h 33959239"/>
              <a:gd name="connsiteX1" fmla="*/ 19512854 w 25667857"/>
              <a:gd name="connsiteY1" fmla="*/ 14170669 h 33959239"/>
              <a:gd name="connsiteX2" fmla="*/ 13488709 w 25667857"/>
              <a:gd name="connsiteY2" fmla="*/ 33959239 h 33959239"/>
              <a:gd name="connsiteX0" fmla="*/ 28373277 w 28378862"/>
              <a:gd name="connsiteY0" fmla="*/ 31 h 33959239"/>
              <a:gd name="connsiteX1" fmla="*/ 22223859 w 28378862"/>
              <a:gd name="connsiteY1" fmla="*/ 14170669 h 33959239"/>
              <a:gd name="connsiteX2" fmla="*/ 16199714 w 28378862"/>
              <a:gd name="connsiteY2" fmla="*/ 33959239 h 33959239"/>
              <a:gd name="connsiteX0" fmla="*/ 27595592 w 27622428"/>
              <a:gd name="connsiteY0" fmla="*/ 31 h 33959239"/>
              <a:gd name="connsiteX1" fmla="*/ 25020576 w 27622428"/>
              <a:gd name="connsiteY1" fmla="*/ 14170669 h 33959239"/>
              <a:gd name="connsiteX2" fmla="*/ 15422029 w 27622428"/>
              <a:gd name="connsiteY2" fmla="*/ 33959239 h 33959239"/>
              <a:gd name="connsiteX0" fmla="*/ 25980733 w 32417460"/>
              <a:gd name="connsiteY0" fmla="*/ 31 h 33959239"/>
              <a:gd name="connsiteX1" fmla="*/ 32086390 w 32417460"/>
              <a:gd name="connsiteY1" fmla="*/ 14113276 h 33959239"/>
              <a:gd name="connsiteX2" fmla="*/ 13807170 w 32417460"/>
              <a:gd name="connsiteY2" fmla="*/ 33959239 h 33959239"/>
              <a:gd name="connsiteX0" fmla="*/ 26992491 w 32457593"/>
              <a:gd name="connsiteY0" fmla="*/ 20 h 38166823"/>
              <a:gd name="connsiteX1" fmla="*/ 32086390 w 32457593"/>
              <a:gd name="connsiteY1" fmla="*/ 18320860 h 38166823"/>
              <a:gd name="connsiteX2" fmla="*/ 13807170 w 32457593"/>
              <a:gd name="connsiteY2" fmla="*/ 38166823 h 38166823"/>
              <a:gd name="connsiteX0" fmla="*/ 19404707 w 32280664"/>
              <a:gd name="connsiteY0" fmla="*/ 20 h 38166823"/>
              <a:gd name="connsiteX1" fmla="*/ 32086390 w 32280664"/>
              <a:gd name="connsiteY1" fmla="*/ 18320860 h 38166823"/>
              <a:gd name="connsiteX2" fmla="*/ 13807170 w 32280664"/>
              <a:gd name="connsiteY2" fmla="*/ 38166823 h 38166823"/>
              <a:gd name="connsiteX0" fmla="*/ 19749126 w 32625083"/>
              <a:gd name="connsiteY0" fmla="*/ 20 h 36577096"/>
              <a:gd name="connsiteX1" fmla="*/ 32430809 w 32625083"/>
              <a:gd name="connsiteY1" fmla="*/ 18320860 h 36577096"/>
              <a:gd name="connsiteX2" fmla="*/ 13738561 w 32625083"/>
              <a:gd name="connsiteY2" fmla="*/ 36577096 h 36577096"/>
              <a:gd name="connsiteX0" fmla="*/ 8914682 w 21790639"/>
              <a:gd name="connsiteY0" fmla="*/ 20 h 36577096"/>
              <a:gd name="connsiteX1" fmla="*/ 21596365 w 21790639"/>
              <a:gd name="connsiteY1" fmla="*/ 18320860 h 36577096"/>
              <a:gd name="connsiteX2" fmla="*/ 2904117 w 21790639"/>
              <a:gd name="connsiteY2" fmla="*/ 36577096 h 36577096"/>
              <a:gd name="connsiteX0" fmla="*/ 9968044 w 13251078"/>
              <a:gd name="connsiteY0" fmla="*/ 20 h 36577096"/>
              <a:gd name="connsiteX1" fmla="*/ 12736722 w 13251078"/>
              <a:gd name="connsiteY1" fmla="*/ 18093758 h 36577096"/>
              <a:gd name="connsiteX2" fmla="*/ 3957479 w 13251078"/>
              <a:gd name="connsiteY2" fmla="*/ 36577096 h 3657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1078" h="36577096">
                <a:moveTo>
                  <a:pt x="9968044" y="20"/>
                </a:moveTo>
                <a:cubicBezTo>
                  <a:pt x="10149701" y="-17521"/>
                  <a:pt x="14765649" y="12433890"/>
                  <a:pt x="12736722" y="18093758"/>
                </a:cubicBezTo>
                <a:cubicBezTo>
                  <a:pt x="10707795" y="23753626"/>
                  <a:pt x="-7982043" y="23218303"/>
                  <a:pt x="3957479" y="36577096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74" name="Freeform 973"/>
          <p:cNvSpPr/>
          <p:nvPr/>
        </p:nvSpPr>
        <p:spPr bwMode="auto">
          <a:xfrm flipH="1">
            <a:off x="8996794" y="3545811"/>
            <a:ext cx="736935" cy="228095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9053271 w 23098067"/>
              <a:gd name="connsiteY0" fmla="*/ 31 h 33716558"/>
              <a:gd name="connsiteX1" fmla="*/ 138167 w 23098067"/>
              <a:gd name="connsiteY1" fmla="*/ 13711498 h 33716558"/>
              <a:gd name="connsiteX2" fmla="*/ 23098067 w 23098067"/>
              <a:gd name="connsiteY2" fmla="*/ 33716558 h 33716558"/>
              <a:gd name="connsiteX0" fmla="*/ 18983708 w 27735360"/>
              <a:gd name="connsiteY0" fmla="*/ 31 h 33716558"/>
              <a:gd name="connsiteX1" fmla="*/ 68604 w 27735360"/>
              <a:gd name="connsiteY1" fmla="*/ 13711498 h 33716558"/>
              <a:gd name="connsiteX2" fmla="*/ 23028504 w 27735360"/>
              <a:gd name="connsiteY2" fmla="*/ 33716558 h 33716558"/>
              <a:gd name="connsiteX0" fmla="*/ 23611097 w 32005734"/>
              <a:gd name="connsiteY0" fmla="*/ 31 h 33716558"/>
              <a:gd name="connsiteX1" fmla="*/ 62177 w 32005734"/>
              <a:gd name="connsiteY1" fmla="*/ 13711498 h 33716558"/>
              <a:gd name="connsiteX2" fmla="*/ 27655893 w 32005734"/>
              <a:gd name="connsiteY2" fmla="*/ 33716558 h 33716558"/>
              <a:gd name="connsiteX0" fmla="*/ 15212292 w 32005768"/>
              <a:gd name="connsiteY0" fmla="*/ 35 h 33049196"/>
              <a:gd name="connsiteX1" fmla="*/ 62177 w 32005768"/>
              <a:gd name="connsiteY1" fmla="*/ 13044136 h 33049196"/>
              <a:gd name="connsiteX2" fmla="*/ 27655893 w 32005768"/>
              <a:gd name="connsiteY2" fmla="*/ 33049196 h 33049196"/>
              <a:gd name="connsiteX0" fmla="*/ 15203932 w 39186646"/>
              <a:gd name="connsiteY0" fmla="*/ 35 h 32704018"/>
              <a:gd name="connsiteX1" fmla="*/ 53817 w 39186646"/>
              <a:gd name="connsiteY1" fmla="*/ 13044136 h 32704018"/>
              <a:gd name="connsiteX2" fmla="*/ 35322302 w 39186646"/>
              <a:gd name="connsiteY2" fmla="*/ 32704018 h 32704018"/>
              <a:gd name="connsiteX0" fmla="*/ 4525965 w 39186646"/>
              <a:gd name="connsiteY0" fmla="*/ 34 h 32358840"/>
              <a:gd name="connsiteX1" fmla="*/ 53817 w 39186646"/>
              <a:gd name="connsiteY1" fmla="*/ 12698958 h 32358840"/>
              <a:gd name="connsiteX2" fmla="*/ 35322302 w 39186646"/>
              <a:gd name="connsiteY2" fmla="*/ 32358840 h 32358840"/>
              <a:gd name="connsiteX0" fmla="*/ 6526273 w 41077607"/>
              <a:gd name="connsiteY0" fmla="*/ 34 h 32358840"/>
              <a:gd name="connsiteX1" fmla="*/ 52004 w 41077607"/>
              <a:gd name="connsiteY1" fmla="*/ 12422818 h 32358840"/>
              <a:gd name="connsiteX2" fmla="*/ 37322610 w 41077607"/>
              <a:gd name="connsiteY2" fmla="*/ 32358840 h 32358840"/>
              <a:gd name="connsiteX0" fmla="*/ 6192894 w 40762022"/>
              <a:gd name="connsiteY0" fmla="*/ 27 h 32358833"/>
              <a:gd name="connsiteX1" fmla="*/ 52307 w 40762022"/>
              <a:gd name="connsiteY1" fmla="*/ 14424869 h 32358833"/>
              <a:gd name="connsiteX2" fmla="*/ 36989231 w 40762022"/>
              <a:gd name="connsiteY2" fmla="*/ 32358833 h 32358833"/>
              <a:gd name="connsiteX0" fmla="*/ 6140587 w 40981085"/>
              <a:gd name="connsiteY0" fmla="*/ 27 h 32358833"/>
              <a:gd name="connsiteX1" fmla="*/ 0 w 40981085"/>
              <a:gd name="connsiteY1" fmla="*/ 14424869 h 32358833"/>
              <a:gd name="connsiteX2" fmla="*/ 36936924 w 40981085"/>
              <a:gd name="connsiteY2" fmla="*/ 32358833 h 32358833"/>
              <a:gd name="connsiteX0" fmla="*/ 15511896 w 49849405"/>
              <a:gd name="connsiteY0" fmla="*/ 27 h 32358833"/>
              <a:gd name="connsiteX1" fmla="*/ 0 w 49849405"/>
              <a:gd name="connsiteY1" fmla="*/ 13890019 h 32358833"/>
              <a:gd name="connsiteX2" fmla="*/ 46308233 w 49849405"/>
              <a:gd name="connsiteY2" fmla="*/ 32358833 h 32358833"/>
              <a:gd name="connsiteX0" fmla="*/ 17875295 w 52212804"/>
              <a:gd name="connsiteY0" fmla="*/ -1 h 32358805"/>
              <a:gd name="connsiteX1" fmla="*/ 6292169 w 52212804"/>
              <a:gd name="connsiteY1" fmla="*/ 3481838 h 32358805"/>
              <a:gd name="connsiteX2" fmla="*/ 2363399 w 52212804"/>
              <a:gd name="connsiteY2" fmla="*/ 13889991 h 32358805"/>
              <a:gd name="connsiteX3" fmla="*/ 48671632 w 52212804"/>
              <a:gd name="connsiteY3" fmla="*/ 32358805 h 32358805"/>
              <a:gd name="connsiteX0" fmla="*/ 17540774 w 51878283"/>
              <a:gd name="connsiteY0" fmla="*/ -1 h 32358805"/>
              <a:gd name="connsiteX1" fmla="*/ 5957648 w 51878283"/>
              <a:gd name="connsiteY1" fmla="*/ 3481838 h 32358805"/>
              <a:gd name="connsiteX2" fmla="*/ 2028878 w 51878283"/>
              <a:gd name="connsiteY2" fmla="*/ 13889991 h 32358805"/>
              <a:gd name="connsiteX3" fmla="*/ 48337111 w 51878283"/>
              <a:gd name="connsiteY3" fmla="*/ 32358805 h 32358805"/>
              <a:gd name="connsiteX0" fmla="*/ 15511895 w 49849404"/>
              <a:gd name="connsiteY0" fmla="*/ -1 h 32358805"/>
              <a:gd name="connsiteX1" fmla="*/ 3928769 w 49849404"/>
              <a:gd name="connsiteY1" fmla="*/ 3481838 h 32358805"/>
              <a:gd name="connsiteX2" fmla="*/ -1 w 49849404"/>
              <a:gd name="connsiteY2" fmla="*/ 13889991 h 32358805"/>
              <a:gd name="connsiteX3" fmla="*/ 46308232 w 49849404"/>
              <a:gd name="connsiteY3" fmla="*/ 32358805 h 32358805"/>
              <a:gd name="connsiteX0" fmla="*/ 15511895 w 49968823"/>
              <a:gd name="connsiteY0" fmla="*/ -1 h 32358805"/>
              <a:gd name="connsiteX1" fmla="*/ 3928769 w 49968823"/>
              <a:gd name="connsiteY1" fmla="*/ 3481838 h 32358805"/>
              <a:gd name="connsiteX2" fmla="*/ -1 w 49968823"/>
              <a:gd name="connsiteY2" fmla="*/ 13889991 h 32358805"/>
              <a:gd name="connsiteX3" fmla="*/ 46308232 w 49968823"/>
              <a:gd name="connsiteY3" fmla="*/ 32358805 h 32358805"/>
              <a:gd name="connsiteX0" fmla="*/ 13109351 w 47690801"/>
              <a:gd name="connsiteY0" fmla="*/ -1 h 32358805"/>
              <a:gd name="connsiteX1" fmla="*/ 1526225 w 47690801"/>
              <a:gd name="connsiteY1" fmla="*/ 3481838 h 32358805"/>
              <a:gd name="connsiteX2" fmla="*/ 0 w 47690801"/>
              <a:gd name="connsiteY2" fmla="*/ 14110907 h 32358805"/>
              <a:gd name="connsiteX3" fmla="*/ 43905688 w 47690801"/>
              <a:gd name="connsiteY3" fmla="*/ 32358805 h 32358805"/>
              <a:gd name="connsiteX0" fmla="*/ 2698354 w 47690801"/>
              <a:gd name="connsiteY0" fmla="*/ 0 h 33518621"/>
              <a:gd name="connsiteX1" fmla="*/ 1526225 w 47690801"/>
              <a:gd name="connsiteY1" fmla="*/ 4641654 h 33518621"/>
              <a:gd name="connsiteX2" fmla="*/ 0 w 47690801"/>
              <a:gd name="connsiteY2" fmla="*/ 15270723 h 33518621"/>
              <a:gd name="connsiteX3" fmla="*/ 43905688 w 47690801"/>
              <a:gd name="connsiteY3" fmla="*/ 33518621 h 33518621"/>
              <a:gd name="connsiteX0" fmla="*/ 2698354 w 52551552"/>
              <a:gd name="connsiteY0" fmla="*/ 0 h 37752856"/>
              <a:gd name="connsiteX1" fmla="*/ 1526225 w 52551552"/>
              <a:gd name="connsiteY1" fmla="*/ 4641654 h 37752856"/>
              <a:gd name="connsiteX2" fmla="*/ 0 w 52551552"/>
              <a:gd name="connsiteY2" fmla="*/ 15270723 h 37752856"/>
              <a:gd name="connsiteX3" fmla="*/ 49022201 w 52551552"/>
              <a:gd name="connsiteY3" fmla="*/ 37752856 h 37752856"/>
              <a:gd name="connsiteX0" fmla="*/ 4884755 w 54737953"/>
              <a:gd name="connsiteY0" fmla="*/ 0 h 37752856"/>
              <a:gd name="connsiteX1" fmla="*/ 3712626 w 54737953"/>
              <a:gd name="connsiteY1" fmla="*/ 4641654 h 37752856"/>
              <a:gd name="connsiteX2" fmla="*/ 2186401 w 54737953"/>
              <a:gd name="connsiteY2" fmla="*/ 15270723 h 37752856"/>
              <a:gd name="connsiteX3" fmla="*/ 51208602 w 54737953"/>
              <a:gd name="connsiteY3" fmla="*/ 37752856 h 37752856"/>
              <a:gd name="connsiteX0" fmla="*/ 2595151 w 52603993"/>
              <a:gd name="connsiteY0" fmla="*/ 0 h 37752856"/>
              <a:gd name="connsiteX1" fmla="*/ 1423022 w 52603993"/>
              <a:gd name="connsiteY1" fmla="*/ 4641654 h 37752856"/>
              <a:gd name="connsiteX2" fmla="*/ 3094615 w 52603993"/>
              <a:gd name="connsiteY2" fmla="*/ 15336883 h 37752856"/>
              <a:gd name="connsiteX3" fmla="*/ 48918998 w 52603993"/>
              <a:gd name="connsiteY3" fmla="*/ 37752856 h 37752856"/>
              <a:gd name="connsiteX0" fmla="*/ 2595151 w 50727738"/>
              <a:gd name="connsiteY0" fmla="*/ 0 h 37752856"/>
              <a:gd name="connsiteX1" fmla="*/ 1423022 w 50727738"/>
              <a:gd name="connsiteY1" fmla="*/ 4641654 h 37752856"/>
              <a:gd name="connsiteX2" fmla="*/ 3094615 w 50727738"/>
              <a:gd name="connsiteY2" fmla="*/ 15336883 h 37752856"/>
              <a:gd name="connsiteX3" fmla="*/ 48918998 w 50727738"/>
              <a:gd name="connsiteY3" fmla="*/ 37752856 h 37752856"/>
              <a:gd name="connsiteX0" fmla="*/ 3546506 w 51637530"/>
              <a:gd name="connsiteY0" fmla="*/ 0 h 37752856"/>
              <a:gd name="connsiteX1" fmla="*/ 2374377 w 51637530"/>
              <a:gd name="connsiteY1" fmla="*/ 4641654 h 37752856"/>
              <a:gd name="connsiteX2" fmla="*/ 2611434 w 51637530"/>
              <a:gd name="connsiteY2" fmla="*/ 22459899 h 37752856"/>
              <a:gd name="connsiteX3" fmla="*/ 49870353 w 51637530"/>
              <a:gd name="connsiteY3" fmla="*/ 37752856 h 37752856"/>
              <a:gd name="connsiteX0" fmla="*/ 3546506 w 48853565"/>
              <a:gd name="connsiteY0" fmla="*/ 0 h 39771043"/>
              <a:gd name="connsiteX1" fmla="*/ 2374377 w 48853565"/>
              <a:gd name="connsiteY1" fmla="*/ 4641654 h 39771043"/>
              <a:gd name="connsiteX2" fmla="*/ 2611434 w 48853565"/>
              <a:gd name="connsiteY2" fmla="*/ 22459899 h 39771043"/>
              <a:gd name="connsiteX3" fmla="*/ 47001281 w 48853565"/>
              <a:gd name="connsiteY3" fmla="*/ 39771043 h 39771043"/>
              <a:gd name="connsiteX0" fmla="*/ 1618415 w 47038984"/>
              <a:gd name="connsiteY0" fmla="*/ 0 h 39771043"/>
              <a:gd name="connsiteX1" fmla="*/ 446286 w 47038984"/>
              <a:gd name="connsiteY1" fmla="*/ 4641654 h 39771043"/>
              <a:gd name="connsiteX2" fmla="*/ 4126210 w 47038984"/>
              <a:gd name="connsiteY2" fmla="*/ 24359373 h 39771043"/>
              <a:gd name="connsiteX3" fmla="*/ 45073190 w 47038984"/>
              <a:gd name="connsiteY3" fmla="*/ 39771043 h 39771043"/>
              <a:gd name="connsiteX0" fmla="*/ 4401306 w 49673348"/>
              <a:gd name="connsiteY0" fmla="*/ 0 h 39771043"/>
              <a:gd name="connsiteX1" fmla="*/ 3229177 w 49673348"/>
              <a:gd name="connsiteY1" fmla="*/ 4641654 h 39771043"/>
              <a:gd name="connsiteX2" fmla="*/ 2318578 w 49673348"/>
              <a:gd name="connsiteY2" fmla="*/ 22459906 h 39771043"/>
              <a:gd name="connsiteX3" fmla="*/ 47856081 w 49673348"/>
              <a:gd name="connsiteY3" fmla="*/ 39771043 h 39771043"/>
              <a:gd name="connsiteX0" fmla="*/ 4401306 w 47856081"/>
              <a:gd name="connsiteY0" fmla="*/ 0 h 39771043"/>
              <a:gd name="connsiteX1" fmla="*/ 3229177 w 47856081"/>
              <a:gd name="connsiteY1" fmla="*/ 4641654 h 39771043"/>
              <a:gd name="connsiteX2" fmla="*/ 2318578 w 47856081"/>
              <a:gd name="connsiteY2" fmla="*/ 22459906 h 39771043"/>
              <a:gd name="connsiteX3" fmla="*/ 47856081 w 47856081"/>
              <a:gd name="connsiteY3" fmla="*/ 39771043 h 39771043"/>
              <a:gd name="connsiteX0" fmla="*/ 3229177 w 47856081"/>
              <a:gd name="connsiteY0" fmla="*/ -1 h 35129388"/>
              <a:gd name="connsiteX1" fmla="*/ 2318578 w 47856081"/>
              <a:gd name="connsiteY1" fmla="*/ 17818251 h 35129388"/>
              <a:gd name="connsiteX2" fmla="*/ 47856081 w 47856081"/>
              <a:gd name="connsiteY2" fmla="*/ 35129388 h 35129388"/>
              <a:gd name="connsiteX0" fmla="*/ 1975429 w 48323785"/>
              <a:gd name="connsiteY0" fmla="*/ 0 h 31152368"/>
              <a:gd name="connsiteX1" fmla="*/ 2786282 w 48323785"/>
              <a:gd name="connsiteY1" fmla="*/ 13841231 h 31152368"/>
              <a:gd name="connsiteX2" fmla="*/ 48323785 w 48323785"/>
              <a:gd name="connsiteY2" fmla="*/ 31152368 h 31152368"/>
              <a:gd name="connsiteX0" fmla="*/ 941149 w 49010955"/>
              <a:gd name="connsiteY0" fmla="*/ 0 h 30974295"/>
              <a:gd name="connsiteX1" fmla="*/ 3473452 w 49010955"/>
              <a:gd name="connsiteY1" fmla="*/ 13663158 h 30974295"/>
              <a:gd name="connsiteX2" fmla="*/ 49010955 w 49010955"/>
              <a:gd name="connsiteY2" fmla="*/ 30974295 h 30974295"/>
              <a:gd name="connsiteX0" fmla="*/ 551502 w 49482050"/>
              <a:gd name="connsiteY0" fmla="*/ 0 h 31686599"/>
              <a:gd name="connsiteX1" fmla="*/ 3944547 w 49482050"/>
              <a:gd name="connsiteY1" fmla="*/ 14375462 h 31686599"/>
              <a:gd name="connsiteX2" fmla="*/ 49482050 w 49482050"/>
              <a:gd name="connsiteY2" fmla="*/ 31686599 h 3168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82050" h="31686599">
                <a:moveTo>
                  <a:pt x="551502" y="0"/>
                </a:moveTo>
                <a:cubicBezTo>
                  <a:pt x="228195" y="1713296"/>
                  <a:pt x="-1617009" y="9052057"/>
                  <a:pt x="3944547" y="14375462"/>
                </a:cubicBezTo>
                <a:cubicBezTo>
                  <a:pt x="9506103" y="19698867"/>
                  <a:pt x="46375583" y="15607447"/>
                  <a:pt x="49482050" y="31686599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75" name="Freeform 974"/>
          <p:cNvSpPr/>
          <p:nvPr/>
        </p:nvSpPr>
        <p:spPr bwMode="auto">
          <a:xfrm flipH="1">
            <a:off x="9738899" y="2837208"/>
            <a:ext cx="140843" cy="2269781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0 w 21698869"/>
              <a:gd name="connsiteY0" fmla="*/ 20 h 38335251"/>
              <a:gd name="connsiteX1" fmla="*/ 14957342 w 21698869"/>
              <a:gd name="connsiteY1" fmla="*/ 18087510 h 38335251"/>
              <a:gd name="connsiteX2" fmla="*/ 21698883 w 21698869"/>
              <a:gd name="connsiteY2" fmla="*/ 38335251 h 38335251"/>
              <a:gd name="connsiteX0" fmla="*/ 0 w 42869101"/>
              <a:gd name="connsiteY0" fmla="*/ 20 h 38414812"/>
              <a:gd name="connsiteX1" fmla="*/ 36127574 w 42869101"/>
              <a:gd name="connsiteY1" fmla="*/ 18167071 h 38414812"/>
              <a:gd name="connsiteX2" fmla="*/ 42869115 w 42869101"/>
              <a:gd name="connsiteY2" fmla="*/ 38414812 h 38414812"/>
              <a:gd name="connsiteX0" fmla="*/ 0 w 42869101"/>
              <a:gd name="connsiteY0" fmla="*/ 30 h 38414822"/>
              <a:gd name="connsiteX1" fmla="*/ 16015791 w 42869101"/>
              <a:gd name="connsiteY1" fmla="*/ 13711501 h 38414822"/>
              <a:gd name="connsiteX2" fmla="*/ 42869115 w 42869101"/>
              <a:gd name="connsiteY2" fmla="*/ 38414822 h 38414822"/>
              <a:gd name="connsiteX0" fmla="*/ 0 w 41810629"/>
              <a:gd name="connsiteY0" fmla="*/ 30 h 38494383"/>
              <a:gd name="connsiteX1" fmla="*/ 14957319 w 41810629"/>
              <a:gd name="connsiteY1" fmla="*/ 13791062 h 38494383"/>
              <a:gd name="connsiteX2" fmla="*/ 41810643 w 41810629"/>
              <a:gd name="connsiteY2" fmla="*/ 38494383 h 38494383"/>
              <a:gd name="connsiteX0" fmla="*/ 0 w 41810629"/>
              <a:gd name="connsiteY0" fmla="*/ 30 h 38494383"/>
              <a:gd name="connsiteX1" fmla="*/ 14957319 w 41810629"/>
              <a:gd name="connsiteY1" fmla="*/ 13791062 h 38494383"/>
              <a:gd name="connsiteX2" fmla="*/ 41810643 w 41810629"/>
              <a:gd name="connsiteY2" fmla="*/ 38494383 h 38494383"/>
              <a:gd name="connsiteX0" fmla="*/ 0 w 41810629"/>
              <a:gd name="connsiteY0" fmla="*/ 30 h 38494383"/>
              <a:gd name="connsiteX1" fmla="*/ 14957319 w 41810629"/>
              <a:gd name="connsiteY1" fmla="*/ 13791062 h 38494383"/>
              <a:gd name="connsiteX2" fmla="*/ 41810643 w 41810629"/>
              <a:gd name="connsiteY2" fmla="*/ 38494383 h 38494383"/>
              <a:gd name="connsiteX0" fmla="*/ 0 w 41810629"/>
              <a:gd name="connsiteY0" fmla="*/ 50 h 38494403"/>
              <a:gd name="connsiteX1" fmla="*/ 14957319 w 41810629"/>
              <a:gd name="connsiteY1" fmla="*/ 13791082 h 38494403"/>
              <a:gd name="connsiteX2" fmla="*/ 41810643 w 41810629"/>
              <a:gd name="connsiteY2" fmla="*/ 38494403 h 38494403"/>
              <a:gd name="connsiteX0" fmla="*/ 0 w 41810629"/>
              <a:gd name="connsiteY0" fmla="*/ 50 h 38494403"/>
              <a:gd name="connsiteX1" fmla="*/ 14957319 w 41810629"/>
              <a:gd name="connsiteY1" fmla="*/ 13791082 h 38494403"/>
              <a:gd name="connsiteX2" fmla="*/ 41810643 w 41810629"/>
              <a:gd name="connsiteY2" fmla="*/ 38494403 h 38494403"/>
              <a:gd name="connsiteX0" fmla="*/ 15876942 w 26970992"/>
              <a:gd name="connsiteY0" fmla="*/ 20 h 45506408"/>
              <a:gd name="connsiteX1" fmla="*/ 117682 w 26970992"/>
              <a:gd name="connsiteY1" fmla="*/ 20803087 h 45506408"/>
              <a:gd name="connsiteX2" fmla="*/ 26971006 w 26970992"/>
              <a:gd name="connsiteY2" fmla="*/ 45506408 h 45506408"/>
              <a:gd name="connsiteX0" fmla="*/ 15876942 w 26970992"/>
              <a:gd name="connsiteY0" fmla="*/ 20 h 45506408"/>
              <a:gd name="connsiteX1" fmla="*/ 117682 w 26970992"/>
              <a:gd name="connsiteY1" fmla="*/ 20803087 h 45506408"/>
              <a:gd name="connsiteX2" fmla="*/ 26971006 w 26970992"/>
              <a:gd name="connsiteY2" fmla="*/ 45506408 h 45506408"/>
              <a:gd name="connsiteX0" fmla="*/ 18152303 w 26970992"/>
              <a:gd name="connsiteY0" fmla="*/ 20 h 45506408"/>
              <a:gd name="connsiteX1" fmla="*/ 117682 w 26970992"/>
              <a:gd name="connsiteY1" fmla="*/ 20803087 h 45506408"/>
              <a:gd name="connsiteX2" fmla="*/ 26971006 w 26970992"/>
              <a:gd name="connsiteY2" fmla="*/ 45506408 h 45506408"/>
              <a:gd name="connsiteX0" fmla="*/ 17014622 w 26970992"/>
              <a:gd name="connsiteY0" fmla="*/ 20 h 45677437"/>
              <a:gd name="connsiteX1" fmla="*/ 117682 w 26970992"/>
              <a:gd name="connsiteY1" fmla="*/ 20974116 h 45677437"/>
              <a:gd name="connsiteX2" fmla="*/ 26971006 w 26970992"/>
              <a:gd name="connsiteY2" fmla="*/ 45677437 h 45677437"/>
              <a:gd name="connsiteX0" fmla="*/ 17156000 w 27112370"/>
              <a:gd name="connsiteY0" fmla="*/ 115974 h 45793391"/>
              <a:gd name="connsiteX1" fmla="*/ 10114255 w 27112370"/>
              <a:gd name="connsiteY1" fmla="*/ 2249999 h 45793391"/>
              <a:gd name="connsiteX2" fmla="*/ 259060 w 27112370"/>
              <a:gd name="connsiteY2" fmla="*/ 21090070 h 45793391"/>
              <a:gd name="connsiteX3" fmla="*/ 27112384 w 27112370"/>
              <a:gd name="connsiteY3" fmla="*/ 45793391 h 45793391"/>
              <a:gd name="connsiteX0" fmla="*/ 10114255 w 27112370"/>
              <a:gd name="connsiteY0" fmla="*/ 0 h 43543392"/>
              <a:gd name="connsiteX1" fmla="*/ 259060 w 27112370"/>
              <a:gd name="connsiteY1" fmla="*/ 18840071 h 43543392"/>
              <a:gd name="connsiteX2" fmla="*/ 27112384 w 27112370"/>
              <a:gd name="connsiteY2" fmla="*/ 43543392 h 43543392"/>
              <a:gd name="connsiteX0" fmla="*/ 15710669 w 27020514"/>
              <a:gd name="connsiteY0" fmla="*/ 0 h 45424665"/>
              <a:gd name="connsiteX1" fmla="*/ 167204 w 27020514"/>
              <a:gd name="connsiteY1" fmla="*/ 20721344 h 45424665"/>
              <a:gd name="connsiteX2" fmla="*/ 27020528 w 27020514"/>
              <a:gd name="connsiteY2" fmla="*/ 45424665 h 45424665"/>
              <a:gd name="connsiteX0" fmla="*/ 15774302 w 27084147"/>
              <a:gd name="connsiteY0" fmla="*/ 0 h 45424665"/>
              <a:gd name="connsiteX1" fmla="*/ 230837 w 27084147"/>
              <a:gd name="connsiteY1" fmla="*/ 20721344 h 45424665"/>
              <a:gd name="connsiteX2" fmla="*/ 27084161 w 27084147"/>
              <a:gd name="connsiteY2" fmla="*/ 45424665 h 45424665"/>
              <a:gd name="connsiteX0" fmla="*/ 24650367 w 35960212"/>
              <a:gd name="connsiteY0" fmla="*/ 0 h 45424665"/>
              <a:gd name="connsiteX1" fmla="*/ 9106902 w 35960212"/>
              <a:gd name="connsiteY1" fmla="*/ 20721344 h 45424665"/>
              <a:gd name="connsiteX2" fmla="*/ 35960226 w 35960212"/>
              <a:gd name="connsiteY2" fmla="*/ 45424665 h 45424665"/>
              <a:gd name="connsiteX0" fmla="*/ 26189417 w 37499262"/>
              <a:gd name="connsiteY0" fmla="*/ 0 h 45424665"/>
              <a:gd name="connsiteX1" fmla="*/ 7233044 w 37499262"/>
              <a:gd name="connsiteY1" fmla="*/ 20892363 h 45424665"/>
              <a:gd name="connsiteX2" fmla="*/ 37499276 w 37499262"/>
              <a:gd name="connsiteY2" fmla="*/ 45424665 h 45424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99262" h="45424665">
                <a:moveTo>
                  <a:pt x="26189417" y="0"/>
                </a:moveTo>
                <a:cubicBezTo>
                  <a:pt x="-16444584" y="5719008"/>
                  <a:pt x="5348068" y="13635131"/>
                  <a:pt x="7233044" y="20892363"/>
                </a:cubicBezTo>
                <a:cubicBezTo>
                  <a:pt x="5204117" y="26552231"/>
                  <a:pt x="33434818" y="39513698"/>
                  <a:pt x="37499276" y="45424665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77" name="Freeform 976"/>
          <p:cNvSpPr/>
          <p:nvPr/>
        </p:nvSpPr>
        <p:spPr bwMode="auto">
          <a:xfrm flipH="1">
            <a:off x="11109539" y="2349856"/>
            <a:ext cx="46817" cy="33128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487392 w 7228938"/>
              <a:gd name="connsiteY0" fmla="*/ -18 h 20247723"/>
              <a:gd name="connsiteX1" fmla="*/ 7228933 w 7228938"/>
              <a:gd name="connsiteY1" fmla="*/ 20247723 h 20247723"/>
              <a:gd name="connsiteX0" fmla="*/ 2619105 w 2619103"/>
              <a:gd name="connsiteY0" fmla="*/ -18 h 24326743"/>
              <a:gd name="connsiteX1" fmla="*/ 2189280 w 2619103"/>
              <a:gd name="connsiteY1" fmla="*/ 24326743 h 24326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19103" h="24326743">
                <a:moveTo>
                  <a:pt x="2619105" y="-18"/>
                </a:moveTo>
                <a:cubicBezTo>
                  <a:pt x="590178" y="5659850"/>
                  <a:pt x="-1875178" y="18415776"/>
                  <a:pt x="2189280" y="24326743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78" name="Freeform 977"/>
          <p:cNvSpPr/>
          <p:nvPr/>
        </p:nvSpPr>
        <p:spPr bwMode="auto">
          <a:xfrm flipH="1">
            <a:off x="10506872" y="2969927"/>
            <a:ext cx="269946" cy="222378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9513646 w 19515078"/>
              <a:gd name="connsiteY0" fmla="*/ 63 h 33959271"/>
              <a:gd name="connsiteX1" fmla="*/ 478763 w 19515078"/>
              <a:gd name="connsiteY1" fmla="*/ 9076904 h 33959271"/>
              <a:gd name="connsiteX2" fmla="*/ 7340083 w 19515078"/>
              <a:gd name="connsiteY2" fmla="*/ 33959271 h 33959271"/>
              <a:gd name="connsiteX0" fmla="*/ 15599921 w 15601665"/>
              <a:gd name="connsiteY0" fmla="*/ 63 h 34330039"/>
              <a:gd name="connsiteX1" fmla="*/ 278138 w 15601665"/>
              <a:gd name="connsiteY1" fmla="*/ 9447672 h 34330039"/>
              <a:gd name="connsiteX2" fmla="*/ 7139458 w 15601665"/>
              <a:gd name="connsiteY2" fmla="*/ 34330039 h 34330039"/>
              <a:gd name="connsiteX0" fmla="*/ 12841030 w 12843087"/>
              <a:gd name="connsiteY0" fmla="*/ 47 h 35442334"/>
              <a:gd name="connsiteX1" fmla="*/ 154350 w 12843087"/>
              <a:gd name="connsiteY1" fmla="*/ 10559967 h 35442334"/>
              <a:gd name="connsiteX2" fmla="*/ 7015670 w 12843087"/>
              <a:gd name="connsiteY2" fmla="*/ 35442334 h 35442334"/>
              <a:gd name="connsiteX0" fmla="*/ 16103475 w 16105170"/>
              <a:gd name="connsiteY0" fmla="*/ 54 h 34700806"/>
              <a:gd name="connsiteX1" fmla="*/ 302577 w 16105170"/>
              <a:gd name="connsiteY1" fmla="*/ 9818439 h 34700806"/>
              <a:gd name="connsiteX2" fmla="*/ 7163897 w 16105170"/>
              <a:gd name="connsiteY2" fmla="*/ 34700806 h 34700806"/>
              <a:gd name="connsiteX0" fmla="*/ 16217066 w 16218741"/>
              <a:gd name="connsiteY0" fmla="*/ 7727 h 34708479"/>
              <a:gd name="connsiteX1" fmla="*/ 296394 w 16218741"/>
              <a:gd name="connsiteY1" fmla="*/ 5469567 h 34708479"/>
              <a:gd name="connsiteX2" fmla="*/ 7277488 w 16218741"/>
              <a:gd name="connsiteY2" fmla="*/ 34708479 h 34708479"/>
              <a:gd name="connsiteX0" fmla="*/ 16217066 w 16218741"/>
              <a:gd name="connsiteY0" fmla="*/ 7727 h 34708479"/>
              <a:gd name="connsiteX1" fmla="*/ 296394 w 16218741"/>
              <a:gd name="connsiteY1" fmla="*/ 5469567 h 34708479"/>
              <a:gd name="connsiteX2" fmla="*/ 7277488 w 16218741"/>
              <a:gd name="connsiteY2" fmla="*/ 34708479 h 34708479"/>
              <a:gd name="connsiteX0" fmla="*/ 13456704 w 13458681"/>
              <a:gd name="connsiteY0" fmla="*/ 757 h 35350354"/>
              <a:gd name="connsiteX1" fmla="*/ 171143 w 13458681"/>
              <a:gd name="connsiteY1" fmla="*/ 6111442 h 35350354"/>
              <a:gd name="connsiteX2" fmla="*/ 7152237 w 13458681"/>
              <a:gd name="connsiteY2" fmla="*/ 35350354 h 35350354"/>
              <a:gd name="connsiteX0" fmla="*/ 15211207 w 15212981"/>
              <a:gd name="connsiteY0" fmla="*/ 7728 h 34708479"/>
              <a:gd name="connsiteX1" fmla="*/ 248757 w 15212981"/>
              <a:gd name="connsiteY1" fmla="*/ 5469567 h 34708479"/>
              <a:gd name="connsiteX2" fmla="*/ 7229851 w 15212981"/>
              <a:gd name="connsiteY2" fmla="*/ 34708479 h 34708479"/>
              <a:gd name="connsiteX0" fmla="*/ 8302267 w 8305786"/>
              <a:gd name="connsiteY0" fmla="*/ 164743 h 33755633"/>
              <a:gd name="connsiteX1" fmla="*/ 248765 w 8305786"/>
              <a:gd name="connsiteY1" fmla="*/ 4516721 h 33755633"/>
              <a:gd name="connsiteX2" fmla="*/ 7229859 w 8305786"/>
              <a:gd name="connsiteY2" fmla="*/ 33755633 h 33755633"/>
              <a:gd name="connsiteX0" fmla="*/ 7892857 w 7896592"/>
              <a:gd name="connsiteY0" fmla="*/ 3247 h 34881638"/>
              <a:gd name="connsiteX1" fmla="*/ 248765 w 7896592"/>
              <a:gd name="connsiteY1" fmla="*/ 5642726 h 34881638"/>
              <a:gd name="connsiteX2" fmla="*/ 7229859 w 7896592"/>
              <a:gd name="connsiteY2" fmla="*/ 34881638 h 34881638"/>
              <a:gd name="connsiteX0" fmla="*/ 8396804 w 8400270"/>
              <a:gd name="connsiteY0" fmla="*/ 442775 h 35321166"/>
              <a:gd name="connsiteX1" fmla="*/ 227203 w 8400270"/>
              <a:gd name="connsiteY1" fmla="*/ 3964842 h 35321166"/>
              <a:gd name="connsiteX2" fmla="*/ 7733806 w 8400270"/>
              <a:gd name="connsiteY2" fmla="*/ 35321166 h 35321166"/>
              <a:gd name="connsiteX0" fmla="*/ 8396804 w 8400316"/>
              <a:gd name="connsiteY0" fmla="*/ 174 h 34878565"/>
              <a:gd name="connsiteX1" fmla="*/ 227203 w 8400316"/>
              <a:gd name="connsiteY1" fmla="*/ 3522241 h 34878565"/>
              <a:gd name="connsiteX2" fmla="*/ 7733806 w 8400316"/>
              <a:gd name="connsiteY2" fmla="*/ 34878565 h 34878565"/>
              <a:gd name="connsiteX0" fmla="*/ 8279810 w 8283322"/>
              <a:gd name="connsiteY0" fmla="*/ 174 h 34878565"/>
              <a:gd name="connsiteX1" fmla="*/ 110209 w 8283322"/>
              <a:gd name="connsiteY1" fmla="*/ 3522241 h 34878565"/>
              <a:gd name="connsiteX2" fmla="*/ 7616812 w 8283322"/>
              <a:gd name="connsiteY2" fmla="*/ 34878565 h 34878565"/>
              <a:gd name="connsiteX0" fmla="*/ 8228390 w 8231933"/>
              <a:gd name="connsiteY0" fmla="*/ 166 h 34878557"/>
              <a:gd name="connsiteX1" fmla="*/ 111341 w 8231933"/>
              <a:gd name="connsiteY1" fmla="*/ 3573878 h 34878557"/>
              <a:gd name="connsiteX2" fmla="*/ 7565392 w 8231933"/>
              <a:gd name="connsiteY2" fmla="*/ 34878557 h 34878557"/>
              <a:gd name="connsiteX0" fmla="*/ 10705169 w 10707783"/>
              <a:gd name="connsiteY0" fmla="*/ 24605 h 33218785"/>
              <a:gd name="connsiteX1" fmla="*/ 111341 w 10707783"/>
              <a:gd name="connsiteY1" fmla="*/ 1914106 h 33218785"/>
              <a:gd name="connsiteX2" fmla="*/ 7565392 w 10707783"/>
              <a:gd name="connsiteY2" fmla="*/ 33218785 h 33218785"/>
              <a:gd name="connsiteX0" fmla="*/ 4526281 w 5026338"/>
              <a:gd name="connsiteY0" fmla="*/ 46 h 33194226"/>
              <a:gd name="connsiteX1" fmla="*/ 4260162 w 5026338"/>
              <a:gd name="connsiteY1" fmla="*/ 7266053 h 33194226"/>
              <a:gd name="connsiteX2" fmla="*/ 1386504 w 5026338"/>
              <a:gd name="connsiteY2" fmla="*/ 33194226 h 33194226"/>
              <a:gd name="connsiteX0" fmla="*/ 4526281 w 4784613"/>
              <a:gd name="connsiteY0" fmla="*/ 54 h 33194234"/>
              <a:gd name="connsiteX1" fmla="*/ 4260162 w 4784613"/>
              <a:gd name="connsiteY1" fmla="*/ 7266061 h 33194234"/>
              <a:gd name="connsiteX2" fmla="*/ 1386504 w 4784613"/>
              <a:gd name="connsiteY2" fmla="*/ 33194234 h 33194234"/>
              <a:gd name="connsiteX0" fmla="*/ 3591657 w 3681612"/>
              <a:gd name="connsiteY0" fmla="*/ 137 h 33712532"/>
              <a:gd name="connsiteX1" fmla="*/ 3325538 w 3681612"/>
              <a:gd name="connsiteY1" fmla="*/ 7266144 h 33712532"/>
              <a:gd name="connsiteX2" fmla="*/ 1479980 w 3681612"/>
              <a:gd name="connsiteY2" fmla="*/ 33712532 h 33712532"/>
              <a:gd name="connsiteX0" fmla="*/ 2111677 w 2201632"/>
              <a:gd name="connsiteY0" fmla="*/ 137 h 33712532"/>
              <a:gd name="connsiteX1" fmla="*/ 1845558 w 2201632"/>
              <a:gd name="connsiteY1" fmla="*/ 7266144 h 33712532"/>
              <a:gd name="connsiteX2" fmla="*/ 0 w 2201632"/>
              <a:gd name="connsiteY2" fmla="*/ 33712532 h 33712532"/>
              <a:gd name="connsiteX0" fmla="*/ 2111677 w 2423009"/>
              <a:gd name="connsiteY0" fmla="*/ 273 h 33712668"/>
              <a:gd name="connsiteX1" fmla="*/ 2266143 w 2423009"/>
              <a:gd name="connsiteY1" fmla="*/ 6424179 h 33712668"/>
              <a:gd name="connsiteX2" fmla="*/ 0 w 2423009"/>
              <a:gd name="connsiteY2" fmla="*/ 33712668 h 33712668"/>
              <a:gd name="connsiteX0" fmla="*/ 2111677 w 2952332"/>
              <a:gd name="connsiteY0" fmla="*/ 174 h 33712569"/>
              <a:gd name="connsiteX1" fmla="*/ 2873653 w 2952332"/>
              <a:gd name="connsiteY1" fmla="*/ 6877516 h 33712569"/>
              <a:gd name="connsiteX2" fmla="*/ 0 w 2952332"/>
              <a:gd name="connsiteY2" fmla="*/ 33712569 h 33712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52332" h="33712569">
                <a:moveTo>
                  <a:pt x="2111677" y="174"/>
                </a:moveTo>
                <a:cubicBezTo>
                  <a:pt x="2293334" y="-17367"/>
                  <a:pt x="3225599" y="1258784"/>
                  <a:pt x="2873653" y="6877516"/>
                </a:cubicBezTo>
                <a:cubicBezTo>
                  <a:pt x="2521707" y="12496248"/>
                  <a:pt x="1198" y="25145733"/>
                  <a:pt x="0" y="33712569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79" name="Freeform 978"/>
          <p:cNvSpPr/>
          <p:nvPr/>
        </p:nvSpPr>
        <p:spPr bwMode="auto">
          <a:xfrm flipH="1">
            <a:off x="10697890" y="3363092"/>
            <a:ext cx="521650" cy="204192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22246266 w 22247485"/>
              <a:gd name="connsiteY0" fmla="*/ 51 h 33959259"/>
              <a:gd name="connsiteX1" fmla="*/ 334305 w 22247485"/>
              <a:gd name="connsiteY1" fmla="*/ 10223384 h 33959259"/>
              <a:gd name="connsiteX2" fmla="*/ 10072703 w 22247485"/>
              <a:gd name="connsiteY2" fmla="*/ 33959259 h 33959259"/>
              <a:gd name="connsiteX0" fmla="*/ 19895313 w 19896710"/>
              <a:gd name="connsiteY0" fmla="*/ 44 h 33959252"/>
              <a:gd name="connsiteX1" fmla="*/ 451370 w 19896710"/>
              <a:gd name="connsiteY1" fmla="*/ 10857586 h 33959252"/>
              <a:gd name="connsiteX2" fmla="*/ 7721750 w 19896710"/>
              <a:gd name="connsiteY2" fmla="*/ 33959252 h 33959252"/>
              <a:gd name="connsiteX0" fmla="*/ 20559691 w 20561029"/>
              <a:gd name="connsiteY0" fmla="*/ 2841 h 33962049"/>
              <a:gd name="connsiteX1" fmla="*/ 410606 w 20561029"/>
              <a:gd name="connsiteY1" fmla="*/ 5548899 h 33962049"/>
              <a:gd name="connsiteX2" fmla="*/ 8386128 w 20561029"/>
              <a:gd name="connsiteY2" fmla="*/ 33962049 h 33962049"/>
              <a:gd name="connsiteX0" fmla="*/ 20506042 w 20507365"/>
              <a:gd name="connsiteY0" fmla="*/ 91 h 33959299"/>
              <a:gd name="connsiteX1" fmla="*/ 356957 w 20507365"/>
              <a:gd name="connsiteY1" fmla="*/ 5546149 h 33959299"/>
              <a:gd name="connsiteX2" fmla="*/ 8332479 w 20507365"/>
              <a:gd name="connsiteY2" fmla="*/ 33959299 h 33959299"/>
              <a:gd name="connsiteX0" fmla="*/ 21320896 w 21322171"/>
              <a:gd name="connsiteY0" fmla="*/ 428 h 31948228"/>
              <a:gd name="connsiteX1" fmla="*/ 356957 w 21322171"/>
              <a:gd name="connsiteY1" fmla="*/ 3535078 h 31948228"/>
              <a:gd name="connsiteX2" fmla="*/ 8332479 w 21322171"/>
              <a:gd name="connsiteY2" fmla="*/ 31948228 h 31948228"/>
              <a:gd name="connsiteX0" fmla="*/ 14666200 w 14668137"/>
              <a:gd name="connsiteY0" fmla="*/ 191159 h 30574529"/>
              <a:gd name="connsiteX1" fmla="*/ 356957 w 14668137"/>
              <a:gd name="connsiteY1" fmla="*/ 2161379 h 30574529"/>
              <a:gd name="connsiteX2" fmla="*/ 8332479 w 14668137"/>
              <a:gd name="connsiteY2" fmla="*/ 30574529 h 30574529"/>
              <a:gd name="connsiteX0" fmla="*/ 14666201 w 14668137"/>
              <a:gd name="connsiteY0" fmla="*/ 332369 h 30380507"/>
              <a:gd name="connsiteX1" fmla="*/ 356957 w 14668137"/>
              <a:gd name="connsiteY1" fmla="*/ 1967357 h 30380507"/>
              <a:gd name="connsiteX2" fmla="*/ 8332479 w 14668137"/>
              <a:gd name="connsiteY2" fmla="*/ 30380507 h 30380507"/>
              <a:gd name="connsiteX0" fmla="*/ 14666201 w 14668137"/>
              <a:gd name="connsiteY0" fmla="*/ 332369 h 30380507"/>
              <a:gd name="connsiteX1" fmla="*/ 356957 w 14668137"/>
              <a:gd name="connsiteY1" fmla="*/ 1967357 h 30380507"/>
              <a:gd name="connsiteX2" fmla="*/ 8332479 w 14668137"/>
              <a:gd name="connsiteY2" fmla="*/ 30380507 h 30380507"/>
              <a:gd name="connsiteX0" fmla="*/ 14666201 w 15042251"/>
              <a:gd name="connsiteY0" fmla="*/ 1103075 h 31151213"/>
              <a:gd name="connsiteX1" fmla="*/ 13716818 w 15042251"/>
              <a:gd name="connsiteY1" fmla="*/ 935362 h 31151213"/>
              <a:gd name="connsiteX2" fmla="*/ 356957 w 15042251"/>
              <a:gd name="connsiteY2" fmla="*/ 2738063 h 31151213"/>
              <a:gd name="connsiteX3" fmla="*/ 8332479 w 15042251"/>
              <a:gd name="connsiteY3" fmla="*/ 31151213 h 31151213"/>
              <a:gd name="connsiteX0" fmla="*/ 13716818 w 13716819"/>
              <a:gd name="connsiteY0" fmla="*/ 935362 h 31151213"/>
              <a:gd name="connsiteX1" fmla="*/ 356957 w 13716819"/>
              <a:gd name="connsiteY1" fmla="*/ 2738063 h 31151213"/>
              <a:gd name="connsiteX2" fmla="*/ 8332479 w 13716819"/>
              <a:gd name="connsiteY2" fmla="*/ 31151213 h 31151213"/>
              <a:gd name="connsiteX0" fmla="*/ 19692465 w 19692465"/>
              <a:gd name="connsiteY0" fmla="*/ 0 h 33959306"/>
              <a:gd name="connsiteX1" fmla="*/ 356957 w 19692465"/>
              <a:gd name="connsiteY1" fmla="*/ 5546156 h 33959306"/>
              <a:gd name="connsiteX2" fmla="*/ 8332479 w 19692465"/>
              <a:gd name="connsiteY2" fmla="*/ 33959306 h 33959306"/>
              <a:gd name="connsiteX0" fmla="*/ 19692465 w 19692465"/>
              <a:gd name="connsiteY0" fmla="*/ 0 h 33959306"/>
              <a:gd name="connsiteX1" fmla="*/ 356957 w 19692465"/>
              <a:gd name="connsiteY1" fmla="*/ 5546156 h 33959306"/>
              <a:gd name="connsiteX2" fmla="*/ 8332479 w 19692465"/>
              <a:gd name="connsiteY2" fmla="*/ 33959306 h 33959306"/>
              <a:gd name="connsiteX0" fmla="*/ 20602599 w 20602599"/>
              <a:gd name="connsiteY0" fmla="*/ 0 h 33959306"/>
              <a:gd name="connsiteX1" fmla="*/ 316414 w 20602599"/>
              <a:gd name="connsiteY1" fmla="*/ 5546158 h 33959306"/>
              <a:gd name="connsiteX2" fmla="*/ 9242613 w 20602599"/>
              <a:gd name="connsiteY2" fmla="*/ 33959306 h 33959306"/>
              <a:gd name="connsiteX0" fmla="*/ 20602599 w 20602599"/>
              <a:gd name="connsiteY0" fmla="*/ 0 h 33959306"/>
              <a:gd name="connsiteX1" fmla="*/ 316414 w 20602599"/>
              <a:gd name="connsiteY1" fmla="*/ 5546158 h 33959306"/>
              <a:gd name="connsiteX2" fmla="*/ 9242613 w 20602599"/>
              <a:gd name="connsiteY2" fmla="*/ 33959306 h 33959306"/>
              <a:gd name="connsiteX0" fmla="*/ 20335935 w 20335935"/>
              <a:gd name="connsiteY0" fmla="*/ 0 h 33959306"/>
              <a:gd name="connsiteX1" fmla="*/ 49750 w 20335935"/>
              <a:gd name="connsiteY1" fmla="*/ 5546158 h 33959306"/>
              <a:gd name="connsiteX2" fmla="*/ 8975949 w 20335935"/>
              <a:gd name="connsiteY2" fmla="*/ 33959306 h 33959306"/>
              <a:gd name="connsiteX0" fmla="*/ 20335935 w 20335935"/>
              <a:gd name="connsiteY0" fmla="*/ 0 h 33959306"/>
              <a:gd name="connsiteX1" fmla="*/ 49750 w 20335935"/>
              <a:gd name="connsiteY1" fmla="*/ 5546158 h 33959306"/>
              <a:gd name="connsiteX2" fmla="*/ 8975949 w 20335935"/>
              <a:gd name="connsiteY2" fmla="*/ 33959306 h 33959306"/>
              <a:gd name="connsiteX0" fmla="*/ 17924372 w 17924372"/>
              <a:gd name="connsiteY0" fmla="*/ 0 h 33959306"/>
              <a:gd name="connsiteX1" fmla="*/ 82779 w 17924372"/>
              <a:gd name="connsiteY1" fmla="*/ 5602034 h 33959306"/>
              <a:gd name="connsiteX2" fmla="*/ 6564386 w 17924372"/>
              <a:gd name="connsiteY2" fmla="*/ 33959306 h 33959306"/>
              <a:gd name="connsiteX0" fmla="*/ 20267891 w 20267891"/>
              <a:gd name="connsiteY0" fmla="*/ 0 h 30929198"/>
              <a:gd name="connsiteX1" fmla="*/ 82779 w 20267891"/>
              <a:gd name="connsiteY1" fmla="*/ 2571926 h 30929198"/>
              <a:gd name="connsiteX2" fmla="*/ 6564386 w 20267891"/>
              <a:gd name="connsiteY2" fmla="*/ 30929198 h 30929198"/>
              <a:gd name="connsiteX0" fmla="*/ 21011726 w 21011726"/>
              <a:gd name="connsiteY0" fmla="*/ 0 h 30929198"/>
              <a:gd name="connsiteX1" fmla="*/ 826614 w 21011726"/>
              <a:gd name="connsiteY1" fmla="*/ 2571926 h 30929198"/>
              <a:gd name="connsiteX2" fmla="*/ 4977810 w 21011726"/>
              <a:gd name="connsiteY2" fmla="*/ 19114262 h 30929198"/>
              <a:gd name="connsiteX3" fmla="*/ 7308221 w 21011726"/>
              <a:gd name="connsiteY3" fmla="*/ 30929198 h 30929198"/>
              <a:gd name="connsiteX0" fmla="*/ 20941083 w 20941083"/>
              <a:gd name="connsiteY0" fmla="*/ 0 h 30929198"/>
              <a:gd name="connsiteX1" fmla="*/ 755971 w 20941083"/>
              <a:gd name="connsiteY1" fmla="*/ 2571926 h 30929198"/>
              <a:gd name="connsiteX2" fmla="*/ 5684781 w 20941083"/>
              <a:gd name="connsiteY2" fmla="*/ 19114262 h 30929198"/>
              <a:gd name="connsiteX3" fmla="*/ 7237578 w 20941083"/>
              <a:gd name="connsiteY3" fmla="*/ 30929198 h 30929198"/>
              <a:gd name="connsiteX0" fmla="*/ 20960026 w 20960026"/>
              <a:gd name="connsiteY0" fmla="*/ 0 h 30929198"/>
              <a:gd name="connsiteX1" fmla="*/ 774914 w 20960026"/>
              <a:gd name="connsiteY1" fmla="*/ 2571926 h 30929198"/>
              <a:gd name="connsiteX2" fmla="*/ 5481550 w 20960026"/>
              <a:gd name="connsiteY2" fmla="*/ 18944651 h 30929198"/>
              <a:gd name="connsiteX3" fmla="*/ 7256521 w 20960026"/>
              <a:gd name="connsiteY3" fmla="*/ 30929198 h 30929198"/>
              <a:gd name="connsiteX0" fmla="*/ 20960026 w 20960026"/>
              <a:gd name="connsiteY0" fmla="*/ 0 h 30929198"/>
              <a:gd name="connsiteX1" fmla="*/ 774914 w 20960026"/>
              <a:gd name="connsiteY1" fmla="*/ 2571926 h 30929198"/>
              <a:gd name="connsiteX2" fmla="*/ 5481550 w 20960026"/>
              <a:gd name="connsiteY2" fmla="*/ 18944651 h 30929198"/>
              <a:gd name="connsiteX3" fmla="*/ 7256521 w 20960026"/>
              <a:gd name="connsiteY3" fmla="*/ 30929198 h 30929198"/>
              <a:gd name="connsiteX0" fmla="*/ 20960026 w 20960026"/>
              <a:gd name="connsiteY0" fmla="*/ 0 h 30929198"/>
              <a:gd name="connsiteX1" fmla="*/ 774914 w 20960026"/>
              <a:gd name="connsiteY1" fmla="*/ 2571926 h 30929198"/>
              <a:gd name="connsiteX2" fmla="*/ 5481550 w 20960026"/>
              <a:gd name="connsiteY2" fmla="*/ 18944651 h 30929198"/>
              <a:gd name="connsiteX3" fmla="*/ 7256521 w 20960026"/>
              <a:gd name="connsiteY3" fmla="*/ 30929198 h 30929198"/>
              <a:gd name="connsiteX0" fmla="*/ 15525799 w 19729682"/>
              <a:gd name="connsiteY0" fmla="*/ 0 h 30929198"/>
              <a:gd name="connsiteX1" fmla="*/ 19715760 w 19729682"/>
              <a:gd name="connsiteY1" fmla="*/ 6520657 h 30929198"/>
              <a:gd name="connsiteX2" fmla="*/ 47323 w 19729682"/>
              <a:gd name="connsiteY2" fmla="*/ 18944651 h 30929198"/>
              <a:gd name="connsiteX3" fmla="*/ 1822294 w 19729682"/>
              <a:gd name="connsiteY3" fmla="*/ 30929198 h 30929198"/>
              <a:gd name="connsiteX0" fmla="*/ 18516049 w 19731962"/>
              <a:gd name="connsiteY0" fmla="*/ 0 h 29594417"/>
              <a:gd name="connsiteX1" fmla="*/ 19715760 w 19731962"/>
              <a:gd name="connsiteY1" fmla="*/ 5185876 h 29594417"/>
              <a:gd name="connsiteX2" fmla="*/ 47323 w 19731962"/>
              <a:gd name="connsiteY2" fmla="*/ 17609870 h 29594417"/>
              <a:gd name="connsiteX3" fmla="*/ 1822294 w 19731962"/>
              <a:gd name="connsiteY3" fmla="*/ 29594417 h 29594417"/>
              <a:gd name="connsiteX0" fmla="*/ 18516049 w 20023744"/>
              <a:gd name="connsiteY0" fmla="*/ 0 h 29594417"/>
              <a:gd name="connsiteX1" fmla="*/ 19715760 w 20023744"/>
              <a:gd name="connsiteY1" fmla="*/ 5185876 h 29594417"/>
              <a:gd name="connsiteX2" fmla="*/ 47323 w 20023744"/>
              <a:gd name="connsiteY2" fmla="*/ 17609870 h 29594417"/>
              <a:gd name="connsiteX3" fmla="*/ 1822294 w 20023744"/>
              <a:gd name="connsiteY3" fmla="*/ 29594417 h 29594417"/>
              <a:gd name="connsiteX0" fmla="*/ 18520619 w 19225803"/>
              <a:gd name="connsiteY0" fmla="*/ 0 h 29594417"/>
              <a:gd name="connsiteX1" fmla="*/ 18089276 w 19225803"/>
              <a:gd name="connsiteY1" fmla="*/ 4852179 h 29594417"/>
              <a:gd name="connsiteX2" fmla="*/ 51893 w 19225803"/>
              <a:gd name="connsiteY2" fmla="*/ 17609870 h 29594417"/>
              <a:gd name="connsiteX3" fmla="*/ 1826864 w 19225803"/>
              <a:gd name="connsiteY3" fmla="*/ 29594417 h 29594417"/>
              <a:gd name="connsiteX0" fmla="*/ 18089276 w 18089277"/>
              <a:gd name="connsiteY0" fmla="*/ 0 h 24742238"/>
              <a:gd name="connsiteX1" fmla="*/ 51893 w 18089277"/>
              <a:gd name="connsiteY1" fmla="*/ 12757691 h 24742238"/>
              <a:gd name="connsiteX2" fmla="*/ 1826864 w 18089277"/>
              <a:gd name="connsiteY2" fmla="*/ 24742238 h 24742238"/>
              <a:gd name="connsiteX0" fmla="*/ 14839585 w 14839585"/>
              <a:gd name="connsiteY0" fmla="*/ 0 h 24464158"/>
              <a:gd name="connsiteX1" fmla="*/ 64288 w 14839585"/>
              <a:gd name="connsiteY1" fmla="*/ 12479611 h 24464158"/>
              <a:gd name="connsiteX2" fmla="*/ 1839259 w 14839585"/>
              <a:gd name="connsiteY2" fmla="*/ 24464158 h 24464158"/>
              <a:gd name="connsiteX0" fmla="*/ 13211320 w 16199947"/>
              <a:gd name="connsiteY0" fmla="*/ 0 h 24464158"/>
              <a:gd name="connsiteX1" fmla="*/ 16196310 w 16199947"/>
              <a:gd name="connsiteY1" fmla="*/ 9865665 h 24464158"/>
              <a:gd name="connsiteX2" fmla="*/ 210994 w 16199947"/>
              <a:gd name="connsiteY2" fmla="*/ 24464158 h 24464158"/>
              <a:gd name="connsiteX0" fmla="*/ 15476664 w 16199947"/>
              <a:gd name="connsiteY0" fmla="*/ 0 h 24742238"/>
              <a:gd name="connsiteX1" fmla="*/ 16196310 w 16199947"/>
              <a:gd name="connsiteY1" fmla="*/ 10143745 h 24742238"/>
              <a:gd name="connsiteX2" fmla="*/ 210994 w 16199947"/>
              <a:gd name="connsiteY2" fmla="*/ 24742238 h 24742238"/>
              <a:gd name="connsiteX0" fmla="*/ 15476664 w 16199947"/>
              <a:gd name="connsiteY0" fmla="*/ 0 h 24742238"/>
              <a:gd name="connsiteX1" fmla="*/ 16196310 w 16199947"/>
              <a:gd name="connsiteY1" fmla="*/ 10143745 h 24742238"/>
              <a:gd name="connsiteX2" fmla="*/ 210994 w 16199947"/>
              <a:gd name="connsiteY2" fmla="*/ 24742238 h 24742238"/>
              <a:gd name="connsiteX0" fmla="*/ 15476664 w 16199947"/>
              <a:gd name="connsiteY0" fmla="*/ 0 h 24742238"/>
              <a:gd name="connsiteX1" fmla="*/ 16196310 w 16199947"/>
              <a:gd name="connsiteY1" fmla="*/ 10143745 h 24742238"/>
              <a:gd name="connsiteX2" fmla="*/ 210994 w 16199947"/>
              <a:gd name="connsiteY2" fmla="*/ 24742238 h 24742238"/>
              <a:gd name="connsiteX0" fmla="*/ 15489377 w 16696458"/>
              <a:gd name="connsiteY0" fmla="*/ 0 h 24742238"/>
              <a:gd name="connsiteX1" fmla="*/ 16209023 w 16696458"/>
              <a:gd name="connsiteY1" fmla="*/ 10143745 h 24742238"/>
              <a:gd name="connsiteX2" fmla="*/ 223707 w 16696458"/>
              <a:gd name="connsiteY2" fmla="*/ 24742238 h 24742238"/>
              <a:gd name="connsiteX0" fmla="*/ 10158892 w 11702406"/>
              <a:gd name="connsiteY0" fmla="*/ 0 h 26800024"/>
              <a:gd name="connsiteX1" fmla="*/ 10878538 w 11702406"/>
              <a:gd name="connsiteY1" fmla="*/ 10143745 h 26800024"/>
              <a:gd name="connsiteX2" fmla="*/ 330038 w 11702406"/>
              <a:gd name="connsiteY2" fmla="*/ 26800024 h 26800024"/>
              <a:gd name="connsiteX0" fmla="*/ 9828853 w 11372367"/>
              <a:gd name="connsiteY0" fmla="*/ 0 h 26800024"/>
              <a:gd name="connsiteX1" fmla="*/ 10548499 w 11372367"/>
              <a:gd name="connsiteY1" fmla="*/ 10143745 h 26800024"/>
              <a:gd name="connsiteX2" fmla="*/ -1 w 11372367"/>
              <a:gd name="connsiteY2" fmla="*/ 26800024 h 26800024"/>
              <a:gd name="connsiteX0" fmla="*/ 6566757 w 10743103"/>
              <a:gd name="connsiteY0" fmla="*/ 0 h 26521944"/>
              <a:gd name="connsiteX1" fmla="*/ 10548499 w 10743103"/>
              <a:gd name="connsiteY1" fmla="*/ 9865665 h 26521944"/>
              <a:gd name="connsiteX2" fmla="*/ -1 w 10743103"/>
              <a:gd name="connsiteY2" fmla="*/ 26521944 h 26521944"/>
              <a:gd name="connsiteX0" fmla="*/ 6566757 w 10689917"/>
              <a:gd name="connsiteY0" fmla="*/ 0 h 26521944"/>
              <a:gd name="connsiteX1" fmla="*/ 10548499 w 10689917"/>
              <a:gd name="connsiteY1" fmla="*/ 9865665 h 26521944"/>
              <a:gd name="connsiteX2" fmla="*/ -1 w 10689917"/>
              <a:gd name="connsiteY2" fmla="*/ 26521944 h 26521944"/>
              <a:gd name="connsiteX0" fmla="*/ 6566757 w 10601348"/>
              <a:gd name="connsiteY0" fmla="*/ 0 h 26521944"/>
              <a:gd name="connsiteX1" fmla="*/ 10457885 w 10601348"/>
              <a:gd name="connsiteY1" fmla="*/ 9698819 h 26521944"/>
              <a:gd name="connsiteX2" fmla="*/ -1 w 10601348"/>
              <a:gd name="connsiteY2" fmla="*/ 26521944 h 26521944"/>
              <a:gd name="connsiteX0" fmla="*/ 6566757 w 10601348"/>
              <a:gd name="connsiteY0" fmla="*/ 0 h 26521944"/>
              <a:gd name="connsiteX1" fmla="*/ 10457885 w 10601348"/>
              <a:gd name="connsiteY1" fmla="*/ 9698819 h 26521944"/>
              <a:gd name="connsiteX2" fmla="*/ -1 w 10601348"/>
              <a:gd name="connsiteY2" fmla="*/ 26521944 h 26521944"/>
              <a:gd name="connsiteX0" fmla="*/ 6566757 w 10590183"/>
              <a:gd name="connsiteY0" fmla="*/ 0 h 26521944"/>
              <a:gd name="connsiteX1" fmla="*/ 10457885 w 10590183"/>
              <a:gd name="connsiteY1" fmla="*/ 9698819 h 26521944"/>
              <a:gd name="connsiteX2" fmla="*/ -1 w 10590183"/>
              <a:gd name="connsiteY2" fmla="*/ 26521944 h 26521944"/>
              <a:gd name="connsiteX0" fmla="*/ 5660619 w 10547473"/>
              <a:gd name="connsiteY0" fmla="*/ 0 h 26577561"/>
              <a:gd name="connsiteX1" fmla="*/ 10457885 w 10547473"/>
              <a:gd name="connsiteY1" fmla="*/ 9754436 h 26577561"/>
              <a:gd name="connsiteX2" fmla="*/ -1 w 10547473"/>
              <a:gd name="connsiteY2" fmla="*/ 26577561 h 26577561"/>
              <a:gd name="connsiteX0" fmla="*/ 5660619 w 10626150"/>
              <a:gd name="connsiteY0" fmla="*/ 0 h 26577561"/>
              <a:gd name="connsiteX1" fmla="*/ 10457885 w 10626150"/>
              <a:gd name="connsiteY1" fmla="*/ 9754436 h 26577561"/>
              <a:gd name="connsiteX2" fmla="*/ -1 w 10626150"/>
              <a:gd name="connsiteY2" fmla="*/ 26577561 h 26577561"/>
              <a:gd name="connsiteX0" fmla="*/ 5660619 w 10626150"/>
              <a:gd name="connsiteY0" fmla="*/ 0 h 26577561"/>
              <a:gd name="connsiteX1" fmla="*/ 10457885 w 10626150"/>
              <a:gd name="connsiteY1" fmla="*/ 9754436 h 26577561"/>
              <a:gd name="connsiteX2" fmla="*/ -1 w 10626150"/>
              <a:gd name="connsiteY2" fmla="*/ 26577561 h 26577561"/>
              <a:gd name="connsiteX0" fmla="*/ 5660619 w 11062423"/>
              <a:gd name="connsiteY0" fmla="*/ 0 h 26577561"/>
              <a:gd name="connsiteX1" fmla="*/ 10910955 w 11062423"/>
              <a:gd name="connsiteY1" fmla="*/ 9754436 h 26577561"/>
              <a:gd name="connsiteX2" fmla="*/ -1 w 11062423"/>
              <a:gd name="connsiteY2" fmla="*/ 26577561 h 2657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62423" h="26577561">
                <a:moveTo>
                  <a:pt x="5660619" y="0"/>
                </a:moveTo>
                <a:cubicBezTo>
                  <a:pt x="8182469" y="7476635"/>
                  <a:pt x="11854392" y="5324843"/>
                  <a:pt x="10910955" y="9754436"/>
                </a:cubicBezTo>
                <a:cubicBezTo>
                  <a:pt x="9967518" y="14184029"/>
                  <a:pt x="7851369" y="19062679"/>
                  <a:pt x="-1" y="2657756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84" name="Freeform 983"/>
          <p:cNvSpPr/>
          <p:nvPr/>
        </p:nvSpPr>
        <p:spPr bwMode="auto">
          <a:xfrm flipH="1">
            <a:off x="7924607" y="692645"/>
            <a:ext cx="1032205" cy="229361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0371980"/>
              <a:gd name="connsiteY0" fmla="*/ 454169 h 797423"/>
              <a:gd name="connsiteX1" fmla="*/ 3359942 w 10371980"/>
              <a:gd name="connsiteY1" fmla="*/ 561651 h 797423"/>
              <a:gd name="connsiteX2" fmla="*/ 6198488 w 10371980"/>
              <a:gd name="connsiteY2" fmla="*/ 776978 h 797423"/>
              <a:gd name="connsiteX3" fmla="*/ 10371980 w 10371980"/>
              <a:gd name="connsiteY3" fmla="*/ 1 h 797423"/>
              <a:gd name="connsiteX0" fmla="*/ 0 w 10325379"/>
              <a:gd name="connsiteY0" fmla="*/ 306751 h 798975"/>
              <a:gd name="connsiteX1" fmla="*/ 3313341 w 10325379"/>
              <a:gd name="connsiteY1" fmla="*/ 561650 h 798975"/>
              <a:gd name="connsiteX2" fmla="*/ 6151887 w 10325379"/>
              <a:gd name="connsiteY2" fmla="*/ 776977 h 798975"/>
              <a:gd name="connsiteX3" fmla="*/ 10325379 w 10325379"/>
              <a:gd name="connsiteY3" fmla="*/ 0 h 798975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81242"/>
              <a:gd name="connsiteX1" fmla="*/ 6151887 w 10325379"/>
              <a:gd name="connsiteY1" fmla="*/ 776977 h 781242"/>
              <a:gd name="connsiteX2" fmla="*/ 10325379 w 10325379"/>
              <a:gd name="connsiteY2" fmla="*/ 0 h 781242"/>
              <a:gd name="connsiteX0" fmla="*/ 0 w 10748983"/>
              <a:gd name="connsiteY0" fmla="*/ 636445 h 813565"/>
              <a:gd name="connsiteX1" fmla="*/ 6575491 w 10748983"/>
              <a:gd name="connsiteY1" fmla="*/ 776977 h 813565"/>
              <a:gd name="connsiteX2" fmla="*/ 10748983 w 10748983"/>
              <a:gd name="connsiteY2" fmla="*/ 0 h 813565"/>
              <a:gd name="connsiteX0" fmla="*/ 0 w 10748983"/>
              <a:gd name="connsiteY0" fmla="*/ 636445 h 796898"/>
              <a:gd name="connsiteX1" fmla="*/ 6575491 w 10748983"/>
              <a:gd name="connsiteY1" fmla="*/ 776977 h 796898"/>
              <a:gd name="connsiteX2" fmla="*/ 10748983 w 10748983"/>
              <a:gd name="connsiteY2" fmla="*/ 0 h 796898"/>
              <a:gd name="connsiteX0" fmla="*/ 0 w 6593744"/>
              <a:gd name="connsiteY0" fmla="*/ 721418 h 904493"/>
              <a:gd name="connsiteX1" fmla="*/ 6575491 w 6593744"/>
              <a:gd name="connsiteY1" fmla="*/ 861950 h 904493"/>
              <a:gd name="connsiteX2" fmla="*/ 2223920 w 6593744"/>
              <a:gd name="connsiteY2" fmla="*/ 0 h 904493"/>
              <a:gd name="connsiteX0" fmla="*/ 0 w 6841046"/>
              <a:gd name="connsiteY0" fmla="*/ 721418 h 904493"/>
              <a:gd name="connsiteX1" fmla="*/ 6575491 w 6841046"/>
              <a:gd name="connsiteY1" fmla="*/ 861950 h 904493"/>
              <a:gd name="connsiteX2" fmla="*/ 2223920 w 6841046"/>
              <a:gd name="connsiteY2" fmla="*/ 0 h 904493"/>
              <a:gd name="connsiteX0" fmla="*/ 0 w 6882424"/>
              <a:gd name="connsiteY0" fmla="*/ 721418 h 786217"/>
              <a:gd name="connsiteX1" fmla="*/ 6628437 w 6882424"/>
              <a:gd name="connsiteY1" fmla="*/ 685207 h 786217"/>
              <a:gd name="connsiteX2" fmla="*/ 2223920 w 6882424"/>
              <a:gd name="connsiteY2" fmla="*/ 0 h 786217"/>
              <a:gd name="connsiteX0" fmla="*/ 2435744 w 9084646"/>
              <a:gd name="connsiteY0" fmla="*/ 765604 h 832847"/>
              <a:gd name="connsiteX1" fmla="*/ 9064181 w 9084646"/>
              <a:gd name="connsiteY1" fmla="*/ 729393 h 832847"/>
              <a:gd name="connsiteX2" fmla="*/ 0 w 9084646"/>
              <a:gd name="connsiteY2" fmla="*/ 0 h 832847"/>
              <a:gd name="connsiteX0" fmla="*/ 2435744 w 9173183"/>
              <a:gd name="connsiteY0" fmla="*/ 765604 h 820034"/>
              <a:gd name="connsiteX1" fmla="*/ 9064181 w 9173183"/>
              <a:gd name="connsiteY1" fmla="*/ 729393 h 820034"/>
              <a:gd name="connsiteX2" fmla="*/ 6089325 w 9173183"/>
              <a:gd name="connsiteY2" fmla="*/ 248121 h 820034"/>
              <a:gd name="connsiteX3" fmla="*/ 0 w 9173183"/>
              <a:gd name="connsiteY3" fmla="*/ 0 h 820034"/>
              <a:gd name="connsiteX0" fmla="*/ 3124107 w 9861546"/>
              <a:gd name="connsiteY0" fmla="*/ 752009 h 806439"/>
              <a:gd name="connsiteX1" fmla="*/ 9752544 w 9861546"/>
              <a:gd name="connsiteY1" fmla="*/ 715798 h 806439"/>
              <a:gd name="connsiteX2" fmla="*/ 6777688 w 9861546"/>
              <a:gd name="connsiteY2" fmla="*/ 234526 h 806439"/>
              <a:gd name="connsiteX3" fmla="*/ 0 w 9861546"/>
              <a:gd name="connsiteY3" fmla="*/ 0 h 806439"/>
              <a:gd name="connsiteX0" fmla="*/ 2965256 w 9702695"/>
              <a:gd name="connsiteY0" fmla="*/ 752009 h 806439"/>
              <a:gd name="connsiteX1" fmla="*/ 9593693 w 9702695"/>
              <a:gd name="connsiteY1" fmla="*/ 715798 h 806439"/>
              <a:gd name="connsiteX2" fmla="*/ 6618837 w 9702695"/>
              <a:gd name="connsiteY2" fmla="*/ 234526 h 806439"/>
              <a:gd name="connsiteX3" fmla="*/ 0 w 9702695"/>
              <a:gd name="connsiteY3" fmla="*/ 0 h 806439"/>
              <a:gd name="connsiteX0" fmla="*/ 0 w 6737439"/>
              <a:gd name="connsiteY0" fmla="*/ 1020522 h 1074952"/>
              <a:gd name="connsiteX1" fmla="*/ 6628437 w 6737439"/>
              <a:gd name="connsiteY1" fmla="*/ 984311 h 1074952"/>
              <a:gd name="connsiteX2" fmla="*/ 3653581 w 6737439"/>
              <a:gd name="connsiteY2" fmla="*/ 503039 h 1074952"/>
              <a:gd name="connsiteX3" fmla="*/ 2647517 w 6737439"/>
              <a:gd name="connsiteY3" fmla="*/ 0 h 1074952"/>
              <a:gd name="connsiteX0" fmla="*/ 0 w 6932904"/>
              <a:gd name="connsiteY0" fmla="*/ 1020522 h 1080458"/>
              <a:gd name="connsiteX1" fmla="*/ 6628437 w 6932904"/>
              <a:gd name="connsiteY1" fmla="*/ 984311 h 1080458"/>
              <a:gd name="connsiteX2" fmla="*/ 4977352 w 6932904"/>
              <a:gd name="connsiteY2" fmla="*/ 390876 h 1080458"/>
              <a:gd name="connsiteX3" fmla="*/ 2647517 w 6932904"/>
              <a:gd name="connsiteY3" fmla="*/ 0 h 1080458"/>
              <a:gd name="connsiteX0" fmla="*/ 0 w 6932904"/>
              <a:gd name="connsiteY0" fmla="*/ 1020522 h 1080458"/>
              <a:gd name="connsiteX1" fmla="*/ 6628437 w 6932904"/>
              <a:gd name="connsiteY1" fmla="*/ 984311 h 1080458"/>
              <a:gd name="connsiteX2" fmla="*/ 4977352 w 6932904"/>
              <a:gd name="connsiteY2" fmla="*/ 390876 h 1080458"/>
              <a:gd name="connsiteX3" fmla="*/ 2647517 w 6932904"/>
              <a:gd name="connsiteY3" fmla="*/ 0 h 1080458"/>
              <a:gd name="connsiteX0" fmla="*/ 0 w 6770997"/>
              <a:gd name="connsiteY0" fmla="*/ 1020522 h 1080458"/>
              <a:gd name="connsiteX1" fmla="*/ 6628437 w 6770997"/>
              <a:gd name="connsiteY1" fmla="*/ 984311 h 1080458"/>
              <a:gd name="connsiteX2" fmla="*/ 4977352 w 6770997"/>
              <a:gd name="connsiteY2" fmla="*/ 390876 h 1080458"/>
              <a:gd name="connsiteX3" fmla="*/ 2647517 w 6770997"/>
              <a:gd name="connsiteY3" fmla="*/ 0 h 1080458"/>
              <a:gd name="connsiteX0" fmla="*/ 0 w 6869527"/>
              <a:gd name="connsiteY0" fmla="*/ 1020522 h 1080458"/>
              <a:gd name="connsiteX1" fmla="*/ 6628437 w 6869527"/>
              <a:gd name="connsiteY1" fmla="*/ 984311 h 1080458"/>
              <a:gd name="connsiteX2" fmla="*/ 4977352 w 6869527"/>
              <a:gd name="connsiteY2" fmla="*/ 390876 h 1080458"/>
              <a:gd name="connsiteX3" fmla="*/ 2647517 w 6869527"/>
              <a:gd name="connsiteY3" fmla="*/ 0 h 1080458"/>
              <a:gd name="connsiteX0" fmla="*/ 0 w 6980119"/>
              <a:gd name="connsiteY0" fmla="*/ 1020522 h 1081159"/>
              <a:gd name="connsiteX1" fmla="*/ 6628437 w 6980119"/>
              <a:gd name="connsiteY1" fmla="*/ 984311 h 1081159"/>
              <a:gd name="connsiteX2" fmla="*/ 5506864 w 6980119"/>
              <a:gd name="connsiteY2" fmla="*/ 377280 h 1081159"/>
              <a:gd name="connsiteX3" fmla="*/ 2647517 w 6980119"/>
              <a:gd name="connsiteY3" fmla="*/ 0 h 1081159"/>
              <a:gd name="connsiteX0" fmla="*/ 0 w 6909198"/>
              <a:gd name="connsiteY0" fmla="*/ 1020522 h 1081159"/>
              <a:gd name="connsiteX1" fmla="*/ 6628437 w 6909198"/>
              <a:gd name="connsiteY1" fmla="*/ 984311 h 1081159"/>
              <a:gd name="connsiteX2" fmla="*/ 5506864 w 6909198"/>
              <a:gd name="connsiteY2" fmla="*/ 377280 h 1081159"/>
              <a:gd name="connsiteX3" fmla="*/ 2647517 w 6909198"/>
              <a:gd name="connsiteY3" fmla="*/ 0 h 1081159"/>
              <a:gd name="connsiteX0" fmla="*/ 0 w 6909198"/>
              <a:gd name="connsiteY0" fmla="*/ 1020522 h 1081159"/>
              <a:gd name="connsiteX1" fmla="*/ 6628437 w 6909198"/>
              <a:gd name="connsiteY1" fmla="*/ 984311 h 1081159"/>
              <a:gd name="connsiteX2" fmla="*/ 5506864 w 6909198"/>
              <a:gd name="connsiteY2" fmla="*/ 377280 h 1081159"/>
              <a:gd name="connsiteX3" fmla="*/ 2647517 w 6909198"/>
              <a:gd name="connsiteY3" fmla="*/ 0 h 1081159"/>
              <a:gd name="connsiteX0" fmla="*/ 0 w 8621572"/>
              <a:gd name="connsiteY0" fmla="*/ 1240436 h 1265566"/>
              <a:gd name="connsiteX1" fmla="*/ 8232085 w 8621572"/>
              <a:gd name="connsiteY1" fmla="*/ 984311 h 1265566"/>
              <a:gd name="connsiteX2" fmla="*/ 7110512 w 8621572"/>
              <a:gd name="connsiteY2" fmla="*/ 377280 h 1265566"/>
              <a:gd name="connsiteX3" fmla="*/ 4251165 w 8621572"/>
              <a:gd name="connsiteY3" fmla="*/ 0 h 1265566"/>
              <a:gd name="connsiteX0" fmla="*/ 0 w 8621572"/>
              <a:gd name="connsiteY0" fmla="*/ 1240436 h 1240436"/>
              <a:gd name="connsiteX1" fmla="*/ 8232085 w 8621572"/>
              <a:gd name="connsiteY1" fmla="*/ 984311 h 1240436"/>
              <a:gd name="connsiteX2" fmla="*/ 7110512 w 8621572"/>
              <a:gd name="connsiteY2" fmla="*/ 377280 h 1240436"/>
              <a:gd name="connsiteX3" fmla="*/ 4251165 w 8621572"/>
              <a:gd name="connsiteY3" fmla="*/ 0 h 1240436"/>
              <a:gd name="connsiteX0" fmla="*/ 0 w 8621572"/>
              <a:gd name="connsiteY0" fmla="*/ 1240436 h 1240436"/>
              <a:gd name="connsiteX1" fmla="*/ 8232085 w 8621572"/>
              <a:gd name="connsiteY1" fmla="*/ 984311 h 1240436"/>
              <a:gd name="connsiteX2" fmla="*/ 7110512 w 8621572"/>
              <a:gd name="connsiteY2" fmla="*/ 377280 h 1240436"/>
              <a:gd name="connsiteX3" fmla="*/ 4251165 w 8621572"/>
              <a:gd name="connsiteY3" fmla="*/ 0 h 1240436"/>
              <a:gd name="connsiteX0" fmla="*/ 0 w 8318437"/>
              <a:gd name="connsiteY0" fmla="*/ 1240436 h 1240436"/>
              <a:gd name="connsiteX1" fmla="*/ 8232085 w 8318437"/>
              <a:gd name="connsiteY1" fmla="*/ 984311 h 1240436"/>
              <a:gd name="connsiteX2" fmla="*/ 4251165 w 8318437"/>
              <a:gd name="connsiteY2" fmla="*/ 0 h 1240436"/>
              <a:gd name="connsiteX0" fmla="*/ 0 w 7748493"/>
              <a:gd name="connsiteY0" fmla="*/ 1240436 h 1240436"/>
              <a:gd name="connsiteX1" fmla="*/ 7648937 w 7748493"/>
              <a:gd name="connsiteY1" fmla="*/ 988990 h 1240436"/>
              <a:gd name="connsiteX2" fmla="*/ 4251165 w 7748493"/>
              <a:gd name="connsiteY2" fmla="*/ 0 h 1240436"/>
              <a:gd name="connsiteX0" fmla="*/ 0 w 7897288"/>
              <a:gd name="connsiteY0" fmla="*/ 1253401 h 1253401"/>
              <a:gd name="connsiteX1" fmla="*/ 7648937 w 7897288"/>
              <a:gd name="connsiteY1" fmla="*/ 1001955 h 1253401"/>
              <a:gd name="connsiteX2" fmla="*/ 5727200 w 7897288"/>
              <a:gd name="connsiteY2" fmla="*/ 0 h 1253401"/>
              <a:gd name="connsiteX0" fmla="*/ 0 w 6061765"/>
              <a:gd name="connsiteY0" fmla="*/ 1253401 h 1253401"/>
              <a:gd name="connsiteX1" fmla="*/ 4743001 w 6061765"/>
              <a:gd name="connsiteY1" fmla="*/ 919846 h 1253401"/>
              <a:gd name="connsiteX2" fmla="*/ 5727200 w 6061765"/>
              <a:gd name="connsiteY2" fmla="*/ 0 h 1253401"/>
              <a:gd name="connsiteX0" fmla="*/ 0 w 6061765"/>
              <a:gd name="connsiteY0" fmla="*/ 1231878 h 1231878"/>
              <a:gd name="connsiteX1" fmla="*/ 4743001 w 6061765"/>
              <a:gd name="connsiteY1" fmla="*/ 919846 h 1231878"/>
              <a:gd name="connsiteX2" fmla="*/ 5727200 w 6061765"/>
              <a:gd name="connsiteY2" fmla="*/ 0 h 1231878"/>
              <a:gd name="connsiteX0" fmla="*/ 0 w 5951741"/>
              <a:gd name="connsiteY0" fmla="*/ 1231878 h 1231878"/>
              <a:gd name="connsiteX1" fmla="*/ 3936622 w 5951741"/>
              <a:gd name="connsiteY1" fmla="*/ 916775 h 1231878"/>
              <a:gd name="connsiteX2" fmla="*/ 5727200 w 5951741"/>
              <a:gd name="connsiteY2" fmla="*/ 0 h 1231878"/>
              <a:gd name="connsiteX0" fmla="*/ 0 w 5951741"/>
              <a:gd name="connsiteY0" fmla="*/ 1231878 h 1238267"/>
              <a:gd name="connsiteX1" fmla="*/ 2995626 w 5951741"/>
              <a:gd name="connsiteY1" fmla="*/ 1212009 h 1238267"/>
              <a:gd name="connsiteX2" fmla="*/ 3936622 w 5951741"/>
              <a:gd name="connsiteY2" fmla="*/ 916775 h 1238267"/>
              <a:gd name="connsiteX3" fmla="*/ 5727200 w 5951741"/>
              <a:gd name="connsiteY3" fmla="*/ 0 h 1238267"/>
              <a:gd name="connsiteX0" fmla="*/ 0 w 5951741"/>
              <a:gd name="connsiteY0" fmla="*/ 1231878 h 1256495"/>
              <a:gd name="connsiteX1" fmla="*/ 845291 w 5951741"/>
              <a:gd name="connsiteY1" fmla="*/ 1256224 h 1256495"/>
              <a:gd name="connsiteX2" fmla="*/ 2995626 w 5951741"/>
              <a:gd name="connsiteY2" fmla="*/ 1212009 h 1256495"/>
              <a:gd name="connsiteX3" fmla="*/ 3936622 w 5951741"/>
              <a:gd name="connsiteY3" fmla="*/ 916775 h 1256495"/>
              <a:gd name="connsiteX4" fmla="*/ 5727200 w 5951741"/>
              <a:gd name="connsiteY4" fmla="*/ 0 h 1256495"/>
              <a:gd name="connsiteX0" fmla="*/ 0 w 5951741"/>
              <a:gd name="connsiteY0" fmla="*/ 1231878 h 1269844"/>
              <a:gd name="connsiteX1" fmla="*/ 845291 w 5951741"/>
              <a:gd name="connsiteY1" fmla="*/ 1256224 h 1269844"/>
              <a:gd name="connsiteX2" fmla="*/ 2861232 w 5951741"/>
              <a:gd name="connsiteY2" fmla="*/ 1243942 h 1269844"/>
              <a:gd name="connsiteX3" fmla="*/ 3936622 w 5951741"/>
              <a:gd name="connsiteY3" fmla="*/ 916775 h 1269844"/>
              <a:gd name="connsiteX4" fmla="*/ 5727200 w 5951741"/>
              <a:gd name="connsiteY4" fmla="*/ 0 h 1269844"/>
              <a:gd name="connsiteX0" fmla="*/ 0 w 5951741"/>
              <a:gd name="connsiteY0" fmla="*/ 1231878 h 1349909"/>
              <a:gd name="connsiteX1" fmla="*/ 845291 w 5951741"/>
              <a:gd name="connsiteY1" fmla="*/ 1256224 h 1349909"/>
              <a:gd name="connsiteX2" fmla="*/ 3408615 w 5951741"/>
              <a:gd name="connsiteY2" fmla="*/ 1338105 h 1349909"/>
              <a:gd name="connsiteX3" fmla="*/ 3936622 w 5951741"/>
              <a:gd name="connsiteY3" fmla="*/ 916775 h 1349909"/>
              <a:gd name="connsiteX4" fmla="*/ 5727200 w 5951741"/>
              <a:gd name="connsiteY4" fmla="*/ 0 h 1349909"/>
              <a:gd name="connsiteX0" fmla="*/ 0 w 5106450"/>
              <a:gd name="connsiteY0" fmla="*/ 1256224 h 1349909"/>
              <a:gd name="connsiteX1" fmla="*/ 2563324 w 5106450"/>
              <a:gd name="connsiteY1" fmla="*/ 1338105 h 1349909"/>
              <a:gd name="connsiteX2" fmla="*/ 3091331 w 5106450"/>
              <a:gd name="connsiteY2" fmla="*/ 916775 h 1349909"/>
              <a:gd name="connsiteX3" fmla="*/ 4881909 w 5106450"/>
              <a:gd name="connsiteY3" fmla="*/ 0 h 1349909"/>
              <a:gd name="connsiteX0" fmla="*/ 0 w 5203047"/>
              <a:gd name="connsiteY0" fmla="*/ 1273880 h 1351254"/>
              <a:gd name="connsiteX1" fmla="*/ 2659921 w 5203047"/>
              <a:gd name="connsiteY1" fmla="*/ 1338105 h 1351254"/>
              <a:gd name="connsiteX2" fmla="*/ 3187928 w 5203047"/>
              <a:gd name="connsiteY2" fmla="*/ 916775 h 1351254"/>
              <a:gd name="connsiteX3" fmla="*/ 4978506 w 5203047"/>
              <a:gd name="connsiteY3" fmla="*/ 0 h 1351254"/>
              <a:gd name="connsiteX0" fmla="*/ 0 w 5203047"/>
              <a:gd name="connsiteY0" fmla="*/ 1273880 h 1355417"/>
              <a:gd name="connsiteX1" fmla="*/ 2659921 w 5203047"/>
              <a:gd name="connsiteY1" fmla="*/ 1338105 h 1355417"/>
              <a:gd name="connsiteX2" fmla="*/ 3187928 w 5203047"/>
              <a:gd name="connsiteY2" fmla="*/ 916775 h 1355417"/>
              <a:gd name="connsiteX3" fmla="*/ 4978506 w 5203047"/>
              <a:gd name="connsiteY3" fmla="*/ 0 h 1355417"/>
              <a:gd name="connsiteX0" fmla="*/ 0 w 5131161"/>
              <a:gd name="connsiteY0" fmla="*/ 1254172 h 1354626"/>
              <a:gd name="connsiteX1" fmla="*/ 2588035 w 5131161"/>
              <a:gd name="connsiteY1" fmla="*/ 1338105 h 1354626"/>
              <a:gd name="connsiteX2" fmla="*/ 3116042 w 5131161"/>
              <a:gd name="connsiteY2" fmla="*/ 916775 h 1354626"/>
              <a:gd name="connsiteX3" fmla="*/ 4906620 w 5131161"/>
              <a:gd name="connsiteY3" fmla="*/ 0 h 1354626"/>
              <a:gd name="connsiteX0" fmla="*/ 0 w 5131161"/>
              <a:gd name="connsiteY0" fmla="*/ 1254172 h 1333717"/>
              <a:gd name="connsiteX1" fmla="*/ 2683882 w 5131161"/>
              <a:gd name="connsiteY1" fmla="*/ 1314017 h 1333717"/>
              <a:gd name="connsiteX2" fmla="*/ 3116042 w 5131161"/>
              <a:gd name="connsiteY2" fmla="*/ 916775 h 1333717"/>
              <a:gd name="connsiteX3" fmla="*/ 4906620 w 5131161"/>
              <a:gd name="connsiteY3" fmla="*/ 0 h 1333717"/>
              <a:gd name="connsiteX0" fmla="*/ 0 w 5158043"/>
              <a:gd name="connsiteY0" fmla="*/ 1224695 h 1328087"/>
              <a:gd name="connsiteX1" fmla="*/ 2710764 w 5158043"/>
              <a:gd name="connsiteY1" fmla="*/ 1314017 h 1328087"/>
              <a:gd name="connsiteX2" fmla="*/ 3142924 w 5158043"/>
              <a:gd name="connsiteY2" fmla="*/ 916775 h 1328087"/>
              <a:gd name="connsiteX3" fmla="*/ 4933502 w 5158043"/>
              <a:gd name="connsiteY3" fmla="*/ 0 h 1328087"/>
              <a:gd name="connsiteX0" fmla="*/ 0 w 5158043"/>
              <a:gd name="connsiteY0" fmla="*/ 1224695 h 1324381"/>
              <a:gd name="connsiteX1" fmla="*/ 2710764 w 5158043"/>
              <a:gd name="connsiteY1" fmla="*/ 1314017 h 1324381"/>
              <a:gd name="connsiteX2" fmla="*/ 3142924 w 5158043"/>
              <a:gd name="connsiteY2" fmla="*/ 916775 h 1324381"/>
              <a:gd name="connsiteX3" fmla="*/ 4933502 w 5158043"/>
              <a:gd name="connsiteY3" fmla="*/ 0 h 1324381"/>
              <a:gd name="connsiteX0" fmla="*/ 0 w 5265559"/>
              <a:gd name="connsiteY0" fmla="*/ 1232064 h 1325196"/>
              <a:gd name="connsiteX1" fmla="*/ 2818280 w 5265559"/>
              <a:gd name="connsiteY1" fmla="*/ 1314017 h 1325196"/>
              <a:gd name="connsiteX2" fmla="*/ 3250440 w 5265559"/>
              <a:gd name="connsiteY2" fmla="*/ 916775 h 1325196"/>
              <a:gd name="connsiteX3" fmla="*/ 5041018 w 5265559"/>
              <a:gd name="connsiteY3" fmla="*/ 0 h 1325196"/>
              <a:gd name="connsiteX0" fmla="*/ 0 w 6806516"/>
              <a:gd name="connsiteY0" fmla="*/ 1242724 h 1335856"/>
              <a:gd name="connsiteX1" fmla="*/ 2818280 w 6806516"/>
              <a:gd name="connsiteY1" fmla="*/ 1324677 h 1335856"/>
              <a:gd name="connsiteX2" fmla="*/ 3250440 w 6806516"/>
              <a:gd name="connsiteY2" fmla="*/ 927435 h 1335856"/>
              <a:gd name="connsiteX3" fmla="*/ 6674055 w 6806516"/>
              <a:gd name="connsiteY3" fmla="*/ 0 h 1335856"/>
              <a:gd name="connsiteX0" fmla="*/ 0 w 6790171"/>
              <a:gd name="connsiteY0" fmla="*/ 1242724 h 1337171"/>
              <a:gd name="connsiteX1" fmla="*/ 2818280 w 6790171"/>
              <a:gd name="connsiteY1" fmla="*/ 1324677 h 1337171"/>
              <a:gd name="connsiteX2" fmla="*/ 2696373 w 6790171"/>
              <a:gd name="connsiteY2" fmla="*/ 903450 h 1337171"/>
              <a:gd name="connsiteX3" fmla="*/ 6674055 w 6790171"/>
              <a:gd name="connsiteY3" fmla="*/ 0 h 1337171"/>
              <a:gd name="connsiteX0" fmla="*/ 0 w 6790171"/>
              <a:gd name="connsiteY0" fmla="*/ 1242724 h 1301101"/>
              <a:gd name="connsiteX1" fmla="*/ 2872036 w 6790171"/>
              <a:gd name="connsiteY1" fmla="*/ 1285374 h 1301101"/>
              <a:gd name="connsiteX2" fmla="*/ 2696373 w 6790171"/>
              <a:gd name="connsiteY2" fmla="*/ 903450 h 1301101"/>
              <a:gd name="connsiteX3" fmla="*/ 6674055 w 6790171"/>
              <a:gd name="connsiteY3" fmla="*/ 0 h 1301101"/>
              <a:gd name="connsiteX0" fmla="*/ 0 w 6764604"/>
              <a:gd name="connsiteY0" fmla="*/ 1242724 h 1307376"/>
              <a:gd name="connsiteX1" fmla="*/ 2872036 w 6764604"/>
              <a:gd name="connsiteY1" fmla="*/ 1285374 h 1307376"/>
              <a:gd name="connsiteX2" fmla="*/ 1433048 w 6764604"/>
              <a:gd name="connsiteY2" fmla="*/ 807650 h 1307376"/>
              <a:gd name="connsiteX3" fmla="*/ 6674055 w 6764604"/>
              <a:gd name="connsiteY3" fmla="*/ 0 h 1307376"/>
              <a:gd name="connsiteX0" fmla="*/ 0 w 6786138"/>
              <a:gd name="connsiteY0" fmla="*/ 1242724 h 1305905"/>
              <a:gd name="connsiteX1" fmla="*/ 2872036 w 6786138"/>
              <a:gd name="connsiteY1" fmla="*/ 1285374 h 1305905"/>
              <a:gd name="connsiteX2" fmla="*/ 2535097 w 6786138"/>
              <a:gd name="connsiteY2" fmla="*/ 829757 h 1305905"/>
              <a:gd name="connsiteX3" fmla="*/ 6674055 w 6786138"/>
              <a:gd name="connsiteY3" fmla="*/ 0 h 1305905"/>
              <a:gd name="connsiteX0" fmla="*/ 0 w 6786138"/>
              <a:gd name="connsiteY0" fmla="*/ 1242724 h 1295199"/>
              <a:gd name="connsiteX1" fmla="*/ 2791398 w 6786138"/>
              <a:gd name="connsiteY1" fmla="*/ 1273092 h 1295199"/>
              <a:gd name="connsiteX2" fmla="*/ 2535097 w 6786138"/>
              <a:gd name="connsiteY2" fmla="*/ 829757 h 1295199"/>
              <a:gd name="connsiteX3" fmla="*/ 6674055 w 6786138"/>
              <a:gd name="connsiteY3" fmla="*/ 0 h 1295199"/>
              <a:gd name="connsiteX0" fmla="*/ 0 w 6809646"/>
              <a:gd name="connsiteY0" fmla="*/ 1242724 h 1296043"/>
              <a:gd name="connsiteX1" fmla="*/ 2791398 w 6809646"/>
              <a:gd name="connsiteY1" fmla="*/ 1273092 h 1296043"/>
              <a:gd name="connsiteX2" fmla="*/ 3341473 w 6809646"/>
              <a:gd name="connsiteY2" fmla="*/ 817475 h 1296043"/>
              <a:gd name="connsiteX3" fmla="*/ 6674055 w 6809646"/>
              <a:gd name="connsiteY3" fmla="*/ 0 h 1296043"/>
              <a:gd name="connsiteX0" fmla="*/ 0 w 6809646"/>
              <a:gd name="connsiteY0" fmla="*/ 1242724 h 1281550"/>
              <a:gd name="connsiteX1" fmla="*/ 2845158 w 6809646"/>
              <a:gd name="connsiteY1" fmla="*/ 1255897 h 1281550"/>
              <a:gd name="connsiteX2" fmla="*/ 3341473 w 6809646"/>
              <a:gd name="connsiteY2" fmla="*/ 817475 h 1281550"/>
              <a:gd name="connsiteX3" fmla="*/ 6674055 w 6809646"/>
              <a:gd name="connsiteY3" fmla="*/ 0 h 1281550"/>
              <a:gd name="connsiteX0" fmla="*/ 0 w 6809646"/>
              <a:gd name="connsiteY0" fmla="*/ 1242724 h 1242724"/>
              <a:gd name="connsiteX1" fmla="*/ 3341473 w 6809646"/>
              <a:gd name="connsiteY1" fmla="*/ 817475 h 1242724"/>
              <a:gd name="connsiteX2" fmla="*/ 6674055 w 6809646"/>
              <a:gd name="connsiteY2" fmla="*/ 0 h 1242724"/>
              <a:gd name="connsiteX0" fmla="*/ 0 w 6809646"/>
              <a:gd name="connsiteY0" fmla="*/ 1242724 h 1242724"/>
              <a:gd name="connsiteX1" fmla="*/ 3341473 w 6809646"/>
              <a:gd name="connsiteY1" fmla="*/ 817475 h 1242724"/>
              <a:gd name="connsiteX2" fmla="*/ 6674055 w 6809646"/>
              <a:gd name="connsiteY2" fmla="*/ 0 h 1242724"/>
              <a:gd name="connsiteX0" fmla="*/ 0 w 6809646"/>
              <a:gd name="connsiteY0" fmla="*/ 1242724 h 1242724"/>
              <a:gd name="connsiteX1" fmla="*/ 3341473 w 6809646"/>
              <a:gd name="connsiteY1" fmla="*/ 817475 h 1242724"/>
              <a:gd name="connsiteX2" fmla="*/ 6674055 w 6809646"/>
              <a:gd name="connsiteY2" fmla="*/ 0 h 1242724"/>
              <a:gd name="connsiteX0" fmla="*/ 0 w 6809646"/>
              <a:gd name="connsiteY0" fmla="*/ 1242724 h 1242724"/>
              <a:gd name="connsiteX1" fmla="*/ 3341473 w 6809646"/>
              <a:gd name="connsiteY1" fmla="*/ 817475 h 1242724"/>
              <a:gd name="connsiteX2" fmla="*/ 6674055 w 6809646"/>
              <a:gd name="connsiteY2" fmla="*/ 0 h 1242724"/>
              <a:gd name="connsiteX0" fmla="*/ 0 w 6789097"/>
              <a:gd name="connsiteY0" fmla="*/ 1242724 h 1242724"/>
              <a:gd name="connsiteX1" fmla="*/ 3341473 w 6789097"/>
              <a:gd name="connsiteY1" fmla="*/ 817475 h 1242724"/>
              <a:gd name="connsiteX2" fmla="*/ 6674055 w 6789097"/>
              <a:gd name="connsiteY2" fmla="*/ 0 h 1242724"/>
              <a:gd name="connsiteX0" fmla="*/ 0 w 6764308"/>
              <a:gd name="connsiteY0" fmla="*/ 1242724 h 1242724"/>
              <a:gd name="connsiteX1" fmla="*/ 3341473 w 6764308"/>
              <a:gd name="connsiteY1" fmla="*/ 817475 h 1242724"/>
              <a:gd name="connsiteX2" fmla="*/ 6674055 w 6764308"/>
              <a:gd name="connsiteY2" fmla="*/ 0 h 1242724"/>
              <a:gd name="connsiteX0" fmla="*/ 0 w 7468461"/>
              <a:gd name="connsiteY0" fmla="*/ 1202404 h 1202404"/>
              <a:gd name="connsiteX1" fmla="*/ 3990717 w 7468461"/>
              <a:gd name="connsiteY1" fmla="*/ 817475 h 1202404"/>
              <a:gd name="connsiteX2" fmla="*/ 7323299 w 7468461"/>
              <a:gd name="connsiteY2" fmla="*/ 0 h 1202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68461" h="1202404">
                <a:moveTo>
                  <a:pt x="0" y="1202404"/>
                </a:moveTo>
                <a:cubicBezTo>
                  <a:pt x="696140" y="1113811"/>
                  <a:pt x="2770167" y="1017876"/>
                  <a:pt x="3990717" y="817475"/>
                </a:cubicBezTo>
                <a:cubicBezTo>
                  <a:pt x="5211267" y="617074"/>
                  <a:pt x="8152657" y="205065"/>
                  <a:pt x="7323299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85" name="Freeform 984"/>
          <p:cNvSpPr/>
          <p:nvPr/>
        </p:nvSpPr>
        <p:spPr bwMode="auto">
          <a:xfrm flipH="1">
            <a:off x="7732963" y="1027172"/>
            <a:ext cx="2879155" cy="347607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0610821"/>
              <a:gd name="connsiteY0" fmla="*/ 0 h 6073085"/>
              <a:gd name="connsiteX1" fmla="*/ 8745363 w 10610821"/>
              <a:gd name="connsiteY1" fmla="*/ 840316 h 6073085"/>
              <a:gd name="connsiteX2" fmla="*/ 6078766 w 10610821"/>
              <a:gd name="connsiteY2" fmla="*/ 5802872 h 6073085"/>
              <a:gd name="connsiteX3" fmla="*/ 10610821 w 10610821"/>
              <a:gd name="connsiteY3" fmla="*/ 5001919 h 6073085"/>
              <a:gd name="connsiteX0" fmla="*/ 0 w 10610821"/>
              <a:gd name="connsiteY0" fmla="*/ 0 h 5113853"/>
              <a:gd name="connsiteX1" fmla="*/ 8745363 w 10610821"/>
              <a:gd name="connsiteY1" fmla="*/ 840316 h 5113853"/>
              <a:gd name="connsiteX2" fmla="*/ 9425365 w 10610821"/>
              <a:gd name="connsiteY2" fmla="*/ 2094539 h 5113853"/>
              <a:gd name="connsiteX3" fmla="*/ 10610821 w 10610821"/>
              <a:gd name="connsiteY3" fmla="*/ 5001919 h 5113853"/>
              <a:gd name="connsiteX0" fmla="*/ 0 w 10810618"/>
              <a:gd name="connsiteY0" fmla="*/ 0 h 4102333"/>
              <a:gd name="connsiteX1" fmla="*/ 8745363 w 10810618"/>
              <a:gd name="connsiteY1" fmla="*/ 840316 h 4102333"/>
              <a:gd name="connsiteX2" fmla="*/ 9425365 w 10810618"/>
              <a:gd name="connsiteY2" fmla="*/ 2094539 h 4102333"/>
              <a:gd name="connsiteX3" fmla="*/ 10810618 w 10810618"/>
              <a:gd name="connsiteY3" fmla="*/ 3952392 h 4102333"/>
              <a:gd name="connsiteX0" fmla="*/ 0 w 10810618"/>
              <a:gd name="connsiteY0" fmla="*/ 0 h 3952392"/>
              <a:gd name="connsiteX1" fmla="*/ 8745363 w 10810618"/>
              <a:gd name="connsiteY1" fmla="*/ 840316 h 3952392"/>
              <a:gd name="connsiteX2" fmla="*/ 9425365 w 10810618"/>
              <a:gd name="connsiteY2" fmla="*/ 2094539 h 3952392"/>
              <a:gd name="connsiteX3" fmla="*/ 10810618 w 10810618"/>
              <a:gd name="connsiteY3" fmla="*/ 3952392 h 3952392"/>
              <a:gd name="connsiteX0" fmla="*/ 0 w 10810618"/>
              <a:gd name="connsiteY0" fmla="*/ 0 h 3952392"/>
              <a:gd name="connsiteX1" fmla="*/ 8745363 w 10810618"/>
              <a:gd name="connsiteY1" fmla="*/ 840316 h 3952392"/>
              <a:gd name="connsiteX2" fmla="*/ 9712574 w 10810618"/>
              <a:gd name="connsiteY2" fmla="*/ 1709712 h 3952392"/>
              <a:gd name="connsiteX3" fmla="*/ 10810618 w 10810618"/>
              <a:gd name="connsiteY3" fmla="*/ 3952392 h 3952392"/>
              <a:gd name="connsiteX0" fmla="*/ 0 w 10810618"/>
              <a:gd name="connsiteY0" fmla="*/ 0 h 3952392"/>
              <a:gd name="connsiteX1" fmla="*/ 8745363 w 10810618"/>
              <a:gd name="connsiteY1" fmla="*/ 840316 h 3952392"/>
              <a:gd name="connsiteX2" fmla="*/ 9712574 w 10810618"/>
              <a:gd name="connsiteY2" fmla="*/ 1709712 h 3952392"/>
              <a:gd name="connsiteX3" fmla="*/ 10810618 w 10810618"/>
              <a:gd name="connsiteY3" fmla="*/ 3952392 h 3952392"/>
              <a:gd name="connsiteX0" fmla="*/ 0 w 10810618"/>
              <a:gd name="connsiteY0" fmla="*/ 0 h 3952392"/>
              <a:gd name="connsiteX1" fmla="*/ 8745363 w 10810618"/>
              <a:gd name="connsiteY1" fmla="*/ 840316 h 3952392"/>
              <a:gd name="connsiteX2" fmla="*/ 9712574 w 10810618"/>
              <a:gd name="connsiteY2" fmla="*/ 1709712 h 3952392"/>
              <a:gd name="connsiteX3" fmla="*/ 10810618 w 10810618"/>
              <a:gd name="connsiteY3" fmla="*/ 3952392 h 3952392"/>
              <a:gd name="connsiteX0" fmla="*/ 0 w 10810618"/>
              <a:gd name="connsiteY0" fmla="*/ 0 h 3952392"/>
              <a:gd name="connsiteX1" fmla="*/ 8745363 w 10810618"/>
              <a:gd name="connsiteY1" fmla="*/ 840316 h 3952392"/>
              <a:gd name="connsiteX2" fmla="*/ 8576228 w 10810618"/>
              <a:gd name="connsiteY2" fmla="*/ 2286952 h 3952392"/>
              <a:gd name="connsiteX3" fmla="*/ 10810618 w 10810618"/>
              <a:gd name="connsiteY3" fmla="*/ 3952392 h 3952392"/>
              <a:gd name="connsiteX0" fmla="*/ 0 w 10810618"/>
              <a:gd name="connsiteY0" fmla="*/ 0 h 3952392"/>
              <a:gd name="connsiteX1" fmla="*/ 7596531 w 10810618"/>
              <a:gd name="connsiteY1" fmla="*/ 542950 h 3952392"/>
              <a:gd name="connsiteX2" fmla="*/ 8576228 w 10810618"/>
              <a:gd name="connsiteY2" fmla="*/ 2286952 h 3952392"/>
              <a:gd name="connsiteX3" fmla="*/ 10810618 w 10810618"/>
              <a:gd name="connsiteY3" fmla="*/ 3952392 h 3952392"/>
              <a:gd name="connsiteX0" fmla="*/ 0 w 10460974"/>
              <a:gd name="connsiteY0" fmla="*/ 0 h 4092328"/>
              <a:gd name="connsiteX1" fmla="*/ 7246887 w 10460974"/>
              <a:gd name="connsiteY1" fmla="*/ 682886 h 4092328"/>
              <a:gd name="connsiteX2" fmla="*/ 8226584 w 10460974"/>
              <a:gd name="connsiteY2" fmla="*/ 2426888 h 4092328"/>
              <a:gd name="connsiteX3" fmla="*/ 10460974 w 10460974"/>
              <a:gd name="connsiteY3" fmla="*/ 4092328 h 4092328"/>
              <a:gd name="connsiteX0" fmla="*/ 0 w 10460974"/>
              <a:gd name="connsiteY0" fmla="*/ 0 h 4092328"/>
              <a:gd name="connsiteX1" fmla="*/ 7246887 w 10460974"/>
              <a:gd name="connsiteY1" fmla="*/ 682886 h 4092328"/>
              <a:gd name="connsiteX2" fmla="*/ 8226584 w 10460974"/>
              <a:gd name="connsiteY2" fmla="*/ 2426888 h 4092328"/>
              <a:gd name="connsiteX3" fmla="*/ 10460974 w 10460974"/>
              <a:gd name="connsiteY3" fmla="*/ 4092328 h 4092328"/>
              <a:gd name="connsiteX0" fmla="*/ 0 w 10460974"/>
              <a:gd name="connsiteY0" fmla="*/ 0 h 4092328"/>
              <a:gd name="connsiteX1" fmla="*/ 7259375 w 10460974"/>
              <a:gd name="connsiteY1" fmla="*/ 507965 h 4092328"/>
              <a:gd name="connsiteX2" fmla="*/ 8226584 w 10460974"/>
              <a:gd name="connsiteY2" fmla="*/ 2426888 h 4092328"/>
              <a:gd name="connsiteX3" fmla="*/ 10460974 w 10460974"/>
              <a:gd name="connsiteY3" fmla="*/ 4092328 h 4092328"/>
              <a:gd name="connsiteX0" fmla="*/ 0 w 10460974"/>
              <a:gd name="connsiteY0" fmla="*/ 0 h 4092328"/>
              <a:gd name="connsiteX1" fmla="*/ 7259375 w 10460974"/>
              <a:gd name="connsiteY1" fmla="*/ 482387 h 4092328"/>
              <a:gd name="connsiteX2" fmla="*/ 8226584 w 10460974"/>
              <a:gd name="connsiteY2" fmla="*/ 2426888 h 4092328"/>
              <a:gd name="connsiteX3" fmla="*/ 10460974 w 10460974"/>
              <a:gd name="connsiteY3" fmla="*/ 4092328 h 4092328"/>
              <a:gd name="connsiteX0" fmla="*/ 0 w 10460974"/>
              <a:gd name="connsiteY0" fmla="*/ 0 h 4092328"/>
              <a:gd name="connsiteX1" fmla="*/ 7259375 w 10460974"/>
              <a:gd name="connsiteY1" fmla="*/ 482387 h 4092328"/>
              <a:gd name="connsiteX2" fmla="*/ 8226584 w 10460974"/>
              <a:gd name="connsiteY2" fmla="*/ 2426888 h 4092328"/>
              <a:gd name="connsiteX3" fmla="*/ 10460974 w 10460974"/>
              <a:gd name="connsiteY3" fmla="*/ 4092328 h 4092328"/>
              <a:gd name="connsiteX0" fmla="*/ 0 w 10728455"/>
              <a:gd name="connsiteY0" fmla="*/ 0 h 3751289"/>
              <a:gd name="connsiteX1" fmla="*/ 7259375 w 10728455"/>
              <a:gd name="connsiteY1" fmla="*/ 482387 h 3751289"/>
              <a:gd name="connsiteX2" fmla="*/ 8226584 w 10728455"/>
              <a:gd name="connsiteY2" fmla="*/ 2426888 h 3751289"/>
              <a:gd name="connsiteX3" fmla="*/ 10728455 w 10728455"/>
              <a:gd name="connsiteY3" fmla="*/ 3751289 h 3751289"/>
              <a:gd name="connsiteX0" fmla="*/ 0 w 10713342"/>
              <a:gd name="connsiteY0" fmla="*/ 0 h 3157780"/>
              <a:gd name="connsiteX1" fmla="*/ 7259375 w 10713342"/>
              <a:gd name="connsiteY1" fmla="*/ 482387 h 3157780"/>
              <a:gd name="connsiteX2" fmla="*/ 8226584 w 10713342"/>
              <a:gd name="connsiteY2" fmla="*/ 2426888 h 3157780"/>
              <a:gd name="connsiteX3" fmla="*/ 10713342 w 10713342"/>
              <a:gd name="connsiteY3" fmla="*/ 3157780 h 3157780"/>
              <a:gd name="connsiteX0" fmla="*/ 0 w 10713342"/>
              <a:gd name="connsiteY0" fmla="*/ 0 h 3158913"/>
              <a:gd name="connsiteX1" fmla="*/ 7259375 w 10713342"/>
              <a:gd name="connsiteY1" fmla="*/ 482387 h 3158913"/>
              <a:gd name="connsiteX2" fmla="*/ 8226584 w 10713342"/>
              <a:gd name="connsiteY2" fmla="*/ 2426888 h 3158913"/>
              <a:gd name="connsiteX3" fmla="*/ 10713342 w 10713342"/>
              <a:gd name="connsiteY3" fmla="*/ 3157780 h 3158913"/>
              <a:gd name="connsiteX0" fmla="*/ 0 w 10713342"/>
              <a:gd name="connsiteY0" fmla="*/ 0 h 3166063"/>
              <a:gd name="connsiteX1" fmla="*/ 7259375 w 10713342"/>
              <a:gd name="connsiteY1" fmla="*/ 482387 h 3166063"/>
              <a:gd name="connsiteX2" fmla="*/ 8252886 w 10713342"/>
              <a:gd name="connsiteY2" fmla="*/ 2626418 h 3166063"/>
              <a:gd name="connsiteX3" fmla="*/ 10713342 w 10713342"/>
              <a:gd name="connsiteY3" fmla="*/ 3157780 h 3166063"/>
              <a:gd name="connsiteX0" fmla="*/ 0 w 10713342"/>
              <a:gd name="connsiteY0" fmla="*/ 0 h 3166063"/>
              <a:gd name="connsiteX1" fmla="*/ 7259375 w 10713342"/>
              <a:gd name="connsiteY1" fmla="*/ 482387 h 3166063"/>
              <a:gd name="connsiteX2" fmla="*/ 8252886 w 10713342"/>
              <a:gd name="connsiteY2" fmla="*/ 2626418 h 3166063"/>
              <a:gd name="connsiteX3" fmla="*/ 10713342 w 10713342"/>
              <a:gd name="connsiteY3" fmla="*/ 3157780 h 3166063"/>
              <a:gd name="connsiteX0" fmla="*/ 0 w 10713342"/>
              <a:gd name="connsiteY0" fmla="*/ 0 h 3166063"/>
              <a:gd name="connsiteX1" fmla="*/ 7259375 w 10713342"/>
              <a:gd name="connsiteY1" fmla="*/ 482387 h 3166063"/>
              <a:gd name="connsiteX2" fmla="*/ 8252886 w 10713342"/>
              <a:gd name="connsiteY2" fmla="*/ 2626418 h 3166063"/>
              <a:gd name="connsiteX3" fmla="*/ 10713342 w 10713342"/>
              <a:gd name="connsiteY3" fmla="*/ 3157780 h 3166063"/>
              <a:gd name="connsiteX0" fmla="*/ 0 w 10713342"/>
              <a:gd name="connsiteY0" fmla="*/ 0 h 3161044"/>
              <a:gd name="connsiteX1" fmla="*/ 7259375 w 10713342"/>
              <a:gd name="connsiteY1" fmla="*/ 482387 h 3161044"/>
              <a:gd name="connsiteX2" fmla="*/ 8016173 w 10713342"/>
              <a:gd name="connsiteY2" fmla="*/ 2555996 h 3161044"/>
              <a:gd name="connsiteX3" fmla="*/ 10713342 w 10713342"/>
              <a:gd name="connsiteY3" fmla="*/ 3157780 h 3161044"/>
              <a:gd name="connsiteX0" fmla="*/ 0 w 10713342"/>
              <a:gd name="connsiteY0" fmla="*/ 0 h 3161044"/>
              <a:gd name="connsiteX1" fmla="*/ 7259375 w 10713342"/>
              <a:gd name="connsiteY1" fmla="*/ 482387 h 3161044"/>
              <a:gd name="connsiteX2" fmla="*/ 8016173 w 10713342"/>
              <a:gd name="connsiteY2" fmla="*/ 2555996 h 3161044"/>
              <a:gd name="connsiteX3" fmla="*/ 10713342 w 10713342"/>
              <a:gd name="connsiteY3" fmla="*/ 3157780 h 3161044"/>
              <a:gd name="connsiteX0" fmla="*/ 0 w 10713342"/>
              <a:gd name="connsiteY0" fmla="*/ 0 h 3158438"/>
              <a:gd name="connsiteX1" fmla="*/ 7259375 w 10713342"/>
              <a:gd name="connsiteY1" fmla="*/ 482387 h 3158438"/>
              <a:gd name="connsiteX2" fmla="*/ 8016173 w 10713342"/>
              <a:gd name="connsiteY2" fmla="*/ 2555996 h 3158438"/>
              <a:gd name="connsiteX3" fmla="*/ 10713342 w 10713342"/>
              <a:gd name="connsiteY3" fmla="*/ 3157780 h 3158438"/>
              <a:gd name="connsiteX0" fmla="*/ 0 w 10713342"/>
              <a:gd name="connsiteY0" fmla="*/ 0 h 3158438"/>
              <a:gd name="connsiteX1" fmla="*/ 7259375 w 10713342"/>
              <a:gd name="connsiteY1" fmla="*/ 482387 h 3158438"/>
              <a:gd name="connsiteX2" fmla="*/ 8016173 w 10713342"/>
              <a:gd name="connsiteY2" fmla="*/ 2555996 h 3158438"/>
              <a:gd name="connsiteX3" fmla="*/ 10713342 w 10713342"/>
              <a:gd name="connsiteY3" fmla="*/ 3157780 h 3158438"/>
              <a:gd name="connsiteX0" fmla="*/ 0 w 10713342"/>
              <a:gd name="connsiteY0" fmla="*/ 0 h 3178986"/>
              <a:gd name="connsiteX1" fmla="*/ 7259375 w 10713342"/>
              <a:gd name="connsiteY1" fmla="*/ 482387 h 3178986"/>
              <a:gd name="connsiteX2" fmla="*/ 8279188 w 10713342"/>
              <a:gd name="connsiteY2" fmla="*/ 2919844 h 3178986"/>
              <a:gd name="connsiteX3" fmla="*/ 10713342 w 10713342"/>
              <a:gd name="connsiteY3" fmla="*/ 3157780 h 3178986"/>
              <a:gd name="connsiteX0" fmla="*/ 0 w 10476629"/>
              <a:gd name="connsiteY0" fmla="*/ 0 h 3162283"/>
              <a:gd name="connsiteX1" fmla="*/ 7259375 w 10476629"/>
              <a:gd name="connsiteY1" fmla="*/ 482387 h 3162283"/>
              <a:gd name="connsiteX2" fmla="*/ 8279188 w 10476629"/>
              <a:gd name="connsiteY2" fmla="*/ 2919844 h 3162283"/>
              <a:gd name="connsiteX3" fmla="*/ 10476629 w 10476629"/>
              <a:gd name="connsiteY3" fmla="*/ 3063883 h 3162283"/>
              <a:gd name="connsiteX0" fmla="*/ 0 w 10476629"/>
              <a:gd name="connsiteY0" fmla="*/ 0 h 3162283"/>
              <a:gd name="connsiteX1" fmla="*/ 7259375 w 10476629"/>
              <a:gd name="connsiteY1" fmla="*/ 482387 h 3162283"/>
              <a:gd name="connsiteX2" fmla="*/ 8279188 w 10476629"/>
              <a:gd name="connsiteY2" fmla="*/ 2919844 h 3162283"/>
              <a:gd name="connsiteX3" fmla="*/ 10476629 w 10476629"/>
              <a:gd name="connsiteY3" fmla="*/ 3063883 h 3162283"/>
              <a:gd name="connsiteX0" fmla="*/ 0 w 10476629"/>
              <a:gd name="connsiteY0" fmla="*/ 0 h 3144165"/>
              <a:gd name="connsiteX1" fmla="*/ 7259375 w 10476629"/>
              <a:gd name="connsiteY1" fmla="*/ 482387 h 3144165"/>
              <a:gd name="connsiteX2" fmla="*/ 8279188 w 10476629"/>
              <a:gd name="connsiteY2" fmla="*/ 2919844 h 3144165"/>
              <a:gd name="connsiteX3" fmla="*/ 10476629 w 10476629"/>
              <a:gd name="connsiteY3" fmla="*/ 3063883 h 3144165"/>
              <a:gd name="connsiteX0" fmla="*/ 0 w 10476629"/>
              <a:gd name="connsiteY0" fmla="*/ 0 h 3144165"/>
              <a:gd name="connsiteX1" fmla="*/ 7259375 w 10476629"/>
              <a:gd name="connsiteY1" fmla="*/ 482387 h 3144165"/>
              <a:gd name="connsiteX2" fmla="*/ 8279188 w 10476629"/>
              <a:gd name="connsiteY2" fmla="*/ 2919844 h 3144165"/>
              <a:gd name="connsiteX3" fmla="*/ 10476629 w 10476629"/>
              <a:gd name="connsiteY3" fmla="*/ 3063883 h 3144165"/>
              <a:gd name="connsiteX0" fmla="*/ 0 w 10476629"/>
              <a:gd name="connsiteY0" fmla="*/ 0 h 3159469"/>
              <a:gd name="connsiteX1" fmla="*/ 7259375 w 10476629"/>
              <a:gd name="connsiteY1" fmla="*/ 482387 h 3159469"/>
              <a:gd name="connsiteX2" fmla="*/ 8331791 w 10476629"/>
              <a:gd name="connsiteY2" fmla="*/ 2943317 h 3159469"/>
              <a:gd name="connsiteX3" fmla="*/ 10476629 w 10476629"/>
              <a:gd name="connsiteY3" fmla="*/ 3063883 h 3159469"/>
              <a:gd name="connsiteX0" fmla="*/ 0 w 10476629"/>
              <a:gd name="connsiteY0" fmla="*/ 0 h 3093913"/>
              <a:gd name="connsiteX1" fmla="*/ 7259375 w 10476629"/>
              <a:gd name="connsiteY1" fmla="*/ 482387 h 3093913"/>
              <a:gd name="connsiteX2" fmla="*/ 8331791 w 10476629"/>
              <a:gd name="connsiteY2" fmla="*/ 2943317 h 3093913"/>
              <a:gd name="connsiteX3" fmla="*/ 10476629 w 10476629"/>
              <a:gd name="connsiteY3" fmla="*/ 3063883 h 3093913"/>
              <a:gd name="connsiteX0" fmla="*/ 0 w 10476629"/>
              <a:gd name="connsiteY0" fmla="*/ 0 h 3093913"/>
              <a:gd name="connsiteX1" fmla="*/ 7259375 w 10476629"/>
              <a:gd name="connsiteY1" fmla="*/ 482387 h 3093913"/>
              <a:gd name="connsiteX2" fmla="*/ 8331791 w 10476629"/>
              <a:gd name="connsiteY2" fmla="*/ 2943317 h 3093913"/>
              <a:gd name="connsiteX3" fmla="*/ 10476629 w 10476629"/>
              <a:gd name="connsiteY3" fmla="*/ 3063883 h 3093913"/>
              <a:gd name="connsiteX0" fmla="*/ 0 w 10476629"/>
              <a:gd name="connsiteY0" fmla="*/ 0 h 3093913"/>
              <a:gd name="connsiteX1" fmla="*/ 7259375 w 10476629"/>
              <a:gd name="connsiteY1" fmla="*/ 482387 h 3093913"/>
              <a:gd name="connsiteX2" fmla="*/ 8331791 w 10476629"/>
              <a:gd name="connsiteY2" fmla="*/ 2943317 h 3093913"/>
              <a:gd name="connsiteX3" fmla="*/ 10476629 w 10476629"/>
              <a:gd name="connsiteY3" fmla="*/ 3063883 h 3093913"/>
              <a:gd name="connsiteX0" fmla="*/ 0 w 10476629"/>
              <a:gd name="connsiteY0" fmla="*/ 0 h 3093913"/>
              <a:gd name="connsiteX1" fmla="*/ 7259375 w 10476629"/>
              <a:gd name="connsiteY1" fmla="*/ 482387 h 3093913"/>
              <a:gd name="connsiteX2" fmla="*/ 8331791 w 10476629"/>
              <a:gd name="connsiteY2" fmla="*/ 2943317 h 3093913"/>
              <a:gd name="connsiteX3" fmla="*/ 10476629 w 10476629"/>
              <a:gd name="connsiteY3" fmla="*/ 3063883 h 3093913"/>
              <a:gd name="connsiteX0" fmla="*/ 0 w 10476629"/>
              <a:gd name="connsiteY0" fmla="*/ 0 h 3093913"/>
              <a:gd name="connsiteX1" fmla="*/ 7259375 w 10476629"/>
              <a:gd name="connsiteY1" fmla="*/ 482387 h 3093913"/>
              <a:gd name="connsiteX2" fmla="*/ 8331791 w 10476629"/>
              <a:gd name="connsiteY2" fmla="*/ 2943317 h 3093913"/>
              <a:gd name="connsiteX3" fmla="*/ 10476629 w 10476629"/>
              <a:gd name="connsiteY3" fmla="*/ 3063883 h 3093913"/>
              <a:gd name="connsiteX0" fmla="*/ 0 w 10686792"/>
              <a:gd name="connsiteY0" fmla="*/ 0 h 3042758"/>
              <a:gd name="connsiteX1" fmla="*/ 7469538 w 10686792"/>
              <a:gd name="connsiteY1" fmla="*/ 431232 h 3042758"/>
              <a:gd name="connsiteX2" fmla="*/ 8541954 w 10686792"/>
              <a:gd name="connsiteY2" fmla="*/ 2892162 h 3042758"/>
              <a:gd name="connsiteX3" fmla="*/ 10686792 w 10686792"/>
              <a:gd name="connsiteY3" fmla="*/ 3012728 h 3042758"/>
              <a:gd name="connsiteX0" fmla="*/ 0 w 11919112"/>
              <a:gd name="connsiteY0" fmla="*/ 0 h 3057674"/>
              <a:gd name="connsiteX1" fmla="*/ 7469538 w 11919112"/>
              <a:gd name="connsiteY1" fmla="*/ 431232 h 3057674"/>
              <a:gd name="connsiteX2" fmla="*/ 8541954 w 11919112"/>
              <a:gd name="connsiteY2" fmla="*/ 2892162 h 3057674"/>
              <a:gd name="connsiteX3" fmla="*/ 11919112 w 11919112"/>
              <a:gd name="connsiteY3" fmla="*/ 3046832 h 3057674"/>
              <a:gd name="connsiteX0" fmla="*/ 0 w 11919112"/>
              <a:gd name="connsiteY0" fmla="*/ 0 h 3067772"/>
              <a:gd name="connsiteX1" fmla="*/ 7469538 w 11919112"/>
              <a:gd name="connsiteY1" fmla="*/ 431232 h 3067772"/>
              <a:gd name="connsiteX2" fmla="*/ 8278637 w 11919112"/>
              <a:gd name="connsiteY2" fmla="*/ 2910755 h 3067772"/>
              <a:gd name="connsiteX3" fmla="*/ 11919112 w 11919112"/>
              <a:gd name="connsiteY3" fmla="*/ 3046832 h 3067772"/>
              <a:gd name="connsiteX0" fmla="*/ 0 w 11919112"/>
              <a:gd name="connsiteY0" fmla="*/ 0 h 3067772"/>
              <a:gd name="connsiteX1" fmla="*/ 7469538 w 11919112"/>
              <a:gd name="connsiteY1" fmla="*/ 431232 h 3067772"/>
              <a:gd name="connsiteX2" fmla="*/ 8278637 w 11919112"/>
              <a:gd name="connsiteY2" fmla="*/ 2910755 h 3067772"/>
              <a:gd name="connsiteX3" fmla="*/ 11919112 w 11919112"/>
              <a:gd name="connsiteY3" fmla="*/ 3046832 h 3067772"/>
              <a:gd name="connsiteX0" fmla="*/ 0 w 11859932"/>
              <a:gd name="connsiteY0" fmla="*/ 671111 h 2691191"/>
              <a:gd name="connsiteX1" fmla="*/ 7410358 w 11859932"/>
              <a:gd name="connsiteY1" fmla="*/ 54651 h 2691191"/>
              <a:gd name="connsiteX2" fmla="*/ 8219457 w 11859932"/>
              <a:gd name="connsiteY2" fmla="*/ 2534174 h 2691191"/>
              <a:gd name="connsiteX3" fmla="*/ 11859932 w 11859932"/>
              <a:gd name="connsiteY3" fmla="*/ 2670251 h 2691191"/>
              <a:gd name="connsiteX0" fmla="*/ 0 w 11859932"/>
              <a:gd name="connsiteY0" fmla="*/ 773879 h 2793959"/>
              <a:gd name="connsiteX1" fmla="*/ 7410358 w 11859932"/>
              <a:gd name="connsiteY1" fmla="*/ 157419 h 2793959"/>
              <a:gd name="connsiteX2" fmla="*/ 8219457 w 11859932"/>
              <a:gd name="connsiteY2" fmla="*/ 2636942 h 2793959"/>
              <a:gd name="connsiteX3" fmla="*/ 11859932 w 11859932"/>
              <a:gd name="connsiteY3" fmla="*/ 2773019 h 2793959"/>
              <a:gd name="connsiteX0" fmla="*/ 0 w 11859932"/>
              <a:gd name="connsiteY0" fmla="*/ 606787 h 2626867"/>
              <a:gd name="connsiteX1" fmla="*/ 7351177 w 11859932"/>
              <a:gd name="connsiteY1" fmla="*/ 223148 h 2626867"/>
              <a:gd name="connsiteX2" fmla="*/ 8219457 w 11859932"/>
              <a:gd name="connsiteY2" fmla="*/ 2469850 h 2626867"/>
              <a:gd name="connsiteX3" fmla="*/ 11859932 w 11859932"/>
              <a:gd name="connsiteY3" fmla="*/ 2605927 h 2626867"/>
              <a:gd name="connsiteX0" fmla="*/ 0 w 11859932"/>
              <a:gd name="connsiteY0" fmla="*/ 629562 h 2649642"/>
              <a:gd name="connsiteX1" fmla="*/ 1414519 w 11859932"/>
              <a:gd name="connsiteY1" fmla="*/ 90678 h 2649642"/>
              <a:gd name="connsiteX2" fmla="*/ 7351177 w 11859932"/>
              <a:gd name="connsiteY2" fmla="*/ 245923 h 2649642"/>
              <a:gd name="connsiteX3" fmla="*/ 8219457 w 11859932"/>
              <a:gd name="connsiteY3" fmla="*/ 2492625 h 2649642"/>
              <a:gd name="connsiteX4" fmla="*/ 11859932 w 11859932"/>
              <a:gd name="connsiteY4" fmla="*/ 2628702 h 2649642"/>
              <a:gd name="connsiteX0" fmla="*/ 0 w 11859932"/>
              <a:gd name="connsiteY0" fmla="*/ 651770 h 2671850"/>
              <a:gd name="connsiteX1" fmla="*/ 1396174 w 11859932"/>
              <a:gd name="connsiteY1" fmla="*/ 70788 h 2671850"/>
              <a:gd name="connsiteX2" fmla="*/ 7351177 w 11859932"/>
              <a:gd name="connsiteY2" fmla="*/ 268131 h 2671850"/>
              <a:gd name="connsiteX3" fmla="*/ 8219457 w 11859932"/>
              <a:gd name="connsiteY3" fmla="*/ 2514833 h 2671850"/>
              <a:gd name="connsiteX4" fmla="*/ 11859932 w 11859932"/>
              <a:gd name="connsiteY4" fmla="*/ 2650910 h 2671850"/>
              <a:gd name="connsiteX0" fmla="*/ 0 w 10463758"/>
              <a:gd name="connsiteY0" fmla="*/ 70788 h 2671850"/>
              <a:gd name="connsiteX1" fmla="*/ 5955003 w 10463758"/>
              <a:gd name="connsiteY1" fmla="*/ 268131 h 2671850"/>
              <a:gd name="connsiteX2" fmla="*/ 6823283 w 10463758"/>
              <a:gd name="connsiteY2" fmla="*/ 2514833 h 2671850"/>
              <a:gd name="connsiteX3" fmla="*/ 10463758 w 10463758"/>
              <a:gd name="connsiteY3" fmla="*/ 2650910 h 2671850"/>
              <a:gd name="connsiteX0" fmla="*/ 0 w 10729750"/>
              <a:gd name="connsiteY0" fmla="*/ 51250 h 2702830"/>
              <a:gd name="connsiteX1" fmla="*/ 6220995 w 10729750"/>
              <a:gd name="connsiteY1" fmla="*/ 299111 h 2702830"/>
              <a:gd name="connsiteX2" fmla="*/ 7089275 w 10729750"/>
              <a:gd name="connsiteY2" fmla="*/ 2545813 h 2702830"/>
              <a:gd name="connsiteX3" fmla="*/ 10729750 w 10729750"/>
              <a:gd name="connsiteY3" fmla="*/ 2681890 h 2702830"/>
              <a:gd name="connsiteX0" fmla="*/ 0 w 10729750"/>
              <a:gd name="connsiteY0" fmla="*/ 8072 h 2659652"/>
              <a:gd name="connsiteX1" fmla="*/ 6220995 w 10729750"/>
              <a:gd name="connsiteY1" fmla="*/ 255933 h 2659652"/>
              <a:gd name="connsiteX2" fmla="*/ 7089275 w 10729750"/>
              <a:gd name="connsiteY2" fmla="*/ 2502635 h 2659652"/>
              <a:gd name="connsiteX3" fmla="*/ 10729750 w 10729750"/>
              <a:gd name="connsiteY3" fmla="*/ 2638712 h 2659652"/>
              <a:gd name="connsiteX0" fmla="*/ 0 w 10729750"/>
              <a:gd name="connsiteY0" fmla="*/ 8072 h 2638718"/>
              <a:gd name="connsiteX1" fmla="*/ 6220995 w 10729750"/>
              <a:gd name="connsiteY1" fmla="*/ 255933 h 2638718"/>
              <a:gd name="connsiteX2" fmla="*/ 7089275 w 10729750"/>
              <a:gd name="connsiteY2" fmla="*/ 2502635 h 2638718"/>
              <a:gd name="connsiteX3" fmla="*/ 8896241 w 10729750"/>
              <a:gd name="connsiteY3" fmla="*/ 2165342 h 2638718"/>
              <a:gd name="connsiteX4" fmla="*/ 10729750 w 10729750"/>
              <a:gd name="connsiteY4" fmla="*/ 2638712 h 2638718"/>
              <a:gd name="connsiteX0" fmla="*/ 0 w 8896241"/>
              <a:gd name="connsiteY0" fmla="*/ 8072 h 2618831"/>
              <a:gd name="connsiteX1" fmla="*/ 6220995 w 8896241"/>
              <a:gd name="connsiteY1" fmla="*/ 255933 h 2618831"/>
              <a:gd name="connsiteX2" fmla="*/ 7089275 w 8896241"/>
              <a:gd name="connsiteY2" fmla="*/ 2502635 h 2618831"/>
              <a:gd name="connsiteX3" fmla="*/ 8896241 w 8896241"/>
              <a:gd name="connsiteY3" fmla="*/ 2165342 h 2618831"/>
              <a:gd name="connsiteX0" fmla="*/ 0 w 8896241"/>
              <a:gd name="connsiteY0" fmla="*/ 8072 h 2219219"/>
              <a:gd name="connsiteX1" fmla="*/ 6220995 w 8896241"/>
              <a:gd name="connsiteY1" fmla="*/ 255933 h 2219219"/>
              <a:gd name="connsiteX2" fmla="*/ 7097055 w 8896241"/>
              <a:gd name="connsiteY2" fmla="*/ 1988567 h 2219219"/>
              <a:gd name="connsiteX3" fmla="*/ 8896241 w 8896241"/>
              <a:gd name="connsiteY3" fmla="*/ 2165342 h 2219219"/>
              <a:gd name="connsiteX0" fmla="*/ 0 w 7138561"/>
              <a:gd name="connsiteY0" fmla="*/ 8072 h 5347225"/>
              <a:gd name="connsiteX1" fmla="*/ 6220995 w 7138561"/>
              <a:gd name="connsiteY1" fmla="*/ 255933 h 5347225"/>
              <a:gd name="connsiteX2" fmla="*/ 7097055 w 7138561"/>
              <a:gd name="connsiteY2" fmla="*/ 1988567 h 5347225"/>
              <a:gd name="connsiteX3" fmla="*/ 4990347 w 7138561"/>
              <a:gd name="connsiteY3" fmla="*/ 5347225 h 5347225"/>
              <a:gd name="connsiteX0" fmla="*/ 0 w 7166316"/>
              <a:gd name="connsiteY0" fmla="*/ 8072 h 5347225"/>
              <a:gd name="connsiteX1" fmla="*/ 6220995 w 7166316"/>
              <a:gd name="connsiteY1" fmla="*/ 255933 h 5347225"/>
              <a:gd name="connsiteX2" fmla="*/ 7097055 w 7166316"/>
              <a:gd name="connsiteY2" fmla="*/ 1988567 h 5347225"/>
              <a:gd name="connsiteX3" fmla="*/ 4990347 w 7166316"/>
              <a:gd name="connsiteY3" fmla="*/ 5347225 h 5347225"/>
              <a:gd name="connsiteX0" fmla="*/ 0 w 7138581"/>
              <a:gd name="connsiteY0" fmla="*/ 8072 h 5580047"/>
              <a:gd name="connsiteX1" fmla="*/ 6220995 w 7138581"/>
              <a:gd name="connsiteY1" fmla="*/ 255933 h 5580047"/>
              <a:gd name="connsiteX2" fmla="*/ 7097055 w 7138581"/>
              <a:gd name="connsiteY2" fmla="*/ 1988567 h 5580047"/>
              <a:gd name="connsiteX3" fmla="*/ 3603839 w 7138581"/>
              <a:gd name="connsiteY3" fmla="*/ 5580047 h 5580047"/>
              <a:gd name="connsiteX0" fmla="*/ 0 w 6308391"/>
              <a:gd name="connsiteY0" fmla="*/ 8072 h 5580047"/>
              <a:gd name="connsiteX1" fmla="*/ 6220995 w 6308391"/>
              <a:gd name="connsiteY1" fmla="*/ 255933 h 5580047"/>
              <a:gd name="connsiteX2" fmla="*/ 3603839 w 6308391"/>
              <a:gd name="connsiteY2" fmla="*/ 5580047 h 5580047"/>
              <a:gd name="connsiteX0" fmla="*/ 0 w 4149495"/>
              <a:gd name="connsiteY0" fmla="*/ 0 h 5571975"/>
              <a:gd name="connsiteX1" fmla="*/ 3803061 w 4149495"/>
              <a:gd name="connsiteY1" fmla="*/ 566050 h 5571975"/>
              <a:gd name="connsiteX2" fmla="*/ 3603839 w 4149495"/>
              <a:gd name="connsiteY2" fmla="*/ 5571975 h 5571975"/>
              <a:gd name="connsiteX0" fmla="*/ 0 w 4149495"/>
              <a:gd name="connsiteY0" fmla="*/ 54432 h 5626407"/>
              <a:gd name="connsiteX1" fmla="*/ 3803061 w 4149495"/>
              <a:gd name="connsiteY1" fmla="*/ 620482 h 5626407"/>
              <a:gd name="connsiteX2" fmla="*/ 3603839 w 4149495"/>
              <a:gd name="connsiteY2" fmla="*/ 5626407 h 5626407"/>
              <a:gd name="connsiteX0" fmla="*/ 0 w 4084628"/>
              <a:gd name="connsiteY0" fmla="*/ 10720 h 5582695"/>
              <a:gd name="connsiteX1" fmla="*/ 3803061 w 4084628"/>
              <a:gd name="connsiteY1" fmla="*/ 576770 h 5582695"/>
              <a:gd name="connsiteX2" fmla="*/ 3603839 w 4084628"/>
              <a:gd name="connsiteY2" fmla="*/ 5582695 h 5582695"/>
              <a:gd name="connsiteX0" fmla="*/ 0 w 4070412"/>
              <a:gd name="connsiteY0" fmla="*/ 0 h 5571975"/>
              <a:gd name="connsiteX1" fmla="*/ 3803061 w 4070412"/>
              <a:gd name="connsiteY1" fmla="*/ 566050 h 5571975"/>
              <a:gd name="connsiteX2" fmla="*/ 3603839 w 4070412"/>
              <a:gd name="connsiteY2" fmla="*/ 5571975 h 5571975"/>
              <a:gd name="connsiteX0" fmla="*/ 0 w 4511961"/>
              <a:gd name="connsiteY0" fmla="*/ 98962 h 5562287"/>
              <a:gd name="connsiteX1" fmla="*/ 4141234 w 4511961"/>
              <a:gd name="connsiteY1" fmla="*/ 556362 h 5562287"/>
              <a:gd name="connsiteX2" fmla="*/ 3942012 w 4511961"/>
              <a:gd name="connsiteY2" fmla="*/ 5562287 h 5562287"/>
              <a:gd name="connsiteX0" fmla="*/ 0 w 4511962"/>
              <a:gd name="connsiteY0" fmla="*/ 137134 h 5600459"/>
              <a:gd name="connsiteX1" fmla="*/ 4141234 w 4511962"/>
              <a:gd name="connsiteY1" fmla="*/ 594534 h 5600459"/>
              <a:gd name="connsiteX2" fmla="*/ 3942012 w 4511962"/>
              <a:gd name="connsiteY2" fmla="*/ 5600459 h 5600459"/>
              <a:gd name="connsiteX0" fmla="*/ 0 w 4620842"/>
              <a:gd name="connsiteY0" fmla="*/ 137134 h 5600459"/>
              <a:gd name="connsiteX1" fmla="*/ 4141234 w 4620842"/>
              <a:gd name="connsiteY1" fmla="*/ 594534 h 5600459"/>
              <a:gd name="connsiteX2" fmla="*/ 4511496 w 4620842"/>
              <a:gd name="connsiteY2" fmla="*/ 2977033 h 5600459"/>
              <a:gd name="connsiteX3" fmla="*/ 3942012 w 4620842"/>
              <a:gd name="connsiteY3" fmla="*/ 5600459 h 5600459"/>
              <a:gd name="connsiteX0" fmla="*/ 0 w 4620842"/>
              <a:gd name="connsiteY0" fmla="*/ 137134 h 5600459"/>
              <a:gd name="connsiteX1" fmla="*/ 4141234 w 4620842"/>
              <a:gd name="connsiteY1" fmla="*/ 594534 h 5600459"/>
              <a:gd name="connsiteX2" fmla="*/ 4511496 w 4620842"/>
              <a:gd name="connsiteY2" fmla="*/ 2977033 h 5600459"/>
              <a:gd name="connsiteX3" fmla="*/ 3942012 w 4620842"/>
              <a:gd name="connsiteY3" fmla="*/ 5600459 h 5600459"/>
              <a:gd name="connsiteX0" fmla="*/ 0 w 4620842"/>
              <a:gd name="connsiteY0" fmla="*/ 137134 h 5600459"/>
              <a:gd name="connsiteX1" fmla="*/ 4141234 w 4620842"/>
              <a:gd name="connsiteY1" fmla="*/ 594534 h 5600459"/>
              <a:gd name="connsiteX2" fmla="*/ 4511496 w 4620842"/>
              <a:gd name="connsiteY2" fmla="*/ 2977033 h 5600459"/>
              <a:gd name="connsiteX3" fmla="*/ 3942012 w 4620842"/>
              <a:gd name="connsiteY3" fmla="*/ 5600459 h 5600459"/>
              <a:gd name="connsiteX0" fmla="*/ 0 w 4598769"/>
              <a:gd name="connsiteY0" fmla="*/ 137134 h 5600459"/>
              <a:gd name="connsiteX1" fmla="*/ 4141234 w 4598769"/>
              <a:gd name="connsiteY1" fmla="*/ 594534 h 5600459"/>
              <a:gd name="connsiteX2" fmla="*/ 4511496 w 4598769"/>
              <a:gd name="connsiteY2" fmla="*/ 2977033 h 5600459"/>
              <a:gd name="connsiteX3" fmla="*/ 3942012 w 4598769"/>
              <a:gd name="connsiteY3" fmla="*/ 5600459 h 5600459"/>
              <a:gd name="connsiteX0" fmla="*/ 0 w 4524509"/>
              <a:gd name="connsiteY0" fmla="*/ 21294 h 5484619"/>
              <a:gd name="connsiteX1" fmla="*/ 4141234 w 4524509"/>
              <a:gd name="connsiteY1" fmla="*/ 478694 h 5484619"/>
              <a:gd name="connsiteX2" fmla="*/ 4359319 w 4524509"/>
              <a:gd name="connsiteY2" fmla="*/ 2791347 h 5484619"/>
              <a:gd name="connsiteX3" fmla="*/ 3942012 w 4524509"/>
              <a:gd name="connsiteY3" fmla="*/ 5484619 h 5484619"/>
              <a:gd name="connsiteX0" fmla="*/ 0 w 4456674"/>
              <a:gd name="connsiteY0" fmla="*/ 21294 h 5484619"/>
              <a:gd name="connsiteX1" fmla="*/ 4141234 w 4456674"/>
              <a:gd name="connsiteY1" fmla="*/ 478694 h 5484619"/>
              <a:gd name="connsiteX2" fmla="*/ 4359319 w 4456674"/>
              <a:gd name="connsiteY2" fmla="*/ 2791347 h 5484619"/>
              <a:gd name="connsiteX3" fmla="*/ 3942012 w 4456674"/>
              <a:gd name="connsiteY3" fmla="*/ 5484619 h 5484619"/>
              <a:gd name="connsiteX0" fmla="*/ 0 w 4521134"/>
              <a:gd name="connsiteY0" fmla="*/ 21161 h 5484486"/>
              <a:gd name="connsiteX1" fmla="*/ 4141234 w 4521134"/>
              <a:gd name="connsiteY1" fmla="*/ 478561 h 5484486"/>
              <a:gd name="connsiteX2" fmla="*/ 4452318 w 4521134"/>
              <a:gd name="connsiteY2" fmla="*/ 2783454 h 5484486"/>
              <a:gd name="connsiteX3" fmla="*/ 3942012 w 4521134"/>
              <a:gd name="connsiteY3" fmla="*/ 5484486 h 5484486"/>
              <a:gd name="connsiteX0" fmla="*/ 0 w 4556200"/>
              <a:gd name="connsiteY0" fmla="*/ 21161 h 5484486"/>
              <a:gd name="connsiteX1" fmla="*/ 4141234 w 4556200"/>
              <a:gd name="connsiteY1" fmla="*/ 478561 h 5484486"/>
              <a:gd name="connsiteX2" fmla="*/ 4452318 w 4556200"/>
              <a:gd name="connsiteY2" fmla="*/ 2783454 h 5484486"/>
              <a:gd name="connsiteX3" fmla="*/ 3942012 w 4556200"/>
              <a:gd name="connsiteY3" fmla="*/ 5484486 h 5484486"/>
              <a:gd name="connsiteX0" fmla="*/ 0 w 4545248"/>
              <a:gd name="connsiteY0" fmla="*/ 21161 h 5484486"/>
              <a:gd name="connsiteX1" fmla="*/ 4141234 w 4545248"/>
              <a:gd name="connsiteY1" fmla="*/ 478561 h 5484486"/>
              <a:gd name="connsiteX2" fmla="*/ 4452318 w 4545248"/>
              <a:gd name="connsiteY2" fmla="*/ 2783454 h 5484486"/>
              <a:gd name="connsiteX3" fmla="*/ 3942012 w 4545248"/>
              <a:gd name="connsiteY3" fmla="*/ 5484486 h 5484486"/>
              <a:gd name="connsiteX0" fmla="*/ 0 w 4585391"/>
              <a:gd name="connsiteY0" fmla="*/ 21161 h 5678503"/>
              <a:gd name="connsiteX1" fmla="*/ 4141234 w 4585391"/>
              <a:gd name="connsiteY1" fmla="*/ 478561 h 5678503"/>
              <a:gd name="connsiteX2" fmla="*/ 4452318 w 4585391"/>
              <a:gd name="connsiteY2" fmla="*/ 2783454 h 5678503"/>
              <a:gd name="connsiteX3" fmla="*/ 3992738 w 4585391"/>
              <a:gd name="connsiteY3" fmla="*/ 5678503 h 5678503"/>
              <a:gd name="connsiteX0" fmla="*/ 0 w 4522483"/>
              <a:gd name="connsiteY0" fmla="*/ 21161 h 5678503"/>
              <a:gd name="connsiteX1" fmla="*/ 4141234 w 4522483"/>
              <a:gd name="connsiteY1" fmla="*/ 478561 h 5678503"/>
              <a:gd name="connsiteX2" fmla="*/ 4452318 w 4522483"/>
              <a:gd name="connsiteY2" fmla="*/ 2783454 h 5678503"/>
              <a:gd name="connsiteX3" fmla="*/ 3992738 w 4522483"/>
              <a:gd name="connsiteY3" fmla="*/ 5678503 h 5678503"/>
              <a:gd name="connsiteX0" fmla="*/ 0 w 4522483"/>
              <a:gd name="connsiteY0" fmla="*/ 21161 h 5678503"/>
              <a:gd name="connsiteX1" fmla="*/ 4141234 w 4522483"/>
              <a:gd name="connsiteY1" fmla="*/ 478561 h 5678503"/>
              <a:gd name="connsiteX2" fmla="*/ 4452318 w 4522483"/>
              <a:gd name="connsiteY2" fmla="*/ 2783454 h 5678503"/>
              <a:gd name="connsiteX3" fmla="*/ 3992738 w 4522483"/>
              <a:gd name="connsiteY3" fmla="*/ 5678503 h 5678503"/>
              <a:gd name="connsiteX0" fmla="*/ 0 w 5581788"/>
              <a:gd name="connsiteY0" fmla="*/ 16753 h 5674095"/>
              <a:gd name="connsiteX1" fmla="*/ 4141234 w 5581788"/>
              <a:gd name="connsiteY1" fmla="*/ 474153 h 5674095"/>
              <a:gd name="connsiteX2" fmla="*/ 5568288 w 5581788"/>
              <a:gd name="connsiteY2" fmla="*/ 2476380 h 5674095"/>
              <a:gd name="connsiteX3" fmla="*/ 3992738 w 5581788"/>
              <a:gd name="connsiteY3" fmla="*/ 5674095 h 5674095"/>
              <a:gd name="connsiteX0" fmla="*/ 0 w 5574397"/>
              <a:gd name="connsiteY0" fmla="*/ 16753 h 5674095"/>
              <a:gd name="connsiteX1" fmla="*/ 4141234 w 5574397"/>
              <a:gd name="connsiteY1" fmla="*/ 474153 h 5674095"/>
              <a:gd name="connsiteX2" fmla="*/ 5568288 w 5574397"/>
              <a:gd name="connsiteY2" fmla="*/ 2476380 h 5674095"/>
              <a:gd name="connsiteX3" fmla="*/ 3992738 w 5574397"/>
              <a:gd name="connsiteY3" fmla="*/ 5674095 h 5674095"/>
              <a:gd name="connsiteX0" fmla="*/ 0 w 5574397"/>
              <a:gd name="connsiteY0" fmla="*/ 16753 h 5674095"/>
              <a:gd name="connsiteX1" fmla="*/ 4141234 w 5574397"/>
              <a:gd name="connsiteY1" fmla="*/ 474153 h 5674095"/>
              <a:gd name="connsiteX2" fmla="*/ 5568288 w 5574397"/>
              <a:gd name="connsiteY2" fmla="*/ 2476380 h 5674095"/>
              <a:gd name="connsiteX3" fmla="*/ 3992738 w 5574397"/>
              <a:gd name="connsiteY3" fmla="*/ 5674095 h 5674095"/>
              <a:gd name="connsiteX0" fmla="*/ 0 w 5568287"/>
              <a:gd name="connsiteY0" fmla="*/ 16753 h 5674095"/>
              <a:gd name="connsiteX1" fmla="*/ 4141234 w 5568287"/>
              <a:gd name="connsiteY1" fmla="*/ 474153 h 5674095"/>
              <a:gd name="connsiteX2" fmla="*/ 5568288 w 5568287"/>
              <a:gd name="connsiteY2" fmla="*/ 2476380 h 5674095"/>
              <a:gd name="connsiteX3" fmla="*/ 3992738 w 5568287"/>
              <a:gd name="connsiteY3" fmla="*/ 5674095 h 5674095"/>
              <a:gd name="connsiteX0" fmla="*/ 0 w 5568288"/>
              <a:gd name="connsiteY0" fmla="*/ 16753 h 5674095"/>
              <a:gd name="connsiteX1" fmla="*/ 4141234 w 5568288"/>
              <a:gd name="connsiteY1" fmla="*/ 474153 h 5674095"/>
              <a:gd name="connsiteX2" fmla="*/ 5568288 w 5568288"/>
              <a:gd name="connsiteY2" fmla="*/ 2476380 h 5674095"/>
              <a:gd name="connsiteX3" fmla="*/ 3992738 w 5568288"/>
              <a:gd name="connsiteY3" fmla="*/ 5674095 h 5674095"/>
              <a:gd name="connsiteX0" fmla="*/ 0 w 5568288"/>
              <a:gd name="connsiteY0" fmla="*/ 8647 h 5665989"/>
              <a:gd name="connsiteX1" fmla="*/ 3623544 w 5568288"/>
              <a:gd name="connsiteY1" fmla="*/ 651498 h 5665989"/>
              <a:gd name="connsiteX2" fmla="*/ 5568288 w 5568288"/>
              <a:gd name="connsiteY2" fmla="*/ 2468274 h 5665989"/>
              <a:gd name="connsiteX3" fmla="*/ 3992738 w 5568288"/>
              <a:gd name="connsiteY3" fmla="*/ 5665989 h 5665989"/>
              <a:gd name="connsiteX0" fmla="*/ 0 w 5673328"/>
              <a:gd name="connsiteY0" fmla="*/ 6915 h 5664257"/>
              <a:gd name="connsiteX1" fmla="*/ 3623544 w 5673328"/>
              <a:gd name="connsiteY1" fmla="*/ 649766 h 5664257"/>
              <a:gd name="connsiteX2" fmla="*/ 5333922 w 5673328"/>
              <a:gd name="connsiteY2" fmla="*/ 1903891 h 5664257"/>
              <a:gd name="connsiteX3" fmla="*/ 5568288 w 5673328"/>
              <a:gd name="connsiteY3" fmla="*/ 2466542 h 5664257"/>
              <a:gd name="connsiteX4" fmla="*/ 3992738 w 5673328"/>
              <a:gd name="connsiteY4" fmla="*/ 5664257 h 5664257"/>
              <a:gd name="connsiteX0" fmla="*/ 0 w 5634937"/>
              <a:gd name="connsiteY0" fmla="*/ 6915 h 5664257"/>
              <a:gd name="connsiteX1" fmla="*/ 3623544 w 5634937"/>
              <a:gd name="connsiteY1" fmla="*/ 649766 h 5664257"/>
              <a:gd name="connsiteX2" fmla="*/ 5333922 w 5634937"/>
              <a:gd name="connsiteY2" fmla="*/ 1903891 h 5664257"/>
              <a:gd name="connsiteX3" fmla="*/ 5568288 w 5634937"/>
              <a:gd name="connsiteY3" fmla="*/ 2466542 h 5664257"/>
              <a:gd name="connsiteX4" fmla="*/ 3992738 w 5634937"/>
              <a:gd name="connsiteY4" fmla="*/ 5664257 h 5664257"/>
              <a:gd name="connsiteX0" fmla="*/ 0 w 5568288"/>
              <a:gd name="connsiteY0" fmla="*/ 6915 h 5664257"/>
              <a:gd name="connsiteX1" fmla="*/ 3623544 w 5568288"/>
              <a:gd name="connsiteY1" fmla="*/ 649766 h 5664257"/>
              <a:gd name="connsiteX2" fmla="*/ 5333922 w 5568288"/>
              <a:gd name="connsiteY2" fmla="*/ 1903891 h 5664257"/>
              <a:gd name="connsiteX3" fmla="*/ 5568288 w 5568288"/>
              <a:gd name="connsiteY3" fmla="*/ 2466542 h 5664257"/>
              <a:gd name="connsiteX4" fmla="*/ 3992738 w 5568288"/>
              <a:gd name="connsiteY4" fmla="*/ 5664257 h 5664257"/>
              <a:gd name="connsiteX0" fmla="*/ 0 w 5429395"/>
              <a:gd name="connsiteY0" fmla="*/ 6006 h 5744482"/>
              <a:gd name="connsiteX1" fmla="*/ 3484651 w 5429395"/>
              <a:gd name="connsiteY1" fmla="*/ 729991 h 5744482"/>
              <a:gd name="connsiteX2" fmla="*/ 5195029 w 5429395"/>
              <a:gd name="connsiteY2" fmla="*/ 1984116 h 5744482"/>
              <a:gd name="connsiteX3" fmla="*/ 5429395 w 5429395"/>
              <a:gd name="connsiteY3" fmla="*/ 2546767 h 5744482"/>
              <a:gd name="connsiteX4" fmla="*/ 3853845 w 5429395"/>
              <a:gd name="connsiteY4" fmla="*/ 5744482 h 5744482"/>
              <a:gd name="connsiteX0" fmla="*/ 0 w 5869020"/>
              <a:gd name="connsiteY0" fmla="*/ 6006 h 5744482"/>
              <a:gd name="connsiteX1" fmla="*/ 3484651 w 5869020"/>
              <a:gd name="connsiteY1" fmla="*/ 729991 h 5744482"/>
              <a:gd name="connsiteX2" fmla="*/ 5195029 w 5869020"/>
              <a:gd name="connsiteY2" fmla="*/ 1984116 h 5744482"/>
              <a:gd name="connsiteX3" fmla="*/ 5869020 w 5869020"/>
              <a:gd name="connsiteY3" fmla="*/ 2383793 h 5744482"/>
              <a:gd name="connsiteX4" fmla="*/ 3853845 w 5869020"/>
              <a:gd name="connsiteY4" fmla="*/ 5744482 h 5744482"/>
              <a:gd name="connsiteX0" fmla="*/ 0 w 6055014"/>
              <a:gd name="connsiteY0" fmla="*/ 6006 h 5744482"/>
              <a:gd name="connsiteX1" fmla="*/ 3484651 w 6055014"/>
              <a:gd name="connsiteY1" fmla="*/ 729991 h 5744482"/>
              <a:gd name="connsiteX2" fmla="*/ 5195029 w 6055014"/>
              <a:gd name="connsiteY2" fmla="*/ 1984116 h 5744482"/>
              <a:gd name="connsiteX3" fmla="*/ 6055014 w 6055014"/>
              <a:gd name="connsiteY3" fmla="*/ 2476922 h 5744482"/>
              <a:gd name="connsiteX4" fmla="*/ 3853845 w 6055014"/>
              <a:gd name="connsiteY4" fmla="*/ 5744482 h 5744482"/>
              <a:gd name="connsiteX0" fmla="*/ 0 w 6055014"/>
              <a:gd name="connsiteY0" fmla="*/ 5633 h 5744109"/>
              <a:gd name="connsiteX1" fmla="*/ 3484651 w 6055014"/>
              <a:gd name="connsiteY1" fmla="*/ 729618 h 5744109"/>
              <a:gd name="connsiteX2" fmla="*/ 5195029 w 6055014"/>
              <a:gd name="connsiteY2" fmla="*/ 1774205 h 5744109"/>
              <a:gd name="connsiteX3" fmla="*/ 6055014 w 6055014"/>
              <a:gd name="connsiteY3" fmla="*/ 2476549 h 5744109"/>
              <a:gd name="connsiteX4" fmla="*/ 3853845 w 6055014"/>
              <a:gd name="connsiteY4" fmla="*/ 5744109 h 5744109"/>
              <a:gd name="connsiteX0" fmla="*/ 0 w 6055014"/>
              <a:gd name="connsiteY0" fmla="*/ 7994 h 5746470"/>
              <a:gd name="connsiteX1" fmla="*/ 3797462 w 6055014"/>
              <a:gd name="connsiteY1" fmla="*/ 569004 h 5746470"/>
              <a:gd name="connsiteX2" fmla="*/ 5195029 w 6055014"/>
              <a:gd name="connsiteY2" fmla="*/ 1776566 h 5746470"/>
              <a:gd name="connsiteX3" fmla="*/ 6055014 w 6055014"/>
              <a:gd name="connsiteY3" fmla="*/ 2478910 h 5746470"/>
              <a:gd name="connsiteX4" fmla="*/ 3853845 w 6055014"/>
              <a:gd name="connsiteY4" fmla="*/ 5746470 h 5746470"/>
              <a:gd name="connsiteX0" fmla="*/ 0 w 6055014"/>
              <a:gd name="connsiteY0" fmla="*/ 7994 h 5746470"/>
              <a:gd name="connsiteX1" fmla="*/ 3797462 w 6055014"/>
              <a:gd name="connsiteY1" fmla="*/ 569004 h 5746470"/>
              <a:gd name="connsiteX2" fmla="*/ 5195029 w 6055014"/>
              <a:gd name="connsiteY2" fmla="*/ 1776566 h 5746470"/>
              <a:gd name="connsiteX3" fmla="*/ 6055014 w 6055014"/>
              <a:gd name="connsiteY3" fmla="*/ 2478910 h 5746470"/>
              <a:gd name="connsiteX4" fmla="*/ 3853845 w 6055014"/>
              <a:gd name="connsiteY4" fmla="*/ 5746470 h 5746470"/>
              <a:gd name="connsiteX0" fmla="*/ 0 w 6195500"/>
              <a:gd name="connsiteY0" fmla="*/ 7994 h 5746470"/>
              <a:gd name="connsiteX1" fmla="*/ 3797462 w 6195500"/>
              <a:gd name="connsiteY1" fmla="*/ 569004 h 5746470"/>
              <a:gd name="connsiteX2" fmla="*/ 5195029 w 6195500"/>
              <a:gd name="connsiteY2" fmla="*/ 1776566 h 5746470"/>
              <a:gd name="connsiteX3" fmla="*/ 6055014 w 6195500"/>
              <a:gd name="connsiteY3" fmla="*/ 2478910 h 5746470"/>
              <a:gd name="connsiteX4" fmla="*/ 6051927 w 6195500"/>
              <a:gd name="connsiteY4" fmla="*/ 5081890 h 5746470"/>
              <a:gd name="connsiteX5" fmla="*/ 3853845 w 6195500"/>
              <a:gd name="connsiteY5" fmla="*/ 5746470 h 5746470"/>
              <a:gd name="connsiteX0" fmla="*/ 0 w 6195500"/>
              <a:gd name="connsiteY0" fmla="*/ 7994 h 5746470"/>
              <a:gd name="connsiteX1" fmla="*/ 3797462 w 6195500"/>
              <a:gd name="connsiteY1" fmla="*/ 569004 h 5746470"/>
              <a:gd name="connsiteX2" fmla="*/ 5195029 w 6195500"/>
              <a:gd name="connsiteY2" fmla="*/ 1776566 h 5746470"/>
              <a:gd name="connsiteX3" fmla="*/ 6055014 w 6195500"/>
              <a:gd name="connsiteY3" fmla="*/ 2478910 h 5746470"/>
              <a:gd name="connsiteX4" fmla="*/ 6051927 w 6195500"/>
              <a:gd name="connsiteY4" fmla="*/ 5081890 h 5746470"/>
              <a:gd name="connsiteX5" fmla="*/ 4178151 w 6195500"/>
              <a:gd name="connsiteY5" fmla="*/ 5195148 h 5746470"/>
              <a:gd name="connsiteX6" fmla="*/ 3853845 w 6195500"/>
              <a:gd name="connsiteY6" fmla="*/ 5746470 h 5746470"/>
              <a:gd name="connsiteX0" fmla="*/ 0 w 6159500"/>
              <a:gd name="connsiteY0" fmla="*/ 7994 h 5746470"/>
              <a:gd name="connsiteX1" fmla="*/ 3797462 w 6159500"/>
              <a:gd name="connsiteY1" fmla="*/ 569004 h 5746470"/>
              <a:gd name="connsiteX2" fmla="*/ 5195029 w 6159500"/>
              <a:gd name="connsiteY2" fmla="*/ 1776566 h 5746470"/>
              <a:gd name="connsiteX3" fmla="*/ 5821675 w 6159500"/>
              <a:gd name="connsiteY3" fmla="*/ 1964843 h 5746470"/>
              <a:gd name="connsiteX4" fmla="*/ 6051927 w 6159500"/>
              <a:gd name="connsiteY4" fmla="*/ 5081890 h 5746470"/>
              <a:gd name="connsiteX5" fmla="*/ 4178151 w 6159500"/>
              <a:gd name="connsiteY5" fmla="*/ 5195148 h 5746470"/>
              <a:gd name="connsiteX6" fmla="*/ 3853845 w 6159500"/>
              <a:gd name="connsiteY6" fmla="*/ 5746470 h 5746470"/>
              <a:gd name="connsiteX0" fmla="*/ 0 w 6159500"/>
              <a:gd name="connsiteY0" fmla="*/ 6409 h 5744885"/>
              <a:gd name="connsiteX1" fmla="*/ 3797462 w 6159500"/>
              <a:gd name="connsiteY1" fmla="*/ 567419 h 5744885"/>
              <a:gd name="connsiteX2" fmla="*/ 5187251 w 6159500"/>
              <a:gd name="connsiteY2" fmla="*/ 1182375 h 5744885"/>
              <a:gd name="connsiteX3" fmla="*/ 5821675 w 6159500"/>
              <a:gd name="connsiteY3" fmla="*/ 1963258 h 5744885"/>
              <a:gd name="connsiteX4" fmla="*/ 6051927 w 6159500"/>
              <a:gd name="connsiteY4" fmla="*/ 5080305 h 5744885"/>
              <a:gd name="connsiteX5" fmla="*/ 4178151 w 6159500"/>
              <a:gd name="connsiteY5" fmla="*/ 5193563 h 5744885"/>
              <a:gd name="connsiteX6" fmla="*/ 3853845 w 6159500"/>
              <a:gd name="connsiteY6" fmla="*/ 5744885 h 5744885"/>
              <a:gd name="connsiteX0" fmla="*/ 0 w 6159500"/>
              <a:gd name="connsiteY0" fmla="*/ 5656 h 5744132"/>
              <a:gd name="connsiteX1" fmla="*/ 3797462 w 6159500"/>
              <a:gd name="connsiteY1" fmla="*/ 566666 h 5744132"/>
              <a:gd name="connsiteX2" fmla="*/ 4860577 w 6159500"/>
              <a:gd name="connsiteY2" fmla="*/ 788931 h 5744132"/>
              <a:gd name="connsiteX3" fmla="*/ 5821675 w 6159500"/>
              <a:gd name="connsiteY3" fmla="*/ 1962505 h 5744132"/>
              <a:gd name="connsiteX4" fmla="*/ 6051927 w 6159500"/>
              <a:gd name="connsiteY4" fmla="*/ 5079552 h 5744132"/>
              <a:gd name="connsiteX5" fmla="*/ 4178151 w 6159500"/>
              <a:gd name="connsiteY5" fmla="*/ 5192810 h 5744132"/>
              <a:gd name="connsiteX6" fmla="*/ 3853845 w 6159500"/>
              <a:gd name="connsiteY6" fmla="*/ 5744132 h 5744132"/>
              <a:gd name="connsiteX0" fmla="*/ 0 w 6159500"/>
              <a:gd name="connsiteY0" fmla="*/ 5656 h 6302974"/>
              <a:gd name="connsiteX1" fmla="*/ 3797462 w 6159500"/>
              <a:gd name="connsiteY1" fmla="*/ 566666 h 6302974"/>
              <a:gd name="connsiteX2" fmla="*/ 4860577 w 6159500"/>
              <a:gd name="connsiteY2" fmla="*/ 788931 h 6302974"/>
              <a:gd name="connsiteX3" fmla="*/ 5821675 w 6159500"/>
              <a:gd name="connsiteY3" fmla="*/ 1962505 h 6302974"/>
              <a:gd name="connsiteX4" fmla="*/ 6051927 w 6159500"/>
              <a:gd name="connsiteY4" fmla="*/ 5079552 h 6302974"/>
              <a:gd name="connsiteX5" fmla="*/ 4178151 w 6159500"/>
              <a:gd name="connsiteY5" fmla="*/ 5192810 h 6302974"/>
              <a:gd name="connsiteX6" fmla="*/ 3872018 w 6159500"/>
              <a:gd name="connsiteY6" fmla="*/ 6302974 h 6302974"/>
              <a:gd name="connsiteX0" fmla="*/ 0 w 6206620"/>
              <a:gd name="connsiteY0" fmla="*/ 5656 h 6302974"/>
              <a:gd name="connsiteX1" fmla="*/ 3797462 w 6206620"/>
              <a:gd name="connsiteY1" fmla="*/ 566666 h 6302974"/>
              <a:gd name="connsiteX2" fmla="*/ 4860577 w 6206620"/>
              <a:gd name="connsiteY2" fmla="*/ 788931 h 6302974"/>
              <a:gd name="connsiteX3" fmla="*/ 5821675 w 6206620"/>
              <a:gd name="connsiteY3" fmla="*/ 1962505 h 6302974"/>
              <a:gd name="connsiteX4" fmla="*/ 6082640 w 6206620"/>
              <a:gd name="connsiteY4" fmla="*/ 3634634 h 6302974"/>
              <a:gd name="connsiteX5" fmla="*/ 6051927 w 6206620"/>
              <a:gd name="connsiteY5" fmla="*/ 5079552 h 6302974"/>
              <a:gd name="connsiteX6" fmla="*/ 4178151 w 6206620"/>
              <a:gd name="connsiteY6" fmla="*/ 5192810 h 6302974"/>
              <a:gd name="connsiteX7" fmla="*/ 3872018 w 6206620"/>
              <a:gd name="connsiteY7" fmla="*/ 6302974 h 6302974"/>
              <a:gd name="connsiteX0" fmla="*/ 0 w 6206619"/>
              <a:gd name="connsiteY0" fmla="*/ 5656 h 6302974"/>
              <a:gd name="connsiteX1" fmla="*/ 3797462 w 6206619"/>
              <a:gd name="connsiteY1" fmla="*/ 566666 h 6302974"/>
              <a:gd name="connsiteX2" fmla="*/ 4860577 w 6206619"/>
              <a:gd name="connsiteY2" fmla="*/ 788931 h 6302974"/>
              <a:gd name="connsiteX3" fmla="*/ 5767158 w 6206619"/>
              <a:gd name="connsiteY3" fmla="*/ 1954164 h 6302974"/>
              <a:gd name="connsiteX4" fmla="*/ 6082640 w 6206619"/>
              <a:gd name="connsiteY4" fmla="*/ 3634634 h 6302974"/>
              <a:gd name="connsiteX5" fmla="*/ 6051927 w 6206619"/>
              <a:gd name="connsiteY5" fmla="*/ 5079552 h 6302974"/>
              <a:gd name="connsiteX6" fmla="*/ 4178151 w 6206619"/>
              <a:gd name="connsiteY6" fmla="*/ 5192810 h 6302974"/>
              <a:gd name="connsiteX7" fmla="*/ 3872018 w 6206619"/>
              <a:gd name="connsiteY7" fmla="*/ 6302974 h 6302974"/>
              <a:gd name="connsiteX0" fmla="*/ 0 w 6206619"/>
              <a:gd name="connsiteY0" fmla="*/ 5656 h 6400218"/>
              <a:gd name="connsiteX1" fmla="*/ 3797462 w 6206619"/>
              <a:gd name="connsiteY1" fmla="*/ 566666 h 6400218"/>
              <a:gd name="connsiteX2" fmla="*/ 4860577 w 6206619"/>
              <a:gd name="connsiteY2" fmla="*/ 788931 h 6400218"/>
              <a:gd name="connsiteX3" fmla="*/ 5767158 w 6206619"/>
              <a:gd name="connsiteY3" fmla="*/ 1954164 h 6400218"/>
              <a:gd name="connsiteX4" fmla="*/ 6082640 w 6206619"/>
              <a:gd name="connsiteY4" fmla="*/ 3634634 h 6400218"/>
              <a:gd name="connsiteX5" fmla="*/ 6051927 w 6206619"/>
              <a:gd name="connsiteY5" fmla="*/ 5079552 h 6400218"/>
              <a:gd name="connsiteX6" fmla="*/ 5895483 w 6206619"/>
              <a:gd name="connsiteY6" fmla="*/ 6368881 h 6400218"/>
              <a:gd name="connsiteX7" fmla="*/ 3872018 w 6206619"/>
              <a:gd name="connsiteY7" fmla="*/ 6302974 h 6400218"/>
              <a:gd name="connsiteX0" fmla="*/ 0 w 6265579"/>
              <a:gd name="connsiteY0" fmla="*/ 5656 h 6400218"/>
              <a:gd name="connsiteX1" fmla="*/ 3797462 w 6265579"/>
              <a:gd name="connsiteY1" fmla="*/ 566666 h 6400218"/>
              <a:gd name="connsiteX2" fmla="*/ 4860577 w 6265579"/>
              <a:gd name="connsiteY2" fmla="*/ 788931 h 6400218"/>
              <a:gd name="connsiteX3" fmla="*/ 5767158 w 6265579"/>
              <a:gd name="connsiteY3" fmla="*/ 1954164 h 6400218"/>
              <a:gd name="connsiteX4" fmla="*/ 6082640 w 6265579"/>
              <a:gd name="connsiteY4" fmla="*/ 3634634 h 6400218"/>
              <a:gd name="connsiteX5" fmla="*/ 6133705 w 6265579"/>
              <a:gd name="connsiteY5" fmla="*/ 5162961 h 6400218"/>
              <a:gd name="connsiteX6" fmla="*/ 5895483 w 6265579"/>
              <a:gd name="connsiteY6" fmla="*/ 6368881 h 6400218"/>
              <a:gd name="connsiteX7" fmla="*/ 3872018 w 6265579"/>
              <a:gd name="connsiteY7" fmla="*/ 6302974 h 6400218"/>
              <a:gd name="connsiteX0" fmla="*/ 0 w 6135427"/>
              <a:gd name="connsiteY0" fmla="*/ 5656 h 6400218"/>
              <a:gd name="connsiteX1" fmla="*/ 3797462 w 6135427"/>
              <a:gd name="connsiteY1" fmla="*/ 566666 h 6400218"/>
              <a:gd name="connsiteX2" fmla="*/ 4860577 w 6135427"/>
              <a:gd name="connsiteY2" fmla="*/ 788931 h 6400218"/>
              <a:gd name="connsiteX3" fmla="*/ 5767158 w 6135427"/>
              <a:gd name="connsiteY3" fmla="*/ 1954164 h 6400218"/>
              <a:gd name="connsiteX4" fmla="*/ 6082640 w 6135427"/>
              <a:gd name="connsiteY4" fmla="*/ 3634634 h 6400218"/>
              <a:gd name="connsiteX5" fmla="*/ 5895483 w 6135427"/>
              <a:gd name="connsiteY5" fmla="*/ 6368881 h 6400218"/>
              <a:gd name="connsiteX6" fmla="*/ 3872018 w 6135427"/>
              <a:gd name="connsiteY6" fmla="*/ 6302974 h 6400218"/>
              <a:gd name="connsiteX0" fmla="*/ 0 w 6191508"/>
              <a:gd name="connsiteY0" fmla="*/ 5656 h 6302974"/>
              <a:gd name="connsiteX1" fmla="*/ 3797462 w 6191508"/>
              <a:gd name="connsiteY1" fmla="*/ 566666 h 6302974"/>
              <a:gd name="connsiteX2" fmla="*/ 4860577 w 6191508"/>
              <a:gd name="connsiteY2" fmla="*/ 788931 h 6302974"/>
              <a:gd name="connsiteX3" fmla="*/ 5767158 w 6191508"/>
              <a:gd name="connsiteY3" fmla="*/ 1954164 h 6302974"/>
              <a:gd name="connsiteX4" fmla="*/ 6082640 w 6191508"/>
              <a:gd name="connsiteY4" fmla="*/ 3634634 h 6302974"/>
              <a:gd name="connsiteX5" fmla="*/ 5995434 w 6191508"/>
              <a:gd name="connsiteY5" fmla="*/ 6026903 h 6302974"/>
              <a:gd name="connsiteX6" fmla="*/ 3872018 w 6191508"/>
              <a:gd name="connsiteY6" fmla="*/ 6302974 h 6302974"/>
              <a:gd name="connsiteX0" fmla="*/ 0 w 6190612"/>
              <a:gd name="connsiteY0" fmla="*/ 5656 h 6302974"/>
              <a:gd name="connsiteX1" fmla="*/ 3797462 w 6190612"/>
              <a:gd name="connsiteY1" fmla="*/ 566666 h 6302974"/>
              <a:gd name="connsiteX2" fmla="*/ 4860577 w 6190612"/>
              <a:gd name="connsiteY2" fmla="*/ 788931 h 6302974"/>
              <a:gd name="connsiteX3" fmla="*/ 5767158 w 6190612"/>
              <a:gd name="connsiteY3" fmla="*/ 1954164 h 6302974"/>
              <a:gd name="connsiteX4" fmla="*/ 6082640 w 6190612"/>
              <a:gd name="connsiteY4" fmla="*/ 3634634 h 6302974"/>
              <a:gd name="connsiteX5" fmla="*/ 5995434 w 6190612"/>
              <a:gd name="connsiteY5" fmla="*/ 6026903 h 6302974"/>
              <a:gd name="connsiteX6" fmla="*/ 3872018 w 6190612"/>
              <a:gd name="connsiteY6" fmla="*/ 6302974 h 6302974"/>
              <a:gd name="connsiteX0" fmla="*/ 0 w 6163165"/>
              <a:gd name="connsiteY0" fmla="*/ 5656 h 6302974"/>
              <a:gd name="connsiteX1" fmla="*/ 3797462 w 6163165"/>
              <a:gd name="connsiteY1" fmla="*/ 566666 h 6302974"/>
              <a:gd name="connsiteX2" fmla="*/ 4860577 w 6163165"/>
              <a:gd name="connsiteY2" fmla="*/ 788931 h 6302974"/>
              <a:gd name="connsiteX3" fmla="*/ 5767158 w 6163165"/>
              <a:gd name="connsiteY3" fmla="*/ 1954164 h 6302974"/>
              <a:gd name="connsiteX4" fmla="*/ 6082640 w 6163165"/>
              <a:gd name="connsiteY4" fmla="*/ 3634634 h 6302974"/>
              <a:gd name="connsiteX5" fmla="*/ 5950002 w 6163165"/>
              <a:gd name="connsiteY5" fmla="*/ 6026903 h 6302974"/>
              <a:gd name="connsiteX6" fmla="*/ 3872018 w 6163165"/>
              <a:gd name="connsiteY6" fmla="*/ 6302974 h 6302974"/>
              <a:gd name="connsiteX0" fmla="*/ 0 w 6147605"/>
              <a:gd name="connsiteY0" fmla="*/ 5656 h 7070339"/>
              <a:gd name="connsiteX1" fmla="*/ 3797462 w 6147605"/>
              <a:gd name="connsiteY1" fmla="*/ 566666 h 7070339"/>
              <a:gd name="connsiteX2" fmla="*/ 4860577 w 6147605"/>
              <a:gd name="connsiteY2" fmla="*/ 788931 h 7070339"/>
              <a:gd name="connsiteX3" fmla="*/ 5767158 w 6147605"/>
              <a:gd name="connsiteY3" fmla="*/ 1954164 h 7070339"/>
              <a:gd name="connsiteX4" fmla="*/ 6082640 w 6147605"/>
              <a:gd name="connsiteY4" fmla="*/ 3634634 h 7070339"/>
              <a:gd name="connsiteX5" fmla="*/ 5950002 w 6147605"/>
              <a:gd name="connsiteY5" fmla="*/ 6026903 h 7070339"/>
              <a:gd name="connsiteX6" fmla="*/ 4117350 w 6147605"/>
              <a:gd name="connsiteY6" fmla="*/ 7070339 h 7070339"/>
              <a:gd name="connsiteX0" fmla="*/ 0 w 6147605"/>
              <a:gd name="connsiteY0" fmla="*/ 5656 h 7070339"/>
              <a:gd name="connsiteX1" fmla="*/ 3797462 w 6147605"/>
              <a:gd name="connsiteY1" fmla="*/ 566666 h 7070339"/>
              <a:gd name="connsiteX2" fmla="*/ 4860577 w 6147605"/>
              <a:gd name="connsiteY2" fmla="*/ 788931 h 7070339"/>
              <a:gd name="connsiteX3" fmla="*/ 5767158 w 6147605"/>
              <a:gd name="connsiteY3" fmla="*/ 1954164 h 7070339"/>
              <a:gd name="connsiteX4" fmla="*/ 6082640 w 6147605"/>
              <a:gd name="connsiteY4" fmla="*/ 3634634 h 7070339"/>
              <a:gd name="connsiteX5" fmla="*/ 5950002 w 6147605"/>
              <a:gd name="connsiteY5" fmla="*/ 6026903 h 7070339"/>
              <a:gd name="connsiteX6" fmla="*/ 4117350 w 6147605"/>
              <a:gd name="connsiteY6" fmla="*/ 7070339 h 7070339"/>
              <a:gd name="connsiteX0" fmla="*/ 0 w 6168345"/>
              <a:gd name="connsiteY0" fmla="*/ 5656 h 6761725"/>
              <a:gd name="connsiteX1" fmla="*/ 3797462 w 6168345"/>
              <a:gd name="connsiteY1" fmla="*/ 566666 h 6761725"/>
              <a:gd name="connsiteX2" fmla="*/ 4860577 w 6168345"/>
              <a:gd name="connsiteY2" fmla="*/ 788931 h 6761725"/>
              <a:gd name="connsiteX3" fmla="*/ 5767158 w 6168345"/>
              <a:gd name="connsiteY3" fmla="*/ 1954164 h 6761725"/>
              <a:gd name="connsiteX4" fmla="*/ 6082640 w 6168345"/>
              <a:gd name="connsiteY4" fmla="*/ 3634634 h 6761725"/>
              <a:gd name="connsiteX5" fmla="*/ 5950002 w 6168345"/>
              <a:gd name="connsiteY5" fmla="*/ 6026903 h 6761725"/>
              <a:gd name="connsiteX6" fmla="*/ 3808412 w 6168345"/>
              <a:gd name="connsiteY6" fmla="*/ 6761725 h 6761725"/>
              <a:gd name="connsiteX0" fmla="*/ 0 w 6168345"/>
              <a:gd name="connsiteY0" fmla="*/ 5656 h 6761725"/>
              <a:gd name="connsiteX1" fmla="*/ 3797462 w 6168345"/>
              <a:gd name="connsiteY1" fmla="*/ 566666 h 6761725"/>
              <a:gd name="connsiteX2" fmla="*/ 4860577 w 6168345"/>
              <a:gd name="connsiteY2" fmla="*/ 788931 h 6761725"/>
              <a:gd name="connsiteX3" fmla="*/ 5767158 w 6168345"/>
              <a:gd name="connsiteY3" fmla="*/ 1954164 h 6761725"/>
              <a:gd name="connsiteX4" fmla="*/ 6082640 w 6168345"/>
              <a:gd name="connsiteY4" fmla="*/ 3634634 h 6761725"/>
              <a:gd name="connsiteX5" fmla="*/ 5950002 w 6168345"/>
              <a:gd name="connsiteY5" fmla="*/ 6026903 h 6761725"/>
              <a:gd name="connsiteX6" fmla="*/ 3808412 w 6168345"/>
              <a:gd name="connsiteY6" fmla="*/ 6761725 h 6761725"/>
              <a:gd name="connsiteX0" fmla="*/ 0 w 6162169"/>
              <a:gd name="connsiteY0" fmla="*/ 5656 h 6761725"/>
              <a:gd name="connsiteX1" fmla="*/ 3797462 w 6162169"/>
              <a:gd name="connsiteY1" fmla="*/ 566666 h 6761725"/>
              <a:gd name="connsiteX2" fmla="*/ 4860577 w 6162169"/>
              <a:gd name="connsiteY2" fmla="*/ 788931 h 6761725"/>
              <a:gd name="connsiteX3" fmla="*/ 5767158 w 6162169"/>
              <a:gd name="connsiteY3" fmla="*/ 1954164 h 6761725"/>
              <a:gd name="connsiteX4" fmla="*/ 6082640 w 6162169"/>
              <a:gd name="connsiteY4" fmla="*/ 3634634 h 6761725"/>
              <a:gd name="connsiteX5" fmla="*/ 5950002 w 6162169"/>
              <a:gd name="connsiteY5" fmla="*/ 6026903 h 6761725"/>
              <a:gd name="connsiteX6" fmla="*/ 3899276 w 6162169"/>
              <a:gd name="connsiteY6" fmla="*/ 6761725 h 6761725"/>
              <a:gd name="connsiteX0" fmla="*/ 0 w 6084805"/>
              <a:gd name="connsiteY0" fmla="*/ 5656 h 6761725"/>
              <a:gd name="connsiteX1" fmla="*/ 3797462 w 6084805"/>
              <a:gd name="connsiteY1" fmla="*/ 566666 h 6761725"/>
              <a:gd name="connsiteX2" fmla="*/ 4860577 w 6084805"/>
              <a:gd name="connsiteY2" fmla="*/ 788931 h 6761725"/>
              <a:gd name="connsiteX3" fmla="*/ 5767158 w 6084805"/>
              <a:gd name="connsiteY3" fmla="*/ 1954164 h 6761725"/>
              <a:gd name="connsiteX4" fmla="*/ 6082640 w 6084805"/>
              <a:gd name="connsiteY4" fmla="*/ 3634634 h 6761725"/>
              <a:gd name="connsiteX5" fmla="*/ 5604719 w 6084805"/>
              <a:gd name="connsiteY5" fmla="*/ 5234516 h 6761725"/>
              <a:gd name="connsiteX6" fmla="*/ 3899276 w 6084805"/>
              <a:gd name="connsiteY6" fmla="*/ 6761725 h 6761725"/>
              <a:gd name="connsiteX0" fmla="*/ 0 w 6125468"/>
              <a:gd name="connsiteY0" fmla="*/ 5656 h 6761725"/>
              <a:gd name="connsiteX1" fmla="*/ 3797462 w 6125468"/>
              <a:gd name="connsiteY1" fmla="*/ 566666 h 6761725"/>
              <a:gd name="connsiteX2" fmla="*/ 4860577 w 6125468"/>
              <a:gd name="connsiteY2" fmla="*/ 788931 h 6761725"/>
              <a:gd name="connsiteX3" fmla="*/ 5767158 w 6125468"/>
              <a:gd name="connsiteY3" fmla="*/ 1954164 h 6761725"/>
              <a:gd name="connsiteX4" fmla="*/ 6082640 w 6125468"/>
              <a:gd name="connsiteY4" fmla="*/ 3634634 h 6761725"/>
              <a:gd name="connsiteX5" fmla="*/ 5604719 w 6125468"/>
              <a:gd name="connsiteY5" fmla="*/ 5234516 h 6761725"/>
              <a:gd name="connsiteX6" fmla="*/ 3899276 w 6125468"/>
              <a:gd name="connsiteY6" fmla="*/ 6761725 h 6761725"/>
              <a:gd name="connsiteX0" fmla="*/ 0 w 6083476"/>
              <a:gd name="connsiteY0" fmla="*/ 5656 h 6761725"/>
              <a:gd name="connsiteX1" fmla="*/ 3797462 w 6083476"/>
              <a:gd name="connsiteY1" fmla="*/ 566666 h 6761725"/>
              <a:gd name="connsiteX2" fmla="*/ 4860577 w 6083476"/>
              <a:gd name="connsiteY2" fmla="*/ 788931 h 6761725"/>
              <a:gd name="connsiteX3" fmla="*/ 5767158 w 6083476"/>
              <a:gd name="connsiteY3" fmla="*/ 1954164 h 6761725"/>
              <a:gd name="connsiteX4" fmla="*/ 6082640 w 6083476"/>
              <a:gd name="connsiteY4" fmla="*/ 3634634 h 6761725"/>
              <a:gd name="connsiteX5" fmla="*/ 5014102 w 6083476"/>
              <a:gd name="connsiteY5" fmla="*/ 5309584 h 6761725"/>
              <a:gd name="connsiteX6" fmla="*/ 3899276 w 6083476"/>
              <a:gd name="connsiteY6" fmla="*/ 6761725 h 6761725"/>
              <a:gd name="connsiteX0" fmla="*/ 0 w 6091753"/>
              <a:gd name="connsiteY0" fmla="*/ 5656 h 6761725"/>
              <a:gd name="connsiteX1" fmla="*/ 3797462 w 6091753"/>
              <a:gd name="connsiteY1" fmla="*/ 566666 h 6761725"/>
              <a:gd name="connsiteX2" fmla="*/ 4860577 w 6091753"/>
              <a:gd name="connsiteY2" fmla="*/ 788931 h 6761725"/>
              <a:gd name="connsiteX3" fmla="*/ 5767158 w 6091753"/>
              <a:gd name="connsiteY3" fmla="*/ 1954164 h 6761725"/>
              <a:gd name="connsiteX4" fmla="*/ 6082640 w 6091753"/>
              <a:gd name="connsiteY4" fmla="*/ 3634634 h 6761725"/>
              <a:gd name="connsiteX5" fmla="*/ 5014102 w 6091753"/>
              <a:gd name="connsiteY5" fmla="*/ 5309584 h 6761725"/>
              <a:gd name="connsiteX6" fmla="*/ 3899276 w 6091753"/>
              <a:gd name="connsiteY6" fmla="*/ 6761725 h 6761725"/>
              <a:gd name="connsiteX0" fmla="*/ 0 w 6086149"/>
              <a:gd name="connsiteY0" fmla="*/ 5656 h 6761725"/>
              <a:gd name="connsiteX1" fmla="*/ 3797462 w 6086149"/>
              <a:gd name="connsiteY1" fmla="*/ 566666 h 6761725"/>
              <a:gd name="connsiteX2" fmla="*/ 4860577 w 6086149"/>
              <a:gd name="connsiteY2" fmla="*/ 788931 h 6761725"/>
              <a:gd name="connsiteX3" fmla="*/ 5767158 w 6086149"/>
              <a:gd name="connsiteY3" fmla="*/ 1954164 h 6761725"/>
              <a:gd name="connsiteX4" fmla="*/ 6082640 w 6086149"/>
              <a:gd name="connsiteY4" fmla="*/ 3634634 h 6761725"/>
              <a:gd name="connsiteX5" fmla="*/ 5014102 w 6086149"/>
              <a:gd name="connsiteY5" fmla="*/ 5309584 h 6761725"/>
              <a:gd name="connsiteX6" fmla="*/ 3899276 w 6086149"/>
              <a:gd name="connsiteY6" fmla="*/ 6761725 h 6761725"/>
              <a:gd name="connsiteX0" fmla="*/ 0 w 6086149"/>
              <a:gd name="connsiteY0" fmla="*/ 5656 h 6761725"/>
              <a:gd name="connsiteX1" fmla="*/ 3797462 w 6086149"/>
              <a:gd name="connsiteY1" fmla="*/ 566666 h 6761725"/>
              <a:gd name="connsiteX2" fmla="*/ 4860577 w 6086149"/>
              <a:gd name="connsiteY2" fmla="*/ 788931 h 6761725"/>
              <a:gd name="connsiteX3" fmla="*/ 5767158 w 6086149"/>
              <a:gd name="connsiteY3" fmla="*/ 1954164 h 6761725"/>
              <a:gd name="connsiteX4" fmla="*/ 6082640 w 6086149"/>
              <a:gd name="connsiteY4" fmla="*/ 3634634 h 6761725"/>
              <a:gd name="connsiteX5" fmla="*/ 5014102 w 6086149"/>
              <a:gd name="connsiteY5" fmla="*/ 5309584 h 6761725"/>
              <a:gd name="connsiteX6" fmla="*/ 3899276 w 6086149"/>
              <a:gd name="connsiteY6" fmla="*/ 6761725 h 6761725"/>
              <a:gd name="connsiteX0" fmla="*/ 0 w 6122055"/>
              <a:gd name="connsiteY0" fmla="*/ 5656 h 6761725"/>
              <a:gd name="connsiteX1" fmla="*/ 3797462 w 6122055"/>
              <a:gd name="connsiteY1" fmla="*/ 566666 h 6761725"/>
              <a:gd name="connsiteX2" fmla="*/ 4860577 w 6122055"/>
              <a:gd name="connsiteY2" fmla="*/ 788931 h 6761725"/>
              <a:gd name="connsiteX3" fmla="*/ 5767158 w 6122055"/>
              <a:gd name="connsiteY3" fmla="*/ 1954164 h 6761725"/>
              <a:gd name="connsiteX4" fmla="*/ 6082640 w 6122055"/>
              <a:gd name="connsiteY4" fmla="*/ 3634634 h 6761725"/>
              <a:gd name="connsiteX5" fmla="*/ 5014102 w 6122055"/>
              <a:gd name="connsiteY5" fmla="*/ 5309584 h 6761725"/>
              <a:gd name="connsiteX6" fmla="*/ 3899276 w 6122055"/>
              <a:gd name="connsiteY6" fmla="*/ 6761725 h 6761725"/>
              <a:gd name="connsiteX0" fmla="*/ 0 w 6123846"/>
              <a:gd name="connsiteY0" fmla="*/ 5656 h 6761725"/>
              <a:gd name="connsiteX1" fmla="*/ 3797462 w 6123846"/>
              <a:gd name="connsiteY1" fmla="*/ 566666 h 6761725"/>
              <a:gd name="connsiteX2" fmla="*/ 4860577 w 6123846"/>
              <a:gd name="connsiteY2" fmla="*/ 788931 h 6761725"/>
              <a:gd name="connsiteX3" fmla="*/ 5767158 w 6123846"/>
              <a:gd name="connsiteY3" fmla="*/ 1954164 h 6761725"/>
              <a:gd name="connsiteX4" fmla="*/ 6082640 w 6123846"/>
              <a:gd name="connsiteY4" fmla="*/ 3634634 h 6761725"/>
              <a:gd name="connsiteX5" fmla="*/ 5032275 w 6123846"/>
              <a:gd name="connsiteY5" fmla="*/ 5267880 h 6761725"/>
              <a:gd name="connsiteX6" fmla="*/ 3899276 w 6123846"/>
              <a:gd name="connsiteY6" fmla="*/ 6761725 h 6761725"/>
              <a:gd name="connsiteX0" fmla="*/ 0 w 6096025"/>
              <a:gd name="connsiteY0" fmla="*/ 5656 h 6920202"/>
              <a:gd name="connsiteX1" fmla="*/ 3797462 w 6096025"/>
              <a:gd name="connsiteY1" fmla="*/ 566666 h 6920202"/>
              <a:gd name="connsiteX2" fmla="*/ 4860577 w 6096025"/>
              <a:gd name="connsiteY2" fmla="*/ 788931 h 6920202"/>
              <a:gd name="connsiteX3" fmla="*/ 5767158 w 6096025"/>
              <a:gd name="connsiteY3" fmla="*/ 1954164 h 6920202"/>
              <a:gd name="connsiteX4" fmla="*/ 6082640 w 6096025"/>
              <a:gd name="connsiteY4" fmla="*/ 3634634 h 6920202"/>
              <a:gd name="connsiteX5" fmla="*/ 5032275 w 6096025"/>
              <a:gd name="connsiteY5" fmla="*/ 5267880 h 6920202"/>
              <a:gd name="connsiteX6" fmla="*/ 4144609 w 6096025"/>
              <a:gd name="connsiteY6" fmla="*/ 6920202 h 6920202"/>
              <a:gd name="connsiteX0" fmla="*/ 0 w 6099726"/>
              <a:gd name="connsiteY0" fmla="*/ 5656 h 6920202"/>
              <a:gd name="connsiteX1" fmla="*/ 3797462 w 6099726"/>
              <a:gd name="connsiteY1" fmla="*/ 566666 h 6920202"/>
              <a:gd name="connsiteX2" fmla="*/ 4860577 w 6099726"/>
              <a:gd name="connsiteY2" fmla="*/ 788931 h 6920202"/>
              <a:gd name="connsiteX3" fmla="*/ 5767158 w 6099726"/>
              <a:gd name="connsiteY3" fmla="*/ 1954164 h 6920202"/>
              <a:gd name="connsiteX4" fmla="*/ 6082640 w 6099726"/>
              <a:gd name="connsiteY4" fmla="*/ 3634634 h 6920202"/>
              <a:gd name="connsiteX5" fmla="*/ 5241262 w 6099726"/>
              <a:gd name="connsiteY5" fmla="*/ 5960177 h 6920202"/>
              <a:gd name="connsiteX6" fmla="*/ 4144609 w 6099726"/>
              <a:gd name="connsiteY6" fmla="*/ 6920202 h 6920202"/>
              <a:gd name="connsiteX0" fmla="*/ 0 w 6099726"/>
              <a:gd name="connsiteY0" fmla="*/ 5656 h 6920202"/>
              <a:gd name="connsiteX1" fmla="*/ 3797462 w 6099726"/>
              <a:gd name="connsiteY1" fmla="*/ 566666 h 6920202"/>
              <a:gd name="connsiteX2" fmla="*/ 4860577 w 6099726"/>
              <a:gd name="connsiteY2" fmla="*/ 788931 h 6920202"/>
              <a:gd name="connsiteX3" fmla="*/ 5767158 w 6099726"/>
              <a:gd name="connsiteY3" fmla="*/ 1954164 h 6920202"/>
              <a:gd name="connsiteX4" fmla="*/ 6082640 w 6099726"/>
              <a:gd name="connsiteY4" fmla="*/ 3634634 h 6920202"/>
              <a:gd name="connsiteX5" fmla="*/ 5241262 w 6099726"/>
              <a:gd name="connsiteY5" fmla="*/ 5960177 h 6920202"/>
              <a:gd name="connsiteX6" fmla="*/ 4144609 w 6099726"/>
              <a:gd name="connsiteY6" fmla="*/ 6920202 h 6920202"/>
              <a:gd name="connsiteX0" fmla="*/ 0 w 6099726"/>
              <a:gd name="connsiteY0" fmla="*/ 5656 h 6920202"/>
              <a:gd name="connsiteX1" fmla="*/ 3797462 w 6099726"/>
              <a:gd name="connsiteY1" fmla="*/ 566666 h 6920202"/>
              <a:gd name="connsiteX2" fmla="*/ 4860577 w 6099726"/>
              <a:gd name="connsiteY2" fmla="*/ 788931 h 6920202"/>
              <a:gd name="connsiteX3" fmla="*/ 5767158 w 6099726"/>
              <a:gd name="connsiteY3" fmla="*/ 1954164 h 6920202"/>
              <a:gd name="connsiteX4" fmla="*/ 6082640 w 6099726"/>
              <a:gd name="connsiteY4" fmla="*/ 3634634 h 6920202"/>
              <a:gd name="connsiteX5" fmla="*/ 5241262 w 6099726"/>
              <a:gd name="connsiteY5" fmla="*/ 5960177 h 6920202"/>
              <a:gd name="connsiteX6" fmla="*/ 4144609 w 6099726"/>
              <a:gd name="connsiteY6" fmla="*/ 6920202 h 6920202"/>
              <a:gd name="connsiteX0" fmla="*/ 0 w 6101047"/>
              <a:gd name="connsiteY0" fmla="*/ 5656 h 6920202"/>
              <a:gd name="connsiteX1" fmla="*/ 3797462 w 6101047"/>
              <a:gd name="connsiteY1" fmla="*/ 566666 h 6920202"/>
              <a:gd name="connsiteX2" fmla="*/ 4860577 w 6101047"/>
              <a:gd name="connsiteY2" fmla="*/ 788931 h 6920202"/>
              <a:gd name="connsiteX3" fmla="*/ 5767158 w 6101047"/>
              <a:gd name="connsiteY3" fmla="*/ 1954164 h 6920202"/>
              <a:gd name="connsiteX4" fmla="*/ 6082640 w 6101047"/>
              <a:gd name="connsiteY4" fmla="*/ 3634634 h 6920202"/>
              <a:gd name="connsiteX5" fmla="*/ 5295781 w 6101047"/>
              <a:gd name="connsiteY5" fmla="*/ 5426358 h 6920202"/>
              <a:gd name="connsiteX6" fmla="*/ 4144609 w 6101047"/>
              <a:gd name="connsiteY6" fmla="*/ 6920202 h 6920202"/>
              <a:gd name="connsiteX0" fmla="*/ 0 w 6134266"/>
              <a:gd name="connsiteY0" fmla="*/ 5656 h 6920202"/>
              <a:gd name="connsiteX1" fmla="*/ 3797462 w 6134266"/>
              <a:gd name="connsiteY1" fmla="*/ 566666 h 6920202"/>
              <a:gd name="connsiteX2" fmla="*/ 4860577 w 6134266"/>
              <a:gd name="connsiteY2" fmla="*/ 788931 h 6920202"/>
              <a:gd name="connsiteX3" fmla="*/ 5767158 w 6134266"/>
              <a:gd name="connsiteY3" fmla="*/ 1954164 h 6920202"/>
              <a:gd name="connsiteX4" fmla="*/ 6082640 w 6134266"/>
              <a:gd name="connsiteY4" fmla="*/ 3634634 h 6920202"/>
              <a:gd name="connsiteX5" fmla="*/ 5295781 w 6134266"/>
              <a:gd name="connsiteY5" fmla="*/ 5426358 h 6920202"/>
              <a:gd name="connsiteX6" fmla="*/ 4144609 w 6134266"/>
              <a:gd name="connsiteY6" fmla="*/ 6920202 h 6920202"/>
              <a:gd name="connsiteX0" fmla="*/ 0 w 6106742"/>
              <a:gd name="connsiteY0" fmla="*/ 5656 h 6920202"/>
              <a:gd name="connsiteX1" fmla="*/ 3797462 w 6106742"/>
              <a:gd name="connsiteY1" fmla="*/ 566666 h 6920202"/>
              <a:gd name="connsiteX2" fmla="*/ 4860577 w 6106742"/>
              <a:gd name="connsiteY2" fmla="*/ 788931 h 6920202"/>
              <a:gd name="connsiteX3" fmla="*/ 5767158 w 6106742"/>
              <a:gd name="connsiteY3" fmla="*/ 1954164 h 6920202"/>
              <a:gd name="connsiteX4" fmla="*/ 6082640 w 6106742"/>
              <a:gd name="connsiteY4" fmla="*/ 3634634 h 6920202"/>
              <a:gd name="connsiteX5" fmla="*/ 4259929 w 6106742"/>
              <a:gd name="connsiteY5" fmla="*/ 5935154 h 6920202"/>
              <a:gd name="connsiteX6" fmla="*/ 4144609 w 6106742"/>
              <a:gd name="connsiteY6" fmla="*/ 6920202 h 6920202"/>
              <a:gd name="connsiteX0" fmla="*/ 0 w 6106742"/>
              <a:gd name="connsiteY0" fmla="*/ 5656 h 6920202"/>
              <a:gd name="connsiteX1" fmla="*/ 3797462 w 6106742"/>
              <a:gd name="connsiteY1" fmla="*/ 566666 h 6920202"/>
              <a:gd name="connsiteX2" fmla="*/ 4860577 w 6106742"/>
              <a:gd name="connsiteY2" fmla="*/ 788931 h 6920202"/>
              <a:gd name="connsiteX3" fmla="*/ 5767158 w 6106742"/>
              <a:gd name="connsiteY3" fmla="*/ 1954164 h 6920202"/>
              <a:gd name="connsiteX4" fmla="*/ 6082640 w 6106742"/>
              <a:gd name="connsiteY4" fmla="*/ 3634634 h 6920202"/>
              <a:gd name="connsiteX5" fmla="*/ 4259929 w 6106742"/>
              <a:gd name="connsiteY5" fmla="*/ 5935154 h 6920202"/>
              <a:gd name="connsiteX6" fmla="*/ 4144609 w 6106742"/>
              <a:gd name="connsiteY6" fmla="*/ 6920202 h 6920202"/>
              <a:gd name="connsiteX0" fmla="*/ 0 w 6106890"/>
              <a:gd name="connsiteY0" fmla="*/ 5656 h 6803429"/>
              <a:gd name="connsiteX1" fmla="*/ 3797462 w 6106890"/>
              <a:gd name="connsiteY1" fmla="*/ 566666 h 6803429"/>
              <a:gd name="connsiteX2" fmla="*/ 4860577 w 6106890"/>
              <a:gd name="connsiteY2" fmla="*/ 788931 h 6803429"/>
              <a:gd name="connsiteX3" fmla="*/ 5767158 w 6106890"/>
              <a:gd name="connsiteY3" fmla="*/ 1954164 h 6803429"/>
              <a:gd name="connsiteX4" fmla="*/ 6082640 w 6106890"/>
              <a:gd name="connsiteY4" fmla="*/ 3634634 h 6803429"/>
              <a:gd name="connsiteX5" fmla="*/ 4259929 w 6106890"/>
              <a:gd name="connsiteY5" fmla="*/ 5935154 h 6803429"/>
              <a:gd name="connsiteX6" fmla="*/ 4071918 w 6106890"/>
              <a:gd name="connsiteY6" fmla="*/ 6803429 h 6803429"/>
              <a:gd name="connsiteX0" fmla="*/ 0 w 6109424"/>
              <a:gd name="connsiteY0" fmla="*/ 5656 h 6803429"/>
              <a:gd name="connsiteX1" fmla="*/ 3797462 w 6109424"/>
              <a:gd name="connsiteY1" fmla="*/ 566666 h 6803429"/>
              <a:gd name="connsiteX2" fmla="*/ 4860577 w 6109424"/>
              <a:gd name="connsiteY2" fmla="*/ 788931 h 6803429"/>
              <a:gd name="connsiteX3" fmla="*/ 5767158 w 6109424"/>
              <a:gd name="connsiteY3" fmla="*/ 1954164 h 6803429"/>
              <a:gd name="connsiteX4" fmla="*/ 6082640 w 6109424"/>
              <a:gd name="connsiteY4" fmla="*/ 3634634 h 6803429"/>
              <a:gd name="connsiteX5" fmla="*/ 4441657 w 6109424"/>
              <a:gd name="connsiteY5" fmla="*/ 5618200 h 6803429"/>
              <a:gd name="connsiteX6" fmla="*/ 4071918 w 6109424"/>
              <a:gd name="connsiteY6" fmla="*/ 6803429 h 6803429"/>
              <a:gd name="connsiteX0" fmla="*/ 0 w 6111009"/>
              <a:gd name="connsiteY0" fmla="*/ 5656 h 6803429"/>
              <a:gd name="connsiteX1" fmla="*/ 3797462 w 6111009"/>
              <a:gd name="connsiteY1" fmla="*/ 566666 h 6803429"/>
              <a:gd name="connsiteX2" fmla="*/ 4860577 w 6111009"/>
              <a:gd name="connsiteY2" fmla="*/ 788931 h 6803429"/>
              <a:gd name="connsiteX3" fmla="*/ 5767158 w 6111009"/>
              <a:gd name="connsiteY3" fmla="*/ 1954164 h 6803429"/>
              <a:gd name="connsiteX4" fmla="*/ 6082640 w 6111009"/>
              <a:gd name="connsiteY4" fmla="*/ 3634634 h 6803429"/>
              <a:gd name="connsiteX5" fmla="*/ 4441657 w 6111009"/>
              <a:gd name="connsiteY5" fmla="*/ 5618200 h 6803429"/>
              <a:gd name="connsiteX6" fmla="*/ 4071918 w 6111009"/>
              <a:gd name="connsiteY6" fmla="*/ 6803429 h 6803429"/>
              <a:gd name="connsiteX0" fmla="*/ 0 w 6100457"/>
              <a:gd name="connsiteY0" fmla="*/ 5656 h 6803429"/>
              <a:gd name="connsiteX1" fmla="*/ 3797462 w 6100457"/>
              <a:gd name="connsiteY1" fmla="*/ 566666 h 6803429"/>
              <a:gd name="connsiteX2" fmla="*/ 4860577 w 6100457"/>
              <a:gd name="connsiteY2" fmla="*/ 788931 h 6803429"/>
              <a:gd name="connsiteX3" fmla="*/ 5767158 w 6100457"/>
              <a:gd name="connsiteY3" fmla="*/ 1954164 h 6803429"/>
              <a:gd name="connsiteX4" fmla="*/ 6073555 w 6100457"/>
              <a:gd name="connsiteY4" fmla="*/ 4368635 h 6803429"/>
              <a:gd name="connsiteX5" fmla="*/ 4441657 w 6100457"/>
              <a:gd name="connsiteY5" fmla="*/ 5618200 h 6803429"/>
              <a:gd name="connsiteX6" fmla="*/ 4071918 w 6100457"/>
              <a:gd name="connsiteY6" fmla="*/ 6803429 h 6803429"/>
              <a:gd name="connsiteX0" fmla="*/ 0 w 6109425"/>
              <a:gd name="connsiteY0" fmla="*/ 5656 h 6803429"/>
              <a:gd name="connsiteX1" fmla="*/ 3797462 w 6109425"/>
              <a:gd name="connsiteY1" fmla="*/ 566666 h 6803429"/>
              <a:gd name="connsiteX2" fmla="*/ 4860577 w 6109425"/>
              <a:gd name="connsiteY2" fmla="*/ 788931 h 6803429"/>
              <a:gd name="connsiteX3" fmla="*/ 5767158 w 6109425"/>
              <a:gd name="connsiteY3" fmla="*/ 1954164 h 6803429"/>
              <a:gd name="connsiteX4" fmla="*/ 6082641 w 6109425"/>
              <a:gd name="connsiteY4" fmla="*/ 4126749 h 6803429"/>
              <a:gd name="connsiteX5" fmla="*/ 4441657 w 6109425"/>
              <a:gd name="connsiteY5" fmla="*/ 5618200 h 6803429"/>
              <a:gd name="connsiteX6" fmla="*/ 4071918 w 6109425"/>
              <a:gd name="connsiteY6" fmla="*/ 6803429 h 6803429"/>
              <a:gd name="connsiteX0" fmla="*/ 0 w 6109425"/>
              <a:gd name="connsiteY0" fmla="*/ 5656 h 6803429"/>
              <a:gd name="connsiteX1" fmla="*/ 3797462 w 6109425"/>
              <a:gd name="connsiteY1" fmla="*/ 566666 h 6803429"/>
              <a:gd name="connsiteX2" fmla="*/ 4860577 w 6109425"/>
              <a:gd name="connsiteY2" fmla="*/ 788931 h 6803429"/>
              <a:gd name="connsiteX3" fmla="*/ 5767158 w 6109425"/>
              <a:gd name="connsiteY3" fmla="*/ 1954164 h 6803429"/>
              <a:gd name="connsiteX4" fmla="*/ 6082641 w 6109425"/>
              <a:gd name="connsiteY4" fmla="*/ 4126750 h 6803429"/>
              <a:gd name="connsiteX5" fmla="*/ 4441657 w 6109425"/>
              <a:gd name="connsiteY5" fmla="*/ 5618200 h 6803429"/>
              <a:gd name="connsiteX6" fmla="*/ 4071918 w 6109425"/>
              <a:gd name="connsiteY6" fmla="*/ 6803429 h 6803429"/>
              <a:gd name="connsiteX0" fmla="*/ 0 w 6110594"/>
              <a:gd name="connsiteY0" fmla="*/ 5656 h 6803429"/>
              <a:gd name="connsiteX1" fmla="*/ 3797462 w 6110594"/>
              <a:gd name="connsiteY1" fmla="*/ 566666 h 6803429"/>
              <a:gd name="connsiteX2" fmla="*/ 4860577 w 6110594"/>
              <a:gd name="connsiteY2" fmla="*/ 788931 h 6803429"/>
              <a:gd name="connsiteX3" fmla="*/ 5767158 w 6110594"/>
              <a:gd name="connsiteY3" fmla="*/ 1954164 h 6803429"/>
              <a:gd name="connsiteX4" fmla="*/ 6082641 w 6110594"/>
              <a:gd name="connsiteY4" fmla="*/ 4126750 h 6803429"/>
              <a:gd name="connsiteX5" fmla="*/ 4514349 w 6110594"/>
              <a:gd name="connsiteY5" fmla="*/ 5559815 h 6803429"/>
              <a:gd name="connsiteX6" fmla="*/ 4071918 w 6110594"/>
              <a:gd name="connsiteY6" fmla="*/ 6803429 h 6803429"/>
              <a:gd name="connsiteX0" fmla="*/ 0 w 6108918"/>
              <a:gd name="connsiteY0" fmla="*/ 5656 h 6803429"/>
              <a:gd name="connsiteX1" fmla="*/ 3797462 w 6108918"/>
              <a:gd name="connsiteY1" fmla="*/ 566666 h 6803429"/>
              <a:gd name="connsiteX2" fmla="*/ 4860577 w 6108918"/>
              <a:gd name="connsiteY2" fmla="*/ 788931 h 6803429"/>
              <a:gd name="connsiteX3" fmla="*/ 5767158 w 6108918"/>
              <a:gd name="connsiteY3" fmla="*/ 1954164 h 6803429"/>
              <a:gd name="connsiteX4" fmla="*/ 6082641 w 6108918"/>
              <a:gd name="connsiteY4" fmla="*/ 4126750 h 6803429"/>
              <a:gd name="connsiteX5" fmla="*/ 4514349 w 6108918"/>
              <a:gd name="connsiteY5" fmla="*/ 5559815 h 6803429"/>
              <a:gd name="connsiteX6" fmla="*/ 4071918 w 6108918"/>
              <a:gd name="connsiteY6" fmla="*/ 6803429 h 6803429"/>
              <a:gd name="connsiteX0" fmla="*/ 0 w 6082641"/>
              <a:gd name="connsiteY0" fmla="*/ 5656 h 6803429"/>
              <a:gd name="connsiteX1" fmla="*/ 3797462 w 6082641"/>
              <a:gd name="connsiteY1" fmla="*/ 566666 h 6803429"/>
              <a:gd name="connsiteX2" fmla="*/ 4860577 w 6082641"/>
              <a:gd name="connsiteY2" fmla="*/ 788931 h 6803429"/>
              <a:gd name="connsiteX3" fmla="*/ 5767158 w 6082641"/>
              <a:gd name="connsiteY3" fmla="*/ 1954164 h 6803429"/>
              <a:gd name="connsiteX4" fmla="*/ 6082641 w 6082641"/>
              <a:gd name="connsiteY4" fmla="*/ 4126750 h 6803429"/>
              <a:gd name="connsiteX5" fmla="*/ 4514349 w 6082641"/>
              <a:gd name="connsiteY5" fmla="*/ 5559815 h 6803429"/>
              <a:gd name="connsiteX6" fmla="*/ 4071918 w 6082641"/>
              <a:gd name="connsiteY6" fmla="*/ 6803429 h 6803429"/>
              <a:gd name="connsiteX0" fmla="*/ 0 w 6100814"/>
              <a:gd name="connsiteY0" fmla="*/ 5656 h 6803429"/>
              <a:gd name="connsiteX1" fmla="*/ 3797462 w 6100814"/>
              <a:gd name="connsiteY1" fmla="*/ 566666 h 6803429"/>
              <a:gd name="connsiteX2" fmla="*/ 4860577 w 6100814"/>
              <a:gd name="connsiteY2" fmla="*/ 788931 h 6803429"/>
              <a:gd name="connsiteX3" fmla="*/ 5767158 w 6100814"/>
              <a:gd name="connsiteY3" fmla="*/ 1954164 h 6803429"/>
              <a:gd name="connsiteX4" fmla="*/ 6100814 w 6100814"/>
              <a:gd name="connsiteY4" fmla="*/ 4385320 h 6803429"/>
              <a:gd name="connsiteX5" fmla="*/ 4514349 w 6100814"/>
              <a:gd name="connsiteY5" fmla="*/ 5559815 h 6803429"/>
              <a:gd name="connsiteX6" fmla="*/ 4071918 w 6100814"/>
              <a:gd name="connsiteY6" fmla="*/ 6803429 h 6803429"/>
              <a:gd name="connsiteX0" fmla="*/ 0 w 6100814"/>
              <a:gd name="connsiteY0" fmla="*/ 5656 h 6803429"/>
              <a:gd name="connsiteX1" fmla="*/ 3797462 w 6100814"/>
              <a:gd name="connsiteY1" fmla="*/ 566666 h 6803429"/>
              <a:gd name="connsiteX2" fmla="*/ 4860577 w 6100814"/>
              <a:gd name="connsiteY2" fmla="*/ 788931 h 6803429"/>
              <a:gd name="connsiteX3" fmla="*/ 5767158 w 6100814"/>
              <a:gd name="connsiteY3" fmla="*/ 1954164 h 6803429"/>
              <a:gd name="connsiteX4" fmla="*/ 6100814 w 6100814"/>
              <a:gd name="connsiteY4" fmla="*/ 4385320 h 6803429"/>
              <a:gd name="connsiteX5" fmla="*/ 4514349 w 6100814"/>
              <a:gd name="connsiteY5" fmla="*/ 5559815 h 6803429"/>
              <a:gd name="connsiteX6" fmla="*/ 4071918 w 6100814"/>
              <a:gd name="connsiteY6" fmla="*/ 6803429 h 6803429"/>
              <a:gd name="connsiteX0" fmla="*/ 0 w 6082641"/>
              <a:gd name="connsiteY0" fmla="*/ 5656 h 6803429"/>
              <a:gd name="connsiteX1" fmla="*/ 3797462 w 6082641"/>
              <a:gd name="connsiteY1" fmla="*/ 566666 h 6803429"/>
              <a:gd name="connsiteX2" fmla="*/ 4860577 w 6082641"/>
              <a:gd name="connsiteY2" fmla="*/ 788931 h 6803429"/>
              <a:gd name="connsiteX3" fmla="*/ 5767158 w 6082641"/>
              <a:gd name="connsiteY3" fmla="*/ 1954164 h 6803429"/>
              <a:gd name="connsiteX4" fmla="*/ 6082641 w 6082641"/>
              <a:gd name="connsiteY4" fmla="*/ 4543798 h 6803429"/>
              <a:gd name="connsiteX5" fmla="*/ 4514349 w 6082641"/>
              <a:gd name="connsiteY5" fmla="*/ 5559815 h 6803429"/>
              <a:gd name="connsiteX6" fmla="*/ 4071918 w 6082641"/>
              <a:gd name="connsiteY6" fmla="*/ 6803429 h 6803429"/>
              <a:gd name="connsiteX0" fmla="*/ 0 w 6082641"/>
              <a:gd name="connsiteY0" fmla="*/ 5656 h 6803429"/>
              <a:gd name="connsiteX1" fmla="*/ 3797462 w 6082641"/>
              <a:gd name="connsiteY1" fmla="*/ 566666 h 6803429"/>
              <a:gd name="connsiteX2" fmla="*/ 4860577 w 6082641"/>
              <a:gd name="connsiteY2" fmla="*/ 788931 h 6803429"/>
              <a:gd name="connsiteX3" fmla="*/ 5767158 w 6082641"/>
              <a:gd name="connsiteY3" fmla="*/ 1954164 h 6803429"/>
              <a:gd name="connsiteX4" fmla="*/ 6082641 w 6082641"/>
              <a:gd name="connsiteY4" fmla="*/ 4543798 h 6803429"/>
              <a:gd name="connsiteX5" fmla="*/ 4514349 w 6082641"/>
              <a:gd name="connsiteY5" fmla="*/ 5559815 h 6803429"/>
              <a:gd name="connsiteX6" fmla="*/ 4071918 w 6082641"/>
              <a:gd name="connsiteY6" fmla="*/ 6803429 h 6803429"/>
              <a:gd name="connsiteX0" fmla="*/ 0 w 6082641"/>
              <a:gd name="connsiteY0" fmla="*/ 5656 h 6786748"/>
              <a:gd name="connsiteX1" fmla="*/ 3797462 w 6082641"/>
              <a:gd name="connsiteY1" fmla="*/ 566666 h 6786748"/>
              <a:gd name="connsiteX2" fmla="*/ 4860577 w 6082641"/>
              <a:gd name="connsiteY2" fmla="*/ 788931 h 6786748"/>
              <a:gd name="connsiteX3" fmla="*/ 5767158 w 6082641"/>
              <a:gd name="connsiteY3" fmla="*/ 1954164 h 6786748"/>
              <a:gd name="connsiteX4" fmla="*/ 6082641 w 6082641"/>
              <a:gd name="connsiteY4" fmla="*/ 4543798 h 6786748"/>
              <a:gd name="connsiteX5" fmla="*/ 4514349 w 6082641"/>
              <a:gd name="connsiteY5" fmla="*/ 5559815 h 6786748"/>
              <a:gd name="connsiteX6" fmla="*/ 3962880 w 6082641"/>
              <a:gd name="connsiteY6" fmla="*/ 6786748 h 6786748"/>
              <a:gd name="connsiteX0" fmla="*/ 0 w 6082641"/>
              <a:gd name="connsiteY0" fmla="*/ 5656 h 6786748"/>
              <a:gd name="connsiteX1" fmla="*/ 3797462 w 6082641"/>
              <a:gd name="connsiteY1" fmla="*/ 566666 h 6786748"/>
              <a:gd name="connsiteX2" fmla="*/ 4860577 w 6082641"/>
              <a:gd name="connsiteY2" fmla="*/ 788931 h 6786748"/>
              <a:gd name="connsiteX3" fmla="*/ 5767158 w 6082641"/>
              <a:gd name="connsiteY3" fmla="*/ 1954164 h 6786748"/>
              <a:gd name="connsiteX4" fmla="*/ 6082641 w 6082641"/>
              <a:gd name="connsiteY4" fmla="*/ 4543798 h 6786748"/>
              <a:gd name="connsiteX5" fmla="*/ 4514349 w 6082641"/>
              <a:gd name="connsiteY5" fmla="*/ 5559815 h 6786748"/>
              <a:gd name="connsiteX6" fmla="*/ 3962880 w 6082641"/>
              <a:gd name="connsiteY6" fmla="*/ 6786748 h 6786748"/>
              <a:gd name="connsiteX0" fmla="*/ 0 w 6082641"/>
              <a:gd name="connsiteY0" fmla="*/ 5656 h 6786748"/>
              <a:gd name="connsiteX1" fmla="*/ 3797462 w 6082641"/>
              <a:gd name="connsiteY1" fmla="*/ 566666 h 6786748"/>
              <a:gd name="connsiteX2" fmla="*/ 4860577 w 6082641"/>
              <a:gd name="connsiteY2" fmla="*/ 788931 h 6786748"/>
              <a:gd name="connsiteX3" fmla="*/ 5767158 w 6082641"/>
              <a:gd name="connsiteY3" fmla="*/ 1954164 h 6786748"/>
              <a:gd name="connsiteX4" fmla="*/ 6082641 w 6082641"/>
              <a:gd name="connsiteY4" fmla="*/ 4543798 h 6786748"/>
              <a:gd name="connsiteX5" fmla="*/ 4396226 w 6082641"/>
              <a:gd name="connsiteY5" fmla="*/ 5651565 h 6786748"/>
              <a:gd name="connsiteX6" fmla="*/ 3962880 w 6082641"/>
              <a:gd name="connsiteY6" fmla="*/ 6786748 h 6786748"/>
              <a:gd name="connsiteX0" fmla="*/ 0 w 6294947"/>
              <a:gd name="connsiteY0" fmla="*/ 5656 h 6786748"/>
              <a:gd name="connsiteX1" fmla="*/ 3797462 w 6294947"/>
              <a:gd name="connsiteY1" fmla="*/ 566666 h 6786748"/>
              <a:gd name="connsiteX2" fmla="*/ 4860577 w 6294947"/>
              <a:gd name="connsiteY2" fmla="*/ 788931 h 6786748"/>
              <a:gd name="connsiteX3" fmla="*/ 5767158 w 6294947"/>
              <a:gd name="connsiteY3" fmla="*/ 1954164 h 6786748"/>
              <a:gd name="connsiteX4" fmla="*/ 6082641 w 6294947"/>
              <a:gd name="connsiteY4" fmla="*/ 4543798 h 6786748"/>
              <a:gd name="connsiteX5" fmla="*/ 4396226 w 6294947"/>
              <a:gd name="connsiteY5" fmla="*/ 5651565 h 6786748"/>
              <a:gd name="connsiteX6" fmla="*/ 3962880 w 6294947"/>
              <a:gd name="connsiteY6" fmla="*/ 6786748 h 6786748"/>
              <a:gd name="connsiteX0" fmla="*/ 0 w 6126451"/>
              <a:gd name="connsiteY0" fmla="*/ 5656 h 6786748"/>
              <a:gd name="connsiteX1" fmla="*/ 3797462 w 6126451"/>
              <a:gd name="connsiteY1" fmla="*/ 566666 h 6786748"/>
              <a:gd name="connsiteX2" fmla="*/ 4860577 w 6126451"/>
              <a:gd name="connsiteY2" fmla="*/ 788931 h 6786748"/>
              <a:gd name="connsiteX3" fmla="*/ 5767158 w 6126451"/>
              <a:gd name="connsiteY3" fmla="*/ 1954164 h 6786748"/>
              <a:gd name="connsiteX4" fmla="*/ 6082641 w 6126451"/>
              <a:gd name="connsiteY4" fmla="*/ 4543798 h 6786748"/>
              <a:gd name="connsiteX5" fmla="*/ 4396226 w 6126451"/>
              <a:gd name="connsiteY5" fmla="*/ 5651565 h 6786748"/>
              <a:gd name="connsiteX6" fmla="*/ 3962880 w 6126451"/>
              <a:gd name="connsiteY6" fmla="*/ 6786748 h 6786748"/>
              <a:gd name="connsiteX0" fmla="*/ 0 w 6152987"/>
              <a:gd name="connsiteY0" fmla="*/ 5656 h 6786748"/>
              <a:gd name="connsiteX1" fmla="*/ 3797462 w 6152987"/>
              <a:gd name="connsiteY1" fmla="*/ 566666 h 6786748"/>
              <a:gd name="connsiteX2" fmla="*/ 4860577 w 6152987"/>
              <a:gd name="connsiteY2" fmla="*/ 788931 h 6786748"/>
              <a:gd name="connsiteX3" fmla="*/ 5767158 w 6152987"/>
              <a:gd name="connsiteY3" fmla="*/ 1954164 h 6786748"/>
              <a:gd name="connsiteX4" fmla="*/ 6082641 w 6152987"/>
              <a:gd name="connsiteY4" fmla="*/ 4543798 h 6786748"/>
              <a:gd name="connsiteX5" fmla="*/ 4459830 w 6152987"/>
              <a:gd name="connsiteY5" fmla="*/ 5484747 h 6786748"/>
              <a:gd name="connsiteX6" fmla="*/ 3962880 w 6152987"/>
              <a:gd name="connsiteY6" fmla="*/ 6786748 h 6786748"/>
              <a:gd name="connsiteX0" fmla="*/ 0 w 6152987"/>
              <a:gd name="connsiteY0" fmla="*/ 5656 h 6786748"/>
              <a:gd name="connsiteX1" fmla="*/ 3797462 w 6152987"/>
              <a:gd name="connsiteY1" fmla="*/ 566666 h 6786748"/>
              <a:gd name="connsiteX2" fmla="*/ 4860577 w 6152987"/>
              <a:gd name="connsiteY2" fmla="*/ 788931 h 6786748"/>
              <a:gd name="connsiteX3" fmla="*/ 5767158 w 6152987"/>
              <a:gd name="connsiteY3" fmla="*/ 1954164 h 6786748"/>
              <a:gd name="connsiteX4" fmla="*/ 6082641 w 6152987"/>
              <a:gd name="connsiteY4" fmla="*/ 4543798 h 6786748"/>
              <a:gd name="connsiteX5" fmla="*/ 4459830 w 6152987"/>
              <a:gd name="connsiteY5" fmla="*/ 5484747 h 6786748"/>
              <a:gd name="connsiteX6" fmla="*/ 3962880 w 6152987"/>
              <a:gd name="connsiteY6" fmla="*/ 6786748 h 6786748"/>
              <a:gd name="connsiteX0" fmla="*/ 0 w 6129515"/>
              <a:gd name="connsiteY0" fmla="*/ 5656 h 6786748"/>
              <a:gd name="connsiteX1" fmla="*/ 3797462 w 6129515"/>
              <a:gd name="connsiteY1" fmla="*/ 566666 h 6786748"/>
              <a:gd name="connsiteX2" fmla="*/ 4860577 w 6129515"/>
              <a:gd name="connsiteY2" fmla="*/ 788931 h 6786748"/>
              <a:gd name="connsiteX3" fmla="*/ 5767158 w 6129515"/>
              <a:gd name="connsiteY3" fmla="*/ 1954164 h 6786748"/>
              <a:gd name="connsiteX4" fmla="*/ 6055383 w 6129515"/>
              <a:gd name="connsiteY4" fmla="*/ 4543798 h 6786748"/>
              <a:gd name="connsiteX5" fmla="*/ 4459830 w 6129515"/>
              <a:gd name="connsiteY5" fmla="*/ 5484747 h 6786748"/>
              <a:gd name="connsiteX6" fmla="*/ 3962880 w 6129515"/>
              <a:gd name="connsiteY6" fmla="*/ 6786748 h 6786748"/>
              <a:gd name="connsiteX0" fmla="*/ 0 w 6129516"/>
              <a:gd name="connsiteY0" fmla="*/ 4595 h 6785687"/>
              <a:gd name="connsiteX1" fmla="*/ 3288624 w 6129516"/>
              <a:gd name="connsiteY1" fmla="*/ 690719 h 6785687"/>
              <a:gd name="connsiteX2" fmla="*/ 4860577 w 6129516"/>
              <a:gd name="connsiteY2" fmla="*/ 787870 h 6785687"/>
              <a:gd name="connsiteX3" fmla="*/ 5767158 w 6129516"/>
              <a:gd name="connsiteY3" fmla="*/ 1953103 h 6785687"/>
              <a:gd name="connsiteX4" fmla="*/ 6055383 w 6129516"/>
              <a:gd name="connsiteY4" fmla="*/ 4542737 h 6785687"/>
              <a:gd name="connsiteX5" fmla="*/ 4459830 w 6129516"/>
              <a:gd name="connsiteY5" fmla="*/ 5483686 h 6785687"/>
              <a:gd name="connsiteX6" fmla="*/ 3962880 w 6129516"/>
              <a:gd name="connsiteY6" fmla="*/ 6785687 h 6785687"/>
              <a:gd name="connsiteX0" fmla="*/ 0 w 6129516"/>
              <a:gd name="connsiteY0" fmla="*/ 4595 h 6785687"/>
              <a:gd name="connsiteX1" fmla="*/ 3288624 w 6129516"/>
              <a:gd name="connsiteY1" fmla="*/ 690719 h 6785687"/>
              <a:gd name="connsiteX2" fmla="*/ 4860577 w 6129516"/>
              <a:gd name="connsiteY2" fmla="*/ 787870 h 6785687"/>
              <a:gd name="connsiteX3" fmla="*/ 5767158 w 6129516"/>
              <a:gd name="connsiteY3" fmla="*/ 1953103 h 6785687"/>
              <a:gd name="connsiteX4" fmla="*/ 6055383 w 6129516"/>
              <a:gd name="connsiteY4" fmla="*/ 4542737 h 6785687"/>
              <a:gd name="connsiteX5" fmla="*/ 4459830 w 6129516"/>
              <a:gd name="connsiteY5" fmla="*/ 5483686 h 6785687"/>
              <a:gd name="connsiteX6" fmla="*/ 3962880 w 6129516"/>
              <a:gd name="connsiteY6" fmla="*/ 6785687 h 6785687"/>
              <a:gd name="connsiteX0" fmla="*/ 0 w 6129516"/>
              <a:gd name="connsiteY0" fmla="*/ 4595 h 6785687"/>
              <a:gd name="connsiteX1" fmla="*/ 3288624 w 6129516"/>
              <a:gd name="connsiteY1" fmla="*/ 690719 h 6785687"/>
              <a:gd name="connsiteX2" fmla="*/ 4860577 w 6129516"/>
              <a:gd name="connsiteY2" fmla="*/ 787870 h 6785687"/>
              <a:gd name="connsiteX3" fmla="*/ 5767158 w 6129516"/>
              <a:gd name="connsiteY3" fmla="*/ 1953103 h 6785687"/>
              <a:gd name="connsiteX4" fmla="*/ 6055383 w 6129516"/>
              <a:gd name="connsiteY4" fmla="*/ 4542737 h 6785687"/>
              <a:gd name="connsiteX5" fmla="*/ 4459830 w 6129516"/>
              <a:gd name="connsiteY5" fmla="*/ 5483686 h 6785687"/>
              <a:gd name="connsiteX6" fmla="*/ 3962880 w 6129516"/>
              <a:gd name="connsiteY6" fmla="*/ 6785687 h 6785687"/>
              <a:gd name="connsiteX0" fmla="*/ 0 w 6129516"/>
              <a:gd name="connsiteY0" fmla="*/ 4595 h 6785687"/>
              <a:gd name="connsiteX1" fmla="*/ 3288625 w 6129516"/>
              <a:gd name="connsiteY1" fmla="*/ 690719 h 6785687"/>
              <a:gd name="connsiteX2" fmla="*/ 4860577 w 6129516"/>
              <a:gd name="connsiteY2" fmla="*/ 787870 h 6785687"/>
              <a:gd name="connsiteX3" fmla="*/ 5767158 w 6129516"/>
              <a:gd name="connsiteY3" fmla="*/ 1953103 h 6785687"/>
              <a:gd name="connsiteX4" fmla="*/ 6055383 w 6129516"/>
              <a:gd name="connsiteY4" fmla="*/ 4542737 h 6785687"/>
              <a:gd name="connsiteX5" fmla="*/ 4459830 w 6129516"/>
              <a:gd name="connsiteY5" fmla="*/ 5483686 h 6785687"/>
              <a:gd name="connsiteX6" fmla="*/ 3962880 w 6129516"/>
              <a:gd name="connsiteY6" fmla="*/ 6785687 h 6785687"/>
              <a:gd name="connsiteX0" fmla="*/ 0 w 6129516"/>
              <a:gd name="connsiteY0" fmla="*/ 4494 h 6785586"/>
              <a:gd name="connsiteX1" fmla="*/ 3288625 w 6129516"/>
              <a:gd name="connsiteY1" fmla="*/ 690618 h 6785586"/>
              <a:gd name="connsiteX2" fmla="*/ 4769713 w 6129516"/>
              <a:gd name="connsiteY2" fmla="*/ 696019 h 6785586"/>
              <a:gd name="connsiteX3" fmla="*/ 5767158 w 6129516"/>
              <a:gd name="connsiteY3" fmla="*/ 1953002 h 6785586"/>
              <a:gd name="connsiteX4" fmla="*/ 6055383 w 6129516"/>
              <a:gd name="connsiteY4" fmla="*/ 4542636 h 6785586"/>
              <a:gd name="connsiteX5" fmla="*/ 4459830 w 6129516"/>
              <a:gd name="connsiteY5" fmla="*/ 5483585 h 6785586"/>
              <a:gd name="connsiteX6" fmla="*/ 3962880 w 6129516"/>
              <a:gd name="connsiteY6" fmla="*/ 6785586 h 6785586"/>
              <a:gd name="connsiteX0" fmla="*/ 0 w 6129516"/>
              <a:gd name="connsiteY0" fmla="*/ 4494 h 6785586"/>
              <a:gd name="connsiteX1" fmla="*/ 3288625 w 6129516"/>
              <a:gd name="connsiteY1" fmla="*/ 690618 h 6785586"/>
              <a:gd name="connsiteX2" fmla="*/ 4769713 w 6129516"/>
              <a:gd name="connsiteY2" fmla="*/ 696019 h 6785586"/>
              <a:gd name="connsiteX3" fmla="*/ 5767158 w 6129516"/>
              <a:gd name="connsiteY3" fmla="*/ 1953002 h 6785586"/>
              <a:gd name="connsiteX4" fmla="*/ 6055383 w 6129516"/>
              <a:gd name="connsiteY4" fmla="*/ 4542636 h 6785586"/>
              <a:gd name="connsiteX5" fmla="*/ 4459830 w 6129516"/>
              <a:gd name="connsiteY5" fmla="*/ 5483585 h 6785586"/>
              <a:gd name="connsiteX6" fmla="*/ 3962880 w 6129516"/>
              <a:gd name="connsiteY6" fmla="*/ 6785586 h 6785586"/>
              <a:gd name="connsiteX0" fmla="*/ 0 w 6129516"/>
              <a:gd name="connsiteY0" fmla="*/ 4397 h 6785489"/>
              <a:gd name="connsiteX1" fmla="*/ 3288625 w 6129516"/>
              <a:gd name="connsiteY1" fmla="*/ 690521 h 6785489"/>
              <a:gd name="connsiteX2" fmla="*/ 4578898 w 6129516"/>
              <a:gd name="connsiteY2" fmla="*/ 604173 h 6785489"/>
              <a:gd name="connsiteX3" fmla="*/ 5767158 w 6129516"/>
              <a:gd name="connsiteY3" fmla="*/ 1952905 h 6785489"/>
              <a:gd name="connsiteX4" fmla="*/ 6055383 w 6129516"/>
              <a:gd name="connsiteY4" fmla="*/ 4542539 h 6785489"/>
              <a:gd name="connsiteX5" fmla="*/ 4459830 w 6129516"/>
              <a:gd name="connsiteY5" fmla="*/ 5483488 h 6785489"/>
              <a:gd name="connsiteX6" fmla="*/ 3962880 w 6129516"/>
              <a:gd name="connsiteY6" fmla="*/ 6785489 h 6785489"/>
              <a:gd name="connsiteX0" fmla="*/ 0 w 6122589"/>
              <a:gd name="connsiteY0" fmla="*/ 4397 h 6785489"/>
              <a:gd name="connsiteX1" fmla="*/ 3288625 w 6122589"/>
              <a:gd name="connsiteY1" fmla="*/ 690521 h 6785489"/>
              <a:gd name="connsiteX2" fmla="*/ 4578898 w 6122589"/>
              <a:gd name="connsiteY2" fmla="*/ 604173 h 6785489"/>
              <a:gd name="connsiteX3" fmla="*/ 5733342 w 6122589"/>
              <a:gd name="connsiteY3" fmla="*/ 1852017 h 6785489"/>
              <a:gd name="connsiteX4" fmla="*/ 6055383 w 6122589"/>
              <a:gd name="connsiteY4" fmla="*/ 4542539 h 6785489"/>
              <a:gd name="connsiteX5" fmla="*/ 4459830 w 6122589"/>
              <a:gd name="connsiteY5" fmla="*/ 5483488 h 6785489"/>
              <a:gd name="connsiteX6" fmla="*/ 3962880 w 6122589"/>
              <a:gd name="connsiteY6" fmla="*/ 6785489 h 6785489"/>
              <a:gd name="connsiteX0" fmla="*/ 0 w 6122590"/>
              <a:gd name="connsiteY0" fmla="*/ 4397 h 6785489"/>
              <a:gd name="connsiteX1" fmla="*/ 3288625 w 6122590"/>
              <a:gd name="connsiteY1" fmla="*/ 690521 h 6785489"/>
              <a:gd name="connsiteX2" fmla="*/ 4578898 w 6122590"/>
              <a:gd name="connsiteY2" fmla="*/ 604173 h 6785489"/>
              <a:gd name="connsiteX3" fmla="*/ 5733343 w 6122590"/>
              <a:gd name="connsiteY3" fmla="*/ 1852018 h 6785489"/>
              <a:gd name="connsiteX4" fmla="*/ 6055383 w 6122590"/>
              <a:gd name="connsiteY4" fmla="*/ 4542539 h 6785489"/>
              <a:gd name="connsiteX5" fmla="*/ 4459830 w 6122590"/>
              <a:gd name="connsiteY5" fmla="*/ 5483488 h 6785489"/>
              <a:gd name="connsiteX6" fmla="*/ 3962880 w 6122590"/>
              <a:gd name="connsiteY6" fmla="*/ 6785489 h 6785489"/>
              <a:gd name="connsiteX0" fmla="*/ 0 w 6122590"/>
              <a:gd name="connsiteY0" fmla="*/ 4397 h 6785489"/>
              <a:gd name="connsiteX1" fmla="*/ 3288625 w 6122590"/>
              <a:gd name="connsiteY1" fmla="*/ 690521 h 6785489"/>
              <a:gd name="connsiteX2" fmla="*/ 4578898 w 6122590"/>
              <a:gd name="connsiteY2" fmla="*/ 604173 h 6785489"/>
              <a:gd name="connsiteX3" fmla="*/ 5733343 w 6122590"/>
              <a:gd name="connsiteY3" fmla="*/ 1852018 h 6785489"/>
              <a:gd name="connsiteX4" fmla="*/ 6055383 w 6122590"/>
              <a:gd name="connsiteY4" fmla="*/ 4542539 h 6785489"/>
              <a:gd name="connsiteX5" fmla="*/ 4459830 w 6122590"/>
              <a:gd name="connsiteY5" fmla="*/ 5483488 h 6785489"/>
              <a:gd name="connsiteX6" fmla="*/ 3962880 w 6122590"/>
              <a:gd name="connsiteY6" fmla="*/ 6785489 h 6785489"/>
              <a:gd name="connsiteX0" fmla="*/ 0 w 6122590"/>
              <a:gd name="connsiteY0" fmla="*/ 4397 h 6785489"/>
              <a:gd name="connsiteX1" fmla="*/ 3288625 w 6122590"/>
              <a:gd name="connsiteY1" fmla="*/ 690521 h 6785489"/>
              <a:gd name="connsiteX2" fmla="*/ 4578898 w 6122590"/>
              <a:gd name="connsiteY2" fmla="*/ 604173 h 6785489"/>
              <a:gd name="connsiteX3" fmla="*/ 5733344 w 6122590"/>
              <a:gd name="connsiteY3" fmla="*/ 1805454 h 6785489"/>
              <a:gd name="connsiteX4" fmla="*/ 6055383 w 6122590"/>
              <a:gd name="connsiteY4" fmla="*/ 4542539 h 6785489"/>
              <a:gd name="connsiteX5" fmla="*/ 4459830 w 6122590"/>
              <a:gd name="connsiteY5" fmla="*/ 5483488 h 6785489"/>
              <a:gd name="connsiteX6" fmla="*/ 3962880 w 6122590"/>
              <a:gd name="connsiteY6" fmla="*/ 6785489 h 6785489"/>
              <a:gd name="connsiteX0" fmla="*/ 0 w 6122590"/>
              <a:gd name="connsiteY0" fmla="*/ 4397 h 6785489"/>
              <a:gd name="connsiteX1" fmla="*/ 3288625 w 6122590"/>
              <a:gd name="connsiteY1" fmla="*/ 690521 h 6785489"/>
              <a:gd name="connsiteX2" fmla="*/ 4578898 w 6122590"/>
              <a:gd name="connsiteY2" fmla="*/ 604173 h 6785489"/>
              <a:gd name="connsiteX3" fmla="*/ 5733344 w 6122590"/>
              <a:gd name="connsiteY3" fmla="*/ 1805454 h 6785489"/>
              <a:gd name="connsiteX4" fmla="*/ 6055383 w 6122590"/>
              <a:gd name="connsiteY4" fmla="*/ 4542539 h 6785489"/>
              <a:gd name="connsiteX5" fmla="*/ 4459830 w 6122590"/>
              <a:gd name="connsiteY5" fmla="*/ 5483488 h 6785489"/>
              <a:gd name="connsiteX6" fmla="*/ 3962880 w 6122590"/>
              <a:gd name="connsiteY6" fmla="*/ 6785489 h 6785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22590" h="6785489">
                <a:moveTo>
                  <a:pt x="0" y="4397"/>
                </a:moveTo>
                <a:cubicBezTo>
                  <a:pt x="1003630" y="-59397"/>
                  <a:pt x="2525475" y="590558"/>
                  <a:pt x="3288625" y="690521"/>
                </a:cubicBezTo>
                <a:cubicBezTo>
                  <a:pt x="4051775" y="790484"/>
                  <a:pt x="4171445" y="418351"/>
                  <a:pt x="4578898" y="604173"/>
                </a:cubicBezTo>
                <a:cubicBezTo>
                  <a:pt x="4986351" y="789995"/>
                  <a:pt x="5468846" y="1601830"/>
                  <a:pt x="5733344" y="1805454"/>
                </a:cubicBezTo>
                <a:cubicBezTo>
                  <a:pt x="5926420" y="2235253"/>
                  <a:pt x="6267635" y="3929533"/>
                  <a:pt x="6055383" y="4542539"/>
                </a:cubicBezTo>
                <a:cubicBezTo>
                  <a:pt x="5843131" y="5155545"/>
                  <a:pt x="4808580" y="5109663"/>
                  <a:pt x="4459830" y="5483488"/>
                </a:cubicBezTo>
                <a:cubicBezTo>
                  <a:pt x="4111080" y="5857313"/>
                  <a:pt x="4317169" y="6039529"/>
                  <a:pt x="3962880" y="6785489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93" name="Freeform 7"/>
          <p:cNvSpPr>
            <a:spLocks/>
          </p:cNvSpPr>
          <p:nvPr/>
        </p:nvSpPr>
        <p:spPr bwMode="auto">
          <a:xfrm>
            <a:off x="10947664" y="2005952"/>
            <a:ext cx="601592" cy="45771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994" name="TextBox 993"/>
          <p:cNvSpPr txBox="1"/>
          <p:nvPr/>
        </p:nvSpPr>
        <p:spPr>
          <a:xfrm>
            <a:off x="11070862" y="2000129"/>
            <a:ext cx="355199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 dirty="0"/>
              <a:t>CESNET</a:t>
            </a:r>
          </a:p>
          <a:p>
            <a:pPr algn="ctr"/>
            <a:r>
              <a:rPr lang="en-US" sz="650" b="1" u="sng" dirty="0"/>
              <a:t>Czechia</a:t>
            </a:r>
          </a:p>
        </p:txBody>
      </p:sp>
      <p:sp>
        <p:nvSpPr>
          <p:cNvPr id="996" name="TextBox 995"/>
          <p:cNvSpPr txBox="1"/>
          <p:nvPr/>
        </p:nvSpPr>
        <p:spPr>
          <a:xfrm>
            <a:off x="8706118" y="4299720"/>
            <a:ext cx="287873" cy="146184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r>
              <a:rPr lang="en-US" sz="650" b="1" u="sng" dirty="0"/>
              <a:t>ESnet</a:t>
            </a:r>
          </a:p>
        </p:txBody>
      </p:sp>
      <p:sp>
        <p:nvSpPr>
          <p:cNvPr id="997" name="Oval 996"/>
          <p:cNvSpPr/>
          <p:nvPr/>
        </p:nvSpPr>
        <p:spPr bwMode="auto">
          <a:xfrm>
            <a:off x="9022220" y="4435646"/>
            <a:ext cx="312508" cy="163352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itchFamily="-65" charset="0"/>
                <a:ea typeface="Arial" pitchFamily="-65" charset="0"/>
                <a:cs typeface="Arial" pitchFamily="-65" charset="0"/>
              </a:rPr>
              <a:t>Geneva</a:t>
            </a:r>
          </a:p>
        </p:txBody>
      </p:sp>
      <p:sp>
        <p:nvSpPr>
          <p:cNvPr id="1000" name="Freeform 7"/>
          <p:cNvSpPr>
            <a:spLocks/>
          </p:cNvSpPr>
          <p:nvPr/>
        </p:nvSpPr>
        <p:spPr bwMode="auto">
          <a:xfrm>
            <a:off x="8715746" y="5795453"/>
            <a:ext cx="663883" cy="632465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 dirty="0"/>
          </a:p>
        </p:txBody>
      </p:sp>
      <p:sp>
        <p:nvSpPr>
          <p:cNvPr id="1001" name="TextBox 1000"/>
          <p:cNvSpPr txBox="1"/>
          <p:nvPr/>
        </p:nvSpPr>
        <p:spPr>
          <a:xfrm>
            <a:off x="8692590" y="5802791"/>
            <a:ext cx="710193" cy="225693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>
              <a:lnSpc>
                <a:spcPts val="700"/>
              </a:lnSpc>
            </a:pPr>
            <a:r>
              <a:rPr lang="en-US" sz="650" b="1" u="sng" dirty="0" err="1"/>
              <a:t>RedIRIS</a:t>
            </a:r>
            <a:endParaRPr lang="en-US" sz="650" b="1" u="sng" dirty="0"/>
          </a:p>
          <a:p>
            <a:pPr algn="ctr">
              <a:lnSpc>
                <a:spcPts val="700"/>
              </a:lnSpc>
            </a:pPr>
            <a:r>
              <a:rPr lang="en-US" sz="650" b="1" u="sng" dirty="0"/>
              <a:t>Spain</a:t>
            </a:r>
          </a:p>
        </p:txBody>
      </p:sp>
      <p:sp>
        <p:nvSpPr>
          <p:cNvPr id="1002" name="TextBox 1001"/>
          <p:cNvSpPr txBox="1"/>
          <p:nvPr/>
        </p:nvSpPr>
        <p:spPr>
          <a:xfrm>
            <a:off x="8967729" y="6024998"/>
            <a:ext cx="159917" cy="78483"/>
          </a:xfrm>
          <a:prstGeom prst="rect">
            <a:avLst/>
          </a:prstGeom>
          <a:solidFill>
            <a:srgbClr val="99CCFF"/>
          </a:solidFill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PIC-T1</a:t>
            </a:r>
          </a:p>
        </p:txBody>
      </p:sp>
      <p:grpSp>
        <p:nvGrpSpPr>
          <p:cNvPr id="1003" name="Group 1002"/>
          <p:cNvGrpSpPr/>
          <p:nvPr/>
        </p:nvGrpSpPr>
        <p:grpSpPr>
          <a:xfrm>
            <a:off x="11025502" y="5356211"/>
            <a:ext cx="685800" cy="532187"/>
            <a:chOff x="8506385" y="5251450"/>
            <a:chExt cx="637615" cy="454934"/>
          </a:xfrm>
        </p:grpSpPr>
        <p:sp>
          <p:nvSpPr>
            <p:cNvPr id="1004" name="Freeform 7"/>
            <p:cNvSpPr>
              <a:spLocks/>
            </p:cNvSpPr>
            <p:nvPr/>
          </p:nvSpPr>
          <p:spPr bwMode="auto">
            <a:xfrm>
              <a:off x="8506385" y="5251450"/>
              <a:ext cx="637615" cy="454934"/>
            </a:xfrm>
            <a:custGeom>
              <a:avLst/>
              <a:gdLst>
                <a:gd name="T0" fmla="*/ 5 w 2184"/>
                <a:gd name="T1" fmla="*/ 630 h 1434"/>
                <a:gd name="T2" fmla="*/ 68 w 2184"/>
                <a:gd name="T3" fmla="*/ 535 h 1434"/>
                <a:gd name="T4" fmla="*/ 119 w 2184"/>
                <a:gd name="T5" fmla="*/ 390 h 1434"/>
                <a:gd name="T6" fmla="*/ 201 w 2184"/>
                <a:gd name="T7" fmla="*/ 293 h 1434"/>
                <a:gd name="T8" fmla="*/ 348 w 2184"/>
                <a:gd name="T9" fmla="*/ 204 h 1434"/>
                <a:gd name="T10" fmla="*/ 401 w 2184"/>
                <a:gd name="T11" fmla="*/ 129 h 1434"/>
                <a:gd name="T12" fmla="*/ 516 w 2184"/>
                <a:gd name="T13" fmla="*/ 91 h 1434"/>
                <a:gd name="T14" fmla="*/ 593 w 2184"/>
                <a:gd name="T15" fmla="*/ 81 h 1434"/>
                <a:gd name="T16" fmla="*/ 724 w 2184"/>
                <a:gd name="T17" fmla="*/ 57 h 1434"/>
                <a:gd name="T18" fmla="*/ 835 w 2184"/>
                <a:gd name="T19" fmla="*/ 22 h 1434"/>
                <a:gd name="T20" fmla="*/ 972 w 2184"/>
                <a:gd name="T21" fmla="*/ 13 h 1434"/>
                <a:gd name="T22" fmla="*/ 1064 w 2184"/>
                <a:gd name="T23" fmla="*/ 18 h 1434"/>
                <a:gd name="T24" fmla="*/ 1152 w 2184"/>
                <a:gd name="T25" fmla="*/ 19 h 1434"/>
                <a:gd name="T26" fmla="*/ 1200 w 2184"/>
                <a:gd name="T27" fmla="*/ 6 h 1434"/>
                <a:gd name="T28" fmla="*/ 1298 w 2184"/>
                <a:gd name="T29" fmla="*/ 48 h 1434"/>
                <a:gd name="T30" fmla="*/ 1403 w 2184"/>
                <a:gd name="T31" fmla="*/ 65 h 1434"/>
                <a:gd name="T32" fmla="*/ 1489 w 2184"/>
                <a:gd name="T33" fmla="*/ 41 h 1434"/>
                <a:gd name="T34" fmla="*/ 1616 w 2184"/>
                <a:gd name="T35" fmla="*/ 88 h 1434"/>
                <a:gd name="T36" fmla="*/ 1672 w 2184"/>
                <a:gd name="T37" fmla="*/ 116 h 1434"/>
                <a:gd name="T38" fmla="*/ 1733 w 2184"/>
                <a:gd name="T39" fmla="*/ 137 h 1434"/>
                <a:gd name="T40" fmla="*/ 1737 w 2184"/>
                <a:gd name="T41" fmla="*/ 175 h 1434"/>
                <a:gd name="T42" fmla="*/ 1887 w 2184"/>
                <a:gd name="T43" fmla="*/ 201 h 1434"/>
                <a:gd name="T44" fmla="*/ 1914 w 2184"/>
                <a:gd name="T45" fmla="*/ 301 h 1434"/>
                <a:gd name="T46" fmla="*/ 1990 w 2184"/>
                <a:gd name="T47" fmla="*/ 395 h 1434"/>
                <a:gd name="T48" fmla="*/ 2122 w 2184"/>
                <a:gd name="T49" fmla="*/ 476 h 1434"/>
                <a:gd name="T50" fmla="*/ 2133 w 2184"/>
                <a:gd name="T51" fmla="*/ 575 h 1434"/>
                <a:gd name="T52" fmla="*/ 2159 w 2184"/>
                <a:gd name="T53" fmla="*/ 654 h 1434"/>
                <a:gd name="T54" fmla="*/ 2116 w 2184"/>
                <a:gd name="T55" fmla="*/ 719 h 1434"/>
                <a:gd name="T56" fmla="*/ 2176 w 2184"/>
                <a:gd name="T57" fmla="*/ 735 h 1434"/>
                <a:gd name="T58" fmla="*/ 2172 w 2184"/>
                <a:gd name="T59" fmla="*/ 796 h 1434"/>
                <a:gd name="T60" fmla="*/ 2121 w 2184"/>
                <a:gd name="T61" fmla="*/ 820 h 1434"/>
                <a:gd name="T62" fmla="*/ 2098 w 2184"/>
                <a:gd name="T63" fmla="*/ 947 h 1434"/>
                <a:gd name="T64" fmla="*/ 2071 w 2184"/>
                <a:gd name="T65" fmla="*/ 992 h 1434"/>
                <a:gd name="T66" fmla="*/ 2068 w 2184"/>
                <a:gd name="T67" fmla="*/ 1060 h 1434"/>
                <a:gd name="T68" fmla="*/ 1981 w 2184"/>
                <a:gd name="T69" fmla="*/ 1071 h 1434"/>
                <a:gd name="T70" fmla="*/ 1916 w 2184"/>
                <a:gd name="T71" fmla="*/ 1208 h 1434"/>
                <a:gd name="T72" fmla="*/ 1776 w 2184"/>
                <a:gd name="T73" fmla="*/ 1235 h 1434"/>
                <a:gd name="T74" fmla="*/ 1707 w 2184"/>
                <a:gd name="T75" fmla="*/ 1313 h 1434"/>
                <a:gd name="T76" fmla="*/ 1589 w 2184"/>
                <a:gd name="T77" fmla="*/ 1351 h 1434"/>
                <a:gd name="T78" fmla="*/ 1494 w 2184"/>
                <a:gd name="T79" fmla="*/ 1402 h 1434"/>
                <a:gd name="T80" fmla="*/ 1430 w 2184"/>
                <a:gd name="T81" fmla="*/ 1362 h 1434"/>
                <a:gd name="T82" fmla="*/ 1363 w 2184"/>
                <a:gd name="T83" fmla="*/ 1431 h 1434"/>
                <a:gd name="T84" fmla="*/ 1260 w 2184"/>
                <a:gd name="T85" fmla="*/ 1394 h 1434"/>
                <a:gd name="T86" fmla="*/ 1192 w 2184"/>
                <a:gd name="T87" fmla="*/ 1429 h 1434"/>
                <a:gd name="T88" fmla="*/ 1087 w 2184"/>
                <a:gd name="T89" fmla="*/ 1397 h 1434"/>
                <a:gd name="T90" fmla="*/ 980 w 2184"/>
                <a:gd name="T91" fmla="*/ 1434 h 1434"/>
                <a:gd name="T92" fmla="*/ 872 w 2184"/>
                <a:gd name="T93" fmla="*/ 1375 h 1434"/>
                <a:gd name="T94" fmla="*/ 748 w 2184"/>
                <a:gd name="T95" fmla="*/ 1380 h 1434"/>
                <a:gd name="T96" fmla="*/ 694 w 2184"/>
                <a:gd name="T97" fmla="*/ 1307 h 1434"/>
                <a:gd name="T98" fmla="*/ 619 w 2184"/>
                <a:gd name="T99" fmla="*/ 1343 h 1434"/>
                <a:gd name="T100" fmla="*/ 525 w 2184"/>
                <a:gd name="T101" fmla="*/ 1299 h 1434"/>
                <a:gd name="T102" fmla="*/ 519 w 2184"/>
                <a:gd name="T103" fmla="*/ 1262 h 1434"/>
                <a:gd name="T104" fmla="*/ 399 w 2184"/>
                <a:gd name="T105" fmla="*/ 1210 h 1434"/>
                <a:gd name="T106" fmla="*/ 329 w 2184"/>
                <a:gd name="T107" fmla="*/ 1165 h 1434"/>
                <a:gd name="T108" fmla="*/ 172 w 2184"/>
                <a:gd name="T109" fmla="*/ 1103 h 1434"/>
                <a:gd name="T110" fmla="*/ 105 w 2184"/>
                <a:gd name="T111" fmla="*/ 976 h 1434"/>
                <a:gd name="T112" fmla="*/ 5 w 2184"/>
                <a:gd name="T113" fmla="*/ 907 h 1434"/>
                <a:gd name="T114" fmla="*/ 26 w 2184"/>
                <a:gd name="T115" fmla="*/ 818 h 1434"/>
                <a:gd name="T116" fmla="*/ 22 w 2184"/>
                <a:gd name="T117" fmla="*/ 737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84" h="1434">
                  <a:moveTo>
                    <a:pt x="48" y="719"/>
                  </a:moveTo>
                  <a:lnTo>
                    <a:pt x="33" y="708"/>
                  </a:lnTo>
                  <a:lnTo>
                    <a:pt x="21" y="696"/>
                  </a:lnTo>
                  <a:lnTo>
                    <a:pt x="13" y="680"/>
                  </a:lnTo>
                  <a:lnTo>
                    <a:pt x="6" y="664"/>
                  </a:lnTo>
                  <a:lnTo>
                    <a:pt x="5" y="648"/>
                  </a:lnTo>
                  <a:lnTo>
                    <a:pt x="5" y="630"/>
                  </a:lnTo>
                  <a:lnTo>
                    <a:pt x="10" y="613"/>
                  </a:lnTo>
                  <a:lnTo>
                    <a:pt x="18" y="597"/>
                  </a:lnTo>
                  <a:lnTo>
                    <a:pt x="29" y="583"/>
                  </a:lnTo>
                  <a:lnTo>
                    <a:pt x="43" y="570"/>
                  </a:lnTo>
                  <a:lnTo>
                    <a:pt x="61" y="562"/>
                  </a:lnTo>
                  <a:lnTo>
                    <a:pt x="78" y="555"/>
                  </a:lnTo>
                  <a:lnTo>
                    <a:pt x="68" y="535"/>
                  </a:lnTo>
                  <a:lnTo>
                    <a:pt x="62" y="511"/>
                  </a:lnTo>
                  <a:lnTo>
                    <a:pt x="61" y="489"/>
                  </a:lnTo>
                  <a:lnTo>
                    <a:pt x="64" y="465"/>
                  </a:lnTo>
                  <a:lnTo>
                    <a:pt x="72" y="444"/>
                  </a:lnTo>
                  <a:lnTo>
                    <a:pt x="84" y="423"/>
                  </a:lnTo>
                  <a:lnTo>
                    <a:pt x="100" y="406"/>
                  </a:lnTo>
                  <a:lnTo>
                    <a:pt x="119" y="390"/>
                  </a:lnTo>
                  <a:lnTo>
                    <a:pt x="137" y="382"/>
                  </a:lnTo>
                  <a:lnTo>
                    <a:pt x="156" y="376"/>
                  </a:lnTo>
                  <a:lnTo>
                    <a:pt x="175" y="374"/>
                  </a:lnTo>
                  <a:lnTo>
                    <a:pt x="196" y="374"/>
                  </a:lnTo>
                  <a:lnTo>
                    <a:pt x="191" y="345"/>
                  </a:lnTo>
                  <a:lnTo>
                    <a:pt x="193" y="318"/>
                  </a:lnTo>
                  <a:lnTo>
                    <a:pt x="201" y="293"/>
                  </a:lnTo>
                  <a:lnTo>
                    <a:pt x="212" y="269"/>
                  </a:lnTo>
                  <a:lnTo>
                    <a:pt x="229" y="248"/>
                  </a:lnTo>
                  <a:lnTo>
                    <a:pt x="248" y="231"/>
                  </a:lnTo>
                  <a:lnTo>
                    <a:pt x="272" y="216"/>
                  </a:lnTo>
                  <a:lnTo>
                    <a:pt x="299" y="207"/>
                  </a:lnTo>
                  <a:lnTo>
                    <a:pt x="325" y="204"/>
                  </a:lnTo>
                  <a:lnTo>
                    <a:pt x="348" y="204"/>
                  </a:lnTo>
                  <a:lnTo>
                    <a:pt x="372" y="209"/>
                  </a:lnTo>
                  <a:lnTo>
                    <a:pt x="395" y="216"/>
                  </a:lnTo>
                  <a:lnTo>
                    <a:pt x="388" y="199"/>
                  </a:lnTo>
                  <a:lnTo>
                    <a:pt x="387" y="180"/>
                  </a:lnTo>
                  <a:lnTo>
                    <a:pt x="388" y="162"/>
                  </a:lnTo>
                  <a:lnTo>
                    <a:pt x="393" y="145"/>
                  </a:lnTo>
                  <a:lnTo>
                    <a:pt x="401" y="129"/>
                  </a:lnTo>
                  <a:lnTo>
                    <a:pt x="414" y="115"/>
                  </a:lnTo>
                  <a:lnTo>
                    <a:pt x="428" y="102"/>
                  </a:lnTo>
                  <a:lnTo>
                    <a:pt x="444" y="92"/>
                  </a:lnTo>
                  <a:lnTo>
                    <a:pt x="461" y="88"/>
                  </a:lnTo>
                  <a:lnTo>
                    <a:pt x="481" y="84"/>
                  </a:lnTo>
                  <a:lnTo>
                    <a:pt x="498" y="86"/>
                  </a:lnTo>
                  <a:lnTo>
                    <a:pt x="516" y="91"/>
                  </a:lnTo>
                  <a:lnTo>
                    <a:pt x="531" y="97"/>
                  </a:lnTo>
                  <a:lnTo>
                    <a:pt x="546" y="108"/>
                  </a:lnTo>
                  <a:lnTo>
                    <a:pt x="558" y="121"/>
                  </a:lnTo>
                  <a:lnTo>
                    <a:pt x="570" y="137"/>
                  </a:lnTo>
                  <a:lnTo>
                    <a:pt x="574" y="116"/>
                  </a:lnTo>
                  <a:lnTo>
                    <a:pt x="582" y="97"/>
                  </a:lnTo>
                  <a:lnTo>
                    <a:pt x="593" y="81"/>
                  </a:lnTo>
                  <a:lnTo>
                    <a:pt x="609" y="67"/>
                  </a:lnTo>
                  <a:lnTo>
                    <a:pt x="625" y="56"/>
                  </a:lnTo>
                  <a:lnTo>
                    <a:pt x="644" y="49"/>
                  </a:lnTo>
                  <a:lnTo>
                    <a:pt x="665" y="46"/>
                  </a:lnTo>
                  <a:lnTo>
                    <a:pt x="687" y="46"/>
                  </a:lnTo>
                  <a:lnTo>
                    <a:pt x="706" y="51"/>
                  </a:lnTo>
                  <a:lnTo>
                    <a:pt x="724" y="57"/>
                  </a:lnTo>
                  <a:lnTo>
                    <a:pt x="741" y="68"/>
                  </a:lnTo>
                  <a:lnTo>
                    <a:pt x="756" y="83"/>
                  </a:lnTo>
                  <a:lnTo>
                    <a:pt x="768" y="67"/>
                  </a:lnTo>
                  <a:lnTo>
                    <a:pt x="784" y="53"/>
                  </a:lnTo>
                  <a:lnTo>
                    <a:pt x="800" y="41"/>
                  </a:lnTo>
                  <a:lnTo>
                    <a:pt x="818" y="30"/>
                  </a:lnTo>
                  <a:lnTo>
                    <a:pt x="835" y="22"/>
                  </a:lnTo>
                  <a:lnTo>
                    <a:pt x="854" y="16"/>
                  </a:lnTo>
                  <a:lnTo>
                    <a:pt x="873" y="10"/>
                  </a:lnTo>
                  <a:lnTo>
                    <a:pt x="894" y="6"/>
                  </a:lnTo>
                  <a:lnTo>
                    <a:pt x="913" y="6"/>
                  </a:lnTo>
                  <a:lnTo>
                    <a:pt x="932" y="6"/>
                  </a:lnTo>
                  <a:lnTo>
                    <a:pt x="953" y="8"/>
                  </a:lnTo>
                  <a:lnTo>
                    <a:pt x="972" y="13"/>
                  </a:lnTo>
                  <a:lnTo>
                    <a:pt x="991" y="19"/>
                  </a:lnTo>
                  <a:lnTo>
                    <a:pt x="1010" y="27"/>
                  </a:lnTo>
                  <a:lnTo>
                    <a:pt x="1028" y="37"/>
                  </a:lnTo>
                  <a:lnTo>
                    <a:pt x="1045" y="48"/>
                  </a:lnTo>
                  <a:lnTo>
                    <a:pt x="1050" y="37"/>
                  </a:lnTo>
                  <a:lnTo>
                    <a:pt x="1056" y="26"/>
                  </a:lnTo>
                  <a:lnTo>
                    <a:pt x="1064" y="18"/>
                  </a:lnTo>
                  <a:lnTo>
                    <a:pt x="1074" y="10"/>
                  </a:lnTo>
                  <a:lnTo>
                    <a:pt x="1085" y="5"/>
                  </a:lnTo>
                  <a:lnTo>
                    <a:pt x="1096" y="2"/>
                  </a:lnTo>
                  <a:lnTo>
                    <a:pt x="1109" y="2"/>
                  </a:lnTo>
                  <a:lnTo>
                    <a:pt x="1122" y="3"/>
                  </a:lnTo>
                  <a:lnTo>
                    <a:pt x="1138" y="10"/>
                  </a:lnTo>
                  <a:lnTo>
                    <a:pt x="1152" y="19"/>
                  </a:lnTo>
                  <a:lnTo>
                    <a:pt x="1161" y="33"/>
                  </a:lnTo>
                  <a:lnTo>
                    <a:pt x="1168" y="49"/>
                  </a:lnTo>
                  <a:lnTo>
                    <a:pt x="1169" y="38"/>
                  </a:lnTo>
                  <a:lnTo>
                    <a:pt x="1174" y="29"/>
                  </a:lnTo>
                  <a:lnTo>
                    <a:pt x="1182" y="19"/>
                  </a:lnTo>
                  <a:lnTo>
                    <a:pt x="1190" y="11"/>
                  </a:lnTo>
                  <a:lnTo>
                    <a:pt x="1200" y="6"/>
                  </a:lnTo>
                  <a:lnTo>
                    <a:pt x="1212" y="2"/>
                  </a:lnTo>
                  <a:lnTo>
                    <a:pt x="1225" y="0"/>
                  </a:lnTo>
                  <a:lnTo>
                    <a:pt x="1238" y="2"/>
                  </a:lnTo>
                  <a:lnTo>
                    <a:pt x="1257" y="6"/>
                  </a:lnTo>
                  <a:lnTo>
                    <a:pt x="1274" y="18"/>
                  </a:lnTo>
                  <a:lnTo>
                    <a:pt x="1289" y="30"/>
                  </a:lnTo>
                  <a:lnTo>
                    <a:pt x="1298" y="48"/>
                  </a:lnTo>
                  <a:lnTo>
                    <a:pt x="1306" y="43"/>
                  </a:lnTo>
                  <a:lnTo>
                    <a:pt x="1317" y="38"/>
                  </a:lnTo>
                  <a:lnTo>
                    <a:pt x="1340" y="37"/>
                  </a:lnTo>
                  <a:lnTo>
                    <a:pt x="1365" y="40"/>
                  </a:lnTo>
                  <a:lnTo>
                    <a:pt x="1386" y="49"/>
                  </a:lnTo>
                  <a:lnTo>
                    <a:pt x="1395" y="56"/>
                  </a:lnTo>
                  <a:lnTo>
                    <a:pt x="1403" y="65"/>
                  </a:lnTo>
                  <a:lnTo>
                    <a:pt x="1408" y="73"/>
                  </a:lnTo>
                  <a:lnTo>
                    <a:pt x="1410" y="83"/>
                  </a:lnTo>
                  <a:lnTo>
                    <a:pt x="1419" y="68"/>
                  </a:lnTo>
                  <a:lnTo>
                    <a:pt x="1433" y="59"/>
                  </a:lnTo>
                  <a:lnTo>
                    <a:pt x="1449" y="49"/>
                  </a:lnTo>
                  <a:lnTo>
                    <a:pt x="1468" y="45"/>
                  </a:lnTo>
                  <a:lnTo>
                    <a:pt x="1489" y="41"/>
                  </a:lnTo>
                  <a:lnTo>
                    <a:pt x="1511" y="41"/>
                  </a:lnTo>
                  <a:lnTo>
                    <a:pt x="1535" y="45"/>
                  </a:lnTo>
                  <a:lnTo>
                    <a:pt x="1558" y="51"/>
                  </a:lnTo>
                  <a:lnTo>
                    <a:pt x="1575" y="59"/>
                  </a:lnTo>
                  <a:lnTo>
                    <a:pt x="1591" y="67"/>
                  </a:lnTo>
                  <a:lnTo>
                    <a:pt x="1605" y="76"/>
                  </a:lnTo>
                  <a:lnTo>
                    <a:pt x="1616" y="88"/>
                  </a:lnTo>
                  <a:lnTo>
                    <a:pt x="1626" y="99"/>
                  </a:lnTo>
                  <a:lnTo>
                    <a:pt x="1632" y="111"/>
                  </a:lnTo>
                  <a:lnTo>
                    <a:pt x="1636" y="124"/>
                  </a:lnTo>
                  <a:lnTo>
                    <a:pt x="1636" y="137"/>
                  </a:lnTo>
                  <a:lnTo>
                    <a:pt x="1648" y="127"/>
                  </a:lnTo>
                  <a:lnTo>
                    <a:pt x="1659" y="121"/>
                  </a:lnTo>
                  <a:lnTo>
                    <a:pt x="1672" y="116"/>
                  </a:lnTo>
                  <a:lnTo>
                    <a:pt x="1685" y="115"/>
                  </a:lnTo>
                  <a:lnTo>
                    <a:pt x="1696" y="113"/>
                  </a:lnTo>
                  <a:lnTo>
                    <a:pt x="1707" y="115"/>
                  </a:lnTo>
                  <a:lnTo>
                    <a:pt x="1717" y="118"/>
                  </a:lnTo>
                  <a:lnTo>
                    <a:pt x="1725" y="124"/>
                  </a:lnTo>
                  <a:lnTo>
                    <a:pt x="1729" y="131"/>
                  </a:lnTo>
                  <a:lnTo>
                    <a:pt x="1733" y="137"/>
                  </a:lnTo>
                  <a:lnTo>
                    <a:pt x="1734" y="145"/>
                  </a:lnTo>
                  <a:lnTo>
                    <a:pt x="1734" y="153"/>
                  </a:lnTo>
                  <a:lnTo>
                    <a:pt x="1733" y="162"/>
                  </a:lnTo>
                  <a:lnTo>
                    <a:pt x="1729" y="170"/>
                  </a:lnTo>
                  <a:lnTo>
                    <a:pt x="1723" y="180"/>
                  </a:lnTo>
                  <a:lnTo>
                    <a:pt x="1717" y="189"/>
                  </a:lnTo>
                  <a:lnTo>
                    <a:pt x="1737" y="175"/>
                  </a:lnTo>
                  <a:lnTo>
                    <a:pt x="1758" y="166"/>
                  </a:lnTo>
                  <a:lnTo>
                    <a:pt x="1782" y="161"/>
                  </a:lnTo>
                  <a:lnTo>
                    <a:pt x="1804" y="161"/>
                  </a:lnTo>
                  <a:lnTo>
                    <a:pt x="1826" y="164"/>
                  </a:lnTo>
                  <a:lnTo>
                    <a:pt x="1849" y="172"/>
                  </a:lnTo>
                  <a:lnTo>
                    <a:pt x="1869" y="185"/>
                  </a:lnTo>
                  <a:lnTo>
                    <a:pt x="1887" y="201"/>
                  </a:lnTo>
                  <a:lnTo>
                    <a:pt x="1896" y="213"/>
                  </a:lnTo>
                  <a:lnTo>
                    <a:pt x="1904" y="226"/>
                  </a:lnTo>
                  <a:lnTo>
                    <a:pt x="1911" y="240"/>
                  </a:lnTo>
                  <a:lnTo>
                    <a:pt x="1914" y="255"/>
                  </a:lnTo>
                  <a:lnTo>
                    <a:pt x="1916" y="271"/>
                  </a:lnTo>
                  <a:lnTo>
                    <a:pt x="1916" y="287"/>
                  </a:lnTo>
                  <a:lnTo>
                    <a:pt x="1914" y="301"/>
                  </a:lnTo>
                  <a:lnTo>
                    <a:pt x="1909" y="317"/>
                  </a:lnTo>
                  <a:lnTo>
                    <a:pt x="1931" y="326"/>
                  </a:lnTo>
                  <a:lnTo>
                    <a:pt x="1949" y="337"/>
                  </a:lnTo>
                  <a:lnTo>
                    <a:pt x="1965" y="350"/>
                  </a:lnTo>
                  <a:lnTo>
                    <a:pt x="1978" y="364"/>
                  </a:lnTo>
                  <a:lnTo>
                    <a:pt x="1986" y="379"/>
                  </a:lnTo>
                  <a:lnTo>
                    <a:pt x="1990" y="395"/>
                  </a:lnTo>
                  <a:lnTo>
                    <a:pt x="1990" y="411"/>
                  </a:lnTo>
                  <a:lnTo>
                    <a:pt x="1987" y="425"/>
                  </a:lnTo>
                  <a:lnTo>
                    <a:pt x="2021" y="428"/>
                  </a:lnTo>
                  <a:lnTo>
                    <a:pt x="2052" y="435"/>
                  </a:lnTo>
                  <a:lnTo>
                    <a:pt x="2079" y="446"/>
                  </a:lnTo>
                  <a:lnTo>
                    <a:pt x="2103" y="460"/>
                  </a:lnTo>
                  <a:lnTo>
                    <a:pt x="2122" y="476"/>
                  </a:lnTo>
                  <a:lnTo>
                    <a:pt x="2137" y="495"/>
                  </a:lnTo>
                  <a:lnTo>
                    <a:pt x="2141" y="505"/>
                  </a:lnTo>
                  <a:lnTo>
                    <a:pt x="2145" y="516"/>
                  </a:lnTo>
                  <a:lnTo>
                    <a:pt x="2146" y="527"/>
                  </a:lnTo>
                  <a:lnTo>
                    <a:pt x="2146" y="538"/>
                  </a:lnTo>
                  <a:lnTo>
                    <a:pt x="2141" y="557"/>
                  </a:lnTo>
                  <a:lnTo>
                    <a:pt x="2133" y="575"/>
                  </a:lnTo>
                  <a:lnTo>
                    <a:pt x="2119" y="592"/>
                  </a:lnTo>
                  <a:lnTo>
                    <a:pt x="2102" y="606"/>
                  </a:lnTo>
                  <a:lnTo>
                    <a:pt x="2119" y="613"/>
                  </a:lnTo>
                  <a:lnTo>
                    <a:pt x="2133" y="621"/>
                  </a:lnTo>
                  <a:lnTo>
                    <a:pt x="2146" y="632"/>
                  </a:lnTo>
                  <a:lnTo>
                    <a:pt x="2154" y="641"/>
                  </a:lnTo>
                  <a:lnTo>
                    <a:pt x="2159" y="654"/>
                  </a:lnTo>
                  <a:lnTo>
                    <a:pt x="2161" y="665"/>
                  </a:lnTo>
                  <a:lnTo>
                    <a:pt x="2159" y="678"/>
                  </a:lnTo>
                  <a:lnTo>
                    <a:pt x="2153" y="691"/>
                  </a:lnTo>
                  <a:lnTo>
                    <a:pt x="2146" y="699"/>
                  </a:lnTo>
                  <a:lnTo>
                    <a:pt x="2138" y="707"/>
                  </a:lnTo>
                  <a:lnTo>
                    <a:pt x="2127" y="713"/>
                  </a:lnTo>
                  <a:lnTo>
                    <a:pt x="2116" y="719"/>
                  </a:lnTo>
                  <a:lnTo>
                    <a:pt x="2126" y="716"/>
                  </a:lnTo>
                  <a:lnTo>
                    <a:pt x="2135" y="715"/>
                  </a:lnTo>
                  <a:lnTo>
                    <a:pt x="2145" y="716"/>
                  </a:lnTo>
                  <a:lnTo>
                    <a:pt x="2154" y="718"/>
                  </a:lnTo>
                  <a:lnTo>
                    <a:pt x="2162" y="723"/>
                  </a:lnTo>
                  <a:lnTo>
                    <a:pt x="2170" y="727"/>
                  </a:lnTo>
                  <a:lnTo>
                    <a:pt x="2176" y="735"/>
                  </a:lnTo>
                  <a:lnTo>
                    <a:pt x="2181" y="743"/>
                  </a:lnTo>
                  <a:lnTo>
                    <a:pt x="2184" y="753"/>
                  </a:lnTo>
                  <a:lnTo>
                    <a:pt x="2184" y="762"/>
                  </a:lnTo>
                  <a:lnTo>
                    <a:pt x="2184" y="770"/>
                  </a:lnTo>
                  <a:lnTo>
                    <a:pt x="2181" y="780"/>
                  </a:lnTo>
                  <a:lnTo>
                    <a:pt x="2178" y="788"/>
                  </a:lnTo>
                  <a:lnTo>
                    <a:pt x="2172" y="796"/>
                  </a:lnTo>
                  <a:lnTo>
                    <a:pt x="2165" y="802"/>
                  </a:lnTo>
                  <a:lnTo>
                    <a:pt x="2156" y="807"/>
                  </a:lnTo>
                  <a:lnTo>
                    <a:pt x="2145" y="810"/>
                  </a:lnTo>
                  <a:lnTo>
                    <a:pt x="2132" y="810"/>
                  </a:lnTo>
                  <a:lnTo>
                    <a:pt x="2119" y="807"/>
                  </a:lnTo>
                  <a:lnTo>
                    <a:pt x="2108" y="802"/>
                  </a:lnTo>
                  <a:lnTo>
                    <a:pt x="2121" y="820"/>
                  </a:lnTo>
                  <a:lnTo>
                    <a:pt x="2129" y="837"/>
                  </a:lnTo>
                  <a:lnTo>
                    <a:pt x="2133" y="856"/>
                  </a:lnTo>
                  <a:lnTo>
                    <a:pt x="2135" y="877"/>
                  </a:lnTo>
                  <a:lnTo>
                    <a:pt x="2132" y="896"/>
                  </a:lnTo>
                  <a:lnTo>
                    <a:pt x="2124" y="915"/>
                  </a:lnTo>
                  <a:lnTo>
                    <a:pt x="2114" y="933"/>
                  </a:lnTo>
                  <a:lnTo>
                    <a:pt x="2098" y="947"/>
                  </a:lnTo>
                  <a:lnTo>
                    <a:pt x="2086" y="957"/>
                  </a:lnTo>
                  <a:lnTo>
                    <a:pt x="2071" y="964"/>
                  </a:lnTo>
                  <a:lnTo>
                    <a:pt x="2056" y="971"/>
                  </a:lnTo>
                  <a:lnTo>
                    <a:pt x="2040" y="972"/>
                  </a:lnTo>
                  <a:lnTo>
                    <a:pt x="2052" y="977"/>
                  </a:lnTo>
                  <a:lnTo>
                    <a:pt x="2063" y="984"/>
                  </a:lnTo>
                  <a:lnTo>
                    <a:pt x="2071" y="992"/>
                  </a:lnTo>
                  <a:lnTo>
                    <a:pt x="2079" y="999"/>
                  </a:lnTo>
                  <a:lnTo>
                    <a:pt x="2084" y="1009"/>
                  </a:lnTo>
                  <a:lnTo>
                    <a:pt x="2086" y="1020"/>
                  </a:lnTo>
                  <a:lnTo>
                    <a:pt x="2086" y="1031"/>
                  </a:lnTo>
                  <a:lnTo>
                    <a:pt x="2083" y="1041"/>
                  </a:lnTo>
                  <a:lnTo>
                    <a:pt x="2076" y="1050"/>
                  </a:lnTo>
                  <a:lnTo>
                    <a:pt x="2068" y="1060"/>
                  </a:lnTo>
                  <a:lnTo>
                    <a:pt x="2057" y="1066"/>
                  </a:lnTo>
                  <a:lnTo>
                    <a:pt x="2046" y="1073"/>
                  </a:lnTo>
                  <a:lnTo>
                    <a:pt x="2033" y="1076"/>
                  </a:lnTo>
                  <a:lnTo>
                    <a:pt x="2021" y="1077"/>
                  </a:lnTo>
                  <a:lnTo>
                    <a:pt x="2008" y="1077"/>
                  </a:lnTo>
                  <a:lnTo>
                    <a:pt x="1993" y="1076"/>
                  </a:lnTo>
                  <a:lnTo>
                    <a:pt x="1981" y="1071"/>
                  </a:lnTo>
                  <a:lnTo>
                    <a:pt x="1970" y="1065"/>
                  </a:lnTo>
                  <a:lnTo>
                    <a:pt x="1973" y="1092"/>
                  </a:lnTo>
                  <a:lnTo>
                    <a:pt x="1971" y="1119"/>
                  </a:lnTo>
                  <a:lnTo>
                    <a:pt x="1963" y="1144"/>
                  </a:lnTo>
                  <a:lnTo>
                    <a:pt x="1952" y="1168"/>
                  </a:lnTo>
                  <a:lnTo>
                    <a:pt x="1936" y="1190"/>
                  </a:lnTo>
                  <a:lnTo>
                    <a:pt x="1916" y="1208"/>
                  </a:lnTo>
                  <a:lnTo>
                    <a:pt x="1892" y="1222"/>
                  </a:lnTo>
                  <a:lnTo>
                    <a:pt x="1865" y="1230"/>
                  </a:lnTo>
                  <a:lnTo>
                    <a:pt x="1841" y="1235"/>
                  </a:lnTo>
                  <a:lnTo>
                    <a:pt x="1815" y="1233"/>
                  </a:lnTo>
                  <a:lnTo>
                    <a:pt x="1791" y="1229"/>
                  </a:lnTo>
                  <a:lnTo>
                    <a:pt x="1769" y="1221"/>
                  </a:lnTo>
                  <a:lnTo>
                    <a:pt x="1776" y="1235"/>
                  </a:lnTo>
                  <a:lnTo>
                    <a:pt x="1777" y="1248"/>
                  </a:lnTo>
                  <a:lnTo>
                    <a:pt x="1774" y="1262"/>
                  </a:lnTo>
                  <a:lnTo>
                    <a:pt x="1768" y="1275"/>
                  </a:lnTo>
                  <a:lnTo>
                    <a:pt x="1758" y="1288"/>
                  </a:lnTo>
                  <a:lnTo>
                    <a:pt x="1744" y="1297"/>
                  </a:lnTo>
                  <a:lnTo>
                    <a:pt x="1726" y="1307"/>
                  </a:lnTo>
                  <a:lnTo>
                    <a:pt x="1707" y="1313"/>
                  </a:lnTo>
                  <a:lnTo>
                    <a:pt x="1678" y="1318"/>
                  </a:lnTo>
                  <a:lnTo>
                    <a:pt x="1648" y="1318"/>
                  </a:lnTo>
                  <a:lnTo>
                    <a:pt x="1621" y="1311"/>
                  </a:lnTo>
                  <a:lnTo>
                    <a:pt x="1596" y="1302"/>
                  </a:lnTo>
                  <a:lnTo>
                    <a:pt x="1597" y="1319"/>
                  </a:lnTo>
                  <a:lnTo>
                    <a:pt x="1594" y="1335"/>
                  </a:lnTo>
                  <a:lnTo>
                    <a:pt x="1589" y="1351"/>
                  </a:lnTo>
                  <a:lnTo>
                    <a:pt x="1581" y="1366"/>
                  </a:lnTo>
                  <a:lnTo>
                    <a:pt x="1570" y="1378"/>
                  </a:lnTo>
                  <a:lnTo>
                    <a:pt x="1558" y="1389"/>
                  </a:lnTo>
                  <a:lnTo>
                    <a:pt x="1542" y="1397"/>
                  </a:lnTo>
                  <a:lnTo>
                    <a:pt x="1526" y="1402"/>
                  </a:lnTo>
                  <a:lnTo>
                    <a:pt x="1510" y="1404"/>
                  </a:lnTo>
                  <a:lnTo>
                    <a:pt x="1494" y="1402"/>
                  </a:lnTo>
                  <a:lnTo>
                    <a:pt x="1480" y="1399"/>
                  </a:lnTo>
                  <a:lnTo>
                    <a:pt x="1465" y="1393"/>
                  </a:lnTo>
                  <a:lnTo>
                    <a:pt x="1454" y="1385"/>
                  </a:lnTo>
                  <a:lnTo>
                    <a:pt x="1443" y="1373"/>
                  </a:lnTo>
                  <a:lnTo>
                    <a:pt x="1433" y="1362"/>
                  </a:lnTo>
                  <a:lnTo>
                    <a:pt x="1427" y="1348"/>
                  </a:lnTo>
                  <a:lnTo>
                    <a:pt x="1430" y="1362"/>
                  </a:lnTo>
                  <a:lnTo>
                    <a:pt x="1430" y="1375"/>
                  </a:lnTo>
                  <a:lnTo>
                    <a:pt x="1426" y="1388"/>
                  </a:lnTo>
                  <a:lnTo>
                    <a:pt x="1419" y="1401"/>
                  </a:lnTo>
                  <a:lnTo>
                    <a:pt x="1410" y="1410"/>
                  </a:lnTo>
                  <a:lnTo>
                    <a:pt x="1397" y="1420"/>
                  </a:lnTo>
                  <a:lnTo>
                    <a:pt x="1381" y="1426"/>
                  </a:lnTo>
                  <a:lnTo>
                    <a:pt x="1363" y="1431"/>
                  </a:lnTo>
                  <a:lnTo>
                    <a:pt x="1346" y="1432"/>
                  </a:lnTo>
                  <a:lnTo>
                    <a:pt x="1328" y="1431"/>
                  </a:lnTo>
                  <a:lnTo>
                    <a:pt x="1313" y="1428"/>
                  </a:lnTo>
                  <a:lnTo>
                    <a:pt x="1297" y="1421"/>
                  </a:lnTo>
                  <a:lnTo>
                    <a:pt x="1282" y="1415"/>
                  </a:lnTo>
                  <a:lnTo>
                    <a:pt x="1270" y="1405"/>
                  </a:lnTo>
                  <a:lnTo>
                    <a:pt x="1260" y="1394"/>
                  </a:lnTo>
                  <a:lnTo>
                    <a:pt x="1252" y="1381"/>
                  </a:lnTo>
                  <a:lnTo>
                    <a:pt x="1249" y="1393"/>
                  </a:lnTo>
                  <a:lnTo>
                    <a:pt x="1243" y="1402"/>
                  </a:lnTo>
                  <a:lnTo>
                    <a:pt x="1233" y="1412"/>
                  </a:lnTo>
                  <a:lnTo>
                    <a:pt x="1222" y="1418"/>
                  </a:lnTo>
                  <a:lnTo>
                    <a:pt x="1208" y="1424"/>
                  </a:lnTo>
                  <a:lnTo>
                    <a:pt x="1192" y="1429"/>
                  </a:lnTo>
                  <a:lnTo>
                    <a:pt x="1176" y="1431"/>
                  </a:lnTo>
                  <a:lnTo>
                    <a:pt x="1158" y="1432"/>
                  </a:lnTo>
                  <a:lnTo>
                    <a:pt x="1133" y="1428"/>
                  </a:lnTo>
                  <a:lnTo>
                    <a:pt x="1111" y="1418"/>
                  </a:lnTo>
                  <a:lnTo>
                    <a:pt x="1101" y="1413"/>
                  </a:lnTo>
                  <a:lnTo>
                    <a:pt x="1093" y="1405"/>
                  </a:lnTo>
                  <a:lnTo>
                    <a:pt x="1087" y="1397"/>
                  </a:lnTo>
                  <a:lnTo>
                    <a:pt x="1082" y="1389"/>
                  </a:lnTo>
                  <a:lnTo>
                    <a:pt x="1071" y="1402"/>
                  </a:lnTo>
                  <a:lnTo>
                    <a:pt x="1058" y="1413"/>
                  </a:lnTo>
                  <a:lnTo>
                    <a:pt x="1041" y="1423"/>
                  </a:lnTo>
                  <a:lnTo>
                    <a:pt x="1021" y="1429"/>
                  </a:lnTo>
                  <a:lnTo>
                    <a:pt x="1002" y="1432"/>
                  </a:lnTo>
                  <a:lnTo>
                    <a:pt x="980" y="1434"/>
                  </a:lnTo>
                  <a:lnTo>
                    <a:pt x="959" y="1432"/>
                  </a:lnTo>
                  <a:lnTo>
                    <a:pt x="937" y="1429"/>
                  </a:lnTo>
                  <a:lnTo>
                    <a:pt x="913" y="1420"/>
                  </a:lnTo>
                  <a:lnTo>
                    <a:pt x="894" y="1407"/>
                  </a:lnTo>
                  <a:lnTo>
                    <a:pt x="880" y="1393"/>
                  </a:lnTo>
                  <a:lnTo>
                    <a:pt x="875" y="1385"/>
                  </a:lnTo>
                  <a:lnTo>
                    <a:pt x="872" y="1375"/>
                  </a:lnTo>
                  <a:lnTo>
                    <a:pt x="858" y="1383"/>
                  </a:lnTo>
                  <a:lnTo>
                    <a:pt x="842" y="1389"/>
                  </a:lnTo>
                  <a:lnTo>
                    <a:pt x="823" y="1393"/>
                  </a:lnTo>
                  <a:lnTo>
                    <a:pt x="805" y="1393"/>
                  </a:lnTo>
                  <a:lnTo>
                    <a:pt x="786" y="1391"/>
                  </a:lnTo>
                  <a:lnTo>
                    <a:pt x="767" y="1386"/>
                  </a:lnTo>
                  <a:lnTo>
                    <a:pt x="748" y="1380"/>
                  </a:lnTo>
                  <a:lnTo>
                    <a:pt x="732" y="1370"/>
                  </a:lnTo>
                  <a:lnTo>
                    <a:pt x="713" y="1356"/>
                  </a:lnTo>
                  <a:lnTo>
                    <a:pt x="702" y="1340"/>
                  </a:lnTo>
                  <a:lnTo>
                    <a:pt x="697" y="1332"/>
                  </a:lnTo>
                  <a:lnTo>
                    <a:pt x="694" y="1323"/>
                  </a:lnTo>
                  <a:lnTo>
                    <a:pt x="694" y="1315"/>
                  </a:lnTo>
                  <a:lnTo>
                    <a:pt x="694" y="1307"/>
                  </a:lnTo>
                  <a:lnTo>
                    <a:pt x="691" y="1316"/>
                  </a:lnTo>
                  <a:lnTo>
                    <a:pt x="684" y="1324"/>
                  </a:lnTo>
                  <a:lnTo>
                    <a:pt x="676" y="1331"/>
                  </a:lnTo>
                  <a:lnTo>
                    <a:pt x="665" y="1337"/>
                  </a:lnTo>
                  <a:lnTo>
                    <a:pt x="651" y="1340"/>
                  </a:lnTo>
                  <a:lnTo>
                    <a:pt x="635" y="1342"/>
                  </a:lnTo>
                  <a:lnTo>
                    <a:pt x="619" y="1343"/>
                  </a:lnTo>
                  <a:lnTo>
                    <a:pt x="601" y="1342"/>
                  </a:lnTo>
                  <a:lnTo>
                    <a:pt x="584" y="1337"/>
                  </a:lnTo>
                  <a:lnTo>
                    <a:pt x="568" y="1332"/>
                  </a:lnTo>
                  <a:lnTo>
                    <a:pt x="554" y="1326"/>
                  </a:lnTo>
                  <a:lnTo>
                    <a:pt x="543" y="1318"/>
                  </a:lnTo>
                  <a:lnTo>
                    <a:pt x="533" y="1308"/>
                  </a:lnTo>
                  <a:lnTo>
                    <a:pt x="525" y="1299"/>
                  </a:lnTo>
                  <a:lnTo>
                    <a:pt x="522" y="1289"/>
                  </a:lnTo>
                  <a:lnTo>
                    <a:pt x="522" y="1280"/>
                  </a:lnTo>
                  <a:lnTo>
                    <a:pt x="523" y="1272"/>
                  </a:lnTo>
                  <a:lnTo>
                    <a:pt x="527" y="1265"/>
                  </a:lnTo>
                  <a:lnTo>
                    <a:pt x="531" y="1260"/>
                  </a:lnTo>
                  <a:lnTo>
                    <a:pt x="538" y="1256"/>
                  </a:lnTo>
                  <a:lnTo>
                    <a:pt x="519" y="1262"/>
                  </a:lnTo>
                  <a:lnTo>
                    <a:pt x="498" y="1265"/>
                  </a:lnTo>
                  <a:lnTo>
                    <a:pt x="479" y="1265"/>
                  </a:lnTo>
                  <a:lnTo>
                    <a:pt x="460" y="1260"/>
                  </a:lnTo>
                  <a:lnTo>
                    <a:pt x="441" y="1253"/>
                  </a:lnTo>
                  <a:lnTo>
                    <a:pt x="425" y="1241"/>
                  </a:lnTo>
                  <a:lnTo>
                    <a:pt x="411" y="1227"/>
                  </a:lnTo>
                  <a:lnTo>
                    <a:pt x="399" y="1210"/>
                  </a:lnTo>
                  <a:lnTo>
                    <a:pt x="393" y="1192"/>
                  </a:lnTo>
                  <a:lnTo>
                    <a:pt x="390" y="1175"/>
                  </a:lnTo>
                  <a:lnTo>
                    <a:pt x="390" y="1155"/>
                  </a:lnTo>
                  <a:lnTo>
                    <a:pt x="393" y="1138"/>
                  </a:lnTo>
                  <a:lnTo>
                    <a:pt x="372" y="1151"/>
                  </a:lnTo>
                  <a:lnTo>
                    <a:pt x="352" y="1160"/>
                  </a:lnTo>
                  <a:lnTo>
                    <a:pt x="329" y="1165"/>
                  </a:lnTo>
                  <a:lnTo>
                    <a:pt x="307" y="1167"/>
                  </a:lnTo>
                  <a:lnTo>
                    <a:pt x="283" y="1165"/>
                  </a:lnTo>
                  <a:lnTo>
                    <a:pt x="261" y="1160"/>
                  </a:lnTo>
                  <a:lnTo>
                    <a:pt x="240" y="1151"/>
                  </a:lnTo>
                  <a:lnTo>
                    <a:pt x="220" y="1138"/>
                  </a:lnTo>
                  <a:lnTo>
                    <a:pt x="194" y="1122"/>
                  </a:lnTo>
                  <a:lnTo>
                    <a:pt x="172" y="1103"/>
                  </a:lnTo>
                  <a:lnTo>
                    <a:pt x="153" y="1082"/>
                  </a:lnTo>
                  <a:lnTo>
                    <a:pt x="138" y="1062"/>
                  </a:lnTo>
                  <a:lnTo>
                    <a:pt x="127" y="1041"/>
                  </a:lnTo>
                  <a:lnTo>
                    <a:pt x="123" y="1019"/>
                  </a:lnTo>
                  <a:lnTo>
                    <a:pt x="121" y="995"/>
                  </a:lnTo>
                  <a:lnTo>
                    <a:pt x="124" y="972"/>
                  </a:lnTo>
                  <a:lnTo>
                    <a:pt x="105" y="976"/>
                  </a:lnTo>
                  <a:lnTo>
                    <a:pt x="86" y="976"/>
                  </a:lnTo>
                  <a:lnTo>
                    <a:pt x="68" y="972"/>
                  </a:lnTo>
                  <a:lnTo>
                    <a:pt x="51" y="964"/>
                  </a:lnTo>
                  <a:lnTo>
                    <a:pt x="35" y="953"/>
                  </a:lnTo>
                  <a:lnTo>
                    <a:pt x="22" y="941"/>
                  </a:lnTo>
                  <a:lnTo>
                    <a:pt x="11" y="925"/>
                  </a:lnTo>
                  <a:lnTo>
                    <a:pt x="5" y="907"/>
                  </a:lnTo>
                  <a:lnTo>
                    <a:pt x="2" y="893"/>
                  </a:lnTo>
                  <a:lnTo>
                    <a:pt x="0" y="880"/>
                  </a:lnTo>
                  <a:lnTo>
                    <a:pt x="2" y="866"/>
                  </a:lnTo>
                  <a:lnTo>
                    <a:pt x="5" y="853"/>
                  </a:lnTo>
                  <a:lnTo>
                    <a:pt x="10" y="840"/>
                  </a:lnTo>
                  <a:lnTo>
                    <a:pt x="16" y="828"/>
                  </a:lnTo>
                  <a:lnTo>
                    <a:pt x="26" y="818"/>
                  </a:lnTo>
                  <a:lnTo>
                    <a:pt x="35" y="807"/>
                  </a:lnTo>
                  <a:lnTo>
                    <a:pt x="24" y="796"/>
                  </a:lnTo>
                  <a:lnTo>
                    <a:pt x="18" y="783"/>
                  </a:lnTo>
                  <a:lnTo>
                    <a:pt x="13" y="772"/>
                  </a:lnTo>
                  <a:lnTo>
                    <a:pt x="13" y="759"/>
                  </a:lnTo>
                  <a:lnTo>
                    <a:pt x="16" y="748"/>
                  </a:lnTo>
                  <a:lnTo>
                    <a:pt x="22" y="737"/>
                  </a:lnTo>
                  <a:lnTo>
                    <a:pt x="32" y="727"/>
                  </a:lnTo>
                  <a:lnTo>
                    <a:pt x="46" y="719"/>
                  </a:lnTo>
                  <a:lnTo>
                    <a:pt x="48" y="719"/>
                  </a:lnTo>
                </a:path>
              </a:pathLst>
            </a:custGeom>
            <a:solidFill>
              <a:srgbClr val="99FF99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650" b="1"/>
            </a:p>
          </p:txBody>
        </p:sp>
        <p:sp>
          <p:nvSpPr>
            <p:cNvPr id="1005" name="TextBox 1004"/>
            <p:cNvSpPr txBox="1"/>
            <p:nvPr/>
          </p:nvSpPr>
          <p:spPr>
            <a:xfrm>
              <a:off x="8578386" y="5266076"/>
              <a:ext cx="493612" cy="2499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50" b="1" u="sng" err="1"/>
                <a:t>RoEduNet</a:t>
              </a:r>
              <a:endParaRPr lang="en-US" sz="650" b="1" u="sng"/>
            </a:p>
            <a:p>
              <a:pPr algn="ctr"/>
              <a:r>
                <a:rPr lang="en-US" sz="650" b="1" u="sng"/>
                <a:t>Romania</a:t>
              </a:r>
            </a:p>
          </p:txBody>
        </p:sp>
      </p:grpSp>
      <p:sp>
        <p:nvSpPr>
          <p:cNvPr id="1010" name="TextBox 1009"/>
          <p:cNvSpPr txBox="1"/>
          <p:nvPr/>
        </p:nvSpPr>
        <p:spPr>
          <a:xfrm>
            <a:off x="11206292" y="5605536"/>
            <a:ext cx="345864" cy="21698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UAIC xx, ISS,</a:t>
            </a:r>
            <a:br>
              <a:rPr lang="en-US" sz="450" dirty="0"/>
            </a:br>
            <a:r>
              <a:rPr lang="en-US" sz="450" dirty="0"/>
              <a:t>NIHAM,</a:t>
            </a:r>
            <a:br>
              <a:rPr lang="en-US" sz="450" dirty="0"/>
            </a:br>
            <a:r>
              <a:rPr lang="en-US" sz="450" dirty="0"/>
              <a:t>ITIM, NIPNEx3</a:t>
            </a:r>
          </a:p>
        </p:txBody>
      </p:sp>
      <p:sp>
        <p:nvSpPr>
          <p:cNvPr id="1011" name="Rounded Rectangular Callout 1010"/>
          <p:cNvSpPr/>
          <p:nvPr/>
        </p:nvSpPr>
        <p:spPr bwMode="auto">
          <a:xfrm>
            <a:off x="3192142" y="3320559"/>
            <a:ext cx="356190" cy="185801"/>
          </a:xfrm>
          <a:prstGeom prst="wedgeRoundRectCallout">
            <a:avLst>
              <a:gd name="adj1" fmla="val 46457"/>
              <a:gd name="adj2" fmla="val 8216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 dirty="0" err="1">
                <a:latin typeface="Arial" pitchFamily="-65" charset="0"/>
                <a:ea typeface="Arial" pitchFamily="-65" charset="0"/>
                <a:cs typeface="Arial" pitchFamily="-65" charset="0"/>
              </a:rPr>
              <a:t>PacWave</a:t>
            </a:r>
            <a:endParaRPr lang="en-US" sz="550" dirty="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algn="ctr"/>
            <a:r>
              <a:rPr lang="en-US" sz="450" dirty="0">
                <a:latin typeface="Arial" pitchFamily="-65" charset="0"/>
                <a:ea typeface="Arial" pitchFamily="-65" charset="0"/>
                <a:cs typeface="Arial" pitchFamily="-65" charset="0"/>
              </a:rPr>
              <a:t>(Sunnyvale)</a:t>
            </a:r>
          </a:p>
        </p:txBody>
      </p:sp>
      <p:sp>
        <p:nvSpPr>
          <p:cNvPr id="1012" name="Freeform 7"/>
          <p:cNvSpPr>
            <a:spLocks/>
          </p:cNvSpPr>
          <p:nvPr/>
        </p:nvSpPr>
        <p:spPr bwMode="auto">
          <a:xfrm>
            <a:off x="7743736" y="296622"/>
            <a:ext cx="398047" cy="41435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1013" name="TextBox 1012"/>
          <p:cNvSpPr txBox="1"/>
          <p:nvPr/>
        </p:nvSpPr>
        <p:spPr>
          <a:xfrm>
            <a:off x="7793932" y="306461"/>
            <a:ext cx="307110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/>
              <a:t>JANET</a:t>
            </a:r>
          </a:p>
          <a:p>
            <a:pPr algn="ctr"/>
            <a:r>
              <a:rPr lang="en-US" sz="650" b="1" u="sng"/>
              <a:t>UK</a:t>
            </a:r>
          </a:p>
        </p:txBody>
      </p:sp>
      <p:sp>
        <p:nvSpPr>
          <p:cNvPr id="1014" name="TextBox 1013"/>
          <p:cNvSpPr txBox="1"/>
          <p:nvPr/>
        </p:nvSpPr>
        <p:spPr>
          <a:xfrm>
            <a:off x="7885355" y="548503"/>
            <a:ext cx="124263" cy="7848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450" dirty="0"/>
              <a:t>IC</a:t>
            </a:r>
          </a:p>
        </p:txBody>
      </p:sp>
      <p:sp>
        <p:nvSpPr>
          <p:cNvPr id="1015" name="Freeform 1014"/>
          <p:cNvSpPr/>
          <p:nvPr/>
        </p:nvSpPr>
        <p:spPr bwMode="auto">
          <a:xfrm flipH="1">
            <a:off x="9845814" y="3064642"/>
            <a:ext cx="241643" cy="2015111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0 w 28020529"/>
              <a:gd name="connsiteY0" fmla="*/ 20 h 36980414"/>
              <a:gd name="connsiteX1" fmla="*/ 21279037 w 28020529"/>
              <a:gd name="connsiteY1" fmla="*/ 16732673 h 36980414"/>
              <a:gd name="connsiteX2" fmla="*/ 28020578 w 28020529"/>
              <a:gd name="connsiteY2" fmla="*/ 36980414 h 36980414"/>
              <a:gd name="connsiteX0" fmla="*/ 7918478 w 7922871"/>
              <a:gd name="connsiteY0" fmla="*/ 20 h 37325695"/>
              <a:gd name="connsiteX1" fmla="*/ 487392 w 7922871"/>
              <a:gd name="connsiteY1" fmla="*/ 17077954 h 37325695"/>
              <a:gd name="connsiteX2" fmla="*/ 7228933 w 7922871"/>
              <a:gd name="connsiteY2" fmla="*/ 37325695 h 37325695"/>
              <a:gd name="connsiteX0" fmla="*/ 7918478 w 8034431"/>
              <a:gd name="connsiteY0" fmla="*/ 0 h 37325675"/>
              <a:gd name="connsiteX1" fmla="*/ 7297577 w 8034431"/>
              <a:gd name="connsiteY1" fmla="*/ 4041465 h 37325675"/>
              <a:gd name="connsiteX2" fmla="*/ 487392 w 8034431"/>
              <a:gd name="connsiteY2" fmla="*/ 17077934 h 37325675"/>
              <a:gd name="connsiteX3" fmla="*/ 7228933 w 8034431"/>
              <a:gd name="connsiteY3" fmla="*/ 37325675 h 37325675"/>
              <a:gd name="connsiteX0" fmla="*/ 7297577 w 7297578"/>
              <a:gd name="connsiteY0" fmla="*/ 0 h 33284210"/>
              <a:gd name="connsiteX1" fmla="*/ 487392 w 7297578"/>
              <a:gd name="connsiteY1" fmla="*/ 13036469 h 33284210"/>
              <a:gd name="connsiteX2" fmla="*/ 7228933 w 7297578"/>
              <a:gd name="connsiteY2" fmla="*/ 33284210 h 33284210"/>
              <a:gd name="connsiteX0" fmla="*/ 29554 w 43600156"/>
              <a:gd name="connsiteY0" fmla="*/ 0 h 36391708"/>
              <a:gd name="connsiteX1" fmla="*/ 36858663 w 43600156"/>
              <a:gd name="connsiteY1" fmla="*/ 16143967 h 36391708"/>
              <a:gd name="connsiteX2" fmla="*/ 43600204 w 43600156"/>
              <a:gd name="connsiteY2" fmla="*/ 36391708 h 36391708"/>
              <a:gd name="connsiteX0" fmla="*/ 0 w 46813156"/>
              <a:gd name="connsiteY0" fmla="*/ 0 h 36391708"/>
              <a:gd name="connsiteX1" fmla="*/ 36829109 w 46813156"/>
              <a:gd name="connsiteY1" fmla="*/ 16143967 h 36391708"/>
              <a:gd name="connsiteX2" fmla="*/ 43570650 w 46813156"/>
              <a:gd name="connsiteY2" fmla="*/ 36391708 h 36391708"/>
              <a:gd name="connsiteX0" fmla="*/ 0 w 50189236"/>
              <a:gd name="connsiteY0" fmla="*/ 0 h 36391708"/>
              <a:gd name="connsiteX1" fmla="*/ 48931060 w 50189236"/>
              <a:gd name="connsiteY1" fmla="*/ 4628110 h 36391708"/>
              <a:gd name="connsiteX2" fmla="*/ 36829109 w 50189236"/>
              <a:gd name="connsiteY2" fmla="*/ 16143967 h 36391708"/>
              <a:gd name="connsiteX3" fmla="*/ 43570650 w 50189236"/>
              <a:gd name="connsiteY3" fmla="*/ 36391708 h 36391708"/>
              <a:gd name="connsiteX0" fmla="*/ 0 w 50189236"/>
              <a:gd name="connsiteY0" fmla="*/ 0 h 36391708"/>
              <a:gd name="connsiteX1" fmla="*/ 48931060 w 50189236"/>
              <a:gd name="connsiteY1" fmla="*/ 4628110 h 36391708"/>
              <a:gd name="connsiteX2" fmla="*/ 36829109 w 50189236"/>
              <a:gd name="connsiteY2" fmla="*/ 16143967 h 36391708"/>
              <a:gd name="connsiteX3" fmla="*/ 43570650 w 50189236"/>
              <a:gd name="connsiteY3" fmla="*/ 36391708 h 36391708"/>
              <a:gd name="connsiteX0" fmla="*/ 0 w 62195423"/>
              <a:gd name="connsiteY0" fmla="*/ 0 h 40410809"/>
              <a:gd name="connsiteX1" fmla="*/ 60307697 w 62195423"/>
              <a:gd name="connsiteY1" fmla="*/ 8647211 h 40410809"/>
              <a:gd name="connsiteX2" fmla="*/ 48205746 w 62195423"/>
              <a:gd name="connsiteY2" fmla="*/ 20163068 h 40410809"/>
              <a:gd name="connsiteX3" fmla="*/ 54947287 w 62195423"/>
              <a:gd name="connsiteY3" fmla="*/ 40410809 h 40410809"/>
              <a:gd name="connsiteX0" fmla="*/ 0 w 54947273"/>
              <a:gd name="connsiteY0" fmla="*/ 0 h 40410809"/>
              <a:gd name="connsiteX1" fmla="*/ 30728421 w 54947273"/>
              <a:gd name="connsiteY1" fmla="*/ 12751827 h 40410809"/>
              <a:gd name="connsiteX2" fmla="*/ 48205746 w 54947273"/>
              <a:gd name="connsiteY2" fmla="*/ 20163068 h 40410809"/>
              <a:gd name="connsiteX3" fmla="*/ 54947287 w 54947273"/>
              <a:gd name="connsiteY3" fmla="*/ 40410809 h 40410809"/>
              <a:gd name="connsiteX0" fmla="*/ 0 w 54947273"/>
              <a:gd name="connsiteY0" fmla="*/ 0 h 40410809"/>
              <a:gd name="connsiteX1" fmla="*/ 30728421 w 54947273"/>
              <a:gd name="connsiteY1" fmla="*/ 12751827 h 40410809"/>
              <a:gd name="connsiteX2" fmla="*/ 54947287 w 54947273"/>
              <a:gd name="connsiteY2" fmla="*/ 40410809 h 40410809"/>
              <a:gd name="connsiteX0" fmla="*/ 0 w 69736847"/>
              <a:gd name="connsiteY0" fmla="*/ 0 h 40239780"/>
              <a:gd name="connsiteX1" fmla="*/ 30728421 w 69736847"/>
              <a:gd name="connsiteY1" fmla="*/ 12751827 h 40239780"/>
              <a:gd name="connsiteX2" fmla="*/ 69736847 w 69736847"/>
              <a:gd name="connsiteY2" fmla="*/ 40239780 h 40239780"/>
              <a:gd name="connsiteX0" fmla="*/ 0 w 69736847"/>
              <a:gd name="connsiteY0" fmla="*/ 0 h 40239780"/>
              <a:gd name="connsiteX1" fmla="*/ 30728421 w 69736847"/>
              <a:gd name="connsiteY1" fmla="*/ 12751827 h 40239780"/>
              <a:gd name="connsiteX2" fmla="*/ 69736847 w 69736847"/>
              <a:gd name="connsiteY2" fmla="*/ 40239780 h 40239780"/>
              <a:gd name="connsiteX0" fmla="*/ 0 w 69736847"/>
              <a:gd name="connsiteY0" fmla="*/ 0 h 40239780"/>
              <a:gd name="connsiteX1" fmla="*/ 20863364 w 69736847"/>
              <a:gd name="connsiteY1" fmla="*/ 12751826 h 40239780"/>
              <a:gd name="connsiteX2" fmla="*/ 69736847 w 69736847"/>
              <a:gd name="connsiteY2" fmla="*/ 40239780 h 40239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736847" h="40239780">
                <a:moveTo>
                  <a:pt x="0" y="0"/>
                </a:moveTo>
                <a:cubicBezTo>
                  <a:pt x="7181337" y="771352"/>
                  <a:pt x="9240556" y="6045196"/>
                  <a:pt x="20863364" y="12751826"/>
                </a:cubicBezTo>
                <a:cubicBezTo>
                  <a:pt x="32486172" y="19458456"/>
                  <a:pt x="52177065" y="35161592"/>
                  <a:pt x="69736847" y="4023978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16" name="Freeform 1015"/>
          <p:cNvSpPr/>
          <p:nvPr/>
        </p:nvSpPr>
        <p:spPr bwMode="auto">
          <a:xfrm flipH="1">
            <a:off x="10190723" y="1820545"/>
            <a:ext cx="175110" cy="64173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8961157 w 67872486"/>
              <a:gd name="connsiteY0" fmla="*/ 24 h 19848684"/>
              <a:gd name="connsiteX1" fmla="*/ 46053 w 67872486"/>
              <a:gd name="connsiteY1" fmla="*/ 13711491 h 19848684"/>
              <a:gd name="connsiteX2" fmla="*/ 67872486 w 67872486"/>
              <a:gd name="connsiteY2" fmla="*/ 19848684 h 19848684"/>
              <a:gd name="connsiteX0" fmla="*/ 19148692 w 68060021"/>
              <a:gd name="connsiteY0" fmla="*/ 24 h 19848684"/>
              <a:gd name="connsiteX1" fmla="*/ 233588 w 68060021"/>
              <a:gd name="connsiteY1" fmla="*/ 13711491 h 19848684"/>
              <a:gd name="connsiteX2" fmla="*/ 68060021 w 68060021"/>
              <a:gd name="connsiteY2" fmla="*/ 19848684 h 19848684"/>
              <a:gd name="connsiteX0" fmla="*/ 61185554 w 68060021"/>
              <a:gd name="connsiteY0" fmla="*/ 0 h 32782012"/>
              <a:gd name="connsiteX1" fmla="*/ 233588 w 68060021"/>
              <a:gd name="connsiteY1" fmla="*/ 26644819 h 32782012"/>
              <a:gd name="connsiteX2" fmla="*/ 68060021 w 68060021"/>
              <a:gd name="connsiteY2" fmla="*/ 32782012 h 32782012"/>
              <a:gd name="connsiteX0" fmla="*/ 61185554 w 68060021"/>
              <a:gd name="connsiteY0" fmla="*/ 26 h 32782038"/>
              <a:gd name="connsiteX1" fmla="*/ 233593 w 68060021"/>
              <a:gd name="connsiteY1" fmla="*/ 23254526 h 32782038"/>
              <a:gd name="connsiteX2" fmla="*/ 68060021 w 68060021"/>
              <a:gd name="connsiteY2" fmla="*/ 32782038 h 32782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060021" h="32782038">
                <a:moveTo>
                  <a:pt x="61185554" y="26"/>
                </a:moveTo>
                <a:cubicBezTo>
                  <a:pt x="61367211" y="-17515"/>
                  <a:pt x="2262520" y="17594658"/>
                  <a:pt x="233593" y="23254526"/>
                </a:cubicBezTo>
                <a:cubicBezTo>
                  <a:pt x="-1795334" y="28914394"/>
                  <a:pt x="8463947" y="30033770"/>
                  <a:pt x="68060021" y="32782038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18" name="Freeform 1017"/>
          <p:cNvSpPr/>
          <p:nvPr/>
        </p:nvSpPr>
        <p:spPr bwMode="auto">
          <a:xfrm flipH="1">
            <a:off x="3706484" y="2248431"/>
            <a:ext cx="658437" cy="140485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60604 w 2490250"/>
              <a:gd name="connsiteY0" fmla="*/ 5055169 h 5055169"/>
              <a:gd name="connsiteX1" fmla="*/ 1499543 w 2490250"/>
              <a:gd name="connsiteY1" fmla="*/ 2647373 h 5055169"/>
              <a:gd name="connsiteX2" fmla="*/ 2021703 w 2490250"/>
              <a:gd name="connsiteY2" fmla="*/ 0 h 5055169"/>
              <a:gd name="connsiteX0" fmla="*/ 60604 w 1587531"/>
              <a:gd name="connsiteY0" fmla="*/ 5593887 h 5593887"/>
              <a:gd name="connsiteX1" fmla="*/ 1499543 w 1587531"/>
              <a:gd name="connsiteY1" fmla="*/ 3186091 h 5593887"/>
              <a:gd name="connsiteX2" fmla="*/ 116531 w 1587531"/>
              <a:gd name="connsiteY2" fmla="*/ 0 h 5593887"/>
              <a:gd name="connsiteX0" fmla="*/ 60604 w 1559180"/>
              <a:gd name="connsiteY0" fmla="*/ 5593887 h 5593887"/>
              <a:gd name="connsiteX1" fmla="*/ 1499543 w 1559180"/>
              <a:gd name="connsiteY1" fmla="*/ 3186091 h 5593887"/>
              <a:gd name="connsiteX2" fmla="*/ 116531 w 1559180"/>
              <a:gd name="connsiteY2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208680 w 1769294"/>
              <a:gd name="connsiteY0" fmla="*/ 3374371 h 3536466"/>
              <a:gd name="connsiteX1" fmla="*/ 1383012 w 1769294"/>
              <a:gd name="connsiteY1" fmla="*/ 3186091 h 3536466"/>
              <a:gd name="connsiteX2" fmla="*/ 1697880 w 1769294"/>
              <a:gd name="connsiteY2" fmla="*/ 563857 h 3536466"/>
              <a:gd name="connsiteX3" fmla="*/ 0 w 1769294"/>
              <a:gd name="connsiteY3" fmla="*/ 0 h 3536466"/>
              <a:gd name="connsiteX0" fmla="*/ 208680 w 1769294"/>
              <a:gd name="connsiteY0" fmla="*/ 3374371 h 3672703"/>
              <a:gd name="connsiteX1" fmla="*/ 1383012 w 1769294"/>
              <a:gd name="connsiteY1" fmla="*/ 3186091 h 3672703"/>
              <a:gd name="connsiteX2" fmla="*/ 1697880 w 1769294"/>
              <a:gd name="connsiteY2" fmla="*/ 563857 h 3672703"/>
              <a:gd name="connsiteX3" fmla="*/ 0 w 1769294"/>
              <a:gd name="connsiteY3" fmla="*/ 0 h 3672703"/>
              <a:gd name="connsiteX0" fmla="*/ 499748 w 1769294"/>
              <a:gd name="connsiteY0" fmla="*/ 3428242 h 3696020"/>
              <a:gd name="connsiteX1" fmla="*/ 1383012 w 1769294"/>
              <a:gd name="connsiteY1" fmla="*/ 3186091 h 3696020"/>
              <a:gd name="connsiteX2" fmla="*/ 1697880 w 1769294"/>
              <a:gd name="connsiteY2" fmla="*/ 563857 h 3696020"/>
              <a:gd name="connsiteX3" fmla="*/ 0 w 1769294"/>
              <a:gd name="connsiteY3" fmla="*/ 0 h 3696020"/>
              <a:gd name="connsiteX0" fmla="*/ 499748 w 1834970"/>
              <a:gd name="connsiteY0" fmla="*/ 3428242 h 3550818"/>
              <a:gd name="connsiteX1" fmla="*/ 1674080 w 1834970"/>
              <a:gd name="connsiteY1" fmla="*/ 2841313 h 3550818"/>
              <a:gd name="connsiteX2" fmla="*/ 1697880 w 1834970"/>
              <a:gd name="connsiteY2" fmla="*/ 563857 h 3550818"/>
              <a:gd name="connsiteX3" fmla="*/ 0 w 1834970"/>
              <a:gd name="connsiteY3" fmla="*/ 0 h 3550818"/>
              <a:gd name="connsiteX0" fmla="*/ 499748 w 1815809"/>
              <a:gd name="connsiteY0" fmla="*/ 3428242 h 3550818"/>
              <a:gd name="connsiteX1" fmla="*/ 1674080 w 1815809"/>
              <a:gd name="connsiteY1" fmla="*/ 2841313 h 3550818"/>
              <a:gd name="connsiteX2" fmla="*/ 1697880 w 1815809"/>
              <a:gd name="connsiteY2" fmla="*/ 563857 h 3550818"/>
              <a:gd name="connsiteX3" fmla="*/ 0 w 1815809"/>
              <a:gd name="connsiteY3" fmla="*/ 0 h 3550818"/>
              <a:gd name="connsiteX0" fmla="*/ 499748 w 1815811"/>
              <a:gd name="connsiteY0" fmla="*/ 3428242 h 3478206"/>
              <a:gd name="connsiteX1" fmla="*/ 1674080 w 1815811"/>
              <a:gd name="connsiteY1" fmla="*/ 2841313 h 3478206"/>
              <a:gd name="connsiteX2" fmla="*/ 1697880 w 1815811"/>
              <a:gd name="connsiteY2" fmla="*/ 563857 h 3478206"/>
              <a:gd name="connsiteX3" fmla="*/ 0 w 1815811"/>
              <a:gd name="connsiteY3" fmla="*/ 0 h 3478206"/>
              <a:gd name="connsiteX0" fmla="*/ 457884 w 1815809"/>
              <a:gd name="connsiteY0" fmla="*/ 2729358 h 3006440"/>
              <a:gd name="connsiteX1" fmla="*/ 1674080 w 1815809"/>
              <a:gd name="connsiteY1" fmla="*/ 2841313 h 3006440"/>
              <a:gd name="connsiteX2" fmla="*/ 1697880 w 1815809"/>
              <a:gd name="connsiteY2" fmla="*/ 563857 h 3006440"/>
              <a:gd name="connsiteX3" fmla="*/ 0 w 1815809"/>
              <a:gd name="connsiteY3" fmla="*/ 0 h 3006440"/>
              <a:gd name="connsiteX0" fmla="*/ 457884 w 1815811"/>
              <a:gd name="connsiteY0" fmla="*/ 2729358 h 3114387"/>
              <a:gd name="connsiteX1" fmla="*/ 1674080 w 1815811"/>
              <a:gd name="connsiteY1" fmla="*/ 2841313 h 3114387"/>
              <a:gd name="connsiteX2" fmla="*/ 1697880 w 1815811"/>
              <a:gd name="connsiteY2" fmla="*/ 563857 h 3114387"/>
              <a:gd name="connsiteX3" fmla="*/ 0 w 1815811"/>
              <a:gd name="connsiteY3" fmla="*/ 0 h 3114387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478816 w 1836743"/>
              <a:gd name="connsiteY0" fmla="*/ 5558990 h 5944019"/>
              <a:gd name="connsiteX1" fmla="*/ 1695012 w 1836743"/>
              <a:gd name="connsiteY1" fmla="*/ 5670945 h 5944019"/>
              <a:gd name="connsiteX2" fmla="*/ 1718812 w 1836743"/>
              <a:gd name="connsiteY2" fmla="*/ 3393489 h 5944019"/>
              <a:gd name="connsiteX3" fmla="*/ 0 w 1836743"/>
              <a:gd name="connsiteY3" fmla="*/ 0 h 5944019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1695012 w 1836743"/>
              <a:gd name="connsiteY0" fmla="*/ 5670945 h 5670945"/>
              <a:gd name="connsiteX1" fmla="*/ 1718812 w 1836743"/>
              <a:gd name="connsiteY1" fmla="*/ 3393489 h 5670945"/>
              <a:gd name="connsiteX2" fmla="*/ 0 w 1836743"/>
              <a:gd name="connsiteY2" fmla="*/ 0 h 5670945"/>
              <a:gd name="connsiteX0" fmla="*/ 1718812 w 1718812"/>
              <a:gd name="connsiteY0" fmla="*/ 3393489 h 3393490"/>
              <a:gd name="connsiteX1" fmla="*/ 0 w 1718812"/>
              <a:gd name="connsiteY1" fmla="*/ 0 h 3393490"/>
              <a:gd name="connsiteX0" fmla="*/ 1449547 w 1449547"/>
              <a:gd name="connsiteY0" fmla="*/ 3174209 h 3174209"/>
              <a:gd name="connsiteX1" fmla="*/ 0 w 1449547"/>
              <a:gd name="connsiteY1" fmla="*/ 0 h 3174209"/>
              <a:gd name="connsiteX0" fmla="*/ 1423086 w 1423086"/>
              <a:gd name="connsiteY0" fmla="*/ 3281952 h 3281952"/>
              <a:gd name="connsiteX1" fmla="*/ 0 w 1423086"/>
              <a:gd name="connsiteY1" fmla="*/ 0 h 3281952"/>
              <a:gd name="connsiteX0" fmla="*/ 1629734 w 1629734"/>
              <a:gd name="connsiteY0" fmla="*/ 3310054 h 3310054"/>
              <a:gd name="connsiteX1" fmla="*/ 0 w 1629734"/>
              <a:gd name="connsiteY1" fmla="*/ 0 h 3310054"/>
              <a:gd name="connsiteX0" fmla="*/ 1629734 w 1629734"/>
              <a:gd name="connsiteY0" fmla="*/ 3310054 h 3310054"/>
              <a:gd name="connsiteX1" fmla="*/ 0 w 1629734"/>
              <a:gd name="connsiteY1" fmla="*/ 0 h 331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9734" h="3310054">
                <a:moveTo>
                  <a:pt x="1629734" y="3310054"/>
                </a:moveTo>
                <a:cubicBezTo>
                  <a:pt x="1147855" y="3102270"/>
                  <a:pt x="1192491" y="109799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19" name="Freeform 1018"/>
          <p:cNvSpPr/>
          <p:nvPr/>
        </p:nvSpPr>
        <p:spPr bwMode="auto">
          <a:xfrm flipH="1">
            <a:off x="8046159" y="905854"/>
            <a:ext cx="1332717" cy="136421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1303244"/>
              <a:gd name="connsiteY0" fmla="*/ 0 h 3008237"/>
              <a:gd name="connsiteX1" fmla="*/ 1303244 w 1303244"/>
              <a:gd name="connsiteY1" fmla="*/ 3008237 h 3008237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94454"/>
              <a:gd name="connsiteY0" fmla="*/ 0 h 3298361"/>
              <a:gd name="connsiteX1" fmla="*/ 4488974 w 4494454"/>
              <a:gd name="connsiteY1" fmla="*/ 3298361 h 3298361"/>
              <a:gd name="connsiteX2" fmla="*/ 1303244 w 4494454"/>
              <a:gd name="connsiteY2" fmla="*/ 3008237 h 3298361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88973"/>
              <a:gd name="connsiteY0" fmla="*/ 0 h 3298361"/>
              <a:gd name="connsiteX1" fmla="*/ 4488974 w 4488973"/>
              <a:gd name="connsiteY1" fmla="*/ 3298361 h 3298361"/>
              <a:gd name="connsiteX2" fmla="*/ 1303244 w 4488973"/>
              <a:gd name="connsiteY2" fmla="*/ 3008237 h 3298361"/>
              <a:gd name="connsiteX0" fmla="*/ 0 w 4488975"/>
              <a:gd name="connsiteY0" fmla="*/ 0 h 3298361"/>
              <a:gd name="connsiteX1" fmla="*/ 4488975 w 4488975"/>
              <a:gd name="connsiteY1" fmla="*/ 3298361 h 3298361"/>
              <a:gd name="connsiteX2" fmla="*/ 1303244 w 4488975"/>
              <a:gd name="connsiteY2" fmla="*/ 3008237 h 3298361"/>
              <a:gd name="connsiteX0" fmla="*/ 0 w 4648210"/>
              <a:gd name="connsiteY0" fmla="*/ 0 h 3399003"/>
              <a:gd name="connsiteX1" fmla="*/ 4488975 w 4648210"/>
              <a:gd name="connsiteY1" fmla="*/ 3298361 h 3399003"/>
              <a:gd name="connsiteX2" fmla="*/ 1303244 w 4648210"/>
              <a:gd name="connsiteY2" fmla="*/ 3008237 h 3399003"/>
              <a:gd name="connsiteX0" fmla="*/ 0 w 4525593"/>
              <a:gd name="connsiteY0" fmla="*/ 0 h 3303439"/>
              <a:gd name="connsiteX1" fmla="*/ 4488975 w 4525593"/>
              <a:gd name="connsiteY1" fmla="*/ 3298361 h 3303439"/>
              <a:gd name="connsiteX2" fmla="*/ 1303244 w 4525593"/>
              <a:gd name="connsiteY2" fmla="*/ 3008237 h 3303439"/>
              <a:gd name="connsiteX0" fmla="*/ 0 w 4525591"/>
              <a:gd name="connsiteY0" fmla="*/ 0 h 3303440"/>
              <a:gd name="connsiteX1" fmla="*/ 4488975 w 4525591"/>
              <a:gd name="connsiteY1" fmla="*/ 3298361 h 3303440"/>
              <a:gd name="connsiteX2" fmla="*/ 1380375 w 4525591"/>
              <a:gd name="connsiteY2" fmla="*/ 3008237 h 3303440"/>
              <a:gd name="connsiteX0" fmla="*/ 0 w 4525593"/>
              <a:gd name="connsiteY0" fmla="*/ 0 h 3308759"/>
              <a:gd name="connsiteX1" fmla="*/ 4488975 w 4525593"/>
              <a:gd name="connsiteY1" fmla="*/ 3298361 h 3308759"/>
              <a:gd name="connsiteX2" fmla="*/ 1380375 w 4525593"/>
              <a:gd name="connsiteY2" fmla="*/ 3008237 h 3308759"/>
              <a:gd name="connsiteX0" fmla="*/ 0 w 4525591"/>
              <a:gd name="connsiteY0" fmla="*/ 0 h 3308468"/>
              <a:gd name="connsiteX1" fmla="*/ 4488975 w 4525591"/>
              <a:gd name="connsiteY1" fmla="*/ 3298361 h 3308468"/>
              <a:gd name="connsiteX2" fmla="*/ 1341810 w 4525591"/>
              <a:gd name="connsiteY2" fmla="*/ 2987596 h 3308468"/>
              <a:gd name="connsiteX0" fmla="*/ 0 w 4525593"/>
              <a:gd name="connsiteY0" fmla="*/ 0 h 3266020"/>
              <a:gd name="connsiteX1" fmla="*/ 4488975 w 4525593"/>
              <a:gd name="connsiteY1" fmla="*/ 3255286 h 3266020"/>
              <a:gd name="connsiteX2" fmla="*/ 1341810 w 4525593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10 w 4525591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09 w 4525591"/>
              <a:gd name="connsiteY2" fmla="*/ 2987596 h 3266020"/>
              <a:gd name="connsiteX0" fmla="*/ 0 w 4525591"/>
              <a:gd name="connsiteY0" fmla="*/ 0 h 3255286"/>
              <a:gd name="connsiteX1" fmla="*/ 4488974 w 4525591"/>
              <a:gd name="connsiteY1" fmla="*/ 3255286 h 3255286"/>
              <a:gd name="connsiteX0" fmla="*/ 0 w 4981351"/>
              <a:gd name="connsiteY0" fmla="*/ 0 h 3487896"/>
              <a:gd name="connsiteX1" fmla="*/ 4947731 w 4981351"/>
              <a:gd name="connsiteY1" fmla="*/ 3487896 h 3487896"/>
              <a:gd name="connsiteX0" fmla="*/ 0 w 4947731"/>
              <a:gd name="connsiteY0" fmla="*/ 0 h 3487896"/>
              <a:gd name="connsiteX1" fmla="*/ 4947731 w 4947731"/>
              <a:gd name="connsiteY1" fmla="*/ 3487896 h 3487896"/>
              <a:gd name="connsiteX0" fmla="*/ 0 w 5032240"/>
              <a:gd name="connsiteY0" fmla="*/ 0 h 3281133"/>
              <a:gd name="connsiteX1" fmla="*/ 5032240 w 5032240"/>
              <a:gd name="connsiteY1" fmla="*/ 3281133 h 3281133"/>
              <a:gd name="connsiteX0" fmla="*/ 0 w 4046962"/>
              <a:gd name="connsiteY0" fmla="*/ 0 h 2956213"/>
              <a:gd name="connsiteX1" fmla="*/ 4046962 w 4046962"/>
              <a:gd name="connsiteY1" fmla="*/ 2956213 h 2956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46962" h="2956213">
                <a:moveTo>
                  <a:pt x="0" y="0"/>
                </a:moveTo>
                <a:cubicBezTo>
                  <a:pt x="189218" y="382459"/>
                  <a:pt x="3437201" y="2752638"/>
                  <a:pt x="4046962" y="2956213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20" name="Freeform 1019"/>
          <p:cNvSpPr/>
          <p:nvPr/>
        </p:nvSpPr>
        <p:spPr bwMode="auto">
          <a:xfrm>
            <a:off x="2290904" y="991338"/>
            <a:ext cx="5195584" cy="274056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992624 w 2992624"/>
              <a:gd name="connsiteY0" fmla="*/ 218404 h 291928"/>
              <a:gd name="connsiteX1" fmla="*/ 2723154 w 2992624"/>
              <a:gd name="connsiteY1" fmla="*/ 51901 h 291928"/>
              <a:gd name="connsiteX2" fmla="*/ 1106512 w 2992624"/>
              <a:gd name="connsiteY2" fmla="*/ 30996 h 291928"/>
              <a:gd name="connsiteX3" fmla="*/ 357361 w 2992624"/>
              <a:gd name="connsiteY3" fmla="*/ 19958 h 291928"/>
              <a:gd name="connsiteX4" fmla="*/ 0 w 2992624"/>
              <a:gd name="connsiteY4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723154 w 2992624"/>
              <a:gd name="connsiteY2" fmla="*/ 5190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243882 w 2992624"/>
              <a:gd name="connsiteY2" fmla="*/ 4547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3150131 w 3150131"/>
              <a:gd name="connsiteY0" fmla="*/ 199757 h 291928"/>
              <a:gd name="connsiteX1" fmla="*/ 2744398 w 3150131"/>
              <a:gd name="connsiteY1" fmla="*/ 188403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9975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78816 w 3150131"/>
              <a:gd name="connsiteY1" fmla="*/ 141769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091493 w 3091493"/>
              <a:gd name="connsiteY0" fmla="*/ 188111 h 291928"/>
              <a:gd name="connsiteX1" fmla="*/ 2778816 w 3091493"/>
              <a:gd name="connsiteY1" fmla="*/ 14176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878050 w 3091493"/>
              <a:gd name="connsiteY1" fmla="*/ 130072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487880 w 3091493"/>
              <a:gd name="connsiteY1" fmla="*/ 20359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82472 w 3082472"/>
              <a:gd name="connsiteY0" fmla="*/ 185326 h 291928"/>
              <a:gd name="connsiteX1" fmla="*/ 2487880 w 3082472"/>
              <a:gd name="connsiteY1" fmla="*/ 203599 h 291928"/>
              <a:gd name="connsiteX2" fmla="*/ 2243882 w 3082472"/>
              <a:gd name="connsiteY2" fmla="*/ 45471 h 291928"/>
              <a:gd name="connsiteX3" fmla="*/ 1106512 w 3082472"/>
              <a:gd name="connsiteY3" fmla="*/ 30996 h 291928"/>
              <a:gd name="connsiteX4" fmla="*/ 357361 w 3082472"/>
              <a:gd name="connsiteY4" fmla="*/ 19958 h 291928"/>
              <a:gd name="connsiteX5" fmla="*/ 0 w 3082472"/>
              <a:gd name="connsiteY5" fmla="*/ 291928 h 291928"/>
              <a:gd name="connsiteX0" fmla="*/ 3082472 w 3082472"/>
              <a:gd name="connsiteY0" fmla="*/ 185326 h 291928"/>
              <a:gd name="connsiteX1" fmla="*/ 2487880 w 3082472"/>
              <a:gd name="connsiteY1" fmla="*/ 203599 h 291928"/>
              <a:gd name="connsiteX2" fmla="*/ 2243882 w 3082472"/>
              <a:gd name="connsiteY2" fmla="*/ 45471 h 291928"/>
              <a:gd name="connsiteX3" fmla="*/ 1106512 w 3082472"/>
              <a:gd name="connsiteY3" fmla="*/ 30996 h 291928"/>
              <a:gd name="connsiteX4" fmla="*/ 357361 w 3082472"/>
              <a:gd name="connsiteY4" fmla="*/ 19958 h 291928"/>
              <a:gd name="connsiteX5" fmla="*/ 0 w 3082472"/>
              <a:gd name="connsiteY5" fmla="*/ 291928 h 291928"/>
              <a:gd name="connsiteX0" fmla="*/ 3044132 w 3044132"/>
              <a:gd name="connsiteY0" fmla="*/ 179199 h 291928"/>
              <a:gd name="connsiteX1" fmla="*/ 2487880 w 3044132"/>
              <a:gd name="connsiteY1" fmla="*/ 203599 h 291928"/>
              <a:gd name="connsiteX2" fmla="*/ 2243882 w 3044132"/>
              <a:gd name="connsiteY2" fmla="*/ 45471 h 291928"/>
              <a:gd name="connsiteX3" fmla="*/ 1106512 w 3044132"/>
              <a:gd name="connsiteY3" fmla="*/ 30996 h 291928"/>
              <a:gd name="connsiteX4" fmla="*/ 357361 w 3044132"/>
              <a:gd name="connsiteY4" fmla="*/ 19958 h 291928"/>
              <a:gd name="connsiteX5" fmla="*/ 0 w 3044132"/>
              <a:gd name="connsiteY5" fmla="*/ 291928 h 291928"/>
              <a:gd name="connsiteX0" fmla="*/ 3044132 w 3044132"/>
              <a:gd name="connsiteY0" fmla="*/ 179199 h 291928"/>
              <a:gd name="connsiteX1" fmla="*/ 2487880 w 3044132"/>
              <a:gd name="connsiteY1" fmla="*/ 203599 h 291928"/>
              <a:gd name="connsiteX2" fmla="*/ 2243882 w 3044132"/>
              <a:gd name="connsiteY2" fmla="*/ 45471 h 291928"/>
              <a:gd name="connsiteX3" fmla="*/ 1106512 w 3044132"/>
              <a:gd name="connsiteY3" fmla="*/ 30996 h 291928"/>
              <a:gd name="connsiteX4" fmla="*/ 357361 w 3044132"/>
              <a:gd name="connsiteY4" fmla="*/ 19958 h 291928"/>
              <a:gd name="connsiteX5" fmla="*/ 0 w 3044132"/>
              <a:gd name="connsiteY5" fmla="*/ 291928 h 291928"/>
              <a:gd name="connsiteX0" fmla="*/ 3044132 w 3044132"/>
              <a:gd name="connsiteY0" fmla="*/ 182309 h 295038"/>
              <a:gd name="connsiteX1" fmla="*/ 2487880 w 3044132"/>
              <a:gd name="connsiteY1" fmla="*/ 206709 h 295038"/>
              <a:gd name="connsiteX2" fmla="*/ 2243882 w 3044132"/>
              <a:gd name="connsiteY2" fmla="*/ 48581 h 295038"/>
              <a:gd name="connsiteX3" fmla="*/ 1106512 w 3044132"/>
              <a:gd name="connsiteY3" fmla="*/ 34106 h 295038"/>
              <a:gd name="connsiteX4" fmla="*/ 357361 w 3044132"/>
              <a:gd name="connsiteY4" fmla="*/ 23068 h 295038"/>
              <a:gd name="connsiteX5" fmla="*/ 0 w 3044132"/>
              <a:gd name="connsiteY5" fmla="*/ 295038 h 295038"/>
              <a:gd name="connsiteX0" fmla="*/ 3044132 w 3044132"/>
              <a:gd name="connsiteY0" fmla="*/ 162737 h 275466"/>
              <a:gd name="connsiteX1" fmla="*/ 2487880 w 3044132"/>
              <a:gd name="connsiteY1" fmla="*/ 187137 h 275466"/>
              <a:gd name="connsiteX2" fmla="*/ 2243882 w 3044132"/>
              <a:gd name="connsiteY2" fmla="*/ 29009 h 275466"/>
              <a:gd name="connsiteX3" fmla="*/ 1106512 w 3044132"/>
              <a:gd name="connsiteY3" fmla="*/ 14534 h 275466"/>
              <a:gd name="connsiteX4" fmla="*/ 357361 w 3044132"/>
              <a:gd name="connsiteY4" fmla="*/ 3496 h 275466"/>
              <a:gd name="connsiteX5" fmla="*/ 0 w 3044132"/>
              <a:gd name="connsiteY5" fmla="*/ 275466 h 275466"/>
              <a:gd name="connsiteX0" fmla="*/ 3044132 w 3044132"/>
              <a:gd name="connsiteY0" fmla="*/ 177079 h 289808"/>
              <a:gd name="connsiteX1" fmla="*/ 2487880 w 3044132"/>
              <a:gd name="connsiteY1" fmla="*/ 201479 h 289808"/>
              <a:gd name="connsiteX2" fmla="*/ 2243882 w 3044132"/>
              <a:gd name="connsiteY2" fmla="*/ 43351 h 289808"/>
              <a:gd name="connsiteX3" fmla="*/ 1097491 w 3044132"/>
              <a:gd name="connsiteY3" fmla="*/ 38345 h 289808"/>
              <a:gd name="connsiteX4" fmla="*/ 357361 w 3044132"/>
              <a:gd name="connsiteY4" fmla="*/ 17838 h 289808"/>
              <a:gd name="connsiteX5" fmla="*/ 0 w 3044132"/>
              <a:gd name="connsiteY5" fmla="*/ 289808 h 289808"/>
              <a:gd name="connsiteX0" fmla="*/ 3044132 w 3044132"/>
              <a:gd name="connsiteY0" fmla="*/ 174708 h 287437"/>
              <a:gd name="connsiteX1" fmla="*/ 2487880 w 3044132"/>
              <a:gd name="connsiteY1" fmla="*/ 199108 h 287437"/>
              <a:gd name="connsiteX2" fmla="*/ 2243882 w 3044132"/>
              <a:gd name="connsiteY2" fmla="*/ 40980 h 287437"/>
              <a:gd name="connsiteX3" fmla="*/ 1097491 w 3044132"/>
              <a:gd name="connsiteY3" fmla="*/ 35974 h 287437"/>
              <a:gd name="connsiteX4" fmla="*/ 357361 w 3044132"/>
              <a:gd name="connsiteY4" fmla="*/ 15467 h 287437"/>
              <a:gd name="connsiteX5" fmla="*/ 0 w 3044132"/>
              <a:gd name="connsiteY5" fmla="*/ 287437 h 287437"/>
              <a:gd name="connsiteX0" fmla="*/ 3044132 w 3044132"/>
              <a:gd name="connsiteY0" fmla="*/ 174297 h 287026"/>
              <a:gd name="connsiteX1" fmla="*/ 2487880 w 3044132"/>
              <a:gd name="connsiteY1" fmla="*/ 198697 h 287026"/>
              <a:gd name="connsiteX2" fmla="*/ 2243882 w 3044132"/>
              <a:gd name="connsiteY2" fmla="*/ 40569 h 287026"/>
              <a:gd name="connsiteX3" fmla="*/ 1338810 w 3044132"/>
              <a:gd name="connsiteY3" fmla="*/ 37234 h 287026"/>
              <a:gd name="connsiteX4" fmla="*/ 357361 w 3044132"/>
              <a:gd name="connsiteY4" fmla="*/ 15056 h 287026"/>
              <a:gd name="connsiteX5" fmla="*/ 0 w 3044132"/>
              <a:gd name="connsiteY5" fmla="*/ 287026 h 287026"/>
              <a:gd name="connsiteX0" fmla="*/ 3044132 w 3044132"/>
              <a:gd name="connsiteY0" fmla="*/ 173384 h 286113"/>
              <a:gd name="connsiteX1" fmla="*/ 2487880 w 3044132"/>
              <a:gd name="connsiteY1" fmla="*/ 197784 h 286113"/>
              <a:gd name="connsiteX2" fmla="*/ 2243882 w 3044132"/>
              <a:gd name="connsiteY2" fmla="*/ 39656 h 286113"/>
              <a:gd name="connsiteX3" fmla="*/ 1345576 w 3044132"/>
              <a:gd name="connsiteY3" fmla="*/ 40220 h 286113"/>
              <a:gd name="connsiteX4" fmla="*/ 357361 w 3044132"/>
              <a:gd name="connsiteY4" fmla="*/ 14143 h 286113"/>
              <a:gd name="connsiteX5" fmla="*/ 0 w 3044132"/>
              <a:gd name="connsiteY5" fmla="*/ 286113 h 286113"/>
              <a:gd name="connsiteX0" fmla="*/ 3044132 w 3044132"/>
              <a:gd name="connsiteY0" fmla="*/ 172984 h 285713"/>
              <a:gd name="connsiteX1" fmla="*/ 2487880 w 3044132"/>
              <a:gd name="connsiteY1" fmla="*/ 197384 h 285713"/>
              <a:gd name="connsiteX2" fmla="*/ 2243882 w 3044132"/>
              <a:gd name="connsiteY2" fmla="*/ 39256 h 285713"/>
              <a:gd name="connsiteX3" fmla="*/ 1371986 w 3044132"/>
              <a:gd name="connsiteY3" fmla="*/ 35798 h 285713"/>
              <a:gd name="connsiteX4" fmla="*/ 1345576 w 3044132"/>
              <a:gd name="connsiteY4" fmla="*/ 39820 h 285713"/>
              <a:gd name="connsiteX5" fmla="*/ 357361 w 3044132"/>
              <a:gd name="connsiteY5" fmla="*/ 13743 h 285713"/>
              <a:gd name="connsiteX6" fmla="*/ 0 w 3044132"/>
              <a:gd name="connsiteY6" fmla="*/ 285713 h 285713"/>
              <a:gd name="connsiteX0" fmla="*/ 3044132 w 3044132"/>
              <a:gd name="connsiteY0" fmla="*/ 161957 h 274686"/>
              <a:gd name="connsiteX1" fmla="*/ 2487880 w 3044132"/>
              <a:gd name="connsiteY1" fmla="*/ 186357 h 274686"/>
              <a:gd name="connsiteX2" fmla="*/ 2243882 w 3044132"/>
              <a:gd name="connsiteY2" fmla="*/ 28229 h 274686"/>
              <a:gd name="connsiteX3" fmla="*/ 1371986 w 3044132"/>
              <a:gd name="connsiteY3" fmla="*/ 24771 h 274686"/>
              <a:gd name="connsiteX4" fmla="*/ 1345576 w 3044132"/>
              <a:gd name="connsiteY4" fmla="*/ 28793 h 274686"/>
              <a:gd name="connsiteX5" fmla="*/ 357361 w 3044132"/>
              <a:gd name="connsiteY5" fmla="*/ 2716 h 274686"/>
              <a:gd name="connsiteX6" fmla="*/ 0 w 3044132"/>
              <a:gd name="connsiteY6" fmla="*/ 274686 h 274686"/>
              <a:gd name="connsiteX0" fmla="*/ 3044132 w 3044132"/>
              <a:gd name="connsiteY0" fmla="*/ 161957 h 274686"/>
              <a:gd name="connsiteX1" fmla="*/ 2487880 w 3044132"/>
              <a:gd name="connsiteY1" fmla="*/ 186357 h 274686"/>
              <a:gd name="connsiteX2" fmla="*/ 2243882 w 3044132"/>
              <a:gd name="connsiteY2" fmla="*/ 28229 h 274686"/>
              <a:gd name="connsiteX3" fmla="*/ 1345576 w 3044132"/>
              <a:gd name="connsiteY3" fmla="*/ 28793 h 274686"/>
              <a:gd name="connsiteX4" fmla="*/ 357361 w 3044132"/>
              <a:gd name="connsiteY4" fmla="*/ 2716 h 274686"/>
              <a:gd name="connsiteX5" fmla="*/ 0 w 3044132"/>
              <a:gd name="connsiteY5" fmla="*/ 274686 h 274686"/>
              <a:gd name="connsiteX0" fmla="*/ 3077962 w 3077962"/>
              <a:gd name="connsiteY0" fmla="*/ 172132 h 272607"/>
              <a:gd name="connsiteX1" fmla="*/ 2521710 w 3077962"/>
              <a:gd name="connsiteY1" fmla="*/ 196532 h 272607"/>
              <a:gd name="connsiteX2" fmla="*/ 2277712 w 3077962"/>
              <a:gd name="connsiteY2" fmla="*/ 38404 h 272607"/>
              <a:gd name="connsiteX3" fmla="*/ 1379406 w 3077962"/>
              <a:gd name="connsiteY3" fmla="*/ 38968 h 272607"/>
              <a:gd name="connsiteX4" fmla="*/ 391191 w 3077962"/>
              <a:gd name="connsiteY4" fmla="*/ 12891 h 272607"/>
              <a:gd name="connsiteX5" fmla="*/ 0 w 3077962"/>
              <a:gd name="connsiteY5" fmla="*/ 272607 h 272607"/>
              <a:gd name="connsiteX0" fmla="*/ 3077962 w 3077962"/>
              <a:gd name="connsiteY0" fmla="*/ 161482 h 261957"/>
              <a:gd name="connsiteX1" fmla="*/ 2521710 w 3077962"/>
              <a:gd name="connsiteY1" fmla="*/ 185882 h 261957"/>
              <a:gd name="connsiteX2" fmla="*/ 2277712 w 3077962"/>
              <a:gd name="connsiteY2" fmla="*/ 27754 h 261957"/>
              <a:gd name="connsiteX3" fmla="*/ 1379406 w 3077962"/>
              <a:gd name="connsiteY3" fmla="*/ 28318 h 261957"/>
              <a:gd name="connsiteX4" fmla="*/ 391191 w 3077962"/>
              <a:gd name="connsiteY4" fmla="*/ 2241 h 261957"/>
              <a:gd name="connsiteX5" fmla="*/ 0 w 3077962"/>
              <a:gd name="connsiteY5" fmla="*/ 261957 h 261957"/>
              <a:gd name="connsiteX0" fmla="*/ 3077962 w 3077962"/>
              <a:gd name="connsiteY0" fmla="*/ 161482 h 261957"/>
              <a:gd name="connsiteX1" fmla="*/ 2514944 w 3077962"/>
              <a:gd name="connsiteY1" fmla="*/ 188110 h 261957"/>
              <a:gd name="connsiteX2" fmla="*/ 2277712 w 3077962"/>
              <a:gd name="connsiteY2" fmla="*/ 27754 h 261957"/>
              <a:gd name="connsiteX3" fmla="*/ 1379406 w 3077962"/>
              <a:gd name="connsiteY3" fmla="*/ 28318 h 261957"/>
              <a:gd name="connsiteX4" fmla="*/ 391191 w 3077962"/>
              <a:gd name="connsiteY4" fmla="*/ 2241 h 261957"/>
              <a:gd name="connsiteX5" fmla="*/ 0 w 3077962"/>
              <a:gd name="connsiteY5" fmla="*/ 261957 h 261957"/>
              <a:gd name="connsiteX0" fmla="*/ 3077962 w 3077962"/>
              <a:gd name="connsiteY0" fmla="*/ 159241 h 259716"/>
              <a:gd name="connsiteX1" fmla="*/ 2514944 w 3077962"/>
              <a:gd name="connsiteY1" fmla="*/ 185869 h 259716"/>
              <a:gd name="connsiteX2" fmla="*/ 2277712 w 3077962"/>
              <a:gd name="connsiteY2" fmla="*/ 25513 h 259716"/>
              <a:gd name="connsiteX3" fmla="*/ 1379406 w 3077962"/>
              <a:gd name="connsiteY3" fmla="*/ 26077 h 259716"/>
              <a:gd name="connsiteX4" fmla="*/ 391191 w 3077962"/>
              <a:gd name="connsiteY4" fmla="*/ 0 h 259716"/>
              <a:gd name="connsiteX5" fmla="*/ 0 w 3077962"/>
              <a:gd name="connsiteY5" fmla="*/ 259716 h 259716"/>
              <a:gd name="connsiteX0" fmla="*/ 3077962 w 3077962"/>
              <a:gd name="connsiteY0" fmla="*/ 159241 h 259716"/>
              <a:gd name="connsiteX1" fmla="*/ 2514944 w 3077962"/>
              <a:gd name="connsiteY1" fmla="*/ 185869 h 259716"/>
              <a:gd name="connsiteX2" fmla="*/ 2277712 w 3077962"/>
              <a:gd name="connsiteY2" fmla="*/ 25513 h 259716"/>
              <a:gd name="connsiteX3" fmla="*/ 1379406 w 3077962"/>
              <a:gd name="connsiteY3" fmla="*/ 26077 h 259716"/>
              <a:gd name="connsiteX4" fmla="*/ 391191 w 3077962"/>
              <a:gd name="connsiteY4" fmla="*/ 0 h 259716"/>
              <a:gd name="connsiteX5" fmla="*/ 0 w 3077962"/>
              <a:gd name="connsiteY5" fmla="*/ 259716 h 259716"/>
              <a:gd name="connsiteX0" fmla="*/ 3077962 w 3077962"/>
              <a:gd name="connsiteY0" fmla="*/ 159241 h 259716"/>
              <a:gd name="connsiteX1" fmla="*/ 2514944 w 3077962"/>
              <a:gd name="connsiteY1" fmla="*/ 185869 h 259716"/>
              <a:gd name="connsiteX2" fmla="*/ 2277712 w 3077962"/>
              <a:gd name="connsiteY2" fmla="*/ 25513 h 259716"/>
              <a:gd name="connsiteX3" fmla="*/ 1379406 w 3077962"/>
              <a:gd name="connsiteY3" fmla="*/ 26077 h 259716"/>
              <a:gd name="connsiteX4" fmla="*/ 391191 w 3077962"/>
              <a:gd name="connsiteY4" fmla="*/ 0 h 259716"/>
              <a:gd name="connsiteX5" fmla="*/ 0 w 3077962"/>
              <a:gd name="connsiteY5" fmla="*/ 259716 h 259716"/>
              <a:gd name="connsiteX0" fmla="*/ 3077962 w 3077962"/>
              <a:gd name="connsiteY0" fmla="*/ 151573 h 252048"/>
              <a:gd name="connsiteX1" fmla="*/ 2514944 w 3077962"/>
              <a:gd name="connsiteY1" fmla="*/ 178201 h 252048"/>
              <a:gd name="connsiteX2" fmla="*/ 2277712 w 3077962"/>
              <a:gd name="connsiteY2" fmla="*/ 17845 h 252048"/>
              <a:gd name="connsiteX3" fmla="*/ 1379406 w 3077962"/>
              <a:gd name="connsiteY3" fmla="*/ 18409 h 252048"/>
              <a:gd name="connsiteX4" fmla="*/ 344620 w 3077962"/>
              <a:gd name="connsiteY4" fmla="*/ 0 h 252048"/>
              <a:gd name="connsiteX5" fmla="*/ 0 w 3077962"/>
              <a:gd name="connsiteY5" fmla="*/ 252048 h 252048"/>
              <a:gd name="connsiteX0" fmla="*/ 3077962 w 3077962"/>
              <a:gd name="connsiteY0" fmla="*/ 167005 h 267480"/>
              <a:gd name="connsiteX1" fmla="*/ 2514944 w 3077962"/>
              <a:gd name="connsiteY1" fmla="*/ 193633 h 267480"/>
              <a:gd name="connsiteX2" fmla="*/ 2277712 w 3077962"/>
              <a:gd name="connsiteY2" fmla="*/ 33277 h 267480"/>
              <a:gd name="connsiteX3" fmla="*/ 1376302 w 3077962"/>
              <a:gd name="connsiteY3" fmla="*/ 29240 h 267480"/>
              <a:gd name="connsiteX4" fmla="*/ 344620 w 3077962"/>
              <a:gd name="connsiteY4" fmla="*/ 15432 h 267480"/>
              <a:gd name="connsiteX5" fmla="*/ 0 w 3077962"/>
              <a:gd name="connsiteY5" fmla="*/ 267480 h 267480"/>
              <a:gd name="connsiteX0" fmla="*/ 3077962 w 3077962"/>
              <a:gd name="connsiteY0" fmla="*/ 166486 h 266961"/>
              <a:gd name="connsiteX1" fmla="*/ 2514944 w 3077962"/>
              <a:gd name="connsiteY1" fmla="*/ 193114 h 266961"/>
              <a:gd name="connsiteX2" fmla="*/ 2277712 w 3077962"/>
              <a:gd name="connsiteY2" fmla="*/ 32758 h 266961"/>
              <a:gd name="connsiteX3" fmla="*/ 1376302 w 3077962"/>
              <a:gd name="connsiteY3" fmla="*/ 28721 h 266961"/>
              <a:gd name="connsiteX4" fmla="*/ 344620 w 3077962"/>
              <a:gd name="connsiteY4" fmla="*/ 14913 h 266961"/>
              <a:gd name="connsiteX5" fmla="*/ 0 w 3077962"/>
              <a:gd name="connsiteY5" fmla="*/ 266961 h 266961"/>
              <a:gd name="connsiteX0" fmla="*/ 3077962 w 3077962"/>
              <a:gd name="connsiteY0" fmla="*/ 166486 h 266961"/>
              <a:gd name="connsiteX1" fmla="*/ 2514944 w 3077962"/>
              <a:gd name="connsiteY1" fmla="*/ 193114 h 266961"/>
              <a:gd name="connsiteX2" fmla="*/ 2277712 w 3077962"/>
              <a:gd name="connsiteY2" fmla="*/ 32758 h 266961"/>
              <a:gd name="connsiteX3" fmla="*/ 1376302 w 3077962"/>
              <a:gd name="connsiteY3" fmla="*/ 28721 h 266961"/>
              <a:gd name="connsiteX4" fmla="*/ 344620 w 3077962"/>
              <a:gd name="connsiteY4" fmla="*/ 14913 h 266961"/>
              <a:gd name="connsiteX5" fmla="*/ 0 w 3077962"/>
              <a:gd name="connsiteY5" fmla="*/ 266961 h 266961"/>
              <a:gd name="connsiteX0" fmla="*/ 3077962 w 3077962"/>
              <a:gd name="connsiteY0" fmla="*/ 154356 h 254831"/>
              <a:gd name="connsiteX1" fmla="*/ 2514944 w 3077962"/>
              <a:gd name="connsiteY1" fmla="*/ 180984 h 254831"/>
              <a:gd name="connsiteX2" fmla="*/ 2277712 w 3077962"/>
              <a:gd name="connsiteY2" fmla="*/ 20628 h 254831"/>
              <a:gd name="connsiteX3" fmla="*/ 1376302 w 3077962"/>
              <a:gd name="connsiteY3" fmla="*/ 16591 h 254831"/>
              <a:gd name="connsiteX4" fmla="*/ 344620 w 3077962"/>
              <a:gd name="connsiteY4" fmla="*/ 2783 h 254831"/>
              <a:gd name="connsiteX5" fmla="*/ 0 w 3077962"/>
              <a:gd name="connsiteY5" fmla="*/ 254831 h 254831"/>
              <a:gd name="connsiteX0" fmla="*/ 3077962 w 3077962"/>
              <a:gd name="connsiteY0" fmla="*/ 154356 h 254831"/>
              <a:gd name="connsiteX1" fmla="*/ 2459059 w 3077962"/>
              <a:gd name="connsiteY1" fmla="*/ 180984 h 254831"/>
              <a:gd name="connsiteX2" fmla="*/ 2277712 w 3077962"/>
              <a:gd name="connsiteY2" fmla="*/ 20628 h 254831"/>
              <a:gd name="connsiteX3" fmla="*/ 1376302 w 3077962"/>
              <a:gd name="connsiteY3" fmla="*/ 16591 h 254831"/>
              <a:gd name="connsiteX4" fmla="*/ 344620 w 3077962"/>
              <a:gd name="connsiteY4" fmla="*/ 2783 h 254831"/>
              <a:gd name="connsiteX5" fmla="*/ 0 w 3077962"/>
              <a:gd name="connsiteY5" fmla="*/ 254831 h 254831"/>
              <a:gd name="connsiteX0" fmla="*/ 3068648 w 3068648"/>
              <a:gd name="connsiteY0" fmla="*/ 157423 h 254831"/>
              <a:gd name="connsiteX1" fmla="*/ 2459059 w 3068648"/>
              <a:gd name="connsiteY1" fmla="*/ 180984 h 254831"/>
              <a:gd name="connsiteX2" fmla="*/ 2277712 w 3068648"/>
              <a:gd name="connsiteY2" fmla="*/ 20628 h 254831"/>
              <a:gd name="connsiteX3" fmla="*/ 1376302 w 3068648"/>
              <a:gd name="connsiteY3" fmla="*/ 16591 h 254831"/>
              <a:gd name="connsiteX4" fmla="*/ 344620 w 3068648"/>
              <a:gd name="connsiteY4" fmla="*/ 2783 h 254831"/>
              <a:gd name="connsiteX5" fmla="*/ 0 w 3068648"/>
              <a:gd name="connsiteY5" fmla="*/ 254831 h 254831"/>
              <a:gd name="connsiteX0" fmla="*/ 3068648 w 3095987"/>
              <a:gd name="connsiteY0" fmla="*/ 157423 h 254831"/>
              <a:gd name="connsiteX1" fmla="*/ 3044408 w 3095987"/>
              <a:gd name="connsiteY1" fmla="*/ 156967 h 254831"/>
              <a:gd name="connsiteX2" fmla="*/ 2459059 w 3095987"/>
              <a:gd name="connsiteY2" fmla="*/ 180984 h 254831"/>
              <a:gd name="connsiteX3" fmla="*/ 2277712 w 3095987"/>
              <a:gd name="connsiteY3" fmla="*/ 20628 h 254831"/>
              <a:gd name="connsiteX4" fmla="*/ 1376302 w 3095987"/>
              <a:gd name="connsiteY4" fmla="*/ 16591 h 254831"/>
              <a:gd name="connsiteX5" fmla="*/ 344620 w 3095987"/>
              <a:gd name="connsiteY5" fmla="*/ 2783 h 254831"/>
              <a:gd name="connsiteX6" fmla="*/ 0 w 3095987"/>
              <a:gd name="connsiteY6" fmla="*/ 254831 h 254831"/>
              <a:gd name="connsiteX0" fmla="*/ 3068648 w 3095987"/>
              <a:gd name="connsiteY0" fmla="*/ 157423 h 254831"/>
              <a:gd name="connsiteX1" fmla="*/ 3044408 w 3095987"/>
              <a:gd name="connsiteY1" fmla="*/ 156967 h 254831"/>
              <a:gd name="connsiteX2" fmla="*/ 2455954 w 3095987"/>
              <a:gd name="connsiteY2" fmla="*/ 184051 h 254831"/>
              <a:gd name="connsiteX3" fmla="*/ 2277712 w 3095987"/>
              <a:gd name="connsiteY3" fmla="*/ 20628 h 254831"/>
              <a:gd name="connsiteX4" fmla="*/ 1376302 w 3095987"/>
              <a:gd name="connsiteY4" fmla="*/ 16591 h 254831"/>
              <a:gd name="connsiteX5" fmla="*/ 344620 w 3095987"/>
              <a:gd name="connsiteY5" fmla="*/ 2783 h 254831"/>
              <a:gd name="connsiteX6" fmla="*/ 0 w 3095987"/>
              <a:gd name="connsiteY6" fmla="*/ 254831 h 254831"/>
              <a:gd name="connsiteX0" fmla="*/ 3068648 w 3095987"/>
              <a:gd name="connsiteY0" fmla="*/ 157423 h 254831"/>
              <a:gd name="connsiteX1" fmla="*/ 3044408 w 3095987"/>
              <a:gd name="connsiteY1" fmla="*/ 156967 h 254831"/>
              <a:gd name="connsiteX2" fmla="*/ 2455954 w 3095987"/>
              <a:gd name="connsiteY2" fmla="*/ 184051 h 254831"/>
              <a:gd name="connsiteX3" fmla="*/ 2277712 w 3095987"/>
              <a:gd name="connsiteY3" fmla="*/ 20628 h 254831"/>
              <a:gd name="connsiteX4" fmla="*/ 1376302 w 3095987"/>
              <a:gd name="connsiteY4" fmla="*/ 16591 h 254831"/>
              <a:gd name="connsiteX5" fmla="*/ 344620 w 3095987"/>
              <a:gd name="connsiteY5" fmla="*/ 2783 h 254831"/>
              <a:gd name="connsiteX6" fmla="*/ 0 w 3095987"/>
              <a:gd name="connsiteY6" fmla="*/ 254831 h 254831"/>
              <a:gd name="connsiteX0" fmla="*/ 3068648 w 3095987"/>
              <a:gd name="connsiteY0" fmla="*/ 157423 h 254831"/>
              <a:gd name="connsiteX1" fmla="*/ 3044408 w 3095987"/>
              <a:gd name="connsiteY1" fmla="*/ 156967 h 254831"/>
              <a:gd name="connsiteX2" fmla="*/ 2455954 w 3095987"/>
              <a:gd name="connsiteY2" fmla="*/ 189419 h 254831"/>
              <a:gd name="connsiteX3" fmla="*/ 2277712 w 3095987"/>
              <a:gd name="connsiteY3" fmla="*/ 20628 h 254831"/>
              <a:gd name="connsiteX4" fmla="*/ 1376302 w 3095987"/>
              <a:gd name="connsiteY4" fmla="*/ 16591 h 254831"/>
              <a:gd name="connsiteX5" fmla="*/ 344620 w 3095987"/>
              <a:gd name="connsiteY5" fmla="*/ 2783 h 254831"/>
              <a:gd name="connsiteX6" fmla="*/ 0 w 3095987"/>
              <a:gd name="connsiteY6" fmla="*/ 254831 h 254831"/>
              <a:gd name="connsiteX0" fmla="*/ 3068648 w 3095987"/>
              <a:gd name="connsiteY0" fmla="*/ 157549 h 254957"/>
              <a:gd name="connsiteX1" fmla="*/ 3044408 w 3095987"/>
              <a:gd name="connsiteY1" fmla="*/ 157093 h 254957"/>
              <a:gd name="connsiteX2" fmla="*/ 2455954 w 3095987"/>
              <a:gd name="connsiteY2" fmla="*/ 189545 h 254957"/>
              <a:gd name="connsiteX3" fmla="*/ 2277712 w 3095987"/>
              <a:gd name="connsiteY3" fmla="*/ 20754 h 254957"/>
              <a:gd name="connsiteX4" fmla="*/ 1376302 w 3095987"/>
              <a:gd name="connsiteY4" fmla="*/ 16717 h 254957"/>
              <a:gd name="connsiteX5" fmla="*/ 344620 w 3095987"/>
              <a:gd name="connsiteY5" fmla="*/ 2909 h 254957"/>
              <a:gd name="connsiteX6" fmla="*/ 0 w 3095987"/>
              <a:gd name="connsiteY6" fmla="*/ 254957 h 254957"/>
              <a:gd name="connsiteX0" fmla="*/ 3068648 w 3095987"/>
              <a:gd name="connsiteY0" fmla="*/ 157549 h 254957"/>
              <a:gd name="connsiteX1" fmla="*/ 3044408 w 3095987"/>
              <a:gd name="connsiteY1" fmla="*/ 157093 h 254957"/>
              <a:gd name="connsiteX2" fmla="*/ 2455954 w 3095987"/>
              <a:gd name="connsiteY2" fmla="*/ 189545 h 254957"/>
              <a:gd name="connsiteX3" fmla="*/ 2277712 w 3095987"/>
              <a:gd name="connsiteY3" fmla="*/ 20754 h 254957"/>
              <a:gd name="connsiteX4" fmla="*/ 1376302 w 3095987"/>
              <a:gd name="connsiteY4" fmla="*/ 16717 h 254957"/>
              <a:gd name="connsiteX5" fmla="*/ 344620 w 3095987"/>
              <a:gd name="connsiteY5" fmla="*/ 2909 h 254957"/>
              <a:gd name="connsiteX6" fmla="*/ 0 w 3095987"/>
              <a:gd name="connsiteY6" fmla="*/ 254957 h 254957"/>
              <a:gd name="connsiteX0" fmla="*/ 3068648 w 3095987"/>
              <a:gd name="connsiteY0" fmla="*/ 168372 h 265780"/>
              <a:gd name="connsiteX1" fmla="*/ 3044408 w 3095987"/>
              <a:gd name="connsiteY1" fmla="*/ 167916 h 265780"/>
              <a:gd name="connsiteX2" fmla="*/ 2455954 w 3095987"/>
              <a:gd name="connsiteY2" fmla="*/ 200368 h 265780"/>
              <a:gd name="connsiteX3" fmla="*/ 2277712 w 3095987"/>
              <a:gd name="connsiteY3" fmla="*/ 31577 h 265780"/>
              <a:gd name="connsiteX4" fmla="*/ 1376302 w 3095987"/>
              <a:gd name="connsiteY4" fmla="*/ 27540 h 265780"/>
              <a:gd name="connsiteX5" fmla="*/ 347219 w 3095987"/>
              <a:gd name="connsiteY5" fmla="*/ 2180 h 265780"/>
              <a:gd name="connsiteX6" fmla="*/ 0 w 3095987"/>
              <a:gd name="connsiteY6" fmla="*/ 265780 h 265780"/>
              <a:gd name="connsiteX0" fmla="*/ 3068648 w 3095987"/>
              <a:gd name="connsiteY0" fmla="*/ 169439 h 266847"/>
              <a:gd name="connsiteX1" fmla="*/ 3044408 w 3095987"/>
              <a:gd name="connsiteY1" fmla="*/ 168983 h 266847"/>
              <a:gd name="connsiteX2" fmla="*/ 2455954 w 3095987"/>
              <a:gd name="connsiteY2" fmla="*/ 201435 h 266847"/>
              <a:gd name="connsiteX3" fmla="*/ 2277712 w 3095987"/>
              <a:gd name="connsiteY3" fmla="*/ 32644 h 266847"/>
              <a:gd name="connsiteX4" fmla="*/ 1381499 w 3095987"/>
              <a:gd name="connsiteY4" fmla="*/ 15771 h 266847"/>
              <a:gd name="connsiteX5" fmla="*/ 347219 w 3095987"/>
              <a:gd name="connsiteY5" fmla="*/ 3247 h 266847"/>
              <a:gd name="connsiteX6" fmla="*/ 0 w 3095987"/>
              <a:gd name="connsiteY6" fmla="*/ 266847 h 266847"/>
              <a:gd name="connsiteX0" fmla="*/ 3131895 w 3159234"/>
              <a:gd name="connsiteY0" fmla="*/ 169439 h 281490"/>
              <a:gd name="connsiteX1" fmla="*/ 3107655 w 3159234"/>
              <a:gd name="connsiteY1" fmla="*/ 168983 h 281490"/>
              <a:gd name="connsiteX2" fmla="*/ 2519201 w 3159234"/>
              <a:gd name="connsiteY2" fmla="*/ 201435 h 281490"/>
              <a:gd name="connsiteX3" fmla="*/ 2340959 w 3159234"/>
              <a:gd name="connsiteY3" fmla="*/ 32644 h 281490"/>
              <a:gd name="connsiteX4" fmla="*/ 1444746 w 3159234"/>
              <a:gd name="connsiteY4" fmla="*/ 15771 h 281490"/>
              <a:gd name="connsiteX5" fmla="*/ 410466 w 3159234"/>
              <a:gd name="connsiteY5" fmla="*/ 3247 h 281490"/>
              <a:gd name="connsiteX6" fmla="*/ 0 w 3159234"/>
              <a:gd name="connsiteY6" fmla="*/ 281490 h 281490"/>
              <a:gd name="connsiteX0" fmla="*/ 3131895 w 3159234"/>
              <a:gd name="connsiteY0" fmla="*/ 182071 h 294122"/>
              <a:gd name="connsiteX1" fmla="*/ 3107655 w 3159234"/>
              <a:gd name="connsiteY1" fmla="*/ 181615 h 294122"/>
              <a:gd name="connsiteX2" fmla="*/ 2519201 w 3159234"/>
              <a:gd name="connsiteY2" fmla="*/ 214067 h 294122"/>
              <a:gd name="connsiteX3" fmla="*/ 2340959 w 3159234"/>
              <a:gd name="connsiteY3" fmla="*/ 45276 h 294122"/>
              <a:gd name="connsiteX4" fmla="*/ 1444746 w 3159234"/>
              <a:gd name="connsiteY4" fmla="*/ 28403 h 294122"/>
              <a:gd name="connsiteX5" fmla="*/ 410466 w 3159234"/>
              <a:gd name="connsiteY5" fmla="*/ 15879 h 294122"/>
              <a:gd name="connsiteX6" fmla="*/ 171953 w 3159234"/>
              <a:gd name="connsiteY6" fmla="*/ 260013 h 294122"/>
              <a:gd name="connsiteX7" fmla="*/ 0 w 3159234"/>
              <a:gd name="connsiteY7" fmla="*/ 294122 h 294122"/>
              <a:gd name="connsiteX0" fmla="*/ 3131895 w 3159234"/>
              <a:gd name="connsiteY0" fmla="*/ 182071 h 294122"/>
              <a:gd name="connsiteX1" fmla="*/ 3107655 w 3159234"/>
              <a:gd name="connsiteY1" fmla="*/ 181615 h 294122"/>
              <a:gd name="connsiteX2" fmla="*/ 2519201 w 3159234"/>
              <a:gd name="connsiteY2" fmla="*/ 214067 h 294122"/>
              <a:gd name="connsiteX3" fmla="*/ 2340959 w 3159234"/>
              <a:gd name="connsiteY3" fmla="*/ 45276 h 294122"/>
              <a:gd name="connsiteX4" fmla="*/ 1444746 w 3159234"/>
              <a:gd name="connsiteY4" fmla="*/ 28403 h 294122"/>
              <a:gd name="connsiteX5" fmla="*/ 410466 w 3159234"/>
              <a:gd name="connsiteY5" fmla="*/ 15879 h 294122"/>
              <a:gd name="connsiteX6" fmla="*/ 171953 w 3159234"/>
              <a:gd name="connsiteY6" fmla="*/ 260013 h 294122"/>
              <a:gd name="connsiteX7" fmla="*/ 0 w 3159234"/>
              <a:gd name="connsiteY7" fmla="*/ 294122 h 294122"/>
              <a:gd name="connsiteX0" fmla="*/ 3131895 w 3159234"/>
              <a:gd name="connsiteY0" fmla="*/ 166192 h 278243"/>
              <a:gd name="connsiteX1" fmla="*/ 3107655 w 3159234"/>
              <a:gd name="connsiteY1" fmla="*/ 165736 h 278243"/>
              <a:gd name="connsiteX2" fmla="*/ 2519201 w 3159234"/>
              <a:gd name="connsiteY2" fmla="*/ 198188 h 278243"/>
              <a:gd name="connsiteX3" fmla="*/ 2340959 w 3159234"/>
              <a:gd name="connsiteY3" fmla="*/ 29397 h 278243"/>
              <a:gd name="connsiteX4" fmla="*/ 1444746 w 3159234"/>
              <a:gd name="connsiteY4" fmla="*/ 12524 h 278243"/>
              <a:gd name="connsiteX5" fmla="*/ 410466 w 3159234"/>
              <a:gd name="connsiteY5" fmla="*/ 0 h 278243"/>
              <a:gd name="connsiteX6" fmla="*/ 171953 w 3159234"/>
              <a:gd name="connsiteY6" fmla="*/ 244134 h 278243"/>
              <a:gd name="connsiteX7" fmla="*/ 0 w 3159234"/>
              <a:gd name="connsiteY7" fmla="*/ 278243 h 278243"/>
              <a:gd name="connsiteX0" fmla="*/ 3131895 w 3159234"/>
              <a:gd name="connsiteY0" fmla="*/ 166192 h 278243"/>
              <a:gd name="connsiteX1" fmla="*/ 3107655 w 3159234"/>
              <a:gd name="connsiteY1" fmla="*/ 165736 h 278243"/>
              <a:gd name="connsiteX2" fmla="*/ 2519201 w 3159234"/>
              <a:gd name="connsiteY2" fmla="*/ 198188 h 278243"/>
              <a:gd name="connsiteX3" fmla="*/ 2340959 w 3159234"/>
              <a:gd name="connsiteY3" fmla="*/ 29397 h 278243"/>
              <a:gd name="connsiteX4" fmla="*/ 1444746 w 3159234"/>
              <a:gd name="connsiteY4" fmla="*/ 12524 h 278243"/>
              <a:gd name="connsiteX5" fmla="*/ 410466 w 3159234"/>
              <a:gd name="connsiteY5" fmla="*/ 0 h 278243"/>
              <a:gd name="connsiteX6" fmla="*/ 171953 w 3159234"/>
              <a:gd name="connsiteY6" fmla="*/ 244134 h 278243"/>
              <a:gd name="connsiteX7" fmla="*/ 0 w 3159234"/>
              <a:gd name="connsiteY7" fmla="*/ 278243 h 278243"/>
              <a:gd name="connsiteX0" fmla="*/ 3131895 w 3159234"/>
              <a:gd name="connsiteY0" fmla="*/ 165720 h 277771"/>
              <a:gd name="connsiteX1" fmla="*/ 3107655 w 3159234"/>
              <a:gd name="connsiteY1" fmla="*/ 165264 h 277771"/>
              <a:gd name="connsiteX2" fmla="*/ 2519201 w 3159234"/>
              <a:gd name="connsiteY2" fmla="*/ 197716 h 277771"/>
              <a:gd name="connsiteX3" fmla="*/ 2340959 w 3159234"/>
              <a:gd name="connsiteY3" fmla="*/ 28925 h 277771"/>
              <a:gd name="connsiteX4" fmla="*/ 1444746 w 3159234"/>
              <a:gd name="connsiteY4" fmla="*/ 12052 h 277771"/>
              <a:gd name="connsiteX5" fmla="*/ 368960 w 3159234"/>
              <a:gd name="connsiteY5" fmla="*/ 0 h 277771"/>
              <a:gd name="connsiteX6" fmla="*/ 171953 w 3159234"/>
              <a:gd name="connsiteY6" fmla="*/ 243662 h 277771"/>
              <a:gd name="connsiteX7" fmla="*/ 0 w 3159234"/>
              <a:gd name="connsiteY7" fmla="*/ 277771 h 277771"/>
              <a:gd name="connsiteX0" fmla="*/ 3131895 w 3159234"/>
              <a:gd name="connsiteY0" fmla="*/ 163831 h 275882"/>
              <a:gd name="connsiteX1" fmla="*/ 3107655 w 3159234"/>
              <a:gd name="connsiteY1" fmla="*/ 163375 h 275882"/>
              <a:gd name="connsiteX2" fmla="*/ 2519201 w 3159234"/>
              <a:gd name="connsiteY2" fmla="*/ 195827 h 275882"/>
              <a:gd name="connsiteX3" fmla="*/ 2340959 w 3159234"/>
              <a:gd name="connsiteY3" fmla="*/ 27036 h 275882"/>
              <a:gd name="connsiteX4" fmla="*/ 1444746 w 3159234"/>
              <a:gd name="connsiteY4" fmla="*/ 10163 h 275882"/>
              <a:gd name="connsiteX5" fmla="*/ 297807 w 3159234"/>
              <a:gd name="connsiteY5" fmla="*/ 0 h 275882"/>
              <a:gd name="connsiteX6" fmla="*/ 171953 w 3159234"/>
              <a:gd name="connsiteY6" fmla="*/ 241773 h 275882"/>
              <a:gd name="connsiteX7" fmla="*/ 0 w 3159234"/>
              <a:gd name="connsiteY7" fmla="*/ 275882 h 275882"/>
              <a:gd name="connsiteX0" fmla="*/ 3131895 w 3159234"/>
              <a:gd name="connsiteY0" fmla="*/ 163831 h 275882"/>
              <a:gd name="connsiteX1" fmla="*/ 3107655 w 3159234"/>
              <a:gd name="connsiteY1" fmla="*/ 163375 h 275882"/>
              <a:gd name="connsiteX2" fmla="*/ 2519201 w 3159234"/>
              <a:gd name="connsiteY2" fmla="*/ 195827 h 275882"/>
              <a:gd name="connsiteX3" fmla="*/ 2340959 w 3159234"/>
              <a:gd name="connsiteY3" fmla="*/ 27036 h 275882"/>
              <a:gd name="connsiteX4" fmla="*/ 1444746 w 3159234"/>
              <a:gd name="connsiteY4" fmla="*/ 10163 h 275882"/>
              <a:gd name="connsiteX5" fmla="*/ 297807 w 3159234"/>
              <a:gd name="connsiteY5" fmla="*/ 0 h 275882"/>
              <a:gd name="connsiteX6" fmla="*/ 171953 w 3159234"/>
              <a:gd name="connsiteY6" fmla="*/ 241773 h 275882"/>
              <a:gd name="connsiteX7" fmla="*/ 0 w 3159234"/>
              <a:gd name="connsiteY7" fmla="*/ 275882 h 275882"/>
              <a:gd name="connsiteX0" fmla="*/ 3131895 w 3159234"/>
              <a:gd name="connsiteY0" fmla="*/ 164776 h 276827"/>
              <a:gd name="connsiteX1" fmla="*/ 3107655 w 3159234"/>
              <a:gd name="connsiteY1" fmla="*/ 164320 h 276827"/>
              <a:gd name="connsiteX2" fmla="*/ 2519201 w 3159234"/>
              <a:gd name="connsiteY2" fmla="*/ 196772 h 276827"/>
              <a:gd name="connsiteX3" fmla="*/ 2340959 w 3159234"/>
              <a:gd name="connsiteY3" fmla="*/ 27981 h 276827"/>
              <a:gd name="connsiteX4" fmla="*/ 1444746 w 3159234"/>
              <a:gd name="connsiteY4" fmla="*/ 11108 h 276827"/>
              <a:gd name="connsiteX5" fmla="*/ 321525 w 3159234"/>
              <a:gd name="connsiteY5" fmla="*/ 0 h 276827"/>
              <a:gd name="connsiteX6" fmla="*/ 171953 w 3159234"/>
              <a:gd name="connsiteY6" fmla="*/ 242718 h 276827"/>
              <a:gd name="connsiteX7" fmla="*/ 0 w 3159234"/>
              <a:gd name="connsiteY7" fmla="*/ 276827 h 276827"/>
              <a:gd name="connsiteX0" fmla="*/ 3222122 w 3249461"/>
              <a:gd name="connsiteY0" fmla="*/ 164776 h 285042"/>
              <a:gd name="connsiteX1" fmla="*/ 3197882 w 3249461"/>
              <a:gd name="connsiteY1" fmla="*/ 164320 h 285042"/>
              <a:gd name="connsiteX2" fmla="*/ 2609428 w 3249461"/>
              <a:gd name="connsiteY2" fmla="*/ 196772 h 285042"/>
              <a:gd name="connsiteX3" fmla="*/ 2431186 w 3249461"/>
              <a:gd name="connsiteY3" fmla="*/ 27981 h 285042"/>
              <a:gd name="connsiteX4" fmla="*/ 1534973 w 3249461"/>
              <a:gd name="connsiteY4" fmla="*/ 11108 h 285042"/>
              <a:gd name="connsiteX5" fmla="*/ 411752 w 3249461"/>
              <a:gd name="connsiteY5" fmla="*/ 0 h 285042"/>
              <a:gd name="connsiteX6" fmla="*/ 262180 w 3249461"/>
              <a:gd name="connsiteY6" fmla="*/ 242718 h 285042"/>
              <a:gd name="connsiteX7" fmla="*/ 0 w 3249461"/>
              <a:gd name="connsiteY7" fmla="*/ 285042 h 285042"/>
              <a:gd name="connsiteX0" fmla="*/ 3227394 w 3254733"/>
              <a:gd name="connsiteY0" fmla="*/ 164776 h 321944"/>
              <a:gd name="connsiteX1" fmla="*/ 3203154 w 3254733"/>
              <a:gd name="connsiteY1" fmla="*/ 164320 h 321944"/>
              <a:gd name="connsiteX2" fmla="*/ 2614700 w 3254733"/>
              <a:gd name="connsiteY2" fmla="*/ 196772 h 321944"/>
              <a:gd name="connsiteX3" fmla="*/ 2436458 w 3254733"/>
              <a:gd name="connsiteY3" fmla="*/ 27981 h 321944"/>
              <a:gd name="connsiteX4" fmla="*/ 1540245 w 3254733"/>
              <a:gd name="connsiteY4" fmla="*/ 11108 h 321944"/>
              <a:gd name="connsiteX5" fmla="*/ 417024 w 3254733"/>
              <a:gd name="connsiteY5" fmla="*/ 0 h 321944"/>
              <a:gd name="connsiteX6" fmla="*/ 267452 w 3254733"/>
              <a:gd name="connsiteY6" fmla="*/ 242718 h 321944"/>
              <a:gd name="connsiteX7" fmla="*/ 0 w 3254733"/>
              <a:gd name="connsiteY7" fmla="*/ 321944 h 321944"/>
              <a:gd name="connsiteX0" fmla="*/ 3227394 w 3254733"/>
              <a:gd name="connsiteY0" fmla="*/ 164776 h 321944"/>
              <a:gd name="connsiteX1" fmla="*/ 3203154 w 3254733"/>
              <a:gd name="connsiteY1" fmla="*/ 164320 h 321944"/>
              <a:gd name="connsiteX2" fmla="*/ 2614700 w 3254733"/>
              <a:gd name="connsiteY2" fmla="*/ 196772 h 321944"/>
              <a:gd name="connsiteX3" fmla="*/ 2436458 w 3254733"/>
              <a:gd name="connsiteY3" fmla="*/ 27981 h 321944"/>
              <a:gd name="connsiteX4" fmla="*/ 1540245 w 3254733"/>
              <a:gd name="connsiteY4" fmla="*/ 11108 h 321944"/>
              <a:gd name="connsiteX5" fmla="*/ 417024 w 3254733"/>
              <a:gd name="connsiteY5" fmla="*/ 0 h 321944"/>
              <a:gd name="connsiteX6" fmla="*/ 220000 w 3254733"/>
              <a:gd name="connsiteY6" fmla="*/ 285156 h 321944"/>
              <a:gd name="connsiteX7" fmla="*/ 0 w 3254733"/>
              <a:gd name="connsiteY7" fmla="*/ 321944 h 321944"/>
              <a:gd name="connsiteX0" fmla="*/ 3368257 w 3368257"/>
              <a:gd name="connsiteY0" fmla="*/ 178701 h 321944"/>
              <a:gd name="connsiteX1" fmla="*/ 3203154 w 3368257"/>
              <a:gd name="connsiteY1" fmla="*/ 164320 h 321944"/>
              <a:gd name="connsiteX2" fmla="*/ 2614700 w 3368257"/>
              <a:gd name="connsiteY2" fmla="*/ 196772 h 321944"/>
              <a:gd name="connsiteX3" fmla="*/ 2436458 w 3368257"/>
              <a:gd name="connsiteY3" fmla="*/ 27981 h 321944"/>
              <a:gd name="connsiteX4" fmla="*/ 1540245 w 3368257"/>
              <a:gd name="connsiteY4" fmla="*/ 11108 h 321944"/>
              <a:gd name="connsiteX5" fmla="*/ 417024 w 3368257"/>
              <a:gd name="connsiteY5" fmla="*/ 0 h 321944"/>
              <a:gd name="connsiteX6" fmla="*/ 220000 w 3368257"/>
              <a:gd name="connsiteY6" fmla="*/ 285156 h 321944"/>
              <a:gd name="connsiteX7" fmla="*/ 0 w 3368257"/>
              <a:gd name="connsiteY7" fmla="*/ 321944 h 321944"/>
              <a:gd name="connsiteX0" fmla="*/ 3368257 w 3368257"/>
              <a:gd name="connsiteY0" fmla="*/ 178701 h 321944"/>
              <a:gd name="connsiteX1" fmla="*/ 3205541 w 3368257"/>
              <a:gd name="connsiteY1" fmla="*/ 174903 h 321944"/>
              <a:gd name="connsiteX2" fmla="*/ 2614700 w 3368257"/>
              <a:gd name="connsiteY2" fmla="*/ 196772 h 321944"/>
              <a:gd name="connsiteX3" fmla="*/ 2436458 w 3368257"/>
              <a:gd name="connsiteY3" fmla="*/ 27981 h 321944"/>
              <a:gd name="connsiteX4" fmla="*/ 1540245 w 3368257"/>
              <a:gd name="connsiteY4" fmla="*/ 11108 h 321944"/>
              <a:gd name="connsiteX5" fmla="*/ 417024 w 3368257"/>
              <a:gd name="connsiteY5" fmla="*/ 0 h 321944"/>
              <a:gd name="connsiteX6" fmla="*/ 220000 w 3368257"/>
              <a:gd name="connsiteY6" fmla="*/ 285156 h 321944"/>
              <a:gd name="connsiteX7" fmla="*/ 0 w 3368257"/>
              <a:gd name="connsiteY7" fmla="*/ 321944 h 321944"/>
              <a:gd name="connsiteX0" fmla="*/ 3205541 w 3205541"/>
              <a:gd name="connsiteY0" fmla="*/ 174903 h 321944"/>
              <a:gd name="connsiteX1" fmla="*/ 2614700 w 3205541"/>
              <a:gd name="connsiteY1" fmla="*/ 196772 h 321944"/>
              <a:gd name="connsiteX2" fmla="*/ 2436458 w 3205541"/>
              <a:gd name="connsiteY2" fmla="*/ 27981 h 321944"/>
              <a:gd name="connsiteX3" fmla="*/ 1540245 w 3205541"/>
              <a:gd name="connsiteY3" fmla="*/ 11108 h 321944"/>
              <a:gd name="connsiteX4" fmla="*/ 417024 w 3205541"/>
              <a:gd name="connsiteY4" fmla="*/ 0 h 321944"/>
              <a:gd name="connsiteX5" fmla="*/ 220000 w 3205541"/>
              <a:gd name="connsiteY5" fmla="*/ 285156 h 321944"/>
              <a:gd name="connsiteX6" fmla="*/ 0 w 3205541"/>
              <a:gd name="connsiteY6" fmla="*/ 321944 h 321944"/>
              <a:gd name="connsiteX0" fmla="*/ 3344016 w 3344016"/>
              <a:gd name="connsiteY0" fmla="*/ 172118 h 321944"/>
              <a:gd name="connsiteX1" fmla="*/ 2614700 w 3344016"/>
              <a:gd name="connsiteY1" fmla="*/ 196772 h 321944"/>
              <a:gd name="connsiteX2" fmla="*/ 2436458 w 3344016"/>
              <a:gd name="connsiteY2" fmla="*/ 27981 h 321944"/>
              <a:gd name="connsiteX3" fmla="*/ 1540245 w 3344016"/>
              <a:gd name="connsiteY3" fmla="*/ 11108 h 321944"/>
              <a:gd name="connsiteX4" fmla="*/ 417024 w 3344016"/>
              <a:gd name="connsiteY4" fmla="*/ 0 h 321944"/>
              <a:gd name="connsiteX5" fmla="*/ 220000 w 3344016"/>
              <a:gd name="connsiteY5" fmla="*/ 285156 h 321944"/>
              <a:gd name="connsiteX6" fmla="*/ 0 w 3344016"/>
              <a:gd name="connsiteY6" fmla="*/ 321944 h 321944"/>
              <a:gd name="connsiteX0" fmla="*/ 3344016 w 3344016"/>
              <a:gd name="connsiteY0" fmla="*/ 172118 h 321944"/>
              <a:gd name="connsiteX1" fmla="*/ 2703037 w 3344016"/>
              <a:gd name="connsiteY1" fmla="*/ 193430 h 321944"/>
              <a:gd name="connsiteX2" fmla="*/ 2436458 w 3344016"/>
              <a:gd name="connsiteY2" fmla="*/ 27981 h 321944"/>
              <a:gd name="connsiteX3" fmla="*/ 1540245 w 3344016"/>
              <a:gd name="connsiteY3" fmla="*/ 11108 h 321944"/>
              <a:gd name="connsiteX4" fmla="*/ 417024 w 3344016"/>
              <a:gd name="connsiteY4" fmla="*/ 0 h 321944"/>
              <a:gd name="connsiteX5" fmla="*/ 220000 w 3344016"/>
              <a:gd name="connsiteY5" fmla="*/ 285156 h 321944"/>
              <a:gd name="connsiteX6" fmla="*/ 0 w 3344016"/>
              <a:gd name="connsiteY6" fmla="*/ 321944 h 321944"/>
              <a:gd name="connsiteX0" fmla="*/ 3344016 w 3344016"/>
              <a:gd name="connsiteY0" fmla="*/ 177653 h 327479"/>
              <a:gd name="connsiteX1" fmla="*/ 2703037 w 3344016"/>
              <a:gd name="connsiteY1" fmla="*/ 198965 h 327479"/>
              <a:gd name="connsiteX2" fmla="*/ 2436458 w 3344016"/>
              <a:gd name="connsiteY2" fmla="*/ 33516 h 327479"/>
              <a:gd name="connsiteX3" fmla="*/ 1540245 w 3344016"/>
              <a:gd name="connsiteY3" fmla="*/ 16643 h 327479"/>
              <a:gd name="connsiteX4" fmla="*/ 169221 w 3344016"/>
              <a:gd name="connsiteY4" fmla="*/ 0 h 327479"/>
              <a:gd name="connsiteX5" fmla="*/ 220000 w 3344016"/>
              <a:gd name="connsiteY5" fmla="*/ 290691 h 327479"/>
              <a:gd name="connsiteX6" fmla="*/ 0 w 3344016"/>
              <a:gd name="connsiteY6" fmla="*/ 327479 h 327479"/>
              <a:gd name="connsiteX0" fmla="*/ 3344016 w 3344016"/>
              <a:gd name="connsiteY0" fmla="*/ 177653 h 327479"/>
              <a:gd name="connsiteX1" fmla="*/ 2703037 w 3344016"/>
              <a:gd name="connsiteY1" fmla="*/ 198965 h 327479"/>
              <a:gd name="connsiteX2" fmla="*/ 2436458 w 3344016"/>
              <a:gd name="connsiteY2" fmla="*/ 33516 h 327479"/>
              <a:gd name="connsiteX3" fmla="*/ 1540245 w 3344016"/>
              <a:gd name="connsiteY3" fmla="*/ 16643 h 327479"/>
              <a:gd name="connsiteX4" fmla="*/ 169221 w 3344016"/>
              <a:gd name="connsiteY4" fmla="*/ 0 h 327479"/>
              <a:gd name="connsiteX5" fmla="*/ 104007 w 3344016"/>
              <a:gd name="connsiteY5" fmla="*/ 189210 h 327479"/>
              <a:gd name="connsiteX6" fmla="*/ 0 w 3344016"/>
              <a:gd name="connsiteY6" fmla="*/ 327479 h 327479"/>
              <a:gd name="connsiteX0" fmla="*/ 4039972 w 4039972"/>
              <a:gd name="connsiteY0" fmla="*/ 177653 h 249984"/>
              <a:gd name="connsiteX1" fmla="*/ 3398993 w 4039972"/>
              <a:gd name="connsiteY1" fmla="*/ 198965 h 249984"/>
              <a:gd name="connsiteX2" fmla="*/ 3132414 w 4039972"/>
              <a:gd name="connsiteY2" fmla="*/ 33516 h 249984"/>
              <a:gd name="connsiteX3" fmla="*/ 2236201 w 4039972"/>
              <a:gd name="connsiteY3" fmla="*/ 16643 h 249984"/>
              <a:gd name="connsiteX4" fmla="*/ 865177 w 4039972"/>
              <a:gd name="connsiteY4" fmla="*/ 0 h 249984"/>
              <a:gd name="connsiteX5" fmla="*/ 799963 w 4039972"/>
              <a:gd name="connsiteY5" fmla="*/ 189210 h 249984"/>
              <a:gd name="connsiteX6" fmla="*/ 0 w 4039972"/>
              <a:gd name="connsiteY6" fmla="*/ 249984 h 249984"/>
              <a:gd name="connsiteX0" fmla="*/ 4039972 w 4039972"/>
              <a:gd name="connsiteY0" fmla="*/ 177653 h 249984"/>
              <a:gd name="connsiteX1" fmla="*/ 3398993 w 4039972"/>
              <a:gd name="connsiteY1" fmla="*/ 198965 h 249984"/>
              <a:gd name="connsiteX2" fmla="*/ 3132414 w 4039972"/>
              <a:gd name="connsiteY2" fmla="*/ 33516 h 249984"/>
              <a:gd name="connsiteX3" fmla="*/ 2236201 w 4039972"/>
              <a:gd name="connsiteY3" fmla="*/ 16643 h 249984"/>
              <a:gd name="connsiteX4" fmla="*/ 865177 w 4039972"/>
              <a:gd name="connsiteY4" fmla="*/ 0 h 249984"/>
              <a:gd name="connsiteX5" fmla="*/ 673426 w 4039972"/>
              <a:gd name="connsiteY5" fmla="*/ 189825 h 249984"/>
              <a:gd name="connsiteX6" fmla="*/ 0 w 4039972"/>
              <a:gd name="connsiteY6" fmla="*/ 249984 h 249984"/>
              <a:gd name="connsiteX0" fmla="*/ 4039972 w 4039972"/>
              <a:gd name="connsiteY0" fmla="*/ 177653 h 249984"/>
              <a:gd name="connsiteX1" fmla="*/ 3398993 w 4039972"/>
              <a:gd name="connsiteY1" fmla="*/ 198965 h 249984"/>
              <a:gd name="connsiteX2" fmla="*/ 3132414 w 4039972"/>
              <a:gd name="connsiteY2" fmla="*/ 33516 h 249984"/>
              <a:gd name="connsiteX3" fmla="*/ 2236201 w 4039972"/>
              <a:gd name="connsiteY3" fmla="*/ 16643 h 249984"/>
              <a:gd name="connsiteX4" fmla="*/ 865177 w 4039972"/>
              <a:gd name="connsiteY4" fmla="*/ 0 h 249984"/>
              <a:gd name="connsiteX5" fmla="*/ 610157 w 4039972"/>
              <a:gd name="connsiteY5" fmla="*/ 189825 h 249984"/>
              <a:gd name="connsiteX6" fmla="*/ 0 w 4039972"/>
              <a:gd name="connsiteY6" fmla="*/ 249984 h 249984"/>
              <a:gd name="connsiteX0" fmla="*/ 4039972 w 4039972"/>
              <a:gd name="connsiteY0" fmla="*/ 178268 h 250599"/>
              <a:gd name="connsiteX1" fmla="*/ 3398993 w 4039972"/>
              <a:gd name="connsiteY1" fmla="*/ 199580 h 250599"/>
              <a:gd name="connsiteX2" fmla="*/ 3132414 w 4039972"/>
              <a:gd name="connsiteY2" fmla="*/ 34131 h 250599"/>
              <a:gd name="connsiteX3" fmla="*/ 2236201 w 4039972"/>
              <a:gd name="connsiteY3" fmla="*/ 17258 h 250599"/>
              <a:gd name="connsiteX4" fmla="*/ 828270 w 4039972"/>
              <a:gd name="connsiteY4" fmla="*/ 0 h 250599"/>
              <a:gd name="connsiteX5" fmla="*/ 610157 w 4039972"/>
              <a:gd name="connsiteY5" fmla="*/ 190440 h 250599"/>
              <a:gd name="connsiteX6" fmla="*/ 0 w 4039972"/>
              <a:gd name="connsiteY6" fmla="*/ 250599 h 250599"/>
              <a:gd name="connsiteX0" fmla="*/ 4055789 w 4055789"/>
              <a:gd name="connsiteY0" fmla="*/ 178268 h 313948"/>
              <a:gd name="connsiteX1" fmla="*/ 3414810 w 4055789"/>
              <a:gd name="connsiteY1" fmla="*/ 199580 h 313948"/>
              <a:gd name="connsiteX2" fmla="*/ 3148231 w 4055789"/>
              <a:gd name="connsiteY2" fmla="*/ 34131 h 313948"/>
              <a:gd name="connsiteX3" fmla="*/ 2252018 w 4055789"/>
              <a:gd name="connsiteY3" fmla="*/ 17258 h 313948"/>
              <a:gd name="connsiteX4" fmla="*/ 844087 w 4055789"/>
              <a:gd name="connsiteY4" fmla="*/ 0 h 313948"/>
              <a:gd name="connsiteX5" fmla="*/ 625974 w 4055789"/>
              <a:gd name="connsiteY5" fmla="*/ 190440 h 313948"/>
              <a:gd name="connsiteX6" fmla="*/ 0 w 4055789"/>
              <a:gd name="connsiteY6" fmla="*/ 313948 h 313948"/>
              <a:gd name="connsiteX0" fmla="*/ 4055789 w 4055789"/>
              <a:gd name="connsiteY0" fmla="*/ 178268 h 313948"/>
              <a:gd name="connsiteX1" fmla="*/ 3414810 w 4055789"/>
              <a:gd name="connsiteY1" fmla="*/ 199580 h 313948"/>
              <a:gd name="connsiteX2" fmla="*/ 3148231 w 4055789"/>
              <a:gd name="connsiteY2" fmla="*/ 34131 h 313948"/>
              <a:gd name="connsiteX3" fmla="*/ 2252018 w 4055789"/>
              <a:gd name="connsiteY3" fmla="*/ 17258 h 313948"/>
              <a:gd name="connsiteX4" fmla="*/ 844087 w 4055789"/>
              <a:gd name="connsiteY4" fmla="*/ 0 h 313948"/>
              <a:gd name="connsiteX5" fmla="*/ 578522 w 4055789"/>
              <a:gd name="connsiteY5" fmla="*/ 227957 h 313948"/>
              <a:gd name="connsiteX6" fmla="*/ 0 w 4055789"/>
              <a:gd name="connsiteY6" fmla="*/ 313948 h 313948"/>
              <a:gd name="connsiteX0" fmla="*/ 4055789 w 4055789"/>
              <a:gd name="connsiteY0" fmla="*/ 178268 h 313948"/>
              <a:gd name="connsiteX1" fmla="*/ 3414810 w 4055789"/>
              <a:gd name="connsiteY1" fmla="*/ 199580 h 313948"/>
              <a:gd name="connsiteX2" fmla="*/ 3148231 w 4055789"/>
              <a:gd name="connsiteY2" fmla="*/ 34131 h 313948"/>
              <a:gd name="connsiteX3" fmla="*/ 2252018 w 4055789"/>
              <a:gd name="connsiteY3" fmla="*/ 17258 h 313948"/>
              <a:gd name="connsiteX4" fmla="*/ 844087 w 4055789"/>
              <a:gd name="connsiteY4" fmla="*/ 0 h 313948"/>
              <a:gd name="connsiteX5" fmla="*/ 581158 w 4055789"/>
              <a:gd name="connsiteY5" fmla="*/ 243333 h 313948"/>
              <a:gd name="connsiteX6" fmla="*/ 0 w 4055789"/>
              <a:gd name="connsiteY6" fmla="*/ 313948 h 313948"/>
              <a:gd name="connsiteX0" fmla="*/ 3836985 w 3836985"/>
              <a:gd name="connsiteY0" fmla="*/ 178268 h 293037"/>
              <a:gd name="connsiteX1" fmla="*/ 3196006 w 3836985"/>
              <a:gd name="connsiteY1" fmla="*/ 199580 h 293037"/>
              <a:gd name="connsiteX2" fmla="*/ 2929427 w 3836985"/>
              <a:gd name="connsiteY2" fmla="*/ 34131 h 293037"/>
              <a:gd name="connsiteX3" fmla="*/ 2033214 w 3836985"/>
              <a:gd name="connsiteY3" fmla="*/ 17258 h 293037"/>
              <a:gd name="connsiteX4" fmla="*/ 625283 w 3836985"/>
              <a:gd name="connsiteY4" fmla="*/ 0 h 293037"/>
              <a:gd name="connsiteX5" fmla="*/ 362354 w 3836985"/>
              <a:gd name="connsiteY5" fmla="*/ 243333 h 293037"/>
              <a:gd name="connsiteX6" fmla="*/ 0 w 3836985"/>
              <a:gd name="connsiteY6" fmla="*/ 293037 h 293037"/>
              <a:gd name="connsiteX0" fmla="*/ 3836985 w 3836985"/>
              <a:gd name="connsiteY0" fmla="*/ 178268 h 293037"/>
              <a:gd name="connsiteX1" fmla="*/ 3169598 w 3836985"/>
              <a:gd name="connsiteY1" fmla="*/ 209335 h 293037"/>
              <a:gd name="connsiteX2" fmla="*/ 2929427 w 3836985"/>
              <a:gd name="connsiteY2" fmla="*/ 34131 h 293037"/>
              <a:gd name="connsiteX3" fmla="*/ 2033214 w 3836985"/>
              <a:gd name="connsiteY3" fmla="*/ 17258 h 293037"/>
              <a:gd name="connsiteX4" fmla="*/ 625283 w 3836985"/>
              <a:gd name="connsiteY4" fmla="*/ 0 h 293037"/>
              <a:gd name="connsiteX5" fmla="*/ 362354 w 3836985"/>
              <a:gd name="connsiteY5" fmla="*/ 243333 h 293037"/>
              <a:gd name="connsiteX6" fmla="*/ 0 w 3836985"/>
              <a:gd name="connsiteY6" fmla="*/ 293037 h 293037"/>
              <a:gd name="connsiteX0" fmla="*/ 3836985 w 3836985"/>
              <a:gd name="connsiteY0" fmla="*/ 178268 h 293037"/>
              <a:gd name="connsiteX1" fmla="*/ 3165197 w 3836985"/>
              <a:gd name="connsiteY1" fmla="*/ 204714 h 293037"/>
              <a:gd name="connsiteX2" fmla="*/ 2929427 w 3836985"/>
              <a:gd name="connsiteY2" fmla="*/ 34131 h 293037"/>
              <a:gd name="connsiteX3" fmla="*/ 2033214 w 3836985"/>
              <a:gd name="connsiteY3" fmla="*/ 17258 h 293037"/>
              <a:gd name="connsiteX4" fmla="*/ 625283 w 3836985"/>
              <a:gd name="connsiteY4" fmla="*/ 0 h 293037"/>
              <a:gd name="connsiteX5" fmla="*/ 362354 w 3836985"/>
              <a:gd name="connsiteY5" fmla="*/ 243333 h 293037"/>
              <a:gd name="connsiteX6" fmla="*/ 0 w 3836985"/>
              <a:gd name="connsiteY6" fmla="*/ 293037 h 293037"/>
              <a:gd name="connsiteX0" fmla="*/ 3836985 w 3836985"/>
              <a:gd name="connsiteY0" fmla="*/ 178268 h 293037"/>
              <a:gd name="connsiteX1" fmla="*/ 3167398 w 3836985"/>
              <a:gd name="connsiteY1" fmla="*/ 199580 h 293037"/>
              <a:gd name="connsiteX2" fmla="*/ 2929427 w 3836985"/>
              <a:gd name="connsiteY2" fmla="*/ 34131 h 293037"/>
              <a:gd name="connsiteX3" fmla="*/ 2033214 w 3836985"/>
              <a:gd name="connsiteY3" fmla="*/ 17258 h 293037"/>
              <a:gd name="connsiteX4" fmla="*/ 625283 w 3836985"/>
              <a:gd name="connsiteY4" fmla="*/ 0 h 293037"/>
              <a:gd name="connsiteX5" fmla="*/ 362354 w 3836985"/>
              <a:gd name="connsiteY5" fmla="*/ 243333 h 293037"/>
              <a:gd name="connsiteX6" fmla="*/ 0 w 3836985"/>
              <a:gd name="connsiteY6" fmla="*/ 293037 h 293037"/>
              <a:gd name="connsiteX0" fmla="*/ 3836985 w 3836985"/>
              <a:gd name="connsiteY0" fmla="*/ 178268 h 293037"/>
              <a:gd name="connsiteX1" fmla="*/ 3167398 w 3836985"/>
              <a:gd name="connsiteY1" fmla="*/ 199580 h 293037"/>
              <a:gd name="connsiteX2" fmla="*/ 2929427 w 3836985"/>
              <a:gd name="connsiteY2" fmla="*/ 34131 h 293037"/>
              <a:gd name="connsiteX3" fmla="*/ 2033214 w 3836985"/>
              <a:gd name="connsiteY3" fmla="*/ 17258 h 293037"/>
              <a:gd name="connsiteX4" fmla="*/ 625283 w 3836985"/>
              <a:gd name="connsiteY4" fmla="*/ 0 h 293037"/>
              <a:gd name="connsiteX5" fmla="*/ 362354 w 3836985"/>
              <a:gd name="connsiteY5" fmla="*/ 243333 h 293037"/>
              <a:gd name="connsiteX6" fmla="*/ 0 w 3836985"/>
              <a:gd name="connsiteY6" fmla="*/ 293037 h 293037"/>
              <a:gd name="connsiteX0" fmla="*/ 3836985 w 3836985"/>
              <a:gd name="connsiteY0" fmla="*/ 178268 h 293037"/>
              <a:gd name="connsiteX1" fmla="*/ 2982543 w 3836985"/>
              <a:gd name="connsiteY1" fmla="*/ 194446 h 293037"/>
              <a:gd name="connsiteX2" fmla="*/ 2929427 w 3836985"/>
              <a:gd name="connsiteY2" fmla="*/ 34131 h 293037"/>
              <a:gd name="connsiteX3" fmla="*/ 2033214 w 3836985"/>
              <a:gd name="connsiteY3" fmla="*/ 17258 h 293037"/>
              <a:gd name="connsiteX4" fmla="*/ 625283 w 3836985"/>
              <a:gd name="connsiteY4" fmla="*/ 0 h 293037"/>
              <a:gd name="connsiteX5" fmla="*/ 362354 w 3836985"/>
              <a:gd name="connsiteY5" fmla="*/ 243333 h 293037"/>
              <a:gd name="connsiteX6" fmla="*/ 0 w 3836985"/>
              <a:gd name="connsiteY6" fmla="*/ 293037 h 293037"/>
              <a:gd name="connsiteX0" fmla="*/ 3836985 w 3836985"/>
              <a:gd name="connsiteY0" fmla="*/ 178268 h 293037"/>
              <a:gd name="connsiteX1" fmla="*/ 2982543 w 3836985"/>
              <a:gd name="connsiteY1" fmla="*/ 194446 h 293037"/>
              <a:gd name="connsiteX2" fmla="*/ 2821595 w 3836985"/>
              <a:gd name="connsiteY2" fmla="*/ 31564 h 293037"/>
              <a:gd name="connsiteX3" fmla="*/ 2033214 w 3836985"/>
              <a:gd name="connsiteY3" fmla="*/ 17258 h 293037"/>
              <a:gd name="connsiteX4" fmla="*/ 625283 w 3836985"/>
              <a:gd name="connsiteY4" fmla="*/ 0 h 293037"/>
              <a:gd name="connsiteX5" fmla="*/ 362354 w 3836985"/>
              <a:gd name="connsiteY5" fmla="*/ 243333 h 293037"/>
              <a:gd name="connsiteX6" fmla="*/ 0 w 3836985"/>
              <a:gd name="connsiteY6" fmla="*/ 293037 h 293037"/>
              <a:gd name="connsiteX0" fmla="*/ 2982543 w 2982543"/>
              <a:gd name="connsiteY0" fmla="*/ 194446 h 293037"/>
              <a:gd name="connsiteX1" fmla="*/ 2821595 w 2982543"/>
              <a:gd name="connsiteY1" fmla="*/ 31564 h 293037"/>
              <a:gd name="connsiteX2" fmla="*/ 2033214 w 2982543"/>
              <a:gd name="connsiteY2" fmla="*/ 17258 h 293037"/>
              <a:gd name="connsiteX3" fmla="*/ 625283 w 2982543"/>
              <a:gd name="connsiteY3" fmla="*/ 0 h 293037"/>
              <a:gd name="connsiteX4" fmla="*/ 362354 w 2982543"/>
              <a:gd name="connsiteY4" fmla="*/ 243333 h 293037"/>
              <a:gd name="connsiteX5" fmla="*/ 0 w 2982543"/>
              <a:gd name="connsiteY5" fmla="*/ 293037 h 293037"/>
              <a:gd name="connsiteX0" fmla="*/ 2917756 w 2917756"/>
              <a:gd name="connsiteY0" fmla="*/ 166577 h 293037"/>
              <a:gd name="connsiteX1" fmla="*/ 2821595 w 2917756"/>
              <a:gd name="connsiteY1" fmla="*/ 31564 h 293037"/>
              <a:gd name="connsiteX2" fmla="*/ 2033214 w 2917756"/>
              <a:gd name="connsiteY2" fmla="*/ 17258 h 293037"/>
              <a:gd name="connsiteX3" fmla="*/ 625283 w 2917756"/>
              <a:gd name="connsiteY3" fmla="*/ 0 h 293037"/>
              <a:gd name="connsiteX4" fmla="*/ 362354 w 2917756"/>
              <a:gd name="connsiteY4" fmla="*/ 243333 h 293037"/>
              <a:gd name="connsiteX5" fmla="*/ 0 w 2917756"/>
              <a:gd name="connsiteY5" fmla="*/ 293037 h 293037"/>
              <a:gd name="connsiteX0" fmla="*/ 2917756 w 2917756"/>
              <a:gd name="connsiteY0" fmla="*/ 166577 h 293037"/>
              <a:gd name="connsiteX1" fmla="*/ 2821595 w 2917756"/>
              <a:gd name="connsiteY1" fmla="*/ 31564 h 293037"/>
              <a:gd name="connsiteX2" fmla="*/ 2033214 w 2917756"/>
              <a:gd name="connsiteY2" fmla="*/ 17258 h 293037"/>
              <a:gd name="connsiteX3" fmla="*/ 625283 w 2917756"/>
              <a:gd name="connsiteY3" fmla="*/ 0 h 293037"/>
              <a:gd name="connsiteX4" fmla="*/ 362354 w 2917756"/>
              <a:gd name="connsiteY4" fmla="*/ 243333 h 293037"/>
              <a:gd name="connsiteX5" fmla="*/ 0 w 2917756"/>
              <a:gd name="connsiteY5" fmla="*/ 293037 h 293037"/>
              <a:gd name="connsiteX0" fmla="*/ 2770129 w 2770129"/>
              <a:gd name="connsiteY0" fmla="*/ 166577 h 301033"/>
              <a:gd name="connsiteX1" fmla="*/ 2673968 w 2770129"/>
              <a:gd name="connsiteY1" fmla="*/ 31564 h 301033"/>
              <a:gd name="connsiteX2" fmla="*/ 1885587 w 2770129"/>
              <a:gd name="connsiteY2" fmla="*/ 17258 h 301033"/>
              <a:gd name="connsiteX3" fmla="*/ 477656 w 2770129"/>
              <a:gd name="connsiteY3" fmla="*/ 0 h 301033"/>
              <a:gd name="connsiteX4" fmla="*/ 214727 w 2770129"/>
              <a:gd name="connsiteY4" fmla="*/ 243333 h 301033"/>
              <a:gd name="connsiteX5" fmla="*/ 0 w 2770129"/>
              <a:gd name="connsiteY5" fmla="*/ 301033 h 301033"/>
              <a:gd name="connsiteX0" fmla="*/ 2770129 w 2770129"/>
              <a:gd name="connsiteY0" fmla="*/ 152431 h 286887"/>
              <a:gd name="connsiteX1" fmla="*/ 2673968 w 2770129"/>
              <a:gd name="connsiteY1" fmla="*/ 17418 h 286887"/>
              <a:gd name="connsiteX2" fmla="*/ 1885587 w 2770129"/>
              <a:gd name="connsiteY2" fmla="*/ 3112 h 286887"/>
              <a:gd name="connsiteX3" fmla="*/ 459203 w 2770129"/>
              <a:gd name="connsiteY3" fmla="*/ 0 h 286887"/>
              <a:gd name="connsiteX4" fmla="*/ 214727 w 2770129"/>
              <a:gd name="connsiteY4" fmla="*/ 229187 h 286887"/>
              <a:gd name="connsiteX5" fmla="*/ 0 w 2770129"/>
              <a:gd name="connsiteY5" fmla="*/ 286887 h 286887"/>
              <a:gd name="connsiteX0" fmla="*/ 2770129 w 2770129"/>
              <a:gd name="connsiteY0" fmla="*/ 152431 h 286887"/>
              <a:gd name="connsiteX1" fmla="*/ 2673968 w 2770129"/>
              <a:gd name="connsiteY1" fmla="*/ 17418 h 286887"/>
              <a:gd name="connsiteX2" fmla="*/ 1885587 w 2770129"/>
              <a:gd name="connsiteY2" fmla="*/ 3112 h 286887"/>
              <a:gd name="connsiteX3" fmla="*/ 459203 w 2770129"/>
              <a:gd name="connsiteY3" fmla="*/ 0 h 286887"/>
              <a:gd name="connsiteX4" fmla="*/ 214727 w 2770129"/>
              <a:gd name="connsiteY4" fmla="*/ 229187 h 286887"/>
              <a:gd name="connsiteX5" fmla="*/ 0 w 2770129"/>
              <a:gd name="connsiteY5" fmla="*/ 286887 h 286887"/>
              <a:gd name="connsiteX0" fmla="*/ 2770129 w 2770129"/>
              <a:gd name="connsiteY0" fmla="*/ 177002 h 311458"/>
              <a:gd name="connsiteX1" fmla="*/ 2673968 w 2770129"/>
              <a:gd name="connsiteY1" fmla="*/ 41989 h 311458"/>
              <a:gd name="connsiteX2" fmla="*/ 1885587 w 2770129"/>
              <a:gd name="connsiteY2" fmla="*/ 27683 h 311458"/>
              <a:gd name="connsiteX3" fmla="*/ 459203 w 2770129"/>
              <a:gd name="connsiteY3" fmla="*/ 24571 h 311458"/>
              <a:gd name="connsiteX4" fmla="*/ 214727 w 2770129"/>
              <a:gd name="connsiteY4" fmla="*/ 253758 h 311458"/>
              <a:gd name="connsiteX5" fmla="*/ 0 w 2770129"/>
              <a:gd name="connsiteY5" fmla="*/ 311458 h 311458"/>
              <a:gd name="connsiteX0" fmla="*/ 2770129 w 2770129"/>
              <a:gd name="connsiteY0" fmla="*/ 161030 h 295486"/>
              <a:gd name="connsiteX1" fmla="*/ 2673968 w 2770129"/>
              <a:gd name="connsiteY1" fmla="*/ 26017 h 295486"/>
              <a:gd name="connsiteX2" fmla="*/ 1885587 w 2770129"/>
              <a:gd name="connsiteY2" fmla="*/ 11711 h 295486"/>
              <a:gd name="connsiteX3" fmla="*/ 459203 w 2770129"/>
              <a:gd name="connsiteY3" fmla="*/ 8599 h 295486"/>
              <a:gd name="connsiteX4" fmla="*/ 214727 w 2770129"/>
              <a:gd name="connsiteY4" fmla="*/ 237786 h 295486"/>
              <a:gd name="connsiteX5" fmla="*/ 0 w 2770129"/>
              <a:gd name="connsiteY5" fmla="*/ 295486 h 295486"/>
              <a:gd name="connsiteX0" fmla="*/ 2770129 w 2770129"/>
              <a:gd name="connsiteY0" fmla="*/ 160599 h 295055"/>
              <a:gd name="connsiteX1" fmla="*/ 2673968 w 2770129"/>
              <a:gd name="connsiteY1" fmla="*/ 25586 h 295055"/>
              <a:gd name="connsiteX2" fmla="*/ 1885587 w 2770129"/>
              <a:gd name="connsiteY2" fmla="*/ 11280 h 295055"/>
              <a:gd name="connsiteX3" fmla="*/ 558023 w 2770129"/>
              <a:gd name="connsiteY3" fmla="*/ 8730 h 295055"/>
              <a:gd name="connsiteX4" fmla="*/ 214727 w 2770129"/>
              <a:gd name="connsiteY4" fmla="*/ 237355 h 295055"/>
              <a:gd name="connsiteX5" fmla="*/ 0 w 2770129"/>
              <a:gd name="connsiteY5" fmla="*/ 295055 h 295055"/>
              <a:gd name="connsiteX0" fmla="*/ 2770129 w 2770129"/>
              <a:gd name="connsiteY0" fmla="*/ 156152 h 290608"/>
              <a:gd name="connsiteX1" fmla="*/ 2673968 w 2770129"/>
              <a:gd name="connsiteY1" fmla="*/ 21139 h 290608"/>
              <a:gd name="connsiteX2" fmla="*/ 1885587 w 2770129"/>
              <a:gd name="connsiteY2" fmla="*/ 6833 h 290608"/>
              <a:gd name="connsiteX3" fmla="*/ 548382 w 2770129"/>
              <a:gd name="connsiteY3" fmla="*/ 10469 h 290608"/>
              <a:gd name="connsiteX4" fmla="*/ 214727 w 2770129"/>
              <a:gd name="connsiteY4" fmla="*/ 232908 h 290608"/>
              <a:gd name="connsiteX5" fmla="*/ 0 w 2770129"/>
              <a:gd name="connsiteY5" fmla="*/ 290608 h 290608"/>
              <a:gd name="connsiteX0" fmla="*/ 2772494 w 2772494"/>
              <a:gd name="connsiteY0" fmla="*/ 156152 h 307714"/>
              <a:gd name="connsiteX1" fmla="*/ 2676333 w 2772494"/>
              <a:gd name="connsiteY1" fmla="*/ 21139 h 307714"/>
              <a:gd name="connsiteX2" fmla="*/ 1887952 w 2772494"/>
              <a:gd name="connsiteY2" fmla="*/ 6833 h 307714"/>
              <a:gd name="connsiteX3" fmla="*/ 550747 w 2772494"/>
              <a:gd name="connsiteY3" fmla="*/ 10469 h 307714"/>
              <a:gd name="connsiteX4" fmla="*/ 217092 w 2772494"/>
              <a:gd name="connsiteY4" fmla="*/ 232908 h 307714"/>
              <a:gd name="connsiteX5" fmla="*/ 0 w 2772494"/>
              <a:gd name="connsiteY5" fmla="*/ 307714 h 307714"/>
              <a:gd name="connsiteX0" fmla="*/ 2772494 w 2772494"/>
              <a:gd name="connsiteY0" fmla="*/ 164882 h 316444"/>
              <a:gd name="connsiteX1" fmla="*/ 2676333 w 2772494"/>
              <a:gd name="connsiteY1" fmla="*/ 29869 h 316444"/>
              <a:gd name="connsiteX2" fmla="*/ 1904602 w 2772494"/>
              <a:gd name="connsiteY2" fmla="*/ 12455 h 316444"/>
              <a:gd name="connsiteX3" fmla="*/ 550747 w 2772494"/>
              <a:gd name="connsiteY3" fmla="*/ 19199 h 316444"/>
              <a:gd name="connsiteX4" fmla="*/ 217092 w 2772494"/>
              <a:gd name="connsiteY4" fmla="*/ 241638 h 316444"/>
              <a:gd name="connsiteX5" fmla="*/ 0 w 2772494"/>
              <a:gd name="connsiteY5" fmla="*/ 316444 h 316444"/>
              <a:gd name="connsiteX0" fmla="*/ 2772494 w 2772494"/>
              <a:gd name="connsiteY0" fmla="*/ 165085 h 316647"/>
              <a:gd name="connsiteX1" fmla="*/ 2676333 w 2772494"/>
              <a:gd name="connsiteY1" fmla="*/ 30072 h 316647"/>
              <a:gd name="connsiteX2" fmla="*/ 1904602 w 2772494"/>
              <a:gd name="connsiteY2" fmla="*/ 12658 h 316647"/>
              <a:gd name="connsiteX3" fmla="*/ 550747 w 2772494"/>
              <a:gd name="connsiteY3" fmla="*/ 19402 h 316647"/>
              <a:gd name="connsiteX4" fmla="*/ 217092 w 2772494"/>
              <a:gd name="connsiteY4" fmla="*/ 241841 h 316647"/>
              <a:gd name="connsiteX5" fmla="*/ 0 w 2772494"/>
              <a:gd name="connsiteY5" fmla="*/ 316647 h 316647"/>
              <a:gd name="connsiteX0" fmla="*/ 2772494 w 2772494"/>
              <a:gd name="connsiteY0" fmla="*/ 152846 h 304408"/>
              <a:gd name="connsiteX1" fmla="*/ 2676333 w 2772494"/>
              <a:gd name="connsiteY1" fmla="*/ 17833 h 304408"/>
              <a:gd name="connsiteX2" fmla="*/ 1904602 w 2772494"/>
              <a:gd name="connsiteY2" fmla="*/ 419 h 304408"/>
              <a:gd name="connsiteX3" fmla="*/ 550747 w 2772494"/>
              <a:gd name="connsiteY3" fmla="*/ 7163 h 304408"/>
              <a:gd name="connsiteX4" fmla="*/ 217092 w 2772494"/>
              <a:gd name="connsiteY4" fmla="*/ 229602 h 304408"/>
              <a:gd name="connsiteX5" fmla="*/ 0 w 2772494"/>
              <a:gd name="connsiteY5" fmla="*/ 304408 h 304408"/>
              <a:gd name="connsiteX0" fmla="*/ 2772494 w 2772494"/>
              <a:gd name="connsiteY0" fmla="*/ 152622 h 304184"/>
              <a:gd name="connsiteX1" fmla="*/ 2676333 w 2772494"/>
              <a:gd name="connsiteY1" fmla="*/ 17609 h 304184"/>
              <a:gd name="connsiteX2" fmla="*/ 1904602 w 2772494"/>
              <a:gd name="connsiteY2" fmla="*/ 195 h 304184"/>
              <a:gd name="connsiteX3" fmla="*/ 587376 w 2772494"/>
              <a:gd name="connsiteY3" fmla="*/ 3831 h 304184"/>
              <a:gd name="connsiteX4" fmla="*/ 217092 w 2772494"/>
              <a:gd name="connsiteY4" fmla="*/ 229378 h 304184"/>
              <a:gd name="connsiteX5" fmla="*/ 0 w 2772494"/>
              <a:gd name="connsiteY5" fmla="*/ 304184 h 304184"/>
              <a:gd name="connsiteX0" fmla="*/ 2772494 w 2772494"/>
              <a:gd name="connsiteY0" fmla="*/ 152622 h 304184"/>
              <a:gd name="connsiteX1" fmla="*/ 2676333 w 2772494"/>
              <a:gd name="connsiteY1" fmla="*/ 17609 h 304184"/>
              <a:gd name="connsiteX2" fmla="*/ 1904602 w 2772494"/>
              <a:gd name="connsiteY2" fmla="*/ 195 h 304184"/>
              <a:gd name="connsiteX3" fmla="*/ 587376 w 2772494"/>
              <a:gd name="connsiteY3" fmla="*/ 3831 h 304184"/>
              <a:gd name="connsiteX4" fmla="*/ 217092 w 2772494"/>
              <a:gd name="connsiteY4" fmla="*/ 229378 h 304184"/>
              <a:gd name="connsiteX5" fmla="*/ 0 w 2772494"/>
              <a:gd name="connsiteY5" fmla="*/ 304184 h 304184"/>
              <a:gd name="connsiteX0" fmla="*/ 2772494 w 2772494"/>
              <a:gd name="connsiteY0" fmla="*/ 152622 h 304184"/>
              <a:gd name="connsiteX1" fmla="*/ 2676333 w 2772494"/>
              <a:gd name="connsiteY1" fmla="*/ 17609 h 304184"/>
              <a:gd name="connsiteX2" fmla="*/ 1904602 w 2772494"/>
              <a:gd name="connsiteY2" fmla="*/ 195 h 304184"/>
              <a:gd name="connsiteX3" fmla="*/ 587376 w 2772494"/>
              <a:gd name="connsiteY3" fmla="*/ 3831 h 304184"/>
              <a:gd name="connsiteX4" fmla="*/ 217092 w 2772494"/>
              <a:gd name="connsiteY4" fmla="*/ 229378 h 304184"/>
              <a:gd name="connsiteX5" fmla="*/ 0 w 2772494"/>
              <a:gd name="connsiteY5" fmla="*/ 304184 h 304184"/>
              <a:gd name="connsiteX0" fmla="*/ 2772494 w 2772494"/>
              <a:gd name="connsiteY0" fmla="*/ 165724 h 317286"/>
              <a:gd name="connsiteX1" fmla="*/ 2676333 w 2772494"/>
              <a:gd name="connsiteY1" fmla="*/ 30711 h 317286"/>
              <a:gd name="connsiteX2" fmla="*/ 1904602 w 2772494"/>
              <a:gd name="connsiteY2" fmla="*/ 13297 h 317286"/>
              <a:gd name="connsiteX3" fmla="*/ 587376 w 2772494"/>
              <a:gd name="connsiteY3" fmla="*/ 16933 h 317286"/>
              <a:gd name="connsiteX4" fmla="*/ 117194 w 2772494"/>
              <a:gd name="connsiteY4" fmla="*/ 232380 h 317286"/>
              <a:gd name="connsiteX5" fmla="*/ 0 w 2772494"/>
              <a:gd name="connsiteY5" fmla="*/ 317286 h 317286"/>
              <a:gd name="connsiteX0" fmla="*/ 2772494 w 2772494"/>
              <a:gd name="connsiteY0" fmla="*/ 162197 h 313759"/>
              <a:gd name="connsiteX1" fmla="*/ 2676333 w 2772494"/>
              <a:gd name="connsiteY1" fmla="*/ 27184 h 313759"/>
              <a:gd name="connsiteX2" fmla="*/ 1904602 w 2772494"/>
              <a:gd name="connsiteY2" fmla="*/ 9770 h 313759"/>
              <a:gd name="connsiteX3" fmla="*/ 424209 w 2772494"/>
              <a:gd name="connsiteY3" fmla="*/ 19621 h 313759"/>
              <a:gd name="connsiteX4" fmla="*/ 117194 w 2772494"/>
              <a:gd name="connsiteY4" fmla="*/ 228853 h 313759"/>
              <a:gd name="connsiteX5" fmla="*/ 0 w 2772494"/>
              <a:gd name="connsiteY5" fmla="*/ 313759 h 313759"/>
              <a:gd name="connsiteX0" fmla="*/ 2772494 w 2772494"/>
              <a:gd name="connsiteY0" fmla="*/ 153070 h 304632"/>
              <a:gd name="connsiteX1" fmla="*/ 2676333 w 2772494"/>
              <a:gd name="connsiteY1" fmla="*/ 18057 h 304632"/>
              <a:gd name="connsiteX2" fmla="*/ 1904602 w 2772494"/>
              <a:gd name="connsiteY2" fmla="*/ 643 h 304632"/>
              <a:gd name="connsiteX3" fmla="*/ 424209 w 2772494"/>
              <a:gd name="connsiteY3" fmla="*/ 10494 h 304632"/>
              <a:gd name="connsiteX4" fmla="*/ 117194 w 2772494"/>
              <a:gd name="connsiteY4" fmla="*/ 219726 h 304632"/>
              <a:gd name="connsiteX5" fmla="*/ 0 w 2772494"/>
              <a:gd name="connsiteY5" fmla="*/ 304632 h 304632"/>
              <a:gd name="connsiteX0" fmla="*/ 2772494 w 2772494"/>
              <a:gd name="connsiteY0" fmla="*/ 153070 h 304632"/>
              <a:gd name="connsiteX1" fmla="*/ 2676333 w 2772494"/>
              <a:gd name="connsiteY1" fmla="*/ 18057 h 304632"/>
              <a:gd name="connsiteX2" fmla="*/ 1904602 w 2772494"/>
              <a:gd name="connsiteY2" fmla="*/ 643 h 304632"/>
              <a:gd name="connsiteX3" fmla="*/ 424209 w 2772494"/>
              <a:gd name="connsiteY3" fmla="*/ 10494 h 304632"/>
              <a:gd name="connsiteX4" fmla="*/ 117194 w 2772494"/>
              <a:gd name="connsiteY4" fmla="*/ 219726 h 304632"/>
              <a:gd name="connsiteX5" fmla="*/ 0 w 2772494"/>
              <a:gd name="connsiteY5" fmla="*/ 304632 h 304632"/>
              <a:gd name="connsiteX0" fmla="*/ 2772494 w 2772494"/>
              <a:gd name="connsiteY0" fmla="*/ 153070 h 304632"/>
              <a:gd name="connsiteX1" fmla="*/ 2676333 w 2772494"/>
              <a:gd name="connsiteY1" fmla="*/ 18057 h 304632"/>
              <a:gd name="connsiteX2" fmla="*/ 1904602 w 2772494"/>
              <a:gd name="connsiteY2" fmla="*/ 643 h 304632"/>
              <a:gd name="connsiteX3" fmla="*/ 424209 w 2772494"/>
              <a:gd name="connsiteY3" fmla="*/ 10494 h 304632"/>
              <a:gd name="connsiteX4" fmla="*/ 117194 w 2772494"/>
              <a:gd name="connsiteY4" fmla="*/ 219726 h 304632"/>
              <a:gd name="connsiteX5" fmla="*/ 0 w 2772494"/>
              <a:gd name="connsiteY5" fmla="*/ 304632 h 304632"/>
              <a:gd name="connsiteX0" fmla="*/ 2772494 w 2772494"/>
              <a:gd name="connsiteY0" fmla="*/ 153070 h 304632"/>
              <a:gd name="connsiteX1" fmla="*/ 2676333 w 2772494"/>
              <a:gd name="connsiteY1" fmla="*/ 18057 h 304632"/>
              <a:gd name="connsiteX2" fmla="*/ 1904602 w 2772494"/>
              <a:gd name="connsiteY2" fmla="*/ 643 h 304632"/>
              <a:gd name="connsiteX3" fmla="*/ 424209 w 2772494"/>
              <a:gd name="connsiteY3" fmla="*/ 10494 h 304632"/>
              <a:gd name="connsiteX4" fmla="*/ 117194 w 2772494"/>
              <a:gd name="connsiteY4" fmla="*/ 219726 h 304632"/>
              <a:gd name="connsiteX5" fmla="*/ 0 w 2772494"/>
              <a:gd name="connsiteY5" fmla="*/ 304632 h 304632"/>
              <a:gd name="connsiteX0" fmla="*/ 2772494 w 2772494"/>
              <a:gd name="connsiteY0" fmla="*/ 153070 h 304632"/>
              <a:gd name="connsiteX1" fmla="*/ 2676333 w 2772494"/>
              <a:gd name="connsiteY1" fmla="*/ 18057 h 304632"/>
              <a:gd name="connsiteX2" fmla="*/ 1904602 w 2772494"/>
              <a:gd name="connsiteY2" fmla="*/ 643 h 304632"/>
              <a:gd name="connsiteX3" fmla="*/ 424209 w 2772494"/>
              <a:gd name="connsiteY3" fmla="*/ 10494 h 304632"/>
              <a:gd name="connsiteX4" fmla="*/ 117194 w 2772494"/>
              <a:gd name="connsiteY4" fmla="*/ 219726 h 304632"/>
              <a:gd name="connsiteX5" fmla="*/ 0 w 2772494"/>
              <a:gd name="connsiteY5" fmla="*/ 304632 h 304632"/>
              <a:gd name="connsiteX0" fmla="*/ 2772494 w 2772494"/>
              <a:gd name="connsiteY0" fmla="*/ 153070 h 304632"/>
              <a:gd name="connsiteX1" fmla="*/ 2676333 w 2772494"/>
              <a:gd name="connsiteY1" fmla="*/ 18057 h 304632"/>
              <a:gd name="connsiteX2" fmla="*/ 1904602 w 2772494"/>
              <a:gd name="connsiteY2" fmla="*/ 643 h 304632"/>
              <a:gd name="connsiteX3" fmla="*/ 424209 w 2772494"/>
              <a:gd name="connsiteY3" fmla="*/ 10494 h 304632"/>
              <a:gd name="connsiteX4" fmla="*/ 132598 w 2772494"/>
              <a:gd name="connsiteY4" fmla="*/ 220239 h 304632"/>
              <a:gd name="connsiteX5" fmla="*/ 0 w 2772494"/>
              <a:gd name="connsiteY5" fmla="*/ 304632 h 304632"/>
              <a:gd name="connsiteX0" fmla="*/ 2772494 w 2772494"/>
              <a:gd name="connsiteY0" fmla="*/ 153070 h 304632"/>
              <a:gd name="connsiteX1" fmla="*/ 2676333 w 2772494"/>
              <a:gd name="connsiteY1" fmla="*/ 18057 h 304632"/>
              <a:gd name="connsiteX2" fmla="*/ 1904602 w 2772494"/>
              <a:gd name="connsiteY2" fmla="*/ 643 h 304632"/>
              <a:gd name="connsiteX3" fmla="*/ 424209 w 2772494"/>
              <a:gd name="connsiteY3" fmla="*/ 10494 h 304632"/>
              <a:gd name="connsiteX4" fmla="*/ 132598 w 2772494"/>
              <a:gd name="connsiteY4" fmla="*/ 220239 h 304632"/>
              <a:gd name="connsiteX5" fmla="*/ 0 w 2772494"/>
              <a:gd name="connsiteY5" fmla="*/ 304632 h 304632"/>
              <a:gd name="connsiteX0" fmla="*/ 2772494 w 2772494"/>
              <a:gd name="connsiteY0" fmla="*/ 153070 h 304632"/>
              <a:gd name="connsiteX1" fmla="*/ 2676333 w 2772494"/>
              <a:gd name="connsiteY1" fmla="*/ 18057 h 304632"/>
              <a:gd name="connsiteX2" fmla="*/ 1904602 w 2772494"/>
              <a:gd name="connsiteY2" fmla="*/ 643 h 304632"/>
              <a:gd name="connsiteX3" fmla="*/ 424209 w 2772494"/>
              <a:gd name="connsiteY3" fmla="*/ 10494 h 304632"/>
              <a:gd name="connsiteX4" fmla="*/ 132598 w 2772494"/>
              <a:gd name="connsiteY4" fmla="*/ 220239 h 304632"/>
              <a:gd name="connsiteX5" fmla="*/ 0 w 2772494"/>
              <a:gd name="connsiteY5" fmla="*/ 304632 h 304632"/>
              <a:gd name="connsiteX0" fmla="*/ 2772494 w 2772494"/>
              <a:gd name="connsiteY0" fmla="*/ 153070 h 304632"/>
              <a:gd name="connsiteX1" fmla="*/ 2676333 w 2772494"/>
              <a:gd name="connsiteY1" fmla="*/ 18057 h 304632"/>
              <a:gd name="connsiteX2" fmla="*/ 1904602 w 2772494"/>
              <a:gd name="connsiteY2" fmla="*/ 643 h 304632"/>
              <a:gd name="connsiteX3" fmla="*/ 424209 w 2772494"/>
              <a:gd name="connsiteY3" fmla="*/ 10494 h 304632"/>
              <a:gd name="connsiteX4" fmla="*/ 132598 w 2772494"/>
              <a:gd name="connsiteY4" fmla="*/ 220239 h 304632"/>
              <a:gd name="connsiteX5" fmla="*/ 0 w 2772494"/>
              <a:gd name="connsiteY5" fmla="*/ 304632 h 304632"/>
              <a:gd name="connsiteX0" fmla="*/ 2772494 w 2772494"/>
              <a:gd name="connsiteY0" fmla="*/ 153070 h 304632"/>
              <a:gd name="connsiteX1" fmla="*/ 2676333 w 2772494"/>
              <a:gd name="connsiteY1" fmla="*/ 18057 h 304632"/>
              <a:gd name="connsiteX2" fmla="*/ 1904602 w 2772494"/>
              <a:gd name="connsiteY2" fmla="*/ 643 h 304632"/>
              <a:gd name="connsiteX3" fmla="*/ 424209 w 2772494"/>
              <a:gd name="connsiteY3" fmla="*/ 10494 h 304632"/>
              <a:gd name="connsiteX4" fmla="*/ 132598 w 2772494"/>
              <a:gd name="connsiteY4" fmla="*/ 220239 h 304632"/>
              <a:gd name="connsiteX5" fmla="*/ 0 w 2772494"/>
              <a:gd name="connsiteY5" fmla="*/ 304632 h 304632"/>
              <a:gd name="connsiteX0" fmla="*/ 2772494 w 2772494"/>
              <a:gd name="connsiteY0" fmla="*/ 153070 h 304632"/>
              <a:gd name="connsiteX1" fmla="*/ 2676333 w 2772494"/>
              <a:gd name="connsiteY1" fmla="*/ 18057 h 304632"/>
              <a:gd name="connsiteX2" fmla="*/ 1904602 w 2772494"/>
              <a:gd name="connsiteY2" fmla="*/ 643 h 304632"/>
              <a:gd name="connsiteX3" fmla="*/ 424209 w 2772494"/>
              <a:gd name="connsiteY3" fmla="*/ 10494 h 304632"/>
              <a:gd name="connsiteX4" fmla="*/ 132598 w 2772494"/>
              <a:gd name="connsiteY4" fmla="*/ 220239 h 304632"/>
              <a:gd name="connsiteX5" fmla="*/ 0 w 2772494"/>
              <a:gd name="connsiteY5" fmla="*/ 304632 h 304632"/>
              <a:gd name="connsiteX0" fmla="*/ 2776895 w 2776895"/>
              <a:gd name="connsiteY0" fmla="*/ 153070 h 304632"/>
              <a:gd name="connsiteX1" fmla="*/ 2680734 w 2776895"/>
              <a:gd name="connsiteY1" fmla="*/ 18057 h 304632"/>
              <a:gd name="connsiteX2" fmla="*/ 1909003 w 2776895"/>
              <a:gd name="connsiteY2" fmla="*/ 643 h 304632"/>
              <a:gd name="connsiteX3" fmla="*/ 428610 w 2776895"/>
              <a:gd name="connsiteY3" fmla="*/ 10494 h 304632"/>
              <a:gd name="connsiteX4" fmla="*/ 136999 w 2776895"/>
              <a:gd name="connsiteY4" fmla="*/ 220239 h 304632"/>
              <a:gd name="connsiteX5" fmla="*/ 0 w 2776895"/>
              <a:gd name="connsiteY5" fmla="*/ 304632 h 304632"/>
              <a:gd name="connsiteX0" fmla="*/ 2776895 w 2776895"/>
              <a:gd name="connsiteY0" fmla="*/ 153070 h 304632"/>
              <a:gd name="connsiteX1" fmla="*/ 2680734 w 2776895"/>
              <a:gd name="connsiteY1" fmla="*/ 18057 h 304632"/>
              <a:gd name="connsiteX2" fmla="*/ 1909003 w 2776895"/>
              <a:gd name="connsiteY2" fmla="*/ 643 h 304632"/>
              <a:gd name="connsiteX3" fmla="*/ 428610 w 2776895"/>
              <a:gd name="connsiteY3" fmla="*/ 10494 h 304632"/>
              <a:gd name="connsiteX4" fmla="*/ 136999 w 2776895"/>
              <a:gd name="connsiteY4" fmla="*/ 220239 h 304632"/>
              <a:gd name="connsiteX5" fmla="*/ 0 w 2776895"/>
              <a:gd name="connsiteY5" fmla="*/ 304632 h 304632"/>
              <a:gd name="connsiteX0" fmla="*/ 2875924 w 2875924"/>
              <a:gd name="connsiteY0" fmla="*/ 153070 h 353921"/>
              <a:gd name="connsiteX1" fmla="*/ 2779763 w 2875924"/>
              <a:gd name="connsiteY1" fmla="*/ 18057 h 353921"/>
              <a:gd name="connsiteX2" fmla="*/ 2008032 w 2875924"/>
              <a:gd name="connsiteY2" fmla="*/ 643 h 353921"/>
              <a:gd name="connsiteX3" fmla="*/ 527639 w 2875924"/>
              <a:gd name="connsiteY3" fmla="*/ 10494 h 353921"/>
              <a:gd name="connsiteX4" fmla="*/ 236028 w 2875924"/>
              <a:gd name="connsiteY4" fmla="*/ 220239 h 353921"/>
              <a:gd name="connsiteX5" fmla="*/ 0 w 2875924"/>
              <a:gd name="connsiteY5" fmla="*/ 353921 h 353921"/>
              <a:gd name="connsiteX0" fmla="*/ 2875924 w 2875924"/>
              <a:gd name="connsiteY0" fmla="*/ 153070 h 353921"/>
              <a:gd name="connsiteX1" fmla="*/ 2779763 w 2875924"/>
              <a:gd name="connsiteY1" fmla="*/ 18057 h 353921"/>
              <a:gd name="connsiteX2" fmla="*/ 2008032 w 2875924"/>
              <a:gd name="connsiteY2" fmla="*/ 643 h 353921"/>
              <a:gd name="connsiteX3" fmla="*/ 527639 w 2875924"/>
              <a:gd name="connsiteY3" fmla="*/ 10494 h 353921"/>
              <a:gd name="connsiteX4" fmla="*/ 236028 w 2875924"/>
              <a:gd name="connsiteY4" fmla="*/ 220239 h 353921"/>
              <a:gd name="connsiteX5" fmla="*/ 0 w 2875924"/>
              <a:gd name="connsiteY5" fmla="*/ 353921 h 353921"/>
              <a:gd name="connsiteX0" fmla="*/ 2875924 w 2875924"/>
              <a:gd name="connsiteY0" fmla="*/ 153070 h 353921"/>
              <a:gd name="connsiteX1" fmla="*/ 2779763 w 2875924"/>
              <a:gd name="connsiteY1" fmla="*/ 18057 h 353921"/>
              <a:gd name="connsiteX2" fmla="*/ 2008032 w 2875924"/>
              <a:gd name="connsiteY2" fmla="*/ 643 h 353921"/>
              <a:gd name="connsiteX3" fmla="*/ 527639 w 2875924"/>
              <a:gd name="connsiteY3" fmla="*/ 10494 h 353921"/>
              <a:gd name="connsiteX4" fmla="*/ 236028 w 2875924"/>
              <a:gd name="connsiteY4" fmla="*/ 220239 h 353921"/>
              <a:gd name="connsiteX5" fmla="*/ 0 w 2875924"/>
              <a:gd name="connsiteY5" fmla="*/ 353921 h 353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75924" h="353921">
                <a:moveTo>
                  <a:pt x="2875924" y="153070"/>
                </a:moveTo>
                <a:cubicBezTo>
                  <a:pt x="2795774" y="129564"/>
                  <a:pt x="2924412" y="43461"/>
                  <a:pt x="2779763" y="18057"/>
                </a:cubicBezTo>
                <a:cubicBezTo>
                  <a:pt x="2635114" y="-7347"/>
                  <a:pt x="2383386" y="1904"/>
                  <a:pt x="2008032" y="643"/>
                </a:cubicBezTo>
                <a:lnTo>
                  <a:pt x="527639" y="10494"/>
                </a:lnTo>
                <a:cubicBezTo>
                  <a:pt x="232305" y="47093"/>
                  <a:pt x="363580" y="165054"/>
                  <a:pt x="236028" y="220239"/>
                </a:cubicBezTo>
                <a:cubicBezTo>
                  <a:pt x="108476" y="275424"/>
                  <a:pt x="73701" y="322955"/>
                  <a:pt x="0" y="35392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21" name="Rounded Rectangular Callout 1020"/>
          <p:cNvSpPr/>
          <p:nvPr/>
        </p:nvSpPr>
        <p:spPr bwMode="auto">
          <a:xfrm>
            <a:off x="3173769" y="4186275"/>
            <a:ext cx="403307" cy="185800"/>
          </a:xfrm>
          <a:prstGeom prst="wedgeRoundRectCallout">
            <a:avLst>
              <a:gd name="adj1" fmla="val 43049"/>
              <a:gd name="adj2" fmla="val 135749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 err="1">
                <a:latin typeface="Arial" pitchFamily="-65" charset="0"/>
                <a:ea typeface="Arial" pitchFamily="-65" charset="0"/>
                <a:cs typeface="Arial" pitchFamily="-65" charset="0"/>
              </a:rPr>
              <a:t>PacWave</a:t>
            </a: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algn="ctr"/>
            <a:r>
              <a:rPr lang="en-US" sz="450">
                <a:latin typeface="Arial" pitchFamily="-65" charset="0"/>
                <a:ea typeface="Arial" pitchFamily="-65" charset="0"/>
                <a:cs typeface="Arial" pitchFamily="-65" charset="0"/>
              </a:rPr>
              <a:t>Los Angeles</a:t>
            </a:r>
          </a:p>
        </p:txBody>
      </p:sp>
      <p:sp>
        <p:nvSpPr>
          <p:cNvPr id="1023" name="Freeform 1022"/>
          <p:cNvSpPr/>
          <p:nvPr/>
        </p:nvSpPr>
        <p:spPr bwMode="auto">
          <a:xfrm>
            <a:off x="3709421" y="4641496"/>
            <a:ext cx="917896" cy="254223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4987023 w 4987023"/>
              <a:gd name="connsiteY0" fmla="*/ 3850849 h 4052292"/>
              <a:gd name="connsiteX1" fmla="*/ 13832 w 4987023"/>
              <a:gd name="connsiteY1" fmla="*/ 3714035 h 4052292"/>
              <a:gd name="connsiteX2" fmla="*/ 3526056 w 4987023"/>
              <a:gd name="connsiteY2" fmla="*/ 0 h 4052292"/>
              <a:gd name="connsiteX0" fmla="*/ 1683602 w 1683602"/>
              <a:gd name="connsiteY0" fmla="*/ 3850849 h 3850849"/>
              <a:gd name="connsiteX1" fmla="*/ 39488 w 1683602"/>
              <a:gd name="connsiteY1" fmla="*/ 3089574 h 3850849"/>
              <a:gd name="connsiteX2" fmla="*/ 222635 w 1683602"/>
              <a:gd name="connsiteY2" fmla="*/ 0 h 3850849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44113 w 1644113"/>
              <a:gd name="connsiteY0" fmla="*/ 3791376 h 3791376"/>
              <a:gd name="connsiteX1" fmla="*/ -1 w 1644113"/>
              <a:gd name="connsiteY1" fmla="*/ 3030101 h 3791376"/>
              <a:gd name="connsiteX2" fmla="*/ 610903 w 1644113"/>
              <a:gd name="connsiteY2" fmla="*/ 0 h 3791376"/>
              <a:gd name="connsiteX0" fmla="*/ 1644113 w 1644113"/>
              <a:gd name="connsiteY0" fmla="*/ 3791376 h 3791376"/>
              <a:gd name="connsiteX1" fmla="*/ 0 w 1644113"/>
              <a:gd name="connsiteY1" fmla="*/ 3030100 h 3791376"/>
              <a:gd name="connsiteX2" fmla="*/ 610903 w 1644113"/>
              <a:gd name="connsiteY2" fmla="*/ 0 h 3791376"/>
              <a:gd name="connsiteX0" fmla="*/ 1683601 w 1683601"/>
              <a:gd name="connsiteY0" fmla="*/ 3791376 h 3791376"/>
              <a:gd name="connsiteX1" fmla="*/ 39488 w 1683601"/>
              <a:gd name="connsiteY1" fmla="*/ 3030100 h 3791376"/>
              <a:gd name="connsiteX2" fmla="*/ 650391 w 1683601"/>
              <a:gd name="connsiteY2" fmla="*/ 0 h 3791376"/>
              <a:gd name="connsiteX0" fmla="*/ 1674289 w 1674289"/>
              <a:gd name="connsiteY0" fmla="*/ 3791376 h 3791376"/>
              <a:gd name="connsiteX1" fmla="*/ 30176 w 1674289"/>
              <a:gd name="connsiteY1" fmla="*/ 3030100 h 3791376"/>
              <a:gd name="connsiteX2" fmla="*/ 641079 w 1674289"/>
              <a:gd name="connsiteY2" fmla="*/ 0 h 3791376"/>
              <a:gd name="connsiteX0" fmla="*/ 1713079 w 1713079"/>
              <a:gd name="connsiteY0" fmla="*/ 3791376 h 3791376"/>
              <a:gd name="connsiteX1" fmla="*/ 68966 w 1713079"/>
              <a:gd name="connsiteY1" fmla="*/ 3030100 h 3791376"/>
              <a:gd name="connsiteX2" fmla="*/ 679869 w 1713079"/>
              <a:gd name="connsiteY2" fmla="*/ 0 h 3791376"/>
              <a:gd name="connsiteX0" fmla="*/ 3477062 w 3477062"/>
              <a:gd name="connsiteY0" fmla="*/ 4443762 h 4443762"/>
              <a:gd name="connsiteX1" fmla="*/ 1832949 w 3477062"/>
              <a:gd name="connsiteY1" fmla="*/ 3682486 h 4443762"/>
              <a:gd name="connsiteX2" fmla="*/ 5452 w 3477062"/>
              <a:gd name="connsiteY2" fmla="*/ 117135 h 4443762"/>
              <a:gd name="connsiteX3" fmla="*/ 2443852 w 3477062"/>
              <a:gd name="connsiteY3" fmla="*/ 652386 h 4443762"/>
              <a:gd name="connsiteX0" fmla="*/ 3477062 w 3477062"/>
              <a:gd name="connsiteY0" fmla="*/ 4445954 h 4445954"/>
              <a:gd name="connsiteX1" fmla="*/ 1832949 w 3477062"/>
              <a:gd name="connsiteY1" fmla="*/ 3684678 h 4445954"/>
              <a:gd name="connsiteX2" fmla="*/ 5452 w 3477062"/>
              <a:gd name="connsiteY2" fmla="*/ 119327 h 4445954"/>
              <a:gd name="connsiteX3" fmla="*/ 1904506 w 3477062"/>
              <a:gd name="connsiteY3" fmla="*/ 624843 h 4445954"/>
              <a:gd name="connsiteX0" fmla="*/ 3477062 w 3477062"/>
              <a:gd name="connsiteY0" fmla="*/ 4326627 h 4326627"/>
              <a:gd name="connsiteX1" fmla="*/ 1832949 w 3477062"/>
              <a:gd name="connsiteY1" fmla="*/ 3565351 h 4326627"/>
              <a:gd name="connsiteX2" fmla="*/ 5452 w 3477062"/>
              <a:gd name="connsiteY2" fmla="*/ 0 h 4326627"/>
              <a:gd name="connsiteX3" fmla="*/ 1904506 w 3477062"/>
              <a:gd name="connsiteY3" fmla="*/ 505516 h 4326627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879633 h 4879633"/>
              <a:gd name="connsiteX1" fmla="*/ 1814412 w 3458525"/>
              <a:gd name="connsiteY1" fmla="*/ 4118357 h 4879633"/>
              <a:gd name="connsiteX2" fmla="*/ 5513 w 3458525"/>
              <a:gd name="connsiteY2" fmla="*/ 478665 h 4879633"/>
              <a:gd name="connsiteX3" fmla="*/ 2709839 w 3458525"/>
              <a:gd name="connsiteY3" fmla="*/ 0 h 4879633"/>
              <a:gd name="connsiteX0" fmla="*/ 3546854 w 3546854"/>
              <a:gd name="connsiteY0" fmla="*/ 2856677 h 4171459"/>
              <a:gd name="connsiteX1" fmla="*/ 1814468 w 3546854"/>
              <a:gd name="connsiteY1" fmla="*/ 4118357 h 4171459"/>
              <a:gd name="connsiteX2" fmla="*/ 5569 w 3546854"/>
              <a:gd name="connsiteY2" fmla="*/ 478665 h 4171459"/>
              <a:gd name="connsiteX3" fmla="*/ 2709895 w 3546854"/>
              <a:gd name="connsiteY3" fmla="*/ 0 h 4171459"/>
              <a:gd name="connsiteX0" fmla="*/ 3541285 w 3541285"/>
              <a:gd name="connsiteY0" fmla="*/ 2856677 h 2856678"/>
              <a:gd name="connsiteX1" fmla="*/ 0 w 3541285"/>
              <a:gd name="connsiteY1" fmla="*/ 478665 h 2856678"/>
              <a:gd name="connsiteX2" fmla="*/ 2704326 w 3541285"/>
              <a:gd name="connsiteY2" fmla="*/ 0 h 2856678"/>
              <a:gd name="connsiteX0" fmla="*/ 3541285 w 3541285"/>
              <a:gd name="connsiteY0" fmla="*/ 2856677 h 2856676"/>
              <a:gd name="connsiteX1" fmla="*/ 0 w 3541285"/>
              <a:gd name="connsiteY1" fmla="*/ 478665 h 2856676"/>
              <a:gd name="connsiteX2" fmla="*/ 2704326 w 3541285"/>
              <a:gd name="connsiteY2" fmla="*/ 0 h 2856676"/>
              <a:gd name="connsiteX0" fmla="*/ 3541285 w 3541285"/>
              <a:gd name="connsiteY0" fmla="*/ 2378012 h 2378012"/>
              <a:gd name="connsiteX1" fmla="*/ 0 w 3541285"/>
              <a:gd name="connsiteY1" fmla="*/ 0 h 2378012"/>
              <a:gd name="connsiteX0" fmla="*/ 3525514 w 3525514"/>
              <a:gd name="connsiteY0" fmla="*/ 2340188 h 2340188"/>
              <a:gd name="connsiteX1" fmla="*/ 0 w 3525514"/>
              <a:gd name="connsiteY1" fmla="*/ 0 h 2340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25514" h="2340188">
                <a:moveTo>
                  <a:pt x="3525514" y="2340188"/>
                </a:moveTo>
                <a:cubicBezTo>
                  <a:pt x="1198853" y="2315223"/>
                  <a:pt x="139493" y="476113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24" name="Freeform 1023"/>
          <p:cNvSpPr/>
          <p:nvPr/>
        </p:nvSpPr>
        <p:spPr bwMode="auto">
          <a:xfrm flipH="1">
            <a:off x="9415733" y="759628"/>
            <a:ext cx="503520" cy="162589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597537"/>
              <a:gd name="connsiteY0" fmla="*/ 0 h 2709146"/>
              <a:gd name="connsiteX1" fmla="*/ 342018 w 597537"/>
              <a:gd name="connsiteY1" fmla="*/ 2709146 h 2709146"/>
              <a:gd name="connsiteX0" fmla="*/ 0 w 927843"/>
              <a:gd name="connsiteY0" fmla="*/ 0 h 2709146"/>
              <a:gd name="connsiteX1" fmla="*/ 342018 w 927843"/>
              <a:gd name="connsiteY1" fmla="*/ 2709146 h 2709146"/>
              <a:gd name="connsiteX0" fmla="*/ 0 w 1006631"/>
              <a:gd name="connsiteY0" fmla="*/ 0 h 2661591"/>
              <a:gd name="connsiteX1" fmla="*/ 486407 w 1006631"/>
              <a:gd name="connsiteY1" fmla="*/ 2661591 h 2661591"/>
              <a:gd name="connsiteX0" fmla="*/ 0 w 1093296"/>
              <a:gd name="connsiteY0" fmla="*/ 0 h 2677443"/>
              <a:gd name="connsiteX1" fmla="*/ 630795 w 1093296"/>
              <a:gd name="connsiteY1" fmla="*/ 2677443 h 2677443"/>
              <a:gd name="connsiteX0" fmla="*/ 0 w 1334006"/>
              <a:gd name="connsiteY0" fmla="*/ 0 h 2677443"/>
              <a:gd name="connsiteX1" fmla="*/ 1219659 w 1334006"/>
              <a:gd name="connsiteY1" fmla="*/ 1419044 h 2677443"/>
              <a:gd name="connsiteX2" fmla="*/ 630795 w 1334006"/>
              <a:gd name="connsiteY2" fmla="*/ 2677443 h 2677443"/>
              <a:gd name="connsiteX0" fmla="*/ 0 w 1219659"/>
              <a:gd name="connsiteY0" fmla="*/ 0 h 2677443"/>
              <a:gd name="connsiteX1" fmla="*/ 1219659 w 1219659"/>
              <a:gd name="connsiteY1" fmla="*/ 1419044 h 2677443"/>
              <a:gd name="connsiteX2" fmla="*/ 630795 w 1219659"/>
              <a:gd name="connsiteY2" fmla="*/ 2677443 h 2677443"/>
              <a:gd name="connsiteX0" fmla="*/ 0 w 1221214"/>
              <a:gd name="connsiteY0" fmla="*/ 0 h 2677443"/>
              <a:gd name="connsiteX1" fmla="*/ 1219659 w 1221214"/>
              <a:gd name="connsiteY1" fmla="*/ 1419044 h 2677443"/>
              <a:gd name="connsiteX2" fmla="*/ 630795 w 1221214"/>
              <a:gd name="connsiteY2" fmla="*/ 2677443 h 2677443"/>
              <a:gd name="connsiteX0" fmla="*/ 0 w 1251234"/>
              <a:gd name="connsiteY0" fmla="*/ 0 h 2677443"/>
              <a:gd name="connsiteX1" fmla="*/ 1219659 w 1251234"/>
              <a:gd name="connsiteY1" fmla="*/ 1419044 h 2677443"/>
              <a:gd name="connsiteX2" fmla="*/ 630795 w 1251234"/>
              <a:gd name="connsiteY2" fmla="*/ 2677443 h 2677443"/>
              <a:gd name="connsiteX0" fmla="*/ 0 w 1223479"/>
              <a:gd name="connsiteY0" fmla="*/ 0 h 2761563"/>
              <a:gd name="connsiteX1" fmla="*/ 1219659 w 1223479"/>
              <a:gd name="connsiteY1" fmla="*/ 1419044 h 2761563"/>
              <a:gd name="connsiteX2" fmla="*/ 54501 w 1223479"/>
              <a:gd name="connsiteY2" fmla="*/ 2761563 h 2761563"/>
              <a:gd name="connsiteX0" fmla="*/ 0 w 1225819"/>
              <a:gd name="connsiteY0" fmla="*/ 0 h 2761563"/>
              <a:gd name="connsiteX1" fmla="*/ 1219659 w 1225819"/>
              <a:gd name="connsiteY1" fmla="*/ 1419044 h 2761563"/>
              <a:gd name="connsiteX2" fmla="*/ 54501 w 1225819"/>
              <a:gd name="connsiteY2" fmla="*/ 2761563 h 2761563"/>
              <a:gd name="connsiteX0" fmla="*/ 0 w 1368674"/>
              <a:gd name="connsiteY0" fmla="*/ 0 h 2761563"/>
              <a:gd name="connsiteX1" fmla="*/ 1364279 w 1368674"/>
              <a:gd name="connsiteY1" fmla="*/ 1480965 h 2761563"/>
              <a:gd name="connsiteX2" fmla="*/ 54501 w 1368674"/>
              <a:gd name="connsiteY2" fmla="*/ 2761563 h 2761563"/>
              <a:gd name="connsiteX0" fmla="*/ 356031 w 1722697"/>
              <a:gd name="connsiteY0" fmla="*/ 0 h 3523261"/>
              <a:gd name="connsiteX1" fmla="*/ 1720310 w 1722697"/>
              <a:gd name="connsiteY1" fmla="*/ 1480965 h 3523261"/>
              <a:gd name="connsiteX2" fmla="*/ 0 w 1722697"/>
              <a:gd name="connsiteY2" fmla="*/ 3523261 h 3523261"/>
              <a:gd name="connsiteX0" fmla="*/ 356031 w 1722513"/>
              <a:gd name="connsiteY0" fmla="*/ 0 h 3523261"/>
              <a:gd name="connsiteX1" fmla="*/ 1720310 w 1722513"/>
              <a:gd name="connsiteY1" fmla="*/ 1480965 h 3523261"/>
              <a:gd name="connsiteX2" fmla="*/ 0 w 1722513"/>
              <a:gd name="connsiteY2" fmla="*/ 3523261 h 3523261"/>
              <a:gd name="connsiteX0" fmla="*/ 356031 w 1529001"/>
              <a:gd name="connsiteY0" fmla="*/ 0 h 3523261"/>
              <a:gd name="connsiteX1" fmla="*/ 1526241 w 1529001"/>
              <a:gd name="connsiteY1" fmla="*/ 1587497 h 3523261"/>
              <a:gd name="connsiteX2" fmla="*/ 0 w 1529001"/>
              <a:gd name="connsiteY2" fmla="*/ 3523261 h 3523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001" h="3523261">
                <a:moveTo>
                  <a:pt x="356031" y="0"/>
                </a:moveTo>
                <a:cubicBezTo>
                  <a:pt x="532794" y="238227"/>
                  <a:pt x="1473303" y="1214591"/>
                  <a:pt x="1526241" y="1587497"/>
                </a:cubicBezTo>
                <a:cubicBezTo>
                  <a:pt x="1579179" y="1960403"/>
                  <a:pt x="863525" y="2726843"/>
                  <a:pt x="0" y="352326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25" name="Freeform 7"/>
          <p:cNvSpPr>
            <a:spLocks/>
          </p:cNvSpPr>
          <p:nvPr/>
        </p:nvSpPr>
        <p:spPr bwMode="auto">
          <a:xfrm>
            <a:off x="9107306" y="430978"/>
            <a:ext cx="801067" cy="533358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1027" name="TextBox 1026"/>
          <p:cNvSpPr txBox="1"/>
          <p:nvPr/>
        </p:nvSpPr>
        <p:spPr>
          <a:xfrm>
            <a:off x="9271731" y="448625"/>
            <a:ext cx="472219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/>
              <a:t>NORDUnet</a:t>
            </a:r>
          </a:p>
          <a:p>
            <a:pPr algn="ctr"/>
            <a:r>
              <a:rPr lang="en-US" sz="650" b="1" u="sng"/>
              <a:t>Nordic</a:t>
            </a:r>
          </a:p>
        </p:txBody>
      </p:sp>
      <p:sp>
        <p:nvSpPr>
          <p:cNvPr id="1031" name="Freeform 1030"/>
          <p:cNvSpPr/>
          <p:nvPr/>
        </p:nvSpPr>
        <p:spPr bwMode="auto">
          <a:xfrm flipH="1">
            <a:off x="4232750" y="3617040"/>
            <a:ext cx="247910" cy="39656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0 w 1193325"/>
              <a:gd name="connsiteY0" fmla="*/ 5074934 h 5074934"/>
              <a:gd name="connsiteX1" fmla="*/ 1193325 w 1193325"/>
              <a:gd name="connsiteY1" fmla="*/ 0 h 507493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0 w 797878"/>
              <a:gd name="connsiteY0" fmla="*/ 2849644 h 4092592"/>
              <a:gd name="connsiteX1" fmla="*/ 81164 w 797878"/>
              <a:gd name="connsiteY1" fmla="*/ 4087945 h 4092592"/>
              <a:gd name="connsiteX2" fmla="*/ 797878 w 797878"/>
              <a:gd name="connsiteY2" fmla="*/ 0 h 4092592"/>
              <a:gd name="connsiteX0" fmla="*/ 0 w 949973"/>
              <a:gd name="connsiteY0" fmla="*/ 2913681 h 4092804"/>
              <a:gd name="connsiteX1" fmla="*/ 233259 w 949973"/>
              <a:gd name="connsiteY1" fmla="*/ 4087945 h 4092804"/>
              <a:gd name="connsiteX2" fmla="*/ 949973 w 949973"/>
              <a:gd name="connsiteY2" fmla="*/ 0 h 4092804"/>
              <a:gd name="connsiteX0" fmla="*/ 0 w 1322143"/>
              <a:gd name="connsiteY0" fmla="*/ 2867045 h 4092648"/>
              <a:gd name="connsiteX1" fmla="*/ 605429 w 1322143"/>
              <a:gd name="connsiteY1" fmla="*/ 4087945 h 4092648"/>
              <a:gd name="connsiteX2" fmla="*/ 1322143 w 1322143"/>
              <a:gd name="connsiteY2" fmla="*/ 0 h 4092648"/>
              <a:gd name="connsiteX0" fmla="*/ 0 w 1322143"/>
              <a:gd name="connsiteY0" fmla="*/ 2867045 h 3113977"/>
              <a:gd name="connsiteX1" fmla="*/ 800374 w 1322143"/>
              <a:gd name="connsiteY1" fmla="*/ 3099268 h 3113977"/>
              <a:gd name="connsiteX2" fmla="*/ 1322143 w 1322143"/>
              <a:gd name="connsiteY2" fmla="*/ 0 h 3113977"/>
              <a:gd name="connsiteX0" fmla="*/ 0 w 1782924"/>
              <a:gd name="connsiteY0" fmla="*/ 3184169 h 3184169"/>
              <a:gd name="connsiteX1" fmla="*/ 1261155 w 1782924"/>
              <a:gd name="connsiteY1" fmla="*/ 3099268 h 3184169"/>
              <a:gd name="connsiteX2" fmla="*/ 1782924 w 1782924"/>
              <a:gd name="connsiteY2" fmla="*/ 0 h 3184169"/>
              <a:gd name="connsiteX0" fmla="*/ 0 w 1782924"/>
              <a:gd name="connsiteY0" fmla="*/ 3184169 h 3184169"/>
              <a:gd name="connsiteX1" fmla="*/ 1261155 w 1782924"/>
              <a:gd name="connsiteY1" fmla="*/ 3099268 h 3184169"/>
              <a:gd name="connsiteX2" fmla="*/ 1782924 w 1782924"/>
              <a:gd name="connsiteY2" fmla="*/ 0 h 3184169"/>
              <a:gd name="connsiteX0" fmla="*/ 0 w 1782924"/>
              <a:gd name="connsiteY0" fmla="*/ 3184169 h 3184169"/>
              <a:gd name="connsiteX1" fmla="*/ 1172542 w 1782924"/>
              <a:gd name="connsiteY1" fmla="*/ 2968689 h 3184169"/>
              <a:gd name="connsiteX2" fmla="*/ 1782924 w 1782924"/>
              <a:gd name="connsiteY2" fmla="*/ 0 h 3184169"/>
              <a:gd name="connsiteX0" fmla="*/ 0 w 1782924"/>
              <a:gd name="connsiteY0" fmla="*/ 3184169 h 3184169"/>
              <a:gd name="connsiteX1" fmla="*/ 1172542 w 1782924"/>
              <a:gd name="connsiteY1" fmla="*/ 2968689 h 3184169"/>
              <a:gd name="connsiteX2" fmla="*/ 1782924 w 1782924"/>
              <a:gd name="connsiteY2" fmla="*/ 0 h 3184169"/>
              <a:gd name="connsiteX0" fmla="*/ 0 w 1960147"/>
              <a:gd name="connsiteY0" fmla="*/ 2867045 h 2867045"/>
              <a:gd name="connsiteX1" fmla="*/ 1172542 w 1960147"/>
              <a:gd name="connsiteY1" fmla="*/ 2651565 h 2867045"/>
              <a:gd name="connsiteX2" fmla="*/ 1960147 w 1960147"/>
              <a:gd name="connsiteY2" fmla="*/ 0 h 2867045"/>
              <a:gd name="connsiteX0" fmla="*/ 0 w 1960147"/>
              <a:gd name="connsiteY0" fmla="*/ 2867045 h 2867045"/>
              <a:gd name="connsiteX1" fmla="*/ 1172542 w 1960147"/>
              <a:gd name="connsiteY1" fmla="*/ 2651565 h 2867045"/>
              <a:gd name="connsiteX2" fmla="*/ 1960147 w 1960147"/>
              <a:gd name="connsiteY2" fmla="*/ 0 h 2867045"/>
              <a:gd name="connsiteX0" fmla="*/ 0 w 2073373"/>
              <a:gd name="connsiteY0" fmla="*/ 2896840 h 2896840"/>
              <a:gd name="connsiteX1" fmla="*/ 1172542 w 2073373"/>
              <a:gd name="connsiteY1" fmla="*/ 2681360 h 2896840"/>
              <a:gd name="connsiteX2" fmla="*/ 2073373 w 2073373"/>
              <a:gd name="connsiteY2" fmla="*/ 0 h 2896840"/>
              <a:gd name="connsiteX0" fmla="*/ 0 w 2073373"/>
              <a:gd name="connsiteY0" fmla="*/ 2896840 h 2896840"/>
              <a:gd name="connsiteX1" fmla="*/ 1172542 w 2073373"/>
              <a:gd name="connsiteY1" fmla="*/ 2681360 h 2896840"/>
              <a:gd name="connsiteX2" fmla="*/ 2073373 w 2073373"/>
              <a:gd name="connsiteY2" fmla="*/ 0 h 2896840"/>
              <a:gd name="connsiteX0" fmla="*/ 0 w 2073373"/>
              <a:gd name="connsiteY0" fmla="*/ 2896840 h 2896840"/>
              <a:gd name="connsiteX1" fmla="*/ 1172542 w 2073373"/>
              <a:gd name="connsiteY1" fmla="*/ 2681360 h 2896840"/>
              <a:gd name="connsiteX2" fmla="*/ 2073373 w 2073373"/>
              <a:gd name="connsiteY2" fmla="*/ 0 h 2896840"/>
              <a:gd name="connsiteX0" fmla="*/ 0 w 2073373"/>
              <a:gd name="connsiteY0" fmla="*/ 2896840 h 2896840"/>
              <a:gd name="connsiteX1" fmla="*/ 1172542 w 2073373"/>
              <a:gd name="connsiteY1" fmla="*/ 2681360 h 2896840"/>
              <a:gd name="connsiteX2" fmla="*/ 2073373 w 2073373"/>
              <a:gd name="connsiteY2" fmla="*/ 0 h 2896840"/>
              <a:gd name="connsiteX0" fmla="*/ 0 w 1172542"/>
              <a:gd name="connsiteY0" fmla="*/ 215480 h 215480"/>
              <a:gd name="connsiteX1" fmla="*/ 1172542 w 1172542"/>
              <a:gd name="connsiteY1" fmla="*/ 0 h 215480"/>
              <a:gd name="connsiteX0" fmla="*/ 0 w 1562432"/>
              <a:gd name="connsiteY0" fmla="*/ 252788 h 252788"/>
              <a:gd name="connsiteX1" fmla="*/ 1562432 w 1562432"/>
              <a:gd name="connsiteY1" fmla="*/ 0 h 252788"/>
              <a:gd name="connsiteX0" fmla="*/ 0 w 1562432"/>
              <a:gd name="connsiteY0" fmla="*/ 252788 h 252788"/>
              <a:gd name="connsiteX1" fmla="*/ 1562432 w 1562432"/>
              <a:gd name="connsiteY1" fmla="*/ 0 h 252788"/>
              <a:gd name="connsiteX0" fmla="*/ 0 w 1456098"/>
              <a:gd name="connsiteY0" fmla="*/ 44519 h 44519"/>
              <a:gd name="connsiteX1" fmla="*/ 1456098 w 1456098"/>
              <a:gd name="connsiteY1" fmla="*/ 6255 h 44519"/>
              <a:gd name="connsiteX0" fmla="*/ 0 w 1562247"/>
              <a:gd name="connsiteY0" fmla="*/ 6394 h 705959"/>
              <a:gd name="connsiteX1" fmla="*/ 1562247 w 1562247"/>
              <a:gd name="connsiteY1" fmla="*/ 705558 h 705959"/>
              <a:gd name="connsiteX0" fmla="*/ 0 w 1562247"/>
              <a:gd name="connsiteY0" fmla="*/ 0 h 700300"/>
              <a:gd name="connsiteX1" fmla="*/ 1562247 w 1562247"/>
              <a:gd name="connsiteY1" fmla="*/ 699164 h 700300"/>
              <a:gd name="connsiteX0" fmla="*/ 0 w 1390819"/>
              <a:gd name="connsiteY0" fmla="*/ 0 h 1401213"/>
              <a:gd name="connsiteX1" fmla="*/ 1390819 w 1390819"/>
              <a:gd name="connsiteY1" fmla="*/ 1400880 h 1401213"/>
              <a:gd name="connsiteX0" fmla="*/ 0 w 857491"/>
              <a:gd name="connsiteY0" fmla="*/ 0 h 950390"/>
              <a:gd name="connsiteX1" fmla="*/ 857491 w 857491"/>
              <a:gd name="connsiteY1" fmla="*/ 949778 h 950390"/>
              <a:gd name="connsiteX0" fmla="*/ 0 w 1105106"/>
              <a:gd name="connsiteY0" fmla="*/ 0 h 930364"/>
              <a:gd name="connsiteX1" fmla="*/ 1105106 w 1105106"/>
              <a:gd name="connsiteY1" fmla="*/ 929729 h 930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5106" h="930364">
                <a:moveTo>
                  <a:pt x="0" y="0"/>
                </a:moveTo>
                <a:cubicBezTo>
                  <a:pt x="325161" y="450536"/>
                  <a:pt x="610874" y="950670"/>
                  <a:pt x="1105106" y="929729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33" name="Freeform 1032"/>
          <p:cNvSpPr/>
          <p:nvPr/>
        </p:nvSpPr>
        <p:spPr bwMode="auto">
          <a:xfrm flipH="1">
            <a:off x="4627314" y="3379610"/>
            <a:ext cx="522583" cy="64230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284589 w 668471"/>
              <a:gd name="connsiteY0" fmla="*/ 4770758 h 4770758"/>
              <a:gd name="connsiteX1" fmla="*/ 26147 w 668471"/>
              <a:gd name="connsiteY1" fmla="*/ 3852939 h 4770758"/>
              <a:gd name="connsiteX2" fmla="*/ 565348 w 668471"/>
              <a:gd name="connsiteY2" fmla="*/ 0 h 4770758"/>
              <a:gd name="connsiteX0" fmla="*/ 335661 w 712812"/>
              <a:gd name="connsiteY0" fmla="*/ 4770758 h 4770758"/>
              <a:gd name="connsiteX1" fmla="*/ 24052 w 712812"/>
              <a:gd name="connsiteY1" fmla="*/ 3806303 h 4770758"/>
              <a:gd name="connsiteX2" fmla="*/ 616420 w 712812"/>
              <a:gd name="connsiteY2" fmla="*/ 0 h 4770758"/>
              <a:gd name="connsiteX0" fmla="*/ 961910 w 969898"/>
              <a:gd name="connsiteY0" fmla="*/ 3763426 h 3851073"/>
              <a:gd name="connsiteX1" fmla="*/ 12295 w 969898"/>
              <a:gd name="connsiteY1" fmla="*/ 3806303 h 3851073"/>
              <a:gd name="connsiteX2" fmla="*/ 604663 w 969898"/>
              <a:gd name="connsiteY2" fmla="*/ 0 h 3851073"/>
              <a:gd name="connsiteX0" fmla="*/ 926810 w 935023"/>
              <a:gd name="connsiteY0" fmla="*/ 3763426 h 3763426"/>
              <a:gd name="connsiteX1" fmla="*/ 12638 w 935023"/>
              <a:gd name="connsiteY1" fmla="*/ 3461199 h 3763426"/>
              <a:gd name="connsiteX2" fmla="*/ 569563 w 935023"/>
              <a:gd name="connsiteY2" fmla="*/ 0 h 3763426"/>
              <a:gd name="connsiteX0" fmla="*/ 926810 w 2662177"/>
              <a:gd name="connsiteY0" fmla="*/ 3763426 h 3763426"/>
              <a:gd name="connsiteX1" fmla="*/ 12638 w 2662177"/>
              <a:gd name="connsiteY1" fmla="*/ 3461199 h 3763426"/>
              <a:gd name="connsiteX2" fmla="*/ 2659324 w 2662177"/>
              <a:gd name="connsiteY2" fmla="*/ 2929709 h 3763426"/>
              <a:gd name="connsiteX3" fmla="*/ 569563 w 2662177"/>
              <a:gd name="connsiteY3" fmla="*/ 0 h 3763426"/>
              <a:gd name="connsiteX0" fmla="*/ 926810 w 2663338"/>
              <a:gd name="connsiteY0" fmla="*/ 3903334 h 3903334"/>
              <a:gd name="connsiteX1" fmla="*/ 12638 w 2663338"/>
              <a:gd name="connsiteY1" fmla="*/ 3601107 h 3903334"/>
              <a:gd name="connsiteX2" fmla="*/ 2659324 w 2663338"/>
              <a:gd name="connsiteY2" fmla="*/ 3069617 h 3903334"/>
              <a:gd name="connsiteX3" fmla="*/ 1225292 w 2663338"/>
              <a:gd name="connsiteY3" fmla="*/ 0 h 3903334"/>
              <a:gd name="connsiteX0" fmla="*/ 0 w 4483493"/>
              <a:gd name="connsiteY0" fmla="*/ 3483613 h 3639146"/>
              <a:gd name="connsiteX1" fmla="*/ 1832793 w 4483493"/>
              <a:gd name="connsiteY1" fmla="*/ 3601107 h 3639146"/>
              <a:gd name="connsiteX2" fmla="*/ 4479479 w 4483493"/>
              <a:gd name="connsiteY2" fmla="*/ 3069617 h 3639146"/>
              <a:gd name="connsiteX3" fmla="*/ 3045447 w 4483493"/>
              <a:gd name="connsiteY3" fmla="*/ 0 h 3639146"/>
              <a:gd name="connsiteX0" fmla="*/ 0 w 4483493"/>
              <a:gd name="connsiteY0" fmla="*/ 3483613 h 3644414"/>
              <a:gd name="connsiteX1" fmla="*/ 1832793 w 4483493"/>
              <a:gd name="connsiteY1" fmla="*/ 3601107 h 3644414"/>
              <a:gd name="connsiteX2" fmla="*/ 4479479 w 4483493"/>
              <a:gd name="connsiteY2" fmla="*/ 3069617 h 3644414"/>
              <a:gd name="connsiteX3" fmla="*/ 3045447 w 4483493"/>
              <a:gd name="connsiteY3" fmla="*/ 0 h 3644414"/>
              <a:gd name="connsiteX0" fmla="*/ 0 w 4483493"/>
              <a:gd name="connsiteY0" fmla="*/ 3483613 h 3483613"/>
              <a:gd name="connsiteX1" fmla="*/ 4479479 w 4483493"/>
              <a:gd name="connsiteY1" fmla="*/ 3069617 h 3483613"/>
              <a:gd name="connsiteX2" fmla="*/ 3045447 w 4483493"/>
              <a:gd name="connsiteY2" fmla="*/ 0 h 3483613"/>
              <a:gd name="connsiteX0" fmla="*/ 0 w 4465816"/>
              <a:gd name="connsiteY0" fmla="*/ 3483613 h 3483613"/>
              <a:gd name="connsiteX1" fmla="*/ 4461757 w 4465816"/>
              <a:gd name="connsiteY1" fmla="*/ 2967017 h 3483613"/>
              <a:gd name="connsiteX2" fmla="*/ 3045447 w 4465816"/>
              <a:gd name="connsiteY2" fmla="*/ 0 h 3483613"/>
              <a:gd name="connsiteX0" fmla="*/ 0 w 4466168"/>
              <a:gd name="connsiteY0" fmla="*/ 3610242 h 3610242"/>
              <a:gd name="connsiteX1" fmla="*/ 4461757 w 4466168"/>
              <a:gd name="connsiteY1" fmla="*/ 3093646 h 3610242"/>
              <a:gd name="connsiteX2" fmla="*/ 3172827 w 4466168"/>
              <a:gd name="connsiteY2" fmla="*/ 0 h 3610242"/>
              <a:gd name="connsiteX0" fmla="*/ 0 w 4467407"/>
              <a:gd name="connsiteY0" fmla="*/ 3610242 h 3610242"/>
              <a:gd name="connsiteX1" fmla="*/ 4461757 w 4467407"/>
              <a:gd name="connsiteY1" fmla="*/ 3093646 h 3610242"/>
              <a:gd name="connsiteX2" fmla="*/ 3172827 w 4467407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48530"/>
              <a:gd name="connsiteY0" fmla="*/ 509147 h 509147"/>
              <a:gd name="connsiteX1" fmla="*/ 4348531 w 4348530"/>
              <a:gd name="connsiteY1" fmla="*/ 0 h 509147"/>
              <a:gd name="connsiteX0" fmla="*/ 0 w 1619291"/>
              <a:gd name="connsiteY0" fmla="*/ 639728 h 639728"/>
              <a:gd name="connsiteX1" fmla="*/ 1619291 w 1619291"/>
              <a:gd name="connsiteY1" fmla="*/ 0 h 639728"/>
              <a:gd name="connsiteX0" fmla="*/ 0 w 1461556"/>
              <a:gd name="connsiteY0" fmla="*/ 708900 h 708900"/>
              <a:gd name="connsiteX1" fmla="*/ 1461556 w 1461556"/>
              <a:gd name="connsiteY1" fmla="*/ 0 h 708900"/>
              <a:gd name="connsiteX0" fmla="*/ 0 w 1401585"/>
              <a:gd name="connsiteY0" fmla="*/ 2440262 h 2440262"/>
              <a:gd name="connsiteX1" fmla="*/ 1401585 w 1401585"/>
              <a:gd name="connsiteY1" fmla="*/ 0 h 2440262"/>
              <a:gd name="connsiteX0" fmla="*/ 0 w 1401585"/>
              <a:gd name="connsiteY0" fmla="*/ 2440262 h 2440262"/>
              <a:gd name="connsiteX1" fmla="*/ 1401585 w 1401585"/>
              <a:gd name="connsiteY1" fmla="*/ 0 h 2440262"/>
              <a:gd name="connsiteX0" fmla="*/ 0 w 1612545"/>
              <a:gd name="connsiteY0" fmla="*/ 2903898 h 2903898"/>
              <a:gd name="connsiteX1" fmla="*/ 1612545 w 1612545"/>
              <a:gd name="connsiteY1" fmla="*/ 0 h 2903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12545" h="2903898">
                <a:moveTo>
                  <a:pt x="0" y="2903898"/>
                </a:moveTo>
                <a:cubicBezTo>
                  <a:pt x="393490" y="1787602"/>
                  <a:pt x="1104971" y="580602"/>
                  <a:pt x="1612545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34" name="Freeform 1033"/>
          <p:cNvSpPr/>
          <p:nvPr/>
        </p:nvSpPr>
        <p:spPr bwMode="auto">
          <a:xfrm rot="20988078" flipH="1">
            <a:off x="4023038" y="3329503"/>
            <a:ext cx="112845" cy="25510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578528 w 4780686"/>
              <a:gd name="connsiteY0" fmla="*/ 711564 h 711564"/>
              <a:gd name="connsiteX1" fmla="*/ 4163486 w 4780686"/>
              <a:gd name="connsiteY1" fmla="*/ 136447 h 711564"/>
              <a:gd name="connsiteX0" fmla="*/ 728374 w 2763730"/>
              <a:gd name="connsiteY0" fmla="*/ 692017 h 692017"/>
              <a:gd name="connsiteX1" fmla="*/ 1988015 w 2763730"/>
              <a:gd name="connsiteY1" fmla="*/ 143190 h 692017"/>
              <a:gd name="connsiteX0" fmla="*/ 1183754 w 2443398"/>
              <a:gd name="connsiteY0" fmla="*/ 548827 h 548827"/>
              <a:gd name="connsiteX1" fmla="*/ 2443395 w 2443398"/>
              <a:gd name="connsiteY1" fmla="*/ 0 h 548827"/>
              <a:gd name="connsiteX0" fmla="*/ 901419 w 3964588"/>
              <a:gd name="connsiteY0" fmla="*/ 639252 h 639252"/>
              <a:gd name="connsiteX1" fmla="*/ 3964585 w 3964588"/>
              <a:gd name="connsiteY1" fmla="*/ 0 h 639252"/>
              <a:gd name="connsiteX0" fmla="*/ 16132 w 3079301"/>
              <a:gd name="connsiteY0" fmla="*/ 639252 h 639252"/>
              <a:gd name="connsiteX1" fmla="*/ 3079298 w 3079301"/>
              <a:gd name="connsiteY1" fmla="*/ 0 h 639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79301" h="639252">
                <a:moveTo>
                  <a:pt x="16132" y="639252"/>
                </a:moveTo>
                <a:cubicBezTo>
                  <a:pt x="-226348" y="214294"/>
                  <a:pt x="2334036" y="132330"/>
                  <a:pt x="3079298" y="0"/>
                </a:cubicBezTo>
              </a:path>
            </a:pathLst>
          </a:cu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36" name="Freeform 1035"/>
          <p:cNvSpPr/>
          <p:nvPr/>
        </p:nvSpPr>
        <p:spPr bwMode="auto">
          <a:xfrm flipH="1">
            <a:off x="4408889" y="3662499"/>
            <a:ext cx="247647" cy="121355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0 w 1193325"/>
              <a:gd name="connsiteY0" fmla="*/ 5074934 h 5074934"/>
              <a:gd name="connsiteX1" fmla="*/ 1193325 w 1193325"/>
              <a:gd name="connsiteY1" fmla="*/ 0 h 507493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448299 w 754542"/>
              <a:gd name="connsiteY0" fmla="*/ 117741 h 3001142"/>
              <a:gd name="connsiteX1" fmla="*/ 29421 w 754542"/>
              <a:gd name="connsiteY1" fmla="*/ 2871344 h 3001142"/>
              <a:gd name="connsiteX0" fmla="*/ 4203071 w 4203225"/>
              <a:gd name="connsiteY0" fmla="*/ 2941812 h 5770631"/>
              <a:gd name="connsiteX1" fmla="*/ 238 w 4203225"/>
              <a:gd name="connsiteY1" fmla="*/ 335217 h 5770631"/>
              <a:gd name="connsiteX2" fmla="*/ 3784193 w 4203225"/>
              <a:gd name="connsiteY2" fmla="*/ 5695415 h 5770631"/>
              <a:gd name="connsiteX0" fmla="*/ 4218078 w 4218221"/>
              <a:gd name="connsiteY0" fmla="*/ 2941813 h 5770632"/>
              <a:gd name="connsiteX1" fmla="*/ 15245 w 4218221"/>
              <a:gd name="connsiteY1" fmla="*/ 335218 h 5770632"/>
              <a:gd name="connsiteX2" fmla="*/ 3799200 w 4218221"/>
              <a:gd name="connsiteY2" fmla="*/ 5695416 h 5770632"/>
              <a:gd name="connsiteX0" fmla="*/ 4218078 w 4218221"/>
              <a:gd name="connsiteY0" fmla="*/ 2661779 h 5503551"/>
              <a:gd name="connsiteX1" fmla="*/ 15245 w 4218221"/>
              <a:gd name="connsiteY1" fmla="*/ 55184 h 5503551"/>
              <a:gd name="connsiteX2" fmla="*/ 3799200 w 4218221"/>
              <a:gd name="connsiteY2" fmla="*/ 5415382 h 5503551"/>
              <a:gd name="connsiteX0" fmla="*/ 4202833 w 4203063"/>
              <a:gd name="connsiteY0" fmla="*/ 2661779 h 5503551"/>
              <a:gd name="connsiteX1" fmla="*/ 0 w 4203063"/>
              <a:gd name="connsiteY1" fmla="*/ 55184 h 5503551"/>
              <a:gd name="connsiteX2" fmla="*/ 3783955 w 4203063"/>
              <a:gd name="connsiteY2" fmla="*/ 5415382 h 5503551"/>
              <a:gd name="connsiteX0" fmla="*/ 4356112 w 4356342"/>
              <a:gd name="connsiteY0" fmla="*/ 2613483 h 5461209"/>
              <a:gd name="connsiteX1" fmla="*/ 153279 w 4356342"/>
              <a:gd name="connsiteY1" fmla="*/ 6888 h 5461209"/>
              <a:gd name="connsiteX2" fmla="*/ 3937234 w 4356342"/>
              <a:gd name="connsiteY2" fmla="*/ 5367086 h 5461209"/>
              <a:gd name="connsiteX0" fmla="*/ 3973074 w 3973342"/>
              <a:gd name="connsiteY0" fmla="*/ 2725433 h 5571713"/>
              <a:gd name="connsiteX1" fmla="*/ 165687 w 3973342"/>
              <a:gd name="connsiteY1" fmla="*/ 6774 h 5571713"/>
              <a:gd name="connsiteX2" fmla="*/ 3554196 w 3973342"/>
              <a:gd name="connsiteY2" fmla="*/ 5479036 h 5571713"/>
              <a:gd name="connsiteX0" fmla="*/ 3973074 w 3973342"/>
              <a:gd name="connsiteY0" fmla="*/ 2725204 h 5808673"/>
              <a:gd name="connsiteX1" fmla="*/ 165687 w 3973342"/>
              <a:gd name="connsiteY1" fmla="*/ 6545 h 5808673"/>
              <a:gd name="connsiteX2" fmla="*/ 3554196 w 3973342"/>
              <a:gd name="connsiteY2" fmla="*/ 5718946 h 5808673"/>
              <a:gd name="connsiteX0" fmla="*/ 3966153 w 3966421"/>
              <a:gd name="connsiteY0" fmla="*/ 2724574 h 6552337"/>
              <a:gd name="connsiteX1" fmla="*/ 158766 w 3966421"/>
              <a:gd name="connsiteY1" fmla="*/ 5915 h 6552337"/>
              <a:gd name="connsiteX2" fmla="*/ 3760209 w 3966421"/>
              <a:gd name="connsiteY2" fmla="*/ 6470752 h 6552337"/>
              <a:gd name="connsiteX0" fmla="*/ 4015591 w 4015859"/>
              <a:gd name="connsiteY0" fmla="*/ 2726610 h 6472789"/>
              <a:gd name="connsiteX1" fmla="*/ 208204 w 4015859"/>
              <a:gd name="connsiteY1" fmla="*/ 7951 h 6472789"/>
              <a:gd name="connsiteX2" fmla="*/ 3809647 w 4015859"/>
              <a:gd name="connsiteY2" fmla="*/ 6472788 h 6472789"/>
              <a:gd name="connsiteX0" fmla="*/ 3448476 w 3809647"/>
              <a:gd name="connsiteY0" fmla="*/ 2922480 h 6472788"/>
              <a:gd name="connsiteX1" fmla="*/ 208204 w 3809647"/>
              <a:gd name="connsiteY1" fmla="*/ 7951 h 6472788"/>
              <a:gd name="connsiteX2" fmla="*/ 3809647 w 3809647"/>
              <a:gd name="connsiteY2" fmla="*/ 6472788 h 6472788"/>
              <a:gd name="connsiteX0" fmla="*/ 3448476 w 3809647"/>
              <a:gd name="connsiteY0" fmla="*/ 2922480 h 6472788"/>
              <a:gd name="connsiteX1" fmla="*/ 208204 w 3809647"/>
              <a:gd name="connsiteY1" fmla="*/ 7951 h 6472788"/>
              <a:gd name="connsiteX2" fmla="*/ 3809647 w 3809647"/>
              <a:gd name="connsiteY2" fmla="*/ 6472788 h 6472788"/>
              <a:gd name="connsiteX0" fmla="*/ 2605261 w 2966432"/>
              <a:gd name="connsiteY0" fmla="*/ 205916 h 3756224"/>
              <a:gd name="connsiteX1" fmla="*/ 268829 w 2966432"/>
              <a:gd name="connsiteY1" fmla="*/ 14911 h 3756224"/>
              <a:gd name="connsiteX2" fmla="*/ 2966432 w 2966432"/>
              <a:gd name="connsiteY2" fmla="*/ 3756224 h 3756224"/>
              <a:gd name="connsiteX0" fmla="*/ 2605261 w 2966432"/>
              <a:gd name="connsiteY0" fmla="*/ 205916 h 3756224"/>
              <a:gd name="connsiteX1" fmla="*/ 268829 w 2966432"/>
              <a:gd name="connsiteY1" fmla="*/ 14911 h 3756224"/>
              <a:gd name="connsiteX2" fmla="*/ 2966432 w 2966432"/>
              <a:gd name="connsiteY2" fmla="*/ 3756224 h 3756224"/>
              <a:gd name="connsiteX0" fmla="*/ 2556719 w 2917890"/>
              <a:gd name="connsiteY0" fmla="*/ 67693 h 3618001"/>
              <a:gd name="connsiteX1" fmla="*/ 273454 w 2917890"/>
              <a:gd name="connsiteY1" fmla="*/ 389681 h 3618001"/>
              <a:gd name="connsiteX2" fmla="*/ 2917890 w 2917890"/>
              <a:gd name="connsiteY2" fmla="*/ 3618001 h 3618001"/>
              <a:gd name="connsiteX0" fmla="*/ 2202273 w 2917890"/>
              <a:gd name="connsiteY0" fmla="*/ 80054 h 3490455"/>
              <a:gd name="connsiteX1" fmla="*/ 273454 w 2917890"/>
              <a:gd name="connsiteY1" fmla="*/ 262135 h 3490455"/>
              <a:gd name="connsiteX2" fmla="*/ 2917890 w 2917890"/>
              <a:gd name="connsiteY2" fmla="*/ 3490455 h 3490455"/>
              <a:gd name="connsiteX0" fmla="*/ 2202273 w 2917890"/>
              <a:gd name="connsiteY0" fmla="*/ 1478 h 3411879"/>
              <a:gd name="connsiteX1" fmla="*/ 273454 w 2917890"/>
              <a:gd name="connsiteY1" fmla="*/ 183559 h 3411879"/>
              <a:gd name="connsiteX2" fmla="*/ 2917890 w 2917890"/>
              <a:gd name="connsiteY2" fmla="*/ 3411879 h 3411879"/>
              <a:gd name="connsiteX0" fmla="*/ 1898718 w 2614335"/>
              <a:gd name="connsiteY0" fmla="*/ 1367 h 3411768"/>
              <a:gd name="connsiteX1" fmla="*/ 306622 w 2614335"/>
              <a:gd name="connsiteY1" fmla="*/ 211428 h 3411768"/>
              <a:gd name="connsiteX2" fmla="*/ 2614335 w 2614335"/>
              <a:gd name="connsiteY2" fmla="*/ 3411768 h 3411768"/>
              <a:gd name="connsiteX0" fmla="*/ 1946157 w 2661774"/>
              <a:gd name="connsiteY0" fmla="*/ 578 h 3410979"/>
              <a:gd name="connsiteX1" fmla="*/ 300894 w 2661774"/>
              <a:gd name="connsiteY1" fmla="*/ 714305 h 3410979"/>
              <a:gd name="connsiteX2" fmla="*/ 2661774 w 2661774"/>
              <a:gd name="connsiteY2" fmla="*/ 3410979 h 3410979"/>
              <a:gd name="connsiteX0" fmla="*/ 1760471 w 2476088"/>
              <a:gd name="connsiteY0" fmla="*/ 577 h 3410978"/>
              <a:gd name="connsiteX1" fmla="*/ 115208 w 2476088"/>
              <a:gd name="connsiteY1" fmla="*/ 714304 h 3410978"/>
              <a:gd name="connsiteX2" fmla="*/ 2476088 w 2476088"/>
              <a:gd name="connsiteY2" fmla="*/ 3410978 h 3410978"/>
              <a:gd name="connsiteX0" fmla="*/ 1894160 w 2609777"/>
              <a:gd name="connsiteY0" fmla="*/ 595 h 3410996"/>
              <a:gd name="connsiteX1" fmla="*/ 107119 w 2609777"/>
              <a:gd name="connsiteY1" fmla="*/ 686341 h 3410996"/>
              <a:gd name="connsiteX2" fmla="*/ 2609777 w 2609777"/>
              <a:gd name="connsiteY2" fmla="*/ 3410996 h 3410996"/>
              <a:gd name="connsiteX0" fmla="*/ 1894160 w 2609777"/>
              <a:gd name="connsiteY0" fmla="*/ 1281 h 3411682"/>
              <a:gd name="connsiteX1" fmla="*/ 107119 w 2609777"/>
              <a:gd name="connsiteY1" fmla="*/ 687027 h 3411682"/>
              <a:gd name="connsiteX2" fmla="*/ 2609777 w 2609777"/>
              <a:gd name="connsiteY2" fmla="*/ 3411682 h 3411682"/>
              <a:gd name="connsiteX0" fmla="*/ 1894160 w 2609777"/>
              <a:gd name="connsiteY0" fmla="*/ 2678 h 3413079"/>
              <a:gd name="connsiteX1" fmla="*/ 107119 w 2609777"/>
              <a:gd name="connsiteY1" fmla="*/ 688424 h 3413079"/>
              <a:gd name="connsiteX2" fmla="*/ 2609777 w 2609777"/>
              <a:gd name="connsiteY2" fmla="*/ 3413079 h 3413079"/>
              <a:gd name="connsiteX0" fmla="*/ 0 w 715617"/>
              <a:gd name="connsiteY0" fmla="*/ 0 h 3410401"/>
              <a:gd name="connsiteX1" fmla="*/ 715617 w 715617"/>
              <a:gd name="connsiteY1" fmla="*/ 3410401 h 3410401"/>
              <a:gd name="connsiteX0" fmla="*/ 413491 w 1129108"/>
              <a:gd name="connsiteY0" fmla="*/ 0 h 3410401"/>
              <a:gd name="connsiteX1" fmla="*/ 1129108 w 1129108"/>
              <a:gd name="connsiteY1" fmla="*/ 3410401 h 3410401"/>
              <a:gd name="connsiteX0" fmla="*/ 916 w 3229365"/>
              <a:gd name="connsiteY0" fmla="*/ 0 h 3410401"/>
              <a:gd name="connsiteX1" fmla="*/ 3227938 w 3229365"/>
              <a:gd name="connsiteY1" fmla="*/ 282592 h 3410401"/>
              <a:gd name="connsiteX2" fmla="*/ 716533 w 3229365"/>
              <a:gd name="connsiteY2" fmla="*/ 3410401 h 3410401"/>
              <a:gd name="connsiteX0" fmla="*/ 916 w 3229365"/>
              <a:gd name="connsiteY0" fmla="*/ 0 h 3440758"/>
              <a:gd name="connsiteX1" fmla="*/ 3227938 w 3229365"/>
              <a:gd name="connsiteY1" fmla="*/ 282592 h 3440758"/>
              <a:gd name="connsiteX2" fmla="*/ 2562330 w 3229365"/>
              <a:gd name="connsiteY2" fmla="*/ 3440758 h 3440758"/>
              <a:gd name="connsiteX0" fmla="*/ 916 w 3229365"/>
              <a:gd name="connsiteY0" fmla="*/ 0 h 3440758"/>
              <a:gd name="connsiteX1" fmla="*/ 3227938 w 3229365"/>
              <a:gd name="connsiteY1" fmla="*/ 282592 h 3440758"/>
              <a:gd name="connsiteX2" fmla="*/ 2562330 w 3229365"/>
              <a:gd name="connsiteY2" fmla="*/ 3440758 h 3440758"/>
              <a:gd name="connsiteX0" fmla="*/ 916 w 3302683"/>
              <a:gd name="connsiteY0" fmla="*/ 0 h 3440758"/>
              <a:gd name="connsiteX1" fmla="*/ 3227938 w 3302683"/>
              <a:gd name="connsiteY1" fmla="*/ 282592 h 3440758"/>
              <a:gd name="connsiteX2" fmla="*/ 2562330 w 3302683"/>
              <a:gd name="connsiteY2" fmla="*/ 3440758 h 3440758"/>
              <a:gd name="connsiteX0" fmla="*/ 994 w 3081362"/>
              <a:gd name="connsiteY0" fmla="*/ 0 h 3440758"/>
              <a:gd name="connsiteX1" fmla="*/ 2958837 w 3081362"/>
              <a:gd name="connsiteY1" fmla="*/ 242116 h 3440758"/>
              <a:gd name="connsiteX2" fmla="*/ 2562408 w 3081362"/>
              <a:gd name="connsiteY2" fmla="*/ 3440758 h 3440758"/>
              <a:gd name="connsiteX0" fmla="*/ 916 w 3302683"/>
              <a:gd name="connsiteY0" fmla="*/ 0 h 3440758"/>
              <a:gd name="connsiteX1" fmla="*/ 3227938 w 3302683"/>
              <a:gd name="connsiteY1" fmla="*/ 242116 h 3440758"/>
              <a:gd name="connsiteX2" fmla="*/ 2562330 w 3302683"/>
              <a:gd name="connsiteY2" fmla="*/ 3440758 h 3440758"/>
              <a:gd name="connsiteX0" fmla="*/ 1052 w 3302819"/>
              <a:gd name="connsiteY0" fmla="*/ 0 h 3440758"/>
              <a:gd name="connsiteX1" fmla="*/ 3228074 w 3302819"/>
              <a:gd name="connsiteY1" fmla="*/ 242116 h 3440758"/>
              <a:gd name="connsiteX2" fmla="*/ 2562466 w 3302819"/>
              <a:gd name="connsiteY2" fmla="*/ 3440758 h 3440758"/>
              <a:gd name="connsiteX0" fmla="*/ 1007 w 3302774"/>
              <a:gd name="connsiteY0" fmla="*/ 0 h 3440758"/>
              <a:gd name="connsiteX1" fmla="*/ 3228029 w 3302774"/>
              <a:gd name="connsiteY1" fmla="*/ 242116 h 3440758"/>
              <a:gd name="connsiteX2" fmla="*/ 2562421 w 3302774"/>
              <a:gd name="connsiteY2" fmla="*/ 3440758 h 3440758"/>
              <a:gd name="connsiteX0" fmla="*/ 1297 w 2610890"/>
              <a:gd name="connsiteY0" fmla="*/ 0 h 3460995"/>
              <a:gd name="connsiteX1" fmla="*/ 2536145 w 2610890"/>
              <a:gd name="connsiteY1" fmla="*/ 262353 h 3460995"/>
              <a:gd name="connsiteX2" fmla="*/ 1870537 w 2610890"/>
              <a:gd name="connsiteY2" fmla="*/ 3460995 h 3460995"/>
              <a:gd name="connsiteX0" fmla="*/ 0 w 2609593"/>
              <a:gd name="connsiteY0" fmla="*/ 0 h 3460995"/>
              <a:gd name="connsiteX1" fmla="*/ 2534848 w 2609593"/>
              <a:gd name="connsiteY1" fmla="*/ 262353 h 3460995"/>
              <a:gd name="connsiteX2" fmla="*/ 1869240 w 2609593"/>
              <a:gd name="connsiteY2" fmla="*/ 3460995 h 3460995"/>
              <a:gd name="connsiteX0" fmla="*/ 0 w 2571141"/>
              <a:gd name="connsiteY0" fmla="*/ 0 h 3390161"/>
              <a:gd name="connsiteX1" fmla="*/ 2496396 w 2571141"/>
              <a:gd name="connsiteY1" fmla="*/ 191519 h 3390161"/>
              <a:gd name="connsiteX2" fmla="*/ 1830788 w 2571141"/>
              <a:gd name="connsiteY2" fmla="*/ 3390161 h 3390161"/>
              <a:gd name="connsiteX0" fmla="*/ 0 w 2571141"/>
              <a:gd name="connsiteY0" fmla="*/ 0 h 3390161"/>
              <a:gd name="connsiteX1" fmla="*/ 2496396 w 2571141"/>
              <a:gd name="connsiteY1" fmla="*/ 191519 h 3390161"/>
              <a:gd name="connsiteX2" fmla="*/ 1830788 w 2571141"/>
              <a:gd name="connsiteY2" fmla="*/ 3390161 h 3390161"/>
              <a:gd name="connsiteX0" fmla="*/ 0 w 1029296"/>
              <a:gd name="connsiteY0" fmla="*/ 0 h 3844910"/>
              <a:gd name="connsiteX1" fmla="*/ 954551 w 1029296"/>
              <a:gd name="connsiteY1" fmla="*/ 646268 h 3844910"/>
              <a:gd name="connsiteX2" fmla="*/ 288943 w 1029296"/>
              <a:gd name="connsiteY2" fmla="*/ 3844910 h 3844910"/>
              <a:gd name="connsiteX0" fmla="*/ 0 w 878997"/>
              <a:gd name="connsiteY0" fmla="*/ 0 h 3844910"/>
              <a:gd name="connsiteX1" fmla="*/ 777328 w 878997"/>
              <a:gd name="connsiteY1" fmla="*/ 868805 h 3844910"/>
              <a:gd name="connsiteX2" fmla="*/ 288943 w 878997"/>
              <a:gd name="connsiteY2" fmla="*/ 3844910 h 3844910"/>
              <a:gd name="connsiteX0" fmla="*/ 0 w 837164"/>
              <a:gd name="connsiteY0" fmla="*/ 0 h 3844910"/>
              <a:gd name="connsiteX1" fmla="*/ 724160 w 837164"/>
              <a:gd name="connsiteY1" fmla="*/ 1023613 h 3844910"/>
              <a:gd name="connsiteX2" fmla="*/ 288943 w 837164"/>
              <a:gd name="connsiteY2" fmla="*/ 3844910 h 3844910"/>
              <a:gd name="connsiteX0" fmla="*/ 0 w 743374"/>
              <a:gd name="connsiteY0" fmla="*/ 0 h 3844910"/>
              <a:gd name="connsiteX1" fmla="*/ 724160 w 743374"/>
              <a:gd name="connsiteY1" fmla="*/ 1023613 h 3844910"/>
              <a:gd name="connsiteX2" fmla="*/ 288943 w 743374"/>
              <a:gd name="connsiteY2" fmla="*/ 3844910 h 3844910"/>
              <a:gd name="connsiteX0" fmla="*/ 0 w 743374"/>
              <a:gd name="connsiteY0" fmla="*/ 0 h 3844910"/>
              <a:gd name="connsiteX1" fmla="*/ 724159 w 743374"/>
              <a:gd name="connsiteY1" fmla="*/ 1023613 h 3844910"/>
              <a:gd name="connsiteX2" fmla="*/ 288943 w 743374"/>
              <a:gd name="connsiteY2" fmla="*/ 3844910 h 3844910"/>
              <a:gd name="connsiteX0" fmla="*/ 0 w 743374"/>
              <a:gd name="connsiteY0" fmla="*/ 0 h 3844910"/>
              <a:gd name="connsiteX1" fmla="*/ 724159 w 743374"/>
              <a:gd name="connsiteY1" fmla="*/ 1023613 h 3844910"/>
              <a:gd name="connsiteX2" fmla="*/ 288943 w 743374"/>
              <a:gd name="connsiteY2" fmla="*/ 3844910 h 3844910"/>
              <a:gd name="connsiteX0" fmla="*/ 0 w 770760"/>
              <a:gd name="connsiteY0" fmla="*/ 0 h 3728805"/>
              <a:gd name="connsiteX1" fmla="*/ 741881 w 770760"/>
              <a:gd name="connsiteY1" fmla="*/ 907508 h 3728805"/>
              <a:gd name="connsiteX2" fmla="*/ 306665 w 770760"/>
              <a:gd name="connsiteY2" fmla="*/ 3728805 h 3728805"/>
              <a:gd name="connsiteX0" fmla="*/ 0 w 770760"/>
              <a:gd name="connsiteY0" fmla="*/ 0 h 3728805"/>
              <a:gd name="connsiteX1" fmla="*/ 741881 w 770760"/>
              <a:gd name="connsiteY1" fmla="*/ 907508 h 3728805"/>
              <a:gd name="connsiteX2" fmla="*/ 306665 w 770760"/>
              <a:gd name="connsiteY2" fmla="*/ 3728805 h 3728805"/>
              <a:gd name="connsiteX0" fmla="*/ 0 w 713715"/>
              <a:gd name="connsiteY0" fmla="*/ 0 h 3844912"/>
              <a:gd name="connsiteX1" fmla="*/ 688714 w 713715"/>
              <a:gd name="connsiteY1" fmla="*/ 1023615 h 3844912"/>
              <a:gd name="connsiteX2" fmla="*/ 253498 w 713715"/>
              <a:gd name="connsiteY2" fmla="*/ 3844912 h 3844912"/>
              <a:gd name="connsiteX0" fmla="*/ 0 w 713715"/>
              <a:gd name="connsiteY0" fmla="*/ 0 h 3844912"/>
              <a:gd name="connsiteX1" fmla="*/ 688714 w 713715"/>
              <a:gd name="connsiteY1" fmla="*/ 1023615 h 3844912"/>
              <a:gd name="connsiteX2" fmla="*/ 253498 w 713715"/>
              <a:gd name="connsiteY2" fmla="*/ 3844912 h 3844912"/>
              <a:gd name="connsiteX0" fmla="*/ 319711 w 605381"/>
              <a:gd name="connsiteY0" fmla="*/ 0 h 4378073"/>
              <a:gd name="connsiteX1" fmla="*/ 435217 w 605381"/>
              <a:gd name="connsiteY1" fmla="*/ 1556776 h 4378073"/>
              <a:gd name="connsiteX2" fmla="*/ 1 w 605381"/>
              <a:gd name="connsiteY2" fmla="*/ 4378073 h 4378073"/>
              <a:gd name="connsiteX0" fmla="*/ 319711 w 493949"/>
              <a:gd name="connsiteY0" fmla="*/ 0 h 4378073"/>
              <a:gd name="connsiteX1" fmla="*/ 435217 w 493949"/>
              <a:gd name="connsiteY1" fmla="*/ 1556776 h 4378073"/>
              <a:gd name="connsiteX2" fmla="*/ 1 w 493949"/>
              <a:gd name="connsiteY2" fmla="*/ 4378073 h 4378073"/>
              <a:gd name="connsiteX0" fmla="*/ 395902 w 570140"/>
              <a:gd name="connsiteY0" fmla="*/ 0 h 3556558"/>
              <a:gd name="connsiteX1" fmla="*/ 511408 w 570140"/>
              <a:gd name="connsiteY1" fmla="*/ 1556776 h 3556558"/>
              <a:gd name="connsiteX2" fmla="*/ 0 w 570140"/>
              <a:gd name="connsiteY2" fmla="*/ 3556558 h 3556558"/>
              <a:gd name="connsiteX0" fmla="*/ 395902 w 1160917"/>
              <a:gd name="connsiteY0" fmla="*/ 0 h 3556558"/>
              <a:gd name="connsiteX1" fmla="*/ 1159018 w 1160917"/>
              <a:gd name="connsiteY1" fmla="*/ 1587973 h 3556558"/>
              <a:gd name="connsiteX2" fmla="*/ 0 w 1160917"/>
              <a:gd name="connsiteY2" fmla="*/ 3556558 h 3556558"/>
              <a:gd name="connsiteX0" fmla="*/ 567329 w 1160917"/>
              <a:gd name="connsiteY0" fmla="*/ 0 h 2953421"/>
              <a:gd name="connsiteX1" fmla="*/ 1159018 w 1160917"/>
              <a:gd name="connsiteY1" fmla="*/ 984836 h 2953421"/>
              <a:gd name="connsiteX2" fmla="*/ 0 w 1160917"/>
              <a:gd name="connsiteY2" fmla="*/ 2953421 h 2953421"/>
              <a:gd name="connsiteX0" fmla="*/ 567329 w 1160917"/>
              <a:gd name="connsiteY0" fmla="*/ 0 h 2953421"/>
              <a:gd name="connsiteX1" fmla="*/ 1159018 w 1160917"/>
              <a:gd name="connsiteY1" fmla="*/ 984836 h 2953421"/>
              <a:gd name="connsiteX2" fmla="*/ 0 w 1160917"/>
              <a:gd name="connsiteY2" fmla="*/ 2953421 h 2953421"/>
              <a:gd name="connsiteX0" fmla="*/ 567329 w 1160917"/>
              <a:gd name="connsiteY0" fmla="*/ 0 h 2953421"/>
              <a:gd name="connsiteX1" fmla="*/ 1159018 w 1160917"/>
              <a:gd name="connsiteY1" fmla="*/ 984836 h 2953421"/>
              <a:gd name="connsiteX2" fmla="*/ 0 w 1160917"/>
              <a:gd name="connsiteY2" fmla="*/ 2953421 h 2953421"/>
              <a:gd name="connsiteX0" fmla="*/ 567329 w 1103941"/>
              <a:gd name="connsiteY0" fmla="*/ 0 h 2953421"/>
              <a:gd name="connsiteX1" fmla="*/ 1101875 w 1103941"/>
              <a:gd name="connsiteY1" fmla="*/ 1286404 h 2953421"/>
              <a:gd name="connsiteX2" fmla="*/ 0 w 1103941"/>
              <a:gd name="connsiteY2" fmla="*/ 2953421 h 295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3941" h="2953421">
                <a:moveTo>
                  <a:pt x="567329" y="0"/>
                </a:moveTo>
                <a:cubicBezTo>
                  <a:pt x="752314" y="453946"/>
                  <a:pt x="1059625" y="645585"/>
                  <a:pt x="1101875" y="1286404"/>
                </a:cubicBezTo>
                <a:cubicBezTo>
                  <a:pt x="1144125" y="1927223"/>
                  <a:pt x="530544" y="1735669"/>
                  <a:pt x="0" y="295342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37" name="Trapezoid 1036"/>
          <p:cNvSpPr/>
          <p:nvPr/>
        </p:nvSpPr>
        <p:spPr bwMode="auto">
          <a:xfrm>
            <a:off x="4012137" y="3913752"/>
            <a:ext cx="301925" cy="15392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 err="1">
                <a:ea typeface="Arial" pitchFamily="-65" charset="0"/>
                <a:cs typeface="Arial" pitchFamily="-65" charset="0"/>
              </a:rPr>
              <a:t>UChi</a:t>
            </a:r>
            <a:endParaRPr lang="en-US" sz="450" dirty="0">
              <a:ea typeface="Arial" pitchFamily="-65" charset="0"/>
              <a:cs typeface="Arial" pitchFamily="-65" charset="0"/>
            </a:endParaRPr>
          </a:p>
          <a:p>
            <a:pPr algn="ctr">
              <a:lnSpc>
                <a:spcPts val="500"/>
              </a:lnSpc>
            </a:pPr>
            <a:r>
              <a:rPr lang="en-US" sz="450" dirty="0">
                <a:ea typeface="Arial" pitchFamily="-65" charset="0"/>
                <a:cs typeface="Arial" pitchFamily="-65" charset="0"/>
              </a:rPr>
              <a:t>(</a:t>
            </a:r>
            <a:r>
              <a:rPr lang="en-US" sz="450" dirty="0"/>
              <a:t>MWT2)</a:t>
            </a:r>
            <a:endParaRPr lang="en-US" sz="450" dirty="0">
              <a:ea typeface="Arial" pitchFamily="-65" charset="0"/>
              <a:cs typeface="Arial" pitchFamily="-65" charset="0"/>
            </a:endParaRPr>
          </a:p>
        </p:txBody>
      </p:sp>
      <p:sp>
        <p:nvSpPr>
          <p:cNvPr id="1038" name="Freeform 7"/>
          <p:cNvSpPr>
            <a:spLocks/>
          </p:cNvSpPr>
          <p:nvPr/>
        </p:nvSpPr>
        <p:spPr bwMode="auto">
          <a:xfrm>
            <a:off x="10514449" y="5174507"/>
            <a:ext cx="491705" cy="401012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650"/>
          </a:p>
        </p:txBody>
      </p:sp>
      <p:sp>
        <p:nvSpPr>
          <p:cNvPr id="1039" name="TextBox 1038"/>
          <p:cNvSpPr txBox="1"/>
          <p:nvPr/>
        </p:nvSpPr>
        <p:spPr>
          <a:xfrm>
            <a:off x="10475722" y="5182739"/>
            <a:ext cx="569161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/>
            <a:r>
              <a:rPr lang="en-US" sz="650" b="1" u="sng" err="1"/>
              <a:t>ARNES</a:t>
            </a:r>
            <a:endParaRPr lang="en-US" sz="650" b="1" u="sng"/>
          </a:p>
          <a:p>
            <a:pPr algn="ctr"/>
            <a:r>
              <a:rPr lang="en-US" sz="650" b="1" u="sng"/>
              <a:t>Slovenia</a:t>
            </a:r>
          </a:p>
        </p:txBody>
      </p:sp>
      <p:sp>
        <p:nvSpPr>
          <p:cNvPr id="1040" name="TextBox 1039"/>
          <p:cNvSpPr txBox="1"/>
          <p:nvPr/>
        </p:nvSpPr>
        <p:spPr>
          <a:xfrm>
            <a:off x="10618807" y="5416914"/>
            <a:ext cx="282990" cy="6925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50" dirty="0" err="1"/>
              <a:t>SiGNET</a:t>
            </a:r>
            <a:r>
              <a:rPr lang="en-US" sz="450" dirty="0"/>
              <a:t> xx</a:t>
            </a:r>
          </a:p>
        </p:txBody>
      </p:sp>
      <p:sp>
        <p:nvSpPr>
          <p:cNvPr id="1042" name="Trapezoid 1041"/>
          <p:cNvSpPr/>
          <p:nvPr/>
        </p:nvSpPr>
        <p:spPr bwMode="auto">
          <a:xfrm>
            <a:off x="3993537" y="3432362"/>
            <a:ext cx="285750" cy="174772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AGLT2</a:t>
            </a:r>
          </a:p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MSU</a:t>
            </a:r>
          </a:p>
        </p:txBody>
      </p:sp>
      <p:sp>
        <p:nvSpPr>
          <p:cNvPr id="1043" name="Trapezoid 1042"/>
          <p:cNvSpPr/>
          <p:nvPr/>
        </p:nvSpPr>
        <p:spPr bwMode="auto">
          <a:xfrm>
            <a:off x="3884581" y="3221705"/>
            <a:ext cx="288035" cy="17373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AGLT2</a:t>
            </a:r>
          </a:p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UM</a:t>
            </a:r>
          </a:p>
        </p:txBody>
      </p:sp>
      <p:sp>
        <p:nvSpPr>
          <p:cNvPr id="1046" name="Freeform 1045"/>
          <p:cNvSpPr/>
          <p:nvPr/>
        </p:nvSpPr>
        <p:spPr bwMode="auto">
          <a:xfrm>
            <a:off x="5773903" y="634889"/>
            <a:ext cx="691285" cy="1057722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992624 w 2992624"/>
              <a:gd name="connsiteY0" fmla="*/ 218404 h 291928"/>
              <a:gd name="connsiteX1" fmla="*/ 2723154 w 2992624"/>
              <a:gd name="connsiteY1" fmla="*/ 51901 h 291928"/>
              <a:gd name="connsiteX2" fmla="*/ 1106512 w 2992624"/>
              <a:gd name="connsiteY2" fmla="*/ 30996 h 291928"/>
              <a:gd name="connsiteX3" fmla="*/ 357361 w 2992624"/>
              <a:gd name="connsiteY3" fmla="*/ 19958 h 291928"/>
              <a:gd name="connsiteX4" fmla="*/ 0 w 2992624"/>
              <a:gd name="connsiteY4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723154 w 2992624"/>
              <a:gd name="connsiteY2" fmla="*/ 5190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243882 w 2992624"/>
              <a:gd name="connsiteY2" fmla="*/ 4547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3150131 w 3150131"/>
              <a:gd name="connsiteY0" fmla="*/ 199757 h 291928"/>
              <a:gd name="connsiteX1" fmla="*/ 2744398 w 3150131"/>
              <a:gd name="connsiteY1" fmla="*/ 188403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9975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78816 w 3150131"/>
              <a:gd name="connsiteY1" fmla="*/ 141769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091493 w 3091493"/>
              <a:gd name="connsiteY0" fmla="*/ 188111 h 291928"/>
              <a:gd name="connsiteX1" fmla="*/ 2778816 w 3091493"/>
              <a:gd name="connsiteY1" fmla="*/ 14176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878050 w 3091493"/>
              <a:gd name="connsiteY1" fmla="*/ 130072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487880 w 3091493"/>
              <a:gd name="connsiteY1" fmla="*/ 20359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82472 w 3082472"/>
              <a:gd name="connsiteY0" fmla="*/ 185326 h 291928"/>
              <a:gd name="connsiteX1" fmla="*/ 2487880 w 3082472"/>
              <a:gd name="connsiteY1" fmla="*/ 203599 h 291928"/>
              <a:gd name="connsiteX2" fmla="*/ 2243882 w 3082472"/>
              <a:gd name="connsiteY2" fmla="*/ 45471 h 291928"/>
              <a:gd name="connsiteX3" fmla="*/ 1106512 w 3082472"/>
              <a:gd name="connsiteY3" fmla="*/ 30996 h 291928"/>
              <a:gd name="connsiteX4" fmla="*/ 357361 w 3082472"/>
              <a:gd name="connsiteY4" fmla="*/ 19958 h 291928"/>
              <a:gd name="connsiteX5" fmla="*/ 0 w 3082472"/>
              <a:gd name="connsiteY5" fmla="*/ 291928 h 291928"/>
              <a:gd name="connsiteX0" fmla="*/ 3082472 w 3082472"/>
              <a:gd name="connsiteY0" fmla="*/ 175392 h 281994"/>
              <a:gd name="connsiteX1" fmla="*/ 2487880 w 3082472"/>
              <a:gd name="connsiteY1" fmla="*/ 193665 h 281994"/>
              <a:gd name="connsiteX2" fmla="*/ 2243882 w 3082472"/>
              <a:gd name="connsiteY2" fmla="*/ 35537 h 281994"/>
              <a:gd name="connsiteX3" fmla="*/ 1106512 w 3082472"/>
              <a:gd name="connsiteY3" fmla="*/ 21062 h 281994"/>
              <a:gd name="connsiteX4" fmla="*/ 0 w 3082472"/>
              <a:gd name="connsiteY4" fmla="*/ 281994 h 281994"/>
              <a:gd name="connsiteX0" fmla="*/ 1975960 w 1975960"/>
              <a:gd name="connsiteY0" fmla="*/ 175392 h 200491"/>
              <a:gd name="connsiteX1" fmla="*/ 1381368 w 1975960"/>
              <a:gd name="connsiteY1" fmla="*/ 193665 h 200491"/>
              <a:gd name="connsiteX2" fmla="*/ 1137370 w 1975960"/>
              <a:gd name="connsiteY2" fmla="*/ 35537 h 200491"/>
              <a:gd name="connsiteX3" fmla="*/ 0 w 1975960"/>
              <a:gd name="connsiteY3" fmla="*/ 21062 h 200491"/>
              <a:gd name="connsiteX0" fmla="*/ 1477534 w 1477534"/>
              <a:gd name="connsiteY0" fmla="*/ 188382 h 213481"/>
              <a:gd name="connsiteX1" fmla="*/ 882942 w 1477534"/>
              <a:gd name="connsiteY1" fmla="*/ 206655 h 213481"/>
              <a:gd name="connsiteX2" fmla="*/ 638944 w 1477534"/>
              <a:gd name="connsiteY2" fmla="*/ 48527 h 213481"/>
              <a:gd name="connsiteX3" fmla="*/ 0 w 1477534"/>
              <a:gd name="connsiteY3" fmla="*/ 17342 h 213481"/>
              <a:gd name="connsiteX0" fmla="*/ 1477534 w 1477534"/>
              <a:gd name="connsiteY0" fmla="*/ 171040 h 196139"/>
              <a:gd name="connsiteX1" fmla="*/ 882942 w 1477534"/>
              <a:gd name="connsiteY1" fmla="*/ 189313 h 196139"/>
              <a:gd name="connsiteX2" fmla="*/ 638944 w 1477534"/>
              <a:gd name="connsiteY2" fmla="*/ 31185 h 196139"/>
              <a:gd name="connsiteX3" fmla="*/ 0 w 1477534"/>
              <a:gd name="connsiteY3" fmla="*/ 0 h 196139"/>
              <a:gd name="connsiteX0" fmla="*/ 1477534 w 1477534"/>
              <a:gd name="connsiteY0" fmla="*/ 171040 h 196176"/>
              <a:gd name="connsiteX1" fmla="*/ 882942 w 1477534"/>
              <a:gd name="connsiteY1" fmla="*/ 189313 h 196176"/>
              <a:gd name="connsiteX2" fmla="*/ 688561 w 1477534"/>
              <a:gd name="connsiteY2" fmla="*/ 30628 h 196176"/>
              <a:gd name="connsiteX3" fmla="*/ 0 w 1477534"/>
              <a:gd name="connsiteY3" fmla="*/ 0 h 196176"/>
              <a:gd name="connsiteX0" fmla="*/ 1477534 w 1477534"/>
              <a:gd name="connsiteY0" fmla="*/ 171040 h 205218"/>
              <a:gd name="connsiteX1" fmla="*/ 876176 w 1477534"/>
              <a:gd name="connsiteY1" fmla="*/ 199339 h 205218"/>
              <a:gd name="connsiteX2" fmla="*/ 688561 w 1477534"/>
              <a:gd name="connsiteY2" fmla="*/ 30628 h 205218"/>
              <a:gd name="connsiteX3" fmla="*/ 0 w 1477534"/>
              <a:gd name="connsiteY3" fmla="*/ 0 h 205218"/>
              <a:gd name="connsiteX0" fmla="*/ 1477534 w 1477534"/>
              <a:gd name="connsiteY0" fmla="*/ 171040 h 206752"/>
              <a:gd name="connsiteX1" fmla="*/ 876176 w 1477534"/>
              <a:gd name="connsiteY1" fmla="*/ 201010 h 206752"/>
              <a:gd name="connsiteX2" fmla="*/ 688561 w 1477534"/>
              <a:gd name="connsiteY2" fmla="*/ 30628 h 206752"/>
              <a:gd name="connsiteX3" fmla="*/ 0 w 1477534"/>
              <a:gd name="connsiteY3" fmla="*/ 0 h 206752"/>
              <a:gd name="connsiteX0" fmla="*/ 1477534 w 1477534"/>
              <a:gd name="connsiteY0" fmla="*/ 171040 h 202988"/>
              <a:gd name="connsiteX1" fmla="*/ 876176 w 1477534"/>
              <a:gd name="connsiteY1" fmla="*/ 201010 h 202988"/>
              <a:gd name="connsiteX2" fmla="*/ 688561 w 1477534"/>
              <a:gd name="connsiteY2" fmla="*/ 30628 h 202988"/>
              <a:gd name="connsiteX3" fmla="*/ 0 w 1477534"/>
              <a:gd name="connsiteY3" fmla="*/ 0 h 202988"/>
              <a:gd name="connsiteX0" fmla="*/ 1477534 w 1477534"/>
              <a:gd name="connsiteY0" fmla="*/ 171040 h 208906"/>
              <a:gd name="connsiteX1" fmla="*/ 869410 w 1477534"/>
              <a:gd name="connsiteY1" fmla="*/ 207137 h 208906"/>
              <a:gd name="connsiteX2" fmla="*/ 688561 w 1477534"/>
              <a:gd name="connsiteY2" fmla="*/ 30628 h 208906"/>
              <a:gd name="connsiteX3" fmla="*/ 0 w 1477534"/>
              <a:gd name="connsiteY3" fmla="*/ 0 h 208906"/>
              <a:gd name="connsiteX0" fmla="*/ 1477534 w 1477534"/>
              <a:gd name="connsiteY0" fmla="*/ 171040 h 206749"/>
              <a:gd name="connsiteX1" fmla="*/ 889708 w 1477534"/>
              <a:gd name="connsiteY1" fmla="*/ 204909 h 206749"/>
              <a:gd name="connsiteX2" fmla="*/ 688561 w 1477534"/>
              <a:gd name="connsiteY2" fmla="*/ 30628 h 206749"/>
              <a:gd name="connsiteX3" fmla="*/ 0 w 1477534"/>
              <a:gd name="connsiteY3" fmla="*/ 0 h 206749"/>
              <a:gd name="connsiteX0" fmla="*/ 1427917 w 1427917"/>
              <a:gd name="connsiteY0" fmla="*/ 181066 h 211821"/>
              <a:gd name="connsiteX1" fmla="*/ 889708 w 1427917"/>
              <a:gd name="connsiteY1" fmla="*/ 204909 h 211821"/>
              <a:gd name="connsiteX2" fmla="*/ 688561 w 1427917"/>
              <a:gd name="connsiteY2" fmla="*/ 30628 h 211821"/>
              <a:gd name="connsiteX3" fmla="*/ 0 w 1427917"/>
              <a:gd name="connsiteY3" fmla="*/ 0 h 211821"/>
              <a:gd name="connsiteX0" fmla="*/ 1427917 w 1427917"/>
              <a:gd name="connsiteY0" fmla="*/ 181066 h 205936"/>
              <a:gd name="connsiteX1" fmla="*/ 889708 w 1427917"/>
              <a:gd name="connsiteY1" fmla="*/ 204909 h 205936"/>
              <a:gd name="connsiteX2" fmla="*/ 688561 w 1427917"/>
              <a:gd name="connsiteY2" fmla="*/ 30628 h 205936"/>
              <a:gd name="connsiteX3" fmla="*/ 0 w 1427917"/>
              <a:gd name="connsiteY3" fmla="*/ 0 h 205936"/>
              <a:gd name="connsiteX0" fmla="*/ 1427917 w 1427917"/>
              <a:gd name="connsiteY0" fmla="*/ 181066 h 195707"/>
              <a:gd name="connsiteX1" fmla="*/ 361905 w 1427917"/>
              <a:gd name="connsiteY1" fmla="*/ 195707 h 195707"/>
              <a:gd name="connsiteX2" fmla="*/ 688561 w 1427917"/>
              <a:gd name="connsiteY2" fmla="*/ 30628 h 195707"/>
              <a:gd name="connsiteX3" fmla="*/ 0 w 1427917"/>
              <a:gd name="connsiteY3" fmla="*/ 0 h 195707"/>
              <a:gd name="connsiteX0" fmla="*/ 0 w 700550"/>
              <a:gd name="connsiteY0" fmla="*/ 184133 h 205291"/>
              <a:gd name="connsiteX1" fmla="*/ 365266 w 700550"/>
              <a:gd name="connsiteY1" fmla="*/ 195707 h 205291"/>
              <a:gd name="connsiteX2" fmla="*/ 691922 w 700550"/>
              <a:gd name="connsiteY2" fmla="*/ 30628 h 205291"/>
              <a:gd name="connsiteX3" fmla="*/ 3361 w 700550"/>
              <a:gd name="connsiteY3" fmla="*/ 0 h 205291"/>
              <a:gd name="connsiteX0" fmla="*/ 0 w 700550"/>
              <a:gd name="connsiteY0" fmla="*/ 184133 h 204928"/>
              <a:gd name="connsiteX1" fmla="*/ 365266 w 700550"/>
              <a:gd name="connsiteY1" fmla="*/ 195707 h 204928"/>
              <a:gd name="connsiteX2" fmla="*/ 691922 w 700550"/>
              <a:gd name="connsiteY2" fmla="*/ 30628 h 204928"/>
              <a:gd name="connsiteX3" fmla="*/ 3361 w 700550"/>
              <a:gd name="connsiteY3" fmla="*/ 0 h 204928"/>
              <a:gd name="connsiteX0" fmla="*/ 0 w 703093"/>
              <a:gd name="connsiteY0" fmla="*/ 184133 h 206851"/>
              <a:gd name="connsiteX1" fmla="*/ 399418 w 703093"/>
              <a:gd name="connsiteY1" fmla="*/ 198007 h 206851"/>
              <a:gd name="connsiteX2" fmla="*/ 691922 w 703093"/>
              <a:gd name="connsiteY2" fmla="*/ 30628 h 206851"/>
              <a:gd name="connsiteX3" fmla="*/ 3361 w 703093"/>
              <a:gd name="connsiteY3" fmla="*/ 0 h 206851"/>
              <a:gd name="connsiteX0" fmla="*/ 0 w 410002"/>
              <a:gd name="connsiteY0" fmla="*/ 184133 h 206312"/>
              <a:gd name="connsiteX1" fmla="*/ 399418 w 410002"/>
              <a:gd name="connsiteY1" fmla="*/ 198007 h 206312"/>
              <a:gd name="connsiteX2" fmla="*/ 269680 w 410002"/>
              <a:gd name="connsiteY2" fmla="*/ 38296 h 206312"/>
              <a:gd name="connsiteX3" fmla="*/ 3361 w 410002"/>
              <a:gd name="connsiteY3" fmla="*/ 0 h 206312"/>
              <a:gd name="connsiteX0" fmla="*/ 0 w 410002"/>
              <a:gd name="connsiteY0" fmla="*/ 184133 h 199935"/>
              <a:gd name="connsiteX1" fmla="*/ 399418 w 410002"/>
              <a:gd name="connsiteY1" fmla="*/ 198007 h 199935"/>
              <a:gd name="connsiteX2" fmla="*/ 269680 w 410002"/>
              <a:gd name="connsiteY2" fmla="*/ 38296 h 199935"/>
              <a:gd name="connsiteX3" fmla="*/ 3361 w 410002"/>
              <a:gd name="connsiteY3" fmla="*/ 0 h 199935"/>
              <a:gd name="connsiteX0" fmla="*/ 0 w 386895"/>
              <a:gd name="connsiteY0" fmla="*/ 184133 h 190509"/>
              <a:gd name="connsiteX1" fmla="*/ 374580 w 386895"/>
              <a:gd name="connsiteY1" fmla="*/ 187272 h 190509"/>
              <a:gd name="connsiteX2" fmla="*/ 269680 w 386895"/>
              <a:gd name="connsiteY2" fmla="*/ 38296 h 190509"/>
              <a:gd name="connsiteX3" fmla="*/ 3361 w 386895"/>
              <a:gd name="connsiteY3" fmla="*/ 0 h 190509"/>
              <a:gd name="connsiteX0" fmla="*/ 11519 w 398414"/>
              <a:gd name="connsiteY0" fmla="*/ 179720 h 186096"/>
              <a:gd name="connsiteX1" fmla="*/ 386099 w 398414"/>
              <a:gd name="connsiteY1" fmla="*/ 182859 h 186096"/>
              <a:gd name="connsiteX2" fmla="*/ 281199 w 398414"/>
              <a:gd name="connsiteY2" fmla="*/ 33883 h 186096"/>
              <a:gd name="connsiteX3" fmla="*/ 0 w 398414"/>
              <a:gd name="connsiteY3" fmla="*/ 0 h 186096"/>
              <a:gd name="connsiteX0" fmla="*/ 21439 w 408334"/>
              <a:gd name="connsiteY0" fmla="*/ 176568 h 182944"/>
              <a:gd name="connsiteX1" fmla="*/ 396019 w 408334"/>
              <a:gd name="connsiteY1" fmla="*/ 179707 h 182944"/>
              <a:gd name="connsiteX2" fmla="*/ 291119 w 408334"/>
              <a:gd name="connsiteY2" fmla="*/ 30731 h 182944"/>
              <a:gd name="connsiteX3" fmla="*/ 0 w 408334"/>
              <a:gd name="connsiteY3" fmla="*/ 0 h 182944"/>
              <a:gd name="connsiteX0" fmla="*/ 21439 w 359931"/>
              <a:gd name="connsiteY0" fmla="*/ 176568 h 181767"/>
              <a:gd name="connsiteX1" fmla="*/ 338483 w 359931"/>
              <a:gd name="connsiteY1" fmla="*/ 178194 h 181767"/>
              <a:gd name="connsiteX2" fmla="*/ 291119 w 359931"/>
              <a:gd name="connsiteY2" fmla="*/ 30731 h 181767"/>
              <a:gd name="connsiteX3" fmla="*/ 0 w 359931"/>
              <a:gd name="connsiteY3" fmla="*/ 0 h 181767"/>
              <a:gd name="connsiteX0" fmla="*/ 21439 w 358461"/>
              <a:gd name="connsiteY0" fmla="*/ 176568 h 177306"/>
              <a:gd name="connsiteX1" fmla="*/ 336499 w 358461"/>
              <a:gd name="connsiteY1" fmla="*/ 169620 h 177306"/>
              <a:gd name="connsiteX2" fmla="*/ 291119 w 358461"/>
              <a:gd name="connsiteY2" fmla="*/ 30731 h 177306"/>
              <a:gd name="connsiteX3" fmla="*/ 0 w 358461"/>
              <a:gd name="connsiteY3" fmla="*/ 0 h 177306"/>
              <a:gd name="connsiteX0" fmla="*/ 21439 w 352290"/>
              <a:gd name="connsiteY0" fmla="*/ 176568 h 176953"/>
              <a:gd name="connsiteX1" fmla="*/ 336499 w 352290"/>
              <a:gd name="connsiteY1" fmla="*/ 169620 h 176953"/>
              <a:gd name="connsiteX2" fmla="*/ 291119 w 352290"/>
              <a:gd name="connsiteY2" fmla="*/ 30731 h 176953"/>
              <a:gd name="connsiteX3" fmla="*/ 0 w 352290"/>
              <a:gd name="connsiteY3" fmla="*/ 0 h 176953"/>
              <a:gd name="connsiteX0" fmla="*/ 0 w 407296"/>
              <a:gd name="connsiteY0" fmla="*/ 175715 h 182664"/>
              <a:gd name="connsiteX1" fmla="*/ 380488 w 407296"/>
              <a:gd name="connsiteY1" fmla="*/ 169620 h 182664"/>
              <a:gd name="connsiteX2" fmla="*/ 335108 w 407296"/>
              <a:gd name="connsiteY2" fmla="*/ 30731 h 182664"/>
              <a:gd name="connsiteX3" fmla="*/ 43989 w 407296"/>
              <a:gd name="connsiteY3" fmla="*/ 0 h 182664"/>
              <a:gd name="connsiteX0" fmla="*/ 0 w 405677"/>
              <a:gd name="connsiteY0" fmla="*/ 184899 h 187631"/>
              <a:gd name="connsiteX1" fmla="*/ 378980 w 405677"/>
              <a:gd name="connsiteY1" fmla="*/ 169620 h 187631"/>
              <a:gd name="connsiteX2" fmla="*/ 333600 w 405677"/>
              <a:gd name="connsiteY2" fmla="*/ 30731 h 187631"/>
              <a:gd name="connsiteX3" fmla="*/ 42481 w 405677"/>
              <a:gd name="connsiteY3" fmla="*/ 0 h 187631"/>
              <a:gd name="connsiteX0" fmla="*/ 0 w 374363"/>
              <a:gd name="connsiteY0" fmla="*/ 193699 h 194420"/>
              <a:gd name="connsiteX1" fmla="*/ 349826 w 374363"/>
              <a:gd name="connsiteY1" fmla="*/ 169620 h 194420"/>
              <a:gd name="connsiteX2" fmla="*/ 304446 w 374363"/>
              <a:gd name="connsiteY2" fmla="*/ 30731 h 194420"/>
              <a:gd name="connsiteX3" fmla="*/ 13327 w 374363"/>
              <a:gd name="connsiteY3" fmla="*/ 0 h 194420"/>
              <a:gd name="connsiteX0" fmla="*/ 0 w 390872"/>
              <a:gd name="connsiteY0" fmla="*/ 193699 h 194567"/>
              <a:gd name="connsiteX1" fmla="*/ 371029 w 390872"/>
              <a:gd name="connsiteY1" fmla="*/ 170598 h 194567"/>
              <a:gd name="connsiteX2" fmla="*/ 304446 w 390872"/>
              <a:gd name="connsiteY2" fmla="*/ 30731 h 194567"/>
              <a:gd name="connsiteX3" fmla="*/ 13327 w 390872"/>
              <a:gd name="connsiteY3" fmla="*/ 0 h 194567"/>
              <a:gd name="connsiteX0" fmla="*/ 0 w 381818"/>
              <a:gd name="connsiteY0" fmla="*/ 193699 h 193732"/>
              <a:gd name="connsiteX1" fmla="*/ 359670 w 381818"/>
              <a:gd name="connsiteY1" fmla="*/ 115072 h 193732"/>
              <a:gd name="connsiteX2" fmla="*/ 304446 w 381818"/>
              <a:gd name="connsiteY2" fmla="*/ 30731 h 193732"/>
              <a:gd name="connsiteX3" fmla="*/ 13327 w 381818"/>
              <a:gd name="connsiteY3" fmla="*/ 0 h 193732"/>
              <a:gd name="connsiteX0" fmla="*/ 346343 w 368491"/>
              <a:gd name="connsiteY0" fmla="*/ 115072 h 115072"/>
              <a:gd name="connsiteX1" fmla="*/ 291119 w 368491"/>
              <a:gd name="connsiteY1" fmla="*/ 30731 h 115072"/>
              <a:gd name="connsiteX2" fmla="*/ 0 w 368491"/>
              <a:gd name="connsiteY2" fmla="*/ 0 h 115072"/>
              <a:gd name="connsiteX0" fmla="*/ 276559 w 298707"/>
              <a:gd name="connsiteY0" fmla="*/ 120793 h 120793"/>
              <a:gd name="connsiteX1" fmla="*/ 221335 w 298707"/>
              <a:gd name="connsiteY1" fmla="*/ 36452 h 120793"/>
              <a:gd name="connsiteX2" fmla="*/ 0 w 298707"/>
              <a:gd name="connsiteY2" fmla="*/ 0 h 120793"/>
              <a:gd name="connsiteX0" fmla="*/ 276559 w 298707"/>
              <a:gd name="connsiteY0" fmla="*/ 120793 h 120793"/>
              <a:gd name="connsiteX1" fmla="*/ 221335 w 298707"/>
              <a:gd name="connsiteY1" fmla="*/ 36452 h 120793"/>
              <a:gd name="connsiteX2" fmla="*/ 0 w 298707"/>
              <a:gd name="connsiteY2" fmla="*/ 0 h 120793"/>
              <a:gd name="connsiteX0" fmla="*/ 276559 w 305080"/>
              <a:gd name="connsiteY0" fmla="*/ 120793 h 120793"/>
              <a:gd name="connsiteX1" fmla="*/ 244596 w 305080"/>
              <a:gd name="connsiteY1" fmla="*/ 34163 h 120793"/>
              <a:gd name="connsiteX2" fmla="*/ 0 w 305080"/>
              <a:gd name="connsiteY2" fmla="*/ 0 h 120793"/>
              <a:gd name="connsiteX0" fmla="*/ 374832 w 387100"/>
              <a:gd name="connsiteY0" fmla="*/ 119584 h 119584"/>
              <a:gd name="connsiteX1" fmla="*/ 244596 w 387100"/>
              <a:gd name="connsiteY1" fmla="*/ 34163 h 119584"/>
              <a:gd name="connsiteX2" fmla="*/ 0 w 387100"/>
              <a:gd name="connsiteY2" fmla="*/ 0 h 119584"/>
              <a:gd name="connsiteX0" fmla="*/ 374832 w 374832"/>
              <a:gd name="connsiteY0" fmla="*/ 119584 h 119584"/>
              <a:gd name="connsiteX1" fmla="*/ 244596 w 374832"/>
              <a:gd name="connsiteY1" fmla="*/ 34163 h 119584"/>
              <a:gd name="connsiteX2" fmla="*/ 0 w 374832"/>
              <a:gd name="connsiteY2" fmla="*/ 0 h 119584"/>
              <a:gd name="connsiteX0" fmla="*/ 330609 w 330609"/>
              <a:gd name="connsiteY0" fmla="*/ 124418 h 124418"/>
              <a:gd name="connsiteX1" fmla="*/ 200373 w 330609"/>
              <a:gd name="connsiteY1" fmla="*/ 38997 h 124418"/>
              <a:gd name="connsiteX2" fmla="*/ 0 w 330609"/>
              <a:gd name="connsiteY2" fmla="*/ 0 h 124418"/>
              <a:gd name="connsiteX0" fmla="*/ 330609 w 330609"/>
              <a:gd name="connsiteY0" fmla="*/ 124418 h 124418"/>
              <a:gd name="connsiteX1" fmla="*/ 259337 w 330609"/>
              <a:gd name="connsiteY1" fmla="*/ 35976 h 124418"/>
              <a:gd name="connsiteX2" fmla="*/ 0 w 330609"/>
              <a:gd name="connsiteY2" fmla="*/ 0 h 124418"/>
              <a:gd name="connsiteX0" fmla="*/ 330609 w 330609"/>
              <a:gd name="connsiteY0" fmla="*/ 124418 h 124418"/>
              <a:gd name="connsiteX1" fmla="*/ 259337 w 330609"/>
              <a:gd name="connsiteY1" fmla="*/ 35976 h 124418"/>
              <a:gd name="connsiteX2" fmla="*/ 0 w 330609"/>
              <a:gd name="connsiteY2" fmla="*/ 0 h 124418"/>
              <a:gd name="connsiteX0" fmla="*/ 330609 w 330609"/>
              <a:gd name="connsiteY0" fmla="*/ 124418 h 124418"/>
              <a:gd name="connsiteX1" fmla="*/ 259337 w 330609"/>
              <a:gd name="connsiteY1" fmla="*/ 35976 h 124418"/>
              <a:gd name="connsiteX2" fmla="*/ 0 w 330609"/>
              <a:gd name="connsiteY2" fmla="*/ 0 h 124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0609" h="124418">
                <a:moveTo>
                  <a:pt x="330609" y="124418"/>
                </a:moveTo>
                <a:cubicBezTo>
                  <a:pt x="319929" y="76712"/>
                  <a:pt x="316293" y="59333"/>
                  <a:pt x="259337" y="35976"/>
                </a:cubicBezTo>
                <a:cubicBezTo>
                  <a:pt x="209751" y="11411"/>
                  <a:pt x="194111" y="3409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53" name="TextBox 1052"/>
          <p:cNvSpPr txBox="1"/>
          <p:nvPr/>
        </p:nvSpPr>
        <p:spPr>
          <a:xfrm>
            <a:off x="2031658" y="5507957"/>
            <a:ext cx="1110214" cy="173114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50" dirty="0"/>
              <a:t>NREN/site router at exchange point</a:t>
            </a:r>
          </a:p>
        </p:txBody>
      </p:sp>
      <p:sp>
        <p:nvSpPr>
          <p:cNvPr id="1055" name="Freeform 1054"/>
          <p:cNvSpPr/>
          <p:nvPr/>
        </p:nvSpPr>
        <p:spPr bwMode="auto">
          <a:xfrm>
            <a:off x="900297" y="659445"/>
            <a:ext cx="5366812" cy="131298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095993 w 2702805"/>
              <a:gd name="connsiteY0" fmla="*/ 246697 h 336747"/>
              <a:gd name="connsiteX1" fmla="*/ 2679311 w 2702805"/>
              <a:gd name="connsiteY1" fmla="*/ 51901 h 336747"/>
              <a:gd name="connsiteX2" fmla="*/ 1062669 w 2702805"/>
              <a:gd name="connsiteY2" fmla="*/ 30996 h 336747"/>
              <a:gd name="connsiteX3" fmla="*/ 313518 w 2702805"/>
              <a:gd name="connsiteY3" fmla="*/ 19958 h 336747"/>
              <a:gd name="connsiteX4" fmla="*/ 0 w 2702805"/>
              <a:gd name="connsiteY4" fmla="*/ 336747 h 336747"/>
              <a:gd name="connsiteX0" fmla="*/ 2095993 w 2702805"/>
              <a:gd name="connsiteY0" fmla="*/ 246697 h 336747"/>
              <a:gd name="connsiteX1" fmla="*/ 2679311 w 2702805"/>
              <a:gd name="connsiteY1" fmla="*/ 51901 h 336747"/>
              <a:gd name="connsiteX2" fmla="*/ 1062669 w 2702805"/>
              <a:gd name="connsiteY2" fmla="*/ 30996 h 336747"/>
              <a:gd name="connsiteX3" fmla="*/ 313518 w 2702805"/>
              <a:gd name="connsiteY3" fmla="*/ 19958 h 336747"/>
              <a:gd name="connsiteX4" fmla="*/ 0 w 2702805"/>
              <a:gd name="connsiteY4" fmla="*/ 336747 h 336747"/>
              <a:gd name="connsiteX0" fmla="*/ 2095993 w 2702805"/>
              <a:gd name="connsiteY0" fmla="*/ 244185 h 334235"/>
              <a:gd name="connsiteX1" fmla="*/ 2679311 w 2702805"/>
              <a:gd name="connsiteY1" fmla="*/ 49389 h 334235"/>
              <a:gd name="connsiteX2" fmla="*/ 1062669 w 2702805"/>
              <a:gd name="connsiteY2" fmla="*/ 28484 h 334235"/>
              <a:gd name="connsiteX3" fmla="*/ 462583 w 2702805"/>
              <a:gd name="connsiteY3" fmla="*/ 21032 h 334235"/>
              <a:gd name="connsiteX4" fmla="*/ 0 w 2702805"/>
              <a:gd name="connsiteY4" fmla="*/ 334235 h 334235"/>
              <a:gd name="connsiteX0" fmla="*/ 2411661 w 2732124"/>
              <a:gd name="connsiteY0" fmla="*/ 180254 h 334235"/>
              <a:gd name="connsiteX1" fmla="*/ 2679311 w 2732124"/>
              <a:gd name="connsiteY1" fmla="*/ 49389 h 334235"/>
              <a:gd name="connsiteX2" fmla="*/ 1062669 w 2732124"/>
              <a:gd name="connsiteY2" fmla="*/ 28484 h 334235"/>
              <a:gd name="connsiteX3" fmla="*/ 462583 w 2732124"/>
              <a:gd name="connsiteY3" fmla="*/ 21032 h 334235"/>
              <a:gd name="connsiteX4" fmla="*/ 0 w 2732124"/>
              <a:gd name="connsiteY4" fmla="*/ 334235 h 334235"/>
              <a:gd name="connsiteX0" fmla="*/ 2411661 w 2607688"/>
              <a:gd name="connsiteY0" fmla="*/ 176357 h 330338"/>
              <a:gd name="connsiteX1" fmla="*/ 2542323 w 2607688"/>
              <a:gd name="connsiteY1" fmla="*/ 34532 h 330338"/>
              <a:gd name="connsiteX2" fmla="*/ 1062669 w 2607688"/>
              <a:gd name="connsiteY2" fmla="*/ 24587 h 330338"/>
              <a:gd name="connsiteX3" fmla="*/ 462583 w 2607688"/>
              <a:gd name="connsiteY3" fmla="*/ 17135 h 330338"/>
              <a:gd name="connsiteX4" fmla="*/ 0 w 2607688"/>
              <a:gd name="connsiteY4" fmla="*/ 330338 h 330338"/>
              <a:gd name="connsiteX0" fmla="*/ 2411661 w 2568527"/>
              <a:gd name="connsiteY0" fmla="*/ 176629 h 330610"/>
              <a:gd name="connsiteX1" fmla="*/ 2497653 w 2568527"/>
              <a:gd name="connsiteY1" fmla="*/ 43024 h 330610"/>
              <a:gd name="connsiteX2" fmla="*/ 1062669 w 2568527"/>
              <a:gd name="connsiteY2" fmla="*/ 24859 h 330610"/>
              <a:gd name="connsiteX3" fmla="*/ 462583 w 2568527"/>
              <a:gd name="connsiteY3" fmla="*/ 17407 h 330610"/>
              <a:gd name="connsiteX4" fmla="*/ 0 w 2568527"/>
              <a:gd name="connsiteY4" fmla="*/ 330610 h 330610"/>
              <a:gd name="connsiteX0" fmla="*/ 2392815 w 2564830"/>
              <a:gd name="connsiteY0" fmla="*/ 238761 h 330610"/>
              <a:gd name="connsiteX1" fmla="*/ 2497653 w 2564830"/>
              <a:gd name="connsiteY1" fmla="*/ 43024 h 330610"/>
              <a:gd name="connsiteX2" fmla="*/ 1062669 w 2564830"/>
              <a:gd name="connsiteY2" fmla="*/ 24859 h 330610"/>
              <a:gd name="connsiteX3" fmla="*/ 462583 w 2564830"/>
              <a:gd name="connsiteY3" fmla="*/ 17407 h 330610"/>
              <a:gd name="connsiteX4" fmla="*/ 0 w 2564830"/>
              <a:gd name="connsiteY4" fmla="*/ 330610 h 330610"/>
              <a:gd name="connsiteX0" fmla="*/ 2392815 w 2593793"/>
              <a:gd name="connsiteY0" fmla="*/ 238761 h 330610"/>
              <a:gd name="connsiteX1" fmla="*/ 2497653 w 2593793"/>
              <a:gd name="connsiteY1" fmla="*/ 43024 h 330610"/>
              <a:gd name="connsiteX2" fmla="*/ 1062669 w 2593793"/>
              <a:gd name="connsiteY2" fmla="*/ 24859 h 330610"/>
              <a:gd name="connsiteX3" fmla="*/ 462583 w 2593793"/>
              <a:gd name="connsiteY3" fmla="*/ 17407 h 330610"/>
              <a:gd name="connsiteX4" fmla="*/ 0 w 2593793"/>
              <a:gd name="connsiteY4" fmla="*/ 330610 h 330610"/>
              <a:gd name="connsiteX0" fmla="*/ 2402238 w 2603216"/>
              <a:gd name="connsiteY0" fmla="*/ 238761 h 375402"/>
              <a:gd name="connsiteX1" fmla="*/ 2507076 w 2603216"/>
              <a:gd name="connsiteY1" fmla="*/ 43024 h 375402"/>
              <a:gd name="connsiteX2" fmla="*/ 1072092 w 2603216"/>
              <a:gd name="connsiteY2" fmla="*/ 24859 h 375402"/>
              <a:gd name="connsiteX3" fmla="*/ 472006 w 2603216"/>
              <a:gd name="connsiteY3" fmla="*/ 17407 h 375402"/>
              <a:gd name="connsiteX4" fmla="*/ 0 w 2603216"/>
              <a:gd name="connsiteY4" fmla="*/ 375402 h 375402"/>
              <a:gd name="connsiteX0" fmla="*/ 2402238 w 2603216"/>
              <a:gd name="connsiteY0" fmla="*/ 238761 h 375402"/>
              <a:gd name="connsiteX1" fmla="*/ 2507076 w 2603216"/>
              <a:gd name="connsiteY1" fmla="*/ 43024 h 375402"/>
              <a:gd name="connsiteX2" fmla="*/ 1072092 w 2603216"/>
              <a:gd name="connsiteY2" fmla="*/ 24859 h 375402"/>
              <a:gd name="connsiteX3" fmla="*/ 472006 w 2603216"/>
              <a:gd name="connsiteY3" fmla="*/ 17407 h 375402"/>
              <a:gd name="connsiteX4" fmla="*/ 0 w 2603216"/>
              <a:gd name="connsiteY4" fmla="*/ 375402 h 375402"/>
              <a:gd name="connsiteX0" fmla="*/ 2383392 w 2584370"/>
              <a:gd name="connsiteY0" fmla="*/ 238761 h 428864"/>
              <a:gd name="connsiteX1" fmla="*/ 2488230 w 2584370"/>
              <a:gd name="connsiteY1" fmla="*/ 43024 h 428864"/>
              <a:gd name="connsiteX2" fmla="*/ 1053246 w 2584370"/>
              <a:gd name="connsiteY2" fmla="*/ 24859 h 428864"/>
              <a:gd name="connsiteX3" fmla="*/ 453160 w 2584370"/>
              <a:gd name="connsiteY3" fmla="*/ 17407 h 428864"/>
              <a:gd name="connsiteX4" fmla="*/ 0 w 2584370"/>
              <a:gd name="connsiteY4" fmla="*/ 428864 h 428864"/>
              <a:gd name="connsiteX0" fmla="*/ 2383392 w 2584370"/>
              <a:gd name="connsiteY0" fmla="*/ 238761 h 428864"/>
              <a:gd name="connsiteX1" fmla="*/ 2488230 w 2584370"/>
              <a:gd name="connsiteY1" fmla="*/ 43024 h 428864"/>
              <a:gd name="connsiteX2" fmla="*/ 1053246 w 2584370"/>
              <a:gd name="connsiteY2" fmla="*/ 24859 h 428864"/>
              <a:gd name="connsiteX3" fmla="*/ 453160 w 2584370"/>
              <a:gd name="connsiteY3" fmla="*/ 17407 h 428864"/>
              <a:gd name="connsiteX4" fmla="*/ 0 w 2584370"/>
              <a:gd name="connsiteY4" fmla="*/ 428864 h 428864"/>
              <a:gd name="connsiteX0" fmla="*/ 2435218 w 2636196"/>
              <a:gd name="connsiteY0" fmla="*/ 238761 h 238761"/>
              <a:gd name="connsiteX1" fmla="*/ 2540056 w 2636196"/>
              <a:gd name="connsiteY1" fmla="*/ 43024 h 238761"/>
              <a:gd name="connsiteX2" fmla="*/ 1105072 w 2636196"/>
              <a:gd name="connsiteY2" fmla="*/ 24859 h 238761"/>
              <a:gd name="connsiteX3" fmla="*/ 504986 w 2636196"/>
              <a:gd name="connsiteY3" fmla="*/ 17407 h 238761"/>
              <a:gd name="connsiteX4" fmla="*/ 0 w 2636196"/>
              <a:gd name="connsiteY4" fmla="*/ 222241 h 238761"/>
              <a:gd name="connsiteX0" fmla="*/ 2435218 w 2636196"/>
              <a:gd name="connsiteY0" fmla="*/ 245867 h 245867"/>
              <a:gd name="connsiteX1" fmla="*/ 2540056 w 2636196"/>
              <a:gd name="connsiteY1" fmla="*/ 50130 h 245867"/>
              <a:gd name="connsiteX2" fmla="*/ 1105072 w 2636196"/>
              <a:gd name="connsiteY2" fmla="*/ 31965 h 245867"/>
              <a:gd name="connsiteX3" fmla="*/ 495563 w 2636196"/>
              <a:gd name="connsiteY3" fmla="*/ 15843 h 245867"/>
              <a:gd name="connsiteX4" fmla="*/ 0 w 2636196"/>
              <a:gd name="connsiteY4" fmla="*/ 229347 h 245867"/>
              <a:gd name="connsiteX0" fmla="*/ 2317431 w 2606299"/>
              <a:gd name="connsiteY0" fmla="*/ 279100 h 279100"/>
              <a:gd name="connsiteX1" fmla="*/ 2540056 w 2606299"/>
              <a:gd name="connsiteY1" fmla="*/ 50130 h 279100"/>
              <a:gd name="connsiteX2" fmla="*/ 1105072 w 2606299"/>
              <a:gd name="connsiteY2" fmla="*/ 31965 h 279100"/>
              <a:gd name="connsiteX3" fmla="*/ 495563 w 2606299"/>
              <a:gd name="connsiteY3" fmla="*/ 15843 h 279100"/>
              <a:gd name="connsiteX4" fmla="*/ 0 w 2606299"/>
              <a:gd name="connsiteY4" fmla="*/ 229347 h 279100"/>
              <a:gd name="connsiteX0" fmla="*/ 2557716 w 2683413"/>
              <a:gd name="connsiteY0" fmla="*/ 271875 h 271875"/>
              <a:gd name="connsiteX1" fmla="*/ 2540056 w 2683413"/>
              <a:gd name="connsiteY1" fmla="*/ 50130 h 271875"/>
              <a:gd name="connsiteX2" fmla="*/ 1105072 w 2683413"/>
              <a:gd name="connsiteY2" fmla="*/ 31965 h 271875"/>
              <a:gd name="connsiteX3" fmla="*/ 495563 w 2683413"/>
              <a:gd name="connsiteY3" fmla="*/ 15843 h 271875"/>
              <a:gd name="connsiteX4" fmla="*/ 0 w 2683413"/>
              <a:gd name="connsiteY4" fmla="*/ 229347 h 271875"/>
              <a:gd name="connsiteX0" fmla="*/ 2557716 w 2669062"/>
              <a:gd name="connsiteY0" fmla="*/ 271875 h 271875"/>
              <a:gd name="connsiteX1" fmla="*/ 2540056 w 2669062"/>
              <a:gd name="connsiteY1" fmla="*/ 50130 h 271875"/>
              <a:gd name="connsiteX2" fmla="*/ 1105072 w 2669062"/>
              <a:gd name="connsiteY2" fmla="*/ 31965 h 271875"/>
              <a:gd name="connsiteX3" fmla="*/ 495563 w 2669062"/>
              <a:gd name="connsiteY3" fmla="*/ 15843 h 271875"/>
              <a:gd name="connsiteX4" fmla="*/ 0 w 2669062"/>
              <a:gd name="connsiteY4" fmla="*/ 229347 h 271875"/>
              <a:gd name="connsiteX0" fmla="*/ 2557716 w 2751247"/>
              <a:gd name="connsiteY0" fmla="*/ 271673 h 271673"/>
              <a:gd name="connsiteX1" fmla="*/ 2653131 w 2751247"/>
              <a:gd name="connsiteY1" fmla="*/ 42703 h 271673"/>
              <a:gd name="connsiteX2" fmla="*/ 1105072 w 2751247"/>
              <a:gd name="connsiteY2" fmla="*/ 31763 h 271673"/>
              <a:gd name="connsiteX3" fmla="*/ 495563 w 2751247"/>
              <a:gd name="connsiteY3" fmla="*/ 15641 h 271673"/>
              <a:gd name="connsiteX4" fmla="*/ 0 w 2751247"/>
              <a:gd name="connsiteY4" fmla="*/ 229145 h 271673"/>
              <a:gd name="connsiteX0" fmla="*/ 2557716 w 2718186"/>
              <a:gd name="connsiteY0" fmla="*/ 271673 h 271673"/>
              <a:gd name="connsiteX1" fmla="*/ 2653131 w 2718186"/>
              <a:gd name="connsiteY1" fmla="*/ 42703 h 271673"/>
              <a:gd name="connsiteX2" fmla="*/ 1105072 w 2718186"/>
              <a:gd name="connsiteY2" fmla="*/ 31763 h 271673"/>
              <a:gd name="connsiteX3" fmla="*/ 495563 w 2718186"/>
              <a:gd name="connsiteY3" fmla="*/ 15641 h 271673"/>
              <a:gd name="connsiteX4" fmla="*/ 0 w 2718186"/>
              <a:gd name="connsiteY4" fmla="*/ 229145 h 271673"/>
              <a:gd name="connsiteX0" fmla="*/ 2557716 w 2718186"/>
              <a:gd name="connsiteY0" fmla="*/ 271673 h 271673"/>
              <a:gd name="connsiteX1" fmla="*/ 2653131 w 2718186"/>
              <a:gd name="connsiteY1" fmla="*/ 42703 h 271673"/>
              <a:gd name="connsiteX2" fmla="*/ 1105072 w 2718186"/>
              <a:gd name="connsiteY2" fmla="*/ 31763 h 271673"/>
              <a:gd name="connsiteX3" fmla="*/ 495563 w 2718186"/>
              <a:gd name="connsiteY3" fmla="*/ 15641 h 271673"/>
              <a:gd name="connsiteX4" fmla="*/ 0 w 2718186"/>
              <a:gd name="connsiteY4" fmla="*/ 229145 h 271673"/>
              <a:gd name="connsiteX0" fmla="*/ 2557716 w 2718186"/>
              <a:gd name="connsiteY0" fmla="*/ 259805 h 259805"/>
              <a:gd name="connsiteX1" fmla="*/ 2653131 w 2718186"/>
              <a:gd name="connsiteY1" fmla="*/ 30835 h 259805"/>
              <a:gd name="connsiteX2" fmla="*/ 1105072 w 2718186"/>
              <a:gd name="connsiteY2" fmla="*/ 19895 h 259805"/>
              <a:gd name="connsiteX3" fmla="*/ 495563 w 2718186"/>
              <a:gd name="connsiteY3" fmla="*/ 3773 h 259805"/>
              <a:gd name="connsiteX4" fmla="*/ 0 w 2718186"/>
              <a:gd name="connsiteY4" fmla="*/ 217277 h 259805"/>
              <a:gd name="connsiteX0" fmla="*/ 2557716 w 2751548"/>
              <a:gd name="connsiteY0" fmla="*/ 270856 h 270856"/>
              <a:gd name="connsiteX1" fmla="*/ 2653131 w 2751548"/>
              <a:gd name="connsiteY1" fmla="*/ 41886 h 270856"/>
              <a:gd name="connsiteX2" fmla="*/ 1100973 w 2751548"/>
              <a:gd name="connsiteY2" fmla="*/ 20888 h 270856"/>
              <a:gd name="connsiteX3" fmla="*/ 495563 w 2751548"/>
              <a:gd name="connsiteY3" fmla="*/ 14824 h 270856"/>
              <a:gd name="connsiteX4" fmla="*/ 0 w 2751548"/>
              <a:gd name="connsiteY4" fmla="*/ 228328 h 270856"/>
              <a:gd name="connsiteX0" fmla="*/ 2557716 w 2751548"/>
              <a:gd name="connsiteY0" fmla="*/ 270109 h 270109"/>
              <a:gd name="connsiteX1" fmla="*/ 2653131 w 2751548"/>
              <a:gd name="connsiteY1" fmla="*/ 41139 h 270109"/>
              <a:gd name="connsiteX2" fmla="*/ 1100973 w 2751548"/>
              <a:gd name="connsiteY2" fmla="*/ 20141 h 270109"/>
              <a:gd name="connsiteX3" fmla="*/ 495563 w 2751548"/>
              <a:gd name="connsiteY3" fmla="*/ 14077 h 270109"/>
              <a:gd name="connsiteX4" fmla="*/ 0 w 2751548"/>
              <a:gd name="connsiteY4" fmla="*/ 227581 h 270109"/>
              <a:gd name="connsiteX0" fmla="*/ 2557716 w 2710247"/>
              <a:gd name="connsiteY0" fmla="*/ 270109 h 270109"/>
              <a:gd name="connsiteX1" fmla="*/ 2653131 w 2710247"/>
              <a:gd name="connsiteY1" fmla="*/ 41139 h 270109"/>
              <a:gd name="connsiteX2" fmla="*/ 1100973 w 2710247"/>
              <a:gd name="connsiteY2" fmla="*/ 20141 h 270109"/>
              <a:gd name="connsiteX3" fmla="*/ 495563 w 2710247"/>
              <a:gd name="connsiteY3" fmla="*/ 14077 h 270109"/>
              <a:gd name="connsiteX4" fmla="*/ 0 w 2710247"/>
              <a:gd name="connsiteY4" fmla="*/ 227581 h 270109"/>
              <a:gd name="connsiteX0" fmla="*/ 2557716 w 2820252"/>
              <a:gd name="connsiteY0" fmla="*/ 271075 h 271075"/>
              <a:gd name="connsiteX1" fmla="*/ 2780218 w 2820252"/>
              <a:gd name="connsiteY1" fmla="*/ 48391 h 271075"/>
              <a:gd name="connsiteX2" fmla="*/ 1100973 w 2820252"/>
              <a:gd name="connsiteY2" fmla="*/ 21107 h 271075"/>
              <a:gd name="connsiteX3" fmla="*/ 495563 w 2820252"/>
              <a:gd name="connsiteY3" fmla="*/ 15043 h 271075"/>
              <a:gd name="connsiteX4" fmla="*/ 0 w 2820252"/>
              <a:gd name="connsiteY4" fmla="*/ 228547 h 271075"/>
              <a:gd name="connsiteX0" fmla="*/ 2549517 w 2855753"/>
              <a:gd name="connsiteY0" fmla="*/ 267303 h 267303"/>
              <a:gd name="connsiteX1" fmla="*/ 2780218 w 2855753"/>
              <a:gd name="connsiteY1" fmla="*/ 48391 h 267303"/>
              <a:gd name="connsiteX2" fmla="*/ 1100973 w 2855753"/>
              <a:gd name="connsiteY2" fmla="*/ 21107 h 267303"/>
              <a:gd name="connsiteX3" fmla="*/ 495563 w 2855753"/>
              <a:gd name="connsiteY3" fmla="*/ 15043 h 267303"/>
              <a:gd name="connsiteX4" fmla="*/ 0 w 2855753"/>
              <a:gd name="connsiteY4" fmla="*/ 228547 h 267303"/>
              <a:gd name="connsiteX0" fmla="*/ 2549517 w 2588212"/>
              <a:gd name="connsiteY0" fmla="*/ 267172 h 267172"/>
              <a:gd name="connsiteX1" fmla="*/ 2382559 w 2588212"/>
              <a:gd name="connsiteY1" fmla="*/ 44488 h 267172"/>
              <a:gd name="connsiteX2" fmla="*/ 1100973 w 2588212"/>
              <a:gd name="connsiteY2" fmla="*/ 20976 h 267172"/>
              <a:gd name="connsiteX3" fmla="*/ 495563 w 2588212"/>
              <a:gd name="connsiteY3" fmla="*/ 14912 h 267172"/>
              <a:gd name="connsiteX4" fmla="*/ 0 w 2588212"/>
              <a:gd name="connsiteY4" fmla="*/ 228416 h 267172"/>
              <a:gd name="connsiteX0" fmla="*/ 2549517 w 2567030"/>
              <a:gd name="connsiteY0" fmla="*/ 267172 h 267172"/>
              <a:gd name="connsiteX1" fmla="*/ 2382559 w 2567030"/>
              <a:gd name="connsiteY1" fmla="*/ 44488 h 267172"/>
              <a:gd name="connsiteX2" fmla="*/ 1100973 w 2567030"/>
              <a:gd name="connsiteY2" fmla="*/ 20976 h 267172"/>
              <a:gd name="connsiteX3" fmla="*/ 495563 w 2567030"/>
              <a:gd name="connsiteY3" fmla="*/ 14912 h 267172"/>
              <a:gd name="connsiteX4" fmla="*/ 0 w 2567030"/>
              <a:gd name="connsiteY4" fmla="*/ 228416 h 267172"/>
              <a:gd name="connsiteX0" fmla="*/ 2549517 w 2567030"/>
              <a:gd name="connsiteY0" fmla="*/ 266417 h 266417"/>
              <a:gd name="connsiteX1" fmla="*/ 2382559 w 2567030"/>
              <a:gd name="connsiteY1" fmla="*/ 43733 h 266417"/>
              <a:gd name="connsiteX2" fmla="*/ 1100973 w 2567030"/>
              <a:gd name="connsiteY2" fmla="*/ 20221 h 266417"/>
              <a:gd name="connsiteX3" fmla="*/ 495563 w 2567030"/>
              <a:gd name="connsiteY3" fmla="*/ 14157 h 266417"/>
              <a:gd name="connsiteX4" fmla="*/ 0 w 2567030"/>
              <a:gd name="connsiteY4" fmla="*/ 227661 h 266417"/>
              <a:gd name="connsiteX0" fmla="*/ 2549517 w 2567030"/>
              <a:gd name="connsiteY0" fmla="*/ 253915 h 253915"/>
              <a:gd name="connsiteX1" fmla="*/ 2382559 w 2567030"/>
              <a:gd name="connsiteY1" fmla="*/ 31231 h 253915"/>
              <a:gd name="connsiteX2" fmla="*/ 1100973 w 2567030"/>
              <a:gd name="connsiteY2" fmla="*/ 7719 h 253915"/>
              <a:gd name="connsiteX3" fmla="*/ 495563 w 2567030"/>
              <a:gd name="connsiteY3" fmla="*/ 1655 h 253915"/>
              <a:gd name="connsiteX4" fmla="*/ 0 w 2567030"/>
              <a:gd name="connsiteY4" fmla="*/ 215159 h 253915"/>
              <a:gd name="connsiteX0" fmla="*/ 2549517 w 2567030"/>
              <a:gd name="connsiteY0" fmla="*/ 254400 h 254400"/>
              <a:gd name="connsiteX1" fmla="*/ 2382559 w 2567030"/>
              <a:gd name="connsiteY1" fmla="*/ 31716 h 254400"/>
              <a:gd name="connsiteX2" fmla="*/ 1100973 w 2567030"/>
              <a:gd name="connsiteY2" fmla="*/ 8204 h 254400"/>
              <a:gd name="connsiteX3" fmla="*/ 475065 w 2567030"/>
              <a:gd name="connsiteY3" fmla="*/ 2140 h 254400"/>
              <a:gd name="connsiteX4" fmla="*/ 0 w 2567030"/>
              <a:gd name="connsiteY4" fmla="*/ 215644 h 254400"/>
              <a:gd name="connsiteX0" fmla="*/ 2537218 w 2579177"/>
              <a:gd name="connsiteY0" fmla="*/ 229255 h 229255"/>
              <a:gd name="connsiteX1" fmla="*/ 2382559 w 2579177"/>
              <a:gd name="connsiteY1" fmla="*/ 31716 h 229255"/>
              <a:gd name="connsiteX2" fmla="*/ 1100973 w 2579177"/>
              <a:gd name="connsiteY2" fmla="*/ 8204 h 229255"/>
              <a:gd name="connsiteX3" fmla="*/ 475065 w 2579177"/>
              <a:gd name="connsiteY3" fmla="*/ 2140 h 229255"/>
              <a:gd name="connsiteX4" fmla="*/ 0 w 2579177"/>
              <a:gd name="connsiteY4" fmla="*/ 215644 h 229255"/>
              <a:gd name="connsiteX0" fmla="*/ 2537218 w 2552962"/>
              <a:gd name="connsiteY0" fmla="*/ 229255 h 229255"/>
              <a:gd name="connsiteX1" fmla="*/ 2382559 w 2552962"/>
              <a:gd name="connsiteY1" fmla="*/ 31716 h 229255"/>
              <a:gd name="connsiteX2" fmla="*/ 1100973 w 2552962"/>
              <a:gd name="connsiteY2" fmla="*/ 8204 h 229255"/>
              <a:gd name="connsiteX3" fmla="*/ 475065 w 2552962"/>
              <a:gd name="connsiteY3" fmla="*/ 2140 h 229255"/>
              <a:gd name="connsiteX4" fmla="*/ 0 w 2552962"/>
              <a:gd name="connsiteY4" fmla="*/ 215644 h 229255"/>
              <a:gd name="connsiteX0" fmla="*/ 2537218 w 2552962"/>
              <a:gd name="connsiteY0" fmla="*/ 224534 h 224534"/>
              <a:gd name="connsiteX1" fmla="*/ 2382559 w 2552962"/>
              <a:gd name="connsiteY1" fmla="*/ 26995 h 224534"/>
              <a:gd name="connsiteX2" fmla="*/ 1100973 w 2552962"/>
              <a:gd name="connsiteY2" fmla="*/ 3483 h 224534"/>
              <a:gd name="connsiteX3" fmla="*/ 311082 w 2552962"/>
              <a:gd name="connsiteY3" fmla="*/ 3705 h 224534"/>
              <a:gd name="connsiteX4" fmla="*/ 0 w 2552962"/>
              <a:gd name="connsiteY4" fmla="*/ 210923 h 224534"/>
              <a:gd name="connsiteX0" fmla="*/ 2537218 w 2552962"/>
              <a:gd name="connsiteY0" fmla="*/ 224534 h 224534"/>
              <a:gd name="connsiteX1" fmla="*/ 2382559 w 2552962"/>
              <a:gd name="connsiteY1" fmla="*/ 26995 h 224534"/>
              <a:gd name="connsiteX2" fmla="*/ 1100973 w 2552962"/>
              <a:gd name="connsiteY2" fmla="*/ 3483 h 224534"/>
              <a:gd name="connsiteX3" fmla="*/ 311082 w 2552962"/>
              <a:gd name="connsiteY3" fmla="*/ 3705 h 224534"/>
              <a:gd name="connsiteX4" fmla="*/ 0 w 2552962"/>
              <a:gd name="connsiteY4" fmla="*/ 210923 h 224534"/>
              <a:gd name="connsiteX0" fmla="*/ 2537218 w 2552962"/>
              <a:gd name="connsiteY0" fmla="*/ 224534 h 224534"/>
              <a:gd name="connsiteX1" fmla="*/ 2382559 w 2552962"/>
              <a:gd name="connsiteY1" fmla="*/ 26995 h 224534"/>
              <a:gd name="connsiteX2" fmla="*/ 1100973 w 2552962"/>
              <a:gd name="connsiteY2" fmla="*/ 3483 h 224534"/>
              <a:gd name="connsiteX3" fmla="*/ 311082 w 2552962"/>
              <a:gd name="connsiteY3" fmla="*/ 3705 h 224534"/>
              <a:gd name="connsiteX4" fmla="*/ 0 w 2552962"/>
              <a:gd name="connsiteY4" fmla="*/ 210923 h 224534"/>
              <a:gd name="connsiteX0" fmla="*/ 2537218 w 2552962"/>
              <a:gd name="connsiteY0" fmla="*/ 226102 h 226102"/>
              <a:gd name="connsiteX1" fmla="*/ 2382559 w 2552962"/>
              <a:gd name="connsiteY1" fmla="*/ 28563 h 226102"/>
              <a:gd name="connsiteX2" fmla="*/ 1100973 w 2552962"/>
              <a:gd name="connsiteY2" fmla="*/ 5051 h 226102"/>
              <a:gd name="connsiteX3" fmla="*/ 311082 w 2552962"/>
              <a:gd name="connsiteY3" fmla="*/ 5273 h 226102"/>
              <a:gd name="connsiteX4" fmla="*/ 0 w 2552962"/>
              <a:gd name="connsiteY4" fmla="*/ 212491 h 226102"/>
              <a:gd name="connsiteX0" fmla="*/ 2537218 w 2552962"/>
              <a:gd name="connsiteY0" fmla="*/ 226102 h 226102"/>
              <a:gd name="connsiteX1" fmla="*/ 2382559 w 2552962"/>
              <a:gd name="connsiteY1" fmla="*/ 28563 h 226102"/>
              <a:gd name="connsiteX2" fmla="*/ 1100973 w 2552962"/>
              <a:gd name="connsiteY2" fmla="*/ 5051 h 226102"/>
              <a:gd name="connsiteX3" fmla="*/ 311082 w 2552962"/>
              <a:gd name="connsiteY3" fmla="*/ 5273 h 226102"/>
              <a:gd name="connsiteX4" fmla="*/ 0 w 2552962"/>
              <a:gd name="connsiteY4" fmla="*/ 212491 h 226102"/>
              <a:gd name="connsiteX0" fmla="*/ 2550942 w 2589278"/>
              <a:gd name="connsiteY0" fmla="*/ 178750 h 212491"/>
              <a:gd name="connsiteX1" fmla="*/ 2382559 w 2589278"/>
              <a:gd name="connsiteY1" fmla="*/ 28563 h 212491"/>
              <a:gd name="connsiteX2" fmla="*/ 1100973 w 2589278"/>
              <a:gd name="connsiteY2" fmla="*/ 5051 h 212491"/>
              <a:gd name="connsiteX3" fmla="*/ 311082 w 2589278"/>
              <a:gd name="connsiteY3" fmla="*/ 5273 h 212491"/>
              <a:gd name="connsiteX4" fmla="*/ 0 w 2589278"/>
              <a:gd name="connsiteY4" fmla="*/ 212491 h 212491"/>
              <a:gd name="connsiteX0" fmla="*/ 2550942 w 2557502"/>
              <a:gd name="connsiteY0" fmla="*/ 178750 h 212491"/>
              <a:gd name="connsiteX1" fmla="*/ 2382559 w 2557502"/>
              <a:gd name="connsiteY1" fmla="*/ 28563 h 212491"/>
              <a:gd name="connsiteX2" fmla="*/ 1100973 w 2557502"/>
              <a:gd name="connsiteY2" fmla="*/ 5051 h 212491"/>
              <a:gd name="connsiteX3" fmla="*/ 311082 w 2557502"/>
              <a:gd name="connsiteY3" fmla="*/ 5273 h 212491"/>
              <a:gd name="connsiteX4" fmla="*/ 0 w 2557502"/>
              <a:gd name="connsiteY4" fmla="*/ 212491 h 212491"/>
              <a:gd name="connsiteX0" fmla="*/ 2550942 w 2561128"/>
              <a:gd name="connsiteY0" fmla="*/ 178252 h 211993"/>
              <a:gd name="connsiteX1" fmla="*/ 2392853 w 2561128"/>
              <a:gd name="connsiteY1" fmla="*/ 17542 h 211993"/>
              <a:gd name="connsiteX2" fmla="*/ 1100973 w 2561128"/>
              <a:gd name="connsiteY2" fmla="*/ 4553 h 211993"/>
              <a:gd name="connsiteX3" fmla="*/ 311082 w 2561128"/>
              <a:gd name="connsiteY3" fmla="*/ 4775 h 211993"/>
              <a:gd name="connsiteX4" fmla="*/ 0 w 2561128"/>
              <a:gd name="connsiteY4" fmla="*/ 211993 h 211993"/>
              <a:gd name="connsiteX0" fmla="*/ 2550942 w 2550942"/>
              <a:gd name="connsiteY0" fmla="*/ 179515 h 213256"/>
              <a:gd name="connsiteX1" fmla="*/ 2392853 w 2550942"/>
              <a:gd name="connsiteY1" fmla="*/ 18805 h 213256"/>
              <a:gd name="connsiteX2" fmla="*/ 1100973 w 2550942"/>
              <a:gd name="connsiteY2" fmla="*/ 5816 h 213256"/>
              <a:gd name="connsiteX3" fmla="*/ 311082 w 2550942"/>
              <a:gd name="connsiteY3" fmla="*/ 6038 h 213256"/>
              <a:gd name="connsiteX4" fmla="*/ 0 w 2550942"/>
              <a:gd name="connsiteY4" fmla="*/ 213256 h 213256"/>
              <a:gd name="connsiteX0" fmla="*/ 2550942 w 2550942"/>
              <a:gd name="connsiteY0" fmla="*/ 179515 h 213256"/>
              <a:gd name="connsiteX1" fmla="*/ 2392853 w 2550942"/>
              <a:gd name="connsiteY1" fmla="*/ 18805 h 213256"/>
              <a:gd name="connsiteX2" fmla="*/ 1100973 w 2550942"/>
              <a:gd name="connsiteY2" fmla="*/ 5816 h 213256"/>
              <a:gd name="connsiteX3" fmla="*/ 311082 w 2550942"/>
              <a:gd name="connsiteY3" fmla="*/ 6038 h 213256"/>
              <a:gd name="connsiteX4" fmla="*/ 0 w 2550942"/>
              <a:gd name="connsiteY4" fmla="*/ 213256 h 213256"/>
              <a:gd name="connsiteX0" fmla="*/ 2550942 w 2550942"/>
              <a:gd name="connsiteY0" fmla="*/ 179515 h 213256"/>
              <a:gd name="connsiteX1" fmla="*/ 2392853 w 2550942"/>
              <a:gd name="connsiteY1" fmla="*/ 18805 h 213256"/>
              <a:gd name="connsiteX2" fmla="*/ 1100973 w 2550942"/>
              <a:gd name="connsiteY2" fmla="*/ 5816 h 213256"/>
              <a:gd name="connsiteX3" fmla="*/ 311082 w 2550942"/>
              <a:gd name="connsiteY3" fmla="*/ 6038 h 213256"/>
              <a:gd name="connsiteX4" fmla="*/ 0 w 2550942"/>
              <a:gd name="connsiteY4" fmla="*/ 213256 h 213256"/>
              <a:gd name="connsiteX0" fmla="*/ 2550942 w 2550942"/>
              <a:gd name="connsiteY0" fmla="*/ 178252 h 211993"/>
              <a:gd name="connsiteX1" fmla="*/ 2392853 w 2550942"/>
              <a:gd name="connsiteY1" fmla="*/ 17542 h 211993"/>
              <a:gd name="connsiteX2" fmla="*/ 1100973 w 2550942"/>
              <a:gd name="connsiteY2" fmla="*/ 4553 h 211993"/>
              <a:gd name="connsiteX3" fmla="*/ 311082 w 2550942"/>
              <a:gd name="connsiteY3" fmla="*/ 4775 h 211993"/>
              <a:gd name="connsiteX4" fmla="*/ 0 w 2550942"/>
              <a:gd name="connsiteY4" fmla="*/ 211993 h 211993"/>
              <a:gd name="connsiteX0" fmla="*/ 2550942 w 2550942"/>
              <a:gd name="connsiteY0" fmla="*/ 178252 h 211993"/>
              <a:gd name="connsiteX1" fmla="*/ 2392853 w 2550942"/>
              <a:gd name="connsiteY1" fmla="*/ 17542 h 211993"/>
              <a:gd name="connsiteX2" fmla="*/ 1100973 w 2550942"/>
              <a:gd name="connsiteY2" fmla="*/ 4553 h 211993"/>
              <a:gd name="connsiteX3" fmla="*/ 311082 w 2550942"/>
              <a:gd name="connsiteY3" fmla="*/ 4775 h 211993"/>
              <a:gd name="connsiteX4" fmla="*/ 0 w 2550942"/>
              <a:gd name="connsiteY4" fmla="*/ 211993 h 211993"/>
              <a:gd name="connsiteX0" fmla="*/ 2550942 w 2550942"/>
              <a:gd name="connsiteY0" fmla="*/ 178160 h 211901"/>
              <a:gd name="connsiteX1" fmla="*/ 2413440 w 2550942"/>
              <a:gd name="connsiteY1" fmla="*/ 15345 h 211901"/>
              <a:gd name="connsiteX2" fmla="*/ 1100973 w 2550942"/>
              <a:gd name="connsiteY2" fmla="*/ 4461 h 211901"/>
              <a:gd name="connsiteX3" fmla="*/ 311082 w 2550942"/>
              <a:gd name="connsiteY3" fmla="*/ 4683 h 211901"/>
              <a:gd name="connsiteX4" fmla="*/ 0 w 2550942"/>
              <a:gd name="connsiteY4" fmla="*/ 211901 h 211901"/>
              <a:gd name="connsiteX0" fmla="*/ 2550942 w 2550942"/>
              <a:gd name="connsiteY0" fmla="*/ 186029 h 219770"/>
              <a:gd name="connsiteX1" fmla="*/ 2413440 w 2550942"/>
              <a:gd name="connsiteY1" fmla="*/ 23214 h 219770"/>
              <a:gd name="connsiteX2" fmla="*/ 1100973 w 2550942"/>
              <a:gd name="connsiteY2" fmla="*/ 12330 h 219770"/>
              <a:gd name="connsiteX3" fmla="*/ 311082 w 2550942"/>
              <a:gd name="connsiteY3" fmla="*/ 12552 h 219770"/>
              <a:gd name="connsiteX4" fmla="*/ 301522 w 2550942"/>
              <a:gd name="connsiteY4" fmla="*/ 174722 h 219770"/>
              <a:gd name="connsiteX5" fmla="*/ 0 w 2550942"/>
              <a:gd name="connsiteY5" fmla="*/ 219770 h 219770"/>
              <a:gd name="connsiteX0" fmla="*/ 2550942 w 2550942"/>
              <a:gd name="connsiteY0" fmla="*/ 184284 h 218025"/>
              <a:gd name="connsiteX1" fmla="*/ 2413440 w 2550942"/>
              <a:gd name="connsiteY1" fmla="*/ 21469 h 218025"/>
              <a:gd name="connsiteX2" fmla="*/ 1100973 w 2550942"/>
              <a:gd name="connsiteY2" fmla="*/ 10585 h 218025"/>
              <a:gd name="connsiteX3" fmla="*/ 422197 w 2550942"/>
              <a:gd name="connsiteY3" fmla="*/ 13130 h 218025"/>
              <a:gd name="connsiteX4" fmla="*/ 301522 w 2550942"/>
              <a:gd name="connsiteY4" fmla="*/ 172977 h 218025"/>
              <a:gd name="connsiteX5" fmla="*/ 0 w 2550942"/>
              <a:gd name="connsiteY5" fmla="*/ 218025 h 218025"/>
              <a:gd name="connsiteX0" fmla="*/ 2550942 w 2550942"/>
              <a:gd name="connsiteY0" fmla="*/ 178511 h 212252"/>
              <a:gd name="connsiteX1" fmla="*/ 2413440 w 2550942"/>
              <a:gd name="connsiteY1" fmla="*/ 15696 h 212252"/>
              <a:gd name="connsiteX2" fmla="*/ 1100973 w 2550942"/>
              <a:gd name="connsiteY2" fmla="*/ 4812 h 212252"/>
              <a:gd name="connsiteX3" fmla="*/ 422197 w 2550942"/>
              <a:gd name="connsiteY3" fmla="*/ 7357 h 212252"/>
              <a:gd name="connsiteX4" fmla="*/ 301522 w 2550942"/>
              <a:gd name="connsiteY4" fmla="*/ 167204 h 212252"/>
              <a:gd name="connsiteX5" fmla="*/ 0 w 2550942"/>
              <a:gd name="connsiteY5" fmla="*/ 212252 h 212252"/>
              <a:gd name="connsiteX0" fmla="*/ 2550942 w 2550942"/>
              <a:gd name="connsiteY0" fmla="*/ 178511 h 212252"/>
              <a:gd name="connsiteX1" fmla="*/ 2413440 w 2550942"/>
              <a:gd name="connsiteY1" fmla="*/ 15696 h 212252"/>
              <a:gd name="connsiteX2" fmla="*/ 1100973 w 2550942"/>
              <a:gd name="connsiteY2" fmla="*/ 4812 h 212252"/>
              <a:gd name="connsiteX3" fmla="*/ 422197 w 2550942"/>
              <a:gd name="connsiteY3" fmla="*/ 7357 h 212252"/>
              <a:gd name="connsiteX4" fmla="*/ 301522 w 2550942"/>
              <a:gd name="connsiteY4" fmla="*/ 167204 h 212252"/>
              <a:gd name="connsiteX5" fmla="*/ 0 w 2550942"/>
              <a:gd name="connsiteY5" fmla="*/ 212252 h 212252"/>
              <a:gd name="connsiteX0" fmla="*/ 2550942 w 2550942"/>
              <a:gd name="connsiteY0" fmla="*/ 178511 h 212252"/>
              <a:gd name="connsiteX1" fmla="*/ 2413440 w 2550942"/>
              <a:gd name="connsiteY1" fmla="*/ 15696 h 212252"/>
              <a:gd name="connsiteX2" fmla="*/ 1100973 w 2550942"/>
              <a:gd name="connsiteY2" fmla="*/ 4812 h 212252"/>
              <a:gd name="connsiteX3" fmla="*/ 422197 w 2550942"/>
              <a:gd name="connsiteY3" fmla="*/ 7357 h 212252"/>
              <a:gd name="connsiteX4" fmla="*/ 288895 w 2550942"/>
              <a:gd name="connsiteY4" fmla="*/ 167204 h 212252"/>
              <a:gd name="connsiteX5" fmla="*/ 0 w 2550942"/>
              <a:gd name="connsiteY5" fmla="*/ 212252 h 212252"/>
              <a:gd name="connsiteX0" fmla="*/ 2550942 w 2550942"/>
              <a:gd name="connsiteY0" fmla="*/ 179057 h 212798"/>
              <a:gd name="connsiteX1" fmla="*/ 2413440 w 2550942"/>
              <a:gd name="connsiteY1" fmla="*/ 16242 h 212798"/>
              <a:gd name="connsiteX2" fmla="*/ 1100973 w 2550942"/>
              <a:gd name="connsiteY2" fmla="*/ 5358 h 212798"/>
              <a:gd name="connsiteX3" fmla="*/ 313607 w 2550942"/>
              <a:gd name="connsiteY3" fmla="*/ 7129 h 212798"/>
              <a:gd name="connsiteX4" fmla="*/ 288895 w 2550942"/>
              <a:gd name="connsiteY4" fmla="*/ 167750 h 212798"/>
              <a:gd name="connsiteX5" fmla="*/ 0 w 2550942"/>
              <a:gd name="connsiteY5" fmla="*/ 212798 h 212798"/>
              <a:gd name="connsiteX0" fmla="*/ 2550942 w 2550942"/>
              <a:gd name="connsiteY0" fmla="*/ 179057 h 212798"/>
              <a:gd name="connsiteX1" fmla="*/ 2413440 w 2550942"/>
              <a:gd name="connsiteY1" fmla="*/ 16242 h 212798"/>
              <a:gd name="connsiteX2" fmla="*/ 1100973 w 2550942"/>
              <a:gd name="connsiteY2" fmla="*/ 5358 h 212798"/>
              <a:gd name="connsiteX3" fmla="*/ 313607 w 2550942"/>
              <a:gd name="connsiteY3" fmla="*/ 7129 h 212798"/>
              <a:gd name="connsiteX4" fmla="*/ 233337 w 2550942"/>
              <a:gd name="connsiteY4" fmla="*/ 168524 h 212798"/>
              <a:gd name="connsiteX5" fmla="*/ 0 w 2550942"/>
              <a:gd name="connsiteY5" fmla="*/ 212798 h 212798"/>
              <a:gd name="connsiteX0" fmla="*/ 2550942 w 2550942"/>
              <a:gd name="connsiteY0" fmla="*/ 179057 h 212798"/>
              <a:gd name="connsiteX1" fmla="*/ 2413440 w 2550942"/>
              <a:gd name="connsiteY1" fmla="*/ 16242 h 212798"/>
              <a:gd name="connsiteX2" fmla="*/ 1100973 w 2550942"/>
              <a:gd name="connsiteY2" fmla="*/ 5358 h 212798"/>
              <a:gd name="connsiteX3" fmla="*/ 313607 w 2550942"/>
              <a:gd name="connsiteY3" fmla="*/ 7129 h 212798"/>
              <a:gd name="connsiteX4" fmla="*/ 233337 w 2550942"/>
              <a:gd name="connsiteY4" fmla="*/ 168524 h 212798"/>
              <a:gd name="connsiteX5" fmla="*/ 0 w 2550942"/>
              <a:gd name="connsiteY5" fmla="*/ 212798 h 212798"/>
              <a:gd name="connsiteX0" fmla="*/ 2569187 w 2569187"/>
              <a:gd name="connsiteY0" fmla="*/ 179057 h 217445"/>
              <a:gd name="connsiteX1" fmla="*/ 2431685 w 2569187"/>
              <a:gd name="connsiteY1" fmla="*/ 16242 h 217445"/>
              <a:gd name="connsiteX2" fmla="*/ 1119218 w 2569187"/>
              <a:gd name="connsiteY2" fmla="*/ 5358 h 217445"/>
              <a:gd name="connsiteX3" fmla="*/ 331852 w 2569187"/>
              <a:gd name="connsiteY3" fmla="*/ 7129 h 217445"/>
              <a:gd name="connsiteX4" fmla="*/ 251582 w 2569187"/>
              <a:gd name="connsiteY4" fmla="*/ 168524 h 217445"/>
              <a:gd name="connsiteX5" fmla="*/ 0 w 2569187"/>
              <a:gd name="connsiteY5" fmla="*/ 217445 h 217445"/>
              <a:gd name="connsiteX0" fmla="*/ 2543690 w 2543690"/>
              <a:gd name="connsiteY0" fmla="*/ 167272 h 217445"/>
              <a:gd name="connsiteX1" fmla="*/ 2431685 w 2543690"/>
              <a:gd name="connsiteY1" fmla="*/ 16242 h 217445"/>
              <a:gd name="connsiteX2" fmla="*/ 1119218 w 2543690"/>
              <a:gd name="connsiteY2" fmla="*/ 5358 h 217445"/>
              <a:gd name="connsiteX3" fmla="*/ 331852 w 2543690"/>
              <a:gd name="connsiteY3" fmla="*/ 7129 h 217445"/>
              <a:gd name="connsiteX4" fmla="*/ 251582 w 2543690"/>
              <a:gd name="connsiteY4" fmla="*/ 168524 h 217445"/>
              <a:gd name="connsiteX5" fmla="*/ 0 w 2543690"/>
              <a:gd name="connsiteY5" fmla="*/ 217445 h 217445"/>
              <a:gd name="connsiteX0" fmla="*/ 2543690 w 2543690"/>
              <a:gd name="connsiteY0" fmla="*/ 265901 h 316074"/>
              <a:gd name="connsiteX1" fmla="*/ 2431685 w 2543690"/>
              <a:gd name="connsiteY1" fmla="*/ 114871 h 316074"/>
              <a:gd name="connsiteX2" fmla="*/ 1119218 w 2543690"/>
              <a:gd name="connsiteY2" fmla="*/ 103987 h 316074"/>
              <a:gd name="connsiteX3" fmla="*/ 399844 w 2543690"/>
              <a:gd name="connsiteY3" fmla="*/ 1372 h 316074"/>
              <a:gd name="connsiteX4" fmla="*/ 251582 w 2543690"/>
              <a:gd name="connsiteY4" fmla="*/ 267153 h 316074"/>
              <a:gd name="connsiteX5" fmla="*/ 0 w 2543690"/>
              <a:gd name="connsiteY5" fmla="*/ 316074 h 316074"/>
              <a:gd name="connsiteX0" fmla="*/ 2543690 w 2543690"/>
              <a:gd name="connsiteY0" fmla="*/ 272808 h 322981"/>
              <a:gd name="connsiteX1" fmla="*/ 2431685 w 2543690"/>
              <a:gd name="connsiteY1" fmla="*/ 121778 h 322981"/>
              <a:gd name="connsiteX2" fmla="*/ 1139049 w 2543690"/>
              <a:gd name="connsiteY2" fmla="*/ 17452 h 322981"/>
              <a:gd name="connsiteX3" fmla="*/ 399844 w 2543690"/>
              <a:gd name="connsiteY3" fmla="*/ 8279 h 322981"/>
              <a:gd name="connsiteX4" fmla="*/ 251582 w 2543690"/>
              <a:gd name="connsiteY4" fmla="*/ 274060 h 322981"/>
              <a:gd name="connsiteX5" fmla="*/ 0 w 2543690"/>
              <a:gd name="connsiteY5" fmla="*/ 322981 h 322981"/>
              <a:gd name="connsiteX0" fmla="*/ 2543690 w 2543690"/>
              <a:gd name="connsiteY0" fmla="*/ 297351 h 347524"/>
              <a:gd name="connsiteX1" fmla="*/ 2431685 w 2543690"/>
              <a:gd name="connsiteY1" fmla="*/ 146321 h 347524"/>
              <a:gd name="connsiteX2" fmla="*/ 1139049 w 2543690"/>
              <a:gd name="connsiteY2" fmla="*/ 41995 h 347524"/>
              <a:gd name="connsiteX3" fmla="*/ 399844 w 2543690"/>
              <a:gd name="connsiteY3" fmla="*/ 32822 h 347524"/>
              <a:gd name="connsiteX4" fmla="*/ 251582 w 2543690"/>
              <a:gd name="connsiteY4" fmla="*/ 298603 h 347524"/>
              <a:gd name="connsiteX5" fmla="*/ 0 w 2543690"/>
              <a:gd name="connsiteY5" fmla="*/ 347524 h 347524"/>
              <a:gd name="connsiteX0" fmla="*/ 2543690 w 2543690"/>
              <a:gd name="connsiteY0" fmla="*/ 297351 h 347524"/>
              <a:gd name="connsiteX1" fmla="*/ 2431685 w 2543690"/>
              <a:gd name="connsiteY1" fmla="*/ 146321 h 347524"/>
              <a:gd name="connsiteX2" fmla="*/ 1139049 w 2543690"/>
              <a:gd name="connsiteY2" fmla="*/ 41995 h 347524"/>
              <a:gd name="connsiteX3" fmla="*/ 399844 w 2543690"/>
              <a:gd name="connsiteY3" fmla="*/ 32822 h 347524"/>
              <a:gd name="connsiteX4" fmla="*/ 251582 w 2543690"/>
              <a:gd name="connsiteY4" fmla="*/ 298603 h 347524"/>
              <a:gd name="connsiteX5" fmla="*/ 0 w 2543690"/>
              <a:gd name="connsiteY5" fmla="*/ 347524 h 347524"/>
              <a:gd name="connsiteX0" fmla="*/ 2543690 w 2543690"/>
              <a:gd name="connsiteY0" fmla="*/ 275512 h 325685"/>
              <a:gd name="connsiteX1" fmla="*/ 2431685 w 2543690"/>
              <a:gd name="connsiteY1" fmla="*/ 124482 h 325685"/>
              <a:gd name="connsiteX2" fmla="*/ 1139049 w 2543690"/>
              <a:gd name="connsiteY2" fmla="*/ 20156 h 325685"/>
              <a:gd name="connsiteX3" fmla="*/ 399844 w 2543690"/>
              <a:gd name="connsiteY3" fmla="*/ 10983 h 325685"/>
              <a:gd name="connsiteX4" fmla="*/ 251582 w 2543690"/>
              <a:gd name="connsiteY4" fmla="*/ 276764 h 325685"/>
              <a:gd name="connsiteX5" fmla="*/ 0 w 2543690"/>
              <a:gd name="connsiteY5" fmla="*/ 325685 h 325685"/>
              <a:gd name="connsiteX0" fmla="*/ 2543690 w 2543690"/>
              <a:gd name="connsiteY0" fmla="*/ 275512 h 325685"/>
              <a:gd name="connsiteX1" fmla="*/ 2431685 w 2543690"/>
              <a:gd name="connsiteY1" fmla="*/ 124482 h 325685"/>
              <a:gd name="connsiteX2" fmla="*/ 1179321 w 2543690"/>
              <a:gd name="connsiteY2" fmla="*/ 112408 h 325685"/>
              <a:gd name="connsiteX3" fmla="*/ 1139049 w 2543690"/>
              <a:gd name="connsiteY3" fmla="*/ 20156 h 325685"/>
              <a:gd name="connsiteX4" fmla="*/ 399844 w 2543690"/>
              <a:gd name="connsiteY4" fmla="*/ 10983 h 325685"/>
              <a:gd name="connsiteX5" fmla="*/ 251582 w 2543690"/>
              <a:gd name="connsiteY5" fmla="*/ 276764 h 325685"/>
              <a:gd name="connsiteX6" fmla="*/ 0 w 2543690"/>
              <a:gd name="connsiteY6" fmla="*/ 325685 h 325685"/>
              <a:gd name="connsiteX0" fmla="*/ 2543690 w 2543690"/>
              <a:gd name="connsiteY0" fmla="*/ 275512 h 325685"/>
              <a:gd name="connsiteX1" fmla="*/ 2431685 w 2543690"/>
              <a:gd name="connsiteY1" fmla="*/ 124482 h 325685"/>
              <a:gd name="connsiteX2" fmla="*/ 1179321 w 2543690"/>
              <a:gd name="connsiteY2" fmla="*/ 112408 h 325685"/>
              <a:gd name="connsiteX3" fmla="*/ 1139049 w 2543690"/>
              <a:gd name="connsiteY3" fmla="*/ 20156 h 325685"/>
              <a:gd name="connsiteX4" fmla="*/ 399844 w 2543690"/>
              <a:gd name="connsiteY4" fmla="*/ 10983 h 325685"/>
              <a:gd name="connsiteX5" fmla="*/ 251582 w 2543690"/>
              <a:gd name="connsiteY5" fmla="*/ 276764 h 325685"/>
              <a:gd name="connsiteX6" fmla="*/ 0 w 2543690"/>
              <a:gd name="connsiteY6" fmla="*/ 325685 h 325685"/>
              <a:gd name="connsiteX0" fmla="*/ 2543690 w 2543690"/>
              <a:gd name="connsiteY0" fmla="*/ 283752 h 333925"/>
              <a:gd name="connsiteX1" fmla="*/ 2431685 w 2543690"/>
              <a:gd name="connsiteY1" fmla="*/ 132722 h 333925"/>
              <a:gd name="connsiteX2" fmla="*/ 1179321 w 2543690"/>
              <a:gd name="connsiteY2" fmla="*/ 120648 h 333925"/>
              <a:gd name="connsiteX3" fmla="*/ 1147548 w 2543690"/>
              <a:gd name="connsiteY3" fmla="*/ 14085 h 333925"/>
              <a:gd name="connsiteX4" fmla="*/ 399844 w 2543690"/>
              <a:gd name="connsiteY4" fmla="*/ 19223 h 333925"/>
              <a:gd name="connsiteX5" fmla="*/ 251582 w 2543690"/>
              <a:gd name="connsiteY5" fmla="*/ 285004 h 333925"/>
              <a:gd name="connsiteX6" fmla="*/ 0 w 2543690"/>
              <a:gd name="connsiteY6" fmla="*/ 333925 h 333925"/>
              <a:gd name="connsiteX0" fmla="*/ 2543690 w 2543690"/>
              <a:gd name="connsiteY0" fmla="*/ 283752 h 333925"/>
              <a:gd name="connsiteX1" fmla="*/ 2431685 w 2543690"/>
              <a:gd name="connsiteY1" fmla="*/ 132722 h 333925"/>
              <a:gd name="connsiteX2" fmla="*/ 1179321 w 2543690"/>
              <a:gd name="connsiteY2" fmla="*/ 120648 h 333925"/>
              <a:gd name="connsiteX3" fmla="*/ 1147548 w 2543690"/>
              <a:gd name="connsiteY3" fmla="*/ 14085 h 333925"/>
              <a:gd name="connsiteX4" fmla="*/ 399844 w 2543690"/>
              <a:gd name="connsiteY4" fmla="*/ 19223 h 333925"/>
              <a:gd name="connsiteX5" fmla="*/ 251582 w 2543690"/>
              <a:gd name="connsiteY5" fmla="*/ 285004 h 333925"/>
              <a:gd name="connsiteX6" fmla="*/ 0 w 2543690"/>
              <a:gd name="connsiteY6" fmla="*/ 333925 h 333925"/>
              <a:gd name="connsiteX0" fmla="*/ 2543690 w 2543690"/>
              <a:gd name="connsiteY0" fmla="*/ 274416 h 324589"/>
              <a:gd name="connsiteX1" fmla="*/ 2431685 w 2543690"/>
              <a:gd name="connsiteY1" fmla="*/ 123386 h 324589"/>
              <a:gd name="connsiteX2" fmla="*/ 1179321 w 2543690"/>
              <a:gd name="connsiteY2" fmla="*/ 111312 h 324589"/>
              <a:gd name="connsiteX3" fmla="*/ 1147548 w 2543690"/>
              <a:gd name="connsiteY3" fmla="*/ 4749 h 324589"/>
              <a:gd name="connsiteX4" fmla="*/ 399844 w 2543690"/>
              <a:gd name="connsiteY4" fmla="*/ 9887 h 324589"/>
              <a:gd name="connsiteX5" fmla="*/ 251582 w 2543690"/>
              <a:gd name="connsiteY5" fmla="*/ 275668 h 324589"/>
              <a:gd name="connsiteX6" fmla="*/ 0 w 2543690"/>
              <a:gd name="connsiteY6" fmla="*/ 324589 h 324589"/>
              <a:gd name="connsiteX0" fmla="*/ 2543690 w 2543690"/>
              <a:gd name="connsiteY0" fmla="*/ 274416 h 324589"/>
              <a:gd name="connsiteX1" fmla="*/ 2423186 w 2543690"/>
              <a:gd name="connsiteY1" fmla="*/ 132646 h 324589"/>
              <a:gd name="connsiteX2" fmla="*/ 1179321 w 2543690"/>
              <a:gd name="connsiteY2" fmla="*/ 111312 h 324589"/>
              <a:gd name="connsiteX3" fmla="*/ 1147548 w 2543690"/>
              <a:gd name="connsiteY3" fmla="*/ 4749 h 324589"/>
              <a:gd name="connsiteX4" fmla="*/ 399844 w 2543690"/>
              <a:gd name="connsiteY4" fmla="*/ 9887 h 324589"/>
              <a:gd name="connsiteX5" fmla="*/ 251582 w 2543690"/>
              <a:gd name="connsiteY5" fmla="*/ 275668 h 324589"/>
              <a:gd name="connsiteX6" fmla="*/ 0 w 2543690"/>
              <a:gd name="connsiteY6" fmla="*/ 324589 h 324589"/>
              <a:gd name="connsiteX0" fmla="*/ 2581384 w 2581384"/>
              <a:gd name="connsiteY0" fmla="*/ 274416 h 394171"/>
              <a:gd name="connsiteX1" fmla="*/ 2460880 w 2581384"/>
              <a:gd name="connsiteY1" fmla="*/ 132646 h 394171"/>
              <a:gd name="connsiteX2" fmla="*/ 1217015 w 2581384"/>
              <a:gd name="connsiteY2" fmla="*/ 111312 h 394171"/>
              <a:gd name="connsiteX3" fmla="*/ 1185242 w 2581384"/>
              <a:gd name="connsiteY3" fmla="*/ 4749 h 394171"/>
              <a:gd name="connsiteX4" fmla="*/ 437538 w 2581384"/>
              <a:gd name="connsiteY4" fmla="*/ 9887 h 394171"/>
              <a:gd name="connsiteX5" fmla="*/ 289276 w 2581384"/>
              <a:gd name="connsiteY5" fmla="*/ 275668 h 394171"/>
              <a:gd name="connsiteX6" fmla="*/ 0 w 2581384"/>
              <a:gd name="connsiteY6" fmla="*/ 394171 h 394171"/>
              <a:gd name="connsiteX0" fmla="*/ 2581384 w 2581384"/>
              <a:gd name="connsiteY0" fmla="*/ 274416 h 394171"/>
              <a:gd name="connsiteX1" fmla="*/ 2460880 w 2581384"/>
              <a:gd name="connsiteY1" fmla="*/ 132646 h 394171"/>
              <a:gd name="connsiteX2" fmla="*/ 1217015 w 2581384"/>
              <a:gd name="connsiteY2" fmla="*/ 111312 h 394171"/>
              <a:gd name="connsiteX3" fmla="*/ 1185242 w 2581384"/>
              <a:gd name="connsiteY3" fmla="*/ 4749 h 394171"/>
              <a:gd name="connsiteX4" fmla="*/ 437538 w 2581384"/>
              <a:gd name="connsiteY4" fmla="*/ 9887 h 394171"/>
              <a:gd name="connsiteX5" fmla="*/ 289276 w 2581384"/>
              <a:gd name="connsiteY5" fmla="*/ 275668 h 394171"/>
              <a:gd name="connsiteX6" fmla="*/ 236144 w 2581384"/>
              <a:gd name="connsiteY6" fmla="*/ 338297 h 394171"/>
              <a:gd name="connsiteX7" fmla="*/ 0 w 2581384"/>
              <a:gd name="connsiteY7" fmla="*/ 394171 h 394171"/>
              <a:gd name="connsiteX0" fmla="*/ 2581384 w 2581384"/>
              <a:gd name="connsiteY0" fmla="*/ 274416 h 394171"/>
              <a:gd name="connsiteX1" fmla="*/ 2460880 w 2581384"/>
              <a:gd name="connsiteY1" fmla="*/ 132646 h 394171"/>
              <a:gd name="connsiteX2" fmla="*/ 1217015 w 2581384"/>
              <a:gd name="connsiteY2" fmla="*/ 111312 h 394171"/>
              <a:gd name="connsiteX3" fmla="*/ 1185242 w 2581384"/>
              <a:gd name="connsiteY3" fmla="*/ 4749 h 394171"/>
              <a:gd name="connsiteX4" fmla="*/ 437538 w 2581384"/>
              <a:gd name="connsiteY4" fmla="*/ 9887 h 394171"/>
              <a:gd name="connsiteX5" fmla="*/ 236144 w 2581384"/>
              <a:gd name="connsiteY5" fmla="*/ 338297 h 394171"/>
              <a:gd name="connsiteX6" fmla="*/ 0 w 2581384"/>
              <a:gd name="connsiteY6" fmla="*/ 394171 h 394171"/>
              <a:gd name="connsiteX0" fmla="*/ 2345240 w 2345240"/>
              <a:gd name="connsiteY0" fmla="*/ 274416 h 338297"/>
              <a:gd name="connsiteX1" fmla="*/ 2224736 w 2345240"/>
              <a:gd name="connsiteY1" fmla="*/ 132646 h 338297"/>
              <a:gd name="connsiteX2" fmla="*/ 980871 w 2345240"/>
              <a:gd name="connsiteY2" fmla="*/ 111312 h 338297"/>
              <a:gd name="connsiteX3" fmla="*/ 949098 w 2345240"/>
              <a:gd name="connsiteY3" fmla="*/ 4749 h 338297"/>
              <a:gd name="connsiteX4" fmla="*/ 201394 w 2345240"/>
              <a:gd name="connsiteY4" fmla="*/ 9887 h 338297"/>
              <a:gd name="connsiteX5" fmla="*/ 0 w 2345240"/>
              <a:gd name="connsiteY5" fmla="*/ 338297 h 338297"/>
              <a:gd name="connsiteX0" fmla="*/ 2727420 w 2727420"/>
              <a:gd name="connsiteY0" fmla="*/ 274416 h 274416"/>
              <a:gd name="connsiteX1" fmla="*/ 2606916 w 2727420"/>
              <a:gd name="connsiteY1" fmla="*/ 132646 h 274416"/>
              <a:gd name="connsiteX2" fmla="*/ 1363051 w 2727420"/>
              <a:gd name="connsiteY2" fmla="*/ 111312 h 274416"/>
              <a:gd name="connsiteX3" fmla="*/ 1331278 w 2727420"/>
              <a:gd name="connsiteY3" fmla="*/ 4749 h 274416"/>
              <a:gd name="connsiteX4" fmla="*/ 583574 w 2727420"/>
              <a:gd name="connsiteY4" fmla="*/ 9887 h 274416"/>
              <a:gd name="connsiteX5" fmla="*/ 0 w 2727420"/>
              <a:gd name="connsiteY5" fmla="*/ 93165 h 274416"/>
              <a:gd name="connsiteX0" fmla="*/ 2727420 w 2727420"/>
              <a:gd name="connsiteY0" fmla="*/ 274416 h 274416"/>
              <a:gd name="connsiteX1" fmla="*/ 2606916 w 2727420"/>
              <a:gd name="connsiteY1" fmla="*/ 132646 h 274416"/>
              <a:gd name="connsiteX2" fmla="*/ 1363051 w 2727420"/>
              <a:gd name="connsiteY2" fmla="*/ 111312 h 274416"/>
              <a:gd name="connsiteX3" fmla="*/ 1331278 w 2727420"/>
              <a:gd name="connsiteY3" fmla="*/ 4749 h 274416"/>
              <a:gd name="connsiteX4" fmla="*/ 583574 w 2727420"/>
              <a:gd name="connsiteY4" fmla="*/ 9887 h 274416"/>
              <a:gd name="connsiteX5" fmla="*/ 0 w 2727420"/>
              <a:gd name="connsiteY5" fmla="*/ 93165 h 274416"/>
              <a:gd name="connsiteX0" fmla="*/ 2727420 w 2727420"/>
              <a:gd name="connsiteY0" fmla="*/ 274416 h 274416"/>
              <a:gd name="connsiteX1" fmla="*/ 2606916 w 2727420"/>
              <a:gd name="connsiteY1" fmla="*/ 132646 h 274416"/>
              <a:gd name="connsiteX2" fmla="*/ 1363051 w 2727420"/>
              <a:gd name="connsiteY2" fmla="*/ 111312 h 274416"/>
              <a:gd name="connsiteX3" fmla="*/ 1331278 w 2727420"/>
              <a:gd name="connsiteY3" fmla="*/ 4749 h 274416"/>
              <a:gd name="connsiteX4" fmla="*/ 583574 w 2727420"/>
              <a:gd name="connsiteY4" fmla="*/ 9887 h 274416"/>
              <a:gd name="connsiteX5" fmla="*/ 0 w 2727420"/>
              <a:gd name="connsiteY5" fmla="*/ 93165 h 274416"/>
              <a:gd name="connsiteX0" fmla="*/ 2727420 w 2727420"/>
              <a:gd name="connsiteY0" fmla="*/ 272462 h 272462"/>
              <a:gd name="connsiteX1" fmla="*/ 2606916 w 2727420"/>
              <a:gd name="connsiteY1" fmla="*/ 130692 h 272462"/>
              <a:gd name="connsiteX2" fmla="*/ 1363051 w 2727420"/>
              <a:gd name="connsiteY2" fmla="*/ 109358 h 272462"/>
              <a:gd name="connsiteX3" fmla="*/ 1331278 w 2727420"/>
              <a:gd name="connsiteY3" fmla="*/ 2795 h 272462"/>
              <a:gd name="connsiteX4" fmla="*/ 580363 w 2727420"/>
              <a:gd name="connsiteY4" fmla="*/ 13380 h 272462"/>
              <a:gd name="connsiteX5" fmla="*/ 0 w 2727420"/>
              <a:gd name="connsiteY5" fmla="*/ 91211 h 272462"/>
              <a:gd name="connsiteX0" fmla="*/ 2727420 w 2727420"/>
              <a:gd name="connsiteY0" fmla="*/ 268969 h 268969"/>
              <a:gd name="connsiteX1" fmla="*/ 2606916 w 2727420"/>
              <a:gd name="connsiteY1" fmla="*/ 127199 h 268969"/>
              <a:gd name="connsiteX2" fmla="*/ 1363051 w 2727420"/>
              <a:gd name="connsiteY2" fmla="*/ 105865 h 268969"/>
              <a:gd name="connsiteX3" fmla="*/ 1331278 w 2727420"/>
              <a:gd name="connsiteY3" fmla="*/ 4749 h 268969"/>
              <a:gd name="connsiteX4" fmla="*/ 580363 w 2727420"/>
              <a:gd name="connsiteY4" fmla="*/ 9887 h 268969"/>
              <a:gd name="connsiteX5" fmla="*/ 0 w 2727420"/>
              <a:gd name="connsiteY5" fmla="*/ 87718 h 268969"/>
              <a:gd name="connsiteX0" fmla="*/ 2727420 w 2727420"/>
              <a:gd name="connsiteY0" fmla="*/ 268969 h 268969"/>
              <a:gd name="connsiteX1" fmla="*/ 2606916 w 2727420"/>
              <a:gd name="connsiteY1" fmla="*/ 127199 h 268969"/>
              <a:gd name="connsiteX2" fmla="*/ 1359840 w 2727420"/>
              <a:gd name="connsiteY2" fmla="*/ 94970 h 268969"/>
              <a:gd name="connsiteX3" fmla="*/ 1331278 w 2727420"/>
              <a:gd name="connsiteY3" fmla="*/ 4749 h 268969"/>
              <a:gd name="connsiteX4" fmla="*/ 580363 w 2727420"/>
              <a:gd name="connsiteY4" fmla="*/ 9887 h 268969"/>
              <a:gd name="connsiteX5" fmla="*/ 0 w 2727420"/>
              <a:gd name="connsiteY5" fmla="*/ 87718 h 268969"/>
              <a:gd name="connsiteX0" fmla="*/ 2727420 w 2727420"/>
              <a:gd name="connsiteY0" fmla="*/ 268969 h 268969"/>
              <a:gd name="connsiteX1" fmla="*/ 2613339 w 2727420"/>
              <a:gd name="connsiteY1" fmla="*/ 115396 h 268969"/>
              <a:gd name="connsiteX2" fmla="*/ 1359840 w 2727420"/>
              <a:gd name="connsiteY2" fmla="*/ 94970 h 268969"/>
              <a:gd name="connsiteX3" fmla="*/ 1331278 w 2727420"/>
              <a:gd name="connsiteY3" fmla="*/ 4749 h 268969"/>
              <a:gd name="connsiteX4" fmla="*/ 580363 w 2727420"/>
              <a:gd name="connsiteY4" fmla="*/ 9887 h 268969"/>
              <a:gd name="connsiteX5" fmla="*/ 0 w 2727420"/>
              <a:gd name="connsiteY5" fmla="*/ 87718 h 268969"/>
              <a:gd name="connsiteX0" fmla="*/ 2727420 w 2727420"/>
              <a:gd name="connsiteY0" fmla="*/ 268969 h 268969"/>
              <a:gd name="connsiteX1" fmla="*/ 2613339 w 2727420"/>
              <a:gd name="connsiteY1" fmla="*/ 115396 h 268969"/>
              <a:gd name="connsiteX2" fmla="*/ 1359840 w 2727420"/>
              <a:gd name="connsiteY2" fmla="*/ 94970 h 268969"/>
              <a:gd name="connsiteX3" fmla="*/ 1331278 w 2727420"/>
              <a:gd name="connsiteY3" fmla="*/ 4749 h 268969"/>
              <a:gd name="connsiteX4" fmla="*/ 580363 w 2727420"/>
              <a:gd name="connsiteY4" fmla="*/ 9887 h 268969"/>
              <a:gd name="connsiteX5" fmla="*/ 0 w 2727420"/>
              <a:gd name="connsiteY5" fmla="*/ 87718 h 268969"/>
              <a:gd name="connsiteX0" fmla="*/ 2727420 w 2727420"/>
              <a:gd name="connsiteY0" fmla="*/ 268969 h 268969"/>
              <a:gd name="connsiteX1" fmla="*/ 2613339 w 2727420"/>
              <a:gd name="connsiteY1" fmla="*/ 115396 h 268969"/>
              <a:gd name="connsiteX2" fmla="*/ 1359840 w 2727420"/>
              <a:gd name="connsiteY2" fmla="*/ 94970 h 268969"/>
              <a:gd name="connsiteX3" fmla="*/ 1331278 w 2727420"/>
              <a:gd name="connsiteY3" fmla="*/ 4749 h 268969"/>
              <a:gd name="connsiteX4" fmla="*/ 580363 w 2727420"/>
              <a:gd name="connsiteY4" fmla="*/ 9887 h 268969"/>
              <a:gd name="connsiteX5" fmla="*/ 0 w 2727420"/>
              <a:gd name="connsiteY5" fmla="*/ 87718 h 268969"/>
              <a:gd name="connsiteX0" fmla="*/ 2717785 w 2717785"/>
              <a:gd name="connsiteY0" fmla="*/ 242640 h 242640"/>
              <a:gd name="connsiteX1" fmla="*/ 2613339 w 2717785"/>
              <a:gd name="connsiteY1" fmla="*/ 115396 h 242640"/>
              <a:gd name="connsiteX2" fmla="*/ 1359840 w 2717785"/>
              <a:gd name="connsiteY2" fmla="*/ 94970 h 242640"/>
              <a:gd name="connsiteX3" fmla="*/ 1331278 w 2717785"/>
              <a:gd name="connsiteY3" fmla="*/ 4749 h 242640"/>
              <a:gd name="connsiteX4" fmla="*/ 580363 w 2717785"/>
              <a:gd name="connsiteY4" fmla="*/ 9887 h 242640"/>
              <a:gd name="connsiteX5" fmla="*/ 0 w 2717785"/>
              <a:gd name="connsiteY5" fmla="*/ 87718 h 242640"/>
              <a:gd name="connsiteX0" fmla="*/ 2846249 w 2846249"/>
              <a:gd name="connsiteY0" fmla="*/ 242640 h 242640"/>
              <a:gd name="connsiteX1" fmla="*/ 2741803 w 2846249"/>
              <a:gd name="connsiteY1" fmla="*/ 115396 h 242640"/>
              <a:gd name="connsiteX2" fmla="*/ 1488304 w 2846249"/>
              <a:gd name="connsiteY2" fmla="*/ 94970 h 242640"/>
              <a:gd name="connsiteX3" fmla="*/ 1459742 w 2846249"/>
              <a:gd name="connsiteY3" fmla="*/ 4749 h 242640"/>
              <a:gd name="connsiteX4" fmla="*/ 708827 w 2846249"/>
              <a:gd name="connsiteY4" fmla="*/ 9887 h 242640"/>
              <a:gd name="connsiteX5" fmla="*/ 0 w 2846249"/>
              <a:gd name="connsiteY5" fmla="*/ 88626 h 242640"/>
              <a:gd name="connsiteX0" fmla="*/ 2846249 w 2846249"/>
              <a:gd name="connsiteY0" fmla="*/ 240086 h 240086"/>
              <a:gd name="connsiteX1" fmla="*/ 2741803 w 2846249"/>
              <a:gd name="connsiteY1" fmla="*/ 112842 h 240086"/>
              <a:gd name="connsiteX2" fmla="*/ 1488304 w 2846249"/>
              <a:gd name="connsiteY2" fmla="*/ 92416 h 240086"/>
              <a:gd name="connsiteX3" fmla="*/ 1459742 w 2846249"/>
              <a:gd name="connsiteY3" fmla="*/ 2195 h 240086"/>
              <a:gd name="connsiteX4" fmla="*/ 708827 w 2846249"/>
              <a:gd name="connsiteY4" fmla="*/ 7333 h 240086"/>
              <a:gd name="connsiteX5" fmla="*/ 0 w 2846249"/>
              <a:gd name="connsiteY5" fmla="*/ 86072 h 240086"/>
              <a:gd name="connsiteX0" fmla="*/ 2846249 w 2846249"/>
              <a:gd name="connsiteY0" fmla="*/ 240086 h 240086"/>
              <a:gd name="connsiteX1" fmla="*/ 2741803 w 2846249"/>
              <a:gd name="connsiteY1" fmla="*/ 112842 h 240086"/>
              <a:gd name="connsiteX2" fmla="*/ 1485093 w 2846249"/>
              <a:gd name="connsiteY2" fmla="*/ 108758 h 240086"/>
              <a:gd name="connsiteX3" fmla="*/ 1459742 w 2846249"/>
              <a:gd name="connsiteY3" fmla="*/ 2195 h 240086"/>
              <a:gd name="connsiteX4" fmla="*/ 708827 w 2846249"/>
              <a:gd name="connsiteY4" fmla="*/ 7333 h 240086"/>
              <a:gd name="connsiteX5" fmla="*/ 0 w 2846249"/>
              <a:gd name="connsiteY5" fmla="*/ 86072 h 240086"/>
              <a:gd name="connsiteX0" fmla="*/ 2846249 w 2846249"/>
              <a:gd name="connsiteY0" fmla="*/ 240086 h 240086"/>
              <a:gd name="connsiteX1" fmla="*/ 2741803 w 2846249"/>
              <a:gd name="connsiteY1" fmla="*/ 121921 h 240086"/>
              <a:gd name="connsiteX2" fmla="*/ 1485093 w 2846249"/>
              <a:gd name="connsiteY2" fmla="*/ 108758 h 240086"/>
              <a:gd name="connsiteX3" fmla="*/ 1459742 w 2846249"/>
              <a:gd name="connsiteY3" fmla="*/ 2195 h 240086"/>
              <a:gd name="connsiteX4" fmla="*/ 708827 w 2846249"/>
              <a:gd name="connsiteY4" fmla="*/ 7333 h 240086"/>
              <a:gd name="connsiteX5" fmla="*/ 0 w 2846249"/>
              <a:gd name="connsiteY5" fmla="*/ 86072 h 240086"/>
              <a:gd name="connsiteX0" fmla="*/ 2918964 w 2918964"/>
              <a:gd name="connsiteY0" fmla="*/ 240086 h 240086"/>
              <a:gd name="connsiteX1" fmla="*/ 2814518 w 2918964"/>
              <a:gd name="connsiteY1" fmla="*/ 121921 h 240086"/>
              <a:gd name="connsiteX2" fmla="*/ 1557808 w 2918964"/>
              <a:gd name="connsiteY2" fmla="*/ 108758 h 240086"/>
              <a:gd name="connsiteX3" fmla="*/ 1532457 w 2918964"/>
              <a:gd name="connsiteY3" fmla="*/ 2195 h 240086"/>
              <a:gd name="connsiteX4" fmla="*/ 781542 w 2918964"/>
              <a:gd name="connsiteY4" fmla="*/ 7333 h 240086"/>
              <a:gd name="connsiteX5" fmla="*/ 0 w 2918964"/>
              <a:gd name="connsiteY5" fmla="*/ 52360 h 240086"/>
              <a:gd name="connsiteX0" fmla="*/ 3006791 w 3006791"/>
              <a:gd name="connsiteY0" fmla="*/ 279480 h 279480"/>
              <a:gd name="connsiteX1" fmla="*/ 2814518 w 3006791"/>
              <a:gd name="connsiteY1" fmla="*/ 121921 h 279480"/>
              <a:gd name="connsiteX2" fmla="*/ 1557808 w 3006791"/>
              <a:gd name="connsiteY2" fmla="*/ 108758 h 279480"/>
              <a:gd name="connsiteX3" fmla="*/ 1532457 w 3006791"/>
              <a:gd name="connsiteY3" fmla="*/ 2195 h 279480"/>
              <a:gd name="connsiteX4" fmla="*/ 781542 w 3006791"/>
              <a:gd name="connsiteY4" fmla="*/ 7333 h 279480"/>
              <a:gd name="connsiteX5" fmla="*/ 0 w 3006791"/>
              <a:gd name="connsiteY5" fmla="*/ 52360 h 279480"/>
              <a:gd name="connsiteX0" fmla="*/ 3006791 w 3006791"/>
              <a:gd name="connsiteY0" fmla="*/ 279480 h 279480"/>
              <a:gd name="connsiteX1" fmla="*/ 2920439 w 3006791"/>
              <a:gd name="connsiteY1" fmla="*/ 239568 h 279480"/>
              <a:gd name="connsiteX2" fmla="*/ 2814518 w 3006791"/>
              <a:gd name="connsiteY2" fmla="*/ 121921 h 279480"/>
              <a:gd name="connsiteX3" fmla="*/ 1557808 w 3006791"/>
              <a:gd name="connsiteY3" fmla="*/ 108758 h 279480"/>
              <a:gd name="connsiteX4" fmla="*/ 1532457 w 3006791"/>
              <a:gd name="connsiteY4" fmla="*/ 2195 h 279480"/>
              <a:gd name="connsiteX5" fmla="*/ 781542 w 3006791"/>
              <a:gd name="connsiteY5" fmla="*/ 7333 h 279480"/>
              <a:gd name="connsiteX6" fmla="*/ 0 w 3006791"/>
              <a:gd name="connsiteY6" fmla="*/ 52360 h 279480"/>
              <a:gd name="connsiteX0" fmla="*/ 3006791 w 3006791"/>
              <a:gd name="connsiteY0" fmla="*/ 279480 h 279480"/>
              <a:gd name="connsiteX1" fmla="*/ 2920439 w 3006791"/>
              <a:gd name="connsiteY1" fmla="*/ 239568 h 279480"/>
              <a:gd name="connsiteX2" fmla="*/ 2814518 w 3006791"/>
              <a:gd name="connsiteY2" fmla="*/ 121921 h 279480"/>
              <a:gd name="connsiteX3" fmla="*/ 1557808 w 3006791"/>
              <a:gd name="connsiteY3" fmla="*/ 108758 h 279480"/>
              <a:gd name="connsiteX4" fmla="*/ 1532457 w 3006791"/>
              <a:gd name="connsiteY4" fmla="*/ 2195 h 279480"/>
              <a:gd name="connsiteX5" fmla="*/ 781542 w 3006791"/>
              <a:gd name="connsiteY5" fmla="*/ 7333 h 279480"/>
              <a:gd name="connsiteX6" fmla="*/ 0 w 3006791"/>
              <a:gd name="connsiteY6" fmla="*/ 52360 h 279480"/>
              <a:gd name="connsiteX0" fmla="*/ 3006791 w 3006791"/>
              <a:gd name="connsiteY0" fmla="*/ 279480 h 279480"/>
              <a:gd name="connsiteX1" fmla="*/ 2920439 w 3006791"/>
              <a:gd name="connsiteY1" fmla="*/ 239568 h 279480"/>
              <a:gd name="connsiteX2" fmla="*/ 2814518 w 3006791"/>
              <a:gd name="connsiteY2" fmla="*/ 121921 h 279480"/>
              <a:gd name="connsiteX3" fmla="*/ 1557808 w 3006791"/>
              <a:gd name="connsiteY3" fmla="*/ 108758 h 279480"/>
              <a:gd name="connsiteX4" fmla="*/ 1532457 w 3006791"/>
              <a:gd name="connsiteY4" fmla="*/ 2195 h 279480"/>
              <a:gd name="connsiteX5" fmla="*/ 781542 w 3006791"/>
              <a:gd name="connsiteY5" fmla="*/ 7333 h 279480"/>
              <a:gd name="connsiteX6" fmla="*/ 0 w 3006791"/>
              <a:gd name="connsiteY6" fmla="*/ 52360 h 279480"/>
              <a:gd name="connsiteX0" fmla="*/ 3006791 w 3006791"/>
              <a:gd name="connsiteY0" fmla="*/ 279480 h 279480"/>
              <a:gd name="connsiteX1" fmla="*/ 2920439 w 3006791"/>
              <a:gd name="connsiteY1" fmla="*/ 239568 h 279480"/>
              <a:gd name="connsiteX2" fmla="*/ 2814518 w 3006791"/>
              <a:gd name="connsiteY2" fmla="*/ 121921 h 279480"/>
              <a:gd name="connsiteX3" fmla="*/ 1557808 w 3006791"/>
              <a:gd name="connsiteY3" fmla="*/ 108758 h 279480"/>
              <a:gd name="connsiteX4" fmla="*/ 1532457 w 3006791"/>
              <a:gd name="connsiteY4" fmla="*/ 2195 h 279480"/>
              <a:gd name="connsiteX5" fmla="*/ 781542 w 3006791"/>
              <a:gd name="connsiteY5" fmla="*/ 7333 h 279480"/>
              <a:gd name="connsiteX6" fmla="*/ 0 w 3006791"/>
              <a:gd name="connsiteY6" fmla="*/ 52360 h 279480"/>
              <a:gd name="connsiteX0" fmla="*/ 3006791 w 3006791"/>
              <a:gd name="connsiteY0" fmla="*/ 279480 h 279480"/>
              <a:gd name="connsiteX1" fmla="*/ 2920439 w 3006791"/>
              <a:gd name="connsiteY1" fmla="*/ 239568 h 279480"/>
              <a:gd name="connsiteX2" fmla="*/ 2814518 w 3006791"/>
              <a:gd name="connsiteY2" fmla="*/ 121921 h 279480"/>
              <a:gd name="connsiteX3" fmla="*/ 1557808 w 3006791"/>
              <a:gd name="connsiteY3" fmla="*/ 108758 h 279480"/>
              <a:gd name="connsiteX4" fmla="*/ 1532457 w 3006791"/>
              <a:gd name="connsiteY4" fmla="*/ 2195 h 279480"/>
              <a:gd name="connsiteX5" fmla="*/ 781542 w 3006791"/>
              <a:gd name="connsiteY5" fmla="*/ 7333 h 279480"/>
              <a:gd name="connsiteX6" fmla="*/ 0 w 3006791"/>
              <a:gd name="connsiteY6" fmla="*/ 52360 h 279480"/>
              <a:gd name="connsiteX0" fmla="*/ 2920439 w 2920439"/>
              <a:gd name="connsiteY0" fmla="*/ 239568 h 239568"/>
              <a:gd name="connsiteX1" fmla="*/ 2814518 w 2920439"/>
              <a:gd name="connsiteY1" fmla="*/ 121921 h 239568"/>
              <a:gd name="connsiteX2" fmla="*/ 1557808 w 2920439"/>
              <a:gd name="connsiteY2" fmla="*/ 108758 h 239568"/>
              <a:gd name="connsiteX3" fmla="*/ 1532457 w 2920439"/>
              <a:gd name="connsiteY3" fmla="*/ 2195 h 239568"/>
              <a:gd name="connsiteX4" fmla="*/ 781542 w 2920439"/>
              <a:gd name="connsiteY4" fmla="*/ 7333 h 239568"/>
              <a:gd name="connsiteX5" fmla="*/ 0 w 2920439"/>
              <a:gd name="connsiteY5" fmla="*/ 52360 h 239568"/>
              <a:gd name="connsiteX0" fmla="*/ 2926496 w 2926496"/>
              <a:gd name="connsiteY0" fmla="*/ 219759 h 219759"/>
              <a:gd name="connsiteX1" fmla="*/ 2814518 w 2926496"/>
              <a:gd name="connsiteY1" fmla="*/ 121921 h 219759"/>
              <a:gd name="connsiteX2" fmla="*/ 1557808 w 2926496"/>
              <a:gd name="connsiteY2" fmla="*/ 108758 h 219759"/>
              <a:gd name="connsiteX3" fmla="*/ 1532457 w 2926496"/>
              <a:gd name="connsiteY3" fmla="*/ 2195 h 219759"/>
              <a:gd name="connsiteX4" fmla="*/ 781542 w 2926496"/>
              <a:gd name="connsiteY4" fmla="*/ 7333 h 219759"/>
              <a:gd name="connsiteX5" fmla="*/ 0 w 2926496"/>
              <a:gd name="connsiteY5" fmla="*/ 52360 h 219759"/>
              <a:gd name="connsiteX0" fmla="*/ 2926496 w 2926496"/>
              <a:gd name="connsiteY0" fmla="*/ 220513 h 220513"/>
              <a:gd name="connsiteX1" fmla="*/ 2814518 w 2926496"/>
              <a:gd name="connsiteY1" fmla="*/ 122675 h 220513"/>
              <a:gd name="connsiteX2" fmla="*/ 1557808 w 2926496"/>
              <a:gd name="connsiteY2" fmla="*/ 109512 h 220513"/>
              <a:gd name="connsiteX3" fmla="*/ 1482844 w 2926496"/>
              <a:gd name="connsiteY3" fmla="*/ 2022 h 220513"/>
              <a:gd name="connsiteX4" fmla="*/ 781542 w 2926496"/>
              <a:gd name="connsiteY4" fmla="*/ 8087 h 220513"/>
              <a:gd name="connsiteX5" fmla="*/ 0 w 2926496"/>
              <a:gd name="connsiteY5" fmla="*/ 53114 h 220513"/>
              <a:gd name="connsiteX0" fmla="*/ 2926496 w 2926496"/>
              <a:gd name="connsiteY0" fmla="*/ 220513 h 220513"/>
              <a:gd name="connsiteX1" fmla="*/ 2814518 w 2926496"/>
              <a:gd name="connsiteY1" fmla="*/ 122675 h 220513"/>
              <a:gd name="connsiteX2" fmla="*/ 1557808 w 2926496"/>
              <a:gd name="connsiteY2" fmla="*/ 104876 h 220513"/>
              <a:gd name="connsiteX3" fmla="*/ 1482844 w 2926496"/>
              <a:gd name="connsiteY3" fmla="*/ 2022 h 220513"/>
              <a:gd name="connsiteX4" fmla="*/ 781542 w 2926496"/>
              <a:gd name="connsiteY4" fmla="*/ 8087 h 220513"/>
              <a:gd name="connsiteX5" fmla="*/ 0 w 2926496"/>
              <a:gd name="connsiteY5" fmla="*/ 53114 h 220513"/>
              <a:gd name="connsiteX0" fmla="*/ 3066229 w 3066229"/>
              <a:gd name="connsiteY0" fmla="*/ 197010 h 197010"/>
              <a:gd name="connsiteX1" fmla="*/ 2814518 w 3066229"/>
              <a:gd name="connsiteY1" fmla="*/ 122675 h 197010"/>
              <a:gd name="connsiteX2" fmla="*/ 1557808 w 3066229"/>
              <a:gd name="connsiteY2" fmla="*/ 104876 h 197010"/>
              <a:gd name="connsiteX3" fmla="*/ 1482844 w 3066229"/>
              <a:gd name="connsiteY3" fmla="*/ 2022 h 197010"/>
              <a:gd name="connsiteX4" fmla="*/ 781542 w 3066229"/>
              <a:gd name="connsiteY4" fmla="*/ 8087 h 197010"/>
              <a:gd name="connsiteX5" fmla="*/ 0 w 3066229"/>
              <a:gd name="connsiteY5" fmla="*/ 53114 h 197010"/>
              <a:gd name="connsiteX0" fmla="*/ 3066229 w 3066229"/>
              <a:gd name="connsiteY0" fmla="*/ 197010 h 197010"/>
              <a:gd name="connsiteX1" fmla="*/ 2866918 w 3066229"/>
              <a:gd name="connsiteY1" fmla="*/ 118758 h 197010"/>
              <a:gd name="connsiteX2" fmla="*/ 1557808 w 3066229"/>
              <a:gd name="connsiteY2" fmla="*/ 104876 h 197010"/>
              <a:gd name="connsiteX3" fmla="*/ 1482844 w 3066229"/>
              <a:gd name="connsiteY3" fmla="*/ 2022 h 197010"/>
              <a:gd name="connsiteX4" fmla="*/ 781542 w 3066229"/>
              <a:gd name="connsiteY4" fmla="*/ 8087 h 197010"/>
              <a:gd name="connsiteX5" fmla="*/ 0 w 3066229"/>
              <a:gd name="connsiteY5" fmla="*/ 53114 h 197010"/>
              <a:gd name="connsiteX0" fmla="*/ 3031296 w 3031296"/>
              <a:gd name="connsiteY0" fmla="*/ 197010 h 197010"/>
              <a:gd name="connsiteX1" fmla="*/ 2866918 w 3031296"/>
              <a:gd name="connsiteY1" fmla="*/ 118758 h 197010"/>
              <a:gd name="connsiteX2" fmla="*/ 1557808 w 3031296"/>
              <a:gd name="connsiteY2" fmla="*/ 104876 h 197010"/>
              <a:gd name="connsiteX3" fmla="*/ 1482844 w 3031296"/>
              <a:gd name="connsiteY3" fmla="*/ 2022 h 197010"/>
              <a:gd name="connsiteX4" fmla="*/ 781542 w 3031296"/>
              <a:gd name="connsiteY4" fmla="*/ 8087 h 197010"/>
              <a:gd name="connsiteX5" fmla="*/ 0 w 3031296"/>
              <a:gd name="connsiteY5" fmla="*/ 53114 h 197010"/>
              <a:gd name="connsiteX0" fmla="*/ 3031296 w 3031296"/>
              <a:gd name="connsiteY0" fmla="*/ 197010 h 197010"/>
              <a:gd name="connsiteX1" fmla="*/ 2866918 w 3031296"/>
              <a:gd name="connsiteY1" fmla="*/ 118758 h 197010"/>
              <a:gd name="connsiteX2" fmla="*/ 1557808 w 3031296"/>
              <a:gd name="connsiteY2" fmla="*/ 104876 h 197010"/>
              <a:gd name="connsiteX3" fmla="*/ 1482844 w 3031296"/>
              <a:gd name="connsiteY3" fmla="*/ 2022 h 197010"/>
              <a:gd name="connsiteX4" fmla="*/ 781542 w 3031296"/>
              <a:gd name="connsiteY4" fmla="*/ 8087 h 197010"/>
              <a:gd name="connsiteX5" fmla="*/ 0 w 3031296"/>
              <a:gd name="connsiteY5" fmla="*/ 53114 h 197010"/>
              <a:gd name="connsiteX0" fmla="*/ 3031296 w 3031296"/>
              <a:gd name="connsiteY0" fmla="*/ 197010 h 197010"/>
              <a:gd name="connsiteX1" fmla="*/ 2866918 w 3031296"/>
              <a:gd name="connsiteY1" fmla="*/ 118758 h 197010"/>
              <a:gd name="connsiteX2" fmla="*/ 1557808 w 3031296"/>
              <a:gd name="connsiteY2" fmla="*/ 104876 h 197010"/>
              <a:gd name="connsiteX3" fmla="*/ 1482844 w 3031296"/>
              <a:gd name="connsiteY3" fmla="*/ 2022 h 197010"/>
              <a:gd name="connsiteX4" fmla="*/ 781542 w 3031296"/>
              <a:gd name="connsiteY4" fmla="*/ 8087 h 197010"/>
              <a:gd name="connsiteX5" fmla="*/ 0 w 3031296"/>
              <a:gd name="connsiteY5" fmla="*/ 53114 h 197010"/>
              <a:gd name="connsiteX0" fmla="*/ 3031296 w 3031296"/>
              <a:gd name="connsiteY0" fmla="*/ 197010 h 197010"/>
              <a:gd name="connsiteX1" fmla="*/ 2866918 w 3031296"/>
              <a:gd name="connsiteY1" fmla="*/ 126592 h 197010"/>
              <a:gd name="connsiteX2" fmla="*/ 1557808 w 3031296"/>
              <a:gd name="connsiteY2" fmla="*/ 104876 h 197010"/>
              <a:gd name="connsiteX3" fmla="*/ 1482844 w 3031296"/>
              <a:gd name="connsiteY3" fmla="*/ 2022 h 197010"/>
              <a:gd name="connsiteX4" fmla="*/ 781542 w 3031296"/>
              <a:gd name="connsiteY4" fmla="*/ 8087 h 197010"/>
              <a:gd name="connsiteX5" fmla="*/ 0 w 3031296"/>
              <a:gd name="connsiteY5" fmla="*/ 53114 h 197010"/>
              <a:gd name="connsiteX0" fmla="*/ 3031296 w 3031296"/>
              <a:gd name="connsiteY0" fmla="*/ 197010 h 197010"/>
              <a:gd name="connsiteX1" fmla="*/ 2866918 w 3031296"/>
              <a:gd name="connsiteY1" fmla="*/ 126592 h 197010"/>
              <a:gd name="connsiteX2" fmla="*/ 1557808 w 3031296"/>
              <a:gd name="connsiteY2" fmla="*/ 104876 h 197010"/>
              <a:gd name="connsiteX3" fmla="*/ 1482844 w 3031296"/>
              <a:gd name="connsiteY3" fmla="*/ 2022 h 197010"/>
              <a:gd name="connsiteX4" fmla="*/ 781542 w 3031296"/>
              <a:gd name="connsiteY4" fmla="*/ 8087 h 197010"/>
              <a:gd name="connsiteX5" fmla="*/ 0 w 3031296"/>
              <a:gd name="connsiteY5" fmla="*/ 53114 h 197010"/>
              <a:gd name="connsiteX0" fmla="*/ 3031296 w 3031296"/>
              <a:gd name="connsiteY0" fmla="*/ 197010 h 197010"/>
              <a:gd name="connsiteX1" fmla="*/ 2866918 w 3031296"/>
              <a:gd name="connsiteY1" fmla="*/ 126592 h 197010"/>
              <a:gd name="connsiteX2" fmla="*/ 1557808 w 3031296"/>
              <a:gd name="connsiteY2" fmla="*/ 104876 h 197010"/>
              <a:gd name="connsiteX3" fmla="*/ 1482844 w 3031296"/>
              <a:gd name="connsiteY3" fmla="*/ 2022 h 197010"/>
              <a:gd name="connsiteX4" fmla="*/ 781542 w 3031296"/>
              <a:gd name="connsiteY4" fmla="*/ 8087 h 197010"/>
              <a:gd name="connsiteX5" fmla="*/ 0 w 3031296"/>
              <a:gd name="connsiteY5" fmla="*/ 53114 h 197010"/>
              <a:gd name="connsiteX0" fmla="*/ 3465150 w 3465150"/>
              <a:gd name="connsiteY0" fmla="*/ 197010 h 258593"/>
              <a:gd name="connsiteX1" fmla="*/ 3300772 w 3465150"/>
              <a:gd name="connsiteY1" fmla="*/ 126592 h 258593"/>
              <a:gd name="connsiteX2" fmla="*/ 1991662 w 3465150"/>
              <a:gd name="connsiteY2" fmla="*/ 104876 h 258593"/>
              <a:gd name="connsiteX3" fmla="*/ 1916698 w 3465150"/>
              <a:gd name="connsiteY3" fmla="*/ 2022 h 258593"/>
              <a:gd name="connsiteX4" fmla="*/ 1215396 w 3465150"/>
              <a:gd name="connsiteY4" fmla="*/ 8087 h 258593"/>
              <a:gd name="connsiteX5" fmla="*/ 0 w 3465150"/>
              <a:gd name="connsiteY5" fmla="*/ 258593 h 258593"/>
              <a:gd name="connsiteX0" fmla="*/ 3607740 w 3607740"/>
              <a:gd name="connsiteY0" fmla="*/ 197010 h 258593"/>
              <a:gd name="connsiteX1" fmla="*/ 3443362 w 3607740"/>
              <a:gd name="connsiteY1" fmla="*/ 126592 h 258593"/>
              <a:gd name="connsiteX2" fmla="*/ 2134252 w 3607740"/>
              <a:gd name="connsiteY2" fmla="*/ 104876 h 258593"/>
              <a:gd name="connsiteX3" fmla="*/ 2059288 w 3607740"/>
              <a:gd name="connsiteY3" fmla="*/ 2022 h 258593"/>
              <a:gd name="connsiteX4" fmla="*/ 1357986 w 3607740"/>
              <a:gd name="connsiteY4" fmla="*/ 8087 h 258593"/>
              <a:gd name="connsiteX5" fmla="*/ 62700 w 3607740"/>
              <a:gd name="connsiteY5" fmla="*/ 41771 h 258593"/>
              <a:gd name="connsiteX6" fmla="*/ 142590 w 3607740"/>
              <a:gd name="connsiteY6" fmla="*/ 258593 h 258593"/>
              <a:gd name="connsiteX0" fmla="*/ 3619520 w 3619520"/>
              <a:gd name="connsiteY0" fmla="*/ 197010 h 258593"/>
              <a:gd name="connsiteX1" fmla="*/ 3455142 w 3619520"/>
              <a:gd name="connsiteY1" fmla="*/ 126592 h 258593"/>
              <a:gd name="connsiteX2" fmla="*/ 2146032 w 3619520"/>
              <a:gd name="connsiteY2" fmla="*/ 104876 h 258593"/>
              <a:gd name="connsiteX3" fmla="*/ 2071068 w 3619520"/>
              <a:gd name="connsiteY3" fmla="*/ 2022 h 258593"/>
              <a:gd name="connsiteX4" fmla="*/ 1369766 w 3619520"/>
              <a:gd name="connsiteY4" fmla="*/ 8087 h 258593"/>
              <a:gd name="connsiteX5" fmla="*/ 61006 w 3619520"/>
              <a:gd name="connsiteY5" fmla="*/ 41771 h 258593"/>
              <a:gd name="connsiteX6" fmla="*/ 154370 w 3619520"/>
              <a:gd name="connsiteY6" fmla="*/ 258593 h 258593"/>
              <a:gd name="connsiteX0" fmla="*/ 3630707 w 3630707"/>
              <a:gd name="connsiteY0" fmla="*/ 197010 h 258593"/>
              <a:gd name="connsiteX1" fmla="*/ 3466329 w 3630707"/>
              <a:gd name="connsiteY1" fmla="*/ 126592 h 258593"/>
              <a:gd name="connsiteX2" fmla="*/ 2157219 w 3630707"/>
              <a:gd name="connsiteY2" fmla="*/ 104876 h 258593"/>
              <a:gd name="connsiteX3" fmla="*/ 2082255 w 3630707"/>
              <a:gd name="connsiteY3" fmla="*/ 2022 h 258593"/>
              <a:gd name="connsiteX4" fmla="*/ 1380953 w 3630707"/>
              <a:gd name="connsiteY4" fmla="*/ 8087 h 258593"/>
              <a:gd name="connsiteX5" fmla="*/ 72193 w 3630707"/>
              <a:gd name="connsiteY5" fmla="*/ 41771 h 258593"/>
              <a:gd name="connsiteX6" fmla="*/ 165557 w 3630707"/>
              <a:gd name="connsiteY6" fmla="*/ 258593 h 258593"/>
              <a:gd name="connsiteX0" fmla="*/ 3624516 w 3624516"/>
              <a:gd name="connsiteY0" fmla="*/ 197010 h 247344"/>
              <a:gd name="connsiteX1" fmla="*/ 3460138 w 3624516"/>
              <a:gd name="connsiteY1" fmla="*/ 126592 h 247344"/>
              <a:gd name="connsiteX2" fmla="*/ 2151028 w 3624516"/>
              <a:gd name="connsiteY2" fmla="*/ 104876 h 247344"/>
              <a:gd name="connsiteX3" fmla="*/ 2076064 w 3624516"/>
              <a:gd name="connsiteY3" fmla="*/ 2022 h 247344"/>
              <a:gd name="connsiteX4" fmla="*/ 1374762 w 3624516"/>
              <a:gd name="connsiteY4" fmla="*/ 8087 h 247344"/>
              <a:gd name="connsiteX5" fmla="*/ 66002 w 3624516"/>
              <a:gd name="connsiteY5" fmla="*/ 41771 h 247344"/>
              <a:gd name="connsiteX6" fmla="*/ 199787 w 3624516"/>
              <a:gd name="connsiteY6" fmla="*/ 247344 h 247344"/>
              <a:gd name="connsiteX0" fmla="*/ 3637687 w 3637687"/>
              <a:gd name="connsiteY0" fmla="*/ 197010 h 247344"/>
              <a:gd name="connsiteX1" fmla="*/ 3473309 w 3637687"/>
              <a:gd name="connsiteY1" fmla="*/ 126592 h 247344"/>
              <a:gd name="connsiteX2" fmla="*/ 2164199 w 3637687"/>
              <a:gd name="connsiteY2" fmla="*/ 104876 h 247344"/>
              <a:gd name="connsiteX3" fmla="*/ 2089235 w 3637687"/>
              <a:gd name="connsiteY3" fmla="*/ 2022 h 247344"/>
              <a:gd name="connsiteX4" fmla="*/ 1387933 w 3637687"/>
              <a:gd name="connsiteY4" fmla="*/ 8087 h 247344"/>
              <a:gd name="connsiteX5" fmla="*/ 79173 w 3637687"/>
              <a:gd name="connsiteY5" fmla="*/ 41771 h 247344"/>
              <a:gd name="connsiteX6" fmla="*/ 212958 w 3637687"/>
              <a:gd name="connsiteY6" fmla="*/ 247344 h 247344"/>
              <a:gd name="connsiteX0" fmla="*/ 3637687 w 3637687"/>
              <a:gd name="connsiteY0" fmla="*/ 203020 h 253354"/>
              <a:gd name="connsiteX1" fmla="*/ 3473309 w 3637687"/>
              <a:gd name="connsiteY1" fmla="*/ 132602 h 253354"/>
              <a:gd name="connsiteX2" fmla="*/ 2164199 w 3637687"/>
              <a:gd name="connsiteY2" fmla="*/ 110886 h 253354"/>
              <a:gd name="connsiteX3" fmla="*/ 2089235 w 3637687"/>
              <a:gd name="connsiteY3" fmla="*/ 8032 h 253354"/>
              <a:gd name="connsiteX4" fmla="*/ 1387933 w 3637687"/>
              <a:gd name="connsiteY4" fmla="*/ 14097 h 253354"/>
              <a:gd name="connsiteX5" fmla="*/ 79173 w 3637687"/>
              <a:gd name="connsiteY5" fmla="*/ 47781 h 253354"/>
              <a:gd name="connsiteX6" fmla="*/ 212958 w 3637687"/>
              <a:gd name="connsiteY6" fmla="*/ 253354 h 253354"/>
              <a:gd name="connsiteX0" fmla="*/ 3637687 w 3637687"/>
              <a:gd name="connsiteY0" fmla="*/ 197174 h 247508"/>
              <a:gd name="connsiteX1" fmla="*/ 3473309 w 3637687"/>
              <a:gd name="connsiteY1" fmla="*/ 126756 h 247508"/>
              <a:gd name="connsiteX2" fmla="*/ 2164199 w 3637687"/>
              <a:gd name="connsiteY2" fmla="*/ 105040 h 247508"/>
              <a:gd name="connsiteX3" fmla="*/ 2089235 w 3637687"/>
              <a:gd name="connsiteY3" fmla="*/ 2186 h 247508"/>
              <a:gd name="connsiteX4" fmla="*/ 1387933 w 3637687"/>
              <a:gd name="connsiteY4" fmla="*/ 8251 h 247508"/>
              <a:gd name="connsiteX5" fmla="*/ 79173 w 3637687"/>
              <a:gd name="connsiteY5" fmla="*/ 41935 h 247508"/>
              <a:gd name="connsiteX6" fmla="*/ 212958 w 3637687"/>
              <a:gd name="connsiteY6" fmla="*/ 247508 h 247508"/>
              <a:gd name="connsiteX0" fmla="*/ 3637687 w 3637687"/>
              <a:gd name="connsiteY0" fmla="*/ 197332 h 247666"/>
              <a:gd name="connsiteX1" fmla="*/ 3473309 w 3637687"/>
              <a:gd name="connsiteY1" fmla="*/ 126914 h 247666"/>
              <a:gd name="connsiteX2" fmla="*/ 2164199 w 3637687"/>
              <a:gd name="connsiteY2" fmla="*/ 105198 h 247666"/>
              <a:gd name="connsiteX3" fmla="*/ 2089235 w 3637687"/>
              <a:gd name="connsiteY3" fmla="*/ 2344 h 247666"/>
              <a:gd name="connsiteX4" fmla="*/ 1387933 w 3637687"/>
              <a:gd name="connsiteY4" fmla="*/ 8409 h 247666"/>
              <a:gd name="connsiteX5" fmla="*/ 79173 w 3637687"/>
              <a:gd name="connsiteY5" fmla="*/ 42093 h 247666"/>
              <a:gd name="connsiteX6" fmla="*/ 212958 w 3637687"/>
              <a:gd name="connsiteY6" fmla="*/ 247666 h 247666"/>
              <a:gd name="connsiteX0" fmla="*/ 3637687 w 3637687"/>
              <a:gd name="connsiteY0" fmla="*/ 197332 h 247666"/>
              <a:gd name="connsiteX1" fmla="*/ 3473309 w 3637687"/>
              <a:gd name="connsiteY1" fmla="*/ 126914 h 247666"/>
              <a:gd name="connsiteX2" fmla="*/ 2164199 w 3637687"/>
              <a:gd name="connsiteY2" fmla="*/ 105198 h 247666"/>
              <a:gd name="connsiteX3" fmla="*/ 2089235 w 3637687"/>
              <a:gd name="connsiteY3" fmla="*/ 2344 h 247666"/>
              <a:gd name="connsiteX4" fmla="*/ 1387933 w 3637687"/>
              <a:gd name="connsiteY4" fmla="*/ 8409 h 247666"/>
              <a:gd name="connsiteX5" fmla="*/ 79173 w 3637687"/>
              <a:gd name="connsiteY5" fmla="*/ 42093 h 247666"/>
              <a:gd name="connsiteX6" fmla="*/ 212958 w 3637687"/>
              <a:gd name="connsiteY6" fmla="*/ 247666 h 247666"/>
              <a:gd name="connsiteX0" fmla="*/ 3637687 w 3637687"/>
              <a:gd name="connsiteY0" fmla="*/ 197332 h 247666"/>
              <a:gd name="connsiteX1" fmla="*/ 3473309 w 3637687"/>
              <a:gd name="connsiteY1" fmla="*/ 126914 h 247666"/>
              <a:gd name="connsiteX2" fmla="*/ 2164199 w 3637687"/>
              <a:gd name="connsiteY2" fmla="*/ 105198 h 247666"/>
              <a:gd name="connsiteX3" fmla="*/ 2089235 w 3637687"/>
              <a:gd name="connsiteY3" fmla="*/ 2344 h 247666"/>
              <a:gd name="connsiteX4" fmla="*/ 1387933 w 3637687"/>
              <a:gd name="connsiteY4" fmla="*/ 8409 h 247666"/>
              <a:gd name="connsiteX5" fmla="*/ 79173 w 3637687"/>
              <a:gd name="connsiteY5" fmla="*/ 42093 h 247666"/>
              <a:gd name="connsiteX6" fmla="*/ 212958 w 3637687"/>
              <a:gd name="connsiteY6" fmla="*/ 247666 h 247666"/>
              <a:gd name="connsiteX0" fmla="*/ 3637687 w 3637687"/>
              <a:gd name="connsiteY0" fmla="*/ 197332 h 247666"/>
              <a:gd name="connsiteX1" fmla="*/ 3473309 w 3637687"/>
              <a:gd name="connsiteY1" fmla="*/ 126914 h 247666"/>
              <a:gd name="connsiteX2" fmla="*/ 2164199 w 3637687"/>
              <a:gd name="connsiteY2" fmla="*/ 105198 h 247666"/>
              <a:gd name="connsiteX3" fmla="*/ 2089235 w 3637687"/>
              <a:gd name="connsiteY3" fmla="*/ 2344 h 247666"/>
              <a:gd name="connsiteX4" fmla="*/ 1387933 w 3637687"/>
              <a:gd name="connsiteY4" fmla="*/ 8409 h 247666"/>
              <a:gd name="connsiteX5" fmla="*/ 79173 w 3637687"/>
              <a:gd name="connsiteY5" fmla="*/ 42093 h 247666"/>
              <a:gd name="connsiteX6" fmla="*/ 212958 w 3637687"/>
              <a:gd name="connsiteY6" fmla="*/ 247666 h 247666"/>
              <a:gd name="connsiteX0" fmla="*/ 3637687 w 3637687"/>
              <a:gd name="connsiteY0" fmla="*/ 197332 h 247666"/>
              <a:gd name="connsiteX1" fmla="*/ 3473309 w 3637687"/>
              <a:gd name="connsiteY1" fmla="*/ 126914 h 247666"/>
              <a:gd name="connsiteX2" fmla="*/ 2164199 w 3637687"/>
              <a:gd name="connsiteY2" fmla="*/ 105198 h 247666"/>
              <a:gd name="connsiteX3" fmla="*/ 2089235 w 3637687"/>
              <a:gd name="connsiteY3" fmla="*/ 2344 h 247666"/>
              <a:gd name="connsiteX4" fmla="*/ 1387933 w 3637687"/>
              <a:gd name="connsiteY4" fmla="*/ 8409 h 247666"/>
              <a:gd name="connsiteX5" fmla="*/ 79173 w 3637687"/>
              <a:gd name="connsiteY5" fmla="*/ 42093 h 247666"/>
              <a:gd name="connsiteX6" fmla="*/ 212958 w 3637687"/>
              <a:gd name="connsiteY6" fmla="*/ 247666 h 247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37687" h="247666">
                <a:moveTo>
                  <a:pt x="3637687" y="197332"/>
                </a:moveTo>
                <a:cubicBezTo>
                  <a:pt x="3605642" y="176746"/>
                  <a:pt x="3555130" y="156289"/>
                  <a:pt x="3473309" y="126914"/>
                </a:cubicBezTo>
                <a:cubicBezTo>
                  <a:pt x="3391488" y="97539"/>
                  <a:pt x="2247331" y="118607"/>
                  <a:pt x="2164199" y="105198"/>
                </a:cubicBezTo>
                <a:cubicBezTo>
                  <a:pt x="2081067" y="91789"/>
                  <a:pt x="2238064" y="7791"/>
                  <a:pt x="2089235" y="2344"/>
                </a:cubicBezTo>
                <a:cubicBezTo>
                  <a:pt x="1940406" y="-3103"/>
                  <a:pt x="1722943" y="1784"/>
                  <a:pt x="1387933" y="8409"/>
                </a:cubicBezTo>
                <a:cubicBezTo>
                  <a:pt x="1052923" y="15034"/>
                  <a:pt x="281739" y="342"/>
                  <a:pt x="79173" y="42093"/>
                </a:cubicBezTo>
                <a:cubicBezTo>
                  <a:pt x="-123393" y="83844"/>
                  <a:pt x="115207" y="202405"/>
                  <a:pt x="212958" y="247666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57" name="Freeform 1056"/>
          <p:cNvSpPr/>
          <p:nvPr/>
        </p:nvSpPr>
        <p:spPr bwMode="auto">
          <a:xfrm rot="17602822" flipH="1" flipV="1">
            <a:off x="1320939" y="2171896"/>
            <a:ext cx="180933" cy="20868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76" h="5947">
                <a:moveTo>
                  <a:pt x="14476" y="2828"/>
                </a:moveTo>
                <a:cubicBezTo>
                  <a:pt x="11362" y="-4565"/>
                  <a:pt x="3555" y="4730"/>
                  <a:pt x="0" y="5947"/>
                </a:cubicBezTo>
              </a:path>
            </a:pathLst>
          </a:cu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65" name="Oval 1064"/>
          <p:cNvSpPr/>
          <p:nvPr/>
        </p:nvSpPr>
        <p:spPr bwMode="auto">
          <a:xfrm>
            <a:off x="10790635" y="2945749"/>
            <a:ext cx="367790" cy="194128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latin typeface="Arial" pitchFamily="-65" charset="0"/>
                <a:ea typeface="Arial" pitchFamily="-65" charset="0"/>
                <a:cs typeface="Arial" pitchFamily="-65" charset="0"/>
              </a:rPr>
              <a:t>Budapest</a:t>
            </a:r>
          </a:p>
        </p:txBody>
      </p:sp>
      <p:sp>
        <p:nvSpPr>
          <p:cNvPr id="1068" name="Freeform 1067"/>
          <p:cNvSpPr/>
          <p:nvPr/>
        </p:nvSpPr>
        <p:spPr bwMode="auto">
          <a:xfrm>
            <a:off x="4704805" y="4158564"/>
            <a:ext cx="333208" cy="104056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4987023 w 4987023"/>
              <a:gd name="connsiteY0" fmla="*/ 3850849 h 4052292"/>
              <a:gd name="connsiteX1" fmla="*/ 13832 w 4987023"/>
              <a:gd name="connsiteY1" fmla="*/ 3714035 h 4052292"/>
              <a:gd name="connsiteX2" fmla="*/ 3526056 w 4987023"/>
              <a:gd name="connsiteY2" fmla="*/ 0 h 4052292"/>
              <a:gd name="connsiteX0" fmla="*/ 1683602 w 1683602"/>
              <a:gd name="connsiteY0" fmla="*/ 3850849 h 3850849"/>
              <a:gd name="connsiteX1" fmla="*/ 39488 w 1683602"/>
              <a:gd name="connsiteY1" fmla="*/ 3089574 h 3850849"/>
              <a:gd name="connsiteX2" fmla="*/ 222635 w 1683602"/>
              <a:gd name="connsiteY2" fmla="*/ 0 h 3850849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44113 w 1644113"/>
              <a:gd name="connsiteY0" fmla="*/ 3791376 h 3791376"/>
              <a:gd name="connsiteX1" fmla="*/ -1 w 1644113"/>
              <a:gd name="connsiteY1" fmla="*/ 3030101 h 3791376"/>
              <a:gd name="connsiteX2" fmla="*/ 610903 w 1644113"/>
              <a:gd name="connsiteY2" fmla="*/ 0 h 3791376"/>
              <a:gd name="connsiteX0" fmla="*/ 1644113 w 1644113"/>
              <a:gd name="connsiteY0" fmla="*/ 3791376 h 3791376"/>
              <a:gd name="connsiteX1" fmla="*/ 0 w 1644113"/>
              <a:gd name="connsiteY1" fmla="*/ 3030100 h 3791376"/>
              <a:gd name="connsiteX2" fmla="*/ 610903 w 1644113"/>
              <a:gd name="connsiteY2" fmla="*/ 0 h 3791376"/>
              <a:gd name="connsiteX0" fmla="*/ 1683601 w 1683601"/>
              <a:gd name="connsiteY0" fmla="*/ 3791376 h 3791376"/>
              <a:gd name="connsiteX1" fmla="*/ 39488 w 1683601"/>
              <a:gd name="connsiteY1" fmla="*/ 3030100 h 3791376"/>
              <a:gd name="connsiteX2" fmla="*/ 650391 w 1683601"/>
              <a:gd name="connsiteY2" fmla="*/ 0 h 3791376"/>
              <a:gd name="connsiteX0" fmla="*/ 1674289 w 1674289"/>
              <a:gd name="connsiteY0" fmla="*/ 3791376 h 3791376"/>
              <a:gd name="connsiteX1" fmla="*/ 30176 w 1674289"/>
              <a:gd name="connsiteY1" fmla="*/ 3030100 h 3791376"/>
              <a:gd name="connsiteX2" fmla="*/ 641079 w 1674289"/>
              <a:gd name="connsiteY2" fmla="*/ 0 h 3791376"/>
              <a:gd name="connsiteX0" fmla="*/ 1713079 w 1713079"/>
              <a:gd name="connsiteY0" fmla="*/ 3791376 h 3791376"/>
              <a:gd name="connsiteX1" fmla="*/ 68966 w 1713079"/>
              <a:gd name="connsiteY1" fmla="*/ 3030100 h 3791376"/>
              <a:gd name="connsiteX2" fmla="*/ 679869 w 1713079"/>
              <a:gd name="connsiteY2" fmla="*/ 0 h 3791376"/>
              <a:gd name="connsiteX0" fmla="*/ 3477062 w 3477062"/>
              <a:gd name="connsiteY0" fmla="*/ 4443762 h 4443762"/>
              <a:gd name="connsiteX1" fmla="*/ 1832949 w 3477062"/>
              <a:gd name="connsiteY1" fmla="*/ 3682486 h 4443762"/>
              <a:gd name="connsiteX2" fmla="*/ 5452 w 3477062"/>
              <a:gd name="connsiteY2" fmla="*/ 117135 h 4443762"/>
              <a:gd name="connsiteX3" fmla="*/ 2443852 w 3477062"/>
              <a:gd name="connsiteY3" fmla="*/ 652386 h 4443762"/>
              <a:gd name="connsiteX0" fmla="*/ 3477062 w 3477062"/>
              <a:gd name="connsiteY0" fmla="*/ 4445954 h 4445954"/>
              <a:gd name="connsiteX1" fmla="*/ 1832949 w 3477062"/>
              <a:gd name="connsiteY1" fmla="*/ 3684678 h 4445954"/>
              <a:gd name="connsiteX2" fmla="*/ 5452 w 3477062"/>
              <a:gd name="connsiteY2" fmla="*/ 119327 h 4445954"/>
              <a:gd name="connsiteX3" fmla="*/ 1904506 w 3477062"/>
              <a:gd name="connsiteY3" fmla="*/ 624843 h 4445954"/>
              <a:gd name="connsiteX0" fmla="*/ 3477062 w 3477062"/>
              <a:gd name="connsiteY0" fmla="*/ 4326627 h 4326627"/>
              <a:gd name="connsiteX1" fmla="*/ 1832949 w 3477062"/>
              <a:gd name="connsiteY1" fmla="*/ 3565351 h 4326627"/>
              <a:gd name="connsiteX2" fmla="*/ 5452 w 3477062"/>
              <a:gd name="connsiteY2" fmla="*/ 0 h 4326627"/>
              <a:gd name="connsiteX3" fmla="*/ 1904506 w 3477062"/>
              <a:gd name="connsiteY3" fmla="*/ 505516 h 4326627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879633 h 4879633"/>
              <a:gd name="connsiteX1" fmla="*/ 1814412 w 3458525"/>
              <a:gd name="connsiteY1" fmla="*/ 4118357 h 4879633"/>
              <a:gd name="connsiteX2" fmla="*/ 5513 w 3458525"/>
              <a:gd name="connsiteY2" fmla="*/ 478665 h 4879633"/>
              <a:gd name="connsiteX3" fmla="*/ 2709839 w 3458525"/>
              <a:gd name="connsiteY3" fmla="*/ 0 h 4879633"/>
              <a:gd name="connsiteX0" fmla="*/ 3546854 w 3546854"/>
              <a:gd name="connsiteY0" fmla="*/ 2856677 h 4171459"/>
              <a:gd name="connsiteX1" fmla="*/ 1814468 w 3546854"/>
              <a:gd name="connsiteY1" fmla="*/ 4118357 h 4171459"/>
              <a:gd name="connsiteX2" fmla="*/ 5569 w 3546854"/>
              <a:gd name="connsiteY2" fmla="*/ 478665 h 4171459"/>
              <a:gd name="connsiteX3" fmla="*/ 2709895 w 3546854"/>
              <a:gd name="connsiteY3" fmla="*/ 0 h 4171459"/>
              <a:gd name="connsiteX0" fmla="*/ 3541285 w 3541285"/>
              <a:gd name="connsiteY0" fmla="*/ 2856677 h 2856678"/>
              <a:gd name="connsiteX1" fmla="*/ 0 w 3541285"/>
              <a:gd name="connsiteY1" fmla="*/ 478665 h 2856678"/>
              <a:gd name="connsiteX2" fmla="*/ 2704326 w 3541285"/>
              <a:gd name="connsiteY2" fmla="*/ 0 h 2856678"/>
              <a:gd name="connsiteX0" fmla="*/ 3541285 w 3541285"/>
              <a:gd name="connsiteY0" fmla="*/ 2856677 h 2856676"/>
              <a:gd name="connsiteX1" fmla="*/ 0 w 3541285"/>
              <a:gd name="connsiteY1" fmla="*/ 478665 h 2856676"/>
              <a:gd name="connsiteX2" fmla="*/ 2704326 w 3541285"/>
              <a:gd name="connsiteY2" fmla="*/ 0 h 2856676"/>
              <a:gd name="connsiteX0" fmla="*/ 1211189 w 3216128"/>
              <a:gd name="connsiteY0" fmla="*/ 3736794 h 3736794"/>
              <a:gd name="connsiteX1" fmla="*/ 511802 w 3216128"/>
              <a:gd name="connsiteY1" fmla="*/ 478665 h 3736794"/>
              <a:gd name="connsiteX2" fmla="*/ 3216128 w 3216128"/>
              <a:gd name="connsiteY2" fmla="*/ 0 h 3736794"/>
              <a:gd name="connsiteX0" fmla="*/ 699387 w 2704326"/>
              <a:gd name="connsiteY0" fmla="*/ 3736794 h 3736794"/>
              <a:gd name="connsiteX1" fmla="*/ 0 w 2704326"/>
              <a:gd name="connsiteY1" fmla="*/ 478665 h 3736794"/>
              <a:gd name="connsiteX2" fmla="*/ 2704326 w 2704326"/>
              <a:gd name="connsiteY2" fmla="*/ 0 h 3736794"/>
              <a:gd name="connsiteX0" fmla="*/ 699387 w 809729"/>
              <a:gd name="connsiteY0" fmla="*/ 3258129 h 3258129"/>
              <a:gd name="connsiteX1" fmla="*/ 0 w 809729"/>
              <a:gd name="connsiteY1" fmla="*/ 0 h 3258129"/>
              <a:gd name="connsiteX2" fmla="*/ 809729 w 809729"/>
              <a:gd name="connsiteY2" fmla="*/ 1506713 h 3258129"/>
              <a:gd name="connsiteX0" fmla="*/ 699387 w 809729"/>
              <a:gd name="connsiteY0" fmla="*/ 3258129 h 3258129"/>
              <a:gd name="connsiteX1" fmla="*/ 0 w 809729"/>
              <a:gd name="connsiteY1" fmla="*/ 0 h 3258129"/>
              <a:gd name="connsiteX2" fmla="*/ 809729 w 809729"/>
              <a:gd name="connsiteY2" fmla="*/ 1506713 h 3258129"/>
              <a:gd name="connsiteX0" fmla="*/ 699387 w 809729"/>
              <a:gd name="connsiteY0" fmla="*/ 3442340 h 3442340"/>
              <a:gd name="connsiteX1" fmla="*/ 0 w 809729"/>
              <a:gd name="connsiteY1" fmla="*/ 0 h 3442340"/>
              <a:gd name="connsiteX2" fmla="*/ 809729 w 809729"/>
              <a:gd name="connsiteY2" fmla="*/ 1690924 h 3442340"/>
              <a:gd name="connsiteX0" fmla="*/ 699387 w 809729"/>
              <a:gd name="connsiteY0" fmla="*/ 3442340 h 3442340"/>
              <a:gd name="connsiteX1" fmla="*/ 0 w 809729"/>
              <a:gd name="connsiteY1" fmla="*/ 0 h 3442340"/>
              <a:gd name="connsiteX2" fmla="*/ 809729 w 809729"/>
              <a:gd name="connsiteY2" fmla="*/ 1690924 h 3442340"/>
              <a:gd name="connsiteX0" fmla="*/ 699387 w 1804001"/>
              <a:gd name="connsiteY0" fmla="*/ 3584913 h 3584913"/>
              <a:gd name="connsiteX1" fmla="*/ 0 w 1804001"/>
              <a:gd name="connsiteY1" fmla="*/ 142573 h 3584913"/>
              <a:gd name="connsiteX2" fmla="*/ 1804001 w 1804001"/>
              <a:gd name="connsiteY2" fmla="*/ 202656 h 3584913"/>
              <a:gd name="connsiteX0" fmla="*/ 699387 w 1804001"/>
              <a:gd name="connsiteY0" fmla="*/ 3473747 h 3473747"/>
              <a:gd name="connsiteX1" fmla="*/ 0 w 1804001"/>
              <a:gd name="connsiteY1" fmla="*/ 31407 h 3473747"/>
              <a:gd name="connsiteX2" fmla="*/ 1804001 w 1804001"/>
              <a:gd name="connsiteY2" fmla="*/ 91490 h 3473747"/>
              <a:gd name="connsiteX0" fmla="*/ 699387 w 1804001"/>
              <a:gd name="connsiteY0" fmla="*/ 3716431 h 3716431"/>
              <a:gd name="connsiteX1" fmla="*/ 0 w 1804001"/>
              <a:gd name="connsiteY1" fmla="*/ 0 h 3716431"/>
              <a:gd name="connsiteX2" fmla="*/ 1804001 w 1804001"/>
              <a:gd name="connsiteY2" fmla="*/ 334174 h 3716431"/>
              <a:gd name="connsiteX0" fmla="*/ 699387 w 1804001"/>
              <a:gd name="connsiteY0" fmla="*/ 3725345 h 3725345"/>
              <a:gd name="connsiteX1" fmla="*/ 0 w 1804001"/>
              <a:gd name="connsiteY1" fmla="*/ 8914 h 3725345"/>
              <a:gd name="connsiteX2" fmla="*/ 1804001 w 1804001"/>
              <a:gd name="connsiteY2" fmla="*/ 343088 h 3725345"/>
              <a:gd name="connsiteX0" fmla="*/ 707793 w 1812407"/>
              <a:gd name="connsiteY0" fmla="*/ 3725347 h 3725347"/>
              <a:gd name="connsiteX1" fmla="*/ 8406 w 1812407"/>
              <a:gd name="connsiteY1" fmla="*/ 8916 h 3725347"/>
              <a:gd name="connsiteX2" fmla="*/ 1812407 w 1812407"/>
              <a:gd name="connsiteY2" fmla="*/ 343090 h 3725347"/>
              <a:gd name="connsiteX0" fmla="*/ 707793 w 1572408"/>
              <a:gd name="connsiteY0" fmla="*/ 3716596 h 3716596"/>
              <a:gd name="connsiteX1" fmla="*/ 8406 w 1572408"/>
              <a:gd name="connsiteY1" fmla="*/ 165 h 3716596"/>
              <a:gd name="connsiteX2" fmla="*/ 1572408 w 1572408"/>
              <a:gd name="connsiteY2" fmla="*/ 594726 h 3716596"/>
              <a:gd name="connsiteX0" fmla="*/ 707793 w 1572408"/>
              <a:gd name="connsiteY0" fmla="*/ 3750955 h 3750955"/>
              <a:gd name="connsiteX1" fmla="*/ 8406 w 1572408"/>
              <a:gd name="connsiteY1" fmla="*/ 34524 h 3750955"/>
              <a:gd name="connsiteX2" fmla="*/ 1572408 w 1572408"/>
              <a:gd name="connsiteY2" fmla="*/ 629085 h 3750955"/>
              <a:gd name="connsiteX0" fmla="*/ 766525 w 1631140"/>
              <a:gd name="connsiteY0" fmla="*/ 3750955 h 3750955"/>
              <a:gd name="connsiteX1" fmla="*/ 67138 w 1631140"/>
              <a:gd name="connsiteY1" fmla="*/ 34524 h 3750955"/>
              <a:gd name="connsiteX2" fmla="*/ 1631140 w 1631140"/>
              <a:gd name="connsiteY2" fmla="*/ 629085 h 3750955"/>
              <a:gd name="connsiteX0" fmla="*/ 813708 w 1678323"/>
              <a:gd name="connsiteY0" fmla="*/ 3815125 h 3815125"/>
              <a:gd name="connsiteX1" fmla="*/ 62893 w 1678323"/>
              <a:gd name="connsiteY1" fmla="*/ 30171 h 3815125"/>
              <a:gd name="connsiteX2" fmla="*/ 1678323 w 1678323"/>
              <a:gd name="connsiteY2" fmla="*/ 693255 h 3815125"/>
              <a:gd name="connsiteX0" fmla="*/ 1187171 w 2051786"/>
              <a:gd name="connsiteY0" fmla="*/ 3431966 h 3431966"/>
              <a:gd name="connsiteX1" fmla="*/ 42076 w 2051786"/>
              <a:gd name="connsiteY1" fmla="*/ 112966 h 3431966"/>
              <a:gd name="connsiteX2" fmla="*/ 2051786 w 2051786"/>
              <a:gd name="connsiteY2" fmla="*/ 310096 h 3431966"/>
              <a:gd name="connsiteX0" fmla="*/ 797924 w 1662539"/>
              <a:gd name="connsiteY0" fmla="*/ 3828080 h 3828080"/>
              <a:gd name="connsiteX1" fmla="*/ 64251 w 1662539"/>
              <a:gd name="connsiteY1" fmla="*/ 29421 h 3828080"/>
              <a:gd name="connsiteX2" fmla="*/ 1662539 w 1662539"/>
              <a:gd name="connsiteY2" fmla="*/ 706210 h 3828080"/>
              <a:gd name="connsiteX0" fmla="*/ 1137664 w 1642282"/>
              <a:gd name="connsiteY0" fmla="*/ 3718444 h 3718444"/>
              <a:gd name="connsiteX1" fmla="*/ 43994 w 1642282"/>
              <a:gd name="connsiteY1" fmla="*/ 29421 h 3718444"/>
              <a:gd name="connsiteX2" fmla="*/ 1642282 w 1642282"/>
              <a:gd name="connsiteY2" fmla="*/ 706210 h 3718444"/>
              <a:gd name="connsiteX0" fmla="*/ 1436754 w 1941372"/>
              <a:gd name="connsiteY0" fmla="*/ 3858757 h 3858757"/>
              <a:gd name="connsiteX1" fmla="*/ 34519 w 1941372"/>
              <a:gd name="connsiteY1" fmla="*/ 23189 h 3858757"/>
              <a:gd name="connsiteX2" fmla="*/ 1941372 w 1941372"/>
              <a:gd name="connsiteY2" fmla="*/ 846523 h 3858757"/>
              <a:gd name="connsiteX0" fmla="*/ 1436754 w 1436754"/>
              <a:gd name="connsiteY0" fmla="*/ 3835568 h 3835568"/>
              <a:gd name="connsiteX1" fmla="*/ 34519 w 1436754"/>
              <a:gd name="connsiteY1" fmla="*/ 0 h 3835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36754" h="3835568">
                <a:moveTo>
                  <a:pt x="1436754" y="3835568"/>
                </a:moveTo>
                <a:cubicBezTo>
                  <a:pt x="1004690" y="2377854"/>
                  <a:pt x="-220269" y="339068"/>
                  <a:pt x="34519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grpSp>
        <p:nvGrpSpPr>
          <p:cNvPr id="1075" name="Group 1074"/>
          <p:cNvGrpSpPr/>
          <p:nvPr/>
        </p:nvGrpSpPr>
        <p:grpSpPr>
          <a:xfrm>
            <a:off x="2906597" y="6635800"/>
            <a:ext cx="178905" cy="166978"/>
            <a:chOff x="11777103" y="9177130"/>
            <a:chExt cx="496957" cy="463827"/>
          </a:xfrm>
        </p:grpSpPr>
        <p:sp>
          <p:nvSpPr>
            <p:cNvPr id="1076" name="TextBox 1075"/>
            <p:cNvSpPr txBox="1"/>
            <p:nvPr/>
          </p:nvSpPr>
          <p:spPr>
            <a:xfrm>
              <a:off x="11845775" y="9214763"/>
              <a:ext cx="359607" cy="17526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noFill/>
            </a:ln>
          </p:spPr>
          <p:txBody>
            <a:bodyPr wrap="none" lIns="4572" tIns="4572" rIns="4572" bIns="4572" rtlCol="0">
              <a:spAutoFit/>
            </a:bodyPr>
            <a:lstStyle/>
            <a:p>
              <a:pPr algn="ctr"/>
              <a:r>
                <a:rPr lang="en-US" sz="350" err="1"/>
                <a:t>LPNHE</a:t>
              </a:r>
              <a:endParaRPr lang="en-US" sz="350"/>
            </a:p>
          </p:txBody>
        </p:sp>
        <p:sp>
          <p:nvSpPr>
            <p:cNvPr id="1077" name="Rectangle 1076"/>
            <p:cNvSpPr/>
            <p:nvPr/>
          </p:nvSpPr>
          <p:spPr bwMode="auto">
            <a:xfrm>
              <a:off x="11777103" y="9177130"/>
              <a:ext cx="496957" cy="46382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50" b="1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078" name="TextBox 1077"/>
            <p:cNvSpPr txBox="1"/>
            <p:nvPr/>
          </p:nvSpPr>
          <p:spPr>
            <a:xfrm>
              <a:off x="11882594" y="9420171"/>
              <a:ext cx="266099" cy="17526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noFill/>
            </a:ln>
          </p:spPr>
          <p:txBody>
            <a:bodyPr wrap="none" lIns="4572" tIns="4572" rIns="4572" bIns="4572" rtlCol="0">
              <a:spAutoFit/>
            </a:bodyPr>
            <a:lstStyle/>
            <a:p>
              <a:pPr algn="ctr"/>
              <a:r>
                <a:rPr lang="en-US" sz="350" err="1"/>
                <a:t>CEA</a:t>
              </a:r>
              <a:r>
                <a:rPr lang="en-US" sz="350"/>
                <a:t>-</a:t>
              </a:r>
            </a:p>
          </p:txBody>
        </p:sp>
      </p:grpSp>
      <p:sp>
        <p:nvSpPr>
          <p:cNvPr id="1080" name="Freeform 7"/>
          <p:cNvSpPr>
            <a:spLocks/>
          </p:cNvSpPr>
          <p:nvPr/>
        </p:nvSpPr>
        <p:spPr bwMode="auto">
          <a:xfrm>
            <a:off x="9103097" y="4972086"/>
            <a:ext cx="895130" cy="847171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/>
          </a:p>
        </p:txBody>
      </p:sp>
      <p:sp>
        <p:nvSpPr>
          <p:cNvPr id="1081" name="TextBox 1080"/>
          <p:cNvSpPr txBox="1"/>
          <p:nvPr/>
        </p:nvSpPr>
        <p:spPr>
          <a:xfrm>
            <a:off x="9344210" y="4988936"/>
            <a:ext cx="412908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>
                <a:cs typeface="Arial" panose="020B0604020202020204" pitchFamily="34" charset="0"/>
              </a:rPr>
              <a:t>RENATER</a:t>
            </a:r>
          </a:p>
          <a:p>
            <a:pPr algn="ctr"/>
            <a:r>
              <a:rPr lang="en-US" sz="650" b="1" u="sng">
                <a:cs typeface="Arial" panose="020B0604020202020204" pitchFamily="34" charset="0"/>
              </a:rPr>
              <a:t>France</a:t>
            </a:r>
          </a:p>
        </p:txBody>
      </p:sp>
      <p:grpSp>
        <p:nvGrpSpPr>
          <p:cNvPr id="1083" name="Group 1082"/>
          <p:cNvGrpSpPr/>
          <p:nvPr/>
        </p:nvGrpSpPr>
        <p:grpSpPr>
          <a:xfrm>
            <a:off x="9628284" y="5219441"/>
            <a:ext cx="215430" cy="530747"/>
            <a:chOff x="13354109" y="9203636"/>
            <a:chExt cx="496957" cy="1061491"/>
          </a:xfrm>
        </p:grpSpPr>
        <p:sp>
          <p:nvSpPr>
            <p:cNvPr id="1084" name="TextBox 1083"/>
            <p:cNvSpPr txBox="1"/>
            <p:nvPr/>
          </p:nvSpPr>
          <p:spPr>
            <a:xfrm>
              <a:off x="13412594" y="9241268"/>
              <a:ext cx="379990" cy="98795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noFill/>
            </a:ln>
          </p:spPr>
          <p:txBody>
            <a:bodyPr wrap="none" lIns="4572" tIns="4572" rIns="4572" bIns="4572" rtlCol="0">
              <a:spAutoFit/>
            </a:bodyPr>
            <a:lstStyle/>
            <a:p>
              <a:pPr algn="ctr"/>
              <a:r>
                <a:rPr lang="en-US" sz="450" dirty="0"/>
                <a:t>LPNHE</a:t>
              </a:r>
            </a:p>
            <a:p>
              <a:pPr algn="ctr"/>
              <a:r>
                <a:rPr lang="en-US" sz="450" dirty="0"/>
                <a:t>APC,</a:t>
              </a:r>
              <a:br>
                <a:rPr lang="en-US" sz="450" dirty="0"/>
              </a:br>
              <a:r>
                <a:rPr lang="en-US" sz="450" dirty="0"/>
                <a:t>LAL</a:t>
              </a:r>
            </a:p>
            <a:p>
              <a:pPr algn="ctr"/>
              <a:r>
                <a:rPr lang="en-US" sz="450" dirty="0"/>
                <a:t>IPNHO</a:t>
              </a:r>
            </a:p>
            <a:p>
              <a:pPr algn="ctr"/>
              <a:r>
                <a:rPr lang="en-US" sz="450" dirty="0"/>
                <a:t>LLR,</a:t>
              </a:r>
            </a:p>
            <a:p>
              <a:pPr algn="ctr"/>
              <a:r>
                <a:rPr lang="en-US" sz="450" dirty="0"/>
                <a:t>CEA-</a:t>
              </a:r>
              <a:br>
                <a:rPr lang="en-US" sz="450" dirty="0"/>
              </a:br>
              <a:r>
                <a:rPr lang="en-US" sz="450" dirty="0"/>
                <a:t>IRFU</a:t>
              </a:r>
            </a:p>
          </p:txBody>
        </p:sp>
        <p:sp>
          <p:nvSpPr>
            <p:cNvPr id="1085" name="Rectangle 1084"/>
            <p:cNvSpPr/>
            <p:nvPr/>
          </p:nvSpPr>
          <p:spPr bwMode="auto">
            <a:xfrm>
              <a:off x="13354109" y="9203636"/>
              <a:ext cx="496957" cy="1061491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50" b="1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</p:grpSp>
      <p:sp>
        <p:nvSpPr>
          <p:cNvPr id="1091" name="TextBox 1090"/>
          <p:cNvSpPr txBox="1"/>
          <p:nvPr/>
        </p:nvSpPr>
        <p:spPr>
          <a:xfrm>
            <a:off x="9317484" y="5338838"/>
            <a:ext cx="227242" cy="2862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LPC,</a:t>
            </a:r>
          </a:p>
          <a:p>
            <a:pPr algn="ctr"/>
            <a:r>
              <a:rPr lang="en-US" sz="450" dirty="0"/>
              <a:t>CPPM,</a:t>
            </a:r>
          </a:p>
          <a:p>
            <a:pPr algn="ctr"/>
            <a:r>
              <a:rPr lang="en-US" sz="450" dirty="0"/>
              <a:t>IPHC,</a:t>
            </a:r>
          </a:p>
          <a:p>
            <a:pPr algn="ctr"/>
            <a:r>
              <a:rPr lang="en-US" sz="450" dirty="0" err="1"/>
              <a:t>Subatech</a:t>
            </a:r>
            <a:endParaRPr lang="en-US" sz="450" dirty="0"/>
          </a:p>
        </p:txBody>
      </p:sp>
      <p:sp>
        <p:nvSpPr>
          <p:cNvPr id="1095" name="Freeform 1094"/>
          <p:cNvSpPr/>
          <p:nvPr/>
        </p:nvSpPr>
        <p:spPr bwMode="auto">
          <a:xfrm flipH="1">
            <a:off x="7327569" y="2396383"/>
            <a:ext cx="4312815" cy="2475643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0 w 28020529"/>
              <a:gd name="connsiteY0" fmla="*/ 20 h 36980414"/>
              <a:gd name="connsiteX1" fmla="*/ 21279037 w 28020529"/>
              <a:gd name="connsiteY1" fmla="*/ 16732673 h 36980414"/>
              <a:gd name="connsiteX2" fmla="*/ 28020578 w 28020529"/>
              <a:gd name="connsiteY2" fmla="*/ 36980414 h 36980414"/>
              <a:gd name="connsiteX0" fmla="*/ 7918478 w 7922871"/>
              <a:gd name="connsiteY0" fmla="*/ 20 h 37325695"/>
              <a:gd name="connsiteX1" fmla="*/ 487392 w 7922871"/>
              <a:gd name="connsiteY1" fmla="*/ 17077954 h 37325695"/>
              <a:gd name="connsiteX2" fmla="*/ 7228933 w 7922871"/>
              <a:gd name="connsiteY2" fmla="*/ 37325695 h 37325695"/>
              <a:gd name="connsiteX0" fmla="*/ 7918478 w 8034431"/>
              <a:gd name="connsiteY0" fmla="*/ 0 h 37325675"/>
              <a:gd name="connsiteX1" fmla="*/ 7297577 w 8034431"/>
              <a:gd name="connsiteY1" fmla="*/ 4041465 h 37325675"/>
              <a:gd name="connsiteX2" fmla="*/ 487392 w 8034431"/>
              <a:gd name="connsiteY2" fmla="*/ 17077934 h 37325675"/>
              <a:gd name="connsiteX3" fmla="*/ 7228933 w 8034431"/>
              <a:gd name="connsiteY3" fmla="*/ 37325675 h 37325675"/>
              <a:gd name="connsiteX0" fmla="*/ 7297577 w 7297578"/>
              <a:gd name="connsiteY0" fmla="*/ 0 h 33284210"/>
              <a:gd name="connsiteX1" fmla="*/ 487392 w 7297578"/>
              <a:gd name="connsiteY1" fmla="*/ 13036469 h 33284210"/>
              <a:gd name="connsiteX2" fmla="*/ 7228933 w 7297578"/>
              <a:gd name="connsiteY2" fmla="*/ 33284210 h 33284210"/>
              <a:gd name="connsiteX0" fmla="*/ 29554 w 43600156"/>
              <a:gd name="connsiteY0" fmla="*/ 0 h 36391708"/>
              <a:gd name="connsiteX1" fmla="*/ 36858663 w 43600156"/>
              <a:gd name="connsiteY1" fmla="*/ 16143967 h 36391708"/>
              <a:gd name="connsiteX2" fmla="*/ 43600204 w 43600156"/>
              <a:gd name="connsiteY2" fmla="*/ 36391708 h 36391708"/>
              <a:gd name="connsiteX0" fmla="*/ 0 w 46813156"/>
              <a:gd name="connsiteY0" fmla="*/ 0 h 36391708"/>
              <a:gd name="connsiteX1" fmla="*/ 36829109 w 46813156"/>
              <a:gd name="connsiteY1" fmla="*/ 16143967 h 36391708"/>
              <a:gd name="connsiteX2" fmla="*/ 43570650 w 46813156"/>
              <a:gd name="connsiteY2" fmla="*/ 36391708 h 36391708"/>
              <a:gd name="connsiteX0" fmla="*/ 690799343 w 737612499"/>
              <a:gd name="connsiteY0" fmla="*/ 0 h 32314050"/>
              <a:gd name="connsiteX1" fmla="*/ 727628452 w 737612499"/>
              <a:gd name="connsiteY1" fmla="*/ 16143967 h 32314050"/>
              <a:gd name="connsiteX2" fmla="*/ 16907 w 737612499"/>
              <a:gd name="connsiteY2" fmla="*/ 32314050 h 32314050"/>
              <a:gd name="connsiteX0" fmla="*/ 691922129 w 738735285"/>
              <a:gd name="connsiteY0" fmla="*/ 0 h 37488530"/>
              <a:gd name="connsiteX1" fmla="*/ 728751238 w 738735285"/>
              <a:gd name="connsiteY1" fmla="*/ 16143967 h 37488530"/>
              <a:gd name="connsiteX2" fmla="*/ 1139693 w 738735285"/>
              <a:gd name="connsiteY2" fmla="*/ 32314050 h 37488530"/>
              <a:gd name="connsiteX0" fmla="*/ 690782436 w 737595592"/>
              <a:gd name="connsiteY0" fmla="*/ 0 h 41402043"/>
              <a:gd name="connsiteX1" fmla="*/ 727611545 w 737595592"/>
              <a:gd name="connsiteY1" fmla="*/ 16143967 h 41402043"/>
              <a:gd name="connsiteX2" fmla="*/ 632904897 w 737595592"/>
              <a:gd name="connsiteY2" fmla="*/ 41402043 h 41402043"/>
              <a:gd name="connsiteX3" fmla="*/ 0 w 737595592"/>
              <a:gd name="connsiteY3" fmla="*/ 32314050 h 41402043"/>
              <a:gd name="connsiteX0" fmla="*/ 690782436 w 737595592"/>
              <a:gd name="connsiteY0" fmla="*/ 0 h 42496043"/>
              <a:gd name="connsiteX1" fmla="*/ 727611545 w 737595592"/>
              <a:gd name="connsiteY1" fmla="*/ 16143967 h 42496043"/>
              <a:gd name="connsiteX2" fmla="*/ 628935340 w 737595592"/>
              <a:gd name="connsiteY2" fmla="*/ 42496043 h 42496043"/>
              <a:gd name="connsiteX3" fmla="*/ 0 w 737595592"/>
              <a:gd name="connsiteY3" fmla="*/ 32314050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4224369"/>
              <a:gd name="connsiteX1" fmla="*/ 763336755 w 773320802"/>
              <a:gd name="connsiteY1" fmla="*/ 16143967 h 44224369"/>
              <a:gd name="connsiteX2" fmla="*/ 664660550 w 773320802"/>
              <a:gd name="connsiteY2" fmla="*/ 42496043 h 44224369"/>
              <a:gd name="connsiteX3" fmla="*/ 339163442 w 773320802"/>
              <a:gd name="connsiteY3" fmla="*/ 40606394 h 44224369"/>
              <a:gd name="connsiteX4" fmla="*/ 0 w 773320802"/>
              <a:gd name="connsiteY4" fmla="*/ 33606957 h 44224369"/>
              <a:gd name="connsiteX0" fmla="*/ 726507646 w 773320802"/>
              <a:gd name="connsiteY0" fmla="*/ 0 h 44052019"/>
              <a:gd name="connsiteX1" fmla="*/ 763336755 w 773320802"/>
              <a:gd name="connsiteY1" fmla="*/ 16143967 h 44052019"/>
              <a:gd name="connsiteX2" fmla="*/ 664660550 w 773320802"/>
              <a:gd name="connsiteY2" fmla="*/ 42496043 h 44052019"/>
              <a:gd name="connsiteX3" fmla="*/ 339163442 w 773320802"/>
              <a:gd name="connsiteY3" fmla="*/ 40606394 h 44052019"/>
              <a:gd name="connsiteX4" fmla="*/ 0 w 773320802"/>
              <a:gd name="connsiteY4" fmla="*/ 33606957 h 44052019"/>
              <a:gd name="connsiteX0" fmla="*/ 726507646 w 773320802"/>
              <a:gd name="connsiteY0" fmla="*/ 0 h 44052019"/>
              <a:gd name="connsiteX1" fmla="*/ 763336755 w 773320802"/>
              <a:gd name="connsiteY1" fmla="*/ 16143967 h 44052019"/>
              <a:gd name="connsiteX2" fmla="*/ 664660550 w 773320802"/>
              <a:gd name="connsiteY2" fmla="*/ 42496043 h 44052019"/>
              <a:gd name="connsiteX3" fmla="*/ 339163442 w 773320802"/>
              <a:gd name="connsiteY3" fmla="*/ 40606394 h 44052019"/>
              <a:gd name="connsiteX4" fmla="*/ 0 w 773320802"/>
              <a:gd name="connsiteY4" fmla="*/ 33606957 h 44052019"/>
              <a:gd name="connsiteX0" fmla="*/ 726507646 w 773320802"/>
              <a:gd name="connsiteY0" fmla="*/ 0 h 44052019"/>
              <a:gd name="connsiteX1" fmla="*/ 763336755 w 773320802"/>
              <a:gd name="connsiteY1" fmla="*/ 16143967 h 44052019"/>
              <a:gd name="connsiteX2" fmla="*/ 664660550 w 773320802"/>
              <a:gd name="connsiteY2" fmla="*/ 42496043 h 44052019"/>
              <a:gd name="connsiteX3" fmla="*/ 339163442 w 773320802"/>
              <a:gd name="connsiteY3" fmla="*/ 40606394 h 44052019"/>
              <a:gd name="connsiteX4" fmla="*/ 0 w 773320802"/>
              <a:gd name="connsiteY4" fmla="*/ 33606957 h 44052019"/>
              <a:gd name="connsiteX0" fmla="*/ 726507646 w 773320802"/>
              <a:gd name="connsiteY0" fmla="*/ 0 h 42496044"/>
              <a:gd name="connsiteX1" fmla="*/ 763336755 w 773320802"/>
              <a:gd name="connsiteY1" fmla="*/ 16143967 h 42496044"/>
              <a:gd name="connsiteX2" fmla="*/ 664660550 w 773320802"/>
              <a:gd name="connsiteY2" fmla="*/ 42496043 h 42496044"/>
              <a:gd name="connsiteX3" fmla="*/ 339163442 w 773320802"/>
              <a:gd name="connsiteY3" fmla="*/ 40606394 h 42496044"/>
              <a:gd name="connsiteX4" fmla="*/ 0 w 773320802"/>
              <a:gd name="connsiteY4" fmla="*/ 33606957 h 42496044"/>
              <a:gd name="connsiteX0" fmla="*/ 726507646 w 773320802"/>
              <a:gd name="connsiteY0" fmla="*/ 0 h 42496044"/>
              <a:gd name="connsiteX1" fmla="*/ 763336755 w 773320802"/>
              <a:gd name="connsiteY1" fmla="*/ 16143967 h 42496044"/>
              <a:gd name="connsiteX2" fmla="*/ 664660550 w 773320802"/>
              <a:gd name="connsiteY2" fmla="*/ 42496043 h 42496044"/>
              <a:gd name="connsiteX3" fmla="*/ 339163442 w 773320802"/>
              <a:gd name="connsiteY3" fmla="*/ 40606394 h 42496044"/>
              <a:gd name="connsiteX4" fmla="*/ 0 w 773320802"/>
              <a:gd name="connsiteY4" fmla="*/ 33606957 h 42496044"/>
              <a:gd name="connsiteX0" fmla="*/ 726507646 w 773320802"/>
              <a:gd name="connsiteY0" fmla="*/ 0 h 42496044"/>
              <a:gd name="connsiteX1" fmla="*/ 763336755 w 773320802"/>
              <a:gd name="connsiteY1" fmla="*/ 16143967 h 42496044"/>
              <a:gd name="connsiteX2" fmla="*/ 664660550 w 773320802"/>
              <a:gd name="connsiteY2" fmla="*/ 42496043 h 42496044"/>
              <a:gd name="connsiteX3" fmla="*/ 339163442 w 773320802"/>
              <a:gd name="connsiteY3" fmla="*/ 40606394 h 42496044"/>
              <a:gd name="connsiteX4" fmla="*/ 0 w 773320802"/>
              <a:gd name="connsiteY4" fmla="*/ 33606957 h 42496044"/>
              <a:gd name="connsiteX0" fmla="*/ 735769767 w 778425925"/>
              <a:gd name="connsiteY0" fmla="*/ 0 h 42098230"/>
              <a:gd name="connsiteX1" fmla="*/ 763336755 w 778425925"/>
              <a:gd name="connsiteY1" fmla="*/ 15746153 h 42098230"/>
              <a:gd name="connsiteX2" fmla="*/ 664660550 w 778425925"/>
              <a:gd name="connsiteY2" fmla="*/ 42098229 h 42098230"/>
              <a:gd name="connsiteX3" fmla="*/ 339163442 w 778425925"/>
              <a:gd name="connsiteY3" fmla="*/ 40208580 h 42098230"/>
              <a:gd name="connsiteX4" fmla="*/ 0 w 778425925"/>
              <a:gd name="connsiteY4" fmla="*/ 33209143 h 42098230"/>
              <a:gd name="connsiteX0" fmla="*/ 742385606 w 782480815"/>
              <a:gd name="connsiteY0" fmla="*/ 0 h 42197684"/>
              <a:gd name="connsiteX1" fmla="*/ 763336755 w 782480815"/>
              <a:gd name="connsiteY1" fmla="*/ 15845607 h 42197684"/>
              <a:gd name="connsiteX2" fmla="*/ 664660550 w 782480815"/>
              <a:gd name="connsiteY2" fmla="*/ 42197683 h 42197684"/>
              <a:gd name="connsiteX3" fmla="*/ 339163442 w 782480815"/>
              <a:gd name="connsiteY3" fmla="*/ 40308034 h 42197684"/>
              <a:gd name="connsiteX4" fmla="*/ 0 w 782480815"/>
              <a:gd name="connsiteY4" fmla="*/ 33308597 h 42197684"/>
              <a:gd name="connsiteX0" fmla="*/ 742385606 w 769354973"/>
              <a:gd name="connsiteY0" fmla="*/ 0 h 42197684"/>
              <a:gd name="connsiteX1" fmla="*/ 763336755 w 769354973"/>
              <a:gd name="connsiteY1" fmla="*/ 15845607 h 42197684"/>
              <a:gd name="connsiteX2" fmla="*/ 664660550 w 769354973"/>
              <a:gd name="connsiteY2" fmla="*/ 42197683 h 42197684"/>
              <a:gd name="connsiteX3" fmla="*/ 339163442 w 769354973"/>
              <a:gd name="connsiteY3" fmla="*/ 40308034 h 42197684"/>
              <a:gd name="connsiteX4" fmla="*/ 0 w 769354973"/>
              <a:gd name="connsiteY4" fmla="*/ 33308597 h 42197684"/>
              <a:gd name="connsiteX0" fmla="*/ 742385606 w 763336738"/>
              <a:gd name="connsiteY0" fmla="*/ 0 h 42197684"/>
              <a:gd name="connsiteX1" fmla="*/ 763336755 w 763336738"/>
              <a:gd name="connsiteY1" fmla="*/ 15845607 h 42197684"/>
              <a:gd name="connsiteX2" fmla="*/ 664660550 w 763336738"/>
              <a:gd name="connsiteY2" fmla="*/ 42197683 h 42197684"/>
              <a:gd name="connsiteX3" fmla="*/ 339163442 w 763336738"/>
              <a:gd name="connsiteY3" fmla="*/ 40308034 h 42197684"/>
              <a:gd name="connsiteX4" fmla="*/ 0 w 763336738"/>
              <a:gd name="connsiteY4" fmla="*/ 33308597 h 42197684"/>
              <a:gd name="connsiteX0" fmla="*/ 742385606 w 763336738"/>
              <a:gd name="connsiteY0" fmla="*/ 0 h 42197684"/>
              <a:gd name="connsiteX1" fmla="*/ 763336755 w 763336738"/>
              <a:gd name="connsiteY1" fmla="*/ 15845607 h 42197684"/>
              <a:gd name="connsiteX2" fmla="*/ 664660550 w 763336738"/>
              <a:gd name="connsiteY2" fmla="*/ 42197683 h 42197684"/>
              <a:gd name="connsiteX3" fmla="*/ 339163442 w 763336738"/>
              <a:gd name="connsiteY3" fmla="*/ 40308034 h 42197684"/>
              <a:gd name="connsiteX4" fmla="*/ 0 w 763336738"/>
              <a:gd name="connsiteY4" fmla="*/ 33308597 h 42197684"/>
              <a:gd name="connsiteX0" fmla="*/ 742385606 w 771681353"/>
              <a:gd name="connsiteY0" fmla="*/ 0 h 41062818"/>
              <a:gd name="connsiteX1" fmla="*/ 763336755 w 771681353"/>
              <a:gd name="connsiteY1" fmla="*/ 15845607 h 41062818"/>
              <a:gd name="connsiteX2" fmla="*/ 688251708 w 771681353"/>
              <a:gd name="connsiteY2" fmla="*/ 41062818 h 41062818"/>
              <a:gd name="connsiteX3" fmla="*/ 339163442 w 771681353"/>
              <a:gd name="connsiteY3" fmla="*/ 40308034 h 41062818"/>
              <a:gd name="connsiteX4" fmla="*/ 0 w 771681353"/>
              <a:gd name="connsiteY4" fmla="*/ 33308597 h 41062818"/>
              <a:gd name="connsiteX0" fmla="*/ 742385606 w 787479038"/>
              <a:gd name="connsiteY0" fmla="*/ 0 h 40903696"/>
              <a:gd name="connsiteX1" fmla="*/ 763336755 w 787479038"/>
              <a:gd name="connsiteY1" fmla="*/ 15845607 h 40903696"/>
              <a:gd name="connsiteX2" fmla="*/ 716831902 w 787479038"/>
              <a:gd name="connsiteY2" fmla="*/ 40903696 h 40903696"/>
              <a:gd name="connsiteX3" fmla="*/ 339163442 w 787479038"/>
              <a:gd name="connsiteY3" fmla="*/ 40308034 h 40903696"/>
              <a:gd name="connsiteX4" fmla="*/ 0 w 787479038"/>
              <a:gd name="connsiteY4" fmla="*/ 33308597 h 40903696"/>
              <a:gd name="connsiteX0" fmla="*/ 742385606 w 767652556"/>
              <a:gd name="connsiteY0" fmla="*/ 0 h 40903696"/>
              <a:gd name="connsiteX1" fmla="*/ 763336755 w 767652556"/>
              <a:gd name="connsiteY1" fmla="*/ 15845607 h 40903696"/>
              <a:gd name="connsiteX2" fmla="*/ 716831902 w 767652556"/>
              <a:gd name="connsiteY2" fmla="*/ 40903696 h 40903696"/>
              <a:gd name="connsiteX3" fmla="*/ 339163442 w 767652556"/>
              <a:gd name="connsiteY3" fmla="*/ 40308034 h 40903696"/>
              <a:gd name="connsiteX4" fmla="*/ 0 w 767652556"/>
              <a:gd name="connsiteY4" fmla="*/ 33308597 h 40903696"/>
              <a:gd name="connsiteX0" fmla="*/ 742385606 w 794292702"/>
              <a:gd name="connsiteY0" fmla="*/ 0 h 40665003"/>
              <a:gd name="connsiteX1" fmla="*/ 763336755 w 794292702"/>
              <a:gd name="connsiteY1" fmla="*/ 15845607 h 40665003"/>
              <a:gd name="connsiteX2" fmla="*/ 758114464 w 794292702"/>
              <a:gd name="connsiteY2" fmla="*/ 40665003 h 40665003"/>
              <a:gd name="connsiteX3" fmla="*/ 339163442 w 794292702"/>
              <a:gd name="connsiteY3" fmla="*/ 40308034 h 40665003"/>
              <a:gd name="connsiteX4" fmla="*/ 0 w 794292702"/>
              <a:gd name="connsiteY4" fmla="*/ 33308597 h 40665003"/>
              <a:gd name="connsiteX0" fmla="*/ 742385606 w 778773118"/>
              <a:gd name="connsiteY0" fmla="*/ 0 h 40665003"/>
              <a:gd name="connsiteX1" fmla="*/ 763336755 w 778773118"/>
              <a:gd name="connsiteY1" fmla="*/ 15845607 h 40665003"/>
              <a:gd name="connsiteX2" fmla="*/ 758114464 w 778773118"/>
              <a:gd name="connsiteY2" fmla="*/ 40665003 h 40665003"/>
              <a:gd name="connsiteX3" fmla="*/ 339163442 w 778773118"/>
              <a:gd name="connsiteY3" fmla="*/ 40308034 h 40665003"/>
              <a:gd name="connsiteX4" fmla="*/ 0 w 778773118"/>
              <a:gd name="connsiteY4" fmla="*/ 33308597 h 40665003"/>
              <a:gd name="connsiteX0" fmla="*/ 742385606 w 777318049"/>
              <a:gd name="connsiteY0" fmla="*/ 0 h 40665003"/>
              <a:gd name="connsiteX1" fmla="*/ 756985554 w 777318049"/>
              <a:gd name="connsiteY1" fmla="*/ 15527353 h 40665003"/>
              <a:gd name="connsiteX2" fmla="*/ 758114464 w 777318049"/>
              <a:gd name="connsiteY2" fmla="*/ 40665003 h 40665003"/>
              <a:gd name="connsiteX3" fmla="*/ 339163442 w 777318049"/>
              <a:gd name="connsiteY3" fmla="*/ 40308034 h 40665003"/>
              <a:gd name="connsiteX4" fmla="*/ 0 w 777318049"/>
              <a:gd name="connsiteY4" fmla="*/ 33308597 h 40665003"/>
              <a:gd name="connsiteX0" fmla="*/ 742385606 w 777318049"/>
              <a:gd name="connsiteY0" fmla="*/ 0 h 40665003"/>
              <a:gd name="connsiteX1" fmla="*/ 756985554 w 777318049"/>
              <a:gd name="connsiteY1" fmla="*/ 15527353 h 40665003"/>
              <a:gd name="connsiteX2" fmla="*/ 758114464 w 777318049"/>
              <a:gd name="connsiteY2" fmla="*/ 40665003 h 40665003"/>
              <a:gd name="connsiteX3" fmla="*/ 339163442 w 777318049"/>
              <a:gd name="connsiteY3" fmla="*/ 40308034 h 40665003"/>
              <a:gd name="connsiteX4" fmla="*/ 0 w 777318049"/>
              <a:gd name="connsiteY4" fmla="*/ 33308597 h 40665003"/>
              <a:gd name="connsiteX0" fmla="*/ 742385606 w 817817962"/>
              <a:gd name="connsiteY0" fmla="*/ 0 h 40665523"/>
              <a:gd name="connsiteX1" fmla="*/ 756985554 w 817817962"/>
              <a:gd name="connsiteY1" fmla="*/ 15527353 h 40665523"/>
              <a:gd name="connsiteX2" fmla="*/ 758114464 w 817817962"/>
              <a:gd name="connsiteY2" fmla="*/ 40665003 h 40665523"/>
              <a:gd name="connsiteX3" fmla="*/ 339163442 w 817817962"/>
              <a:gd name="connsiteY3" fmla="*/ 40308034 h 40665523"/>
              <a:gd name="connsiteX4" fmla="*/ 0 w 817817962"/>
              <a:gd name="connsiteY4" fmla="*/ 33308597 h 40665523"/>
              <a:gd name="connsiteX0" fmla="*/ 742385606 w 817817962"/>
              <a:gd name="connsiteY0" fmla="*/ 0 h 40665523"/>
              <a:gd name="connsiteX1" fmla="*/ 756985554 w 817817962"/>
              <a:gd name="connsiteY1" fmla="*/ 15527353 h 40665523"/>
              <a:gd name="connsiteX2" fmla="*/ 758114464 w 817817962"/>
              <a:gd name="connsiteY2" fmla="*/ 40665003 h 40665523"/>
              <a:gd name="connsiteX3" fmla="*/ 339163442 w 817817962"/>
              <a:gd name="connsiteY3" fmla="*/ 40308034 h 40665523"/>
              <a:gd name="connsiteX4" fmla="*/ 0 w 817817962"/>
              <a:gd name="connsiteY4" fmla="*/ 33308597 h 40665523"/>
              <a:gd name="connsiteX0" fmla="*/ 742385606 w 775602851"/>
              <a:gd name="connsiteY0" fmla="*/ 0 h 40665003"/>
              <a:gd name="connsiteX1" fmla="*/ 756985554 w 775602851"/>
              <a:gd name="connsiteY1" fmla="*/ 15527353 h 40665003"/>
              <a:gd name="connsiteX2" fmla="*/ 758114464 w 775602851"/>
              <a:gd name="connsiteY2" fmla="*/ 40665003 h 40665003"/>
              <a:gd name="connsiteX3" fmla="*/ 339163442 w 775602851"/>
              <a:gd name="connsiteY3" fmla="*/ 40308034 h 40665003"/>
              <a:gd name="connsiteX4" fmla="*/ 0 w 775602851"/>
              <a:gd name="connsiteY4" fmla="*/ 33308597 h 40665003"/>
              <a:gd name="connsiteX0" fmla="*/ 742385606 w 775602851"/>
              <a:gd name="connsiteY0" fmla="*/ 0 h 40904066"/>
              <a:gd name="connsiteX1" fmla="*/ 756985554 w 775602851"/>
              <a:gd name="connsiteY1" fmla="*/ 15527353 h 40904066"/>
              <a:gd name="connsiteX2" fmla="*/ 758114464 w 775602851"/>
              <a:gd name="connsiteY2" fmla="*/ 40665003 h 40904066"/>
              <a:gd name="connsiteX3" fmla="*/ 339163442 w 775602851"/>
              <a:gd name="connsiteY3" fmla="*/ 40308034 h 40904066"/>
              <a:gd name="connsiteX4" fmla="*/ 0 w 775602851"/>
              <a:gd name="connsiteY4" fmla="*/ 33308597 h 40904066"/>
              <a:gd name="connsiteX0" fmla="*/ 742385606 w 775602851"/>
              <a:gd name="connsiteY0" fmla="*/ 0 h 41091506"/>
              <a:gd name="connsiteX1" fmla="*/ 756985554 w 775602851"/>
              <a:gd name="connsiteY1" fmla="*/ 15527353 h 41091506"/>
              <a:gd name="connsiteX2" fmla="*/ 758114464 w 775602851"/>
              <a:gd name="connsiteY2" fmla="*/ 40665003 h 41091506"/>
              <a:gd name="connsiteX3" fmla="*/ 339163442 w 775602851"/>
              <a:gd name="connsiteY3" fmla="*/ 40308034 h 41091506"/>
              <a:gd name="connsiteX4" fmla="*/ 0 w 775602851"/>
              <a:gd name="connsiteY4" fmla="*/ 33308597 h 41091506"/>
              <a:gd name="connsiteX0" fmla="*/ 726307957 w 759525202"/>
              <a:gd name="connsiteY0" fmla="*/ 0 h 41091506"/>
              <a:gd name="connsiteX1" fmla="*/ 740907905 w 759525202"/>
              <a:gd name="connsiteY1" fmla="*/ 15527353 h 41091506"/>
              <a:gd name="connsiteX2" fmla="*/ 742036815 w 759525202"/>
              <a:gd name="connsiteY2" fmla="*/ 40665003 h 41091506"/>
              <a:gd name="connsiteX3" fmla="*/ 323085793 w 759525202"/>
              <a:gd name="connsiteY3" fmla="*/ 40308034 h 41091506"/>
              <a:gd name="connsiteX4" fmla="*/ 0 w 759525202"/>
              <a:gd name="connsiteY4" fmla="*/ 28302075 h 41091506"/>
              <a:gd name="connsiteX0" fmla="*/ 727711639 w 760928884"/>
              <a:gd name="connsiteY0" fmla="*/ 0 h 41091506"/>
              <a:gd name="connsiteX1" fmla="*/ 742311587 w 760928884"/>
              <a:gd name="connsiteY1" fmla="*/ 15527353 h 41091506"/>
              <a:gd name="connsiteX2" fmla="*/ 743440497 w 760928884"/>
              <a:gd name="connsiteY2" fmla="*/ 40665003 h 41091506"/>
              <a:gd name="connsiteX3" fmla="*/ 324489475 w 760928884"/>
              <a:gd name="connsiteY3" fmla="*/ 40308034 h 41091506"/>
              <a:gd name="connsiteX4" fmla="*/ 1403682 w 760928884"/>
              <a:gd name="connsiteY4" fmla="*/ 28302075 h 41091506"/>
              <a:gd name="connsiteX0" fmla="*/ 760526044 w 760928884"/>
              <a:gd name="connsiteY0" fmla="*/ 0 h 38465895"/>
              <a:gd name="connsiteX1" fmla="*/ 742311587 w 760928884"/>
              <a:gd name="connsiteY1" fmla="*/ 12901742 h 38465895"/>
              <a:gd name="connsiteX2" fmla="*/ 743440497 w 760928884"/>
              <a:gd name="connsiteY2" fmla="*/ 38039392 h 38465895"/>
              <a:gd name="connsiteX3" fmla="*/ 324489475 w 760928884"/>
              <a:gd name="connsiteY3" fmla="*/ 37682423 h 38465895"/>
              <a:gd name="connsiteX4" fmla="*/ 1403682 w 760928884"/>
              <a:gd name="connsiteY4" fmla="*/ 25676464 h 38465895"/>
              <a:gd name="connsiteX0" fmla="*/ 774360989 w 774360989"/>
              <a:gd name="connsiteY0" fmla="*/ 0 h 39036892"/>
              <a:gd name="connsiteX1" fmla="*/ 742311587 w 774360989"/>
              <a:gd name="connsiteY1" fmla="*/ 13472739 h 39036892"/>
              <a:gd name="connsiteX2" fmla="*/ 743440497 w 774360989"/>
              <a:gd name="connsiteY2" fmla="*/ 38610389 h 39036892"/>
              <a:gd name="connsiteX3" fmla="*/ 324489475 w 774360989"/>
              <a:gd name="connsiteY3" fmla="*/ 38253420 h 39036892"/>
              <a:gd name="connsiteX4" fmla="*/ 1403682 w 774360989"/>
              <a:gd name="connsiteY4" fmla="*/ 26247461 h 39036892"/>
              <a:gd name="connsiteX0" fmla="*/ 774360989 w 774360989"/>
              <a:gd name="connsiteY0" fmla="*/ 0 h 39036892"/>
              <a:gd name="connsiteX1" fmla="*/ 742311587 w 774360989"/>
              <a:gd name="connsiteY1" fmla="*/ 13472739 h 39036892"/>
              <a:gd name="connsiteX2" fmla="*/ 743440497 w 774360989"/>
              <a:gd name="connsiteY2" fmla="*/ 38610389 h 39036892"/>
              <a:gd name="connsiteX3" fmla="*/ 324489475 w 774360989"/>
              <a:gd name="connsiteY3" fmla="*/ 38253420 h 39036892"/>
              <a:gd name="connsiteX4" fmla="*/ 1403682 w 774360989"/>
              <a:gd name="connsiteY4" fmla="*/ 26247461 h 39036892"/>
              <a:gd name="connsiteX0" fmla="*/ 774360989 w 774360989"/>
              <a:gd name="connsiteY0" fmla="*/ 0 h 39036892"/>
              <a:gd name="connsiteX1" fmla="*/ 742311587 w 774360989"/>
              <a:gd name="connsiteY1" fmla="*/ 13472739 h 39036892"/>
              <a:gd name="connsiteX2" fmla="*/ 743440497 w 774360989"/>
              <a:gd name="connsiteY2" fmla="*/ 38610389 h 39036892"/>
              <a:gd name="connsiteX3" fmla="*/ 324489475 w 774360989"/>
              <a:gd name="connsiteY3" fmla="*/ 38253420 h 39036892"/>
              <a:gd name="connsiteX4" fmla="*/ 1403682 w 774360989"/>
              <a:gd name="connsiteY4" fmla="*/ 26247461 h 39036892"/>
              <a:gd name="connsiteX0" fmla="*/ 774360989 w 774360989"/>
              <a:gd name="connsiteY0" fmla="*/ 0 h 39036892"/>
              <a:gd name="connsiteX1" fmla="*/ 742311587 w 774360989"/>
              <a:gd name="connsiteY1" fmla="*/ 13472739 h 39036892"/>
              <a:gd name="connsiteX2" fmla="*/ 743440497 w 774360989"/>
              <a:gd name="connsiteY2" fmla="*/ 38610389 h 39036892"/>
              <a:gd name="connsiteX3" fmla="*/ 324489475 w 774360989"/>
              <a:gd name="connsiteY3" fmla="*/ 38253420 h 39036892"/>
              <a:gd name="connsiteX4" fmla="*/ 1403682 w 774360989"/>
              <a:gd name="connsiteY4" fmla="*/ 26247461 h 39036892"/>
              <a:gd name="connsiteX0" fmla="*/ 774360989 w 774360989"/>
              <a:gd name="connsiteY0" fmla="*/ 0 h 39036892"/>
              <a:gd name="connsiteX1" fmla="*/ 734862112 w 774360989"/>
              <a:gd name="connsiteY1" fmla="*/ 13391156 h 39036892"/>
              <a:gd name="connsiteX2" fmla="*/ 743440497 w 774360989"/>
              <a:gd name="connsiteY2" fmla="*/ 38610389 h 39036892"/>
              <a:gd name="connsiteX3" fmla="*/ 324489475 w 774360989"/>
              <a:gd name="connsiteY3" fmla="*/ 38253420 h 39036892"/>
              <a:gd name="connsiteX4" fmla="*/ 1403682 w 774360989"/>
              <a:gd name="connsiteY4" fmla="*/ 26247461 h 39036892"/>
              <a:gd name="connsiteX0" fmla="*/ 789260284 w 789260284"/>
              <a:gd name="connsiteY0" fmla="*/ 0 h 40831461"/>
              <a:gd name="connsiteX1" fmla="*/ 734862112 w 789260284"/>
              <a:gd name="connsiteY1" fmla="*/ 15185725 h 40831461"/>
              <a:gd name="connsiteX2" fmla="*/ 743440497 w 789260284"/>
              <a:gd name="connsiteY2" fmla="*/ 40404958 h 40831461"/>
              <a:gd name="connsiteX3" fmla="*/ 324489475 w 789260284"/>
              <a:gd name="connsiteY3" fmla="*/ 40047989 h 40831461"/>
              <a:gd name="connsiteX4" fmla="*/ 1403682 w 789260284"/>
              <a:gd name="connsiteY4" fmla="*/ 28042030 h 40831461"/>
              <a:gd name="connsiteX0" fmla="*/ 751075747 w 760909878"/>
              <a:gd name="connsiteY0" fmla="*/ 0 h 43157869"/>
              <a:gd name="connsiteX1" fmla="*/ 734862112 w 760909878"/>
              <a:gd name="connsiteY1" fmla="*/ 17512133 h 43157869"/>
              <a:gd name="connsiteX2" fmla="*/ 743440497 w 760909878"/>
              <a:gd name="connsiteY2" fmla="*/ 42731366 h 43157869"/>
              <a:gd name="connsiteX3" fmla="*/ 324489475 w 760909878"/>
              <a:gd name="connsiteY3" fmla="*/ 42374397 h 43157869"/>
              <a:gd name="connsiteX4" fmla="*/ 1403682 w 760909878"/>
              <a:gd name="connsiteY4" fmla="*/ 30368438 h 43157869"/>
              <a:gd name="connsiteX0" fmla="*/ 751075747 w 760909878"/>
              <a:gd name="connsiteY0" fmla="*/ 0 h 43157869"/>
              <a:gd name="connsiteX1" fmla="*/ 734862112 w 760909878"/>
              <a:gd name="connsiteY1" fmla="*/ 17512133 h 43157869"/>
              <a:gd name="connsiteX2" fmla="*/ 743440497 w 760909878"/>
              <a:gd name="connsiteY2" fmla="*/ 42731366 h 43157869"/>
              <a:gd name="connsiteX3" fmla="*/ 324489475 w 760909878"/>
              <a:gd name="connsiteY3" fmla="*/ 42374397 h 43157869"/>
              <a:gd name="connsiteX4" fmla="*/ 1403682 w 760909878"/>
              <a:gd name="connsiteY4" fmla="*/ 30368438 h 43157869"/>
              <a:gd name="connsiteX0" fmla="*/ 741799170 w 761192663"/>
              <a:gd name="connsiteY0" fmla="*/ 0 h 50785155"/>
              <a:gd name="connsiteX1" fmla="*/ 734862221 w 761192663"/>
              <a:gd name="connsiteY1" fmla="*/ 25139419 h 50785155"/>
              <a:gd name="connsiteX2" fmla="*/ 743440606 w 761192663"/>
              <a:gd name="connsiteY2" fmla="*/ 50358652 h 50785155"/>
              <a:gd name="connsiteX3" fmla="*/ 324489584 w 761192663"/>
              <a:gd name="connsiteY3" fmla="*/ 50001683 h 50785155"/>
              <a:gd name="connsiteX4" fmla="*/ 1403791 w 761192663"/>
              <a:gd name="connsiteY4" fmla="*/ 37995724 h 50785155"/>
              <a:gd name="connsiteX0" fmla="*/ 741799170 w 761192663"/>
              <a:gd name="connsiteY0" fmla="*/ 0 h 50785155"/>
              <a:gd name="connsiteX1" fmla="*/ 734862221 w 761192663"/>
              <a:gd name="connsiteY1" fmla="*/ 25139419 h 50785155"/>
              <a:gd name="connsiteX2" fmla="*/ 743440606 w 761192663"/>
              <a:gd name="connsiteY2" fmla="*/ 50358652 h 50785155"/>
              <a:gd name="connsiteX3" fmla="*/ 324489584 w 761192663"/>
              <a:gd name="connsiteY3" fmla="*/ 50001683 h 50785155"/>
              <a:gd name="connsiteX4" fmla="*/ 1403791 w 761192663"/>
              <a:gd name="connsiteY4" fmla="*/ 37995724 h 50785155"/>
              <a:gd name="connsiteX0" fmla="*/ 741799170 w 759678327"/>
              <a:gd name="connsiteY0" fmla="*/ 0 h 50009279"/>
              <a:gd name="connsiteX1" fmla="*/ 734862221 w 759678327"/>
              <a:gd name="connsiteY1" fmla="*/ 25139419 h 50009279"/>
              <a:gd name="connsiteX2" fmla="*/ 741585317 w 759678327"/>
              <a:gd name="connsiteY2" fmla="*/ 47728563 h 50009279"/>
              <a:gd name="connsiteX3" fmla="*/ 324489584 w 759678327"/>
              <a:gd name="connsiteY3" fmla="*/ 50001683 h 50009279"/>
              <a:gd name="connsiteX4" fmla="*/ 1403791 w 759678327"/>
              <a:gd name="connsiteY4" fmla="*/ 37995724 h 50009279"/>
              <a:gd name="connsiteX0" fmla="*/ 741799170 w 759678327"/>
              <a:gd name="connsiteY0" fmla="*/ 0 h 50385060"/>
              <a:gd name="connsiteX1" fmla="*/ 734862221 w 759678327"/>
              <a:gd name="connsiteY1" fmla="*/ 25139419 h 50385060"/>
              <a:gd name="connsiteX2" fmla="*/ 741585317 w 759678327"/>
              <a:gd name="connsiteY2" fmla="*/ 47728563 h 50385060"/>
              <a:gd name="connsiteX3" fmla="*/ 324489584 w 759678327"/>
              <a:gd name="connsiteY3" fmla="*/ 50001683 h 50385060"/>
              <a:gd name="connsiteX4" fmla="*/ 1403791 w 759678327"/>
              <a:gd name="connsiteY4" fmla="*/ 37995724 h 50385060"/>
              <a:gd name="connsiteX0" fmla="*/ 741799170 w 795638335"/>
              <a:gd name="connsiteY0" fmla="*/ 0 h 50385060"/>
              <a:gd name="connsiteX1" fmla="*/ 734862221 w 795638335"/>
              <a:gd name="connsiteY1" fmla="*/ 25139419 h 50385060"/>
              <a:gd name="connsiteX2" fmla="*/ 741585317 w 795638335"/>
              <a:gd name="connsiteY2" fmla="*/ 47728563 h 50385060"/>
              <a:gd name="connsiteX3" fmla="*/ 324489584 w 795638335"/>
              <a:gd name="connsiteY3" fmla="*/ 50001683 h 50385060"/>
              <a:gd name="connsiteX4" fmla="*/ 1403791 w 795638335"/>
              <a:gd name="connsiteY4" fmla="*/ 37995724 h 50385060"/>
              <a:gd name="connsiteX0" fmla="*/ 741799170 w 758217182"/>
              <a:gd name="connsiteY0" fmla="*/ 0 h 51731626"/>
              <a:gd name="connsiteX1" fmla="*/ 734862221 w 758217182"/>
              <a:gd name="connsiteY1" fmla="*/ 25139419 h 51731626"/>
              <a:gd name="connsiteX2" fmla="*/ 741585317 w 758217182"/>
              <a:gd name="connsiteY2" fmla="*/ 47728563 h 51731626"/>
              <a:gd name="connsiteX3" fmla="*/ 324489584 w 758217182"/>
              <a:gd name="connsiteY3" fmla="*/ 50001683 h 51731626"/>
              <a:gd name="connsiteX4" fmla="*/ 1403791 w 758217182"/>
              <a:gd name="connsiteY4" fmla="*/ 37995724 h 51731626"/>
              <a:gd name="connsiteX0" fmla="*/ 741799170 w 749442172"/>
              <a:gd name="connsiteY0" fmla="*/ 0 h 50296629"/>
              <a:gd name="connsiteX1" fmla="*/ 734862221 w 749442172"/>
              <a:gd name="connsiteY1" fmla="*/ 25139419 h 50296629"/>
              <a:gd name="connsiteX2" fmla="*/ 730453153 w 749442172"/>
              <a:gd name="connsiteY2" fmla="*/ 44660113 h 50296629"/>
              <a:gd name="connsiteX3" fmla="*/ 324489584 w 749442172"/>
              <a:gd name="connsiteY3" fmla="*/ 50001683 h 50296629"/>
              <a:gd name="connsiteX4" fmla="*/ 1403791 w 749442172"/>
              <a:gd name="connsiteY4" fmla="*/ 37995724 h 50296629"/>
              <a:gd name="connsiteX0" fmla="*/ 741799170 w 774745268"/>
              <a:gd name="connsiteY0" fmla="*/ 0 h 50296629"/>
              <a:gd name="connsiteX1" fmla="*/ 734862221 w 774745268"/>
              <a:gd name="connsiteY1" fmla="*/ 25139419 h 50296629"/>
              <a:gd name="connsiteX2" fmla="*/ 761066957 w 774745268"/>
              <a:gd name="connsiteY2" fmla="*/ 44660112 h 50296629"/>
              <a:gd name="connsiteX3" fmla="*/ 324489584 w 774745268"/>
              <a:gd name="connsiteY3" fmla="*/ 50001683 h 50296629"/>
              <a:gd name="connsiteX4" fmla="*/ 1403791 w 774745268"/>
              <a:gd name="connsiteY4" fmla="*/ 37995724 h 50296629"/>
              <a:gd name="connsiteX0" fmla="*/ 757303866 w 790249964"/>
              <a:gd name="connsiteY0" fmla="*/ 0 h 50296629"/>
              <a:gd name="connsiteX1" fmla="*/ 750366917 w 790249964"/>
              <a:gd name="connsiteY1" fmla="*/ 25139419 h 50296629"/>
              <a:gd name="connsiteX2" fmla="*/ 776571653 w 790249964"/>
              <a:gd name="connsiteY2" fmla="*/ 44660112 h 50296629"/>
              <a:gd name="connsiteX3" fmla="*/ 339994280 w 790249964"/>
              <a:gd name="connsiteY3" fmla="*/ 50001683 h 50296629"/>
              <a:gd name="connsiteX4" fmla="*/ 1287999 w 790249964"/>
              <a:gd name="connsiteY4" fmla="*/ 37558806 h 50296629"/>
              <a:gd name="connsiteX0" fmla="*/ 756015867 w 788961965"/>
              <a:gd name="connsiteY0" fmla="*/ 0 h 50296629"/>
              <a:gd name="connsiteX1" fmla="*/ 749078918 w 788961965"/>
              <a:gd name="connsiteY1" fmla="*/ 25139419 h 50296629"/>
              <a:gd name="connsiteX2" fmla="*/ 775283654 w 788961965"/>
              <a:gd name="connsiteY2" fmla="*/ 44660112 h 50296629"/>
              <a:gd name="connsiteX3" fmla="*/ 338706281 w 788961965"/>
              <a:gd name="connsiteY3" fmla="*/ 50001683 h 50296629"/>
              <a:gd name="connsiteX4" fmla="*/ 0 w 788961965"/>
              <a:gd name="connsiteY4" fmla="*/ 37558806 h 50296629"/>
              <a:gd name="connsiteX0" fmla="*/ 746827331 w 789167331"/>
              <a:gd name="connsiteY0" fmla="*/ 0 h 50558784"/>
              <a:gd name="connsiteX1" fmla="*/ 749078918 w 789167331"/>
              <a:gd name="connsiteY1" fmla="*/ 25401574 h 50558784"/>
              <a:gd name="connsiteX2" fmla="*/ 775283654 w 789167331"/>
              <a:gd name="connsiteY2" fmla="*/ 44922267 h 50558784"/>
              <a:gd name="connsiteX3" fmla="*/ 338706281 w 789167331"/>
              <a:gd name="connsiteY3" fmla="*/ 50263838 h 50558784"/>
              <a:gd name="connsiteX4" fmla="*/ 0 w 789167331"/>
              <a:gd name="connsiteY4" fmla="*/ 37820961 h 50558784"/>
              <a:gd name="connsiteX0" fmla="*/ 776230676 w 818570676"/>
              <a:gd name="connsiteY0" fmla="*/ 0 h 50558784"/>
              <a:gd name="connsiteX1" fmla="*/ 778482263 w 818570676"/>
              <a:gd name="connsiteY1" fmla="*/ 25401574 h 50558784"/>
              <a:gd name="connsiteX2" fmla="*/ 804686999 w 818570676"/>
              <a:gd name="connsiteY2" fmla="*/ 44922267 h 50558784"/>
              <a:gd name="connsiteX3" fmla="*/ 368109626 w 818570676"/>
              <a:gd name="connsiteY3" fmla="*/ 50263838 h 50558784"/>
              <a:gd name="connsiteX4" fmla="*/ 0 w 818570676"/>
              <a:gd name="connsiteY4" fmla="*/ 45598046 h 50558784"/>
              <a:gd name="connsiteX0" fmla="*/ 776230676 w 818570676"/>
              <a:gd name="connsiteY0" fmla="*/ 0 h 50558784"/>
              <a:gd name="connsiteX1" fmla="*/ 778482263 w 818570676"/>
              <a:gd name="connsiteY1" fmla="*/ 25401574 h 50558784"/>
              <a:gd name="connsiteX2" fmla="*/ 804686999 w 818570676"/>
              <a:gd name="connsiteY2" fmla="*/ 44922267 h 50558784"/>
              <a:gd name="connsiteX3" fmla="*/ 368109626 w 818570676"/>
              <a:gd name="connsiteY3" fmla="*/ 50263838 h 50558784"/>
              <a:gd name="connsiteX4" fmla="*/ 0 w 818570676"/>
              <a:gd name="connsiteY4" fmla="*/ 45598046 h 50558784"/>
              <a:gd name="connsiteX0" fmla="*/ 817579221 w 859919221"/>
              <a:gd name="connsiteY0" fmla="*/ 0 h 50558784"/>
              <a:gd name="connsiteX1" fmla="*/ 819830808 w 859919221"/>
              <a:gd name="connsiteY1" fmla="*/ 25401574 h 50558784"/>
              <a:gd name="connsiteX2" fmla="*/ 846035544 w 859919221"/>
              <a:gd name="connsiteY2" fmla="*/ 44922267 h 50558784"/>
              <a:gd name="connsiteX3" fmla="*/ 409458171 w 859919221"/>
              <a:gd name="connsiteY3" fmla="*/ 50263838 h 50558784"/>
              <a:gd name="connsiteX4" fmla="*/ 0 w 859919221"/>
              <a:gd name="connsiteY4" fmla="*/ 34937312 h 50558784"/>
              <a:gd name="connsiteX0" fmla="*/ 828103955 w 870443955"/>
              <a:gd name="connsiteY0" fmla="*/ 0 h 50558784"/>
              <a:gd name="connsiteX1" fmla="*/ 830355542 w 870443955"/>
              <a:gd name="connsiteY1" fmla="*/ 25401574 h 50558784"/>
              <a:gd name="connsiteX2" fmla="*/ 856560278 w 870443955"/>
              <a:gd name="connsiteY2" fmla="*/ 44922267 h 50558784"/>
              <a:gd name="connsiteX3" fmla="*/ 419982905 w 870443955"/>
              <a:gd name="connsiteY3" fmla="*/ 50263838 h 50558784"/>
              <a:gd name="connsiteX4" fmla="*/ 10524734 w 870443955"/>
              <a:gd name="connsiteY4" fmla="*/ 34937312 h 50558784"/>
              <a:gd name="connsiteX0" fmla="*/ 863994820 w 906334820"/>
              <a:gd name="connsiteY0" fmla="*/ 0 h 50628234"/>
              <a:gd name="connsiteX1" fmla="*/ 866246407 w 906334820"/>
              <a:gd name="connsiteY1" fmla="*/ 25401574 h 50628234"/>
              <a:gd name="connsiteX2" fmla="*/ 892451143 w 906334820"/>
              <a:gd name="connsiteY2" fmla="*/ 44922267 h 50628234"/>
              <a:gd name="connsiteX3" fmla="*/ 455873770 w 906334820"/>
              <a:gd name="connsiteY3" fmla="*/ 50263838 h 50628234"/>
              <a:gd name="connsiteX4" fmla="*/ 24901316 w 906334820"/>
              <a:gd name="connsiteY4" fmla="*/ 47201480 h 50628234"/>
              <a:gd name="connsiteX5" fmla="*/ 46415599 w 906334820"/>
              <a:gd name="connsiteY5" fmla="*/ 34937312 h 50628234"/>
              <a:gd name="connsiteX0" fmla="*/ 876689982 w 919029982"/>
              <a:gd name="connsiteY0" fmla="*/ 0 h 50628234"/>
              <a:gd name="connsiteX1" fmla="*/ 878941569 w 919029982"/>
              <a:gd name="connsiteY1" fmla="*/ 25401574 h 50628234"/>
              <a:gd name="connsiteX2" fmla="*/ 905146305 w 919029982"/>
              <a:gd name="connsiteY2" fmla="*/ 44922267 h 50628234"/>
              <a:gd name="connsiteX3" fmla="*/ 468568932 w 919029982"/>
              <a:gd name="connsiteY3" fmla="*/ 50263838 h 50628234"/>
              <a:gd name="connsiteX4" fmla="*/ 37596478 w 919029982"/>
              <a:gd name="connsiteY4" fmla="*/ 47201480 h 50628234"/>
              <a:gd name="connsiteX5" fmla="*/ 59110761 w 919029982"/>
              <a:gd name="connsiteY5" fmla="*/ 34937312 h 50628234"/>
              <a:gd name="connsiteX0" fmla="*/ 880396245 w 922736245"/>
              <a:gd name="connsiteY0" fmla="*/ 0 h 50628234"/>
              <a:gd name="connsiteX1" fmla="*/ 882647832 w 922736245"/>
              <a:gd name="connsiteY1" fmla="*/ 25401574 h 50628234"/>
              <a:gd name="connsiteX2" fmla="*/ 908852568 w 922736245"/>
              <a:gd name="connsiteY2" fmla="*/ 44922267 h 50628234"/>
              <a:gd name="connsiteX3" fmla="*/ 472275195 w 922736245"/>
              <a:gd name="connsiteY3" fmla="*/ 50263838 h 50628234"/>
              <a:gd name="connsiteX4" fmla="*/ 35789579 w 922736245"/>
              <a:gd name="connsiteY4" fmla="*/ 48686987 h 50628234"/>
              <a:gd name="connsiteX5" fmla="*/ 62817024 w 922736245"/>
              <a:gd name="connsiteY5" fmla="*/ 34937312 h 50628234"/>
              <a:gd name="connsiteX0" fmla="*/ 914544510 w 956884510"/>
              <a:gd name="connsiteY0" fmla="*/ 0 h 50628234"/>
              <a:gd name="connsiteX1" fmla="*/ 916796097 w 956884510"/>
              <a:gd name="connsiteY1" fmla="*/ 25401574 h 50628234"/>
              <a:gd name="connsiteX2" fmla="*/ 943000833 w 956884510"/>
              <a:gd name="connsiteY2" fmla="*/ 44922267 h 50628234"/>
              <a:gd name="connsiteX3" fmla="*/ 506423460 w 956884510"/>
              <a:gd name="connsiteY3" fmla="*/ 50263838 h 50628234"/>
              <a:gd name="connsiteX4" fmla="*/ 69937844 w 956884510"/>
              <a:gd name="connsiteY4" fmla="*/ 48686987 h 50628234"/>
              <a:gd name="connsiteX5" fmla="*/ 96965289 w 956884510"/>
              <a:gd name="connsiteY5" fmla="*/ 34937312 h 50628234"/>
              <a:gd name="connsiteX0" fmla="*/ 884875695 w 927215695"/>
              <a:gd name="connsiteY0" fmla="*/ 0 h 50628234"/>
              <a:gd name="connsiteX1" fmla="*/ 887127282 w 927215695"/>
              <a:gd name="connsiteY1" fmla="*/ 25401574 h 50628234"/>
              <a:gd name="connsiteX2" fmla="*/ 913332018 w 927215695"/>
              <a:gd name="connsiteY2" fmla="*/ 44922267 h 50628234"/>
              <a:gd name="connsiteX3" fmla="*/ 476754645 w 927215695"/>
              <a:gd name="connsiteY3" fmla="*/ 50263838 h 50628234"/>
              <a:gd name="connsiteX4" fmla="*/ 40269029 w 927215695"/>
              <a:gd name="connsiteY4" fmla="*/ 48686987 h 50628234"/>
              <a:gd name="connsiteX5" fmla="*/ 67296474 w 927215695"/>
              <a:gd name="connsiteY5" fmla="*/ 34937312 h 50628234"/>
              <a:gd name="connsiteX0" fmla="*/ 877653911 w 919993911"/>
              <a:gd name="connsiteY0" fmla="*/ 0 h 50628234"/>
              <a:gd name="connsiteX1" fmla="*/ 879905498 w 919993911"/>
              <a:gd name="connsiteY1" fmla="*/ 25401574 h 50628234"/>
              <a:gd name="connsiteX2" fmla="*/ 906110234 w 919993911"/>
              <a:gd name="connsiteY2" fmla="*/ 44922267 h 50628234"/>
              <a:gd name="connsiteX3" fmla="*/ 469532861 w 919993911"/>
              <a:gd name="connsiteY3" fmla="*/ 50263838 h 50628234"/>
              <a:gd name="connsiteX4" fmla="*/ 33047245 w 919993911"/>
              <a:gd name="connsiteY4" fmla="*/ 48686987 h 50628234"/>
              <a:gd name="connsiteX5" fmla="*/ 67425499 w 919993911"/>
              <a:gd name="connsiteY5" fmla="*/ 34849927 h 50628234"/>
              <a:gd name="connsiteX0" fmla="*/ 885099769 w 927439769"/>
              <a:gd name="connsiteY0" fmla="*/ 0 h 50628234"/>
              <a:gd name="connsiteX1" fmla="*/ 887351356 w 927439769"/>
              <a:gd name="connsiteY1" fmla="*/ 25401574 h 50628234"/>
              <a:gd name="connsiteX2" fmla="*/ 913556092 w 927439769"/>
              <a:gd name="connsiteY2" fmla="*/ 44922267 h 50628234"/>
              <a:gd name="connsiteX3" fmla="*/ 476978719 w 927439769"/>
              <a:gd name="connsiteY3" fmla="*/ 50263838 h 50628234"/>
              <a:gd name="connsiteX4" fmla="*/ 40493103 w 927439769"/>
              <a:gd name="connsiteY4" fmla="*/ 48686987 h 50628234"/>
              <a:gd name="connsiteX5" fmla="*/ 74871357 w 927439769"/>
              <a:gd name="connsiteY5" fmla="*/ 34849927 h 50628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7439769" h="50628234">
                <a:moveTo>
                  <a:pt x="885099769" y="0"/>
                </a:moveTo>
                <a:cubicBezTo>
                  <a:pt x="890548774" y="7188454"/>
                  <a:pt x="882608636" y="17914530"/>
                  <a:pt x="887351356" y="25401574"/>
                </a:cubicBezTo>
                <a:cubicBezTo>
                  <a:pt x="892094077" y="32888619"/>
                  <a:pt x="954578218" y="37608204"/>
                  <a:pt x="913556092" y="44922267"/>
                </a:cubicBezTo>
                <a:cubicBezTo>
                  <a:pt x="872533966" y="52236330"/>
                  <a:pt x="613606926" y="50539343"/>
                  <a:pt x="476978719" y="50263838"/>
                </a:cubicBezTo>
                <a:lnTo>
                  <a:pt x="40493103" y="48686987"/>
                </a:lnTo>
                <a:cubicBezTo>
                  <a:pt x="-26524791" y="46118002"/>
                  <a:pt x="-7123402" y="36675496"/>
                  <a:pt x="74871357" y="3484992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grpSp>
        <p:nvGrpSpPr>
          <p:cNvPr id="1097" name="Group 1096"/>
          <p:cNvGrpSpPr/>
          <p:nvPr/>
        </p:nvGrpSpPr>
        <p:grpSpPr>
          <a:xfrm>
            <a:off x="9194945" y="5211601"/>
            <a:ext cx="400313" cy="78483"/>
            <a:chOff x="13424646" y="9304893"/>
            <a:chExt cx="800627" cy="156968"/>
          </a:xfrm>
        </p:grpSpPr>
        <p:cxnSp>
          <p:nvCxnSpPr>
            <p:cNvPr id="1098" name="Straight Connector 1097"/>
            <p:cNvCxnSpPr/>
            <p:nvPr/>
          </p:nvCxnSpPr>
          <p:spPr bwMode="auto">
            <a:xfrm>
              <a:off x="14070604" y="9391070"/>
              <a:ext cx="154669" cy="0"/>
            </a:xfrm>
            <a:prstGeom prst="line">
              <a:avLst/>
            </a:prstGeom>
            <a:noFill/>
            <a:ln w="508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9" name="TextBox 1098"/>
            <p:cNvSpPr txBox="1"/>
            <p:nvPr/>
          </p:nvSpPr>
          <p:spPr>
            <a:xfrm>
              <a:off x="13424646" y="9304893"/>
              <a:ext cx="605167" cy="156968"/>
            </a:xfrm>
            <a:prstGeom prst="rect">
              <a:avLst/>
            </a:prstGeom>
            <a:solidFill>
              <a:srgbClr val="99CCFF"/>
            </a:solidFill>
          </p:spPr>
          <p:txBody>
            <a:bodyPr wrap="none" lIns="4572" tIns="4572" rIns="4572" bIns="4572" rtlCol="0">
              <a:spAutoFit/>
            </a:bodyPr>
            <a:lstStyle/>
            <a:p>
              <a:pPr algn="ctr"/>
              <a:r>
                <a:rPr lang="en-US" sz="450"/>
                <a:t>CC-IN2P3-T1</a:t>
              </a:r>
            </a:p>
          </p:txBody>
        </p:sp>
      </p:grpSp>
      <p:sp>
        <p:nvSpPr>
          <p:cNvPr id="1104" name="Freeform 1103"/>
          <p:cNvSpPr/>
          <p:nvPr/>
        </p:nvSpPr>
        <p:spPr bwMode="auto">
          <a:xfrm>
            <a:off x="5709416" y="527470"/>
            <a:ext cx="1182780" cy="1907796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992624 w 2992624"/>
              <a:gd name="connsiteY0" fmla="*/ 218404 h 291928"/>
              <a:gd name="connsiteX1" fmla="*/ 2723154 w 2992624"/>
              <a:gd name="connsiteY1" fmla="*/ 51901 h 291928"/>
              <a:gd name="connsiteX2" fmla="*/ 1106512 w 2992624"/>
              <a:gd name="connsiteY2" fmla="*/ 30996 h 291928"/>
              <a:gd name="connsiteX3" fmla="*/ 357361 w 2992624"/>
              <a:gd name="connsiteY3" fmla="*/ 19958 h 291928"/>
              <a:gd name="connsiteX4" fmla="*/ 0 w 2992624"/>
              <a:gd name="connsiteY4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723154 w 2992624"/>
              <a:gd name="connsiteY2" fmla="*/ 5190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243882 w 2992624"/>
              <a:gd name="connsiteY2" fmla="*/ 4547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3150131 w 3150131"/>
              <a:gd name="connsiteY0" fmla="*/ 199757 h 291928"/>
              <a:gd name="connsiteX1" fmla="*/ 2744398 w 3150131"/>
              <a:gd name="connsiteY1" fmla="*/ 188403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9975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78816 w 3150131"/>
              <a:gd name="connsiteY1" fmla="*/ 141769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091493 w 3091493"/>
              <a:gd name="connsiteY0" fmla="*/ 188111 h 291928"/>
              <a:gd name="connsiteX1" fmla="*/ 2778816 w 3091493"/>
              <a:gd name="connsiteY1" fmla="*/ 14176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878050 w 3091493"/>
              <a:gd name="connsiteY1" fmla="*/ 130072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487880 w 3091493"/>
              <a:gd name="connsiteY1" fmla="*/ 20359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82472 w 3082472"/>
              <a:gd name="connsiteY0" fmla="*/ 185326 h 291928"/>
              <a:gd name="connsiteX1" fmla="*/ 2487880 w 3082472"/>
              <a:gd name="connsiteY1" fmla="*/ 203599 h 291928"/>
              <a:gd name="connsiteX2" fmla="*/ 2243882 w 3082472"/>
              <a:gd name="connsiteY2" fmla="*/ 45471 h 291928"/>
              <a:gd name="connsiteX3" fmla="*/ 1106512 w 3082472"/>
              <a:gd name="connsiteY3" fmla="*/ 30996 h 291928"/>
              <a:gd name="connsiteX4" fmla="*/ 357361 w 3082472"/>
              <a:gd name="connsiteY4" fmla="*/ 19958 h 291928"/>
              <a:gd name="connsiteX5" fmla="*/ 0 w 3082472"/>
              <a:gd name="connsiteY5" fmla="*/ 291928 h 291928"/>
              <a:gd name="connsiteX0" fmla="*/ 3082472 w 3082472"/>
              <a:gd name="connsiteY0" fmla="*/ 175392 h 281994"/>
              <a:gd name="connsiteX1" fmla="*/ 2487880 w 3082472"/>
              <a:gd name="connsiteY1" fmla="*/ 193665 h 281994"/>
              <a:gd name="connsiteX2" fmla="*/ 2243882 w 3082472"/>
              <a:gd name="connsiteY2" fmla="*/ 35537 h 281994"/>
              <a:gd name="connsiteX3" fmla="*/ 1106512 w 3082472"/>
              <a:gd name="connsiteY3" fmla="*/ 21062 h 281994"/>
              <a:gd name="connsiteX4" fmla="*/ 0 w 3082472"/>
              <a:gd name="connsiteY4" fmla="*/ 281994 h 281994"/>
              <a:gd name="connsiteX0" fmla="*/ 1975960 w 1975960"/>
              <a:gd name="connsiteY0" fmla="*/ 175392 h 200491"/>
              <a:gd name="connsiteX1" fmla="*/ 1381368 w 1975960"/>
              <a:gd name="connsiteY1" fmla="*/ 193665 h 200491"/>
              <a:gd name="connsiteX2" fmla="*/ 1137370 w 1975960"/>
              <a:gd name="connsiteY2" fmla="*/ 35537 h 200491"/>
              <a:gd name="connsiteX3" fmla="*/ 0 w 1975960"/>
              <a:gd name="connsiteY3" fmla="*/ 21062 h 200491"/>
              <a:gd name="connsiteX0" fmla="*/ 1477534 w 1477534"/>
              <a:gd name="connsiteY0" fmla="*/ 188382 h 213481"/>
              <a:gd name="connsiteX1" fmla="*/ 882942 w 1477534"/>
              <a:gd name="connsiteY1" fmla="*/ 206655 h 213481"/>
              <a:gd name="connsiteX2" fmla="*/ 638944 w 1477534"/>
              <a:gd name="connsiteY2" fmla="*/ 48527 h 213481"/>
              <a:gd name="connsiteX3" fmla="*/ 0 w 1477534"/>
              <a:gd name="connsiteY3" fmla="*/ 17342 h 213481"/>
              <a:gd name="connsiteX0" fmla="*/ 1477534 w 1477534"/>
              <a:gd name="connsiteY0" fmla="*/ 171040 h 196139"/>
              <a:gd name="connsiteX1" fmla="*/ 882942 w 1477534"/>
              <a:gd name="connsiteY1" fmla="*/ 189313 h 196139"/>
              <a:gd name="connsiteX2" fmla="*/ 638944 w 1477534"/>
              <a:gd name="connsiteY2" fmla="*/ 31185 h 196139"/>
              <a:gd name="connsiteX3" fmla="*/ 0 w 1477534"/>
              <a:gd name="connsiteY3" fmla="*/ 0 h 196139"/>
              <a:gd name="connsiteX0" fmla="*/ 1477534 w 1477534"/>
              <a:gd name="connsiteY0" fmla="*/ 171040 h 196176"/>
              <a:gd name="connsiteX1" fmla="*/ 882942 w 1477534"/>
              <a:gd name="connsiteY1" fmla="*/ 189313 h 196176"/>
              <a:gd name="connsiteX2" fmla="*/ 688561 w 1477534"/>
              <a:gd name="connsiteY2" fmla="*/ 30628 h 196176"/>
              <a:gd name="connsiteX3" fmla="*/ 0 w 1477534"/>
              <a:gd name="connsiteY3" fmla="*/ 0 h 196176"/>
              <a:gd name="connsiteX0" fmla="*/ 1477534 w 1477534"/>
              <a:gd name="connsiteY0" fmla="*/ 171040 h 205218"/>
              <a:gd name="connsiteX1" fmla="*/ 876176 w 1477534"/>
              <a:gd name="connsiteY1" fmla="*/ 199339 h 205218"/>
              <a:gd name="connsiteX2" fmla="*/ 688561 w 1477534"/>
              <a:gd name="connsiteY2" fmla="*/ 30628 h 205218"/>
              <a:gd name="connsiteX3" fmla="*/ 0 w 1477534"/>
              <a:gd name="connsiteY3" fmla="*/ 0 h 205218"/>
              <a:gd name="connsiteX0" fmla="*/ 1477534 w 1477534"/>
              <a:gd name="connsiteY0" fmla="*/ 171040 h 206752"/>
              <a:gd name="connsiteX1" fmla="*/ 876176 w 1477534"/>
              <a:gd name="connsiteY1" fmla="*/ 201010 h 206752"/>
              <a:gd name="connsiteX2" fmla="*/ 688561 w 1477534"/>
              <a:gd name="connsiteY2" fmla="*/ 30628 h 206752"/>
              <a:gd name="connsiteX3" fmla="*/ 0 w 1477534"/>
              <a:gd name="connsiteY3" fmla="*/ 0 h 206752"/>
              <a:gd name="connsiteX0" fmla="*/ 1477534 w 1477534"/>
              <a:gd name="connsiteY0" fmla="*/ 171040 h 202988"/>
              <a:gd name="connsiteX1" fmla="*/ 876176 w 1477534"/>
              <a:gd name="connsiteY1" fmla="*/ 201010 h 202988"/>
              <a:gd name="connsiteX2" fmla="*/ 688561 w 1477534"/>
              <a:gd name="connsiteY2" fmla="*/ 30628 h 202988"/>
              <a:gd name="connsiteX3" fmla="*/ 0 w 1477534"/>
              <a:gd name="connsiteY3" fmla="*/ 0 h 202988"/>
              <a:gd name="connsiteX0" fmla="*/ 1477534 w 1477534"/>
              <a:gd name="connsiteY0" fmla="*/ 171040 h 208906"/>
              <a:gd name="connsiteX1" fmla="*/ 869410 w 1477534"/>
              <a:gd name="connsiteY1" fmla="*/ 207137 h 208906"/>
              <a:gd name="connsiteX2" fmla="*/ 688561 w 1477534"/>
              <a:gd name="connsiteY2" fmla="*/ 30628 h 208906"/>
              <a:gd name="connsiteX3" fmla="*/ 0 w 1477534"/>
              <a:gd name="connsiteY3" fmla="*/ 0 h 208906"/>
              <a:gd name="connsiteX0" fmla="*/ 1477534 w 1477534"/>
              <a:gd name="connsiteY0" fmla="*/ 171040 h 206749"/>
              <a:gd name="connsiteX1" fmla="*/ 889708 w 1477534"/>
              <a:gd name="connsiteY1" fmla="*/ 204909 h 206749"/>
              <a:gd name="connsiteX2" fmla="*/ 688561 w 1477534"/>
              <a:gd name="connsiteY2" fmla="*/ 30628 h 206749"/>
              <a:gd name="connsiteX3" fmla="*/ 0 w 1477534"/>
              <a:gd name="connsiteY3" fmla="*/ 0 h 206749"/>
              <a:gd name="connsiteX0" fmla="*/ 1427917 w 1427917"/>
              <a:gd name="connsiteY0" fmla="*/ 181066 h 211821"/>
              <a:gd name="connsiteX1" fmla="*/ 889708 w 1427917"/>
              <a:gd name="connsiteY1" fmla="*/ 204909 h 211821"/>
              <a:gd name="connsiteX2" fmla="*/ 688561 w 1427917"/>
              <a:gd name="connsiteY2" fmla="*/ 30628 h 211821"/>
              <a:gd name="connsiteX3" fmla="*/ 0 w 1427917"/>
              <a:gd name="connsiteY3" fmla="*/ 0 h 211821"/>
              <a:gd name="connsiteX0" fmla="*/ 1427917 w 1427917"/>
              <a:gd name="connsiteY0" fmla="*/ 181066 h 205936"/>
              <a:gd name="connsiteX1" fmla="*/ 889708 w 1427917"/>
              <a:gd name="connsiteY1" fmla="*/ 204909 h 205936"/>
              <a:gd name="connsiteX2" fmla="*/ 688561 w 1427917"/>
              <a:gd name="connsiteY2" fmla="*/ 30628 h 205936"/>
              <a:gd name="connsiteX3" fmla="*/ 0 w 1427917"/>
              <a:gd name="connsiteY3" fmla="*/ 0 h 205936"/>
              <a:gd name="connsiteX0" fmla="*/ 1427917 w 1427917"/>
              <a:gd name="connsiteY0" fmla="*/ 181066 h 195707"/>
              <a:gd name="connsiteX1" fmla="*/ 361905 w 1427917"/>
              <a:gd name="connsiteY1" fmla="*/ 195707 h 195707"/>
              <a:gd name="connsiteX2" fmla="*/ 688561 w 1427917"/>
              <a:gd name="connsiteY2" fmla="*/ 30628 h 195707"/>
              <a:gd name="connsiteX3" fmla="*/ 0 w 1427917"/>
              <a:gd name="connsiteY3" fmla="*/ 0 h 195707"/>
              <a:gd name="connsiteX0" fmla="*/ 0 w 700550"/>
              <a:gd name="connsiteY0" fmla="*/ 184133 h 205291"/>
              <a:gd name="connsiteX1" fmla="*/ 365266 w 700550"/>
              <a:gd name="connsiteY1" fmla="*/ 195707 h 205291"/>
              <a:gd name="connsiteX2" fmla="*/ 691922 w 700550"/>
              <a:gd name="connsiteY2" fmla="*/ 30628 h 205291"/>
              <a:gd name="connsiteX3" fmla="*/ 3361 w 700550"/>
              <a:gd name="connsiteY3" fmla="*/ 0 h 205291"/>
              <a:gd name="connsiteX0" fmla="*/ 0 w 700550"/>
              <a:gd name="connsiteY0" fmla="*/ 184133 h 204928"/>
              <a:gd name="connsiteX1" fmla="*/ 365266 w 700550"/>
              <a:gd name="connsiteY1" fmla="*/ 195707 h 204928"/>
              <a:gd name="connsiteX2" fmla="*/ 691922 w 700550"/>
              <a:gd name="connsiteY2" fmla="*/ 30628 h 204928"/>
              <a:gd name="connsiteX3" fmla="*/ 3361 w 700550"/>
              <a:gd name="connsiteY3" fmla="*/ 0 h 204928"/>
              <a:gd name="connsiteX0" fmla="*/ 0 w 703093"/>
              <a:gd name="connsiteY0" fmla="*/ 184133 h 206851"/>
              <a:gd name="connsiteX1" fmla="*/ 399418 w 703093"/>
              <a:gd name="connsiteY1" fmla="*/ 198007 h 206851"/>
              <a:gd name="connsiteX2" fmla="*/ 691922 w 703093"/>
              <a:gd name="connsiteY2" fmla="*/ 30628 h 206851"/>
              <a:gd name="connsiteX3" fmla="*/ 3361 w 703093"/>
              <a:gd name="connsiteY3" fmla="*/ 0 h 206851"/>
              <a:gd name="connsiteX0" fmla="*/ 0 w 410002"/>
              <a:gd name="connsiteY0" fmla="*/ 184133 h 206312"/>
              <a:gd name="connsiteX1" fmla="*/ 399418 w 410002"/>
              <a:gd name="connsiteY1" fmla="*/ 198007 h 206312"/>
              <a:gd name="connsiteX2" fmla="*/ 269680 w 410002"/>
              <a:gd name="connsiteY2" fmla="*/ 38296 h 206312"/>
              <a:gd name="connsiteX3" fmla="*/ 3361 w 410002"/>
              <a:gd name="connsiteY3" fmla="*/ 0 h 206312"/>
              <a:gd name="connsiteX0" fmla="*/ 0 w 410002"/>
              <a:gd name="connsiteY0" fmla="*/ 184133 h 199935"/>
              <a:gd name="connsiteX1" fmla="*/ 399418 w 410002"/>
              <a:gd name="connsiteY1" fmla="*/ 198007 h 199935"/>
              <a:gd name="connsiteX2" fmla="*/ 269680 w 410002"/>
              <a:gd name="connsiteY2" fmla="*/ 38296 h 199935"/>
              <a:gd name="connsiteX3" fmla="*/ 3361 w 410002"/>
              <a:gd name="connsiteY3" fmla="*/ 0 h 199935"/>
              <a:gd name="connsiteX0" fmla="*/ 0 w 386895"/>
              <a:gd name="connsiteY0" fmla="*/ 184133 h 190509"/>
              <a:gd name="connsiteX1" fmla="*/ 374580 w 386895"/>
              <a:gd name="connsiteY1" fmla="*/ 187272 h 190509"/>
              <a:gd name="connsiteX2" fmla="*/ 269680 w 386895"/>
              <a:gd name="connsiteY2" fmla="*/ 38296 h 190509"/>
              <a:gd name="connsiteX3" fmla="*/ 3361 w 386895"/>
              <a:gd name="connsiteY3" fmla="*/ 0 h 190509"/>
              <a:gd name="connsiteX0" fmla="*/ 505041 w 539406"/>
              <a:gd name="connsiteY0" fmla="*/ 232048 h 232164"/>
              <a:gd name="connsiteX1" fmla="*/ 371219 w 539406"/>
              <a:gd name="connsiteY1" fmla="*/ 187272 h 232164"/>
              <a:gd name="connsiteX2" fmla="*/ 266319 w 539406"/>
              <a:gd name="connsiteY2" fmla="*/ 38296 h 232164"/>
              <a:gd name="connsiteX3" fmla="*/ 0 w 539406"/>
              <a:gd name="connsiteY3" fmla="*/ 0 h 232164"/>
              <a:gd name="connsiteX0" fmla="*/ 480241 w 517218"/>
              <a:gd name="connsiteY0" fmla="*/ 232678 h 232790"/>
              <a:gd name="connsiteX1" fmla="*/ 371219 w 517218"/>
              <a:gd name="connsiteY1" fmla="*/ 187272 h 232790"/>
              <a:gd name="connsiteX2" fmla="*/ 266319 w 517218"/>
              <a:gd name="connsiteY2" fmla="*/ 38296 h 232790"/>
              <a:gd name="connsiteX3" fmla="*/ 0 w 517218"/>
              <a:gd name="connsiteY3" fmla="*/ 0 h 232790"/>
              <a:gd name="connsiteX0" fmla="*/ 480241 w 488247"/>
              <a:gd name="connsiteY0" fmla="*/ 232678 h 232678"/>
              <a:gd name="connsiteX1" fmla="*/ 371219 w 488247"/>
              <a:gd name="connsiteY1" fmla="*/ 187272 h 232678"/>
              <a:gd name="connsiteX2" fmla="*/ 266319 w 488247"/>
              <a:gd name="connsiteY2" fmla="*/ 38296 h 232678"/>
              <a:gd name="connsiteX3" fmla="*/ 0 w 488247"/>
              <a:gd name="connsiteY3" fmla="*/ 0 h 232678"/>
              <a:gd name="connsiteX0" fmla="*/ 480241 w 639508"/>
              <a:gd name="connsiteY0" fmla="*/ 232678 h 232678"/>
              <a:gd name="connsiteX1" fmla="*/ 634100 w 639508"/>
              <a:gd name="connsiteY1" fmla="*/ 160793 h 232678"/>
              <a:gd name="connsiteX2" fmla="*/ 266319 w 639508"/>
              <a:gd name="connsiteY2" fmla="*/ 38296 h 232678"/>
              <a:gd name="connsiteX3" fmla="*/ 0 w 639508"/>
              <a:gd name="connsiteY3" fmla="*/ 0 h 232678"/>
              <a:gd name="connsiteX0" fmla="*/ 482721 w 641988"/>
              <a:gd name="connsiteY0" fmla="*/ 244026 h 244026"/>
              <a:gd name="connsiteX1" fmla="*/ 636580 w 641988"/>
              <a:gd name="connsiteY1" fmla="*/ 172141 h 244026"/>
              <a:gd name="connsiteX2" fmla="*/ 268799 w 641988"/>
              <a:gd name="connsiteY2" fmla="*/ 49644 h 244026"/>
              <a:gd name="connsiteX3" fmla="*/ 0 w 641988"/>
              <a:gd name="connsiteY3" fmla="*/ 0 h 244026"/>
              <a:gd name="connsiteX0" fmla="*/ 475281 w 634548"/>
              <a:gd name="connsiteY0" fmla="*/ 250961 h 250961"/>
              <a:gd name="connsiteX1" fmla="*/ 629140 w 634548"/>
              <a:gd name="connsiteY1" fmla="*/ 179076 h 250961"/>
              <a:gd name="connsiteX2" fmla="*/ 261359 w 634548"/>
              <a:gd name="connsiteY2" fmla="*/ 56579 h 250961"/>
              <a:gd name="connsiteX3" fmla="*/ 0 w 634548"/>
              <a:gd name="connsiteY3" fmla="*/ 0 h 250961"/>
              <a:gd name="connsiteX0" fmla="*/ 475281 w 630335"/>
              <a:gd name="connsiteY0" fmla="*/ 250961 h 250961"/>
              <a:gd name="connsiteX1" fmla="*/ 629140 w 630335"/>
              <a:gd name="connsiteY1" fmla="*/ 179076 h 250961"/>
              <a:gd name="connsiteX2" fmla="*/ 385359 w 630335"/>
              <a:gd name="connsiteY2" fmla="*/ 38926 h 250961"/>
              <a:gd name="connsiteX3" fmla="*/ 0 w 630335"/>
              <a:gd name="connsiteY3" fmla="*/ 0 h 250961"/>
              <a:gd name="connsiteX0" fmla="*/ 475281 w 514553"/>
              <a:gd name="connsiteY0" fmla="*/ 250961 h 250961"/>
              <a:gd name="connsiteX1" fmla="*/ 507620 w 514553"/>
              <a:gd name="connsiteY1" fmla="*/ 182859 h 250961"/>
              <a:gd name="connsiteX2" fmla="*/ 385359 w 514553"/>
              <a:gd name="connsiteY2" fmla="*/ 38926 h 250961"/>
              <a:gd name="connsiteX3" fmla="*/ 0 w 514553"/>
              <a:gd name="connsiteY3" fmla="*/ 0 h 250961"/>
              <a:gd name="connsiteX0" fmla="*/ 475281 w 514553"/>
              <a:gd name="connsiteY0" fmla="*/ 250961 h 250961"/>
              <a:gd name="connsiteX1" fmla="*/ 507620 w 514553"/>
              <a:gd name="connsiteY1" fmla="*/ 182859 h 250961"/>
              <a:gd name="connsiteX2" fmla="*/ 385359 w 514553"/>
              <a:gd name="connsiteY2" fmla="*/ 38926 h 250961"/>
              <a:gd name="connsiteX3" fmla="*/ 0 w 514553"/>
              <a:gd name="connsiteY3" fmla="*/ 0 h 250961"/>
              <a:gd name="connsiteX0" fmla="*/ 475281 w 513093"/>
              <a:gd name="connsiteY0" fmla="*/ 250961 h 250961"/>
              <a:gd name="connsiteX1" fmla="*/ 507620 w 513093"/>
              <a:gd name="connsiteY1" fmla="*/ 182859 h 250961"/>
              <a:gd name="connsiteX2" fmla="*/ 405199 w 513093"/>
              <a:gd name="connsiteY2" fmla="*/ 22534 h 250961"/>
              <a:gd name="connsiteX3" fmla="*/ 0 w 513093"/>
              <a:gd name="connsiteY3" fmla="*/ 0 h 250961"/>
              <a:gd name="connsiteX0" fmla="*/ 475281 w 513093"/>
              <a:gd name="connsiteY0" fmla="*/ 250961 h 250961"/>
              <a:gd name="connsiteX1" fmla="*/ 507620 w 513093"/>
              <a:gd name="connsiteY1" fmla="*/ 182859 h 250961"/>
              <a:gd name="connsiteX2" fmla="*/ 405199 w 513093"/>
              <a:gd name="connsiteY2" fmla="*/ 22534 h 250961"/>
              <a:gd name="connsiteX3" fmla="*/ 0 w 513093"/>
              <a:gd name="connsiteY3" fmla="*/ 0 h 250961"/>
              <a:gd name="connsiteX0" fmla="*/ 475281 w 540868"/>
              <a:gd name="connsiteY0" fmla="*/ 250961 h 250961"/>
              <a:gd name="connsiteX1" fmla="*/ 538650 w 540868"/>
              <a:gd name="connsiteY1" fmla="*/ 124856 h 250961"/>
              <a:gd name="connsiteX2" fmla="*/ 405199 w 540868"/>
              <a:gd name="connsiteY2" fmla="*/ 22534 h 250961"/>
              <a:gd name="connsiteX3" fmla="*/ 0 w 540868"/>
              <a:gd name="connsiteY3" fmla="*/ 0 h 250961"/>
              <a:gd name="connsiteX0" fmla="*/ 475281 w 530555"/>
              <a:gd name="connsiteY0" fmla="*/ 250961 h 250961"/>
              <a:gd name="connsiteX1" fmla="*/ 527698 w 530555"/>
              <a:gd name="connsiteY1" fmla="*/ 135528 h 250961"/>
              <a:gd name="connsiteX2" fmla="*/ 405199 w 530555"/>
              <a:gd name="connsiteY2" fmla="*/ 22534 h 250961"/>
              <a:gd name="connsiteX3" fmla="*/ 0 w 530555"/>
              <a:gd name="connsiteY3" fmla="*/ 0 h 250961"/>
              <a:gd name="connsiteX0" fmla="*/ 475281 w 565646"/>
              <a:gd name="connsiteY0" fmla="*/ 250961 h 250961"/>
              <a:gd name="connsiteX1" fmla="*/ 564204 w 565646"/>
              <a:gd name="connsiteY1" fmla="*/ 100262 h 250961"/>
              <a:gd name="connsiteX2" fmla="*/ 405199 w 565646"/>
              <a:gd name="connsiteY2" fmla="*/ 22534 h 250961"/>
              <a:gd name="connsiteX3" fmla="*/ 0 w 565646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352"/>
              <a:gd name="connsiteY0" fmla="*/ 250961 h 250961"/>
              <a:gd name="connsiteX1" fmla="*/ 567854 w 569352"/>
              <a:gd name="connsiteY1" fmla="*/ 90053 h 250961"/>
              <a:gd name="connsiteX2" fmla="*/ 401548 w 569352"/>
              <a:gd name="connsiteY2" fmla="*/ 29494 h 250961"/>
              <a:gd name="connsiteX3" fmla="*/ 0 w 569352"/>
              <a:gd name="connsiteY3" fmla="*/ 0 h 250961"/>
              <a:gd name="connsiteX0" fmla="*/ 475281 w 485591"/>
              <a:gd name="connsiteY0" fmla="*/ 250961 h 250961"/>
              <a:gd name="connsiteX1" fmla="*/ 420006 w 485591"/>
              <a:gd name="connsiteY1" fmla="*/ 104438 h 250961"/>
              <a:gd name="connsiteX2" fmla="*/ 401548 w 485591"/>
              <a:gd name="connsiteY2" fmla="*/ 29494 h 250961"/>
              <a:gd name="connsiteX3" fmla="*/ 0 w 485591"/>
              <a:gd name="connsiteY3" fmla="*/ 0 h 250961"/>
              <a:gd name="connsiteX0" fmla="*/ 475281 w 545930"/>
              <a:gd name="connsiteY0" fmla="*/ 250961 h 250961"/>
              <a:gd name="connsiteX1" fmla="*/ 545216 w 545930"/>
              <a:gd name="connsiteY1" fmla="*/ 154235 h 250961"/>
              <a:gd name="connsiteX2" fmla="*/ 420006 w 545930"/>
              <a:gd name="connsiteY2" fmla="*/ 104438 h 250961"/>
              <a:gd name="connsiteX3" fmla="*/ 401548 w 545930"/>
              <a:gd name="connsiteY3" fmla="*/ 29494 h 250961"/>
              <a:gd name="connsiteX4" fmla="*/ 0 w 545930"/>
              <a:gd name="connsiteY4" fmla="*/ 0 h 250961"/>
              <a:gd name="connsiteX0" fmla="*/ 489883 w 546070"/>
              <a:gd name="connsiteY0" fmla="*/ 239360 h 239360"/>
              <a:gd name="connsiteX1" fmla="*/ 545216 w 546070"/>
              <a:gd name="connsiteY1" fmla="*/ 154235 h 239360"/>
              <a:gd name="connsiteX2" fmla="*/ 420006 w 546070"/>
              <a:gd name="connsiteY2" fmla="*/ 104438 h 239360"/>
              <a:gd name="connsiteX3" fmla="*/ 401548 w 546070"/>
              <a:gd name="connsiteY3" fmla="*/ 29494 h 239360"/>
              <a:gd name="connsiteX4" fmla="*/ 0 w 546070"/>
              <a:gd name="connsiteY4" fmla="*/ 0 h 239360"/>
              <a:gd name="connsiteX0" fmla="*/ 489883 w 547158"/>
              <a:gd name="connsiteY0" fmla="*/ 239360 h 239360"/>
              <a:gd name="connsiteX1" fmla="*/ 545216 w 547158"/>
              <a:gd name="connsiteY1" fmla="*/ 154235 h 239360"/>
              <a:gd name="connsiteX2" fmla="*/ 401548 w 547158"/>
              <a:gd name="connsiteY2" fmla="*/ 29494 h 239360"/>
              <a:gd name="connsiteX3" fmla="*/ 0 w 547158"/>
              <a:gd name="connsiteY3" fmla="*/ 0 h 239360"/>
              <a:gd name="connsiteX0" fmla="*/ 489883 w 564039"/>
              <a:gd name="connsiteY0" fmla="*/ 239360 h 239360"/>
              <a:gd name="connsiteX1" fmla="*/ 545216 w 564039"/>
              <a:gd name="connsiteY1" fmla="*/ 154235 h 239360"/>
              <a:gd name="connsiteX2" fmla="*/ 511323 w 564039"/>
              <a:gd name="connsiteY2" fmla="*/ 24569 h 239360"/>
              <a:gd name="connsiteX3" fmla="*/ 0 w 564039"/>
              <a:gd name="connsiteY3" fmla="*/ 0 h 239360"/>
              <a:gd name="connsiteX0" fmla="*/ 521627 w 562290"/>
              <a:gd name="connsiteY0" fmla="*/ 235829 h 235829"/>
              <a:gd name="connsiteX1" fmla="*/ 545216 w 562290"/>
              <a:gd name="connsiteY1" fmla="*/ 154235 h 235829"/>
              <a:gd name="connsiteX2" fmla="*/ 511323 w 562290"/>
              <a:gd name="connsiteY2" fmla="*/ 24569 h 235829"/>
              <a:gd name="connsiteX3" fmla="*/ 0 w 562290"/>
              <a:gd name="connsiteY3" fmla="*/ 0 h 235829"/>
              <a:gd name="connsiteX0" fmla="*/ 481224 w 521887"/>
              <a:gd name="connsiteY0" fmla="*/ 250612 h 250612"/>
              <a:gd name="connsiteX1" fmla="*/ 504813 w 521887"/>
              <a:gd name="connsiteY1" fmla="*/ 169018 h 250612"/>
              <a:gd name="connsiteX2" fmla="*/ 470920 w 521887"/>
              <a:gd name="connsiteY2" fmla="*/ 39352 h 250612"/>
              <a:gd name="connsiteX3" fmla="*/ 0 w 521887"/>
              <a:gd name="connsiteY3" fmla="*/ 0 h 250612"/>
              <a:gd name="connsiteX0" fmla="*/ 481224 w 508064"/>
              <a:gd name="connsiteY0" fmla="*/ 250612 h 250612"/>
              <a:gd name="connsiteX1" fmla="*/ 504813 w 508064"/>
              <a:gd name="connsiteY1" fmla="*/ 169018 h 250612"/>
              <a:gd name="connsiteX2" fmla="*/ 390688 w 508064"/>
              <a:gd name="connsiteY2" fmla="*/ 36353 h 250612"/>
              <a:gd name="connsiteX3" fmla="*/ 0 w 508064"/>
              <a:gd name="connsiteY3" fmla="*/ 0 h 250612"/>
              <a:gd name="connsiteX0" fmla="*/ 421050 w 505012"/>
              <a:gd name="connsiteY0" fmla="*/ 229919 h 229919"/>
              <a:gd name="connsiteX1" fmla="*/ 504813 w 505012"/>
              <a:gd name="connsiteY1" fmla="*/ 169018 h 229919"/>
              <a:gd name="connsiteX2" fmla="*/ 390688 w 505012"/>
              <a:gd name="connsiteY2" fmla="*/ 36353 h 229919"/>
              <a:gd name="connsiteX3" fmla="*/ 0 w 505012"/>
              <a:gd name="connsiteY3" fmla="*/ 0 h 229919"/>
              <a:gd name="connsiteX0" fmla="*/ 421050 w 504986"/>
              <a:gd name="connsiteY0" fmla="*/ 229919 h 229919"/>
              <a:gd name="connsiteX1" fmla="*/ 504813 w 504986"/>
              <a:gd name="connsiteY1" fmla="*/ 169018 h 229919"/>
              <a:gd name="connsiteX2" fmla="*/ 390688 w 504986"/>
              <a:gd name="connsiteY2" fmla="*/ 36353 h 229919"/>
              <a:gd name="connsiteX3" fmla="*/ 0 w 504986"/>
              <a:gd name="connsiteY3" fmla="*/ 0 h 229919"/>
              <a:gd name="connsiteX0" fmla="*/ 421050 w 472862"/>
              <a:gd name="connsiteY0" fmla="*/ 229919 h 229919"/>
              <a:gd name="connsiteX1" fmla="*/ 472619 w 472862"/>
              <a:gd name="connsiteY1" fmla="*/ 166004 h 229919"/>
              <a:gd name="connsiteX2" fmla="*/ 390688 w 472862"/>
              <a:gd name="connsiteY2" fmla="*/ 36353 h 229919"/>
              <a:gd name="connsiteX3" fmla="*/ 0 w 472862"/>
              <a:gd name="connsiteY3" fmla="*/ 0 h 229919"/>
              <a:gd name="connsiteX0" fmla="*/ 471586 w 475920"/>
              <a:gd name="connsiteY0" fmla="*/ 227757 h 227757"/>
              <a:gd name="connsiteX1" fmla="*/ 472619 w 475920"/>
              <a:gd name="connsiteY1" fmla="*/ 166004 h 227757"/>
              <a:gd name="connsiteX2" fmla="*/ 390688 w 475920"/>
              <a:gd name="connsiteY2" fmla="*/ 36353 h 227757"/>
              <a:gd name="connsiteX3" fmla="*/ 0 w 475920"/>
              <a:gd name="connsiteY3" fmla="*/ 0 h 227757"/>
              <a:gd name="connsiteX0" fmla="*/ 471586 w 471586"/>
              <a:gd name="connsiteY0" fmla="*/ 227757 h 227757"/>
              <a:gd name="connsiteX1" fmla="*/ 390688 w 471586"/>
              <a:gd name="connsiteY1" fmla="*/ 36353 h 227757"/>
              <a:gd name="connsiteX2" fmla="*/ 0 w 471586"/>
              <a:gd name="connsiteY2" fmla="*/ 0 h 227757"/>
              <a:gd name="connsiteX0" fmla="*/ 471586 w 472743"/>
              <a:gd name="connsiteY0" fmla="*/ 227757 h 227757"/>
              <a:gd name="connsiteX1" fmla="*/ 390688 w 472743"/>
              <a:gd name="connsiteY1" fmla="*/ 36353 h 227757"/>
              <a:gd name="connsiteX2" fmla="*/ 0 w 472743"/>
              <a:gd name="connsiteY2" fmla="*/ 0 h 227757"/>
              <a:gd name="connsiteX0" fmla="*/ 471586 w 471586"/>
              <a:gd name="connsiteY0" fmla="*/ 227757 h 227757"/>
              <a:gd name="connsiteX1" fmla="*/ 390688 w 471586"/>
              <a:gd name="connsiteY1" fmla="*/ 36353 h 227757"/>
              <a:gd name="connsiteX2" fmla="*/ 0 w 471586"/>
              <a:gd name="connsiteY2" fmla="*/ 0 h 227757"/>
              <a:gd name="connsiteX0" fmla="*/ 471586 w 471586"/>
              <a:gd name="connsiteY0" fmla="*/ 227757 h 227757"/>
              <a:gd name="connsiteX1" fmla="*/ 338347 w 471586"/>
              <a:gd name="connsiteY1" fmla="*/ 22302 h 227757"/>
              <a:gd name="connsiteX2" fmla="*/ 0 w 471586"/>
              <a:gd name="connsiteY2" fmla="*/ 0 h 227757"/>
              <a:gd name="connsiteX0" fmla="*/ 471586 w 471586"/>
              <a:gd name="connsiteY0" fmla="*/ 227757 h 227757"/>
              <a:gd name="connsiteX1" fmla="*/ 338347 w 471586"/>
              <a:gd name="connsiteY1" fmla="*/ 22302 h 227757"/>
              <a:gd name="connsiteX2" fmla="*/ 0 w 471586"/>
              <a:gd name="connsiteY2" fmla="*/ 0 h 227757"/>
              <a:gd name="connsiteX0" fmla="*/ 471586 w 471586"/>
              <a:gd name="connsiteY0" fmla="*/ 227757 h 227757"/>
              <a:gd name="connsiteX1" fmla="*/ 366830 w 471586"/>
              <a:gd name="connsiteY1" fmla="*/ 13205 h 227757"/>
              <a:gd name="connsiteX2" fmla="*/ 0 w 471586"/>
              <a:gd name="connsiteY2" fmla="*/ 0 h 227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1586" h="227757">
                <a:moveTo>
                  <a:pt x="471586" y="227757"/>
                </a:moveTo>
                <a:cubicBezTo>
                  <a:pt x="454732" y="164643"/>
                  <a:pt x="436831" y="30611"/>
                  <a:pt x="366830" y="13205"/>
                </a:cubicBezTo>
                <a:cubicBezTo>
                  <a:pt x="296829" y="-4201"/>
                  <a:pt x="249938" y="6270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16" name="TextBox 1115"/>
          <p:cNvSpPr txBox="1"/>
          <p:nvPr/>
        </p:nvSpPr>
        <p:spPr>
          <a:xfrm rot="5400000">
            <a:off x="11664179" y="3963648"/>
            <a:ext cx="182359" cy="93872"/>
          </a:xfrm>
          <a:prstGeom prst="rect">
            <a:avLst/>
          </a:prstGeom>
          <a:noFill/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550" b="1" dirty="0"/>
              <a:t>Korea</a:t>
            </a:r>
          </a:p>
        </p:txBody>
      </p:sp>
      <p:sp>
        <p:nvSpPr>
          <p:cNvPr id="1124" name="TextBox 1123"/>
          <p:cNvSpPr txBox="1"/>
          <p:nvPr/>
        </p:nvSpPr>
        <p:spPr>
          <a:xfrm rot="16200000">
            <a:off x="6352080" y="1740742"/>
            <a:ext cx="201865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 dirty="0">
                <a:solidFill>
                  <a:schemeClr val="bg1"/>
                </a:solidFill>
              </a:rPr>
              <a:t>CANARIE</a:t>
            </a:r>
          </a:p>
        </p:txBody>
      </p:sp>
      <p:sp>
        <p:nvSpPr>
          <p:cNvPr id="1129" name="Cross 1128"/>
          <p:cNvSpPr/>
          <p:nvPr/>
        </p:nvSpPr>
        <p:spPr bwMode="auto">
          <a:xfrm rot="5400000" flipV="1">
            <a:off x="584961" y="6205850"/>
            <a:ext cx="113852" cy="109223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30" name="TextBox 1129"/>
          <p:cNvSpPr txBox="1"/>
          <p:nvPr/>
        </p:nvSpPr>
        <p:spPr>
          <a:xfrm rot="4581069">
            <a:off x="660523" y="1253234"/>
            <a:ext cx="553037" cy="161583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50" dirty="0"/>
              <a:t>ESnet, Internet2,</a:t>
            </a:r>
          </a:p>
          <a:p>
            <a:pPr algn="ctr"/>
            <a:r>
              <a:rPr lang="en-US" sz="350" dirty="0"/>
              <a:t>CANARIE via </a:t>
            </a:r>
            <a:r>
              <a:rPr lang="en-US" sz="350" dirty="0" err="1"/>
              <a:t>StarLight</a:t>
            </a:r>
            <a:r>
              <a:rPr lang="en-US" sz="350" dirty="0"/>
              <a:t>, GÉANT,</a:t>
            </a:r>
          </a:p>
          <a:p>
            <a:pPr algn="ctr"/>
            <a:r>
              <a:rPr lang="en-US" sz="350" dirty="0"/>
              <a:t>CERN via NETHERLIGHT</a:t>
            </a:r>
          </a:p>
        </p:txBody>
      </p:sp>
      <p:sp>
        <p:nvSpPr>
          <p:cNvPr id="1131" name="TextBox 1130"/>
          <p:cNvSpPr txBox="1"/>
          <p:nvPr/>
        </p:nvSpPr>
        <p:spPr>
          <a:xfrm rot="17425334">
            <a:off x="2376158" y="3248667"/>
            <a:ext cx="39970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r>
              <a:rPr lang="en-US" sz="350" dirty="0"/>
              <a:t>GÉANT, </a:t>
            </a:r>
            <a:r>
              <a:rPr lang="en-US" sz="350" dirty="0" err="1"/>
              <a:t>NetherLight</a:t>
            </a:r>
            <a:endParaRPr lang="en-US" sz="350" dirty="0"/>
          </a:p>
        </p:txBody>
      </p:sp>
      <p:sp>
        <p:nvSpPr>
          <p:cNvPr id="1132" name="TextBox 1131"/>
          <p:cNvSpPr txBox="1"/>
          <p:nvPr/>
        </p:nvSpPr>
        <p:spPr>
          <a:xfrm rot="17551019">
            <a:off x="2339205" y="3312838"/>
            <a:ext cx="23419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r>
              <a:rPr lang="en-US" sz="350" dirty="0"/>
              <a:t>to </a:t>
            </a:r>
            <a:r>
              <a:rPr lang="en-US" sz="350" dirty="0" err="1"/>
              <a:t>StarLight</a:t>
            </a:r>
            <a:endParaRPr lang="en-US" sz="350" dirty="0"/>
          </a:p>
        </p:txBody>
      </p:sp>
      <p:sp>
        <p:nvSpPr>
          <p:cNvPr id="1135" name="TextBox 1134"/>
          <p:cNvSpPr txBox="1"/>
          <p:nvPr/>
        </p:nvSpPr>
        <p:spPr>
          <a:xfrm rot="19192937">
            <a:off x="5611661" y="4861661"/>
            <a:ext cx="378575" cy="116953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noAutofit/>
          </a:bodyPr>
          <a:lstStyle/>
          <a:p>
            <a:pPr algn="ctr"/>
            <a:r>
              <a:rPr lang="en-US" sz="350" dirty="0" err="1"/>
              <a:t>NORDUnet</a:t>
            </a:r>
            <a:r>
              <a:rPr lang="en-US" sz="350" dirty="0"/>
              <a:t> , ESnet, GÉANT, KIAE/RU via MAN LAN</a:t>
            </a:r>
          </a:p>
        </p:txBody>
      </p:sp>
      <p:sp>
        <p:nvSpPr>
          <p:cNvPr id="1140" name="TextBox 1139"/>
          <p:cNvSpPr txBox="1"/>
          <p:nvPr/>
        </p:nvSpPr>
        <p:spPr>
          <a:xfrm rot="20852198">
            <a:off x="10094328" y="1014240"/>
            <a:ext cx="169918" cy="107722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50" dirty="0"/>
              <a:t>ESnet,</a:t>
            </a:r>
            <a:br>
              <a:rPr lang="en-US" sz="350" dirty="0"/>
            </a:br>
            <a:r>
              <a:rPr lang="en-US" sz="350" dirty="0" err="1"/>
              <a:t>SURFsara</a:t>
            </a:r>
            <a:endParaRPr lang="en-US" sz="350" dirty="0"/>
          </a:p>
        </p:txBody>
      </p:sp>
      <p:sp>
        <p:nvSpPr>
          <p:cNvPr id="1143" name="Freeform 7"/>
          <p:cNvSpPr>
            <a:spLocks/>
          </p:cNvSpPr>
          <p:nvPr/>
        </p:nvSpPr>
        <p:spPr bwMode="auto">
          <a:xfrm>
            <a:off x="9625224" y="5716377"/>
            <a:ext cx="932762" cy="785481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/>
          </a:p>
        </p:txBody>
      </p:sp>
      <p:sp>
        <p:nvSpPr>
          <p:cNvPr id="1144" name="TextBox 1143"/>
          <p:cNvSpPr txBox="1"/>
          <p:nvPr/>
        </p:nvSpPr>
        <p:spPr>
          <a:xfrm>
            <a:off x="10012493" y="5760071"/>
            <a:ext cx="289477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/>
              <a:t>GARR</a:t>
            </a:r>
          </a:p>
          <a:p>
            <a:pPr algn="ctr"/>
            <a:r>
              <a:rPr lang="en-US" sz="650" b="1" u="sng"/>
              <a:t>Italy</a:t>
            </a:r>
          </a:p>
        </p:txBody>
      </p:sp>
      <p:sp>
        <p:nvSpPr>
          <p:cNvPr id="1146" name="TextBox 1145"/>
          <p:cNvSpPr txBox="1"/>
          <p:nvPr/>
        </p:nvSpPr>
        <p:spPr>
          <a:xfrm>
            <a:off x="10010184" y="6036262"/>
            <a:ext cx="417247" cy="35548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450" u="sng" dirty="0"/>
              <a:t>INFN</a:t>
            </a:r>
          </a:p>
          <a:p>
            <a:pPr algn="ctr"/>
            <a:r>
              <a:rPr lang="en-US" sz="450" dirty="0"/>
              <a:t>Bari, Catania,</a:t>
            </a:r>
          </a:p>
          <a:p>
            <a:pPr algn="ctr"/>
            <a:r>
              <a:rPr lang="en-US" sz="450" dirty="0"/>
              <a:t>Frascati, </a:t>
            </a:r>
            <a:r>
              <a:rPr lang="en-US" sz="450" dirty="0" err="1"/>
              <a:t>Legnaro</a:t>
            </a:r>
            <a:r>
              <a:rPr lang="en-US" sz="450" dirty="0"/>
              <a:t>,</a:t>
            </a:r>
          </a:p>
          <a:p>
            <a:pPr algn="ctr"/>
            <a:r>
              <a:rPr lang="en-US" sz="450" dirty="0"/>
              <a:t>Milano, Roma1,</a:t>
            </a:r>
          </a:p>
          <a:p>
            <a:pPr algn="ctr"/>
            <a:r>
              <a:rPr lang="en-US" sz="450" dirty="0"/>
              <a:t>Torino</a:t>
            </a:r>
          </a:p>
        </p:txBody>
      </p:sp>
      <p:sp>
        <p:nvSpPr>
          <p:cNvPr id="1148" name="TextBox 1147"/>
          <p:cNvSpPr txBox="1"/>
          <p:nvPr/>
        </p:nvSpPr>
        <p:spPr>
          <a:xfrm>
            <a:off x="9699359" y="6131371"/>
            <a:ext cx="280141" cy="14773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9050">
            <a:solidFill>
              <a:srgbClr val="FFFF00"/>
            </a:solidFill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INFN</a:t>
            </a:r>
          </a:p>
          <a:p>
            <a:pPr algn="ctr"/>
            <a:r>
              <a:rPr lang="en-US" sz="450" dirty="0"/>
              <a:t>Pisa, Napoli</a:t>
            </a:r>
          </a:p>
        </p:txBody>
      </p:sp>
      <p:sp>
        <p:nvSpPr>
          <p:cNvPr id="1156" name="TextBox 1155"/>
          <p:cNvSpPr txBox="1"/>
          <p:nvPr/>
        </p:nvSpPr>
        <p:spPr>
          <a:xfrm rot="20481627">
            <a:off x="9373662" y="4354692"/>
            <a:ext cx="13747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350" dirty="0"/>
              <a:t>GÉANT</a:t>
            </a:r>
          </a:p>
        </p:txBody>
      </p:sp>
      <p:sp>
        <p:nvSpPr>
          <p:cNvPr id="1157" name="TextBox 1156"/>
          <p:cNvSpPr txBox="1"/>
          <p:nvPr/>
        </p:nvSpPr>
        <p:spPr>
          <a:xfrm rot="1305669">
            <a:off x="9360124" y="4605403"/>
            <a:ext cx="10861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350" dirty="0"/>
              <a:t>CERN</a:t>
            </a:r>
          </a:p>
        </p:txBody>
      </p:sp>
      <p:sp>
        <p:nvSpPr>
          <p:cNvPr id="1158" name="TextBox 1157"/>
          <p:cNvSpPr txBox="1"/>
          <p:nvPr/>
        </p:nvSpPr>
        <p:spPr>
          <a:xfrm rot="21480000">
            <a:off x="9388031" y="4459364"/>
            <a:ext cx="10861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350"/>
              <a:t>CERN</a:t>
            </a:r>
          </a:p>
        </p:txBody>
      </p:sp>
      <p:sp>
        <p:nvSpPr>
          <p:cNvPr id="1169" name="Freeform 1168"/>
          <p:cNvSpPr/>
          <p:nvPr/>
        </p:nvSpPr>
        <p:spPr bwMode="auto">
          <a:xfrm flipH="1">
            <a:off x="6063823" y="2055028"/>
            <a:ext cx="350990" cy="20845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8937448 w 139201834"/>
              <a:gd name="connsiteY0" fmla="*/ 24 h 26688218"/>
              <a:gd name="connsiteX1" fmla="*/ 22344 w 139201834"/>
              <a:gd name="connsiteY1" fmla="*/ 13711491 h 26688218"/>
              <a:gd name="connsiteX2" fmla="*/ 139201834 w 139201834"/>
              <a:gd name="connsiteY2" fmla="*/ 26688218 h 26688218"/>
              <a:gd name="connsiteX0" fmla="*/ -82 w 120264304"/>
              <a:gd name="connsiteY0" fmla="*/ 24 h 26688218"/>
              <a:gd name="connsiteX1" fmla="*/ 61553433 w 120264304"/>
              <a:gd name="connsiteY1" fmla="*/ 12830146 h 26688218"/>
              <a:gd name="connsiteX2" fmla="*/ 120264304 w 120264304"/>
              <a:gd name="connsiteY2" fmla="*/ 26688218 h 26688218"/>
              <a:gd name="connsiteX0" fmla="*/ -82 w 120264304"/>
              <a:gd name="connsiteY0" fmla="*/ 24 h 26688218"/>
              <a:gd name="connsiteX1" fmla="*/ 61553433 w 120264304"/>
              <a:gd name="connsiteY1" fmla="*/ 12830146 h 26688218"/>
              <a:gd name="connsiteX2" fmla="*/ 120264304 w 120264304"/>
              <a:gd name="connsiteY2" fmla="*/ 26688218 h 26688218"/>
              <a:gd name="connsiteX0" fmla="*/ -82 w 120264304"/>
              <a:gd name="connsiteY0" fmla="*/ 24 h 26688218"/>
              <a:gd name="connsiteX1" fmla="*/ 61553433 w 120264304"/>
              <a:gd name="connsiteY1" fmla="*/ 12830146 h 26688218"/>
              <a:gd name="connsiteX2" fmla="*/ 120264304 w 120264304"/>
              <a:gd name="connsiteY2" fmla="*/ 26688218 h 26688218"/>
              <a:gd name="connsiteX0" fmla="*/ -82 w 120264304"/>
              <a:gd name="connsiteY0" fmla="*/ 24 h 26688218"/>
              <a:gd name="connsiteX1" fmla="*/ 61553433 w 120264304"/>
              <a:gd name="connsiteY1" fmla="*/ 12830146 h 26688218"/>
              <a:gd name="connsiteX2" fmla="*/ 120264304 w 120264304"/>
              <a:gd name="connsiteY2" fmla="*/ 26688218 h 26688218"/>
              <a:gd name="connsiteX0" fmla="*/ 0 w 365076482"/>
              <a:gd name="connsiteY0" fmla="*/ 26886141 h 26886141"/>
              <a:gd name="connsiteX1" fmla="*/ 306365611 w 365076482"/>
              <a:gd name="connsiteY1" fmla="*/ 583603 h 26886141"/>
              <a:gd name="connsiteX2" fmla="*/ 365076482 w 365076482"/>
              <a:gd name="connsiteY2" fmla="*/ 14441675 h 26886141"/>
              <a:gd name="connsiteX0" fmla="*/ 0 w 365076482"/>
              <a:gd name="connsiteY0" fmla="*/ 13701195 h 13701195"/>
              <a:gd name="connsiteX1" fmla="*/ 283680298 w 365076482"/>
              <a:gd name="connsiteY1" fmla="*/ 7275561 h 13701195"/>
              <a:gd name="connsiteX2" fmla="*/ 365076482 w 365076482"/>
              <a:gd name="connsiteY2" fmla="*/ 1256729 h 13701195"/>
              <a:gd name="connsiteX0" fmla="*/ 0 w 365076482"/>
              <a:gd name="connsiteY0" fmla="*/ 13701195 h 13701195"/>
              <a:gd name="connsiteX1" fmla="*/ 283680298 w 365076482"/>
              <a:gd name="connsiteY1" fmla="*/ 7275561 h 13701195"/>
              <a:gd name="connsiteX2" fmla="*/ 365076482 w 365076482"/>
              <a:gd name="connsiteY2" fmla="*/ 1256729 h 13701195"/>
              <a:gd name="connsiteX0" fmla="*/ 0 w 365076482"/>
              <a:gd name="connsiteY0" fmla="*/ 12444465 h 12444465"/>
              <a:gd name="connsiteX1" fmla="*/ 365076482 w 365076482"/>
              <a:gd name="connsiteY1" fmla="*/ -1 h 12444465"/>
              <a:gd name="connsiteX0" fmla="*/ 0 w 404775780"/>
              <a:gd name="connsiteY0" fmla="*/ 12692935 h 12692935"/>
              <a:gd name="connsiteX1" fmla="*/ 404775780 w 404775780"/>
              <a:gd name="connsiteY1" fmla="*/ 0 h 12692935"/>
              <a:gd name="connsiteX0" fmla="*/ 0 w 419899257"/>
              <a:gd name="connsiteY0" fmla="*/ 12817170 h 12817170"/>
              <a:gd name="connsiteX1" fmla="*/ 419899257 w 419899257"/>
              <a:gd name="connsiteY1" fmla="*/ 0 h 12817170"/>
              <a:gd name="connsiteX0" fmla="*/ 0 w 389652302"/>
              <a:gd name="connsiteY0" fmla="*/ 12320230 h 12320230"/>
              <a:gd name="connsiteX1" fmla="*/ 389652302 w 389652302"/>
              <a:gd name="connsiteY1" fmla="*/ 0 h 12320230"/>
              <a:gd name="connsiteX0" fmla="*/ 0 w 389652302"/>
              <a:gd name="connsiteY0" fmla="*/ 12320230 h 12320230"/>
              <a:gd name="connsiteX1" fmla="*/ 389652302 w 389652302"/>
              <a:gd name="connsiteY1" fmla="*/ 0 h 12320230"/>
              <a:gd name="connsiteX0" fmla="*/ 0 w 389652302"/>
              <a:gd name="connsiteY0" fmla="*/ 12320230 h 12343524"/>
              <a:gd name="connsiteX1" fmla="*/ 389652302 w 389652302"/>
              <a:gd name="connsiteY1" fmla="*/ 0 h 12343524"/>
              <a:gd name="connsiteX0" fmla="*/ 0 w 389652302"/>
              <a:gd name="connsiteY0" fmla="*/ 12320230 h 13865089"/>
              <a:gd name="connsiteX1" fmla="*/ 389652302 w 389652302"/>
              <a:gd name="connsiteY1" fmla="*/ 0 h 13865089"/>
              <a:gd name="connsiteX0" fmla="*/ 0 w 398405445"/>
              <a:gd name="connsiteY0" fmla="*/ 6854767 h 9070993"/>
              <a:gd name="connsiteX1" fmla="*/ 398405445 w 398405445"/>
              <a:gd name="connsiteY1" fmla="*/ 0 h 9070993"/>
              <a:gd name="connsiteX0" fmla="*/ 0 w 398405445"/>
              <a:gd name="connsiteY0" fmla="*/ 6854767 h 14145476"/>
              <a:gd name="connsiteX1" fmla="*/ 398405445 w 398405445"/>
              <a:gd name="connsiteY1" fmla="*/ 0 h 14145476"/>
              <a:gd name="connsiteX0" fmla="*/ 0 w 398405445"/>
              <a:gd name="connsiteY0" fmla="*/ 6854767 h 18061325"/>
              <a:gd name="connsiteX1" fmla="*/ 43289631 w 398405445"/>
              <a:gd name="connsiteY1" fmla="*/ 14073452 h 18061325"/>
              <a:gd name="connsiteX2" fmla="*/ 398405445 w 398405445"/>
              <a:gd name="connsiteY2" fmla="*/ 0 h 18061325"/>
              <a:gd name="connsiteX0" fmla="*/ 0 w 398405445"/>
              <a:gd name="connsiteY0" fmla="*/ 6854767 h 17112458"/>
              <a:gd name="connsiteX1" fmla="*/ 43289631 w 398405445"/>
              <a:gd name="connsiteY1" fmla="*/ 12980357 h 17112458"/>
              <a:gd name="connsiteX2" fmla="*/ 398405445 w 398405445"/>
              <a:gd name="connsiteY2" fmla="*/ 0 h 17112458"/>
              <a:gd name="connsiteX0" fmla="*/ 0 w 398405445"/>
              <a:gd name="connsiteY0" fmla="*/ 6854767 h 17202294"/>
              <a:gd name="connsiteX1" fmla="*/ 43289631 w 398405445"/>
              <a:gd name="connsiteY1" fmla="*/ 12980357 h 17202294"/>
              <a:gd name="connsiteX2" fmla="*/ 398405445 w 398405445"/>
              <a:gd name="connsiteY2" fmla="*/ 0 h 17202294"/>
              <a:gd name="connsiteX0" fmla="*/ 0 w 337133895"/>
              <a:gd name="connsiteY0" fmla="*/ 16036785 h 25405051"/>
              <a:gd name="connsiteX1" fmla="*/ 43289631 w 337133895"/>
              <a:gd name="connsiteY1" fmla="*/ 22162375 h 25405051"/>
              <a:gd name="connsiteX2" fmla="*/ 337133895 w 337133895"/>
              <a:gd name="connsiteY2" fmla="*/ 0 h 25405051"/>
              <a:gd name="connsiteX0" fmla="*/ 0 w 337133895"/>
              <a:gd name="connsiteY0" fmla="*/ 16036785 h 20266254"/>
              <a:gd name="connsiteX1" fmla="*/ 54230985 w 337133895"/>
              <a:gd name="connsiteY1" fmla="*/ 16478256 h 20266254"/>
              <a:gd name="connsiteX2" fmla="*/ 337133895 w 337133895"/>
              <a:gd name="connsiteY2" fmla="*/ 0 h 20266254"/>
              <a:gd name="connsiteX0" fmla="*/ 0 w 337133895"/>
              <a:gd name="connsiteY0" fmla="*/ 16036785 h 16482918"/>
              <a:gd name="connsiteX1" fmla="*/ 54230985 w 337133895"/>
              <a:gd name="connsiteY1" fmla="*/ 16478256 h 16482918"/>
              <a:gd name="connsiteX2" fmla="*/ 337133895 w 337133895"/>
              <a:gd name="connsiteY2" fmla="*/ 0 h 16482918"/>
              <a:gd name="connsiteX0" fmla="*/ 0 w 340416361"/>
              <a:gd name="connsiteY0" fmla="*/ 14069208 h 16482918"/>
              <a:gd name="connsiteX1" fmla="*/ 57513451 w 340416361"/>
              <a:gd name="connsiteY1" fmla="*/ 16478256 h 16482918"/>
              <a:gd name="connsiteX2" fmla="*/ 340416361 w 340416361"/>
              <a:gd name="connsiteY2" fmla="*/ 0 h 16482918"/>
              <a:gd name="connsiteX0" fmla="*/ 0 w 340416361"/>
              <a:gd name="connsiteY0" fmla="*/ 14069208 h 15827348"/>
              <a:gd name="connsiteX1" fmla="*/ 68454804 w 340416361"/>
              <a:gd name="connsiteY1" fmla="*/ 15822417 h 15827348"/>
              <a:gd name="connsiteX2" fmla="*/ 340416361 w 340416361"/>
              <a:gd name="connsiteY2" fmla="*/ 0 h 15827348"/>
              <a:gd name="connsiteX0" fmla="*/ 0 w 340416361"/>
              <a:gd name="connsiteY0" fmla="*/ 14069208 h 15827348"/>
              <a:gd name="connsiteX1" fmla="*/ 68454804 w 340416361"/>
              <a:gd name="connsiteY1" fmla="*/ 15822417 h 15827348"/>
              <a:gd name="connsiteX2" fmla="*/ 340416361 w 340416361"/>
              <a:gd name="connsiteY2" fmla="*/ 0 h 15827348"/>
              <a:gd name="connsiteX0" fmla="*/ 0 w 340416361"/>
              <a:gd name="connsiteY0" fmla="*/ 14069208 h 16539940"/>
              <a:gd name="connsiteX1" fmla="*/ 108890189 w 340416361"/>
              <a:gd name="connsiteY1" fmla="*/ 16535308 h 16539940"/>
              <a:gd name="connsiteX2" fmla="*/ 340416361 w 340416361"/>
              <a:gd name="connsiteY2" fmla="*/ 0 h 16539940"/>
              <a:gd name="connsiteX0" fmla="*/ 0 w 406625165"/>
              <a:gd name="connsiteY0" fmla="*/ 6475326 h 16539940"/>
              <a:gd name="connsiteX1" fmla="*/ 175098993 w 406625165"/>
              <a:gd name="connsiteY1" fmla="*/ 16535308 h 16539940"/>
              <a:gd name="connsiteX2" fmla="*/ 406625165 w 406625165"/>
              <a:gd name="connsiteY2" fmla="*/ 0 h 16539940"/>
              <a:gd name="connsiteX0" fmla="*/ 0 w 406625165"/>
              <a:gd name="connsiteY0" fmla="*/ 6475326 h 13693763"/>
              <a:gd name="connsiteX1" fmla="*/ 175098827 w 406625165"/>
              <a:gd name="connsiteY1" fmla="*/ 13687618 h 13693763"/>
              <a:gd name="connsiteX2" fmla="*/ 406625165 w 406625165"/>
              <a:gd name="connsiteY2" fmla="*/ 0 h 13693763"/>
              <a:gd name="connsiteX0" fmla="*/ 0 w 406625165"/>
              <a:gd name="connsiteY0" fmla="*/ 6475326 h 13849029"/>
              <a:gd name="connsiteX1" fmla="*/ 175098827 w 406625165"/>
              <a:gd name="connsiteY1" fmla="*/ 13687618 h 13849029"/>
              <a:gd name="connsiteX2" fmla="*/ 406625165 w 406625165"/>
              <a:gd name="connsiteY2" fmla="*/ 0 h 13849029"/>
              <a:gd name="connsiteX0" fmla="*/ 0 w 406625165"/>
              <a:gd name="connsiteY0" fmla="*/ 6475326 h 13849029"/>
              <a:gd name="connsiteX1" fmla="*/ 175098827 w 406625165"/>
              <a:gd name="connsiteY1" fmla="*/ 13687618 h 13849029"/>
              <a:gd name="connsiteX2" fmla="*/ 406625165 w 406625165"/>
              <a:gd name="connsiteY2" fmla="*/ 0 h 13849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625165" h="13849029">
                <a:moveTo>
                  <a:pt x="0" y="6475326"/>
                </a:moveTo>
                <a:cubicBezTo>
                  <a:pt x="7579665" y="7277639"/>
                  <a:pt x="-3560099" y="12155090"/>
                  <a:pt x="175098827" y="13687618"/>
                </a:cubicBezTo>
                <a:cubicBezTo>
                  <a:pt x="353757753" y="15220146"/>
                  <a:pt x="358029909" y="5473285"/>
                  <a:pt x="406625165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71" name="Oval 1170"/>
          <p:cNvSpPr/>
          <p:nvPr/>
        </p:nvSpPr>
        <p:spPr bwMode="auto">
          <a:xfrm>
            <a:off x="520575" y="5866192"/>
            <a:ext cx="205740" cy="96012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50" b="1" dirty="0">
                <a:latin typeface="Arial" pitchFamily="-65" charset="0"/>
                <a:ea typeface="Arial" pitchFamily="-65" charset="0"/>
                <a:cs typeface="Arial" pitchFamily="-65" charset="0"/>
              </a:rPr>
              <a:t>London</a:t>
            </a:r>
          </a:p>
        </p:txBody>
      </p:sp>
      <p:sp>
        <p:nvSpPr>
          <p:cNvPr id="1183" name="TextBox 1182"/>
          <p:cNvSpPr txBox="1"/>
          <p:nvPr/>
        </p:nvSpPr>
        <p:spPr>
          <a:xfrm rot="3333802">
            <a:off x="8474659" y="2446871"/>
            <a:ext cx="12304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JANET</a:t>
            </a:r>
          </a:p>
        </p:txBody>
      </p:sp>
      <p:sp>
        <p:nvSpPr>
          <p:cNvPr id="1189" name="Freeform 1188"/>
          <p:cNvSpPr/>
          <p:nvPr/>
        </p:nvSpPr>
        <p:spPr bwMode="auto">
          <a:xfrm>
            <a:off x="5177360" y="2386154"/>
            <a:ext cx="1576612" cy="539928"/>
          </a:xfrm>
          <a:custGeom>
            <a:avLst/>
            <a:gdLst>
              <a:gd name="connsiteX0" fmla="*/ 0 w 2311245"/>
              <a:gd name="connsiteY0" fmla="*/ 0 h 1123084"/>
              <a:gd name="connsiteX1" fmla="*/ 1329527 w 2311245"/>
              <a:gd name="connsiteY1" fmla="*/ 426346 h 1123084"/>
              <a:gd name="connsiteX2" fmla="*/ 1823191 w 2311245"/>
              <a:gd name="connsiteY2" fmla="*/ 471225 h 1123084"/>
              <a:gd name="connsiteX3" fmla="*/ 2002705 w 2311245"/>
              <a:gd name="connsiteY3" fmla="*/ 1065865 h 1123084"/>
              <a:gd name="connsiteX4" fmla="*/ 2311245 w 2311245"/>
              <a:gd name="connsiteY4" fmla="*/ 1065865 h 1123084"/>
              <a:gd name="connsiteX0" fmla="*/ 0 w 2311245"/>
              <a:gd name="connsiteY0" fmla="*/ 0 h 1119543"/>
              <a:gd name="connsiteX1" fmla="*/ 1329527 w 2311245"/>
              <a:gd name="connsiteY1" fmla="*/ 426346 h 1119543"/>
              <a:gd name="connsiteX2" fmla="*/ 1823191 w 2311245"/>
              <a:gd name="connsiteY2" fmla="*/ 521713 h 1119543"/>
              <a:gd name="connsiteX3" fmla="*/ 2002705 w 2311245"/>
              <a:gd name="connsiteY3" fmla="*/ 1065865 h 1119543"/>
              <a:gd name="connsiteX4" fmla="*/ 2311245 w 2311245"/>
              <a:gd name="connsiteY4" fmla="*/ 1065865 h 1119543"/>
              <a:gd name="connsiteX0" fmla="*/ 0 w 2311245"/>
              <a:gd name="connsiteY0" fmla="*/ 0 h 1084652"/>
              <a:gd name="connsiteX1" fmla="*/ 1329527 w 2311245"/>
              <a:gd name="connsiteY1" fmla="*/ 426346 h 1084652"/>
              <a:gd name="connsiteX2" fmla="*/ 1823191 w 2311245"/>
              <a:gd name="connsiteY2" fmla="*/ 521713 h 1084652"/>
              <a:gd name="connsiteX3" fmla="*/ 1974656 w 2311245"/>
              <a:gd name="connsiteY3" fmla="*/ 970498 h 1084652"/>
              <a:gd name="connsiteX4" fmla="*/ 2311245 w 2311245"/>
              <a:gd name="connsiteY4" fmla="*/ 1065865 h 1084652"/>
              <a:gd name="connsiteX0" fmla="*/ 0 w 2391712"/>
              <a:gd name="connsiteY0" fmla="*/ 0 h 1048076"/>
              <a:gd name="connsiteX1" fmla="*/ 1409994 w 2391712"/>
              <a:gd name="connsiteY1" fmla="*/ 389770 h 1048076"/>
              <a:gd name="connsiteX2" fmla="*/ 1903658 w 2391712"/>
              <a:gd name="connsiteY2" fmla="*/ 485137 h 1048076"/>
              <a:gd name="connsiteX3" fmla="*/ 2055123 w 2391712"/>
              <a:gd name="connsiteY3" fmla="*/ 933922 h 1048076"/>
              <a:gd name="connsiteX4" fmla="*/ 2391712 w 2391712"/>
              <a:gd name="connsiteY4" fmla="*/ 1029289 h 1048076"/>
              <a:gd name="connsiteX0" fmla="*/ 0 w 2391712"/>
              <a:gd name="connsiteY0" fmla="*/ 0 h 1048076"/>
              <a:gd name="connsiteX1" fmla="*/ 1344157 w 2391712"/>
              <a:gd name="connsiteY1" fmla="*/ 543389 h 1048076"/>
              <a:gd name="connsiteX2" fmla="*/ 1903658 w 2391712"/>
              <a:gd name="connsiteY2" fmla="*/ 485137 h 1048076"/>
              <a:gd name="connsiteX3" fmla="*/ 2055123 w 2391712"/>
              <a:gd name="connsiteY3" fmla="*/ 933922 h 1048076"/>
              <a:gd name="connsiteX4" fmla="*/ 2391712 w 2391712"/>
              <a:gd name="connsiteY4" fmla="*/ 1029289 h 1048076"/>
              <a:gd name="connsiteX0" fmla="*/ 0 w 2391712"/>
              <a:gd name="connsiteY0" fmla="*/ 0 h 1045159"/>
              <a:gd name="connsiteX1" fmla="*/ 1344157 w 2391712"/>
              <a:gd name="connsiteY1" fmla="*/ 543389 h 1045159"/>
              <a:gd name="connsiteX2" fmla="*/ 1867082 w 2391712"/>
              <a:gd name="connsiteY2" fmla="*/ 616811 h 1045159"/>
              <a:gd name="connsiteX3" fmla="*/ 2055123 w 2391712"/>
              <a:gd name="connsiteY3" fmla="*/ 933922 h 1045159"/>
              <a:gd name="connsiteX4" fmla="*/ 2391712 w 2391712"/>
              <a:gd name="connsiteY4" fmla="*/ 1029289 h 1045159"/>
              <a:gd name="connsiteX0" fmla="*/ 0 w 2530700"/>
              <a:gd name="connsiteY0" fmla="*/ 0 h 913485"/>
              <a:gd name="connsiteX1" fmla="*/ 1483145 w 2530700"/>
              <a:gd name="connsiteY1" fmla="*/ 411715 h 913485"/>
              <a:gd name="connsiteX2" fmla="*/ 2006070 w 2530700"/>
              <a:gd name="connsiteY2" fmla="*/ 485137 h 913485"/>
              <a:gd name="connsiteX3" fmla="*/ 2194111 w 2530700"/>
              <a:gd name="connsiteY3" fmla="*/ 802248 h 913485"/>
              <a:gd name="connsiteX4" fmla="*/ 2530700 w 2530700"/>
              <a:gd name="connsiteY4" fmla="*/ 897615 h 913485"/>
              <a:gd name="connsiteX0" fmla="*/ 0 w 2640428"/>
              <a:gd name="connsiteY0" fmla="*/ 0 h 1001268"/>
              <a:gd name="connsiteX1" fmla="*/ 1592873 w 2640428"/>
              <a:gd name="connsiteY1" fmla="*/ 499498 h 1001268"/>
              <a:gd name="connsiteX2" fmla="*/ 2115798 w 2640428"/>
              <a:gd name="connsiteY2" fmla="*/ 572920 h 1001268"/>
              <a:gd name="connsiteX3" fmla="*/ 2303839 w 2640428"/>
              <a:gd name="connsiteY3" fmla="*/ 890031 h 1001268"/>
              <a:gd name="connsiteX4" fmla="*/ 2640428 w 2640428"/>
              <a:gd name="connsiteY4" fmla="*/ 985398 h 1001268"/>
              <a:gd name="connsiteX0" fmla="*/ 0 w 2640428"/>
              <a:gd name="connsiteY0" fmla="*/ 0 h 1001268"/>
              <a:gd name="connsiteX1" fmla="*/ 1592873 w 2640428"/>
              <a:gd name="connsiteY1" fmla="*/ 499498 h 1001268"/>
              <a:gd name="connsiteX2" fmla="*/ 2115798 w 2640428"/>
              <a:gd name="connsiteY2" fmla="*/ 572920 h 1001268"/>
              <a:gd name="connsiteX3" fmla="*/ 2303839 w 2640428"/>
              <a:gd name="connsiteY3" fmla="*/ 890031 h 1001268"/>
              <a:gd name="connsiteX4" fmla="*/ 2640428 w 2640428"/>
              <a:gd name="connsiteY4" fmla="*/ 985398 h 1001268"/>
              <a:gd name="connsiteX0" fmla="*/ 0 w 2640428"/>
              <a:gd name="connsiteY0" fmla="*/ 0 h 1000453"/>
              <a:gd name="connsiteX1" fmla="*/ 1592873 w 2640428"/>
              <a:gd name="connsiteY1" fmla="*/ 499498 h 1000453"/>
              <a:gd name="connsiteX2" fmla="*/ 2101168 w 2640428"/>
              <a:gd name="connsiteY2" fmla="*/ 616812 h 1000453"/>
              <a:gd name="connsiteX3" fmla="*/ 2303839 w 2640428"/>
              <a:gd name="connsiteY3" fmla="*/ 890031 h 1000453"/>
              <a:gd name="connsiteX4" fmla="*/ 2640428 w 2640428"/>
              <a:gd name="connsiteY4" fmla="*/ 985398 h 1000453"/>
              <a:gd name="connsiteX0" fmla="*/ 0 w 2576817"/>
              <a:gd name="connsiteY0" fmla="*/ 0 h 1151528"/>
              <a:gd name="connsiteX1" fmla="*/ 1529262 w 2576817"/>
              <a:gd name="connsiteY1" fmla="*/ 650573 h 1151528"/>
              <a:gd name="connsiteX2" fmla="*/ 2037557 w 2576817"/>
              <a:gd name="connsiteY2" fmla="*/ 767887 h 1151528"/>
              <a:gd name="connsiteX3" fmla="*/ 2240228 w 2576817"/>
              <a:gd name="connsiteY3" fmla="*/ 1041106 h 1151528"/>
              <a:gd name="connsiteX4" fmla="*/ 2576817 w 2576817"/>
              <a:gd name="connsiteY4" fmla="*/ 1136473 h 1151528"/>
              <a:gd name="connsiteX0" fmla="*/ 0 w 2576817"/>
              <a:gd name="connsiteY0" fmla="*/ 0 h 1151528"/>
              <a:gd name="connsiteX1" fmla="*/ 1529262 w 2576817"/>
              <a:gd name="connsiteY1" fmla="*/ 650573 h 1151528"/>
              <a:gd name="connsiteX2" fmla="*/ 2037557 w 2576817"/>
              <a:gd name="connsiteY2" fmla="*/ 767887 h 1151528"/>
              <a:gd name="connsiteX3" fmla="*/ 2240228 w 2576817"/>
              <a:gd name="connsiteY3" fmla="*/ 1041106 h 1151528"/>
              <a:gd name="connsiteX4" fmla="*/ 2576817 w 2576817"/>
              <a:gd name="connsiteY4" fmla="*/ 1136473 h 1151528"/>
              <a:gd name="connsiteX0" fmla="*/ 0 w 2576817"/>
              <a:gd name="connsiteY0" fmla="*/ 0 h 1151528"/>
              <a:gd name="connsiteX1" fmla="*/ 1529262 w 2576817"/>
              <a:gd name="connsiteY1" fmla="*/ 650573 h 1151528"/>
              <a:gd name="connsiteX2" fmla="*/ 2240228 w 2576817"/>
              <a:gd name="connsiteY2" fmla="*/ 1041106 h 1151528"/>
              <a:gd name="connsiteX3" fmla="*/ 2576817 w 2576817"/>
              <a:gd name="connsiteY3" fmla="*/ 1136473 h 1151528"/>
              <a:gd name="connsiteX0" fmla="*/ 0 w 2576817"/>
              <a:gd name="connsiteY0" fmla="*/ 0 h 1151528"/>
              <a:gd name="connsiteX1" fmla="*/ 1354333 w 2576817"/>
              <a:gd name="connsiteY1" fmla="*/ 698281 h 1151528"/>
              <a:gd name="connsiteX2" fmla="*/ 2240228 w 2576817"/>
              <a:gd name="connsiteY2" fmla="*/ 1041106 h 1151528"/>
              <a:gd name="connsiteX3" fmla="*/ 2576817 w 2576817"/>
              <a:gd name="connsiteY3" fmla="*/ 1136473 h 1151528"/>
              <a:gd name="connsiteX0" fmla="*/ 0 w 2708970"/>
              <a:gd name="connsiteY0" fmla="*/ 0 h 1295006"/>
              <a:gd name="connsiteX1" fmla="*/ 1486486 w 2708970"/>
              <a:gd name="connsiteY1" fmla="*/ 841759 h 1295006"/>
              <a:gd name="connsiteX2" fmla="*/ 2372381 w 2708970"/>
              <a:gd name="connsiteY2" fmla="*/ 1184584 h 1295006"/>
              <a:gd name="connsiteX3" fmla="*/ 2708970 w 2708970"/>
              <a:gd name="connsiteY3" fmla="*/ 1279951 h 1295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8970" h="1295006">
                <a:moveTo>
                  <a:pt x="0" y="0"/>
                </a:moveTo>
                <a:cubicBezTo>
                  <a:pt x="461625" y="312893"/>
                  <a:pt x="1091089" y="644328"/>
                  <a:pt x="1486486" y="841759"/>
                </a:cubicBezTo>
                <a:cubicBezTo>
                  <a:pt x="1881883" y="1039190"/>
                  <a:pt x="2197789" y="1103601"/>
                  <a:pt x="2372381" y="1184584"/>
                </a:cubicBezTo>
                <a:cubicBezTo>
                  <a:pt x="2462257" y="1246015"/>
                  <a:pt x="2595371" y="1329504"/>
                  <a:pt x="2708970" y="127995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93" name="Freeform 1192"/>
          <p:cNvSpPr/>
          <p:nvPr/>
        </p:nvSpPr>
        <p:spPr bwMode="auto">
          <a:xfrm>
            <a:off x="6628647" y="3155627"/>
            <a:ext cx="56447" cy="124002"/>
          </a:xfrm>
          <a:custGeom>
            <a:avLst/>
            <a:gdLst>
              <a:gd name="connsiteX0" fmla="*/ 248717 w 248717"/>
              <a:gd name="connsiteY0" fmla="*/ 0 h 1638605"/>
              <a:gd name="connsiteX1" fmla="*/ 117044 w 248717"/>
              <a:gd name="connsiteY1" fmla="*/ 1258214 h 1638605"/>
              <a:gd name="connsiteX2" fmla="*/ 0 w 248717"/>
              <a:gd name="connsiteY2" fmla="*/ 1638605 h 1638605"/>
              <a:gd name="connsiteX0" fmla="*/ 542913 w 542913"/>
              <a:gd name="connsiteY0" fmla="*/ 0 h 1797631"/>
              <a:gd name="connsiteX1" fmla="*/ 117044 w 542913"/>
              <a:gd name="connsiteY1" fmla="*/ 1417240 h 1797631"/>
              <a:gd name="connsiteX2" fmla="*/ 0 w 542913"/>
              <a:gd name="connsiteY2" fmla="*/ 1797631 h 1797631"/>
              <a:gd name="connsiteX0" fmla="*/ 542913 w 542913"/>
              <a:gd name="connsiteY0" fmla="*/ 0 h 1797631"/>
              <a:gd name="connsiteX1" fmla="*/ 117044 w 542913"/>
              <a:gd name="connsiteY1" fmla="*/ 1417240 h 1797631"/>
              <a:gd name="connsiteX2" fmla="*/ 0 w 542913"/>
              <a:gd name="connsiteY2" fmla="*/ 1797631 h 1797631"/>
              <a:gd name="connsiteX0" fmla="*/ 316883 w 316883"/>
              <a:gd name="connsiteY0" fmla="*/ 0 h 1602422"/>
              <a:gd name="connsiteX1" fmla="*/ 117044 w 316883"/>
              <a:gd name="connsiteY1" fmla="*/ 1222031 h 1602422"/>
              <a:gd name="connsiteX2" fmla="*/ 0 w 316883"/>
              <a:gd name="connsiteY2" fmla="*/ 1602422 h 1602422"/>
              <a:gd name="connsiteX0" fmla="*/ 199839 w 199839"/>
              <a:gd name="connsiteY0" fmla="*/ 0 h 1222031"/>
              <a:gd name="connsiteX1" fmla="*/ 0 w 199839"/>
              <a:gd name="connsiteY1" fmla="*/ 1222031 h 1222031"/>
              <a:gd name="connsiteX0" fmla="*/ 282032 w 282032"/>
              <a:gd name="connsiteY0" fmla="*/ 0 h 1324772"/>
              <a:gd name="connsiteX1" fmla="*/ 0 w 282032"/>
              <a:gd name="connsiteY1" fmla="*/ 1324772 h 1324772"/>
              <a:gd name="connsiteX0" fmla="*/ 353951 w 353951"/>
              <a:gd name="connsiteY0" fmla="*/ 0 h 1324772"/>
              <a:gd name="connsiteX1" fmla="*/ 0 w 353951"/>
              <a:gd name="connsiteY1" fmla="*/ 1324772 h 1324772"/>
              <a:gd name="connsiteX0" fmla="*/ 779463 w 779463"/>
              <a:gd name="connsiteY0" fmla="*/ 0 h 1324772"/>
              <a:gd name="connsiteX1" fmla="*/ 0 w 779463"/>
              <a:gd name="connsiteY1" fmla="*/ 1324772 h 1324772"/>
              <a:gd name="connsiteX0" fmla="*/ 659822 w 659822"/>
              <a:gd name="connsiteY0" fmla="*/ 0 h 555652"/>
              <a:gd name="connsiteX1" fmla="*/ 0 w 659822"/>
              <a:gd name="connsiteY1" fmla="*/ 555652 h 555652"/>
              <a:gd name="connsiteX0" fmla="*/ 147152 w 147152"/>
              <a:gd name="connsiteY0" fmla="*/ 0 h 248003"/>
              <a:gd name="connsiteX1" fmla="*/ 34258 w 147152"/>
              <a:gd name="connsiteY1" fmla="*/ 248003 h 248003"/>
              <a:gd name="connsiteX0" fmla="*/ 112894 w 112894"/>
              <a:gd name="connsiteY0" fmla="*/ 0 h 248003"/>
              <a:gd name="connsiteX1" fmla="*/ 0 w 112894"/>
              <a:gd name="connsiteY1" fmla="*/ 248003 h 248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2894" h="248003">
                <a:moveTo>
                  <a:pt x="112894" y="0"/>
                </a:moveTo>
                <a:cubicBezTo>
                  <a:pt x="67931" y="146340"/>
                  <a:pt x="41453" y="-25098"/>
                  <a:pt x="0" y="248003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94" name="Freeform 1193"/>
          <p:cNvSpPr/>
          <p:nvPr/>
        </p:nvSpPr>
        <p:spPr bwMode="auto">
          <a:xfrm>
            <a:off x="6981696" y="3137769"/>
            <a:ext cx="14661" cy="299661"/>
          </a:xfrm>
          <a:custGeom>
            <a:avLst/>
            <a:gdLst>
              <a:gd name="connsiteX0" fmla="*/ 248717 w 248717"/>
              <a:gd name="connsiteY0" fmla="*/ 0 h 1638605"/>
              <a:gd name="connsiteX1" fmla="*/ 117044 w 248717"/>
              <a:gd name="connsiteY1" fmla="*/ 1258214 h 1638605"/>
              <a:gd name="connsiteX2" fmla="*/ 0 w 248717"/>
              <a:gd name="connsiteY2" fmla="*/ 1638605 h 1638605"/>
              <a:gd name="connsiteX0" fmla="*/ 124358 w 124358"/>
              <a:gd name="connsiteY0" fmla="*/ 0 h 1792224"/>
              <a:gd name="connsiteX1" fmla="*/ 117044 w 124358"/>
              <a:gd name="connsiteY1" fmla="*/ 1411833 h 1792224"/>
              <a:gd name="connsiteX2" fmla="*/ 0 w 124358"/>
              <a:gd name="connsiteY2" fmla="*/ 1792224 h 1792224"/>
              <a:gd name="connsiteX0" fmla="*/ 331982 w 331982"/>
              <a:gd name="connsiteY0" fmla="*/ 0 h 1960183"/>
              <a:gd name="connsiteX1" fmla="*/ 117044 w 331982"/>
              <a:gd name="connsiteY1" fmla="*/ 1579792 h 1960183"/>
              <a:gd name="connsiteX2" fmla="*/ 0 w 331982"/>
              <a:gd name="connsiteY2" fmla="*/ 1960183 h 1960183"/>
              <a:gd name="connsiteX0" fmla="*/ 331982 w 331982"/>
              <a:gd name="connsiteY0" fmla="*/ 0 h 1960183"/>
              <a:gd name="connsiteX1" fmla="*/ 117044 w 331982"/>
              <a:gd name="connsiteY1" fmla="*/ 1579792 h 1960183"/>
              <a:gd name="connsiteX2" fmla="*/ 0 w 331982"/>
              <a:gd name="connsiteY2" fmla="*/ 1960183 h 1960183"/>
              <a:gd name="connsiteX0" fmla="*/ 331982 w 331982"/>
              <a:gd name="connsiteY0" fmla="*/ 0 h 1960183"/>
              <a:gd name="connsiteX1" fmla="*/ 182968 w 331982"/>
              <a:gd name="connsiteY1" fmla="*/ 408774 h 1960183"/>
              <a:gd name="connsiteX2" fmla="*/ 117044 w 331982"/>
              <a:gd name="connsiteY2" fmla="*/ 1579792 h 1960183"/>
              <a:gd name="connsiteX3" fmla="*/ 0 w 331982"/>
              <a:gd name="connsiteY3" fmla="*/ 1960183 h 1960183"/>
              <a:gd name="connsiteX0" fmla="*/ 182968 w 182968"/>
              <a:gd name="connsiteY0" fmla="*/ 0 h 1551409"/>
              <a:gd name="connsiteX1" fmla="*/ 117044 w 182968"/>
              <a:gd name="connsiteY1" fmla="*/ 1171018 h 1551409"/>
              <a:gd name="connsiteX2" fmla="*/ 0 w 182968"/>
              <a:gd name="connsiteY2" fmla="*/ 1551409 h 1551409"/>
              <a:gd name="connsiteX0" fmla="*/ 216502 w 216502"/>
              <a:gd name="connsiteY0" fmla="*/ 0 h 1679651"/>
              <a:gd name="connsiteX1" fmla="*/ 150578 w 216502"/>
              <a:gd name="connsiteY1" fmla="*/ 1171018 h 1679651"/>
              <a:gd name="connsiteX2" fmla="*/ 0 w 216502"/>
              <a:gd name="connsiteY2" fmla="*/ 1679651 h 1679651"/>
              <a:gd name="connsiteX0" fmla="*/ 216502 w 216502"/>
              <a:gd name="connsiteY0" fmla="*/ 0 h 1679651"/>
              <a:gd name="connsiteX1" fmla="*/ 150578 w 216502"/>
              <a:gd name="connsiteY1" fmla="*/ 1171018 h 1679651"/>
              <a:gd name="connsiteX2" fmla="*/ 0 w 216502"/>
              <a:gd name="connsiteY2" fmla="*/ 1679651 h 1679651"/>
              <a:gd name="connsiteX0" fmla="*/ 216502 w 250222"/>
              <a:gd name="connsiteY0" fmla="*/ 0 h 1679651"/>
              <a:gd name="connsiteX1" fmla="*/ 234416 w 250222"/>
              <a:gd name="connsiteY1" fmla="*/ 1240072 h 1679651"/>
              <a:gd name="connsiteX2" fmla="*/ 0 w 250222"/>
              <a:gd name="connsiteY2" fmla="*/ 1679651 h 1679651"/>
              <a:gd name="connsiteX0" fmla="*/ 7411 w 41131"/>
              <a:gd name="connsiteY0" fmla="*/ 0 h 1240072"/>
              <a:gd name="connsiteX1" fmla="*/ 25325 w 41131"/>
              <a:gd name="connsiteY1" fmla="*/ 1240072 h 1240072"/>
              <a:gd name="connsiteX0" fmla="*/ 23926 w 23926"/>
              <a:gd name="connsiteY0" fmla="*/ 0 h 575442"/>
              <a:gd name="connsiteX1" fmla="*/ 0 w 23926"/>
              <a:gd name="connsiteY1" fmla="*/ 575442 h 57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926" h="575442">
                <a:moveTo>
                  <a:pt x="23926" y="0"/>
                </a:moveTo>
                <a:cubicBezTo>
                  <a:pt x="-11897" y="263299"/>
                  <a:pt x="54908" y="252238"/>
                  <a:pt x="0" y="575442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98" name="TextBox 1197"/>
          <p:cNvSpPr txBox="1"/>
          <p:nvPr/>
        </p:nvSpPr>
        <p:spPr>
          <a:xfrm rot="17196781">
            <a:off x="3889878" y="2495936"/>
            <a:ext cx="309380" cy="166199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4572" rtlCol="0">
            <a:spAutoFit/>
          </a:bodyPr>
          <a:lstStyle/>
          <a:p>
            <a:pPr algn="ctr"/>
            <a:r>
              <a:rPr lang="en-US" sz="350" dirty="0"/>
              <a:t>Internet2, SINET,</a:t>
            </a:r>
            <a:br>
              <a:rPr lang="en-US" sz="350" dirty="0"/>
            </a:br>
            <a:r>
              <a:rPr lang="en-US" sz="350" dirty="0"/>
              <a:t>Caltech, UCSD,</a:t>
            </a:r>
          </a:p>
          <a:p>
            <a:pPr algn="ctr"/>
            <a:r>
              <a:rPr lang="en-US" sz="350" dirty="0" err="1"/>
              <a:t>AARNet</a:t>
            </a:r>
            <a:endParaRPr lang="en-US" sz="350" dirty="0"/>
          </a:p>
        </p:txBody>
      </p:sp>
      <p:sp>
        <p:nvSpPr>
          <p:cNvPr id="1199" name="Freeform 1198"/>
          <p:cNvSpPr/>
          <p:nvPr/>
        </p:nvSpPr>
        <p:spPr bwMode="auto">
          <a:xfrm>
            <a:off x="3745997" y="4492669"/>
            <a:ext cx="506111" cy="126882"/>
          </a:xfrm>
          <a:custGeom>
            <a:avLst/>
            <a:gdLst>
              <a:gd name="connsiteX0" fmla="*/ 570585 w 631173"/>
              <a:gd name="connsiteY0" fmla="*/ 0 h 263347"/>
              <a:gd name="connsiteX1" fmla="*/ 577900 w 631173"/>
              <a:gd name="connsiteY1" fmla="*/ 190195 h 263347"/>
              <a:gd name="connsiteX2" fmla="*/ 0 w 631173"/>
              <a:gd name="connsiteY2" fmla="*/ 263347 h 263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173" h="263347">
                <a:moveTo>
                  <a:pt x="570585" y="0"/>
                </a:moveTo>
                <a:cubicBezTo>
                  <a:pt x="621791" y="73152"/>
                  <a:pt x="672998" y="146304"/>
                  <a:pt x="577900" y="190195"/>
                </a:cubicBezTo>
                <a:cubicBezTo>
                  <a:pt x="482802" y="234086"/>
                  <a:pt x="241401" y="248716"/>
                  <a:pt x="0" y="263347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00" name="TextBox 1199"/>
          <p:cNvSpPr txBox="1"/>
          <p:nvPr/>
        </p:nvSpPr>
        <p:spPr>
          <a:xfrm>
            <a:off x="3981952" y="4562341"/>
            <a:ext cx="217678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/>
            <a:r>
              <a:rPr lang="en-US" sz="350"/>
              <a:t>Internet2</a:t>
            </a:r>
          </a:p>
          <a:p>
            <a:pPr algn="ctr"/>
            <a:r>
              <a:rPr lang="en-US" sz="350"/>
              <a:t>ESnet</a:t>
            </a:r>
          </a:p>
        </p:txBody>
      </p:sp>
      <p:sp>
        <p:nvSpPr>
          <p:cNvPr id="1201" name="Trapezoid 1200"/>
          <p:cNvSpPr/>
          <p:nvPr/>
        </p:nvSpPr>
        <p:spPr bwMode="auto">
          <a:xfrm>
            <a:off x="4046797" y="4449105"/>
            <a:ext cx="282247" cy="96210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Caltech</a:t>
            </a:r>
          </a:p>
        </p:txBody>
      </p:sp>
      <p:sp>
        <p:nvSpPr>
          <p:cNvPr id="1202" name="TextBox 1201"/>
          <p:cNvSpPr txBox="1"/>
          <p:nvPr/>
        </p:nvSpPr>
        <p:spPr>
          <a:xfrm rot="438047">
            <a:off x="4159611" y="4795287"/>
            <a:ext cx="143887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/>
              <a:t>SINET</a:t>
            </a:r>
          </a:p>
          <a:p>
            <a:pPr algn="ctr"/>
            <a:r>
              <a:rPr lang="en-US" sz="350"/>
              <a:t>Caltech</a:t>
            </a:r>
          </a:p>
        </p:txBody>
      </p:sp>
      <p:sp>
        <p:nvSpPr>
          <p:cNvPr id="1203" name="Freeform 1202"/>
          <p:cNvSpPr/>
          <p:nvPr/>
        </p:nvSpPr>
        <p:spPr bwMode="auto">
          <a:xfrm>
            <a:off x="3663230" y="487396"/>
            <a:ext cx="1188720" cy="1503475"/>
          </a:xfrm>
          <a:custGeom>
            <a:avLst/>
            <a:gdLst>
              <a:gd name="connsiteX0" fmla="*/ 2226205 w 2226205"/>
              <a:gd name="connsiteY0" fmla="*/ 108847 h 2045808"/>
              <a:gd name="connsiteX1" fmla="*/ 294992 w 2226205"/>
              <a:gd name="connsiteY1" fmla="*/ 203944 h 2045808"/>
              <a:gd name="connsiteX2" fmla="*/ 2384 w 2226205"/>
              <a:gd name="connsiteY2" fmla="*/ 1966907 h 2045808"/>
              <a:gd name="connsiteX3" fmla="*/ 148688 w 2226205"/>
              <a:gd name="connsiteY3" fmla="*/ 1762082 h 2045808"/>
              <a:gd name="connsiteX0" fmla="*/ 2226205 w 2226205"/>
              <a:gd name="connsiteY0" fmla="*/ 108847 h 2045808"/>
              <a:gd name="connsiteX1" fmla="*/ 294992 w 2226205"/>
              <a:gd name="connsiteY1" fmla="*/ 203944 h 2045808"/>
              <a:gd name="connsiteX2" fmla="*/ 2384 w 2226205"/>
              <a:gd name="connsiteY2" fmla="*/ 1966907 h 2045808"/>
              <a:gd name="connsiteX3" fmla="*/ 148688 w 2226205"/>
              <a:gd name="connsiteY3" fmla="*/ 1762082 h 2045808"/>
              <a:gd name="connsiteX0" fmla="*/ 2223821 w 2223821"/>
              <a:gd name="connsiteY0" fmla="*/ 108847 h 1966907"/>
              <a:gd name="connsiteX1" fmla="*/ 292608 w 2223821"/>
              <a:gd name="connsiteY1" fmla="*/ 203944 h 1966907"/>
              <a:gd name="connsiteX2" fmla="*/ 0 w 2223821"/>
              <a:gd name="connsiteY2" fmla="*/ 1966907 h 1966907"/>
              <a:gd name="connsiteX0" fmla="*/ 2223821 w 2223821"/>
              <a:gd name="connsiteY0" fmla="*/ 110706 h 1998027"/>
              <a:gd name="connsiteX1" fmla="*/ 292608 w 2223821"/>
              <a:gd name="connsiteY1" fmla="*/ 205803 h 1998027"/>
              <a:gd name="connsiteX2" fmla="*/ 0 w 2223821"/>
              <a:gd name="connsiteY2" fmla="*/ 1998027 h 1998027"/>
              <a:gd name="connsiteX0" fmla="*/ 2401135 w 2401135"/>
              <a:gd name="connsiteY0" fmla="*/ 110706 h 2366481"/>
              <a:gd name="connsiteX1" fmla="*/ 469922 w 2401135"/>
              <a:gd name="connsiteY1" fmla="*/ 205803 h 2366481"/>
              <a:gd name="connsiteX2" fmla="*/ 0 w 2401135"/>
              <a:gd name="connsiteY2" fmla="*/ 2366481 h 2366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01135" h="2366481">
                <a:moveTo>
                  <a:pt x="2401135" y="110706"/>
                </a:moveTo>
                <a:cubicBezTo>
                  <a:pt x="1620847" y="3416"/>
                  <a:pt x="840559" y="-108750"/>
                  <a:pt x="469922" y="205803"/>
                </a:cubicBezTo>
                <a:cubicBezTo>
                  <a:pt x="99285" y="520356"/>
                  <a:pt x="24384" y="2106791"/>
                  <a:pt x="0" y="236648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11" name="Trapezoid 1210"/>
          <p:cNvSpPr/>
          <p:nvPr/>
        </p:nvSpPr>
        <p:spPr bwMode="auto">
          <a:xfrm>
            <a:off x="6546108" y="3272255"/>
            <a:ext cx="159168" cy="78265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MIT</a:t>
            </a:r>
          </a:p>
        </p:txBody>
      </p:sp>
      <p:sp>
        <p:nvSpPr>
          <p:cNvPr id="1213" name="Freeform 1212"/>
          <p:cNvSpPr/>
          <p:nvPr/>
        </p:nvSpPr>
        <p:spPr bwMode="auto">
          <a:xfrm>
            <a:off x="6345069" y="2925011"/>
            <a:ext cx="2421238" cy="3156235"/>
          </a:xfrm>
          <a:custGeom>
            <a:avLst/>
            <a:gdLst>
              <a:gd name="connsiteX0" fmla="*/ 0 w 5424782"/>
              <a:gd name="connsiteY0" fmla="*/ 6304547 h 6304547"/>
              <a:gd name="connsiteX1" fmla="*/ 731520 w 5424782"/>
              <a:gd name="connsiteY1" fmla="*/ 5611528 h 6304547"/>
              <a:gd name="connsiteX2" fmla="*/ 2858703 w 5424782"/>
              <a:gd name="connsiteY2" fmla="*/ 5159141 h 6304547"/>
              <a:gd name="connsiteX3" fmla="*/ 3272589 w 5424782"/>
              <a:gd name="connsiteY3" fmla="*/ 3243714 h 6304547"/>
              <a:gd name="connsiteX4" fmla="*/ 5322771 w 5424782"/>
              <a:gd name="connsiteY4" fmla="*/ 2011680 h 6304547"/>
              <a:gd name="connsiteX5" fmla="*/ 4928135 w 5424782"/>
              <a:gd name="connsiteY5" fmla="*/ 0 h 6304547"/>
              <a:gd name="connsiteX0" fmla="*/ 0 w 5323533"/>
              <a:gd name="connsiteY0" fmla="*/ 6304547 h 6304547"/>
              <a:gd name="connsiteX1" fmla="*/ 731520 w 5323533"/>
              <a:gd name="connsiteY1" fmla="*/ 5611528 h 6304547"/>
              <a:gd name="connsiteX2" fmla="*/ 2858703 w 5323533"/>
              <a:gd name="connsiteY2" fmla="*/ 5159141 h 6304547"/>
              <a:gd name="connsiteX3" fmla="*/ 3272589 w 5323533"/>
              <a:gd name="connsiteY3" fmla="*/ 3243714 h 6304547"/>
              <a:gd name="connsiteX4" fmla="*/ 5322771 w 5323533"/>
              <a:gd name="connsiteY4" fmla="*/ 2011680 h 6304547"/>
              <a:gd name="connsiteX5" fmla="*/ 4928135 w 5323533"/>
              <a:gd name="connsiteY5" fmla="*/ 0 h 6304547"/>
              <a:gd name="connsiteX0" fmla="*/ 0 w 5323533"/>
              <a:gd name="connsiteY0" fmla="*/ 6304547 h 6304547"/>
              <a:gd name="connsiteX1" fmla="*/ 731520 w 5323533"/>
              <a:gd name="connsiteY1" fmla="*/ 5611528 h 6304547"/>
              <a:gd name="connsiteX2" fmla="*/ 2858703 w 5323533"/>
              <a:gd name="connsiteY2" fmla="*/ 5159141 h 6304547"/>
              <a:gd name="connsiteX3" fmla="*/ 3272589 w 5323533"/>
              <a:gd name="connsiteY3" fmla="*/ 3243714 h 6304547"/>
              <a:gd name="connsiteX4" fmla="*/ 5322771 w 5323533"/>
              <a:gd name="connsiteY4" fmla="*/ 1963554 h 6304547"/>
              <a:gd name="connsiteX5" fmla="*/ 4928135 w 5323533"/>
              <a:gd name="connsiteY5" fmla="*/ 0 h 6304547"/>
              <a:gd name="connsiteX0" fmla="*/ 0 w 4956082"/>
              <a:gd name="connsiteY0" fmla="*/ 6479316 h 6479316"/>
              <a:gd name="connsiteX1" fmla="*/ 731520 w 4956082"/>
              <a:gd name="connsiteY1" fmla="*/ 5786297 h 6479316"/>
              <a:gd name="connsiteX2" fmla="*/ 2858703 w 4956082"/>
              <a:gd name="connsiteY2" fmla="*/ 5333910 h 6479316"/>
              <a:gd name="connsiteX3" fmla="*/ 3272589 w 4956082"/>
              <a:gd name="connsiteY3" fmla="*/ 3418483 h 6479316"/>
              <a:gd name="connsiteX4" fmla="*/ 2512194 w 4956082"/>
              <a:gd name="connsiteY4" fmla="*/ 126643 h 6479316"/>
              <a:gd name="connsiteX5" fmla="*/ 4928135 w 4956082"/>
              <a:gd name="connsiteY5" fmla="*/ 174769 h 6479316"/>
              <a:gd name="connsiteX0" fmla="*/ 0 w 3981625"/>
              <a:gd name="connsiteY0" fmla="*/ 6805061 h 6805061"/>
              <a:gd name="connsiteX1" fmla="*/ 731520 w 3981625"/>
              <a:gd name="connsiteY1" fmla="*/ 6112042 h 6805061"/>
              <a:gd name="connsiteX2" fmla="*/ 2858703 w 3981625"/>
              <a:gd name="connsiteY2" fmla="*/ 5659655 h 6805061"/>
              <a:gd name="connsiteX3" fmla="*/ 3272589 w 3981625"/>
              <a:gd name="connsiteY3" fmla="*/ 3744228 h 6805061"/>
              <a:gd name="connsiteX4" fmla="*/ 2512194 w 3981625"/>
              <a:gd name="connsiteY4" fmla="*/ 452388 h 6805061"/>
              <a:gd name="connsiteX5" fmla="*/ 3936733 w 3981625"/>
              <a:gd name="connsiteY5" fmla="*/ 0 h 6805061"/>
              <a:gd name="connsiteX0" fmla="*/ 0 w 3936733"/>
              <a:gd name="connsiteY0" fmla="*/ 6805061 h 6805061"/>
              <a:gd name="connsiteX1" fmla="*/ 731520 w 3936733"/>
              <a:gd name="connsiteY1" fmla="*/ 6112042 h 6805061"/>
              <a:gd name="connsiteX2" fmla="*/ 2858703 w 3936733"/>
              <a:gd name="connsiteY2" fmla="*/ 5659655 h 6805061"/>
              <a:gd name="connsiteX3" fmla="*/ 3272589 w 3936733"/>
              <a:gd name="connsiteY3" fmla="*/ 3744228 h 6805061"/>
              <a:gd name="connsiteX4" fmla="*/ 2512194 w 3936733"/>
              <a:gd name="connsiteY4" fmla="*/ 452388 h 6805061"/>
              <a:gd name="connsiteX5" fmla="*/ 3936733 w 3936733"/>
              <a:gd name="connsiteY5" fmla="*/ 0 h 6805061"/>
              <a:gd name="connsiteX0" fmla="*/ 0 w 3936733"/>
              <a:gd name="connsiteY0" fmla="*/ 6805061 h 6805061"/>
              <a:gd name="connsiteX1" fmla="*/ 731520 w 3936733"/>
              <a:gd name="connsiteY1" fmla="*/ 6112042 h 6805061"/>
              <a:gd name="connsiteX2" fmla="*/ 2858703 w 3936733"/>
              <a:gd name="connsiteY2" fmla="*/ 5659655 h 6805061"/>
              <a:gd name="connsiteX3" fmla="*/ 3272589 w 3936733"/>
              <a:gd name="connsiteY3" fmla="*/ 3744228 h 6805061"/>
              <a:gd name="connsiteX4" fmla="*/ 2685448 w 3936733"/>
              <a:gd name="connsiteY4" fmla="*/ 933651 h 6805061"/>
              <a:gd name="connsiteX5" fmla="*/ 3936733 w 3936733"/>
              <a:gd name="connsiteY5" fmla="*/ 0 h 6805061"/>
              <a:gd name="connsiteX0" fmla="*/ 0 w 3936733"/>
              <a:gd name="connsiteY0" fmla="*/ 6805061 h 6805061"/>
              <a:gd name="connsiteX1" fmla="*/ 731520 w 3936733"/>
              <a:gd name="connsiteY1" fmla="*/ 6112042 h 6805061"/>
              <a:gd name="connsiteX2" fmla="*/ 2858703 w 3936733"/>
              <a:gd name="connsiteY2" fmla="*/ 5659655 h 6805061"/>
              <a:gd name="connsiteX3" fmla="*/ 2685448 w 3936733"/>
              <a:gd name="connsiteY3" fmla="*/ 933651 h 6805061"/>
              <a:gd name="connsiteX4" fmla="*/ 3936733 w 3936733"/>
              <a:gd name="connsiteY4" fmla="*/ 0 h 6805061"/>
              <a:gd name="connsiteX0" fmla="*/ 0 w 3936733"/>
              <a:gd name="connsiteY0" fmla="*/ 6805061 h 6805061"/>
              <a:gd name="connsiteX1" fmla="*/ 731520 w 3936733"/>
              <a:gd name="connsiteY1" fmla="*/ 6112042 h 6805061"/>
              <a:gd name="connsiteX2" fmla="*/ 2444816 w 3936733"/>
              <a:gd name="connsiteY2" fmla="*/ 5611529 h 6805061"/>
              <a:gd name="connsiteX3" fmla="*/ 2685448 w 3936733"/>
              <a:gd name="connsiteY3" fmla="*/ 933651 h 6805061"/>
              <a:gd name="connsiteX4" fmla="*/ 3936733 w 3936733"/>
              <a:gd name="connsiteY4" fmla="*/ 0 h 6805061"/>
              <a:gd name="connsiteX0" fmla="*/ 0 w 3936733"/>
              <a:gd name="connsiteY0" fmla="*/ 6805061 h 6805061"/>
              <a:gd name="connsiteX1" fmla="*/ 2444816 w 3936733"/>
              <a:gd name="connsiteY1" fmla="*/ 5611529 h 6805061"/>
              <a:gd name="connsiteX2" fmla="*/ 2685448 w 3936733"/>
              <a:gd name="connsiteY2" fmla="*/ 933651 h 6805061"/>
              <a:gd name="connsiteX3" fmla="*/ 3936733 w 3936733"/>
              <a:gd name="connsiteY3" fmla="*/ 0 h 6805061"/>
              <a:gd name="connsiteX0" fmla="*/ 0 w 3936733"/>
              <a:gd name="connsiteY0" fmla="*/ 6805061 h 6805061"/>
              <a:gd name="connsiteX1" fmla="*/ 2444816 w 3936733"/>
              <a:gd name="connsiteY1" fmla="*/ 5611529 h 6805061"/>
              <a:gd name="connsiteX2" fmla="*/ 2685448 w 3936733"/>
              <a:gd name="connsiteY2" fmla="*/ 933651 h 6805061"/>
              <a:gd name="connsiteX3" fmla="*/ 3936733 w 3936733"/>
              <a:gd name="connsiteY3" fmla="*/ 0 h 6805061"/>
              <a:gd name="connsiteX0" fmla="*/ 0 w 3936733"/>
              <a:gd name="connsiteY0" fmla="*/ 6805061 h 6805061"/>
              <a:gd name="connsiteX1" fmla="*/ 2444816 w 3936733"/>
              <a:gd name="connsiteY1" fmla="*/ 5611529 h 6805061"/>
              <a:gd name="connsiteX2" fmla="*/ 2685448 w 3936733"/>
              <a:gd name="connsiteY2" fmla="*/ 933651 h 6805061"/>
              <a:gd name="connsiteX3" fmla="*/ 3936733 w 3936733"/>
              <a:gd name="connsiteY3" fmla="*/ 0 h 6805061"/>
              <a:gd name="connsiteX0" fmla="*/ 0 w 3922556"/>
              <a:gd name="connsiteY0" fmla="*/ 6854679 h 6854679"/>
              <a:gd name="connsiteX1" fmla="*/ 2444816 w 3922556"/>
              <a:gd name="connsiteY1" fmla="*/ 5661147 h 6854679"/>
              <a:gd name="connsiteX2" fmla="*/ 2685448 w 3922556"/>
              <a:gd name="connsiteY2" fmla="*/ 983269 h 6854679"/>
              <a:gd name="connsiteX3" fmla="*/ 3922556 w 3922556"/>
              <a:gd name="connsiteY3" fmla="*/ 0 h 6854679"/>
              <a:gd name="connsiteX0" fmla="*/ 0 w 3922556"/>
              <a:gd name="connsiteY0" fmla="*/ 6854679 h 6854679"/>
              <a:gd name="connsiteX1" fmla="*/ 2444816 w 3922556"/>
              <a:gd name="connsiteY1" fmla="*/ 5661147 h 6854679"/>
              <a:gd name="connsiteX2" fmla="*/ 2685448 w 3922556"/>
              <a:gd name="connsiteY2" fmla="*/ 983269 h 6854679"/>
              <a:gd name="connsiteX3" fmla="*/ 3922556 w 3922556"/>
              <a:gd name="connsiteY3" fmla="*/ 0 h 6854679"/>
              <a:gd name="connsiteX0" fmla="*/ 0 w 3922556"/>
              <a:gd name="connsiteY0" fmla="*/ 6854679 h 6854679"/>
              <a:gd name="connsiteX1" fmla="*/ 2444816 w 3922556"/>
              <a:gd name="connsiteY1" fmla="*/ 5661147 h 6854679"/>
              <a:gd name="connsiteX2" fmla="*/ 2685448 w 3922556"/>
              <a:gd name="connsiteY2" fmla="*/ 983269 h 6854679"/>
              <a:gd name="connsiteX3" fmla="*/ 3922556 w 3922556"/>
              <a:gd name="connsiteY3" fmla="*/ 0 h 6854679"/>
              <a:gd name="connsiteX0" fmla="*/ 0 w 3922556"/>
              <a:gd name="connsiteY0" fmla="*/ 6854679 h 6854679"/>
              <a:gd name="connsiteX1" fmla="*/ 2444816 w 3922556"/>
              <a:gd name="connsiteY1" fmla="*/ 5661147 h 6854679"/>
              <a:gd name="connsiteX2" fmla="*/ 2685448 w 3922556"/>
              <a:gd name="connsiteY2" fmla="*/ 983269 h 6854679"/>
              <a:gd name="connsiteX3" fmla="*/ 3922556 w 3922556"/>
              <a:gd name="connsiteY3" fmla="*/ 0 h 6854679"/>
              <a:gd name="connsiteX0" fmla="*/ 0 w 3922556"/>
              <a:gd name="connsiteY0" fmla="*/ 6854679 h 6854679"/>
              <a:gd name="connsiteX1" fmla="*/ 2444816 w 3922556"/>
              <a:gd name="connsiteY1" fmla="*/ 5661147 h 6854679"/>
              <a:gd name="connsiteX2" fmla="*/ 2550769 w 3922556"/>
              <a:gd name="connsiteY2" fmla="*/ 976180 h 6854679"/>
              <a:gd name="connsiteX3" fmla="*/ 3922556 w 3922556"/>
              <a:gd name="connsiteY3" fmla="*/ 0 h 6854679"/>
              <a:gd name="connsiteX0" fmla="*/ 0 w 3922556"/>
              <a:gd name="connsiteY0" fmla="*/ 6854679 h 6854679"/>
              <a:gd name="connsiteX1" fmla="*/ 2444816 w 3922556"/>
              <a:gd name="connsiteY1" fmla="*/ 5661147 h 6854679"/>
              <a:gd name="connsiteX2" fmla="*/ 2550769 w 3922556"/>
              <a:gd name="connsiteY2" fmla="*/ 976180 h 6854679"/>
              <a:gd name="connsiteX3" fmla="*/ 3922556 w 3922556"/>
              <a:gd name="connsiteY3" fmla="*/ 0 h 6854679"/>
              <a:gd name="connsiteX0" fmla="*/ 0 w 3922556"/>
              <a:gd name="connsiteY0" fmla="*/ 6910339 h 6910339"/>
              <a:gd name="connsiteX1" fmla="*/ 2444816 w 3922556"/>
              <a:gd name="connsiteY1" fmla="*/ 5716807 h 6910339"/>
              <a:gd name="connsiteX2" fmla="*/ 2550769 w 3922556"/>
              <a:gd name="connsiteY2" fmla="*/ 1031840 h 6910339"/>
              <a:gd name="connsiteX3" fmla="*/ 3922556 w 3922556"/>
              <a:gd name="connsiteY3" fmla="*/ 0 h 6910339"/>
              <a:gd name="connsiteX0" fmla="*/ 0 w 3556796"/>
              <a:gd name="connsiteY0" fmla="*/ 6318156 h 6318156"/>
              <a:gd name="connsiteX1" fmla="*/ 2079056 w 3556796"/>
              <a:gd name="connsiteY1" fmla="*/ 5716807 h 6318156"/>
              <a:gd name="connsiteX2" fmla="*/ 2185009 w 3556796"/>
              <a:gd name="connsiteY2" fmla="*/ 1031840 h 6318156"/>
              <a:gd name="connsiteX3" fmla="*/ 3556796 w 3556796"/>
              <a:gd name="connsiteY3" fmla="*/ 0 h 6318156"/>
              <a:gd name="connsiteX0" fmla="*/ 0 w 3556796"/>
              <a:gd name="connsiteY0" fmla="*/ 6318156 h 6318156"/>
              <a:gd name="connsiteX1" fmla="*/ 2061639 w 3556796"/>
              <a:gd name="connsiteY1" fmla="*/ 5464258 h 6318156"/>
              <a:gd name="connsiteX2" fmla="*/ 2185009 w 3556796"/>
              <a:gd name="connsiteY2" fmla="*/ 1031840 h 6318156"/>
              <a:gd name="connsiteX3" fmla="*/ 3556796 w 3556796"/>
              <a:gd name="connsiteY3" fmla="*/ 0 h 6318156"/>
              <a:gd name="connsiteX0" fmla="*/ 0 w 3565505"/>
              <a:gd name="connsiteY0" fmla="*/ 6309448 h 6309448"/>
              <a:gd name="connsiteX1" fmla="*/ 2070348 w 3565505"/>
              <a:gd name="connsiteY1" fmla="*/ 5464258 h 6309448"/>
              <a:gd name="connsiteX2" fmla="*/ 2193718 w 3565505"/>
              <a:gd name="connsiteY2" fmla="*/ 1031840 h 6309448"/>
              <a:gd name="connsiteX3" fmla="*/ 3565505 w 3565505"/>
              <a:gd name="connsiteY3" fmla="*/ 0 h 6309448"/>
              <a:gd name="connsiteX0" fmla="*/ 0 w 3730968"/>
              <a:gd name="connsiteY0" fmla="*/ 6231071 h 6231071"/>
              <a:gd name="connsiteX1" fmla="*/ 2235811 w 3730968"/>
              <a:gd name="connsiteY1" fmla="*/ 5464258 h 6231071"/>
              <a:gd name="connsiteX2" fmla="*/ 2359181 w 3730968"/>
              <a:gd name="connsiteY2" fmla="*/ 1031840 h 6231071"/>
              <a:gd name="connsiteX3" fmla="*/ 3730968 w 3730968"/>
              <a:gd name="connsiteY3" fmla="*/ 0 h 6231071"/>
              <a:gd name="connsiteX0" fmla="*/ 0 w 3730968"/>
              <a:gd name="connsiteY0" fmla="*/ 6231071 h 6231071"/>
              <a:gd name="connsiteX1" fmla="*/ 511514 w 3730968"/>
              <a:gd name="connsiteY1" fmla="*/ 5028829 h 6231071"/>
              <a:gd name="connsiteX2" fmla="*/ 2359181 w 3730968"/>
              <a:gd name="connsiteY2" fmla="*/ 1031840 h 6231071"/>
              <a:gd name="connsiteX3" fmla="*/ 3730968 w 3730968"/>
              <a:gd name="connsiteY3" fmla="*/ 0 h 6231071"/>
              <a:gd name="connsiteX0" fmla="*/ 0 w 3730968"/>
              <a:gd name="connsiteY0" fmla="*/ 6231071 h 6231071"/>
              <a:gd name="connsiteX1" fmla="*/ 511514 w 3730968"/>
              <a:gd name="connsiteY1" fmla="*/ 5028829 h 6231071"/>
              <a:gd name="connsiteX2" fmla="*/ 2220689 w 3730968"/>
              <a:gd name="connsiteY2" fmla="*/ 4727240 h 6231071"/>
              <a:gd name="connsiteX3" fmla="*/ 2359181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220689 w 3730968"/>
              <a:gd name="connsiteY2" fmla="*/ 4727240 h 6231071"/>
              <a:gd name="connsiteX3" fmla="*/ 2359181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220689 w 3730968"/>
              <a:gd name="connsiteY2" fmla="*/ 4727240 h 6231071"/>
              <a:gd name="connsiteX3" fmla="*/ 2359181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220689 w 3730968"/>
              <a:gd name="connsiteY2" fmla="*/ 4727240 h 6231071"/>
              <a:gd name="connsiteX3" fmla="*/ 2359181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220689 w 3730968"/>
              <a:gd name="connsiteY2" fmla="*/ 4727240 h 6231071"/>
              <a:gd name="connsiteX3" fmla="*/ 2359181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220689 w 3730968"/>
              <a:gd name="connsiteY2" fmla="*/ 4727240 h 6231071"/>
              <a:gd name="connsiteX3" fmla="*/ 2359181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220689 w 3730968"/>
              <a:gd name="connsiteY2" fmla="*/ 4727240 h 6231071"/>
              <a:gd name="connsiteX3" fmla="*/ 2013722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013722 w 3730968"/>
              <a:gd name="connsiteY2" fmla="*/ 1031840 h 6231071"/>
              <a:gd name="connsiteX3" fmla="*/ 3730968 w 3730968"/>
              <a:gd name="connsiteY3" fmla="*/ 0 h 6231071"/>
              <a:gd name="connsiteX0" fmla="*/ 0 w 3730968"/>
              <a:gd name="connsiteY0" fmla="*/ 6231071 h 6231071"/>
              <a:gd name="connsiteX1" fmla="*/ 1740554 w 3730968"/>
              <a:gd name="connsiteY1" fmla="*/ 4888984 h 6231071"/>
              <a:gd name="connsiteX2" fmla="*/ 2013722 w 3730968"/>
              <a:gd name="connsiteY2" fmla="*/ 1031840 h 6231071"/>
              <a:gd name="connsiteX3" fmla="*/ 3730968 w 3730968"/>
              <a:gd name="connsiteY3" fmla="*/ 0 h 6231071"/>
              <a:gd name="connsiteX0" fmla="*/ 0 w 4152260"/>
              <a:gd name="connsiteY0" fmla="*/ 6001261 h 6001261"/>
              <a:gd name="connsiteX1" fmla="*/ 2161846 w 4152260"/>
              <a:gd name="connsiteY1" fmla="*/ 4888984 h 6001261"/>
              <a:gd name="connsiteX2" fmla="*/ 2435014 w 4152260"/>
              <a:gd name="connsiteY2" fmla="*/ 1031840 h 6001261"/>
              <a:gd name="connsiteX3" fmla="*/ 4152260 w 4152260"/>
              <a:gd name="connsiteY3" fmla="*/ 0 h 6001261"/>
              <a:gd name="connsiteX0" fmla="*/ 0 w 4152260"/>
              <a:gd name="connsiteY0" fmla="*/ 6001261 h 6001261"/>
              <a:gd name="connsiteX1" fmla="*/ 2187123 w 4152260"/>
              <a:gd name="connsiteY1" fmla="*/ 4697475 h 6001261"/>
              <a:gd name="connsiteX2" fmla="*/ 2435014 w 4152260"/>
              <a:gd name="connsiteY2" fmla="*/ 1031840 h 6001261"/>
              <a:gd name="connsiteX3" fmla="*/ 4152260 w 4152260"/>
              <a:gd name="connsiteY3" fmla="*/ 0 h 6001261"/>
              <a:gd name="connsiteX0" fmla="*/ 0 w 4152260"/>
              <a:gd name="connsiteY0" fmla="*/ 6001261 h 6001261"/>
              <a:gd name="connsiteX1" fmla="*/ 2187123 w 4152260"/>
              <a:gd name="connsiteY1" fmla="*/ 4697475 h 6001261"/>
              <a:gd name="connsiteX2" fmla="*/ 2435014 w 4152260"/>
              <a:gd name="connsiteY2" fmla="*/ 1031840 h 6001261"/>
              <a:gd name="connsiteX3" fmla="*/ 4152260 w 4152260"/>
              <a:gd name="connsiteY3" fmla="*/ 0 h 6001261"/>
              <a:gd name="connsiteX0" fmla="*/ 0 w 3326528"/>
              <a:gd name="connsiteY0" fmla="*/ 6049138 h 6049138"/>
              <a:gd name="connsiteX1" fmla="*/ 1361391 w 3326528"/>
              <a:gd name="connsiteY1" fmla="*/ 4697475 h 6049138"/>
              <a:gd name="connsiteX2" fmla="*/ 1609282 w 3326528"/>
              <a:gd name="connsiteY2" fmla="*/ 1031840 h 6049138"/>
              <a:gd name="connsiteX3" fmla="*/ 3326528 w 3326528"/>
              <a:gd name="connsiteY3" fmla="*/ 0 h 6049138"/>
              <a:gd name="connsiteX0" fmla="*/ 0 w 4253369"/>
              <a:gd name="connsiteY0" fmla="*/ 6221496 h 6221496"/>
              <a:gd name="connsiteX1" fmla="*/ 2288232 w 4253369"/>
              <a:gd name="connsiteY1" fmla="*/ 4697475 h 6221496"/>
              <a:gd name="connsiteX2" fmla="*/ 2536123 w 4253369"/>
              <a:gd name="connsiteY2" fmla="*/ 1031840 h 6221496"/>
              <a:gd name="connsiteX3" fmla="*/ 4253369 w 4253369"/>
              <a:gd name="connsiteY3" fmla="*/ 0 h 6221496"/>
              <a:gd name="connsiteX0" fmla="*/ 0 w 4253369"/>
              <a:gd name="connsiteY0" fmla="*/ 6221496 h 6221496"/>
              <a:gd name="connsiteX1" fmla="*/ 2288232 w 4253369"/>
              <a:gd name="connsiteY1" fmla="*/ 4697475 h 6221496"/>
              <a:gd name="connsiteX2" fmla="*/ 2536123 w 4253369"/>
              <a:gd name="connsiteY2" fmla="*/ 1031840 h 6221496"/>
              <a:gd name="connsiteX3" fmla="*/ 4253369 w 4253369"/>
              <a:gd name="connsiteY3" fmla="*/ 0 h 6221496"/>
              <a:gd name="connsiteX0" fmla="*/ 703286 w 4956655"/>
              <a:gd name="connsiteY0" fmla="*/ 6221496 h 6382090"/>
              <a:gd name="connsiteX1" fmla="*/ 78099 w 4956655"/>
              <a:gd name="connsiteY1" fmla="*/ 6300634 h 6382090"/>
              <a:gd name="connsiteX2" fmla="*/ 2991518 w 4956655"/>
              <a:gd name="connsiteY2" fmla="*/ 4697475 h 6382090"/>
              <a:gd name="connsiteX3" fmla="*/ 3239409 w 4956655"/>
              <a:gd name="connsiteY3" fmla="*/ 1031840 h 6382090"/>
              <a:gd name="connsiteX4" fmla="*/ 4956655 w 4956655"/>
              <a:gd name="connsiteY4" fmla="*/ 0 h 6382090"/>
              <a:gd name="connsiteX0" fmla="*/ 919816 w 4945688"/>
              <a:gd name="connsiteY0" fmla="*/ 6661966 h 6661966"/>
              <a:gd name="connsiteX1" fmla="*/ 67132 w 4945688"/>
              <a:gd name="connsiteY1" fmla="*/ 6300634 h 6661966"/>
              <a:gd name="connsiteX2" fmla="*/ 2980551 w 4945688"/>
              <a:gd name="connsiteY2" fmla="*/ 4697475 h 6661966"/>
              <a:gd name="connsiteX3" fmla="*/ 3228442 w 4945688"/>
              <a:gd name="connsiteY3" fmla="*/ 1031840 h 6661966"/>
              <a:gd name="connsiteX4" fmla="*/ 4945688 w 4945688"/>
              <a:gd name="connsiteY4" fmla="*/ 0 h 6661966"/>
              <a:gd name="connsiteX0" fmla="*/ 775084 w 4800956"/>
              <a:gd name="connsiteY0" fmla="*/ 6661966 h 6661966"/>
              <a:gd name="connsiteX1" fmla="*/ 74065 w 4800956"/>
              <a:gd name="connsiteY1" fmla="*/ 6386813 h 6661966"/>
              <a:gd name="connsiteX2" fmla="*/ 2835819 w 4800956"/>
              <a:gd name="connsiteY2" fmla="*/ 4697475 h 6661966"/>
              <a:gd name="connsiteX3" fmla="*/ 3083710 w 4800956"/>
              <a:gd name="connsiteY3" fmla="*/ 1031840 h 6661966"/>
              <a:gd name="connsiteX4" fmla="*/ 4800956 w 4800956"/>
              <a:gd name="connsiteY4" fmla="*/ 0 h 6661966"/>
              <a:gd name="connsiteX0" fmla="*/ 647763 w 4673635"/>
              <a:gd name="connsiteY0" fmla="*/ 6661966 h 6661966"/>
              <a:gd name="connsiteX1" fmla="*/ 81557 w 4673635"/>
              <a:gd name="connsiteY1" fmla="*/ 6386814 h 6661966"/>
              <a:gd name="connsiteX2" fmla="*/ 2708498 w 4673635"/>
              <a:gd name="connsiteY2" fmla="*/ 4697475 h 6661966"/>
              <a:gd name="connsiteX3" fmla="*/ 2956389 w 4673635"/>
              <a:gd name="connsiteY3" fmla="*/ 1031840 h 6661966"/>
              <a:gd name="connsiteX4" fmla="*/ 4673635 w 4673635"/>
              <a:gd name="connsiteY4" fmla="*/ 0 h 6661966"/>
              <a:gd name="connsiteX0" fmla="*/ 647763 w 4722871"/>
              <a:gd name="connsiteY0" fmla="*/ 6637986 h 6637986"/>
              <a:gd name="connsiteX1" fmla="*/ 81557 w 4722871"/>
              <a:gd name="connsiteY1" fmla="*/ 6362834 h 6637986"/>
              <a:gd name="connsiteX2" fmla="*/ 2708498 w 4722871"/>
              <a:gd name="connsiteY2" fmla="*/ 4673495 h 6637986"/>
              <a:gd name="connsiteX3" fmla="*/ 2956389 w 4722871"/>
              <a:gd name="connsiteY3" fmla="*/ 1007860 h 6637986"/>
              <a:gd name="connsiteX4" fmla="*/ 4722871 w 4722871"/>
              <a:gd name="connsiteY4" fmla="*/ 0 h 6637986"/>
              <a:gd name="connsiteX0" fmla="*/ 647763 w 4722871"/>
              <a:gd name="connsiteY0" fmla="*/ 6637986 h 6637986"/>
              <a:gd name="connsiteX1" fmla="*/ 81557 w 4722871"/>
              <a:gd name="connsiteY1" fmla="*/ 6362834 h 6637986"/>
              <a:gd name="connsiteX2" fmla="*/ 2708498 w 4722871"/>
              <a:gd name="connsiteY2" fmla="*/ 4673495 h 6637986"/>
              <a:gd name="connsiteX3" fmla="*/ 3054861 w 4722871"/>
              <a:gd name="connsiteY3" fmla="*/ 999866 h 6637986"/>
              <a:gd name="connsiteX4" fmla="*/ 4722871 w 4722871"/>
              <a:gd name="connsiteY4" fmla="*/ 0 h 6637986"/>
              <a:gd name="connsiteX0" fmla="*/ 647763 w 4329770"/>
              <a:gd name="connsiteY0" fmla="*/ 6345891 h 6345891"/>
              <a:gd name="connsiteX1" fmla="*/ 81557 w 4329770"/>
              <a:gd name="connsiteY1" fmla="*/ 6070739 h 6345891"/>
              <a:gd name="connsiteX2" fmla="*/ 2708498 w 4329770"/>
              <a:gd name="connsiteY2" fmla="*/ 4381400 h 6345891"/>
              <a:gd name="connsiteX3" fmla="*/ 3054861 w 4329770"/>
              <a:gd name="connsiteY3" fmla="*/ 707771 h 6345891"/>
              <a:gd name="connsiteX4" fmla="*/ 4329770 w 4329770"/>
              <a:gd name="connsiteY4" fmla="*/ 0 h 6345891"/>
              <a:gd name="connsiteX0" fmla="*/ 647763 w 4329770"/>
              <a:gd name="connsiteY0" fmla="*/ 6345891 h 6345891"/>
              <a:gd name="connsiteX1" fmla="*/ 81557 w 4329770"/>
              <a:gd name="connsiteY1" fmla="*/ 6070739 h 6345891"/>
              <a:gd name="connsiteX2" fmla="*/ 2708498 w 4329770"/>
              <a:gd name="connsiteY2" fmla="*/ 4381400 h 6345891"/>
              <a:gd name="connsiteX3" fmla="*/ 3054861 w 4329770"/>
              <a:gd name="connsiteY3" fmla="*/ 707771 h 6345891"/>
              <a:gd name="connsiteX4" fmla="*/ 4329770 w 4329770"/>
              <a:gd name="connsiteY4" fmla="*/ 0 h 6345891"/>
              <a:gd name="connsiteX0" fmla="*/ 647763 w 4329770"/>
              <a:gd name="connsiteY0" fmla="*/ 6345891 h 6345891"/>
              <a:gd name="connsiteX1" fmla="*/ 81557 w 4329770"/>
              <a:gd name="connsiteY1" fmla="*/ 6070739 h 6345891"/>
              <a:gd name="connsiteX2" fmla="*/ 2708498 w 4329770"/>
              <a:gd name="connsiteY2" fmla="*/ 4381400 h 6345891"/>
              <a:gd name="connsiteX3" fmla="*/ 3168256 w 4329770"/>
              <a:gd name="connsiteY3" fmla="*/ 699180 h 6345891"/>
              <a:gd name="connsiteX4" fmla="*/ 4329770 w 4329770"/>
              <a:gd name="connsiteY4" fmla="*/ 0 h 6345891"/>
              <a:gd name="connsiteX0" fmla="*/ 588530 w 4270537"/>
              <a:gd name="connsiteY0" fmla="*/ 6345891 h 6345891"/>
              <a:gd name="connsiteX1" fmla="*/ 85628 w 4270537"/>
              <a:gd name="connsiteY1" fmla="*/ 5950838 h 6345891"/>
              <a:gd name="connsiteX2" fmla="*/ 2649265 w 4270537"/>
              <a:gd name="connsiteY2" fmla="*/ 4381400 h 6345891"/>
              <a:gd name="connsiteX3" fmla="*/ 3109023 w 4270537"/>
              <a:gd name="connsiteY3" fmla="*/ 699180 h 6345891"/>
              <a:gd name="connsiteX4" fmla="*/ 4270537 w 4270537"/>
              <a:gd name="connsiteY4" fmla="*/ 0 h 6345891"/>
              <a:gd name="connsiteX0" fmla="*/ 601657 w 4283664"/>
              <a:gd name="connsiteY0" fmla="*/ 6345891 h 6345891"/>
              <a:gd name="connsiteX1" fmla="*/ 84687 w 4283664"/>
              <a:gd name="connsiteY1" fmla="*/ 5950838 h 6345891"/>
              <a:gd name="connsiteX2" fmla="*/ 2662392 w 4283664"/>
              <a:gd name="connsiteY2" fmla="*/ 4381400 h 6345891"/>
              <a:gd name="connsiteX3" fmla="*/ 3122150 w 4283664"/>
              <a:gd name="connsiteY3" fmla="*/ 699180 h 6345891"/>
              <a:gd name="connsiteX4" fmla="*/ 4283664 w 4283664"/>
              <a:gd name="connsiteY4" fmla="*/ 0 h 6345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3664" h="6345891">
                <a:moveTo>
                  <a:pt x="601657" y="6345891"/>
                </a:moveTo>
                <a:cubicBezTo>
                  <a:pt x="741808" y="6248963"/>
                  <a:pt x="-296685" y="6204841"/>
                  <a:pt x="84687" y="5950838"/>
                </a:cubicBezTo>
                <a:cubicBezTo>
                  <a:pt x="466059" y="5696835"/>
                  <a:pt x="2156148" y="5256676"/>
                  <a:pt x="2662392" y="4381400"/>
                </a:cubicBezTo>
                <a:cubicBezTo>
                  <a:pt x="3168636" y="3506124"/>
                  <a:pt x="2796031" y="1659238"/>
                  <a:pt x="3122150" y="699180"/>
                </a:cubicBezTo>
                <a:cubicBezTo>
                  <a:pt x="3226672" y="244753"/>
                  <a:pt x="3270410" y="80178"/>
                  <a:pt x="4283664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14" name="TextBox 1213"/>
          <p:cNvSpPr txBox="1"/>
          <p:nvPr/>
        </p:nvSpPr>
        <p:spPr>
          <a:xfrm rot="18957212">
            <a:off x="8109429" y="3028147"/>
            <a:ext cx="20319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RPN, Brazil</a:t>
            </a:r>
          </a:p>
        </p:txBody>
      </p:sp>
      <p:sp>
        <p:nvSpPr>
          <p:cNvPr id="1254" name="Rectangle 1253"/>
          <p:cNvSpPr/>
          <p:nvPr/>
        </p:nvSpPr>
        <p:spPr bwMode="auto">
          <a:xfrm>
            <a:off x="9301518" y="675894"/>
            <a:ext cx="269097" cy="211589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" tIns="0" rIns="9144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/>
              <a:t>NDGF-T1,</a:t>
            </a: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/>
              <a:t>NDGF-T1b</a:t>
            </a: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/>
              <a:t>NDGF-T1c</a:t>
            </a:r>
          </a:p>
        </p:txBody>
      </p:sp>
      <p:sp>
        <p:nvSpPr>
          <p:cNvPr id="1258" name="TextBox 1257"/>
          <p:cNvSpPr txBox="1"/>
          <p:nvPr/>
        </p:nvSpPr>
        <p:spPr>
          <a:xfrm rot="5400000">
            <a:off x="9655262" y="3702254"/>
            <a:ext cx="15515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 err="1"/>
              <a:t>RedIRIS</a:t>
            </a:r>
            <a:endParaRPr lang="en-US" sz="350" dirty="0"/>
          </a:p>
        </p:txBody>
      </p:sp>
      <p:sp>
        <p:nvSpPr>
          <p:cNvPr id="1259" name="TextBox 1258"/>
          <p:cNvSpPr txBox="1"/>
          <p:nvPr/>
        </p:nvSpPr>
        <p:spPr>
          <a:xfrm rot="16872988">
            <a:off x="9927957" y="3203797"/>
            <a:ext cx="11342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ESnet</a:t>
            </a:r>
          </a:p>
        </p:txBody>
      </p:sp>
      <p:sp>
        <p:nvSpPr>
          <p:cNvPr id="1265" name="TextBox 1264"/>
          <p:cNvSpPr txBox="1"/>
          <p:nvPr/>
        </p:nvSpPr>
        <p:spPr>
          <a:xfrm rot="16542878">
            <a:off x="9924388" y="3471104"/>
            <a:ext cx="20874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RENATER</a:t>
            </a:r>
          </a:p>
        </p:txBody>
      </p:sp>
      <p:sp>
        <p:nvSpPr>
          <p:cNvPr id="1266" name="Rounded Rectangular Callout 1265"/>
          <p:cNvSpPr/>
          <p:nvPr/>
        </p:nvSpPr>
        <p:spPr bwMode="auto">
          <a:xfrm rot="16200000">
            <a:off x="3321588" y="2750997"/>
            <a:ext cx="724158" cy="135797"/>
          </a:xfrm>
          <a:prstGeom prst="wedgeRoundRectCallout">
            <a:avLst>
              <a:gd name="adj1" fmla="val 24174"/>
              <a:gd name="adj2" fmla="val -4914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>
                <a:latin typeface="Arial" pitchFamily="-65" charset="0"/>
                <a:ea typeface="Arial" pitchFamily="-65" charset="0"/>
                <a:cs typeface="Arial" pitchFamily="-65" charset="0"/>
              </a:rPr>
              <a:t>PacificWave</a:t>
            </a:r>
            <a:br>
              <a:rPr lang="en-US" sz="550">
                <a:latin typeface="Arial" pitchFamily="-65" charset="0"/>
                <a:ea typeface="Arial" pitchFamily="-65" charset="0"/>
                <a:cs typeface="Arial" pitchFamily="-65" charset="0"/>
              </a:rPr>
            </a:br>
            <a:r>
              <a:rPr lang="en-US" sz="550">
                <a:latin typeface="Arial" pitchFamily="-65" charset="0"/>
                <a:ea typeface="Arial" pitchFamily="-65" charset="0"/>
                <a:cs typeface="Arial" pitchFamily="-65" charset="0"/>
              </a:rPr>
              <a:t>(distributed exchange)</a:t>
            </a:r>
          </a:p>
        </p:txBody>
      </p:sp>
      <p:sp>
        <p:nvSpPr>
          <p:cNvPr id="1270" name="TextBox 1269"/>
          <p:cNvSpPr txBox="1"/>
          <p:nvPr/>
        </p:nvSpPr>
        <p:spPr>
          <a:xfrm rot="19049577">
            <a:off x="5709115" y="4757884"/>
            <a:ext cx="15152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SINET</a:t>
            </a:r>
          </a:p>
        </p:txBody>
      </p:sp>
      <p:sp>
        <p:nvSpPr>
          <p:cNvPr id="1271" name="TextBox 1270"/>
          <p:cNvSpPr txBox="1"/>
          <p:nvPr/>
        </p:nvSpPr>
        <p:spPr>
          <a:xfrm rot="19124882">
            <a:off x="9109649" y="3040283"/>
            <a:ext cx="11342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ESnet</a:t>
            </a:r>
          </a:p>
        </p:txBody>
      </p:sp>
      <p:sp>
        <p:nvSpPr>
          <p:cNvPr id="1281" name="Oval 1280"/>
          <p:cNvSpPr/>
          <p:nvPr/>
        </p:nvSpPr>
        <p:spPr bwMode="auto">
          <a:xfrm>
            <a:off x="10705303" y="3202134"/>
            <a:ext cx="367790" cy="194128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itchFamily="-65" charset="0"/>
                <a:ea typeface="Arial" pitchFamily="-65" charset="0"/>
                <a:cs typeface="Arial" pitchFamily="-65" charset="0"/>
              </a:rPr>
              <a:t>Bucharest</a:t>
            </a:r>
          </a:p>
        </p:txBody>
      </p:sp>
      <p:pic>
        <p:nvPicPr>
          <p:cNvPr id="1282" name="Picture 2" descr="C:\Users\William\AppData\Roaming\PixelMetrics\CaptureWiz\Temp\4.jp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669" y="6487011"/>
            <a:ext cx="137951" cy="21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6" name="Freeform 1285"/>
          <p:cNvSpPr/>
          <p:nvPr/>
        </p:nvSpPr>
        <p:spPr>
          <a:xfrm>
            <a:off x="11185978" y="994761"/>
            <a:ext cx="466955" cy="2926910"/>
          </a:xfrm>
          <a:custGeom>
            <a:avLst/>
            <a:gdLst>
              <a:gd name="connsiteX0" fmla="*/ 423583 w 538402"/>
              <a:gd name="connsiteY0" fmla="*/ 0 h 5204012"/>
              <a:gd name="connsiteX1" fmla="*/ 510988 w 538402"/>
              <a:gd name="connsiteY1" fmla="*/ 3052482 h 5204012"/>
              <a:gd name="connsiteX2" fmla="*/ 0 w 538402"/>
              <a:gd name="connsiteY2" fmla="*/ 5204012 h 5204012"/>
              <a:gd name="connsiteX0" fmla="*/ 363198 w 530343"/>
              <a:gd name="connsiteY0" fmla="*/ 0 h 5091868"/>
              <a:gd name="connsiteX1" fmla="*/ 510988 w 530343"/>
              <a:gd name="connsiteY1" fmla="*/ 2940338 h 5091868"/>
              <a:gd name="connsiteX2" fmla="*/ 0 w 530343"/>
              <a:gd name="connsiteY2" fmla="*/ 5091868 h 5091868"/>
              <a:gd name="connsiteX0" fmla="*/ 363198 w 888983"/>
              <a:gd name="connsiteY0" fmla="*/ 0 h 5091868"/>
              <a:gd name="connsiteX1" fmla="*/ 887683 w 888983"/>
              <a:gd name="connsiteY1" fmla="*/ 661647 h 5091868"/>
              <a:gd name="connsiteX2" fmla="*/ 510988 w 888983"/>
              <a:gd name="connsiteY2" fmla="*/ 2940338 h 5091868"/>
              <a:gd name="connsiteX3" fmla="*/ 0 w 888983"/>
              <a:gd name="connsiteY3" fmla="*/ 5091868 h 5091868"/>
              <a:gd name="connsiteX0" fmla="*/ 363198 w 903961"/>
              <a:gd name="connsiteY0" fmla="*/ 0 h 5091868"/>
              <a:gd name="connsiteX1" fmla="*/ 887683 w 903961"/>
              <a:gd name="connsiteY1" fmla="*/ 661647 h 5091868"/>
              <a:gd name="connsiteX2" fmla="*/ 847487 w 903961"/>
              <a:gd name="connsiteY2" fmla="*/ 2940338 h 5091868"/>
              <a:gd name="connsiteX3" fmla="*/ 0 w 903961"/>
              <a:gd name="connsiteY3" fmla="*/ 5091868 h 5091868"/>
              <a:gd name="connsiteX0" fmla="*/ 363198 w 916141"/>
              <a:gd name="connsiteY0" fmla="*/ 0 h 5091868"/>
              <a:gd name="connsiteX1" fmla="*/ 887683 w 916141"/>
              <a:gd name="connsiteY1" fmla="*/ 661647 h 5091868"/>
              <a:gd name="connsiteX2" fmla="*/ 847487 w 916141"/>
              <a:gd name="connsiteY2" fmla="*/ 2940338 h 5091868"/>
              <a:gd name="connsiteX3" fmla="*/ 777955 w 916141"/>
              <a:gd name="connsiteY3" fmla="*/ 4831311 h 5091868"/>
              <a:gd name="connsiteX4" fmla="*/ 0 w 916141"/>
              <a:gd name="connsiteY4" fmla="*/ 5091868 h 5091868"/>
              <a:gd name="connsiteX0" fmla="*/ 326622 w 879565"/>
              <a:gd name="connsiteY0" fmla="*/ 0 h 6306191"/>
              <a:gd name="connsiteX1" fmla="*/ 851107 w 879565"/>
              <a:gd name="connsiteY1" fmla="*/ 661647 h 6306191"/>
              <a:gd name="connsiteX2" fmla="*/ 810911 w 879565"/>
              <a:gd name="connsiteY2" fmla="*/ 2940338 h 6306191"/>
              <a:gd name="connsiteX3" fmla="*/ 741379 w 879565"/>
              <a:gd name="connsiteY3" fmla="*/ 4831311 h 6306191"/>
              <a:gd name="connsiteX4" fmla="*/ 0 w 879565"/>
              <a:gd name="connsiteY4" fmla="*/ 6306191 h 6306191"/>
              <a:gd name="connsiteX0" fmla="*/ 326622 w 879565"/>
              <a:gd name="connsiteY0" fmla="*/ 0 h 6306191"/>
              <a:gd name="connsiteX1" fmla="*/ 851107 w 879565"/>
              <a:gd name="connsiteY1" fmla="*/ 661647 h 6306191"/>
              <a:gd name="connsiteX2" fmla="*/ 810911 w 879565"/>
              <a:gd name="connsiteY2" fmla="*/ 2940338 h 6306191"/>
              <a:gd name="connsiteX3" fmla="*/ 741379 w 879565"/>
              <a:gd name="connsiteY3" fmla="*/ 5087343 h 6306191"/>
              <a:gd name="connsiteX4" fmla="*/ 0 w 879565"/>
              <a:gd name="connsiteY4" fmla="*/ 6306191 h 6306191"/>
              <a:gd name="connsiteX0" fmla="*/ 326622 w 879565"/>
              <a:gd name="connsiteY0" fmla="*/ 0 h 6306191"/>
              <a:gd name="connsiteX1" fmla="*/ 851107 w 879565"/>
              <a:gd name="connsiteY1" fmla="*/ 661647 h 6306191"/>
              <a:gd name="connsiteX2" fmla="*/ 810911 w 879565"/>
              <a:gd name="connsiteY2" fmla="*/ 2940338 h 6306191"/>
              <a:gd name="connsiteX3" fmla="*/ 668227 w 879565"/>
              <a:gd name="connsiteY3" fmla="*/ 5635983 h 6306191"/>
              <a:gd name="connsiteX4" fmla="*/ 0 w 879565"/>
              <a:gd name="connsiteY4" fmla="*/ 6306191 h 6306191"/>
              <a:gd name="connsiteX0" fmla="*/ 326622 w 879565"/>
              <a:gd name="connsiteY0" fmla="*/ 0 h 6306191"/>
              <a:gd name="connsiteX1" fmla="*/ 851107 w 879565"/>
              <a:gd name="connsiteY1" fmla="*/ 661647 h 6306191"/>
              <a:gd name="connsiteX2" fmla="*/ 810911 w 879565"/>
              <a:gd name="connsiteY2" fmla="*/ 2940338 h 6306191"/>
              <a:gd name="connsiteX3" fmla="*/ 668227 w 879565"/>
              <a:gd name="connsiteY3" fmla="*/ 5635983 h 6306191"/>
              <a:gd name="connsiteX4" fmla="*/ 0 w 879565"/>
              <a:gd name="connsiteY4" fmla="*/ 6306191 h 6306191"/>
              <a:gd name="connsiteX0" fmla="*/ 326622 w 855010"/>
              <a:gd name="connsiteY0" fmla="*/ 0 h 6306191"/>
              <a:gd name="connsiteX1" fmla="*/ 851107 w 855010"/>
              <a:gd name="connsiteY1" fmla="*/ 661647 h 6306191"/>
              <a:gd name="connsiteX2" fmla="*/ 810911 w 855010"/>
              <a:gd name="connsiteY2" fmla="*/ 2940338 h 6306191"/>
              <a:gd name="connsiteX3" fmla="*/ 668227 w 855010"/>
              <a:gd name="connsiteY3" fmla="*/ 5635983 h 6306191"/>
              <a:gd name="connsiteX4" fmla="*/ 0 w 855010"/>
              <a:gd name="connsiteY4" fmla="*/ 6306191 h 6306191"/>
              <a:gd name="connsiteX0" fmla="*/ 173002 w 855010"/>
              <a:gd name="connsiteY0" fmla="*/ 0 h 6526188"/>
              <a:gd name="connsiteX1" fmla="*/ 851107 w 855010"/>
              <a:gd name="connsiteY1" fmla="*/ 881644 h 6526188"/>
              <a:gd name="connsiteX2" fmla="*/ 810911 w 855010"/>
              <a:gd name="connsiteY2" fmla="*/ 3160335 h 6526188"/>
              <a:gd name="connsiteX3" fmla="*/ 668227 w 855010"/>
              <a:gd name="connsiteY3" fmla="*/ 5855980 h 6526188"/>
              <a:gd name="connsiteX4" fmla="*/ 0 w 855010"/>
              <a:gd name="connsiteY4" fmla="*/ 6526188 h 6526188"/>
              <a:gd name="connsiteX0" fmla="*/ 173002 w 855010"/>
              <a:gd name="connsiteY0" fmla="*/ 0 h 6526188"/>
              <a:gd name="connsiteX1" fmla="*/ 851107 w 855010"/>
              <a:gd name="connsiteY1" fmla="*/ 881644 h 6526188"/>
              <a:gd name="connsiteX2" fmla="*/ 810911 w 855010"/>
              <a:gd name="connsiteY2" fmla="*/ 3160335 h 6526188"/>
              <a:gd name="connsiteX3" fmla="*/ 668227 w 855010"/>
              <a:gd name="connsiteY3" fmla="*/ 5855980 h 6526188"/>
              <a:gd name="connsiteX4" fmla="*/ 0 w 855010"/>
              <a:gd name="connsiteY4" fmla="*/ 6526188 h 6526188"/>
              <a:gd name="connsiteX0" fmla="*/ 173002 w 855010"/>
              <a:gd name="connsiteY0" fmla="*/ 0 h 6526188"/>
              <a:gd name="connsiteX1" fmla="*/ 851107 w 855010"/>
              <a:gd name="connsiteY1" fmla="*/ 881644 h 6526188"/>
              <a:gd name="connsiteX2" fmla="*/ 810911 w 855010"/>
              <a:gd name="connsiteY2" fmla="*/ 3160335 h 6526188"/>
              <a:gd name="connsiteX3" fmla="*/ 668227 w 855010"/>
              <a:gd name="connsiteY3" fmla="*/ 5855980 h 6526188"/>
              <a:gd name="connsiteX4" fmla="*/ 0 w 855010"/>
              <a:gd name="connsiteY4" fmla="*/ 6526188 h 6526188"/>
              <a:gd name="connsiteX0" fmla="*/ 0 w 682008"/>
              <a:gd name="connsiteY0" fmla="*/ 0 h 5927288"/>
              <a:gd name="connsiteX1" fmla="*/ 678105 w 682008"/>
              <a:gd name="connsiteY1" fmla="*/ 881644 h 5927288"/>
              <a:gd name="connsiteX2" fmla="*/ 637909 w 682008"/>
              <a:gd name="connsiteY2" fmla="*/ 3160335 h 5927288"/>
              <a:gd name="connsiteX3" fmla="*/ 495225 w 682008"/>
              <a:gd name="connsiteY3" fmla="*/ 5855980 h 5927288"/>
              <a:gd name="connsiteX4" fmla="*/ 73489 w 682008"/>
              <a:gd name="connsiteY4" fmla="*/ 5193910 h 5927288"/>
              <a:gd name="connsiteX0" fmla="*/ 0 w 705046"/>
              <a:gd name="connsiteY0" fmla="*/ 0 h 5193910"/>
              <a:gd name="connsiteX1" fmla="*/ 678105 w 705046"/>
              <a:gd name="connsiteY1" fmla="*/ 881644 h 5193910"/>
              <a:gd name="connsiteX2" fmla="*/ 637909 w 705046"/>
              <a:gd name="connsiteY2" fmla="*/ 3160335 h 5193910"/>
              <a:gd name="connsiteX3" fmla="*/ 73489 w 705046"/>
              <a:gd name="connsiteY3" fmla="*/ 5193910 h 5193910"/>
              <a:gd name="connsiteX0" fmla="*/ 157099 w 877178"/>
              <a:gd name="connsiteY0" fmla="*/ 0 h 5006024"/>
              <a:gd name="connsiteX1" fmla="*/ 835204 w 877178"/>
              <a:gd name="connsiteY1" fmla="*/ 881644 h 5006024"/>
              <a:gd name="connsiteX2" fmla="*/ 795008 w 877178"/>
              <a:gd name="connsiteY2" fmla="*/ 3160335 h 5006024"/>
              <a:gd name="connsiteX3" fmla="*/ 0 w 877178"/>
              <a:gd name="connsiteY3" fmla="*/ 5006024 h 5006024"/>
              <a:gd name="connsiteX0" fmla="*/ 157099 w 864581"/>
              <a:gd name="connsiteY0" fmla="*/ 0 h 5006024"/>
              <a:gd name="connsiteX1" fmla="*/ 835204 w 864581"/>
              <a:gd name="connsiteY1" fmla="*/ 881644 h 5006024"/>
              <a:gd name="connsiteX2" fmla="*/ 667787 w 864581"/>
              <a:gd name="connsiteY2" fmla="*/ 3117633 h 5006024"/>
              <a:gd name="connsiteX3" fmla="*/ 0 w 864581"/>
              <a:gd name="connsiteY3" fmla="*/ 5006024 h 5006024"/>
              <a:gd name="connsiteX0" fmla="*/ 157099 w 852585"/>
              <a:gd name="connsiteY0" fmla="*/ 0 h 5006024"/>
              <a:gd name="connsiteX1" fmla="*/ 835204 w 852585"/>
              <a:gd name="connsiteY1" fmla="*/ 881644 h 5006024"/>
              <a:gd name="connsiteX2" fmla="*/ 596225 w 852585"/>
              <a:gd name="connsiteY2" fmla="*/ 3100552 h 5006024"/>
              <a:gd name="connsiteX3" fmla="*/ 0 w 852585"/>
              <a:gd name="connsiteY3" fmla="*/ 5006024 h 5006024"/>
              <a:gd name="connsiteX0" fmla="*/ 157099 w 731936"/>
              <a:gd name="connsiteY0" fmla="*/ 0 h 5006024"/>
              <a:gd name="connsiteX1" fmla="*/ 700032 w 731936"/>
              <a:gd name="connsiteY1" fmla="*/ 967047 h 5006024"/>
              <a:gd name="connsiteX2" fmla="*/ 596225 w 731936"/>
              <a:gd name="connsiteY2" fmla="*/ 3100552 h 5006024"/>
              <a:gd name="connsiteX3" fmla="*/ 0 w 731936"/>
              <a:gd name="connsiteY3" fmla="*/ 5006024 h 5006024"/>
              <a:gd name="connsiteX0" fmla="*/ 700032 w 731936"/>
              <a:gd name="connsiteY0" fmla="*/ 0 h 4038977"/>
              <a:gd name="connsiteX1" fmla="*/ 596225 w 731936"/>
              <a:gd name="connsiteY1" fmla="*/ 2133505 h 4038977"/>
              <a:gd name="connsiteX2" fmla="*/ 0 w 731936"/>
              <a:gd name="connsiteY2" fmla="*/ 4038977 h 4038977"/>
              <a:gd name="connsiteX0" fmla="*/ 310420 w 620998"/>
              <a:gd name="connsiteY0" fmla="*/ 0 h 3927954"/>
              <a:gd name="connsiteX1" fmla="*/ 596225 w 620998"/>
              <a:gd name="connsiteY1" fmla="*/ 2022482 h 3927954"/>
              <a:gd name="connsiteX2" fmla="*/ 0 w 620998"/>
              <a:gd name="connsiteY2" fmla="*/ 3927954 h 3927954"/>
              <a:gd name="connsiteX0" fmla="*/ 310420 w 570368"/>
              <a:gd name="connsiteY0" fmla="*/ 0 h 3927954"/>
              <a:gd name="connsiteX1" fmla="*/ 541904 w 570368"/>
              <a:gd name="connsiteY1" fmla="*/ 2014532 h 3927954"/>
              <a:gd name="connsiteX2" fmla="*/ 0 w 570368"/>
              <a:gd name="connsiteY2" fmla="*/ 3927954 h 3927954"/>
              <a:gd name="connsiteX0" fmla="*/ 0 w 851668"/>
              <a:gd name="connsiteY0" fmla="*/ 0 h 4547352"/>
              <a:gd name="connsiteX1" fmla="*/ 841082 w 851668"/>
              <a:gd name="connsiteY1" fmla="*/ 2633930 h 4547352"/>
              <a:gd name="connsiteX2" fmla="*/ 299178 w 851668"/>
              <a:gd name="connsiteY2" fmla="*/ 4547352 h 4547352"/>
              <a:gd name="connsiteX0" fmla="*/ 0 w 1074742"/>
              <a:gd name="connsiteY0" fmla="*/ 11462 h 4558814"/>
              <a:gd name="connsiteX1" fmla="*/ 841082 w 1074742"/>
              <a:gd name="connsiteY1" fmla="*/ 2645392 h 4558814"/>
              <a:gd name="connsiteX2" fmla="*/ 299178 w 1074742"/>
              <a:gd name="connsiteY2" fmla="*/ 4558814 h 4558814"/>
              <a:gd name="connsiteX0" fmla="*/ 0 w 1074742"/>
              <a:gd name="connsiteY0" fmla="*/ 11462 h 5429273"/>
              <a:gd name="connsiteX1" fmla="*/ 841082 w 1074742"/>
              <a:gd name="connsiteY1" fmla="*/ 2645392 h 5429273"/>
              <a:gd name="connsiteX2" fmla="*/ 145354 w 1074742"/>
              <a:gd name="connsiteY2" fmla="*/ 5429273 h 5429273"/>
              <a:gd name="connsiteX0" fmla="*/ 0 w 1074742"/>
              <a:gd name="connsiteY0" fmla="*/ 11462 h 6607393"/>
              <a:gd name="connsiteX1" fmla="*/ 841082 w 1074742"/>
              <a:gd name="connsiteY1" fmla="*/ 2645392 h 6607393"/>
              <a:gd name="connsiteX2" fmla="*/ 393182 w 1074742"/>
              <a:gd name="connsiteY2" fmla="*/ 6607393 h 6607393"/>
              <a:gd name="connsiteX0" fmla="*/ 0 w 1074742"/>
              <a:gd name="connsiteY0" fmla="*/ 11462 h 6607393"/>
              <a:gd name="connsiteX1" fmla="*/ 841082 w 1074742"/>
              <a:gd name="connsiteY1" fmla="*/ 2645392 h 6607393"/>
              <a:gd name="connsiteX2" fmla="*/ 393182 w 1074742"/>
              <a:gd name="connsiteY2" fmla="*/ 6607393 h 6607393"/>
              <a:gd name="connsiteX0" fmla="*/ 0 w 1093460"/>
              <a:gd name="connsiteY0" fmla="*/ 11500 h 6607431"/>
              <a:gd name="connsiteX1" fmla="*/ 875265 w 1093460"/>
              <a:gd name="connsiteY1" fmla="*/ 2637926 h 6607431"/>
              <a:gd name="connsiteX2" fmla="*/ 393182 w 1093460"/>
              <a:gd name="connsiteY2" fmla="*/ 6607431 h 6607431"/>
              <a:gd name="connsiteX0" fmla="*/ 0 w 1093460"/>
              <a:gd name="connsiteY0" fmla="*/ 11500 h 6607431"/>
              <a:gd name="connsiteX1" fmla="*/ 875265 w 1093460"/>
              <a:gd name="connsiteY1" fmla="*/ 2637926 h 6607431"/>
              <a:gd name="connsiteX2" fmla="*/ 393182 w 1093460"/>
              <a:gd name="connsiteY2" fmla="*/ 6607431 h 6607431"/>
              <a:gd name="connsiteX0" fmla="*/ 0 w 1093460"/>
              <a:gd name="connsiteY0" fmla="*/ 11500 h 6607431"/>
              <a:gd name="connsiteX1" fmla="*/ 875265 w 1093460"/>
              <a:gd name="connsiteY1" fmla="*/ 2637926 h 6607431"/>
              <a:gd name="connsiteX2" fmla="*/ 393182 w 1093460"/>
              <a:gd name="connsiteY2" fmla="*/ 6607431 h 6607431"/>
              <a:gd name="connsiteX0" fmla="*/ 0 w 1093460"/>
              <a:gd name="connsiteY0" fmla="*/ 11500 h 6607431"/>
              <a:gd name="connsiteX1" fmla="*/ 875265 w 1093460"/>
              <a:gd name="connsiteY1" fmla="*/ 2637926 h 6607431"/>
              <a:gd name="connsiteX2" fmla="*/ 393182 w 1093460"/>
              <a:gd name="connsiteY2" fmla="*/ 6607431 h 6607431"/>
              <a:gd name="connsiteX0" fmla="*/ 162293 w 1009739"/>
              <a:gd name="connsiteY0" fmla="*/ 14556 h 6130234"/>
              <a:gd name="connsiteX1" fmla="*/ 482083 w 1009739"/>
              <a:gd name="connsiteY1" fmla="*/ 2160729 h 6130234"/>
              <a:gd name="connsiteX2" fmla="*/ 0 w 1009739"/>
              <a:gd name="connsiteY2" fmla="*/ 6130234 h 6130234"/>
              <a:gd name="connsiteX0" fmla="*/ 162293 w 604943"/>
              <a:gd name="connsiteY0" fmla="*/ 0 h 6115678"/>
              <a:gd name="connsiteX1" fmla="*/ 482083 w 604943"/>
              <a:gd name="connsiteY1" fmla="*/ 2146173 h 6115678"/>
              <a:gd name="connsiteX2" fmla="*/ 0 w 604943"/>
              <a:gd name="connsiteY2" fmla="*/ 6115678 h 6115678"/>
              <a:gd name="connsiteX0" fmla="*/ 162293 w 752416"/>
              <a:gd name="connsiteY0" fmla="*/ 0 h 6115678"/>
              <a:gd name="connsiteX1" fmla="*/ 482083 w 752416"/>
              <a:gd name="connsiteY1" fmla="*/ 2146173 h 6115678"/>
              <a:gd name="connsiteX2" fmla="*/ 0 w 752416"/>
              <a:gd name="connsiteY2" fmla="*/ 6115678 h 6115678"/>
              <a:gd name="connsiteX0" fmla="*/ 162293 w 833167"/>
              <a:gd name="connsiteY0" fmla="*/ 0 h 6115678"/>
              <a:gd name="connsiteX1" fmla="*/ 652998 w 833167"/>
              <a:gd name="connsiteY1" fmla="*/ 2146173 h 6115678"/>
              <a:gd name="connsiteX2" fmla="*/ 0 w 833167"/>
              <a:gd name="connsiteY2" fmla="*/ 6115678 h 6115678"/>
              <a:gd name="connsiteX0" fmla="*/ 162293 w 791025"/>
              <a:gd name="connsiteY0" fmla="*/ 0 h 6115678"/>
              <a:gd name="connsiteX1" fmla="*/ 652998 w 791025"/>
              <a:gd name="connsiteY1" fmla="*/ 2146173 h 6115678"/>
              <a:gd name="connsiteX2" fmla="*/ 0 w 791025"/>
              <a:gd name="connsiteY2" fmla="*/ 6115678 h 6115678"/>
              <a:gd name="connsiteX0" fmla="*/ 162293 w 720067"/>
              <a:gd name="connsiteY0" fmla="*/ 0 h 6115678"/>
              <a:gd name="connsiteX1" fmla="*/ 490629 w 720067"/>
              <a:gd name="connsiteY1" fmla="*/ 3489381 h 6115678"/>
              <a:gd name="connsiteX2" fmla="*/ 0 w 720067"/>
              <a:gd name="connsiteY2" fmla="*/ 6115678 h 6115678"/>
              <a:gd name="connsiteX0" fmla="*/ 162293 w 697645"/>
              <a:gd name="connsiteY0" fmla="*/ 0 h 6115678"/>
              <a:gd name="connsiteX1" fmla="*/ 430809 w 697645"/>
              <a:gd name="connsiteY1" fmla="*/ 3489382 h 6115678"/>
              <a:gd name="connsiteX2" fmla="*/ 0 w 697645"/>
              <a:gd name="connsiteY2" fmla="*/ 6115678 h 6115678"/>
              <a:gd name="connsiteX0" fmla="*/ 162293 w 676897"/>
              <a:gd name="connsiteY0" fmla="*/ 0 h 6115678"/>
              <a:gd name="connsiteX1" fmla="*/ 370988 w 676897"/>
              <a:gd name="connsiteY1" fmla="*/ 4329825 h 6115678"/>
              <a:gd name="connsiteX2" fmla="*/ 0 w 676897"/>
              <a:gd name="connsiteY2" fmla="*/ 6115678 h 6115678"/>
              <a:gd name="connsiteX0" fmla="*/ 435757 w 969289"/>
              <a:gd name="connsiteY0" fmla="*/ 0 h 4990085"/>
              <a:gd name="connsiteX1" fmla="*/ 644452 w 969289"/>
              <a:gd name="connsiteY1" fmla="*/ 4329825 h 4990085"/>
              <a:gd name="connsiteX2" fmla="*/ 0 w 969289"/>
              <a:gd name="connsiteY2" fmla="*/ 4990085 h 4990085"/>
              <a:gd name="connsiteX0" fmla="*/ 435757 w 997828"/>
              <a:gd name="connsiteY0" fmla="*/ 0 h 4990085"/>
              <a:gd name="connsiteX1" fmla="*/ 721364 w 997828"/>
              <a:gd name="connsiteY1" fmla="*/ 2693963 h 4990085"/>
              <a:gd name="connsiteX2" fmla="*/ 0 w 997828"/>
              <a:gd name="connsiteY2" fmla="*/ 4990085 h 4990085"/>
              <a:gd name="connsiteX0" fmla="*/ 435757 w 882177"/>
              <a:gd name="connsiteY0" fmla="*/ 0 h 4990085"/>
              <a:gd name="connsiteX1" fmla="*/ 721364 w 882177"/>
              <a:gd name="connsiteY1" fmla="*/ 2693963 h 4990085"/>
              <a:gd name="connsiteX2" fmla="*/ 0 w 882177"/>
              <a:gd name="connsiteY2" fmla="*/ 4990085 h 4990085"/>
              <a:gd name="connsiteX0" fmla="*/ 435757 w 882177"/>
              <a:gd name="connsiteY0" fmla="*/ 0 h 4990085"/>
              <a:gd name="connsiteX1" fmla="*/ 721364 w 882177"/>
              <a:gd name="connsiteY1" fmla="*/ 2693963 h 4990085"/>
              <a:gd name="connsiteX2" fmla="*/ 0 w 882177"/>
              <a:gd name="connsiteY2" fmla="*/ 4990085 h 4990085"/>
              <a:gd name="connsiteX0" fmla="*/ 435757 w 870662"/>
              <a:gd name="connsiteY0" fmla="*/ 0 h 4990085"/>
              <a:gd name="connsiteX1" fmla="*/ 695727 w 870662"/>
              <a:gd name="connsiteY1" fmla="*/ 2693963 h 4990085"/>
              <a:gd name="connsiteX2" fmla="*/ 0 w 870662"/>
              <a:gd name="connsiteY2" fmla="*/ 4990085 h 4990085"/>
              <a:gd name="connsiteX0" fmla="*/ 495577 w 933905"/>
              <a:gd name="connsiteY0" fmla="*/ 0 h 5140163"/>
              <a:gd name="connsiteX1" fmla="*/ 755547 w 933905"/>
              <a:gd name="connsiteY1" fmla="*/ 2693963 h 5140163"/>
              <a:gd name="connsiteX2" fmla="*/ 0 w 933905"/>
              <a:gd name="connsiteY2" fmla="*/ 5140163 h 5140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3905" h="5140163">
                <a:moveTo>
                  <a:pt x="495577" y="0"/>
                </a:moveTo>
                <a:cubicBezTo>
                  <a:pt x="1230126" y="548631"/>
                  <a:pt x="838143" y="1837269"/>
                  <a:pt x="755547" y="2693963"/>
                </a:cubicBezTo>
                <a:cubicBezTo>
                  <a:pt x="672951" y="3550657"/>
                  <a:pt x="442325" y="4063659"/>
                  <a:pt x="0" y="5140163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rtlCol="0" anchor="ctr"/>
          <a:lstStyle/>
          <a:p>
            <a:pPr algn="ctr"/>
            <a:endParaRPr lang="en-US" sz="900"/>
          </a:p>
        </p:txBody>
      </p:sp>
      <p:sp>
        <p:nvSpPr>
          <p:cNvPr id="1289" name="Rectangle 1288"/>
          <p:cNvSpPr/>
          <p:nvPr/>
        </p:nvSpPr>
        <p:spPr>
          <a:xfrm>
            <a:off x="755138" y="6532514"/>
            <a:ext cx="1033120" cy="51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400"/>
              </a:lnSpc>
            </a:pPr>
            <a:r>
              <a:rPr lang="en-US" sz="550" dirty="0"/>
              <a:t>LHC Tier 1 ATLAS and CMS</a:t>
            </a:r>
          </a:p>
        </p:txBody>
      </p:sp>
      <p:sp>
        <p:nvSpPr>
          <p:cNvPr id="1290" name="TextBox 1289"/>
          <p:cNvSpPr txBox="1"/>
          <p:nvPr/>
        </p:nvSpPr>
        <p:spPr>
          <a:xfrm>
            <a:off x="460679" y="6501724"/>
            <a:ext cx="252890" cy="93872"/>
          </a:xfrm>
          <a:prstGeom prst="rect">
            <a:avLst/>
          </a:prstGeom>
          <a:solidFill>
            <a:srgbClr val="99CCFF"/>
          </a:solidFill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550" dirty="0"/>
              <a:t>CNAF-T1</a:t>
            </a:r>
          </a:p>
        </p:txBody>
      </p:sp>
      <p:sp>
        <p:nvSpPr>
          <p:cNvPr id="1291" name="TextBox 1290"/>
          <p:cNvSpPr txBox="1"/>
          <p:nvPr/>
        </p:nvSpPr>
        <p:spPr>
          <a:xfrm rot="19498645">
            <a:off x="7423202" y="5337387"/>
            <a:ext cx="268390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 err="1"/>
              <a:t>RedCLARA</a:t>
            </a:r>
            <a:r>
              <a:rPr lang="en-US" sz="350" dirty="0"/>
              <a:t> to London</a:t>
            </a:r>
          </a:p>
        </p:txBody>
      </p:sp>
      <p:sp>
        <p:nvSpPr>
          <p:cNvPr id="1300" name="Freeform 1299"/>
          <p:cNvSpPr/>
          <p:nvPr/>
        </p:nvSpPr>
        <p:spPr>
          <a:xfrm>
            <a:off x="10516303" y="232179"/>
            <a:ext cx="1224985" cy="3718350"/>
          </a:xfrm>
          <a:custGeom>
            <a:avLst/>
            <a:gdLst>
              <a:gd name="connsiteX0" fmla="*/ 423583 w 538402"/>
              <a:gd name="connsiteY0" fmla="*/ 0 h 5204012"/>
              <a:gd name="connsiteX1" fmla="*/ 510988 w 538402"/>
              <a:gd name="connsiteY1" fmla="*/ 3052482 h 5204012"/>
              <a:gd name="connsiteX2" fmla="*/ 0 w 538402"/>
              <a:gd name="connsiteY2" fmla="*/ 5204012 h 5204012"/>
              <a:gd name="connsiteX0" fmla="*/ 0 w 1056982"/>
              <a:gd name="connsiteY0" fmla="*/ 0 h 5549068"/>
              <a:gd name="connsiteX1" fmla="*/ 1053563 w 1056982"/>
              <a:gd name="connsiteY1" fmla="*/ 3397538 h 5549068"/>
              <a:gd name="connsiteX2" fmla="*/ 542575 w 1056982"/>
              <a:gd name="connsiteY2" fmla="*/ 5549068 h 5549068"/>
              <a:gd name="connsiteX0" fmla="*/ 0 w 1110130"/>
              <a:gd name="connsiteY0" fmla="*/ 0 h 5549068"/>
              <a:gd name="connsiteX1" fmla="*/ 1053563 w 1110130"/>
              <a:gd name="connsiteY1" fmla="*/ 3397538 h 5549068"/>
              <a:gd name="connsiteX2" fmla="*/ 542575 w 1110130"/>
              <a:gd name="connsiteY2" fmla="*/ 5549068 h 5549068"/>
              <a:gd name="connsiteX0" fmla="*/ 0 w 1110130"/>
              <a:gd name="connsiteY0" fmla="*/ 0 h 6049400"/>
              <a:gd name="connsiteX1" fmla="*/ 1053563 w 1110130"/>
              <a:gd name="connsiteY1" fmla="*/ 3397538 h 6049400"/>
              <a:gd name="connsiteX2" fmla="*/ 594333 w 1110130"/>
              <a:gd name="connsiteY2" fmla="*/ 6049400 h 6049400"/>
              <a:gd name="connsiteX0" fmla="*/ 0 w 1110130"/>
              <a:gd name="connsiteY0" fmla="*/ 0 h 5961936"/>
              <a:gd name="connsiteX1" fmla="*/ 1053563 w 1110130"/>
              <a:gd name="connsiteY1" fmla="*/ 3397538 h 5961936"/>
              <a:gd name="connsiteX2" fmla="*/ 475064 w 1110130"/>
              <a:gd name="connsiteY2" fmla="*/ 5961936 h 5961936"/>
              <a:gd name="connsiteX0" fmla="*/ 0 w 1110130"/>
              <a:gd name="connsiteY0" fmla="*/ 0 h 5961936"/>
              <a:gd name="connsiteX1" fmla="*/ 1053563 w 1110130"/>
              <a:gd name="connsiteY1" fmla="*/ 3397538 h 5961936"/>
              <a:gd name="connsiteX2" fmla="*/ 475064 w 1110130"/>
              <a:gd name="connsiteY2" fmla="*/ 5961936 h 5961936"/>
              <a:gd name="connsiteX0" fmla="*/ 0 w 1110130"/>
              <a:gd name="connsiteY0" fmla="*/ 0 h 6017596"/>
              <a:gd name="connsiteX1" fmla="*/ 1053563 w 1110130"/>
              <a:gd name="connsiteY1" fmla="*/ 3397538 h 6017596"/>
              <a:gd name="connsiteX2" fmla="*/ 681797 w 1110130"/>
              <a:gd name="connsiteY2" fmla="*/ 6017596 h 6017596"/>
              <a:gd name="connsiteX0" fmla="*/ 0 w 1306625"/>
              <a:gd name="connsiteY0" fmla="*/ 0 h 6017596"/>
              <a:gd name="connsiteX1" fmla="*/ 1284151 w 1306625"/>
              <a:gd name="connsiteY1" fmla="*/ 3389587 h 6017596"/>
              <a:gd name="connsiteX2" fmla="*/ 681797 w 1306625"/>
              <a:gd name="connsiteY2" fmla="*/ 6017596 h 6017596"/>
              <a:gd name="connsiteX0" fmla="*/ 0 w 1306625"/>
              <a:gd name="connsiteY0" fmla="*/ 0 h 6025548"/>
              <a:gd name="connsiteX1" fmla="*/ 1284151 w 1306625"/>
              <a:gd name="connsiteY1" fmla="*/ 3389587 h 6025548"/>
              <a:gd name="connsiteX2" fmla="*/ 649991 w 1306625"/>
              <a:gd name="connsiteY2" fmla="*/ 6025548 h 6025548"/>
              <a:gd name="connsiteX0" fmla="*/ 0 w 1394962"/>
              <a:gd name="connsiteY0" fmla="*/ 6155 h 6031703"/>
              <a:gd name="connsiteX1" fmla="*/ 1284151 w 1394962"/>
              <a:gd name="connsiteY1" fmla="*/ 3395742 h 6031703"/>
              <a:gd name="connsiteX2" fmla="*/ 649991 w 1394962"/>
              <a:gd name="connsiteY2" fmla="*/ 6031703 h 6031703"/>
              <a:gd name="connsiteX0" fmla="*/ 0 w 1450448"/>
              <a:gd name="connsiteY0" fmla="*/ 5612 h 6301126"/>
              <a:gd name="connsiteX1" fmla="*/ 1362528 w 1450448"/>
              <a:gd name="connsiteY1" fmla="*/ 3665165 h 6301126"/>
              <a:gd name="connsiteX2" fmla="*/ 728368 w 1450448"/>
              <a:gd name="connsiteY2" fmla="*/ 6301126 h 6301126"/>
              <a:gd name="connsiteX0" fmla="*/ 0 w 1450448"/>
              <a:gd name="connsiteY0" fmla="*/ 5612 h 6301126"/>
              <a:gd name="connsiteX1" fmla="*/ 1362528 w 1450448"/>
              <a:gd name="connsiteY1" fmla="*/ 3665165 h 6301126"/>
              <a:gd name="connsiteX2" fmla="*/ 728368 w 1450448"/>
              <a:gd name="connsiteY2" fmla="*/ 6301126 h 6301126"/>
              <a:gd name="connsiteX0" fmla="*/ 0 w 1450448"/>
              <a:gd name="connsiteY0" fmla="*/ 5612 h 6301126"/>
              <a:gd name="connsiteX1" fmla="*/ 1362528 w 1450448"/>
              <a:gd name="connsiteY1" fmla="*/ 3665165 h 6301126"/>
              <a:gd name="connsiteX2" fmla="*/ 728368 w 1450448"/>
              <a:gd name="connsiteY2" fmla="*/ 6301126 h 6301126"/>
              <a:gd name="connsiteX0" fmla="*/ 0 w 1450448"/>
              <a:gd name="connsiteY0" fmla="*/ 5612 h 6301126"/>
              <a:gd name="connsiteX1" fmla="*/ 1362528 w 1450448"/>
              <a:gd name="connsiteY1" fmla="*/ 3665165 h 6301126"/>
              <a:gd name="connsiteX2" fmla="*/ 728368 w 1450448"/>
              <a:gd name="connsiteY2" fmla="*/ 6301126 h 6301126"/>
              <a:gd name="connsiteX0" fmla="*/ 0 w 1450448"/>
              <a:gd name="connsiteY0" fmla="*/ 5612 h 6301126"/>
              <a:gd name="connsiteX1" fmla="*/ 1362528 w 1450448"/>
              <a:gd name="connsiteY1" fmla="*/ 3665165 h 6301126"/>
              <a:gd name="connsiteX2" fmla="*/ 728368 w 1450448"/>
              <a:gd name="connsiteY2" fmla="*/ 6301126 h 6301126"/>
              <a:gd name="connsiteX0" fmla="*/ 0 w 1591237"/>
              <a:gd name="connsiteY0" fmla="*/ 5547 h 6301061"/>
              <a:gd name="connsiteX1" fmla="*/ 1362528 w 1591237"/>
              <a:gd name="connsiteY1" fmla="*/ 3665100 h 6301061"/>
              <a:gd name="connsiteX2" fmla="*/ 728368 w 1591237"/>
              <a:gd name="connsiteY2" fmla="*/ 6301061 h 6301061"/>
              <a:gd name="connsiteX0" fmla="*/ 0 w 1494691"/>
              <a:gd name="connsiteY0" fmla="*/ 5579 h 6301093"/>
              <a:gd name="connsiteX1" fmla="*/ 1362528 w 1494691"/>
              <a:gd name="connsiteY1" fmla="*/ 3665132 h 6301093"/>
              <a:gd name="connsiteX2" fmla="*/ 728368 w 1494691"/>
              <a:gd name="connsiteY2" fmla="*/ 6301093 h 6301093"/>
              <a:gd name="connsiteX0" fmla="*/ 0 w 1498714"/>
              <a:gd name="connsiteY0" fmla="*/ 4783 h 6300297"/>
              <a:gd name="connsiteX1" fmla="*/ 1362528 w 1498714"/>
              <a:gd name="connsiteY1" fmla="*/ 3664336 h 6300297"/>
              <a:gd name="connsiteX2" fmla="*/ 728368 w 1498714"/>
              <a:gd name="connsiteY2" fmla="*/ 6300297 h 6300297"/>
              <a:gd name="connsiteX0" fmla="*/ 0 w 1526871"/>
              <a:gd name="connsiteY0" fmla="*/ 4759 h 6300273"/>
              <a:gd name="connsiteX1" fmla="*/ 1362528 w 1526871"/>
              <a:gd name="connsiteY1" fmla="*/ 3664312 h 6300273"/>
              <a:gd name="connsiteX2" fmla="*/ 728368 w 1526871"/>
              <a:gd name="connsiteY2" fmla="*/ 6300273 h 6300273"/>
              <a:gd name="connsiteX0" fmla="*/ 0 w 1481328"/>
              <a:gd name="connsiteY0" fmla="*/ 4770 h 6300284"/>
              <a:gd name="connsiteX1" fmla="*/ 1299153 w 1481328"/>
              <a:gd name="connsiteY1" fmla="*/ 3655269 h 6300284"/>
              <a:gd name="connsiteX2" fmla="*/ 728368 w 1481328"/>
              <a:gd name="connsiteY2" fmla="*/ 6300284 h 6300284"/>
              <a:gd name="connsiteX0" fmla="*/ 0 w 1481328"/>
              <a:gd name="connsiteY0" fmla="*/ 4770 h 6300284"/>
              <a:gd name="connsiteX1" fmla="*/ 1299153 w 1481328"/>
              <a:gd name="connsiteY1" fmla="*/ 3655269 h 6300284"/>
              <a:gd name="connsiteX2" fmla="*/ 950159 w 1481328"/>
              <a:gd name="connsiteY2" fmla="*/ 6300284 h 6300284"/>
              <a:gd name="connsiteX0" fmla="*/ 0 w 1481328"/>
              <a:gd name="connsiteY0" fmla="*/ 4770 h 6458194"/>
              <a:gd name="connsiteX1" fmla="*/ 1299153 w 1481328"/>
              <a:gd name="connsiteY1" fmla="*/ 3655269 h 6458194"/>
              <a:gd name="connsiteX2" fmla="*/ 1015688 w 1481328"/>
              <a:gd name="connsiteY2" fmla="*/ 6458194 h 6458194"/>
              <a:gd name="connsiteX0" fmla="*/ 0 w 1499233"/>
              <a:gd name="connsiteY0" fmla="*/ 4770 h 6458194"/>
              <a:gd name="connsiteX1" fmla="*/ 1324357 w 1499233"/>
              <a:gd name="connsiteY1" fmla="*/ 3655270 h 6458194"/>
              <a:gd name="connsiteX2" fmla="*/ 1015688 w 1499233"/>
              <a:gd name="connsiteY2" fmla="*/ 6458194 h 6458194"/>
              <a:gd name="connsiteX0" fmla="*/ 0 w 1499233"/>
              <a:gd name="connsiteY0" fmla="*/ 4770 h 6458194"/>
              <a:gd name="connsiteX1" fmla="*/ 1324357 w 1499233"/>
              <a:gd name="connsiteY1" fmla="*/ 3655270 h 6458194"/>
              <a:gd name="connsiteX2" fmla="*/ 1015688 w 1499233"/>
              <a:gd name="connsiteY2" fmla="*/ 6458194 h 6458194"/>
              <a:gd name="connsiteX0" fmla="*/ 0 w 1499233"/>
              <a:gd name="connsiteY0" fmla="*/ 4770 h 6458194"/>
              <a:gd name="connsiteX1" fmla="*/ 1324357 w 1499233"/>
              <a:gd name="connsiteY1" fmla="*/ 3655270 h 6458194"/>
              <a:gd name="connsiteX2" fmla="*/ 1015688 w 1499233"/>
              <a:gd name="connsiteY2" fmla="*/ 6458194 h 6458194"/>
              <a:gd name="connsiteX0" fmla="*/ 0 w 1443377"/>
              <a:gd name="connsiteY0" fmla="*/ 5087 h 6458511"/>
              <a:gd name="connsiteX1" fmla="*/ 1324357 w 1443377"/>
              <a:gd name="connsiteY1" fmla="*/ 3655587 h 6458511"/>
              <a:gd name="connsiteX2" fmla="*/ 1015688 w 1443377"/>
              <a:gd name="connsiteY2" fmla="*/ 6458511 h 6458511"/>
              <a:gd name="connsiteX0" fmla="*/ 0 w 1461245"/>
              <a:gd name="connsiteY0" fmla="*/ 5323 h 6458747"/>
              <a:gd name="connsiteX1" fmla="*/ 1324357 w 1461245"/>
              <a:gd name="connsiteY1" fmla="*/ 3655823 h 6458747"/>
              <a:gd name="connsiteX2" fmla="*/ 1015688 w 1461245"/>
              <a:gd name="connsiteY2" fmla="*/ 6458747 h 6458747"/>
              <a:gd name="connsiteX0" fmla="*/ 0 w 1371158"/>
              <a:gd name="connsiteY0" fmla="*/ 6026 h 6429372"/>
              <a:gd name="connsiteX1" fmla="*/ 1324357 w 1371158"/>
              <a:gd name="connsiteY1" fmla="*/ 3656526 h 6429372"/>
              <a:gd name="connsiteX2" fmla="*/ 945118 w 1371158"/>
              <a:gd name="connsiteY2" fmla="*/ 6429372 h 6429372"/>
              <a:gd name="connsiteX0" fmla="*/ 0 w 1362214"/>
              <a:gd name="connsiteY0" fmla="*/ 6026 h 6429372"/>
              <a:gd name="connsiteX1" fmla="*/ 1324357 w 1362214"/>
              <a:gd name="connsiteY1" fmla="*/ 3656526 h 6429372"/>
              <a:gd name="connsiteX2" fmla="*/ 945118 w 1362214"/>
              <a:gd name="connsiteY2" fmla="*/ 6429372 h 6429372"/>
              <a:gd name="connsiteX0" fmla="*/ 0 w 1404584"/>
              <a:gd name="connsiteY0" fmla="*/ 6090 h 6429436"/>
              <a:gd name="connsiteX1" fmla="*/ 1324357 w 1404584"/>
              <a:gd name="connsiteY1" fmla="*/ 3656590 h 6429436"/>
              <a:gd name="connsiteX2" fmla="*/ 945118 w 1404584"/>
              <a:gd name="connsiteY2" fmla="*/ 6429436 h 6429436"/>
              <a:gd name="connsiteX0" fmla="*/ 0 w 1418939"/>
              <a:gd name="connsiteY0" fmla="*/ 13342 h 6436688"/>
              <a:gd name="connsiteX1" fmla="*/ 1344520 w 1418939"/>
              <a:gd name="connsiteY1" fmla="*/ 2122332 h 6436688"/>
              <a:gd name="connsiteX2" fmla="*/ 945118 w 1418939"/>
              <a:gd name="connsiteY2" fmla="*/ 6436688 h 6436688"/>
              <a:gd name="connsiteX0" fmla="*/ 0 w 1414467"/>
              <a:gd name="connsiteY0" fmla="*/ 9423 h 6432769"/>
              <a:gd name="connsiteX1" fmla="*/ 1344520 w 1414467"/>
              <a:gd name="connsiteY1" fmla="*/ 2118413 h 6432769"/>
              <a:gd name="connsiteX2" fmla="*/ 945118 w 1414467"/>
              <a:gd name="connsiteY2" fmla="*/ 6432769 h 6432769"/>
              <a:gd name="connsiteX0" fmla="*/ 0 w 1392113"/>
              <a:gd name="connsiteY0" fmla="*/ 9423 h 6432769"/>
              <a:gd name="connsiteX1" fmla="*/ 1344520 w 1392113"/>
              <a:gd name="connsiteY1" fmla="*/ 2118413 h 6432769"/>
              <a:gd name="connsiteX2" fmla="*/ 945118 w 1392113"/>
              <a:gd name="connsiteY2" fmla="*/ 6432769 h 6432769"/>
              <a:gd name="connsiteX0" fmla="*/ 0 w 1347060"/>
              <a:gd name="connsiteY0" fmla="*/ 0 h 6423346"/>
              <a:gd name="connsiteX1" fmla="*/ 1344520 w 1347060"/>
              <a:gd name="connsiteY1" fmla="*/ 2108990 h 6423346"/>
              <a:gd name="connsiteX2" fmla="*/ 945118 w 1347060"/>
              <a:gd name="connsiteY2" fmla="*/ 6423346 h 6423346"/>
              <a:gd name="connsiteX0" fmla="*/ 0 w 1355315"/>
              <a:gd name="connsiteY0" fmla="*/ 0 h 6423346"/>
              <a:gd name="connsiteX1" fmla="*/ 1344520 w 1355315"/>
              <a:gd name="connsiteY1" fmla="*/ 2108990 h 6423346"/>
              <a:gd name="connsiteX2" fmla="*/ 945118 w 1355315"/>
              <a:gd name="connsiteY2" fmla="*/ 6423346 h 6423346"/>
              <a:gd name="connsiteX0" fmla="*/ 0 w 1401926"/>
              <a:gd name="connsiteY0" fmla="*/ 0 h 6423346"/>
              <a:gd name="connsiteX1" fmla="*/ 1394927 w 1401926"/>
              <a:gd name="connsiteY1" fmla="*/ 2093951 h 6423346"/>
              <a:gd name="connsiteX2" fmla="*/ 945118 w 1401926"/>
              <a:gd name="connsiteY2" fmla="*/ 6423346 h 6423346"/>
              <a:gd name="connsiteX0" fmla="*/ 0 w 1443196"/>
              <a:gd name="connsiteY0" fmla="*/ 0 h 6506061"/>
              <a:gd name="connsiteX1" fmla="*/ 1394927 w 1443196"/>
              <a:gd name="connsiteY1" fmla="*/ 2093951 h 6506061"/>
              <a:gd name="connsiteX2" fmla="*/ 909833 w 1443196"/>
              <a:gd name="connsiteY2" fmla="*/ 6506061 h 6506061"/>
              <a:gd name="connsiteX0" fmla="*/ 0 w 1445107"/>
              <a:gd name="connsiteY0" fmla="*/ 0 h 6543659"/>
              <a:gd name="connsiteX1" fmla="*/ 1394927 w 1445107"/>
              <a:gd name="connsiteY1" fmla="*/ 2093951 h 6543659"/>
              <a:gd name="connsiteX2" fmla="*/ 919915 w 1445107"/>
              <a:gd name="connsiteY2" fmla="*/ 6543659 h 6543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5107" h="6543659">
                <a:moveTo>
                  <a:pt x="0" y="0"/>
                </a:moveTo>
                <a:cubicBezTo>
                  <a:pt x="1405012" y="104555"/>
                  <a:pt x="1241608" y="1003341"/>
                  <a:pt x="1394927" y="2093951"/>
                </a:cubicBezTo>
                <a:cubicBezTo>
                  <a:pt x="1548246" y="3184561"/>
                  <a:pt x="1339040" y="4555561"/>
                  <a:pt x="919915" y="6543659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rtlCol="0" anchor="ctr"/>
          <a:lstStyle/>
          <a:p>
            <a:pPr algn="ctr"/>
            <a:endParaRPr lang="en-US" sz="900"/>
          </a:p>
        </p:txBody>
      </p:sp>
      <p:sp>
        <p:nvSpPr>
          <p:cNvPr id="1301" name="TextBox 1300"/>
          <p:cNvSpPr txBox="1"/>
          <p:nvPr/>
        </p:nvSpPr>
        <p:spPr>
          <a:xfrm rot="17241382">
            <a:off x="11365257" y="3512747"/>
            <a:ext cx="10541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PSNC</a:t>
            </a:r>
          </a:p>
        </p:txBody>
      </p:sp>
      <p:sp>
        <p:nvSpPr>
          <p:cNvPr id="1303" name="TextBox 1302"/>
          <p:cNvSpPr txBox="1"/>
          <p:nvPr/>
        </p:nvSpPr>
        <p:spPr>
          <a:xfrm rot="21071141">
            <a:off x="10559977" y="4472537"/>
            <a:ext cx="11342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ESnet</a:t>
            </a:r>
          </a:p>
        </p:txBody>
      </p:sp>
      <p:sp>
        <p:nvSpPr>
          <p:cNvPr id="1308" name="TextBox 1307"/>
          <p:cNvSpPr txBox="1"/>
          <p:nvPr/>
        </p:nvSpPr>
        <p:spPr>
          <a:xfrm rot="16200000">
            <a:off x="5982811" y="1968727"/>
            <a:ext cx="180045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err="1">
                <a:solidFill>
                  <a:schemeClr val="bg1"/>
                </a:solidFill>
              </a:rPr>
              <a:t>CSTNet</a:t>
            </a:r>
            <a:endParaRPr lang="en-US" sz="350">
              <a:solidFill>
                <a:schemeClr val="bg1"/>
              </a:solidFill>
            </a:endParaRPr>
          </a:p>
        </p:txBody>
      </p:sp>
      <p:sp>
        <p:nvSpPr>
          <p:cNvPr id="1310" name="TextBox 1309"/>
          <p:cNvSpPr txBox="1"/>
          <p:nvPr/>
        </p:nvSpPr>
        <p:spPr>
          <a:xfrm rot="4813557">
            <a:off x="6050638" y="1686563"/>
            <a:ext cx="179206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r>
              <a:rPr lang="en-US" sz="350" dirty="0" err="1"/>
              <a:t>CSTNet</a:t>
            </a:r>
            <a:endParaRPr lang="en-US" sz="350" dirty="0"/>
          </a:p>
        </p:txBody>
      </p:sp>
      <p:sp>
        <p:nvSpPr>
          <p:cNvPr id="1319" name="TextBox 1318"/>
          <p:cNvSpPr txBox="1"/>
          <p:nvPr/>
        </p:nvSpPr>
        <p:spPr>
          <a:xfrm>
            <a:off x="755138" y="5720156"/>
            <a:ext cx="504946" cy="12695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50" dirty="0"/>
              <a:t>Network provider</a:t>
            </a:r>
          </a:p>
        </p:txBody>
      </p:sp>
      <p:sp>
        <p:nvSpPr>
          <p:cNvPr id="1320" name="Oval 1319"/>
          <p:cNvSpPr/>
          <p:nvPr/>
        </p:nvSpPr>
        <p:spPr bwMode="auto">
          <a:xfrm>
            <a:off x="520575" y="5737470"/>
            <a:ext cx="205740" cy="96012"/>
          </a:xfrm>
          <a:prstGeom prst="ellipse">
            <a:avLst/>
          </a:prstGeom>
          <a:solidFill>
            <a:srgbClr val="99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50" b="1" dirty="0">
                <a:latin typeface="Arial" pitchFamily="-65" charset="0"/>
                <a:ea typeface="Arial" pitchFamily="-65" charset="0"/>
                <a:cs typeface="Arial" pitchFamily="-65" charset="0"/>
              </a:rPr>
              <a:t>ANSP</a:t>
            </a:r>
          </a:p>
        </p:txBody>
      </p:sp>
      <p:sp>
        <p:nvSpPr>
          <p:cNvPr id="1325" name="Freeform 1324"/>
          <p:cNvSpPr/>
          <p:nvPr/>
        </p:nvSpPr>
        <p:spPr bwMode="auto">
          <a:xfrm rot="15054383" flipH="1" flipV="1">
            <a:off x="10503112" y="2823060"/>
            <a:ext cx="970072" cy="109542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35761 w 35761"/>
              <a:gd name="connsiteY0" fmla="*/ 3697 h 16938"/>
              <a:gd name="connsiteX1" fmla="*/ 0 w 35761"/>
              <a:gd name="connsiteY1" fmla="*/ 16938 h 16938"/>
              <a:gd name="connsiteX0" fmla="*/ 35761 w 35761"/>
              <a:gd name="connsiteY0" fmla="*/ 35902 h 49143"/>
              <a:gd name="connsiteX1" fmla="*/ 20985 w 35761"/>
              <a:gd name="connsiteY1" fmla="*/ 1600 h 49143"/>
              <a:gd name="connsiteX2" fmla="*/ 0 w 35761"/>
              <a:gd name="connsiteY2" fmla="*/ 49143 h 49143"/>
              <a:gd name="connsiteX0" fmla="*/ 35761 w 35761"/>
              <a:gd name="connsiteY0" fmla="*/ 35902 h 49143"/>
              <a:gd name="connsiteX1" fmla="*/ 20985 w 35761"/>
              <a:gd name="connsiteY1" fmla="*/ 1600 h 49143"/>
              <a:gd name="connsiteX2" fmla="*/ 0 w 35761"/>
              <a:gd name="connsiteY2" fmla="*/ 49143 h 49143"/>
              <a:gd name="connsiteX0" fmla="*/ 35761 w 35761"/>
              <a:gd name="connsiteY0" fmla="*/ 28811 h 42052"/>
              <a:gd name="connsiteX1" fmla="*/ 16577 w 35761"/>
              <a:gd name="connsiteY1" fmla="*/ 1802 h 42052"/>
              <a:gd name="connsiteX2" fmla="*/ 0 w 35761"/>
              <a:gd name="connsiteY2" fmla="*/ 42052 h 42052"/>
              <a:gd name="connsiteX0" fmla="*/ 35761 w 35761"/>
              <a:gd name="connsiteY0" fmla="*/ 28811 h 42052"/>
              <a:gd name="connsiteX1" fmla="*/ 16577 w 35761"/>
              <a:gd name="connsiteY1" fmla="*/ 1802 h 42052"/>
              <a:gd name="connsiteX2" fmla="*/ 0 w 35761"/>
              <a:gd name="connsiteY2" fmla="*/ 42052 h 42052"/>
              <a:gd name="connsiteX0" fmla="*/ 35761 w 35761"/>
              <a:gd name="connsiteY0" fmla="*/ 27428 h 40669"/>
              <a:gd name="connsiteX1" fmla="*/ 16577 w 35761"/>
              <a:gd name="connsiteY1" fmla="*/ 419 h 40669"/>
              <a:gd name="connsiteX2" fmla="*/ 0 w 35761"/>
              <a:gd name="connsiteY2" fmla="*/ 40669 h 40669"/>
              <a:gd name="connsiteX0" fmla="*/ 35761 w 35761"/>
              <a:gd name="connsiteY0" fmla="*/ 33567 h 46808"/>
              <a:gd name="connsiteX1" fmla="*/ 20754 w 35761"/>
              <a:gd name="connsiteY1" fmla="*/ 354 h 46808"/>
              <a:gd name="connsiteX2" fmla="*/ 0 w 35761"/>
              <a:gd name="connsiteY2" fmla="*/ 46808 h 46808"/>
              <a:gd name="connsiteX0" fmla="*/ 35761 w 35761"/>
              <a:gd name="connsiteY0" fmla="*/ 33214 h 46455"/>
              <a:gd name="connsiteX1" fmla="*/ 20754 w 35761"/>
              <a:gd name="connsiteY1" fmla="*/ 1 h 46455"/>
              <a:gd name="connsiteX2" fmla="*/ 10680 w 35761"/>
              <a:gd name="connsiteY2" fmla="*/ 32227 h 46455"/>
              <a:gd name="connsiteX3" fmla="*/ 0 w 35761"/>
              <a:gd name="connsiteY3" fmla="*/ 46455 h 46455"/>
              <a:gd name="connsiteX0" fmla="*/ 35761 w 35761"/>
              <a:gd name="connsiteY0" fmla="*/ 33416 h 46657"/>
              <a:gd name="connsiteX1" fmla="*/ 31491 w 35761"/>
              <a:gd name="connsiteY1" fmla="*/ 19400 h 46657"/>
              <a:gd name="connsiteX2" fmla="*/ 20754 w 35761"/>
              <a:gd name="connsiteY2" fmla="*/ 203 h 46657"/>
              <a:gd name="connsiteX3" fmla="*/ 10680 w 35761"/>
              <a:gd name="connsiteY3" fmla="*/ 32429 h 46657"/>
              <a:gd name="connsiteX4" fmla="*/ 0 w 35761"/>
              <a:gd name="connsiteY4" fmla="*/ 46657 h 46657"/>
              <a:gd name="connsiteX0" fmla="*/ 36008 w 36008"/>
              <a:gd name="connsiteY0" fmla="*/ 35223 h 46657"/>
              <a:gd name="connsiteX1" fmla="*/ 31491 w 36008"/>
              <a:gd name="connsiteY1" fmla="*/ 19400 h 46657"/>
              <a:gd name="connsiteX2" fmla="*/ 20754 w 36008"/>
              <a:gd name="connsiteY2" fmla="*/ 203 h 46657"/>
              <a:gd name="connsiteX3" fmla="*/ 10680 w 36008"/>
              <a:gd name="connsiteY3" fmla="*/ 32429 h 46657"/>
              <a:gd name="connsiteX4" fmla="*/ 0 w 36008"/>
              <a:gd name="connsiteY4" fmla="*/ 46657 h 46657"/>
              <a:gd name="connsiteX0" fmla="*/ 36008 w 36008"/>
              <a:gd name="connsiteY0" fmla="*/ 35096 h 46530"/>
              <a:gd name="connsiteX1" fmla="*/ 32828 w 36008"/>
              <a:gd name="connsiteY1" fmla="*/ 23697 h 46530"/>
              <a:gd name="connsiteX2" fmla="*/ 20754 w 36008"/>
              <a:gd name="connsiteY2" fmla="*/ 76 h 46530"/>
              <a:gd name="connsiteX3" fmla="*/ 10680 w 36008"/>
              <a:gd name="connsiteY3" fmla="*/ 32302 h 46530"/>
              <a:gd name="connsiteX4" fmla="*/ 0 w 36008"/>
              <a:gd name="connsiteY4" fmla="*/ 46530 h 46530"/>
              <a:gd name="connsiteX0" fmla="*/ 36008 w 36008"/>
              <a:gd name="connsiteY0" fmla="*/ 35096 h 46530"/>
              <a:gd name="connsiteX1" fmla="*/ 32828 w 36008"/>
              <a:gd name="connsiteY1" fmla="*/ 23697 h 46530"/>
              <a:gd name="connsiteX2" fmla="*/ 20754 w 36008"/>
              <a:gd name="connsiteY2" fmla="*/ 76 h 46530"/>
              <a:gd name="connsiteX3" fmla="*/ 10680 w 36008"/>
              <a:gd name="connsiteY3" fmla="*/ 32302 h 46530"/>
              <a:gd name="connsiteX4" fmla="*/ 0 w 36008"/>
              <a:gd name="connsiteY4" fmla="*/ 46530 h 46530"/>
              <a:gd name="connsiteX0" fmla="*/ 36005 w 36005"/>
              <a:gd name="connsiteY0" fmla="*/ 35878 h 46530"/>
              <a:gd name="connsiteX1" fmla="*/ 32828 w 36005"/>
              <a:gd name="connsiteY1" fmla="*/ 23697 h 46530"/>
              <a:gd name="connsiteX2" fmla="*/ 20754 w 36005"/>
              <a:gd name="connsiteY2" fmla="*/ 76 h 46530"/>
              <a:gd name="connsiteX3" fmla="*/ 10680 w 36005"/>
              <a:gd name="connsiteY3" fmla="*/ 32302 h 46530"/>
              <a:gd name="connsiteX4" fmla="*/ 0 w 36005"/>
              <a:gd name="connsiteY4" fmla="*/ 46530 h 46530"/>
              <a:gd name="connsiteX0" fmla="*/ 36005 w 36005"/>
              <a:gd name="connsiteY0" fmla="*/ 35878 h 46530"/>
              <a:gd name="connsiteX1" fmla="*/ 32828 w 36005"/>
              <a:gd name="connsiteY1" fmla="*/ 23697 h 46530"/>
              <a:gd name="connsiteX2" fmla="*/ 20754 w 36005"/>
              <a:gd name="connsiteY2" fmla="*/ 76 h 46530"/>
              <a:gd name="connsiteX3" fmla="*/ 10680 w 36005"/>
              <a:gd name="connsiteY3" fmla="*/ 32302 h 46530"/>
              <a:gd name="connsiteX4" fmla="*/ 0 w 36005"/>
              <a:gd name="connsiteY4" fmla="*/ 46530 h 46530"/>
              <a:gd name="connsiteX0" fmla="*/ 36885 w 36885"/>
              <a:gd name="connsiteY0" fmla="*/ 34889 h 46530"/>
              <a:gd name="connsiteX1" fmla="*/ 32828 w 36885"/>
              <a:gd name="connsiteY1" fmla="*/ 23697 h 46530"/>
              <a:gd name="connsiteX2" fmla="*/ 20754 w 36885"/>
              <a:gd name="connsiteY2" fmla="*/ 76 h 46530"/>
              <a:gd name="connsiteX3" fmla="*/ 10680 w 36885"/>
              <a:gd name="connsiteY3" fmla="*/ 32302 h 46530"/>
              <a:gd name="connsiteX4" fmla="*/ 0 w 36885"/>
              <a:gd name="connsiteY4" fmla="*/ 46530 h 46530"/>
              <a:gd name="connsiteX0" fmla="*/ 36885 w 36885"/>
              <a:gd name="connsiteY0" fmla="*/ 34889 h 46530"/>
              <a:gd name="connsiteX1" fmla="*/ 32828 w 36885"/>
              <a:gd name="connsiteY1" fmla="*/ 23697 h 46530"/>
              <a:gd name="connsiteX2" fmla="*/ 20754 w 36885"/>
              <a:gd name="connsiteY2" fmla="*/ 76 h 46530"/>
              <a:gd name="connsiteX3" fmla="*/ 10680 w 36885"/>
              <a:gd name="connsiteY3" fmla="*/ 32302 h 46530"/>
              <a:gd name="connsiteX4" fmla="*/ 0 w 36885"/>
              <a:gd name="connsiteY4" fmla="*/ 46530 h 46530"/>
              <a:gd name="connsiteX0" fmla="*/ 36268 w 36268"/>
              <a:gd name="connsiteY0" fmla="*/ 33774 h 46530"/>
              <a:gd name="connsiteX1" fmla="*/ 32828 w 36268"/>
              <a:gd name="connsiteY1" fmla="*/ 23697 h 46530"/>
              <a:gd name="connsiteX2" fmla="*/ 20754 w 36268"/>
              <a:gd name="connsiteY2" fmla="*/ 76 h 46530"/>
              <a:gd name="connsiteX3" fmla="*/ 10680 w 36268"/>
              <a:gd name="connsiteY3" fmla="*/ 32302 h 46530"/>
              <a:gd name="connsiteX4" fmla="*/ 0 w 36268"/>
              <a:gd name="connsiteY4" fmla="*/ 46530 h 46530"/>
              <a:gd name="connsiteX0" fmla="*/ 36978 w 36978"/>
              <a:gd name="connsiteY0" fmla="*/ 35787 h 46530"/>
              <a:gd name="connsiteX1" fmla="*/ 32828 w 36978"/>
              <a:gd name="connsiteY1" fmla="*/ 23697 h 46530"/>
              <a:gd name="connsiteX2" fmla="*/ 20754 w 36978"/>
              <a:gd name="connsiteY2" fmla="*/ 76 h 46530"/>
              <a:gd name="connsiteX3" fmla="*/ 10680 w 36978"/>
              <a:gd name="connsiteY3" fmla="*/ 32302 h 46530"/>
              <a:gd name="connsiteX4" fmla="*/ 0 w 36978"/>
              <a:gd name="connsiteY4" fmla="*/ 46530 h 46530"/>
              <a:gd name="connsiteX0" fmla="*/ 36444 w 36444"/>
              <a:gd name="connsiteY0" fmla="*/ 37496 h 46531"/>
              <a:gd name="connsiteX1" fmla="*/ 32828 w 36444"/>
              <a:gd name="connsiteY1" fmla="*/ 23698 h 46531"/>
              <a:gd name="connsiteX2" fmla="*/ 20754 w 36444"/>
              <a:gd name="connsiteY2" fmla="*/ 77 h 46531"/>
              <a:gd name="connsiteX3" fmla="*/ 10680 w 36444"/>
              <a:gd name="connsiteY3" fmla="*/ 32303 h 46531"/>
              <a:gd name="connsiteX4" fmla="*/ 0 w 36444"/>
              <a:gd name="connsiteY4" fmla="*/ 46531 h 46531"/>
              <a:gd name="connsiteX0" fmla="*/ 36444 w 36444"/>
              <a:gd name="connsiteY0" fmla="*/ 37496 h 46531"/>
              <a:gd name="connsiteX1" fmla="*/ 32828 w 36444"/>
              <a:gd name="connsiteY1" fmla="*/ 23698 h 46531"/>
              <a:gd name="connsiteX2" fmla="*/ 20754 w 36444"/>
              <a:gd name="connsiteY2" fmla="*/ 77 h 46531"/>
              <a:gd name="connsiteX3" fmla="*/ 10680 w 36444"/>
              <a:gd name="connsiteY3" fmla="*/ 32303 h 46531"/>
              <a:gd name="connsiteX4" fmla="*/ 0 w 36444"/>
              <a:gd name="connsiteY4" fmla="*/ 46531 h 46531"/>
              <a:gd name="connsiteX0" fmla="*/ 36444 w 36444"/>
              <a:gd name="connsiteY0" fmla="*/ 37478 h 46513"/>
              <a:gd name="connsiteX1" fmla="*/ 32704 w 36444"/>
              <a:gd name="connsiteY1" fmla="*/ 24671 h 46513"/>
              <a:gd name="connsiteX2" fmla="*/ 20754 w 36444"/>
              <a:gd name="connsiteY2" fmla="*/ 59 h 46513"/>
              <a:gd name="connsiteX3" fmla="*/ 10680 w 36444"/>
              <a:gd name="connsiteY3" fmla="*/ 32285 h 46513"/>
              <a:gd name="connsiteX4" fmla="*/ 0 w 36444"/>
              <a:gd name="connsiteY4" fmla="*/ 46513 h 46513"/>
              <a:gd name="connsiteX0" fmla="*/ 36444 w 36444"/>
              <a:gd name="connsiteY0" fmla="*/ 37467 h 46502"/>
              <a:gd name="connsiteX1" fmla="*/ 32462 w 36444"/>
              <a:gd name="connsiteY1" fmla="*/ 25316 h 46502"/>
              <a:gd name="connsiteX2" fmla="*/ 20754 w 36444"/>
              <a:gd name="connsiteY2" fmla="*/ 48 h 46502"/>
              <a:gd name="connsiteX3" fmla="*/ 10680 w 36444"/>
              <a:gd name="connsiteY3" fmla="*/ 32274 h 46502"/>
              <a:gd name="connsiteX4" fmla="*/ 0 w 36444"/>
              <a:gd name="connsiteY4" fmla="*/ 46502 h 46502"/>
              <a:gd name="connsiteX0" fmla="*/ 36444 w 36444"/>
              <a:gd name="connsiteY0" fmla="*/ 37465 h 46500"/>
              <a:gd name="connsiteX1" fmla="*/ 32462 w 36444"/>
              <a:gd name="connsiteY1" fmla="*/ 25314 h 46500"/>
              <a:gd name="connsiteX2" fmla="*/ 20754 w 36444"/>
              <a:gd name="connsiteY2" fmla="*/ 46 h 46500"/>
              <a:gd name="connsiteX3" fmla="*/ 10680 w 36444"/>
              <a:gd name="connsiteY3" fmla="*/ 32272 h 46500"/>
              <a:gd name="connsiteX4" fmla="*/ 0 w 36444"/>
              <a:gd name="connsiteY4" fmla="*/ 46500 h 46500"/>
              <a:gd name="connsiteX0" fmla="*/ 36444 w 36444"/>
              <a:gd name="connsiteY0" fmla="*/ 37442 h 46477"/>
              <a:gd name="connsiteX1" fmla="*/ 32220 w 36444"/>
              <a:gd name="connsiteY1" fmla="*/ 27183 h 46477"/>
              <a:gd name="connsiteX2" fmla="*/ 20754 w 36444"/>
              <a:gd name="connsiteY2" fmla="*/ 23 h 46477"/>
              <a:gd name="connsiteX3" fmla="*/ 10680 w 36444"/>
              <a:gd name="connsiteY3" fmla="*/ 32249 h 46477"/>
              <a:gd name="connsiteX4" fmla="*/ 0 w 36444"/>
              <a:gd name="connsiteY4" fmla="*/ 46477 h 46477"/>
              <a:gd name="connsiteX0" fmla="*/ 36444 w 36444"/>
              <a:gd name="connsiteY0" fmla="*/ 37444 h 46479"/>
              <a:gd name="connsiteX1" fmla="*/ 32220 w 36444"/>
              <a:gd name="connsiteY1" fmla="*/ 27185 h 46479"/>
              <a:gd name="connsiteX2" fmla="*/ 20754 w 36444"/>
              <a:gd name="connsiteY2" fmla="*/ 25 h 46479"/>
              <a:gd name="connsiteX3" fmla="*/ 10680 w 36444"/>
              <a:gd name="connsiteY3" fmla="*/ 32251 h 46479"/>
              <a:gd name="connsiteX4" fmla="*/ 0 w 36444"/>
              <a:gd name="connsiteY4" fmla="*/ 46479 h 46479"/>
              <a:gd name="connsiteX0" fmla="*/ 36444 w 36444"/>
              <a:gd name="connsiteY0" fmla="*/ 37420 h 46455"/>
              <a:gd name="connsiteX1" fmla="*/ 32220 w 36444"/>
              <a:gd name="connsiteY1" fmla="*/ 27161 h 46455"/>
              <a:gd name="connsiteX2" fmla="*/ 20754 w 36444"/>
              <a:gd name="connsiteY2" fmla="*/ 1 h 46455"/>
              <a:gd name="connsiteX3" fmla="*/ 10680 w 36444"/>
              <a:gd name="connsiteY3" fmla="*/ 32227 h 46455"/>
              <a:gd name="connsiteX4" fmla="*/ 0 w 36444"/>
              <a:gd name="connsiteY4" fmla="*/ 46455 h 46455"/>
              <a:gd name="connsiteX0" fmla="*/ 36444 w 36444"/>
              <a:gd name="connsiteY0" fmla="*/ 37250 h 46285"/>
              <a:gd name="connsiteX1" fmla="*/ 32220 w 36444"/>
              <a:gd name="connsiteY1" fmla="*/ 26991 h 46285"/>
              <a:gd name="connsiteX2" fmla="*/ 21690 w 36444"/>
              <a:gd name="connsiteY2" fmla="*/ 1 h 46285"/>
              <a:gd name="connsiteX3" fmla="*/ 10680 w 36444"/>
              <a:gd name="connsiteY3" fmla="*/ 32057 h 46285"/>
              <a:gd name="connsiteX4" fmla="*/ 0 w 36444"/>
              <a:gd name="connsiteY4" fmla="*/ 46285 h 46285"/>
              <a:gd name="connsiteX0" fmla="*/ 36444 w 36444"/>
              <a:gd name="connsiteY0" fmla="*/ 37250 h 46285"/>
              <a:gd name="connsiteX1" fmla="*/ 32220 w 36444"/>
              <a:gd name="connsiteY1" fmla="*/ 26991 h 46285"/>
              <a:gd name="connsiteX2" fmla="*/ 21690 w 36444"/>
              <a:gd name="connsiteY2" fmla="*/ 1 h 46285"/>
              <a:gd name="connsiteX3" fmla="*/ 10680 w 36444"/>
              <a:gd name="connsiteY3" fmla="*/ 32057 h 46285"/>
              <a:gd name="connsiteX4" fmla="*/ 0 w 36444"/>
              <a:gd name="connsiteY4" fmla="*/ 46285 h 46285"/>
              <a:gd name="connsiteX0" fmla="*/ 36444 w 36444"/>
              <a:gd name="connsiteY0" fmla="*/ 37250 h 46285"/>
              <a:gd name="connsiteX1" fmla="*/ 32220 w 36444"/>
              <a:gd name="connsiteY1" fmla="*/ 26991 h 46285"/>
              <a:gd name="connsiteX2" fmla="*/ 21690 w 36444"/>
              <a:gd name="connsiteY2" fmla="*/ 1 h 46285"/>
              <a:gd name="connsiteX3" fmla="*/ 10680 w 36444"/>
              <a:gd name="connsiteY3" fmla="*/ 32057 h 46285"/>
              <a:gd name="connsiteX4" fmla="*/ 0 w 36444"/>
              <a:gd name="connsiteY4" fmla="*/ 46285 h 46285"/>
              <a:gd name="connsiteX0" fmla="*/ 37161 w 37161"/>
              <a:gd name="connsiteY0" fmla="*/ 37250 h 46178"/>
              <a:gd name="connsiteX1" fmla="*/ 32937 w 37161"/>
              <a:gd name="connsiteY1" fmla="*/ 26991 h 46178"/>
              <a:gd name="connsiteX2" fmla="*/ 22407 w 37161"/>
              <a:gd name="connsiteY2" fmla="*/ 1 h 46178"/>
              <a:gd name="connsiteX3" fmla="*/ 11397 w 37161"/>
              <a:gd name="connsiteY3" fmla="*/ 32057 h 46178"/>
              <a:gd name="connsiteX4" fmla="*/ 0 w 37161"/>
              <a:gd name="connsiteY4" fmla="*/ 46178 h 46178"/>
              <a:gd name="connsiteX0" fmla="*/ 37161 w 37161"/>
              <a:gd name="connsiteY0" fmla="*/ 37250 h 46178"/>
              <a:gd name="connsiteX1" fmla="*/ 32937 w 37161"/>
              <a:gd name="connsiteY1" fmla="*/ 26991 h 46178"/>
              <a:gd name="connsiteX2" fmla="*/ 22407 w 37161"/>
              <a:gd name="connsiteY2" fmla="*/ 1 h 46178"/>
              <a:gd name="connsiteX3" fmla="*/ 11397 w 37161"/>
              <a:gd name="connsiteY3" fmla="*/ 32057 h 46178"/>
              <a:gd name="connsiteX4" fmla="*/ 0 w 37161"/>
              <a:gd name="connsiteY4" fmla="*/ 46178 h 46178"/>
              <a:gd name="connsiteX0" fmla="*/ 37161 w 37161"/>
              <a:gd name="connsiteY0" fmla="*/ 37250 h 46178"/>
              <a:gd name="connsiteX1" fmla="*/ 32937 w 37161"/>
              <a:gd name="connsiteY1" fmla="*/ 26991 h 46178"/>
              <a:gd name="connsiteX2" fmla="*/ 22407 w 37161"/>
              <a:gd name="connsiteY2" fmla="*/ 1 h 46178"/>
              <a:gd name="connsiteX3" fmla="*/ 11397 w 37161"/>
              <a:gd name="connsiteY3" fmla="*/ 32057 h 46178"/>
              <a:gd name="connsiteX4" fmla="*/ 0 w 37161"/>
              <a:gd name="connsiteY4" fmla="*/ 46178 h 46178"/>
              <a:gd name="connsiteX0" fmla="*/ 37161 w 37161"/>
              <a:gd name="connsiteY0" fmla="*/ 37250 h 46178"/>
              <a:gd name="connsiteX1" fmla="*/ 34404 w 37161"/>
              <a:gd name="connsiteY1" fmla="*/ 30816 h 46178"/>
              <a:gd name="connsiteX2" fmla="*/ 32937 w 37161"/>
              <a:gd name="connsiteY2" fmla="*/ 26991 h 46178"/>
              <a:gd name="connsiteX3" fmla="*/ 22407 w 37161"/>
              <a:gd name="connsiteY3" fmla="*/ 1 h 46178"/>
              <a:gd name="connsiteX4" fmla="*/ 11397 w 37161"/>
              <a:gd name="connsiteY4" fmla="*/ 32057 h 46178"/>
              <a:gd name="connsiteX5" fmla="*/ 0 w 37161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8111 w 48111"/>
              <a:gd name="connsiteY0" fmla="*/ 11202 h 44397"/>
              <a:gd name="connsiteX1" fmla="*/ 38201 w 48111"/>
              <a:gd name="connsiteY1" fmla="*/ 30816 h 44397"/>
              <a:gd name="connsiteX2" fmla="*/ 36734 w 48111"/>
              <a:gd name="connsiteY2" fmla="*/ 26991 h 44397"/>
              <a:gd name="connsiteX3" fmla="*/ 26204 w 48111"/>
              <a:gd name="connsiteY3" fmla="*/ 1 h 44397"/>
              <a:gd name="connsiteX4" fmla="*/ 15194 w 48111"/>
              <a:gd name="connsiteY4" fmla="*/ 32057 h 44397"/>
              <a:gd name="connsiteX5" fmla="*/ 0 w 48111"/>
              <a:gd name="connsiteY5" fmla="*/ 44397 h 44397"/>
              <a:gd name="connsiteX0" fmla="*/ 48111 w 48111"/>
              <a:gd name="connsiteY0" fmla="*/ 11246 h 44441"/>
              <a:gd name="connsiteX1" fmla="*/ 38201 w 48111"/>
              <a:gd name="connsiteY1" fmla="*/ 30860 h 44441"/>
              <a:gd name="connsiteX2" fmla="*/ 36734 w 48111"/>
              <a:gd name="connsiteY2" fmla="*/ 27035 h 44441"/>
              <a:gd name="connsiteX3" fmla="*/ 26204 w 48111"/>
              <a:gd name="connsiteY3" fmla="*/ 45 h 44441"/>
              <a:gd name="connsiteX4" fmla="*/ 18258 w 48111"/>
              <a:gd name="connsiteY4" fmla="*/ 22066 h 44441"/>
              <a:gd name="connsiteX5" fmla="*/ 0 w 48111"/>
              <a:gd name="connsiteY5" fmla="*/ 44441 h 44441"/>
              <a:gd name="connsiteX0" fmla="*/ 48111 w 48111"/>
              <a:gd name="connsiteY0" fmla="*/ 11740 h 44935"/>
              <a:gd name="connsiteX1" fmla="*/ 38201 w 48111"/>
              <a:gd name="connsiteY1" fmla="*/ 31354 h 44935"/>
              <a:gd name="connsiteX2" fmla="*/ 36734 w 48111"/>
              <a:gd name="connsiteY2" fmla="*/ 27529 h 44935"/>
              <a:gd name="connsiteX3" fmla="*/ 27297 w 48111"/>
              <a:gd name="connsiteY3" fmla="*/ 44 h 44935"/>
              <a:gd name="connsiteX4" fmla="*/ 18258 w 48111"/>
              <a:gd name="connsiteY4" fmla="*/ 22560 h 44935"/>
              <a:gd name="connsiteX5" fmla="*/ 0 w 48111"/>
              <a:gd name="connsiteY5" fmla="*/ 44935 h 44935"/>
              <a:gd name="connsiteX0" fmla="*/ 48111 w 48111"/>
              <a:gd name="connsiteY0" fmla="*/ 11791 h 44986"/>
              <a:gd name="connsiteX1" fmla="*/ 38201 w 48111"/>
              <a:gd name="connsiteY1" fmla="*/ 31405 h 44986"/>
              <a:gd name="connsiteX2" fmla="*/ 36734 w 48111"/>
              <a:gd name="connsiteY2" fmla="*/ 27580 h 44986"/>
              <a:gd name="connsiteX3" fmla="*/ 27297 w 48111"/>
              <a:gd name="connsiteY3" fmla="*/ 95 h 44986"/>
              <a:gd name="connsiteX4" fmla="*/ 17567 w 48111"/>
              <a:gd name="connsiteY4" fmla="*/ 20700 h 44986"/>
              <a:gd name="connsiteX5" fmla="*/ 0 w 48111"/>
              <a:gd name="connsiteY5" fmla="*/ 44986 h 44986"/>
              <a:gd name="connsiteX0" fmla="*/ 48291 w 48291"/>
              <a:gd name="connsiteY0" fmla="*/ 11791 h 47853"/>
              <a:gd name="connsiteX1" fmla="*/ 38381 w 48291"/>
              <a:gd name="connsiteY1" fmla="*/ 31405 h 47853"/>
              <a:gd name="connsiteX2" fmla="*/ 36914 w 48291"/>
              <a:gd name="connsiteY2" fmla="*/ 27580 h 47853"/>
              <a:gd name="connsiteX3" fmla="*/ 27477 w 48291"/>
              <a:gd name="connsiteY3" fmla="*/ 95 h 47853"/>
              <a:gd name="connsiteX4" fmla="*/ 17747 w 48291"/>
              <a:gd name="connsiteY4" fmla="*/ 20700 h 47853"/>
              <a:gd name="connsiteX5" fmla="*/ 0 w 48291"/>
              <a:gd name="connsiteY5" fmla="*/ 47853 h 47853"/>
              <a:gd name="connsiteX0" fmla="*/ 48291 w 48291"/>
              <a:gd name="connsiteY0" fmla="*/ 11791 h 47853"/>
              <a:gd name="connsiteX1" fmla="*/ 38381 w 48291"/>
              <a:gd name="connsiteY1" fmla="*/ 31405 h 47853"/>
              <a:gd name="connsiteX2" fmla="*/ 36914 w 48291"/>
              <a:gd name="connsiteY2" fmla="*/ 27580 h 47853"/>
              <a:gd name="connsiteX3" fmla="*/ 27477 w 48291"/>
              <a:gd name="connsiteY3" fmla="*/ 95 h 47853"/>
              <a:gd name="connsiteX4" fmla="*/ 17747 w 48291"/>
              <a:gd name="connsiteY4" fmla="*/ 20700 h 47853"/>
              <a:gd name="connsiteX5" fmla="*/ 0 w 48291"/>
              <a:gd name="connsiteY5" fmla="*/ 47853 h 47853"/>
              <a:gd name="connsiteX0" fmla="*/ 48291 w 48291"/>
              <a:gd name="connsiteY0" fmla="*/ 11893 h 47955"/>
              <a:gd name="connsiteX1" fmla="*/ 38381 w 48291"/>
              <a:gd name="connsiteY1" fmla="*/ 31507 h 47955"/>
              <a:gd name="connsiteX2" fmla="*/ 36914 w 48291"/>
              <a:gd name="connsiteY2" fmla="*/ 27682 h 47955"/>
              <a:gd name="connsiteX3" fmla="*/ 27477 w 48291"/>
              <a:gd name="connsiteY3" fmla="*/ 197 h 47955"/>
              <a:gd name="connsiteX4" fmla="*/ 17197 w 48291"/>
              <a:gd name="connsiteY4" fmla="*/ 18517 h 47955"/>
              <a:gd name="connsiteX5" fmla="*/ 0 w 48291"/>
              <a:gd name="connsiteY5" fmla="*/ 47955 h 47955"/>
              <a:gd name="connsiteX0" fmla="*/ 48979 w 48979"/>
              <a:gd name="connsiteY0" fmla="*/ 11893 h 45288"/>
              <a:gd name="connsiteX1" fmla="*/ 39069 w 48979"/>
              <a:gd name="connsiteY1" fmla="*/ 31507 h 45288"/>
              <a:gd name="connsiteX2" fmla="*/ 37602 w 48979"/>
              <a:gd name="connsiteY2" fmla="*/ 27682 h 45288"/>
              <a:gd name="connsiteX3" fmla="*/ 28165 w 48979"/>
              <a:gd name="connsiteY3" fmla="*/ 197 h 45288"/>
              <a:gd name="connsiteX4" fmla="*/ 17885 w 48979"/>
              <a:gd name="connsiteY4" fmla="*/ 18517 h 45288"/>
              <a:gd name="connsiteX5" fmla="*/ 0 w 48979"/>
              <a:gd name="connsiteY5" fmla="*/ 45288 h 45288"/>
              <a:gd name="connsiteX0" fmla="*/ 45314 w 45314"/>
              <a:gd name="connsiteY0" fmla="*/ 11893 h 51752"/>
              <a:gd name="connsiteX1" fmla="*/ 35404 w 45314"/>
              <a:gd name="connsiteY1" fmla="*/ 31507 h 51752"/>
              <a:gd name="connsiteX2" fmla="*/ 33937 w 45314"/>
              <a:gd name="connsiteY2" fmla="*/ 27682 h 51752"/>
              <a:gd name="connsiteX3" fmla="*/ 24500 w 45314"/>
              <a:gd name="connsiteY3" fmla="*/ 197 h 51752"/>
              <a:gd name="connsiteX4" fmla="*/ 14220 w 45314"/>
              <a:gd name="connsiteY4" fmla="*/ 18517 h 51752"/>
              <a:gd name="connsiteX5" fmla="*/ 0 w 45314"/>
              <a:gd name="connsiteY5" fmla="*/ 51752 h 51752"/>
              <a:gd name="connsiteX0" fmla="*/ 45314 w 45314"/>
              <a:gd name="connsiteY0" fmla="*/ 0 h 43707"/>
              <a:gd name="connsiteX1" fmla="*/ 35404 w 45314"/>
              <a:gd name="connsiteY1" fmla="*/ 19614 h 43707"/>
              <a:gd name="connsiteX2" fmla="*/ 33937 w 45314"/>
              <a:gd name="connsiteY2" fmla="*/ 15789 h 43707"/>
              <a:gd name="connsiteX3" fmla="*/ 26866 w 45314"/>
              <a:gd name="connsiteY3" fmla="*/ 43641 h 43707"/>
              <a:gd name="connsiteX4" fmla="*/ 14220 w 45314"/>
              <a:gd name="connsiteY4" fmla="*/ 6624 h 43707"/>
              <a:gd name="connsiteX5" fmla="*/ 0 w 45314"/>
              <a:gd name="connsiteY5" fmla="*/ 39859 h 43707"/>
              <a:gd name="connsiteX0" fmla="*/ 45314 w 45314"/>
              <a:gd name="connsiteY0" fmla="*/ 0 h 43809"/>
              <a:gd name="connsiteX1" fmla="*/ 35404 w 45314"/>
              <a:gd name="connsiteY1" fmla="*/ 19614 h 43809"/>
              <a:gd name="connsiteX2" fmla="*/ 33937 w 45314"/>
              <a:gd name="connsiteY2" fmla="*/ 15789 h 43809"/>
              <a:gd name="connsiteX3" fmla="*/ 26866 w 45314"/>
              <a:gd name="connsiteY3" fmla="*/ 43641 h 43809"/>
              <a:gd name="connsiteX4" fmla="*/ 9304 w 45314"/>
              <a:gd name="connsiteY4" fmla="*/ 31117 h 43809"/>
              <a:gd name="connsiteX5" fmla="*/ 0 w 45314"/>
              <a:gd name="connsiteY5" fmla="*/ 39859 h 43809"/>
              <a:gd name="connsiteX0" fmla="*/ 45314 w 45314"/>
              <a:gd name="connsiteY0" fmla="*/ 0 h 44152"/>
              <a:gd name="connsiteX1" fmla="*/ 35404 w 45314"/>
              <a:gd name="connsiteY1" fmla="*/ 19614 h 44152"/>
              <a:gd name="connsiteX2" fmla="*/ 33937 w 45314"/>
              <a:gd name="connsiteY2" fmla="*/ 15789 h 44152"/>
              <a:gd name="connsiteX3" fmla="*/ 26866 w 45314"/>
              <a:gd name="connsiteY3" fmla="*/ 43641 h 44152"/>
              <a:gd name="connsiteX4" fmla="*/ 9304 w 45314"/>
              <a:gd name="connsiteY4" fmla="*/ 31117 h 44152"/>
              <a:gd name="connsiteX5" fmla="*/ 0 w 45314"/>
              <a:gd name="connsiteY5" fmla="*/ 39859 h 44152"/>
              <a:gd name="connsiteX0" fmla="*/ 45314 w 45314"/>
              <a:gd name="connsiteY0" fmla="*/ 0 h 43826"/>
              <a:gd name="connsiteX1" fmla="*/ 35404 w 45314"/>
              <a:gd name="connsiteY1" fmla="*/ 19614 h 43826"/>
              <a:gd name="connsiteX2" fmla="*/ 33937 w 45314"/>
              <a:gd name="connsiteY2" fmla="*/ 15789 h 43826"/>
              <a:gd name="connsiteX3" fmla="*/ 26866 w 45314"/>
              <a:gd name="connsiteY3" fmla="*/ 43641 h 43826"/>
              <a:gd name="connsiteX4" fmla="*/ 9304 w 45314"/>
              <a:gd name="connsiteY4" fmla="*/ 31117 h 43826"/>
              <a:gd name="connsiteX5" fmla="*/ 0 w 45314"/>
              <a:gd name="connsiteY5" fmla="*/ 39859 h 43826"/>
              <a:gd name="connsiteX0" fmla="*/ 45314 w 45314"/>
              <a:gd name="connsiteY0" fmla="*/ 0 h 43902"/>
              <a:gd name="connsiteX1" fmla="*/ 35404 w 45314"/>
              <a:gd name="connsiteY1" fmla="*/ 19614 h 43902"/>
              <a:gd name="connsiteX2" fmla="*/ 33937 w 45314"/>
              <a:gd name="connsiteY2" fmla="*/ 15789 h 43902"/>
              <a:gd name="connsiteX3" fmla="*/ 26866 w 45314"/>
              <a:gd name="connsiteY3" fmla="*/ 43641 h 43902"/>
              <a:gd name="connsiteX4" fmla="*/ 9304 w 45314"/>
              <a:gd name="connsiteY4" fmla="*/ 31117 h 43902"/>
              <a:gd name="connsiteX5" fmla="*/ 0 w 45314"/>
              <a:gd name="connsiteY5" fmla="*/ 39859 h 43902"/>
              <a:gd name="connsiteX0" fmla="*/ 45314 w 45314"/>
              <a:gd name="connsiteY0" fmla="*/ 0 h 43885"/>
              <a:gd name="connsiteX1" fmla="*/ 35404 w 45314"/>
              <a:gd name="connsiteY1" fmla="*/ 19614 h 43885"/>
              <a:gd name="connsiteX2" fmla="*/ 33937 w 45314"/>
              <a:gd name="connsiteY2" fmla="*/ 15789 h 43885"/>
              <a:gd name="connsiteX3" fmla="*/ 26866 w 45314"/>
              <a:gd name="connsiteY3" fmla="*/ 43641 h 43885"/>
              <a:gd name="connsiteX4" fmla="*/ 8886 w 45314"/>
              <a:gd name="connsiteY4" fmla="*/ 30726 h 43885"/>
              <a:gd name="connsiteX5" fmla="*/ 0 w 45314"/>
              <a:gd name="connsiteY5" fmla="*/ 39859 h 43885"/>
              <a:gd name="connsiteX0" fmla="*/ 45314 w 45314"/>
              <a:gd name="connsiteY0" fmla="*/ 0 h 43859"/>
              <a:gd name="connsiteX1" fmla="*/ 35404 w 45314"/>
              <a:gd name="connsiteY1" fmla="*/ 19614 h 43859"/>
              <a:gd name="connsiteX2" fmla="*/ 33542 w 45314"/>
              <a:gd name="connsiteY2" fmla="*/ 16684 h 43859"/>
              <a:gd name="connsiteX3" fmla="*/ 26866 w 45314"/>
              <a:gd name="connsiteY3" fmla="*/ 43641 h 43859"/>
              <a:gd name="connsiteX4" fmla="*/ 8886 w 45314"/>
              <a:gd name="connsiteY4" fmla="*/ 30726 h 43859"/>
              <a:gd name="connsiteX5" fmla="*/ 0 w 45314"/>
              <a:gd name="connsiteY5" fmla="*/ 39859 h 43859"/>
              <a:gd name="connsiteX0" fmla="*/ 45054 w 45054"/>
              <a:gd name="connsiteY0" fmla="*/ 0 h 43899"/>
              <a:gd name="connsiteX1" fmla="*/ 35144 w 45054"/>
              <a:gd name="connsiteY1" fmla="*/ 19614 h 43899"/>
              <a:gd name="connsiteX2" fmla="*/ 33282 w 45054"/>
              <a:gd name="connsiteY2" fmla="*/ 16684 h 43899"/>
              <a:gd name="connsiteX3" fmla="*/ 26606 w 45054"/>
              <a:gd name="connsiteY3" fmla="*/ 43641 h 43899"/>
              <a:gd name="connsiteX4" fmla="*/ 8626 w 45054"/>
              <a:gd name="connsiteY4" fmla="*/ 30726 h 43899"/>
              <a:gd name="connsiteX5" fmla="*/ 0 w 45054"/>
              <a:gd name="connsiteY5" fmla="*/ 37826 h 43899"/>
              <a:gd name="connsiteX0" fmla="*/ 45054 w 45054"/>
              <a:gd name="connsiteY0" fmla="*/ 0 h 43899"/>
              <a:gd name="connsiteX1" fmla="*/ 35144 w 45054"/>
              <a:gd name="connsiteY1" fmla="*/ 19614 h 43899"/>
              <a:gd name="connsiteX2" fmla="*/ 33282 w 45054"/>
              <a:gd name="connsiteY2" fmla="*/ 16684 h 43899"/>
              <a:gd name="connsiteX3" fmla="*/ 26606 w 45054"/>
              <a:gd name="connsiteY3" fmla="*/ 43641 h 43899"/>
              <a:gd name="connsiteX4" fmla="*/ 8626 w 45054"/>
              <a:gd name="connsiteY4" fmla="*/ 30726 h 43899"/>
              <a:gd name="connsiteX5" fmla="*/ 0 w 45054"/>
              <a:gd name="connsiteY5" fmla="*/ 37826 h 43899"/>
              <a:gd name="connsiteX0" fmla="*/ 45054 w 45054"/>
              <a:gd name="connsiteY0" fmla="*/ 0 h 45048"/>
              <a:gd name="connsiteX1" fmla="*/ 35144 w 45054"/>
              <a:gd name="connsiteY1" fmla="*/ 19614 h 45048"/>
              <a:gd name="connsiteX2" fmla="*/ 33282 w 45054"/>
              <a:gd name="connsiteY2" fmla="*/ 16684 h 45048"/>
              <a:gd name="connsiteX3" fmla="*/ 27580 w 45054"/>
              <a:gd name="connsiteY3" fmla="*/ 44805 h 45048"/>
              <a:gd name="connsiteX4" fmla="*/ 8626 w 45054"/>
              <a:gd name="connsiteY4" fmla="*/ 30726 h 45048"/>
              <a:gd name="connsiteX5" fmla="*/ 0 w 45054"/>
              <a:gd name="connsiteY5" fmla="*/ 37826 h 45048"/>
              <a:gd name="connsiteX0" fmla="*/ 45054 w 45054"/>
              <a:gd name="connsiteY0" fmla="*/ 0 h 46620"/>
              <a:gd name="connsiteX1" fmla="*/ 35144 w 45054"/>
              <a:gd name="connsiteY1" fmla="*/ 19614 h 46620"/>
              <a:gd name="connsiteX2" fmla="*/ 33282 w 45054"/>
              <a:gd name="connsiteY2" fmla="*/ 16684 h 46620"/>
              <a:gd name="connsiteX3" fmla="*/ 30091 w 45054"/>
              <a:gd name="connsiteY3" fmla="*/ 46395 h 46620"/>
              <a:gd name="connsiteX4" fmla="*/ 8626 w 45054"/>
              <a:gd name="connsiteY4" fmla="*/ 30726 h 46620"/>
              <a:gd name="connsiteX5" fmla="*/ 0 w 45054"/>
              <a:gd name="connsiteY5" fmla="*/ 37826 h 46620"/>
              <a:gd name="connsiteX0" fmla="*/ 45054 w 45054"/>
              <a:gd name="connsiteY0" fmla="*/ 0 h 46620"/>
              <a:gd name="connsiteX1" fmla="*/ 35144 w 45054"/>
              <a:gd name="connsiteY1" fmla="*/ 19614 h 46620"/>
              <a:gd name="connsiteX2" fmla="*/ 33282 w 45054"/>
              <a:gd name="connsiteY2" fmla="*/ 16684 h 46620"/>
              <a:gd name="connsiteX3" fmla="*/ 30091 w 45054"/>
              <a:gd name="connsiteY3" fmla="*/ 46395 h 46620"/>
              <a:gd name="connsiteX4" fmla="*/ 8626 w 45054"/>
              <a:gd name="connsiteY4" fmla="*/ 30726 h 46620"/>
              <a:gd name="connsiteX5" fmla="*/ 0 w 45054"/>
              <a:gd name="connsiteY5" fmla="*/ 37826 h 46620"/>
              <a:gd name="connsiteX0" fmla="*/ 45054 w 45054"/>
              <a:gd name="connsiteY0" fmla="*/ 0 h 46620"/>
              <a:gd name="connsiteX1" fmla="*/ 33282 w 45054"/>
              <a:gd name="connsiteY1" fmla="*/ 16684 h 46620"/>
              <a:gd name="connsiteX2" fmla="*/ 30091 w 45054"/>
              <a:gd name="connsiteY2" fmla="*/ 46395 h 46620"/>
              <a:gd name="connsiteX3" fmla="*/ 8626 w 45054"/>
              <a:gd name="connsiteY3" fmla="*/ 30726 h 46620"/>
              <a:gd name="connsiteX4" fmla="*/ 0 w 45054"/>
              <a:gd name="connsiteY4" fmla="*/ 37826 h 46620"/>
              <a:gd name="connsiteX0" fmla="*/ 45054 w 45054"/>
              <a:gd name="connsiteY0" fmla="*/ 0 h 46559"/>
              <a:gd name="connsiteX1" fmla="*/ 33628 w 45054"/>
              <a:gd name="connsiteY1" fmla="*/ 18951 h 46559"/>
              <a:gd name="connsiteX2" fmla="*/ 30091 w 45054"/>
              <a:gd name="connsiteY2" fmla="*/ 46395 h 46559"/>
              <a:gd name="connsiteX3" fmla="*/ 8626 w 45054"/>
              <a:gd name="connsiteY3" fmla="*/ 30726 h 46559"/>
              <a:gd name="connsiteX4" fmla="*/ 0 w 45054"/>
              <a:gd name="connsiteY4" fmla="*/ 37826 h 46559"/>
              <a:gd name="connsiteX0" fmla="*/ 45054 w 45054"/>
              <a:gd name="connsiteY0" fmla="*/ 0 h 46559"/>
              <a:gd name="connsiteX1" fmla="*/ 33628 w 45054"/>
              <a:gd name="connsiteY1" fmla="*/ 18951 h 46559"/>
              <a:gd name="connsiteX2" fmla="*/ 30091 w 45054"/>
              <a:gd name="connsiteY2" fmla="*/ 46395 h 46559"/>
              <a:gd name="connsiteX3" fmla="*/ 8626 w 45054"/>
              <a:gd name="connsiteY3" fmla="*/ 30726 h 46559"/>
              <a:gd name="connsiteX4" fmla="*/ 0 w 45054"/>
              <a:gd name="connsiteY4" fmla="*/ 37826 h 46559"/>
              <a:gd name="connsiteX0" fmla="*/ 45054 w 45054"/>
              <a:gd name="connsiteY0" fmla="*/ 0 h 46524"/>
              <a:gd name="connsiteX1" fmla="*/ 35456 w 45054"/>
              <a:gd name="connsiteY1" fmla="*/ 20390 h 46524"/>
              <a:gd name="connsiteX2" fmla="*/ 30091 w 45054"/>
              <a:gd name="connsiteY2" fmla="*/ 46395 h 46524"/>
              <a:gd name="connsiteX3" fmla="*/ 8626 w 45054"/>
              <a:gd name="connsiteY3" fmla="*/ 30726 h 46524"/>
              <a:gd name="connsiteX4" fmla="*/ 0 w 45054"/>
              <a:gd name="connsiteY4" fmla="*/ 37826 h 46524"/>
              <a:gd name="connsiteX0" fmla="*/ 45054 w 45054"/>
              <a:gd name="connsiteY0" fmla="*/ 0 h 37826"/>
              <a:gd name="connsiteX1" fmla="*/ 35456 w 45054"/>
              <a:gd name="connsiteY1" fmla="*/ 20390 h 37826"/>
              <a:gd name="connsiteX2" fmla="*/ 20158 w 45054"/>
              <a:gd name="connsiteY2" fmla="*/ 32627 h 37826"/>
              <a:gd name="connsiteX3" fmla="*/ 8626 w 45054"/>
              <a:gd name="connsiteY3" fmla="*/ 30726 h 37826"/>
              <a:gd name="connsiteX4" fmla="*/ 0 w 45054"/>
              <a:gd name="connsiteY4" fmla="*/ 37826 h 37826"/>
              <a:gd name="connsiteX0" fmla="*/ 45054 w 45054"/>
              <a:gd name="connsiteY0" fmla="*/ 4897 h 42723"/>
              <a:gd name="connsiteX1" fmla="*/ 25375 w 45054"/>
              <a:gd name="connsiteY1" fmla="*/ 1398 h 42723"/>
              <a:gd name="connsiteX2" fmla="*/ 20158 w 45054"/>
              <a:gd name="connsiteY2" fmla="*/ 37524 h 42723"/>
              <a:gd name="connsiteX3" fmla="*/ 8626 w 45054"/>
              <a:gd name="connsiteY3" fmla="*/ 35623 h 42723"/>
              <a:gd name="connsiteX4" fmla="*/ 0 w 45054"/>
              <a:gd name="connsiteY4" fmla="*/ 42723 h 42723"/>
              <a:gd name="connsiteX0" fmla="*/ 45054 w 45054"/>
              <a:gd name="connsiteY0" fmla="*/ 4839 h 42665"/>
              <a:gd name="connsiteX1" fmla="*/ 25375 w 45054"/>
              <a:gd name="connsiteY1" fmla="*/ 1340 h 42665"/>
              <a:gd name="connsiteX2" fmla="*/ 19095 w 45054"/>
              <a:gd name="connsiteY2" fmla="*/ 36487 h 42665"/>
              <a:gd name="connsiteX3" fmla="*/ 8626 w 45054"/>
              <a:gd name="connsiteY3" fmla="*/ 35565 h 42665"/>
              <a:gd name="connsiteX4" fmla="*/ 0 w 45054"/>
              <a:gd name="connsiteY4" fmla="*/ 42665 h 42665"/>
              <a:gd name="connsiteX0" fmla="*/ 45054 w 45054"/>
              <a:gd name="connsiteY0" fmla="*/ 13989 h 51815"/>
              <a:gd name="connsiteX1" fmla="*/ 25375 w 45054"/>
              <a:gd name="connsiteY1" fmla="*/ 10490 h 51815"/>
              <a:gd name="connsiteX2" fmla="*/ 19259 w 45054"/>
              <a:gd name="connsiteY2" fmla="*/ 1465 h 51815"/>
              <a:gd name="connsiteX3" fmla="*/ 8626 w 45054"/>
              <a:gd name="connsiteY3" fmla="*/ 44715 h 51815"/>
              <a:gd name="connsiteX4" fmla="*/ 0 w 45054"/>
              <a:gd name="connsiteY4" fmla="*/ 51815 h 51815"/>
              <a:gd name="connsiteX0" fmla="*/ 45054 w 45054"/>
              <a:gd name="connsiteY0" fmla="*/ 13691 h 51517"/>
              <a:gd name="connsiteX1" fmla="*/ 25375 w 45054"/>
              <a:gd name="connsiteY1" fmla="*/ 10192 h 51517"/>
              <a:gd name="connsiteX2" fmla="*/ 19259 w 45054"/>
              <a:gd name="connsiteY2" fmla="*/ 1167 h 51517"/>
              <a:gd name="connsiteX3" fmla="*/ 8456 w 45054"/>
              <a:gd name="connsiteY3" fmla="*/ 39390 h 51517"/>
              <a:gd name="connsiteX4" fmla="*/ 0 w 45054"/>
              <a:gd name="connsiteY4" fmla="*/ 51517 h 51517"/>
              <a:gd name="connsiteX0" fmla="*/ 45054 w 45054"/>
              <a:gd name="connsiteY0" fmla="*/ 13564 h 51390"/>
              <a:gd name="connsiteX1" fmla="*/ 34405 w 45054"/>
              <a:gd name="connsiteY1" fmla="*/ 11069 h 51390"/>
              <a:gd name="connsiteX2" fmla="*/ 19259 w 45054"/>
              <a:gd name="connsiteY2" fmla="*/ 1040 h 51390"/>
              <a:gd name="connsiteX3" fmla="*/ 8456 w 45054"/>
              <a:gd name="connsiteY3" fmla="*/ 39263 h 51390"/>
              <a:gd name="connsiteX4" fmla="*/ 0 w 45054"/>
              <a:gd name="connsiteY4" fmla="*/ 51390 h 51390"/>
              <a:gd name="connsiteX0" fmla="*/ 45054 w 45054"/>
              <a:gd name="connsiteY0" fmla="*/ 13324 h 51150"/>
              <a:gd name="connsiteX1" fmla="*/ 19259 w 45054"/>
              <a:gd name="connsiteY1" fmla="*/ 800 h 51150"/>
              <a:gd name="connsiteX2" fmla="*/ 8456 w 45054"/>
              <a:gd name="connsiteY2" fmla="*/ 39023 h 51150"/>
              <a:gd name="connsiteX3" fmla="*/ 0 w 45054"/>
              <a:gd name="connsiteY3" fmla="*/ 51150 h 51150"/>
              <a:gd name="connsiteX0" fmla="*/ 19259 w 19259"/>
              <a:gd name="connsiteY0" fmla="*/ 0 h 50350"/>
              <a:gd name="connsiteX1" fmla="*/ 8456 w 19259"/>
              <a:gd name="connsiteY1" fmla="*/ 38223 h 50350"/>
              <a:gd name="connsiteX2" fmla="*/ 0 w 19259"/>
              <a:gd name="connsiteY2" fmla="*/ 50350 h 50350"/>
              <a:gd name="connsiteX0" fmla="*/ 20376 w 20376"/>
              <a:gd name="connsiteY0" fmla="*/ 0 h 61742"/>
              <a:gd name="connsiteX1" fmla="*/ 8456 w 20376"/>
              <a:gd name="connsiteY1" fmla="*/ 49615 h 61742"/>
              <a:gd name="connsiteX2" fmla="*/ 0 w 20376"/>
              <a:gd name="connsiteY2" fmla="*/ 61742 h 61742"/>
              <a:gd name="connsiteX0" fmla="*/ 20093 w 20093"/>
              <a:gd name="connsiteY0" fmla="*/ 0 h 59567"/>
              <a:gd name="connsiteX1" fmla="*/ 8456 w 20093"/>
              <a:gd name="connsiteY1" fmla="*/ 47440 h 59567"/>
              <a:gd name="connsiteX2" fmla="*/ 0 w 20093"/>
              <a:gd name="connsiteY2" fmla="*/ 59567 h 59567"/>
              <a:gd name="connsiteX0" fmla="*/ 20093 w 20093"/>
              <a:gd name="connsiteY0" fmla="*/ 0 h 59567"/>
              <a:gd name="connsiteX1" fmla="*/ 8456 w 20093"/>
              <a:gd name="connsiteY1" fmla="*/ 47440 h 59567"/>
              <a:gd name="connsiteX2" fmla="*/ 0 w 20093"/>
              <a:gd name="connsiteY2" fmla="*/ 59567 h 59567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8681 w 18681"/>
              <a:gd name="connsiteY0" fmla="*/ 0 h 62084"/>
              <a:gd name="connsiteX1" fmla="*/ 8456 w 18681"/>
              <a:gd name="connsiteY1" fmla="*/ 49957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0523 w 18681"/>
              <a:gd name="connsiteY1" fmla="*/ 3408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0523 w 18681"/>
              <a:gd name="connsiteY1" fmla="*/ 3408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9780 w 18681"/>
              <a:gd name="connsiteY1" fmla="*/ 34859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9780 w 18681"/>
              <a:gd name="connsiteY1" fmla="*/ 34859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7252 w 18681"/>
              <a:gd name="connsiteY1" fmla="*/ 47824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3083 w 18681"/>
              <a:gd name="connsiteY1" fmla="*/ 36925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919 w 18681"/>
              <a:gd name="connsiteY1" fmla="*/ 36774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674 w 18681"/>
              <a:gd name="connsiteY1" fmla="*/ 36548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674 w 18681"/>
              <a:gd name="connsiteY1" fmla="*/ 36548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674 w 18681"/>
              <a:gd name="connsiteY1" fmla="*/ 36548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0223 w 18681"/>
              <a:gd name="connsiteY1" fmla="*/ 33562 h 62084"/>
              <a:gd name="connsiteX2" fmla="*/ 0 w 18681"/>
              <a:gd name="connsiteY2" fmla="*/ 62084 h 62084"/>
              <a:gd name="connsiteX0" fmla="*/ 19653 w 19653"/>
              <a:gd name="connsiteY0" fmla="*/ 0 h 58998"/>
              <a:gd name="connsiteX1" fmla="*/ 11195 w 19653"/>
              <a:gd name="connsiteY1" fmla="*/ 33562 h 58998"/>
              <a:gd name="connsiteX2" fmla="*/ 0 w 19653"/>
              <a:gd name="connsiteY2" fmla="*/ 58998 h 58998"/>
              <a:gd name="connsiteX0" fmla="*/ 19653 w 19653"/>
              <a:gd name="connsiteY0" fmla="*/ 0 h 58998"/>
              <a:gd name="connsiteX1" fmla="*/ 9468 w 19653"/>
              <a:gd name="connsiteY1" fmla="*/ 40496 h 58998"/>
              <a:gd name="connsiteX2" fmla="*/ 0 w 19653"/>
              <a:gd name="connsiteY2" fmla="*/ 58998 h 58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53" h="58998">
                <a:moveTo>
                  <a:pt x="19653" y="0"/>
                </a:moveTo>
                <a:cubicBezTo>
                  <a:pt x="19390" y="15012"/>
                  <a:pt x="12743" y="30663"/>
                  <a:pt x="9468" y="40496"/>
                </a:cubicBezTo>
                <a:cubicBezTo>
                  <a:pt x="6193" y="50329"/>
                  <a:pt x="3435" y="52888"/>
                  <a:pt x="0" y="5899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31" name="Freeform 1330"/>
          <p:cNvSpPr/>
          <p:nvPr/>
        </p:nvSpPr>
        <p:spPr bwMode="auto">
          <a:xfrm flipH="1">
            <a:off x="10263159" y="3552959"/>
            <a:ext cx="135087" cy="225168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29239870 w 29241312"/>
              <a:gd name="connsiteY0" fmla="*/ 31 h 33959239"/>
              <a:gd name="connsiteX1" fmla="*/ 10324766 w 29241312"/>
              <a:gd name="connsiteY1" fmla="*/ 13711498 h 33959239"/>
              <a:gd name="connsiteX2" fmla="*/ 17066307 w 29241312"/>
              <a:gd name="connsiteY2" fmla="*/ 33959239 h 33959239"/>
              <a:gd name="connsiteX0" fmla="*/ 25662272 w 25667857"/>
              <a:gd name="connsiteY0" fmla="*/ 31 h 33959239"/>
              <a:gd name="connsiteX1" fmla="*/ 19512854 w 25667857"/>
              <a:gd name="connsiteY1" fmla="*/ 14170669 h 33959239"/>
              <a:gd name="connsiteX2" fmla="*/ 13488709 w 25667857"/>
              <a:gd name="connsiteY2" fmla="*/ 33959239 h 33959239"/>
              <a:gd name="connsiteX0" fmla="*/ 28373277 w 28378862"/>
              <a:gd name="connsiteY0" fmla="*/ 31 h 33959239"/>
              <a:gd name="connsiteX1" fmla="*/ 22223859 w 28378862"/>
              <a:gd name="connsiteY1" fmla="*/ 14170669 h 33959239"/>
              <a:gd name="connsiteX2" fmla="*/ 16199714 w 28378862"/>
              <a:gd name="connsiteY2" fmla="*/ 33959239 h 33959239"/>
              <a:gd name="connsiteX0" fmla="*/ 27595592 w 27622428"/>
              <a:gd name="connsiteY0" fmla="*/ 31 h 33959239"/>
              <a:gd name="connsiteX1" fmla="*/ 25020576 w 27622428"/>
              <a:gd name="connsiteY1" fmla="*/ 14170669 h 33959239"/>
              <a:gd name="connsiteX2" fmla="*/ 15422029 w 27622428"/>
              <a:gd name="connsiteY2" fmla="*/ 33959239 h 33959239"/>
              <a:gd name="connsiteX0" fmla="*/ 27595592 w 27595605"/>
              <a:gd name="connsiteY0" fmla="*/ 0 h 33959208"/>
              <a:gd name="connsiteX1" fmla="*/ 18277964 w 27595605"/>
              <a:gd name="connsiteY1" fmla="*/ 2505432 h 33959208"/>
              <a:gd name="connsiteX2" fmla="*/ 25020576 w 27595605"/>
              <a:gd name="connsiteY2" fmla="*/ 14170638 h 33959208"/>
              <a:gd name="connsiteX3" fmla="*/ 15422029 w 27595605"/>
              <a:gd name="connsiteY3" fmla="*/ 33959208 h 33959208"/>
              <a:gd name="connsiteX0" fmla="*/ 29794276 w 29794276"/>
              <a:gd name="connsiteY0" fmla="*/ 0 h 33836992"/>
              <a:gd name="connsiteX1" fmla="*/ 18277964 w 29794276"/>
              <a:gd name="connsiteY1" fmla="*/ 2383216 h 33836992"/>
              <a:gd name="connsiteX2" fmla="*/ 25020576 w 29794276"/>
              <a:gd name="connsiteY2" fmla="*/ 14048422 h 33836992"/>
              <a:gd name="connsiteX3" fmla="*/ 15422029 w 29794276"/>
              <a:gd name="connsiteY3" fmla="*/ 33836992 h 33836992"/>
              <a:gd name="connsiteX0" fmla="*/ 31993003 w 31993003"/>
              <a:gd name="connsiteY0" fmla="*/ 0 h 33592553"/>
              <a:gd name="connsiteX1" fmla="*/ 18277964 w 31993003"/>
              <a:gd name="connsiteY1" fmla="*/ 2138777 h 33592553"/>
              <a:gd name="connsiteX2" fmla="*/ 25020576 w 31993003"/>
              <a:gd name="connsiteY2" fmla="*/ 13803983 h 33592553"/>
              <a:gd name="connsiteX3" fmla="*/ 15422029 w 31993003"/>
              <a:gd name="connsiteY3" fmla="*/ 33592553 h 33592553"/>
              <a:gd name="connsiteX0" fmla="*/ 25836657 w 25836657"/>
              <a:gd name="connsiteY0" fmla="*/ 0 h 34228086"/>
              <a:gd name="connsiteX1" fmla="*/ 18277964 w 25836657"/>
              <a:gd name="connsiteY1" fmla="*/ 2774310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15199790 w 25836657"/>
              <a:gd name="connsiteY1" fmla="*/ 2627648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9922946 w 25836657"/>
              <a:gd name="connsiteY1" fmla="*/ 7320817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9922946 w 25836657"/>
              <a:gd name="connsiteY1" fmla="*/ 7320817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15722636 w 25020589"/>
              <a:gd name="connsiteY0" fmla="*/ 0 h 34325863"/>
              <a:gd name="connsiteX1" fmla="*/ 9922946 w 25020589"/>
              <a:gd name="connsiteY1" fmla="*/ 7418594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15722636 w 25020589"/>
              <a:gd name="connsiteY0" fmla="*/ 0 h 34325863"/>
              <a:gd name="connsiteX1" fmla="*/ 2447374 w 25020589"/>
              <a:gd name="connsiteY1" fmla="*/ 7320817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15722636 w 25020589"/>
              <a:gd name="connsiteY0" fmla="*/ 0 h 34325863"/>
              <a:gd name="connsiteX1" fmla="*/ 2447374 w 25020589"/>
              <a:gd name="connsiteY1" fmla="*/ 7320817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20426861 w 25020589"/>
              <a:gd name="connsiteY0" fmla="*/ 0 h 33999006"/>
              <a:gd name="connsiteX1" fmla="*/ 2447374 w 25020589"/>
              <a:gd name="connsiteY1" fmla="*/ 6993960 h 33999006"/>
              <a:gd name="connsiteX2" fmla="*/ 25020576 w 25020589"/>
              <a:gd name="connsiteY2" fmla="*/ 14210436 h 33999006"/>
              <a:gd name="connsiteX3" fmla="*/ 15422029 w 25020589"/>
              <a:gd name="connsiteY3" fmla="*/ 33999006 h 33999006"/>
              <a:gd name="connsiteX0" fmla="*/ 18907822 w 31611847"/>
              <a:gd name="connsiteY0" fmla="*/ 0 h 33999006"/>
              <a:gd name="connsiteX1" fmla="*/ 928335 w 31611847"/>
              <a:gd name="connsiteY1" fmla="*/ 6993960 h 33999006"/>
              <a:gd name="connsiteX2" fmla="*/ 31611847 w 31611847"/>
              <a:gd name="connsiteY2" fmla="*/ 14263475 h 33999006"/>
              <a:gd name="connsiteX3" fmla="*/ 13902990 w 31611847"/>
              <a:gd name="connsiteY3" fmla="*/ 33999006 h 33999006"/>
              <a:gd name="connsiteX0" fmla="*/ 21541699 w 31611847"/>
              <a:gd name="connsiteY0" fmla="*/ 0 h 33999006"/>
              <a:gd name="connsiteX1" fmla="*/ 928335 w 31611847"/>
              <a:gd name="connsiteY1" fmla="*/ 6993960 h 33999006"/>
              <a:gd name="connsiteX2" fmla="*/ 31611847 w 31611847"/>
              <a:gd name="connsiteY2" fmla="*/ 14263475 h 33999006"/>
              <a:gd name="connsiteX3" fmla="*/ 13902990 w 31611847"/>
              <a:gd name="connsiteY3" fmla="*/ 33999006 h 33999006"/>
              <a:gd name="connsiteX0" fmla="*/ 928335 w 31611847"/>
              <a:gd name="connsiteY0" fmla="*/ -1 h 27005045"/>
              <a:gd name="connsiteX1" fmla="*/ 31611847 w 31611847"/>
              <a:gd name="connsiteY1" fmla="*/ 7269514 h 27005045"/>
              <a:gd name="connsiteX2" fmla="*/ 13902990 w 31611847"/>
              <a:gd name="connsiteY2" fmla="*/ 27005045 h 27005045"/>
              <a:gd name="connsiteX0" fmla="*/ 13216339 w 31611847"/>
              <a:gd name="connsiteY0" fmla="*/ 0 h 27688092"/>
              <a:gd name="connsiteX1" fmla="*/ 31611847 w 31611847"/>
              <a:gd name="connsiteY1" fmla="*/ 7952561 h 27688092"/>
              <a:gd name="connsiteX2" fmla="*/ 13902990 w 31611847"/>
              <a:gd name="connsiteY2" fmla="*/ 27688092 h 27688092"/>
              <a:gd name="connsiteX0" fmla="*/ 13216339 w 31765205"/>
              <a:gd name="connsiteY0" fmla="*/ 0 h 27688092"/>
              <a:gd name="connsiteX1" fmla="*/ 31611847 w 31765205"/>
              <a:gd name="connsiteY1" fmla="*/ 7952561 h 27688092"/>
              <a:gd name="connsiteX2" fmla="*/ 13902990 w 31765205"/>
              <a:gd name="connsiteY2" fmla="*/ 27688092 h 27688092"/>
              <a:gd name="connsiteX0" fmla="*/ 15329175 w 23186110"/>
              <a:gd name="connsiteY0" fmla="*/ 0 h 27688092"/>
              <a:gd name="connsiteX1" fmla="*/ 22854507 w 23186110"/>
              <a:gd name="connsiteY1" fmla="*/ 7952564 h 27688092"/>
              <a:gd name="connsiteX2" fmla="*/ 16015826 w 23186110"/>
              <a:gd name="connsiteY2" fmla="*/ 27688092 h 27688092"/>
              <a:gd name="connsiteX0" fmla="*/ 23696069 w 24477128"/>
              <a:gd name="connsiteY0" fmla="*/ 0 h 27688092"/>
              <a:gd name="connsiteX1" fmla="*/ 22714256 w 24477128"/>
              <a:gd name="connsiteY1" fmla="*/ 7952564 h 27688092"/>
              <a:gd name="connsiteX2" fmla="*/ 15875575 w 24477128"/>
              <a:gd name="connsiteY2" fmla="*/ 27688092 h 27688092"/>
              <a:gd name="connsiteX0" fmla="*/ 14160656 w 14941715"/>
              <a:gd name="connsiteY0" fmla="*/ 0 h 27688092"/>
              <a:gd name="connsiteX1" fmla="*/ 13178843 w 14941715"/>
              <a:gd name="connsiteY1" fmla="*/ 7952564 h 27688092"/>
              <a:gd name="connsiteX2" fmla="*/ 6340162 w 14941715"/>
              <a:gd name="connsiteY2" fmla="*/ 27688092 h 2768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41715" h="27688092">
                <a:moveTo>
                  <a:pt x="14160656" y="0"/>
                </a:moveTo>
                <a:cubicBezTo>
                  <a:pt x="15839014" y="2377246"/>
                  <a:pt x="14482259" y="3337882"/>
                  <a:pt x="13178843" y="7952564"/>
                </a:cubicBezTo>
                <a:cubicBezTo>
                  <a:pt x="11875427" y="12567246"/>
                  <a:pt x="-10706642" y="15525826"/>
                  <a:pt x="6340162" y="27688092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32" name="TextBox 1331"/>
          <p:cNvSpPr txBox="1"/>
          <p:nvPr/>
        </p:nvSpPr>
        <p:spPr>
          <a:xfrm rot="16620000">
            <a:off x="10049045" y="3276094"/>
            <a:ext cx="15964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GARR</a:t>
            </a:r>
          </a:p>
        </p:txBody>
      </p:sp>
      <p:sp>
        <p:nvSpPr>
          <p:cNvPr id="1334" name="Trapezoid 1333"/>
          <p:cNvSpPr/>
          <p:nvPr/>
        </p:nvSpPr>
        <p:spPr bwMode="auto">
          <a:xfrm>
            <a:off x="4179117" y="3066377"/>
            <a:ext cx="301925" cy="11126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err="1">
                <a:ea typeface="Arial" pitchFamily="-65" charset="0"/>
                <a:cs typeface="Arial" pitchFamily="-65" charset="0"/>
              </a:rPr>
              <a:t>UWisc</a:t>
            </a:r>
            <a:endParaRPr lang="en-US" sz="450">
              <a:ea typeface="Arial" pitchFamily="-65" charset="0"/>
              <a:cs typeface="Arial" pitchFamily="-65" charset="0"/>
            </a:endParaRPr>
          </a:p>
        </p:txBody>
      </p:sp>
      <p:sp>
        <p:nvSpPr>
          <p:cNvPr id="1342" name="TextBox 1341"/>
          <p:cNvSpPr txBox="1"/>
          <p:nvPr/>
        </p:nvSpPr>
        <p:spPr>
          <a:xfrm rot="288841">
            <a:off x="3246573" y="4471644"/>
            <a:ext cx="150895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SINET,</a:t>
            </a:r>
            <a:br>
              <a:rPr lang="en-US" sz="350" dirty="0"/>
            </a:br>
            <a:r>
              <a:rPr lang="en-US" sz="350" dirty="0"/>
              <a:t>Tokyo</a:t>
            </a:r>
          </a:p>
        </p:txBody>
      </p:sp>
      <p:sp>
        <p:nvSpPr>
          <p:cNvPr id="478" name="TextBox 477"/>
          <p:cNvSpPr txBox="1"/>
          <p:nvPr/>
        </p:nvSpPr>
        <p:spPr>
          <a:xfrm rot="20203653">
            <a:off x="6418453" y="5852676"/>
            <a:ext cx="17439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/>
            <a:r>
              <a:rPr lang="en-US" sz="350"/>
              <a:t>GÉANT</a:t>
            </a:r>
          </a:p>
        </p:txBody>
      </p:sp>
      <p:sp>
        <p:nvSpPr>
          <p:cNvPr id="479" name="TextBox 478"/>
          <p:cNvSpPr txBox="1"/>
          <p:nvPr/>
        </p:nvSpPr>
        <p:spPr>
          <a:xfrm rot="18660000">
            <a:off x="9123599" y="1053019"/>
            <a:ext cx="25930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GÉANT+CERN</a:t>
            </a:r>
          </a:p>
        </p:txBody>
      </p:sp>
      <p:sp>
        <p:nvSpPr>
          <p:cNvPr id="480" name="TextBox 479"/>
          <p:cNvSpPr txBox="1"/>
          <p:nvPr/>
        </p:nvSpPr>
        <p:spPr>
          <a:xfrm rot="201686">
            <a:off x="8997848" y="203692"/>
            <a:ext cx="307392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ESnet+Internet2</a:t>
            </a:r>
            <a:br>
              <a:rPr lang="en-US" sz="350" dirty="0"/>
            </a:br>
            <a:r>
              <a:rPr lang="en-US" sz="350" dirty="0"/>
              <a:t>MAN LAN</a:t>
            </a:r>
          </a:p>
        </p:txBody>
      </p:sp>
      <p:sp>
        <p:nvSpPr>
          <p:cNvPr id="481" name="TextBox 480"/>
          <p:cNvSpPr txBox="1"/>
          <p:nvPr/>
        </p:nvSpPr>
        <p:spPr>
          <a:xfrm rot="1863633">
            <a:off x="11190268" y="369528"/>
            <a:ext cx="99387" cy="53861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50" dirty="0"/>
              <a:t>CERN</a:t>
            </a:r>
          </a:p>
        </p:txBody>
      </p:sp>
      <p:sp>
        <p:nvSpPr>
          <p:cNvPr id="489" name="Freeform 488"/>
          <p:cNvSpPr/>
          <p:nvPr/>
        </p:nvSpPr>
        <p:spPr bwMode="auto">
          <a:xfrm rot="10800000">
            <a:off x="5055781" y="4661349"/>
            <a:ext cx="1313413" cy="137627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9053271 w 23098067"/>
              <a:gd name="connsiteY0" fmla="*/ 31 h 33716558"/>
              <a:gd name="connsiteX1" fmla="*/ 138167 w 23098067"/>
              <a:gd name="connsiteY1" fmla="*/ 13711498 h 33716558"/>
              <a:gd name="connsiteX2" fmla="*/ 23098067 w 23098067"/>
              <a:gd name="connsiteY2" fmla="*/ 33716558 h 33716558"/>
              <a:gd name="connsiteX0" fmla="*/ 18983708 w 27735360"/>
              <a:gd name="connsiteY0" fmla="*/ 31 h 33716558"/>
              <a:gd name="connsiteX1" fmla="*/ 68604 w 27735360"/>
              <a:gd name="connsiteY1" fmla="*/ 13711498 h 33716558"/>
              <a:gd name="connsiteX2" fmla="*/ 23028504 w 27735360"/>
              <a:gd name="connsiteY2" fmla="*/ 33716558 h 33716558"/>
              <a:gd name="connsiteX0" fmla="*/ 23611097 w 32005734"/>
              <a:gd name="connsiteY0" fmla="*/ 31 h 33716558"/>
              <a:gd name="connsiteX1" fmla="*/ 62177 w 32005734"/>
              <a:gd name="connsiteY1" fmla="*/ 13711498 h 33716558"/>
              <a:gd name="connsiteX2" fmla="*/ 27655893 w 32005734"/>
              <a:gd name="connsiteY2" fmla="*/ 33716558 h 33716558"/>
              <a:gd name="connsiteX0" fmla="*/ 15212292 w 32005768"/>
              <a:gd name="connsiteY0" fmla="*/ 35 h 33049196"/>
              <a:gd name="connsiteX1" fmla="*/ 62177 w 32005768"/>
              <a:gd name="connsiteY1" fmla="*/ 13044136 h 33049196"/>
              <a:gd name="connsiteX2" fmla="*/ 27655893 w 32005768"/>
              <a:gd name="connsiteY2" fmla="*/ 33049196 h 33049196"/>
              <a:gd name="connsiteX0" fmla="*/ 15203932 w 39186646"/>
              <a:gd name="connsiteY0" fmla="*/ 35 h 32704018"/>
              <a:gd name="connsiteX1" fmla="*/ 53817 w 39186646"/>
              <a:gd name="connsiteY1" fmla="*/ 13044136 h 32704018"/>
              <a:gd name="connsiteX2" fmla="*/ 35322302 w 39186646"/>
              <a:gd name="connsiteY2" fmla="*/ 32704018 h 32704018"/>
              <a:gd name="connsiteX0" fmla="*/ 4525965 w 39186646"/>
              <a:gd name="connsiteY0" fmla="*/ 34 h 32358840"/>
              <a:gd name="connsiteX1" fmla="*/ 53817 w 39186646"/>
              <a:gd name="connsiteY1" fmla="*/ 12698958 h 32358840"/>
              <a:gd name="connsiteX2" fmla="*/ 35322302 w 39186646"/>
              <a:gd name="connsiteY2" fmla="*/ 32358840 h 32358840"/>
              <a:gd name="connsiteX0" fmla="*/ 6526273 w 41077607"/>
              <a:gd name="connsiteY0" fmla="*/ 34 h 32358840"/>
              <a:gd name="connsiteX1" fmla="*/ 52004 w 41077607"/>
              <a:gd name="connsiteY1" fmla="*/ 12422818 h 32358840"/>
              <a:gd name="connsiteX2" fmla="*/ 37322610 w 41077607"/>
              <a:gd name="connsiteY2" fmla="*/ 32358840 h 32358840"/>
              <a:gd name="connsiteX0" fmla="*/ 6192894 w 40762022"/>
              <a:gd name="connsiteY0" fmla="*/ 27 h 32358833"/>
              <a:gd name="connsiteX1" fmla="*/ 52307 w 40762022"/>
              <a:gd name="connsiteY1" fmla="*/ 14424869 h 32358833"/>
              <a:gd name="connsiteX2" fmla="*/ 36989231 w 40762022"/>
              <a:gd name="connsiteY2" fmla="*/ 32358833 h 32358833"/>
              <a:gd name="connsiteX0" fmla="*/ 6140587 w 40981085"/>
              <a:gd name="connsiteY0" fmla="*/ 27 h 32358833"/>
              <a:gd name="connsiteX1" fmla="*/ 0 w 40981085"/>
              <a:gd name="connsiteY1" fmla="*/ 14424869 h 32358833"/>
              <a:gd name="connsiteX2" fmla="*/ 36936924 w 40981085"/>
              <a:gd name="connsiteY2" fmla="*/ 32358833 h 32358833"/>
              <a:gd name="connsiteX0" fmla="*/ 15511896 w 49849405"/>
              <a:gd name="connsiteY0" fmla="*/ 27 h 32358833"/>
              <a:gd name="connsiteX1" fmla="*/ 0 w 49849405"/>
              <a:gd name="connsiteY1" fmla="*/ 13890019 h 32358833"/>
              <a:gd name="connsiteX2" fmla="*/ 46308233 w 49849405"/>
              <a:gd name="connsiteY2" fmla="*/ 32358833 h 32358833"/>
              <a:gd name="connsiteX0" fmla="*/ 17875295 w 52212804"/>
              <a:gd name="connsiteY0" fmla="*/ -1 h 32358805"/>
              <a:gd name="connsiteX1" fmla="*/ 6292169 w 52212804"/>
              <a:gd name="connsiteY1" fmla="*/ 3481838 h 32358805"/>
              <a:gd name="connsiteX2" fmla="*/ 2363399 w 52212804"/>
              <a:gd name="connsiteY2" fmla="*/ 13889991 h 32358805"/>
              <a:gd name="connsiteX3" fmla="*/ 48671632 w 52212804"/>
              <a:gd name="connsiteY3" fmla="*/ 32358805 h 32358805"/>
              <a:gd name="connsiteX0" fmla="*/ 17540774 w 51878283"/>
              <a:gd name="connsiteY0" fmla="*/ -1 h 32358805"/>
              <a:gd name="connsiteX1" fmla="*/ 5957648 w 51878283"/>
              <a:gd name="connsiteY1" fmla="*/ 3481838 h 32358805"/>
              <a:gd name="connsiteX2" fmla="*/ 2028878 w 51878283"/>
              <a:gd name="connsiteY2" fmla="*/ 13889991 h 32358805"/>
              <a:gd name="connsiteX3" fmla="*/ 48337111 w 51878283"/>
              <a:gd name="connsiteY3" fmla="*/ 32358805 h 32358805"/>
              <a:gd name="connsiteX0" fmla="*/ 15511895 w 49849404"/>
              <a:gd name="connsiteY0" fmla="*/ -1 h 32358805"/>
              <a:gd name="connsiteX1" fmla="*/ 3928769 w 49849404"/>
              <a:gd name="connsiteY1" fmla="*/ 3481838 h 32358805"/>
              <a:gd name="connsiteX2" fmla="*/ -1 w 49849404"/>
              <a:gd name="connsiteY2" fmla="*/ 13889991 h 32358805"/>
              <a:gd name="connsiteX3" fmla="*/ 46308232 w 49849404"/>
              <a:gd name="connsiteY3" fmla="*/ 32358805 h 32358805"/>
              <a:gd name="connsiteX0" fmla="*/ 15511895 w 49968823"/>
              <a:gd name="connsiteY0" fmla="*/ -1 h 32358805"/>
              <a:gd name="connsiteX1" fmla="*/ 3928769 w 49968823"/>
              <a:gd name="connsiteY1" fmla="*/ 3481838 h 32358805"/>
              <a:gd name="connsiteX2" fmla="*/ -1 w 49968823"/>
              <a:gd name="connsiteY2" fmla="*/ 13889991 h 32358805"/>
              <a:gd name="connsiteX3" fmla="*/ 46308232 w 49968823"/>
              <a:gd name="connsiteY3" fmla="*/ 32358805 h 32358805"/>
              <a:gd name="connsiteX0" fmla="*/ 11595782 w 46543076"/>
              <a:gd name="connsiteY0" fmla="*/ -1 h 32358805"/>
              <a:gd name="connsiteX1" fmla="*/ 12656 w 46543076"/>
              <a:gd name="connsiteY1" fmla="*/ 3481838 h 32358805"/>
              <a:gd name="connsiteX2" fmla="*/ 4718002 w 46543076"/>
              <a:gd name="connsiteY2" fmla="*/ 18607324 h 32358805"/>
              <a:gd name="connsiteX3" fmla="*/ 42392119 w 46543076"/>
              <a:gd name="connsiteY3" fmla="*/ 32358805 h 32358805"/>
              <a:gd name="connsiteX0" fmla="*/ 11767037 w 46714331"/>
              <a:gd name="connsiteY0" fmla="*/ -1 h 32358805"/>
              <a:gd name="connsiteX1" fmla="*/ 183911 w 46714331"/>
              <a:gd name="connsiteY1" fmla="*/ 3481838 h 32358805"/>
              <a:gd name="connsiteX2" fmla="*/ 4889257 w 46714331"/>
              <a:gd name="connsiteY2" fmla="*/ 18607324 h 32358805"/>
              <a:gd name="connsiteX3" fmla="*/ 42563374 w 46714331"/>
              <a:gd name="connsiteY3" fmla="*/ 32358805 h 32358805"/>
              <a:gd name="connsiteX0" fmla="*/ 11767037 w 46714331"/>
              <a:gd name="connsiteY0" fmla="*/ -1 h 32358805"/>
              <a:gd name="connsiteX1" fmla="*/ 183911 w 46714331"/>
              <a:gd name="connsiteY1" fmla="*/ 3481838 h 32358805"/>
              <a:gd name="connsiteX2" fmla="*/ 4889257 w 46714331"/>
              <a:gd name="connsiteY2" fmla="*/ 18607324 h 32358805"/>
              <a:gd name="connsiteX3" fmla="*/ 42563374 w 46714331"/>
              <a:gd name="connsiteY3" fmla="*/ 32358805 h 32358805"/>
              <a:gd name="connsiteX0" fmla="*/ 12277513 w 48739282"/>
              <a:gd name="connsiteY0" fmla="*/ -1 h 32358805"/>
              <a:gd name="connsiteX1" fmla="*/ 694387 w 48739282"/>
              <a:gd name="connsiteY1" fmla="*/ 3481838 h 32358805"/>
              <a:gd name="connsiteX2" fmla="*/ 5399733 w 48739282"/>
              <a:gd name="connsiteY2" fmla="*/ 18607324 h 32358805"/>
              <a:gd name="connsiteX3" fmla="*/ 46628787 w 48739282"/>
              <a:gd name="connsiteY3" fmla="*/ 22814425 h 32358805"/>
              <a:gd name="connsiteX4" fmla="*/ 43073850 w 48739282"/>
              <a:gd name="connsiteY4" fmla="*/ 32358805 h 32358805"/>
              <a:gd name="connsiteX0" fmla="*/ 12277513 w 50303713"/>
              <a:gd name="connsiteY0" fmla="*/ -1 h 34114091"/>
              <a:gd name="connsiteX1" fmla="*/ 694387 w 50303713"/>
              <a:gd name="connsiteY1" fmla="*/ 3481838 h 34114091"/>
              <a:gd name="connsiteX2" fmla="*/ 5399733 w 50303713"/>
              <a:gd name="connsiteY2" fmla="*/ 18607324 h 34114091"/>
              <a:gd name="connsiteX3" fmla="*/ 46628787 w 50303713"/>
              <a:gd name="connsiteY3" fmla="*/ 22814425 h 34114091"/>
              <a:gd name="connsiteX4" fmla="*/ 49149711 w 50303713"/>
              <a:gd name="connsiteY4" fmla="*/ 34114091 h 34114091"/>
              <a:gd name="connsiteX0" fmla="*/ 12277513 w 119821677"/>
              <a:gd name="connsiteY0" fmla="*/ -1 h 23562828"/>
              <a:gd name="connsiteX1" fmla="*/ 694387 w 119821677"/>
              <a:gd name="connsiteY1" fmla="*/ 3481838 h 23562828"/>
              <a:gd name="connsiteX2" fmla="*/ 5399733 w 119821677"/>
              <a:gd name="connsiteY2" fmla="*/ 18607324 h 23562828"/>
              <a:gd name="connsiteX3" fmla="*/ 46628787 w 119821677"/>
              <a:gd name="connsiteY3" fmla="*/ 22814425 h 23562828"/>
              <a:gd name="connsiteX4" fmla="*/ 119821543 w 119821677"/>
              <a:gd name="connsiteY4" fmla="*/ 22595025 h 23562828"/>
              <a:gd name="connsiteX0" fmla="*/ 12277513 w 119821543"/>
              <a:gd name="connsiteY0" fmla="*/ -1 h 34991826"/>
              <a:gd name="connsiteX1" fmla="*/ 694387 w 119821543"/>
              <a:gd name="connsiteY1" fmla="*/ 3481838 h 34991826"/>
              <a:gd name="connsiteX2" fmla="*/ 5399733 w 119821543"/>
              <a:gd name="connsiteY2" fmla="*/ 18607324 h 34991826"/>
              <a:gd name="connsiteX3" fmla="*/ 46628787 w 119821543"/>
              <a:gd name="connsiteY3" fmla="*/ 22814425 h 34991826"/>
              <a:gd name="connsiteX4" fmla="*/ 51745334 w 119821543"/>
              <a:gd name="connsiteY4" fmla="*/ 34991734 h 34991826"/>
              <a:gd name="connsiteX5" fmla="*/ 119821543 w 119821543"/>
              <a:gd name="connsiteY5" fmla="*/ 22595025 h 34991826"/>
              <a:gd name="connsiteX0" fmla="*/ 12277513 w 119821543"/>
              <a:gd name="connsiteY0" fmla="*/ -1 h 34991826"/>
              <a:gd name="connsiteX1" fmla="*/ 694387 w 119821543"/>
              <a:gd name="connsiteY1" fmla="*/ 3481838 h 34991826"/>
              <a:gd name="connsiteX2" fmla="*/ 5399733 w 119821543"/>
              <a:gd name="connsiteY2" fmla="*/ 18607324 h 34991826"/>
              <a:gd name="connsiteX3" fmla="*/ 46628787 w 119821543"/>
              <a:gd name="connsiteY3" fmla="*/ 22814425 h 34991826"/>
              <a:gd name="connsiteX4" fmla="*/ 51745334 w 119821543"/>
              <a:gd name="connsiteY4" fmla="*/ 34991734 h 34991826"/>
              <a:gd name="connsiteX5" fmla="*/ 119821543 w 119821543"/>
              <a:gd name="connsiteY5" fmla="*/ 22595025 h 34991826"/>
              <a:gd name="connsiteX0" fmla="*/ 15179556 w 122723586"/>
              <a:gd name="connsiteY0" fmla="*/ -1 h 34991826"/>
              <a:gd name="connsiteX1" fmla="*/ 78829 w 122723586"/>
              <a:gd name="connsiteY1" fmla="*/ 5237122 h 34991826"/>
              <a:gd name="connsiteX2" fmla="*/ 8301776 w 122723586"/>
              <a:gd name="connsiteY2" fmla="*/ 18607324 h 34991826"/>
              <a:gd name="connsiteX3" fmla="*/ 49530830 w 122723586"/>
              <a:gd name="connsiteY3" fmla="*/ 22814425 h 34991826"/>
              <a:gd name="connsiteX4" fmla="*/ 54647377 w 122723586"/>
              <a:gd name="connsiteY4" fmla="*/ 34991734 h 34991826"/>
              <a:gd name="connsiteX5" fmla="*/ 122723586 w 122723586"/>
              <a:gd name="connsiteY5" fmla="*/ 22595025 h 34991826"/>
              <a:gd name="connsiteX0" fmla="*/ 16737239 w 124281269"/>
              <a:gd name="connsiteY0" fmla="*/ -1 h 34991826"/>
              <a:gd name="connsiteX1" fmla="*/ 37602 w 124281269"/>
              <a:gd name="connsiteY1" fmla="*/ 5895354 h 34991826"/>
              <a:gd name="connsiteX2" fmla="*/ 9859459 w 124281269"/>
              <a:gd name="connsiteY2" fmla="*/ 18607324 h 34991826"/>
              <a:gd name="connsiteX3" fmla="*/ 51088513 w 124281269"/>
              <a:gd name="connsiteY3" fmla="*/ 22814425 h 34991826"/>
              <a:gd name="connsiteX4" fmla="*/ 56205060 w 124281269"/>
              <a:gd name="connsiteY4" fmla="*/ 34991734 h 34991826"/>
              <a:gd name="connsiteX5" fmla="*/ 124281269 w 124281269"/>
              <a:gd name="connsiteY5" fmla="*/ 22595025 h 34991826"/>
              <a:gd name="connsiteX0" fmla="*/ 16737239 w 126199961"/>
              <a:gd name="connsiteY0" fmla="*/ -1 h 34991826"/>
              <a:gd name="connsiteX1" fmla="*/ 37602 w 126199961"/>
              <a:gd name="connsiteY1" fmla="*/ 5895354 h 34991826"/>
              <a:gd name="connsiteX2" fmla="*/ 9859459 w 126199961"/>
              <a:gd name="connsiteY2" fmla="*/ 18607324 h 34991826"/>
              <a:gd name="connsiteX3" fmla="*/ 51088513 w 126199961"/>
              <a:gd name="connsiteY3" fmla="*/ 22814425 h 34991826"/>
              <a:gd name="connsiteX4" fmla="*/ 56205060 w 126199961"/>
              <a:gd name="connsiteY4" fmla="*/ 34991734 h 34991826"/>
              <a:gd name="connsiteX5" fmla="*/ 126199961 w 126199961"/>
              <a:gd name="connsiteY5" fmla="*/ 21497971 h 34991826"/>
              <a:gd name="connsiteX0" fmla="*/ 12607739 w 126227625"/>
              <a:gd name="connsiteY0" fmla="*/ 0 h 36527701"/>
              <a:gd name="connsiteX1" fmla="*/ 65266 w 126227625"/>
              <a:gd name="connsiteY1" fmla="*/ 7431229 h 36527701"/>
              <a:gd name="connsiteX2" fmla="*/ 9887123 w 126227625"/>
              <a:gd name="connsiteY2" fmla="*/ 20143199 h 36527701"/>
              <a:gd name="connsiteX3" fmla="*/ 51116177 w 126227625"/>
              <a:gd name="connsiteY3" fmla="*/ 24350300 h 36527701"/>
              <a:gd name="connsiteX4" fmla="*/ 56232724 w 126227625"/>
              <a:gd name="connsiteY4" fmla="*/ 36527609 h 36527701"/>
              <a:gd name="connsiteX5" fmla="*/ 126227625 w 126227625"/>
              <a:gd name="connsiteY5" fmla="*/ 23033846 h 36527701"/>
              <a:gd name="connsiteX0" fmla="*/ 18958661 w 132578547"/>
              <a:gd name="connsiteY0" fmla="*/ 0 h 36527701"/>
              <a:gd name="connsiteX1" fmla="*/ 20547 w 132578547"/>
              <a:gd name="connsiteY1" fmla="*/ 7431230 h 36527701"/>
              <a:gd name="connsiteX2" fmla="*/ 16238045 w 132578547"/>
              <a:gd name="connsiteY2" fmla="*/ 20143199 h 36527701"/>
              <a:gd name="connsiteX3" fmla="*/ 57467099 w 132578547"/>
              <a:gd name="connsiteY3" fmla="*/ 24350300 h 36527701"/>
              <a:gd name="connsiteX4" fmla="*/ 62583646 w 132578547"/>
              <a:gd name="connsiteY4" fmla="*/ 36527609 h 36527701"/>
              <a:gd name="connsiteX5" fmla="*/ 132578547 w 132578547"/>
              <a:gd name="connsiteY5" fmla="*/ 23033846 h 36527701"/>
              <a:gd name="connsiteX0" fmla="*/ 290003 w 136934197"/>
              <a:gd name="connsiteY0" fmla="*/ 0 h 38392693"/>
              <a:gd name="connsiteX1" fmla="*/ 4376197 w 136934197"/>
              <a:gd name="connsiteY1" fmla="*/ 9296222 h 38392693"/>
              <a:gd name="connsiteX2" fmla="*/ 20593695 w 136934197"/>
              <a:gd name="connsiteY2" fmla="*/ 22008191 h 38392693"/>
              <a:gd name="connsiteX3" fmla="*/ 61822749 w 136934197"/>
              <a:gd name="connsiteY3" fmla="*/ 26215292 h 38392693"/>
              <a:gd name="connsiteX4" fmla="*/ 66939296 w 136934197"/>
              <a:gd name="connsiteY4" fmla="*/ 38392601 h 38392693"/>
              <a:gd name="connsiteX5" fmla="*/ 136934197 w 136934197"/>
              <a:gd name="connsiteY5" fmla="*/ 24898838 h 38392693"/>
              <a:gd name="connsiteX0" fmla="*/ 86091907 w 136075167"/>
              <a:gd name="connsiteY0" fmla="*/ 0 h 37185934"/>
              <a:gd name="connsiteX1" fmla="*/ 3517167 w 136075167"/>
              <a:gd name="connsiteY1" fmla="*/ 8089463 h 37185934"/>
              <a:gd name="connsiteX2" fmla="*/ 19734665 w 136075167"/>
              <a:gd name="connsiteY2" fmla="*/ 20801432 h 37185934"/>
              <a:gd name="connsiteX3" fmla="*/ 60963719 w 136075167"/>
              <a:gd name="connsiteY3" fmla="*/ 25008533 h 37185934"/>
              <a:gd name="connsiteX4" fmla="*/ 66080266 w 136075167"/>
              <a:gd name="connsiteY4" fmla="*/ 37185842 h 37185934"/>
              <a:gd name="connsiteX5" fmla="*/ 136075167 w 136075167"/>
              <a:gd name="connsiteY5" fmla="*/ 23692079 h 37185934"/>
              <a:gd name="connsiteX0" fmla="*/ 66448493 w 116431753"/>
              <a:gd name="connsiteY0" fmla="*/ 0 h 37185934"/>
              <a:gd name="connsiteX1" fmla="*/ 53266456 w 116431753"/>
              <a:gd name="connsiteY1" fmla="*/ 13794142 h 37185934"/>
              <a:gd name="connsiteX2" fmla="*/ 91251 w 116431753"/>
              <a:gd name="connsiteY2" fmla="*/ 20801432 h 37185934"/>
              <a:gd name="connsiteX3" fmla="*/ 41320305 w 116431753"/>
              <a:gd name="connsiteY3" fmla="*/ 25008533 h 37185934"/>
              <a:gd name="connsiteX4" fmla="*/ 46436852 w 116431753"/>
              <a:gd name="connsiteY4" fmla="*/ 37185842 h 37185934"/>
              <a:gd name="connsiteX5" fmla="*/ 116431753 w 116431753"/>
              <a:gd name="connsiteY5" fmla="*/ 23692079 h 37185934"/>
              <a:gd name="connsiteX0" fmla="*/ 25128188 w 75111448"/>
              <a:gd name="connsiteY0" fmla="*/ 0 h 37185934"/>
              <a:gd name="connsiteX1" fmla="*/ 11946151 w 75111448"/>
              <a:gd name="connsiteY1" fmla="*/ 13794142 h 37185934"/>
              <a:gd name="connsiteX2" fmla="*/ 0 w 75111448"/>
              <a:gd name="connsiteY2" fmla="*/ 25008533 h 37185934"/>
              <a:gd name="connsiteX3" fmla="*/ 5116547 w 75111448"/>
              <a:gd name="connsiteY3" fmla="*/ 37185842 h 37185934"/>
              <a:gd name="connsiteX4" fmla="*/ 75111448 w 75111448"/>
              <a:gd name="connsiteY4" fmla="*/ 23692079 h 37185934"/>
              <a:gd name="connsiteX0" fmla="*/ 28982963 w 78966223"/>
              <a:gd name="connsiteY0" fmla="*/ 0 h 37185934"/>
              <a:gd name="connsiteX1" fmla="*/ 15800926 w 78966223"/>
              <a:gd name="connsiteY1" fmla="*/ 13794142 h 37185934"/>
              <a:gd name="connsiteX2" fmla="*/ 3854775 w 78966223"/>
              <a:gd name="connsiteY2" fmla="*/ 25008533 h 37185934"/>
              <a:gd name="connsiteX3" fmla="*/ 8971322 w 78966223"/>
              <a:gd name="connsiteY3" fmla="*/ 37185842 h 37185934"/>
              <a:gd name="connsiteX4" fmla="*/ 78966223 w 78966223"/>
              <a:gd name="connsiteY4" fmla="*/ 23692079 h 37185934"/>
              <a:gd name="connsiteX0" fmla="*/ 26974530 w 76957790"/>
              <a:gd name="connsiteY0" fmla="*/ 0 h 37185946"/>
              <a:gd name="connsiteX1" fmla="*/ 13792493 w 76957790"/>
              <a:gd name="connsiteY1" fmla="*/ 13794142 h 37185946"/>
              <a:gd name="connsiteX2" fmla="*/ 1846342 w 76957790"/>
              <a:gd name="connsiteY2" fmla="*/ 25008533 h 37185946"/>
              <a:gd name="connsiteX3" fmla="*/ 6962889 w 76957790"/>
              <a:gd name="connsiteY3" fmla="*/ 37185842 h 37185946"/>
              <a:gd name="connsiteX4" fmla="*/ 76957790 w 76957790"/>
              <a:gd name="connsiteY4" fmla="*/ 23692079 h 37185946"/>
              <a:gd name="connsiteX0" fmla="*/ 28195208 w 78178468"/>
              <a:gd name="connsiteY0" fmla="*/ 0 h 37185969"/>
              <a:gd name="connsiteX1" fmla="*/ 24926415 w 78178468"/>
              <a:gd name="connsiteY1" fmla="*/ 9625338 h 37185969"/>
              <a:gd name="connsiteX2" fmla="*/ 3067020 w 78178468"/>
              <a:gd name="connsiteY2" fmla="*/ 25008533 h 37185969"/>
              <a:gd name="connsiteX3" fmla="*/ 8183567 w 78178468"/>
              <a:gd name="connsiteY3" fmla="*/ 37185842 h 37185969"/>
              <a:gd name="connsiteX4" fmla="*/ 78178468 w 78178468"/>
              <a:gd name="connsiteY4" fmla="*/ 23692079 h 37185969"/>
              <a:gd name="connsiteX0" fmla="*/ 27466541 w 77449801"/>
              <a:gd name="connsiteY0" fmla="*/ 0 h 38410581"/>
              <a:gd name="connsiteX1" fmla="*/ 24197748 w 77449801"/>
              <a:gd name="connsiteY1" fmla="*/ 9625338 h 38410581"/>
              <a:gd name="connsiteX2" fmla="*/ 2338353 w 77449801"/>
              <a:gd name="connsiteY2" fmla="*/ 25008533 h 38410581"/>
              <a:gd name="connsiteX3" fmla="*/ 8882756 w 77449801"/>
              <a:gd name="connsiteY3" fmla="*/ 38410465 h 38410581"/>
              <a:gd name="connsiteX4" fmla="*/ 77449801 w 77449801"/>
              <a:gd name="connsiteY4" fmla="*/ 23692079 h 38410581"/>
              <a:gd name="connsiteX0" fmla="*/ 25991448 w 75974708"/>
              <a:gd name="connsiteY0" fmla="*/ 0 h 38410581"/>
              <a:gd name="connsiteX1" fmla="*/ 22722655 w 75974708"/>
              <a:gd name="connsiteY1" fmla="*/ 9625338 h 38410581"/>
              <a:gd name="connsiteX2" fmla="*/ 3718973 w 75974708"/>
              <a:gd name="connsiteY2" fmla="*/ 25008533 h 38410581"/>
              <a:gd name="connsiteX3" fmla="*/ 7407663 w 75974708"/>
              <a:gd name="connsiteY3" fmla="*/ 38410465 h 38410581"/>
              <a:gd name="connsiteX4" fmla="*/ 75974708 w 75974708"/>
              <a:gd name="connsiteY4" fmla="*/ 23692079 h 38410581"/>
              <a:gd name="connsiteX0" fmla="*/ 25991448 w 79739677"/>
              <a:gd name="connsiteY0" fmla="*/ 0 h 38410581"/>
              <a:gd name="connsiteX1" fmla="*/ 22722655 w 79739677"/>
              <a:gd name="connsiteY1" fmla="*/ 9625338 h 38410581"/>
              <a:gd name="connsiteX2" fmla="*/ 3718973 w 79739677"/>
              <a:gd name="connsiteY2" fmla="*/ 25008533 h 38410581"/>
              <a:gd name="connsiteX3" fmla="*/ 7407663 w 79739677"/>
              <a:gd name="connsiteY3" fmla="*/ 38410465 h 38410581"/>
              <a:gd name="connsiteX4" fmla="*/ 79739677 w 79739677"/>
              <a:gd name="connsiteY4" fmla="*/ 22102382 h 38410581"/>
              <a:gd name="connsiteX0" fmla="*/ 25991448 w 89296951"/>
              <a:gd name="connsiteY0" fmla="*/ 0 h 38410581"/>
              <a:gd name="connsiteX1" fmla="*/ 22722655 w 89296951"/>
              <a:gd name="connsiteY1" fmla="*/ 9625338 h 38410581"/>
              <a:gd name="connsiteX2" fmla="*/ 3718973 w 89296951"/>
              <a:gd name="connsiteY2" fmla="*/ 25008533 h 38410581"/>
              <a:gd name="connsiteX3" fmla="*/ 7407663 w 89296951"/>
              <a:gd name="connsiteY3" fmla="*/ 38410465 h 38410581"/>
              <a:gd name="connsiteX4" fmla="*/ 89296951 w 89296951"/>
              <a:gd name="connsiteY4" fmla="*/ 22102382 h 38410581"/>
              <a:gd name="connsiteX0" fmla="*/ 25991448 w 89296951"/>
              <a:gd name="connsiteY0" fmla="*/ 0 h 38410581"/>
              <a:gd name="connsiteX1" fmla="*/ 22722655 w 89296951"/>
              <a:gd name="connsiteY1" fmla="*/ 9625338 h 38410581"/>
              <a:gd name="connsiteX2" fmla="*/ 3718973 w 89296951"/>
              <a:gd name="connsiteY2" fmla="*/ 25008533 h 38410581"/>
              <a:gd name="connsiteX3" fmla="*/ 7407663 w 89296951"/>
              <a:gd name="connsiteY3" fmla="*/ 38410465 h 38410581"/>
              <a:gd name="connsiteX4" fmla="*/ 89296951 w 89296951"/>
              <a:gd name="connsiteY4" fmla="*/ 22102382 h 38410581"/>
              <a:gd name="connsiteX0" fmla="*/ 23715371 w 87020874"/>
              <a:gd name="connsiteY0" fmla="*/ 0 h 38436415"/>
              <a:gd name="connsiteX1" fmla="*/ 20446578 w 87020874"/>
              <a:gd name="connsiteY1" fmla="*/ 9625338 h 38436415"/>
              <a:gd name="connsiteX2" fmla="*/ 1442896 w 87020874"/>
              <a:gd name="connsiteY2" fmla="*/ 25008533 h 38436415"/>
              <a:gd name="connsiteX3" fmla="*/ 5131586 w 87020874"/>
              <a:gd name="connsiteY3" fmla="*/ 38410465 h 38436415"/>
              <a:gd name="connsiteX4" fmla="*/ 33546142 w 87020874"/>
              <a:gd name="connsiteY4" fmla="*/ 27660132 h 38436415"/>
              <a:gd name="connsiteX5" fmla="*/ 87020874 w 87020874"/>
              <a:gd name="connsiteY5" fmla="*/ 22102382 h 38436415"/>
              <a:gd name="connsiteX0" fmla="*/ 23715371 w 87020874"/>
              <a:gd name="connsiteY0" fmla="*/ 0 h 38436415"/>
              <a:gd name="connsiteX1" fmla="*/ 20446578 w 87020874"/>
              <a:gd name="connsiteY1" fmla="*/ 9625338 h 38436415"/>
              <a:gd name="connsiteX2" fmla="*/ 1442896 w 87020874"/>
              <a:gd name="connsiteY2" fmla="*/ 25008533 h 38436415"/>
              <a:gd name="connsiteX3" fmla="*/ 5131586 w 87020874"/>
              <a:gd name="connsiteY3" fmla="*/ 38410465 h 38436415"/>
              <a:gd name="connsiteX4" fmla="*/ 33546142 w 87020874"/>
              <a:gd name="connsiteY4" fmla="*/ 27660132 h 38436415"/>
              <a:gd name="connsiteX5" fmla="*/ 87020874 w 87020874"/>
              <a:gd name="connsiteY5" fmla="*/ 22102382 h 38436415"/>
              <a:gd name="connsiteX0" fmla="*/ 20446578 w 87020874"/>
              <a:gd name="connsiteY0" fmla="*/ 0 h 28811077"/>
              <a:gd name="connsiteX1" fmla="*/ 1442896 w 87020874"/>
              <a:gd name="connsiteY1" fmla="*/ 15383195 h 28811077"/>
              <a:gd name="connsiteX2" fmla="*/ 5131586 w 87020874"/>
              <a:gd name="connsiteY2" fmla="*/ 28785127 h 28811077"/>
              <a:gd name="connsiteX3" fmla="*/ 33546142 w 87020874"/>
              <a:gd name="connsiteY3" fmla="*/ 18034794 h 28811077"/>
              <a:gd name="connsiteX4" fmla="*/ 87020874 w 87020874"/>
              <a:gd name="connsiteY4" fmla="*/ 12477044 h 28811077"/>
              <a:gd name="connsiteX0" fmla="*/ 20200632 w 87004020"/>
              <a:gd name="connsiteY0" fmla="*/ 0 h 30697353"/>
              <a:gd name="connsiteX1" fmla="*/ 1426042 w 87004020"/>
              <a:gd name="connsiteY1" fmla="*/ 17269471 h 30697353"/>
              <a:gd name="connsiteX2" fmla="*/ 5114732 w 87004020"/>
              <a:gd name="connsiteY2" fmla="*/ 30671403 h 30697353"/>
              <a:gd name="connsiteX3" fmla="*/ 33529288 w 87004020"/>
              <a:gd name="connsiteY3" fmla="*/ 19921070 h 30697353"/>
              <a:gd name="connsiteX4" fmla="*/ 87004020 w 87004020"/>
              <a:gd name="connsiteY4" fmla="*/ 14363320 h 30697353"/>
              <a:gd name="connsiteX0" fmla="*/ 20200632 w 87004020"/>
              <a:gd name="connsiteY0" fmla="*/ 0 h 31719082"/>
              <a:gd name="connsiteX1" fmla="*/ 1426042 w 87004020"/>
              <a:gd name="connsiteY1" fmla="*/ 18291200 h 31719082"/>
              <a:gd name="connsiteX2" fmla="*/ 5114732 w 87004020"/>
              <a:gd name="connsiteY2" fmla="*/ 31693132 h 31719082"/>
              <a:gd name="connsiteX3" fmla="*/ 33529288 w 87004020"/>
              <a:gd name="connsiteY3" fmla="*/ 20942799 h 31719082"/>
              <a:gd name="connsiteX4" fmla="*/ 87004020 w 87004020"/>
              <a:gd name="connsiteY4" fmla="*/ 15385049 h 31719082"/>
              <a:gd name="connsiteX0" fmla="*/ 16581806 w 83385194"/>
              <a:gd name="connsiteY0" fmla="*/ 0 h 31702911"/>
              <a:gd name="connsiteX1" fmla="*/ 5281795 w 83385194"/>
              <a:gd name="connsiteY1" fmla="*/ 18932259 h 31702911"/>
              <a:gd name="connsiteX2" fmla="*/ 1495906 w 83385194"/>
              <a:gd name="connsiteY2" fmla="*/ 31693132 h 31702911"/>
              <a:gd name="connsiteX3" fmla="*/ 29910462 w 83385194"/>
              <a:gd name="connsiteY3" fmla="*/ 20942799 h 31702911"/>
              <a:gd name="connsiteX4" fmla="*/ 83385194 w 83385194"/>
              <a:gd name="connsiteY4" fmla="*/ 15385049 h 31702911"/>
              <a:gd name="connsiteX0" fmla="*/ 16581806 w 83385194"/>
              <a:gd name="connsiteY0" fmla="*/ 0 h 31702911"/>
              <a:gd name="connsiteX1" fmla="*/ 5281795 w 83385194"/>
              <a:gd name="connsiteY1" fmla="*/ 18932259 h 31702911"/>
              <a:gd name="connsiteX2" fmla="*/ 1495906 w 83385194"/>
              <a:gd name="connsiteY2" fmla="*/ 31693132 h 31702911"/>
              <a:gd name="connsiteX3" fmla="*/ 29910462 w 83385194"/>
              <a:gd name="connsiteY3" fmla="*/ 20942799 h 31702911"/>
              <a:gd name="connsiteX4" fmla="*/ 83385194 w 83385194"/>
              <a:gd name="connsiteY4" fmla="*/ 18865100 h 31702911"/>
              <a:gd name="connsiteX0" fmla="*/ 16581806 w 83385194"/>
              <a:gd name="connsiteY0" fmla="*/ 0 h 31702911"/>
              <a:gd name="connsiteX1" fmla="*/ 5281795 w 83385194"/>
              <a:gd name="connsiteY1" fmla="*/ 18932259 h 31702911"/>
              <a:gd name="connsiteX2" fmla="*/ 1495906 w 83385194"/>
              <a:gd name="connsiteY2" fmla="*/ 31693132 h 31702911"/>
              <a:gd name="connsiteX3" fmla="*/ 29910462 w 83385194"/>
              <a:gd name="connsiteY3" fmla="*/ 20942799 h 31702911"/>
              <a:gd name="connsiteX4" fmla="*/ 83385194 w 83385194"/>
              <a:gd name="connsiteY4" fmla="*/ 18865100 h 31702911"/>
              <a:gd name="connsiteX0" fmla="*/ 16581806 w 83385194"/>
              <a:gd name="connsiteY0" fmla="*/ 0 h 31702911"/>
              <a:gd name="connsiteX1" fmla="*/ 5281795 w 83385194"/>
              <a:gd name="connsiteY1" fmla="*/ 18932259 h 31702911"/>
              <a:gd name="connsiteX2" fmla="*/ 1495906 w 83385194"/>
              <a:gd name="connsiteY2" fmla="*/ 31693132 h 31702911"/>
              <a:gd name="connsiteX3" fmla="*/ 29910462 w 83385194"/>
              <a:gd name="connsiteY3" fmla="*/ 20942799 h 31702911"/>
              <a:gd name="connsiteX4" fmla="*/ 83385194 w 83385194"/>
              <a:gd name="connsiteY4" fmla="*/ 18865100 h 31702911"/>
              <a:gd name="connsiteX0" fmla="*/ 16581806 w 88190253"/>
              <a:gd name="connsiteY0" fmla="*/ 0 h 31702911"/>
              <a:gd name="connsiteX1" fmla="*/ 5281795 w 88190253"/>
              <a:gd name="connsiteY1" fmla="*/ 18932259 h 31702911"/>
              <a:gd name="connsiteX2" fmla="*/ 1495906 w 88190253"/>
              <a:gd name="connsiteY2" fmla="*/ 31693132 h 31702911"/>
              <a:gd name="connsiteX3" fmla="*/ 29910462 w 88190253"/>
              <a:gd name="connsiteY3" fmla="*/ 20942799 h 31702911"/>
              <a:gd name="connsiteX4" fmla="*/ 88190253 w 88190253"/>
              <a:gd name="connsiteY4" fmla="*/ 18224040 h 31702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190253" h="31702911">
                <a:moveTo>
                  <a:pt x="16581806" y="0"/>
                </a:moveTo>
                <a:cubicBezTo>
                  <a:pt x="12869727" y="4168089"/>
                  <a:pt x="7796112" y="13650070"/>
                  <a:pt x="5281795" y="18932259"/>
                </a:cubicBezTo>
                <a:cubicBezTo>
                  <a:pt x="2767478" y="24214448"/>
                  <a:pt x="-2608872" y="31358042"/>
                  <a:pt x="1495906" y="31693132"/>
                </a:cubicBezTo>
                <a:cubicBezTo>
                  <a:pt x="5600684" y="32028222"/>
                  <a:pt x="16262247" y="23660813"/>
                  <a:pt x="29910462" y="20942799"/>
                </a:cubicBezTo>
                <a:cubicBezTo>
                  <a:pt x="43558677" y="18224785"/>
                  <a:pt x="76656171" y="13715281"/>
                  <a:pt x="88190253" y="1822404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06" name="TextBox 505"/>
          <p:cNvSpPr txBox="1"/>
          <p:nvPr/>
        </p:nvSpPr>
        <p:spPr>
          <a:xfrm rot="20235940">
            <a:off x="5522250" y="5208884"/>
            <a:ext cx="265714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ANSP, RNP via</a:t>
            </a:r>
          </a:p>
          <a:p>
            <a:pPr algn="ctr"/>
            <a:r>
              <a:rPr lang="en-US" sz="350" dirty="0" err="1"/>
              <a:t>AmPath</a:t>
            </a:r>
            <a:r>
              <a:rPr lang="en-US" sz="350" dirty="0"/>
              <a:t>, PTTA</a:t>
            </a:r>
          </a:p>
        </p:txBody>
      </p:sp>
      <p:sp>
        <p:nvSpPr>
          <p:cNvPr id="507" name="Freeform 506"/>
          <p:cNvSpPr/>
          <p:nvPr/>
        </p:nvSpPr>
        <p:spPr bwMode="auto">
          <a:xfrm flipH="1">
            <a:off x="6175579" y="6078092"/>
            <a:ext cx="509305" cy="109452"/>
          </a:xfrm>
          <a:custGeom>
            <a:avLst/>
            <a:gdLst>
              <a:gd name="connsiteX0" fmla="*/ 29149 w 382982"/>
              <a:gd name="connsiteY0" fmla="*/ 308540 h 308540"/>
              <a:gd name="connsiteX1" fmla="*/ 29149 w 382982"/>
              <a:gd name="connsiteY1" fmla="*/ 123416 h 308540"/>
              <a:gd name="connsiteX2" fmla="*/ 332079 w 382982"/>
              <a:gd name="connsiteY2" fmla="*/ 100976 h 308540"/>
              <a:gd name="connsiteX3" fmla="*/ 382567 w 382982"/>
              <a:gd name="connsiteY3" fmla="*/ 0 h 308540"/>
              <a:gd name="connsiteX4" fmla="*/ 382567 w 382982"/>
              <a:gd name="connsiteY4" fmla="*/ 0 h 308540"/>
              <a:gd name="connsiteX0" fmla="*/ 32731 w 386149"/>
              <a:gd name="connsiteY0" fmla="*/ 308540 h 308540"/>
              <a:gd name="connsiteX1" fmla="*/ 32731 w 386149"/>
              <a:gd name="connsiteY1" fmla="*/ 123416 h 308540"/>
              <a:gd name="connsiteX2" fmla="*/ 386149 w 386149"/>
              <a:gd name="connsiteY2" fmla="*/ 0 h 308540"/>
              <a:gd name="connsiteX3" fmla="*/ 386149 w 386149"/>
              <a:gd name="connsiteY3" fmla="*/ 0 h 308540"/>
              <a:gd name="connsiteX0" fmla="*/ 32731 w 529024"/>
              <a:gd name="connsiteY0" fmla="*/ 308540 h 600075"/>
              <a:gd name="connsiteX1" fmla="*/ 32731 w 529024"/>
              <a:gd name="connsiteY1" fmla="*/ 123416 h 600075"/>
              <a:gd name="connsiteX2" fmla="*/ 386149 w 529024"/>
              <a:gd name="connsiteY2" fmla="*/ 0 h 600075"/>
              <a:gd name="connsiteX3" fmla="*/ 529024 w 529024"/>
              <a:gd name="connsiteY3" fmla="*/ 600075 h 600075"/>
              <a:gd name="connsiteX0" fmla="*/ 32731 w 462349"/>
              <a:gd name="connsiteY0" fmla="*/ 308540 h 895350"/>
              <a:gd name="connsiteX1" fmla="*/ 32731 w 462349"/>
              <a:gd name="connsiteY1" fmla="*/ 123416 h 895350"/>
              <a:gd name="connsiteX2" fmla="*/ 386149 w 462349"/>
              <a:gd name="connsiteY2" fmla="*/ 0 h 895350"/>
              <a:gd name="connsiteX3" fmla="*/ 462349 w 462349"/>
              <a:gd name="connsiteY3" fmla="*/ 895350 h 895350"/>
              <a:gd name="connsiteX0" fmla="*/ 32731 w 532267"/>
              <a:gd name="connsiteY0" fmla="*/ 308540 h 895350"/>
              <a:gd name="connsiteX1" fmla="*/ 32731 w 532267"/>
              <a:gd name="connsiteY1" fmla="*/ 123416 h 895350"/>
              <a:gd name="connsiteX2" fmla="*/ 386149 w 532267"/>
              <a:gd name="connsiteY2" fmla="*/ 0 h 895350"/>
              <a:gd name="connsiteX3" fmla="*/ 462349 w 532267"/>
              <a:gd name="connsiteY3" fmla="*/ 895350 h 895350"/>
              <a:gd name="connsiteX0" fmla="*/ 38205 w 467823"/>
              <a:gd name="connsiteY0" fmla="*/ 210814 h 797624"/>
              <a:gd name="connsiteX1" fmla="*/ 38205 w 467823"/>
              <a:gd name="connsiteY1" fmla="*/ 25690 h 797624"/>
              <a:gd name="connsiteX2" fmla="*/ 467823 w 467823"/>
              <a:gd name="connsiteY2" fmla="*/ 797624 h 797624"/>
              <a:gd name="connsiteX0" fmla="*/ 897 w 574244"/>
              <a:gd name="connsiteY0" fmla="*/ 49040 h 635850"/>
              <a:gd name="connsiteX1" fmla="*/ 562872 w 574244"/>
              <a:gd name="connsiteY1" fmla="*/ 82991 h 635850"/>
              <a:gd name="connsiteX2" fmla="*/ 430515 w 574244"/>
              <a:gd name="connsiteY2" fmla="*/ 635850 h 635850"/>
              <a:gd name="connsiteX0" fmla="*/ 773 w 657530"/>
              <a:gd name="connsiteY0" fmla="*/ 28364 h 615174"/>
              <a:gd name="connsiteX1" fmla="*/ 648473 w 657530"/>
              <a:gd name="connsiteY1" fmla="*/ 138515 h 615174"/>
              <a:gd name="connsiteX2" fmla="*/ 430391 w 657530"/>
              <a:gd name="connsiteY2" fmla="*/ 615174 h 615174"/>
              <a:gd name="connsiteX0" fmla="*/ 728 w 694835"/>
              <a:gd name="connsiteY0" fmla="*/ 36507 h 623317"/>
              <a:gd name="connsiteX1" fmla="*/ 686528 w 694835"/>
              <a:gd name="connsiteY1" fmla="*/ 108558 h 623317"/>
              <a:gd name="connsiteX2" fmla="*/ 430346 w 694835"/>
              <a:gd name="connsiteY2" fmla="*/ 623317 h 623317"/>
              <a:gd name="connsiteX0" fmla="*/ 797 w 638933"/>
              <a:gd name="connsiteY0" fmla="*/ 13493 h 600303"/>
              <a:gd name="connsiteX1" fmla="*/ 629447 w 638933"/>
              <a:gd name="connsiteY1" fmla="*/ 295782 h 600303"/>
              <a:gd name="connsiteX2" fmla="*/ 430415 w 638933"/>
              <a:gd name="connsiteY2" fmla="*/ 600303 h 600303"/>
              <a:gd name="connsiteX0" fmla="*/ 597 w 838758"/>
              <a:gd name="connsiteY0" fmla="*/ 83442 h 357898"/>
              <a:gd name="connsiteX1" fmla="*/ 829272 w 838758"/>
              <a:gd name="connsiteY1" fmla="*/ 53377 h 357898"/>
              <a:gd name="connsiteX2" fmla="*/ 630240 w 838758"/>
              <a:gd name="connsiteY2" fmla="*/ 357898 h 357898"/>
              <a:gd name="connsiteX0" fmla="*/ 0 w 838161"/>
              <a:gd name="connsiteY0" fmla="*/ 98462 h 372918"/>
              <a:gd name="connsiteX1" fmla="*/ 828675 w 838161"/>
              <a:gd name="connsiteY1" fmla="*/ 68397 h 372918"/>
              <a:gd name="connsiteX2" fmla="*/ 629643 w 838161"/>
              <a:gd name="connsiteY2" fmla="*/ 372918 h 372918"/>
              <a:gd name="connsiteX0" fmla="*/ 0 w 1073195"/>
              <a:gd name="connsiteY0" fmla="*/ 145043 h 145043"/>
              <a:gd name="connsiteX1" fmla="*/ 828675 w 1073195"/>
              <a:gd name="connsiteY1" fmla="*/ 114978 h 145043"/>
              <a:gd name="connsiteX2" fmla="*/ 1073195 w 1073195"/>
              <a:gd name="connsiteY2" fmla="*/ 45105 h 145043"/>
              <a:gd name="connsiteX0" fmla="*/ 0 w 1073195"/>
              <a:gd name="connsiteY0" fmla="*/ 99938 h 108301"/>
              <a:gd name="connsiteX1" fmla="*/ 828675 w 1073195"/>
              <a:gd name="connsiteY1" fmla="*/ 69873 h 108301"/>
              <a:gd name="connsiteX2" fmla="*/ 1073195 w 1073195"/>
              <a:gd name="connsiteY2" fmla="*/ 0 h 108301"/>
              <a:gd name="connsiteX0" fmla="*/ 0 w 1073195"/>
              <a:gd name="connsiteY0" fmla="*/ 99938 h 108301"/>
              <a:gd name="connsiteX1" fmla="*/ 727383 w 1073195"/>
              <a:gd name="connsiteY1" fmla="*/ 32630 h 108301"/>
              <a:gd name="connsiteX2" fmla="*/ 828675 w 1073195"/>
              <a:gd name="connsiteY2" fmla="*/ 69873 h 108301"/>
              <a:gd name="connsiteX3" fmla="*/ 1073195 w 1073195"/>
              <a:gd name="connsiteY3" fmla="*/ 0 h 108301"/>
              <a:gd name="connsiteX0" fmla="*/ 0 w 1073195"/>
              <a:gd name="connsiteY0" fmla="*/ 99938 h 108301"/>
              <a:gd name="connsiteX1" fmla="*/ 828675 w 1073195"/>
              <a:gd name="connsiteY1" fmla="*/ 69873 h 108301"/>
              <a:gd name="connsiteX2" fmla="*/ 1073195 w 1073195"/>
              <a:gd name="connsiteY2" fmla="*/ 0 h 108301"/>
              <a:gd name="connsiteX0" fmla="*/ 0 w 1073195"/>
              <a:gd name="connsiteY0" fmla="*/ 99938 h 99938"/>
              <a:gd name="connsiteX1" fmla="*/ 1073195 w 1073195"/>
              <a:gd name="connsiteY1" fmla="*/ 0 h 99938"/>
              <a:gd name="connsiteX0" fmla="*/ 0 w 1073195"/>
              <a:gd name="connsiteY0" fmla="*/ 99938 h 108737"/>
              <a:gd name="connsiteX1" fmla="*/ 1073195 w 1073195"/>
              <a:gd name="connsiteY1" fmla="*/ 0 h 108737"/>
              <a:gd name="connsiteX0" fmla="*/ 0 w 1018604"/>
              <a:gd name="connsiteY0" fmla="*/ 108545 h 116827"/>
              <a:gd name="connsiteX1" fmla="*/ 1018604 w 1018604"/>
              <a:gd name="connsiteY1" fmla="*/ 0 h 116827"/>
              <a:gd name="connsiteX0" fmla="*/ 0 w 1018604"/>
              <a:gd name="connsiteY0" fmla="*/ 108545 h 138048"/>
              <a:gd name="connsiteX1" fmla="*/ 1018604 w 1018604"/>
              <a:gd name="connsiteY1" fmla="*/ 0 h 138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18604" h="138048">
                <a:moveTo>
                  <a:pt x="0" y="108545"/>
                </a:moveTo>
                <a:cubicBezTo>
                  <a:pt x="562448" y="148389"/>
                  <a:pt x="654048" y="175325"/>
                  <a:pt x="1018604" y="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77" name="Freeform 876"/>
          <p:cNvSpPr/>
          <p:nvPr/>
        </p:nvSpPr>
        <p:spPr bwMode="auto">
          <a:xfrm rot="13249220" flipH="1">
            <a:off x="7130155" y="6095907"/>
            <a:ext cx="703610" cy="18533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117" h="9803">
                <a:moveTo>
                  <a:pt x="10117" y="9803"/>
                </a:moveTo>
                <a:cubicBezTo>
                  <a:pt x="7966" y="-2628"/>
                  <a:pt x="2456" y="-472"/>
                  <a:pt x="0" y="1574"/>
                </a:cubicBezTo>
              </a:path>
            </a:pathLst>
          </a:cu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16" name="Oval 1315"/>
          <p:cNvSpPr/>
          <p:nvPr/>
        </p:nvSpPr>
        <p:spPr bwMode="auto">
          <a:xfrm flipH="1">
            <a:off x="7479290" y="6205632"/>
            <a:ext cx="539578" cy="421982"/>
          </a:xfrm>
          <a:prstGeom prst="ellipse">
            <a:avLst/>
          </a:prstGeom>
          <a:solidFill>
            <a:srgbClr val="99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b="1" err="1">
                <a:latin typeface="Arial" pitchFamily="-65" charset="0"/>
                <a:ea typeface="Arial" pitchFamily="-65" charset="0"/>
                <a:cs typeface="Arial" pitchFamily="-65" charset="0"/>
              </a:rPr>
              <a:t>Redecomep</a:t>
            </a: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22" name="TextBox 1321"/>
          <p:cNvSpPr txBox="1"/>
          <p:nvPr/>
        </p:nvSpPr>
        <p:spPr>
          <a:xfrm flipH="1">
            <a:off x="7717397" y="6397050"/>
            <a:ext cx="214025" cy="14773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2225">
            <a:solidFill>
              <a:srgbClr val="FF0000"/>
            </a:solidFill>
            <a:prstDash val="dash"/>
          </a:ln>
        </p:spPr>
        <p:txBody>
          <a:bodyPr wrap="none" lIns="9140" tIns="4572" rIns="9140" bIns="4572" rtlCol="0">
            <a:spAutoFit/>
          </a:bodyPr>
          <a:lstStyle/>
          <a:p>
            <a:pPr algn="ctr"/>
            <a:r>
              <a:rPr lang="en-US" sz="450" dirty="0" err="1"/>
              <a:t>HEPGrid</a:t>
            </a:r>
            <a:r>
              <a:rPr lang="en-US" sz="450" dirty="0"/>
              <a:t/>
            </a:r>
            <a:br>
              <a:rPr lang="en-US" sz="450" dirty="0"/>
            </a:br>
            <a:r>
              <a:rPr lang="en-US" sz="450" dirty="0"/>
              <a:t>(UERJ)</a:t>
            </a:r>
          </a:p>
        </p:txBody>
      </p:sp>
      <p:sp>
        <p:nvSpPr>
          <p:cNvPr id="1323" name="TextBox 1322"/>
          <p:cNvSpPr txBox="1"/>
          <p:nvPr/>
        </p:nvSpPr>
        <p:spPr>
          <a:xfrm flipH="1">
            <a:off x="7513547" y="6394655"/>
            <a:ext cx="138684" cy="78483"/>
          </a:xfrm>
          <a:prstGeom prst="rect">
            <a:avLst/>
          </a:prstGeom>
          <a:solidFill>
            <a:schemeClr val="bg1">
              <a:lumMod val="75000"/>
            </a:schemeClr>
          </a:solidFill>
          <a:ln w="22225">
            <a:noFill/>
            <a:prstDash val="sysDash"/>
          </a:ln>
        </p:spPr>
        <p:txBody>
          <a:bodyPr wrap="none" lIns="9140" tIns="4572" rIns="9140" bIns="4572" rtlCol="0">
            <a:spAutoFit/>
          </a:bodyPr>
          <a:lstStyle/>
          <a:p>
            <a:pPr algn="ctr"/>
            <a:r>
              <a:rPr lang="en-US" sz="450" err="1">
                <a:solidFill>
                  <a:srgbClr val="002060"/>
                </a:solidFill>
              </a:rPr>
              <a:t>CBPF</a:t>
            </a:r>
            <a:endParaRPr lang="en-US" sz="450">
              <a:solidFill>
                <a:srgbClr val="002060"/>
              </a:solidFill>
            </a:endParaRPr>
          </a:p>
        </p:txBody>
      </p:sp>
      <p:sp>
        <p:nvSpPr>
          <p:cNvPr id="878" name="Freeform 877"/>
          <p:cNvSpPr/>
          <p:nvPr/>
        </p:nvSpPr>
        <p:spPr bwMode="auto">
          <a:xfrm rot="9614252" flipV="1">
            <a:off x="6903457" y="6097938"/>
            <a:ext cx="174817" cy="39637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6042 w 6042"/>
              <a:gd name="connsiteY0" fmla="*/ 6240 h 6240"/>
              <a:gd name="connsiteX1" fmla="*/ 0 w 6042"/>
              <a:gd name="connsiteY1" fmla="*/ 5871 h 6240"/>
              <a:gd name="connsiteX0" fmla="*/ 10000 w 10000"/>
              <a:gd name="connsiteY0" fmla="*/ 5094 h 5094"/>
              <a:gd name="connsiteX1" fmla="*/ 0 w 10000"/>
              <a:gd name="connsiteY1" fmla="*/ 4503 h 5094"/>
              <a:gd name="connsiteX0" fmla="*/ 9852 w 9852"/>
              <a:gd name="connsiteY0" fmla="*/ 8426 h 12097"/>
              <a:gd name="connsiteX1" fmla="*/ 0 w 9852"/>
              <a:gd name="connsiteY1" fmla="*/ 12097 h 12097"/>
              <a:gd name="connsiteX0" fmla="*/ 10000 w 10000"/>
              <a:gd name="connsiteY0" fmla="*/ 2604 h 5639"/>
              <a:gd name="connsiteX1" fmla="*/ 0 w 10000"/>
              <a:gd name="connsiteY1" fmla="*/ 5639 h 5639"/>
              <a:gd name="connsiteX0" fmla="*/ 8369 w 8369"/>
              <a:gd name="connsiteY0" fmla="*/ 41040 h 41040"/>
              <a:gd name="connsiteX1" fmla="*/ 0 w 8369"/>
              <a:gd name="connsiteY1" fmla="*/ 1467 h 41040"/>
              <a:gd name="connsiteX0" fmla="*/ 10000 w 10000"/>
              <a:gd name="connsiteY0" fmla="*/ 10195 h 10195"/>
              <a:gd name="connsiteX1" fmla="*/ 0 w 10000"/>
              <a:gd name="connsiteY1" fmla="*/ 552 h 10195"/>
              <a:gd name="connsiteX0" fmla="*/ 10000 w 11593"/>
              <a:gd name="connsiteY0" fmla="*/ 13006 h 13006"/>
              <a:gd name="connsiteX1" fmla="*/ 11432 w 11593"/>
              <a:gd name="connsiteY1" fmla="*/ 0 h 13006"/>
              <a:gd name="connsiteX2" fmla="*/ 0 w 11593"/>
              <a:gd name="connsiteY2" fmla="*/ 3363 h 13006"/>
              <a:gd name="connsiteX0" fmla="*/ 10000 w 12316"/>
              <a:gd name="connsiteY0" fmla="*/ 13061 h 13061"/>
              <a:gd name="connsiteX1" fmla="*/ 11432 w 12316"/>
              <a:gd name="connsiteY1" fmla="*/ 55 h 13061"/>
              <a:gd name="connsiteX2" fmla="*/ 0 w 12316"/>
              <a:gd name="connsiteY2" fmla="*/ 3418 h 13061"/>
              <a:gd name="connsiteX0" fmla="*/ 10000 w 12316"/>
              <a:gd name="connsiteY0" fmla="*/ 13061 h 13061"/>
              <a:gd name="connsiteX1" fmla="*/ 11432 w 12316"/>
              <a:gd name="connsiteY1" fmla="*/ 55 h 13061"/>
              <a:gd name="connsiteX2" fmla="*/ 0 w 12316"/>
              <a:gd name="connsiteY2" fmla="*/ 3418 h 13061"/>
              <a:gd name="connsiteX0" fmla="*/ 10000 w 14208"/>
              <a:gd name="connsiteY0" fmla="*/ 13025 h 13025"/>
              <a:gd name="connsiteX1" fmla="*/ 11432 w 14208"/>
              <a:gd name="connsiteY1" fmla="*/ 19 h 13025"/>
              <a:gd name="connsiteX2" fmla="*/ 0 w 14208"/>
              <a:gd name="connsiteY2" fmla="*/ 3382 h 13025"/>
              <a:gd name="connsiteX0" fmla="*/ 10000 w 12505"/>
              <a:gd name="connsiteY0" fmla="*/ 14033 h 14033"/>
              <a:gd name="connsiteX1" fmla="*/ 11432 w 12505"/>
              <a:gd name="connsiteY1" fmla="*/ 1027 h 14033"/>
              <a:gd name="connsiteX2" fmla="*/ 0 w 12505"/>
              <a:gd name="connsiteY2" fmla="*/ 4390 h 14033"/>
              <a:gd name="connsiteX0" fmla="*/ 211 w 11432"/>
              <a:gd name="connsiteY0" fmla="*/ 16953 h 16953"/>
              <a:gd name="connsiteX1" fmla="*/ 11432 w 11432"/>
              <a:gd name="connsiteY1" fmla="*/ 713 h 16953"/>
              <a:gd name="connsiteX2" fmla="*/ 0 w 11432"/>
              <a:gd name="connsiteY2" fmla="*/ 4076 h 16953"/>
              <a:gd name="connsiteX0" fmla="*/ 211 w 11432"/>
              <a:gd name="connsiteY0" fmla="*/ 16953 h 16953"/>
              <a:gd name="connsiteX1" fmla="*/ 11432 w 11432"/>
              <a:gd name="connsiteY1" fmla="*/ 713 h 16953"/>
              <a:gd name="connsiteX2" fmla="*/ 0 w 11432"/>
              <a:gd name="connsiteY2" fmla="*/ 4076 h 16953"/>
              <a:gd name="connsiteX0" fmla="*/ 211 w 11091"/>
              <a:gd name="connsiteY0" fmla="*/ 15994 h 15994"/>
              <a:gd name="connsiteX1" fmla="*/ 11091 w 11091"/>
              <a:gd name="connsiteY1" fmla="*/ 915 h 15994"/>
              <a:gd name="connsiteX2" fmla="*/ 0 w 11091"/>
              <a:gd name="connsiteY2" fmla="*/ 3117 h 15994"/>
              <a:gd name="connsiteX0" fmla="*/ 1347 w 12227"/>
              <a:gd name="connsiteY0" fmla="*/ 15863 h 15863"/>
              <a:gd name="connsiteX1" fmla="*/ 12227 w 12227"/>
              <a:gd name="connsiteY1" fmla="*/ 784 h 15863"/>
              <a:gd name="connsiteX2" fmla="*/ 0 w 12227"/>
              <a:gd name="connsiteY2" fmla="*/ 3677 h 15863"/>
              <a:gd name="connsiteX0" fmla="*/ 0 w 17578"/>
              <a:gd name="connsiteY0" fmla="*/ 15347 h 15347"/>
              <a:gd name="connsiteX1" fmla="*/ 17578 w 17578"/>
              <a:gd name="connsiteY1" fmla="*/ 784 h 15347"/>
              <a:gd name="connsiteX2" fmla="*/ 5351 w 17578"/>
              <a:gd name="connsiteY2" fmla="*/ 3677 h 15347"/>
              <a:gd name="connsiteX0" fmla="*/ 0 w 7230"/>
              <a:gd name="connsiteY0" fmla="*/ 12302 h 12302"/>
              <a:gd name="connsiteX1" fmla="*/ 4110 w 7230"/>
              <a:gd name="connsiteY1" fmla="*/ 5224 h 12302"/>
              <a:gd name="connsiteX2" fmla="*/ 5351 w 7230"/>
              <a:gd name="connsiteY2" fmla="*/ 632 h 12302"/>
              <a:gd name="connsiteX0" fmla="*/ 0 w 7726"/>
              <a:gd name="connsiteY0" fmla="*/ 9486 h 9486"/>
              <a:gd name="connsiteX1" fmla="*/ 5685 w 7726"/>
              <a:gd name="connsiteY1" fmla="*/ 3732 h 9486"/>
              <a:gd name="connsiteX2" fmla="*/ 7401 w 7726"/>
              <a:gd name="connsiteY2" fmla="*/ 0 h 9486"/>
              <a:gd name="connsiteX0" fmla="*/ 0 w 9579"/>
              <a:gd name="connsiteY0" fmla="*/ 10000 h 10000"/>
              <a:gd name="connsiteX1" fmla="*/ 9579 w 9579"/>
              <a:gd name="connsiteY1" fmla="*/ 0 h 10000"/>
              <a:gd name="connsiteX0" fmla="*/ 0 w 10000"/>
              <a:gd name="connsiteY0" fmla="*/ 10000 h 10000"/>
              <a:gd name="connsiteX1" fmla="*/ 10000 w 10000"/>
              <a:gd name="connsiteY1" fmla="*/ 0 h 10000"/>
              <a:gd name="connsiteX0" fmla="*/ 0 w 10000"/>
              <a:gd name="connsiteY0" fmla="*/ 10000 h 10000"/>
              <a:gd name="connsiteX1" fmla="*/ 10000 w 10000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4911" y="7183"/>
                  <a:pt x="7496" y="4351"/>
                  <a:pt x="10000" y="0"/>
                </a:cubicBezTo>
              </a:path>
            </a:pathLst>
          </a:cu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17" name="Freeform 7"/>
          <p:cNvSpPr>
            <a:spLocks/>
          </p:cNvSpPr>
          <p:nvPr/>
        </p:nvSpPr>
        <p:spPr bwMode="auto">
          <a:xfrm flipH="1">
            <a:off x="6477812" y="5936514"/>
            <a:ext cx="975275" cy="299092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650"/>
          </a:p>
        </p:txBody>
      </p:sp>
      <p:sp>
        <p:nvSpPr>
          <p:cNvPr id="1318" name="TextBox 1317"/>
          <p:cNvSpPr txBox="1"/>
          <p:nvPr/>
        </p:nvSpPr>
        <p:spPr>
          <a:xfrm flipH="1">
            <a:off x="6775024" y="5976402"/>
            <a:ext cx="380847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 err="1"/>
              <a:t>RNP</a:t>
            </a:r>
            <a:r>
              <a:rPr lang="en-US" sz="650" b="1" u="sng"/>
              <a:t>/</a:t>
            </a:r>
            <a:r>
              <a:rPr lang="en-US" sz="650" b="1" u="sng" err="1"/>
              <a:t>IPĔ</a:t>
            </a:r>
            <a:endParaRPr lang="en-US" sz="650" b="1" u="sng"/>
          </a:p>
          <a:p>
            <a:pPr algn="ctr"/>
            <a:r>
              <a:rPr lang="en-US" sz="650" b="1" u="sng"/>
              <a:t>Brazil</a:t>
            </a:r>
          </a:p>
        </p:txBody>
      </p:sp>
      <p:sp>
        <p:nvSpPr>
          <p:cNvPr id="494" name="Trapezoid 493"/>
          <p:cNvSpPr/>
          <p:nvPr/>
        </p:nvSpPr>
        <p:spPr bwMode="auto">
          <a:xfrm flipH="1">
            <a:off x="6988022" y="6389472"/>
            <a:ext cx="245673" cy="147238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50" dirty="0"/>
              <a:t>SAMPA</a:t>
            </a:r>
          </a:p>
          <a:p>
            <a:pPr algn="ctr"/>
            <a:r>
              <a:rPr lang="en-US" sz="450" dirty="0"/>
              <a:t>(USP)</a:t>
            </a:r>
          </a:p>
        </p:txBody>
      </p:sp>
      <p:sp>
        <p:nvSpPr>
          <p:cNvPr id="491" name="Rounded Rectangular Callout 490"/>
          <p:cNvSpPr/>
          <p:nvPr/>
        </p:nvSpPr>
        <p:spPr bwMode="auto">
          <a:xfrm rot="5400000">
            <a:off x="6591887" y="5132119"/>
            <a:ext cx="601622" cy="160872"/>
          </a:xfrm>
          <a:prstGeom prst="wedgeRoundRectCallout">
            <a:avLst>
              <a:gd name="adj1" fmla="val -15666"/>
              <a:gd name="adj2" fmla="val 247776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 dirty="0" err="1">
                <a:latin typeface="Arial" pitchFamily="-65" charset="0"/>
                <a:ea typeface="Arial" pitchFamily="-65" charset="0"/>
                <a:cs typeface="Arial" pitchFamily="-65" charset="0"/>
              </a:rPr>
              <a:t>AtlanticWave</a:t>
            </a:r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/>
            </a:r>
            <a:b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</a:br>
            <a:r>
              <a:rPr lang="en-US" sz="450" dirty="0">
                <a:latin typeface="Arial" pitchFamily="-65" charset="0"/>
                <a:ea typeface="Arial" pitchFamily="-65" charset="0"/>
                <a:cs typeface="Arial" pitchFamily="-65" charset="0"/>
              </a:rPr>
              <a:t>(distributed exchange)</a:t>
            </a:r>
          </a:p>
        </p:txBody>
      </p:sp>
      <p:sp>
        <p:nvSpPr>
          <p:cNvPr id="498" name="TextBox 497"/>
          <p:cNvSpPr txBox="1"/>
          <p:nvPr/>
        </p:nvSpPr>
        <p:spPr>
          <a:xfrm rot="4736791">
            <a:off x="11383851" y="1573600"/>
            <a:ext cx="99387" cy="53861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50"/>
              <a:t>CERN</a:t>
            </a:r>
          </a:p>
        </p:txBody>
      </p:sp>
      <p:sp>
        <p:nvSpPr>
          <p:cNvPr id="3" name="Freeform 2"/>
          <p:cNvSpPr/>
          <p:nvPr/>
        </p:nvSpPr>
        <p:spPr>
          <a:xfrm>
            <a:off x="5326714" y="2452309"/>
            <a:ext cx="1043543" cy="2560992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553684 w 1553798"/>
              <a:gd name="connsiteY0" fmla="*/ 0 h 5693452"/>
              <a:gd name="connsiteX1" fmla="*/ 1168842 w 1553798"/>
              <a:gd name="connsiteY1" fmla="*/ 660277 h 5693452"/>
              <a:gd name="connsiteX2" fmla="*/ 898497 w 1553798"/>
              <a:gd name="connsiteY2" fmla="*/ 4150899 h 5693452"/>
              <a:gd name="connsiteX3" fmla="*/ 0 w 1553798"/>
              <a:gd name="connsiteY3" fmla="*/ 5693452 h 5693452"/>
              <a:gd name="connsiteX0" fmla="*/ 1553684 w 1553684"/>
              <a:gd name="connsiteY0" fmla="*/ 0 h 5693452"/>
              <a:gd name="connsiteX1" fmla="*/ 1168842 w 1553684"/>
              <a:gd name="connsiteY1" fmla="*/ 660277 h 5693452"/>
              <a:gd name="connsiteX2" fmla="*/ 898497 w 1553684"/>
              <a:gd name="connsiteY2" fmla="*/ 4150899 h 5693452"/>
              <a:gd name="connsiteX3" fmla="*/ 0 w 1553684"/>
              <a:gd name="connsiteY3" fmla="*/ 5693452 h 5693452"/>
              <a:gd name="connsiteX0" fmla="*/ 1553684 w 1562231"/>
              <a:gd name="connsiteY0" fmla="*/ 0 h 5693452"/>
              <a:gd name="connsiteX1" fmla="*/ 1168842 w 1562231"/>
              <a:gd name="connsiteY1" fmla="*/ 660277 h 5693452"/>
              <a:gd name="connsiteX2" fmla="*/ 898497 w 1562231"/>
              <a:gd name="connsiteY2" fmla="*/ 4150899 h 5693452"/>
              <a:gd name="connsiteX3" fmla="*/ 0 w 1562231"/>
              <a:gd name="connsiteY3" fmla="*/ 5693452 h 5693452"/>
              <a:gd name="connsiteX0" fmla="*/ 1553684 w 1561685"/>
              <a:gd name="connsiteY0" fmla="*/ 0 h 5693452"/>
              <a:gd name="connsiteX1" fmla="*/ 1168842 w 1561685"/>
              <a:gd name="connsiteY1" fmla="*/ 660277 h 5693452"/>
              <a:gd name="connsiteX2" fmla="*/ 898497 w 1561685"/>
              <a:gd name="connsiteY2" fmla="*/ 4150899 h 5693452"/>
              <a:gd name="connsiteX3" fmla="*/ 0 w 1561685"/>
              <a:gd name="connsiteY3" fmla="*/ 5693452 h 5693452"/>
              <a:gd name="connsiteX0" fmla="*/ 1553684 w 1570961"/>
              <a:gd name="connsiteY0" fmla="*/ 0 h 5693452"/>
              <a:gd name="connsiteX1" fmla="*/ 1168842 w 1570961"/>
              <a:gd name="connsiteY1" fmla="*/ 660277 h 5693452"/>
              <a:gd name="connsiteX2" fmla="*/ 898497 w 1570961"/>
              <a:gd name="connsiteY2" fmla="*/ 4150899 h 5693452"/>
              <a:gd name="connsiteX3" fmla="*/ 0 w 1570961"/>
              <a:gd name="connsiteY3" fmla="*/ 5693452 h 5693452"/>
              <a:gd name="connsiteX0" fmla="*/ 1168842 w 1168842"/>
              <a:gd name="connsiteY0" fmla="*/ 0 h 5033175"/>
              <a:gd name="connsiteX1" fmla="*/ 898497 w 1168842"/>
              <a:gd name="connsiteY1" fmla="*/ 3490622 h 5033175"/>
              <a:gd name="connsiteX2" fmla="*/ 0 w 1168842"/>
              <a:gd name="connsiteY2" fmla="*/ 5033175 h 5033175"/>
              <a:gd name="connsiteX0" fmla="*/ 1713373 w 1713373"/>
              <a:gd name="connsiteY0" fmla="*/ 0 h 5074272"/>
              <a:gd name="connsiteX1" fmla="*/ 898497 w 1713373"/>
              <a:gd name="connsiteY1" fmla="*/ 3531719 h 5074272"/>
              <a:gd name="connsiteX2" fmla="*/ 0 w 1713373"/>
              <a:gd name="connsiteY2" fmla="*/ 5074272 h 5074272"/>
              <a:gd name="connsiteX0" fmla="*/ 2087084 w 2087084"/>
              <a:gd name="connsiteY0" fmla="*/ 0 h 5121980"/>
              <a:gd name="connsiteX1" fmla="*/ 1272208 w 2087084"/>
              <a:gd name="connsiteY1" fmla="*/ 3531719 h 5121980"/>
              <a:gd name="connsiteX2" fmla="*/ 0 w 2087084"/>
              <a:gd name="connsiteY2" fmla="*/ 5121980 h 5121980"/>
              <a:gd name="connsiteX0" fmla="*/ 2087084 w 2087084"/>
              <a:gd name="connsiteY0" fmla="*/ 0 h 5121980"/>
              <a:gd name="connsiteX1" fmla="*/ 1272208 w 2087084"/>
              <a:gd name="connsiteY1" fmla="*/ 3531719 h 5121980"/>
              <a:gd name="connsiteX2" fmla="*/ 0 w 2087084"/>
              <a:gd name="connsiteY2" fmla="*/ 5121980 h 5121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7084" h="5121980">
                <a:moveTo>
                  <a:pt x="2087084" y="0"/>
                </a:moveTo>
                <a:cubicBezTo>
                  <a:pt x="2005596" y="392559"/>
                  <a:pt x="1502796" y="2594790"/>
                  <a:pt x="1272208" y="3531719"/>
                </a:cubicBezTo>
                <a:cubicBezTo>
                  <a:pt x="1041620" y="4468648"/>
                  <a:pt x="467801" y="4982833"/>
                  <a:pt x="0" y="512198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/>
            <a:endParaRPr lang="en-US" sz="900"/>
          </a:p>
        </p:txBody>
      </p:sp>
      <p:sp>
        <p:nvSpPr>
          <p:cNvPr id="499" name="TextBox 498"/>
          <p:cNvSpPr txBox="1"/>
          <p:nvPr/>
        </p:nvSpPr>
        <p:spPr>
          <a:xfrm rot="18669055">
            <a:off x="5591301" y="4715948"/>
            <a:ext cx="18396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350" dirty="0"/>
              <a:t>KREONET</a:t>
            </a:r>
          </a:p>
        </p:txBody>
      </p:sp>
      <p:sp>
        <p:nvSpPr>
          <p:cNvPr id="503" name="TextBox 502"/>
          <p:cNvSpPr txBox="1"/>
          <p:nvPr/>
        </p:nvSpPr>
        <p:spPr>
          <a:xfrm rot="16851606">
            <a:off x="6252930" y="2558136"/>
            <a:ext cx="18075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350" dirty="0"/>
              <a:t>Internet2</a:t>
            </a:r>
          </a:p>
        </p:txBody>
      </p:sp>
      <p:sp>
        <p:nvSpPr>
          <p:cNvPr id="509" name="Rounded Rectangular Callout 508"/>
          <p:cNvSpPr/>
          <p:nvPr/>
        </p:nvSpPr>
        <p:spPr bwMode="auto">
          <a:xfrm>
            <a:off x="3138877" y="1786182"/>
            <a:ext cx="263305" cy="287680"/>
          </a:xfrm>
          <a:prstGeom prst="wedgeRoundRectCallout">
            <a:avLst>
              <a:gd name="adj1" fmla="val 73294"/>
              <a:gd name="adj2" fmla="val 7908"/>
              <a:gd name="adj3" fmla="val 16667"/>
            </a:avLst>
          </a:prstGeom>
          <a:solidFill>
            <a:schemeClr val="bg1">
              <a:alpha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450"/>
              </a:lnSpc>
            </a:pPr>
            <a:r>
              <a:rPr lang="en-US" sz="350" err="1">
                <a:ea typeface="Arial" pitchFamily="-65" charset="0"/>
                <a:cs typeface="Arial" pitchFamily="-65" charset="0"/>
              </a:rPr>
              <a:t>PNWG</a:t>
            </a:r>
            <a:r>
              <a:rPr lang="en-US" sz="350">
                <a:ea typeface="Arial" pitchFamily="-65" charset="0"/>
                <a:cs typeface="Arial" pitchFamily="-65" charset="0"/>
              </a:rPr>
              <a:t>, KREONET,</a:t>
            </a:r>
          </a:p>
          <a:p>
            <a:pPr algn="ctr">
              <a:lnSpc>
                <a:spcPts val="450"/>
              </a:lnSpc>
            </a:pPr>
            <a:r>
              <a:rPr lang="en-US" sz="350">
                <a:ea typeface="Arial" pitchFamily="-65" charset="0"/>
                <a:cs typeface="Arial" pitchFamily="-65" charset="0"/>
              </a:rPr>
              <a:t>SINET,</a:t>
            </a:r>
          </a:p>
          <a:p>
            <a:pPr algn="ctr">
              <a:lnSpc>
                <a:spcPts val="450"/>
              </a:lnSpc>
            </a:pPr>
            <a:r>
              <a:rPr lang="en-US" sz="350">
                <a:ea typeface="Arial" pitchFamily="-65" charset="0"/>
                <a:cs typeface="Arial" pitchFamily="-65" charset="0"/>
              </a:rPr>
              <a:t>CANARIE,</a:t>
            </a:r>
            <a:br>
              <a:rPr lang="en-US" sz="350">
                <a:ea typeface="Arial" pitchFamily="-65" charset="0"/>
                <a:cs typeface="Arial" pitchFamily="-65" charset="0"/>
              </a:rPr>
            </a:br>
            <a:r>
              <a:rPr lang="en-US" sz="350">
                <a:ea typeface="Arial" pitchFamily="-65" charset="0"/>
                <a:cs typeface="Arial" pitchFamily="-65" charset="0"/>
              </a:rPr>
              <a:t>ESnet</a:t>
            </a:r>
          </a:p>
        </p:txBody>
      </p:sp>
      <p:sp>
        <p:nvSpPr>
          <p:cNvPr id="510" name="Freeform 509"/>
          <p:cNvSpPr/>
          <p:nvPr/>
        </p:nvSpPr>
        <p:spPr bwMode="auto">
          <a:xfrm rot="1035593">
            <a:off x="4409959" y="2448322"/>
            <a:ext cx="392192" cy="84980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60604 w 2490250"/>
              <a:gd name="connsiteY0" fmla="*/ 5055169 h 5055169"/>
              <a:gd name="connsiteX1" fmla="*/ 1499543 w 2490250"/>
              <a:gd name="connsiteY1" fmla="*/ 2647373 h 5055169"/>
              <a:gd name="connsiteX2" fmla="*/ 2021703 w 2490250"/>
              <a:gd name="connsiteY2" fmla="*/ 0 h 5055169"/>
              <a:gd name="connsiteX0" fmla="*/ 60604 w 1587531"/>
              <a:gd name="connsiteY0" fmla="*/ 5593887 h 5593887"/>
              <a:gd name="connsiteX1" fmla="*/ 1499543 w 1587531"/>
              <a:gd name="connsiteY1" fmla="*/ 3186091 h 5593887"/>
              <a:gd name="connsiteX2" fmla="*/ 116531 w 1587531"/>
              <a:gd name="connsiteY2" fmla="*/ 0 h 5593887"/>
              <a:gd name="connsiteX0" fmla="*/ 60604 w 1559180"/>
              <a:gd name="connsiteY0" fmla="*/ 5593887 h 5593887"/>
              <a:gd name="connsiteX1" fmla="*/ 1499543 w 1559180"/>
              <a:gd name="connsiteY1" fmla="*/ 3186091 h 5593887"/>
              <a:gd name="connsiteX2" fmla="*/ 116531 w 1559180"/>
              <a:gd name="connsiteY2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208680 w 1769294"/>
              <a:gd name="connsiteY0" fmla="*/ 3374371 h 3536466"/>
              <a:gd name="connsiteX1" fmla="*/ 1383012 w 1769294"/>
              <a:gd name="connsiteY1" fmla="*/ 3186091 h 3536466"/>
              <a:gd name="connsiteX2" fmla="*/ 1697880 w 1769294"/>
              <a:gd name="connsiteY2" fmla="*/ 563857 h 3536466"/>
              <a:gd name="connsiteX3" fmla="*/ 0 w 1769294"/>
              <a:gd name="connsiteY3" fmla="*/ 0 h 3536466"/>
              <a:gd name="connsiteX0" fmla="*/ 208680 w 1769294"/>
              <a:gd name="connsiteY0" fmla="*/ 3374371 h 3672703"/>
              <a:gd name="connsiteX1" fmla="*/ 1383012 w 1769294"/>
              <a:gd name="connsiteY1" fmla="*/ 3186091 h 3672703"/>
              <a:gd name="connsiteX2" fmla="*/ 1697880 w 1769294"/>
              <a:gd name="connsiteY2" fmla="*/ 563857 h 3672703"/>
              <a:gd name="connsiteX3" fmla="*/ 0 w 1769294"/>
              <a:gd name="connsiteY3" fmla="*/ 0 h 3672703"/>
              <a:gd name="connsiteX0" fmla="*/ 499748 w 1769294"/>
              <a:gd name="connsiteY0" fmla="*/ 3428242 h 3696020"/>
              <a:gd name="connsiteX1" fmla="*/ 1383012 w 1769294"/>
              <a:gd name="connsiteY1" fmla="*/ 3186091 h 3696020"/>
              <a:gd name="connsiteX2" fmla="*/ 1697880 w 1769294"/>
              <a:gd name="connsiteY2" fmla="*/ 563857 h 3696020"/>
              <a:gd name="connsiteX3" fmla="*/ 0 w 1769294"/>
              <a:gd name="connsiteY3" fmla="*/ 0 h 3696020"/>
              <a:gd name="connsiteX0" fmla="*/ 499748 w 1834970"/>
              <a:gd name="connsiteY0" fmla="*/ 3428242 h 3550818"/>
              <a:gd name="connsiteX1" fmla="*/ 1674080 w 1834970"/>
              <a:gd name="connsiteY1" fmla="*/ 2841313 h 3550818"/>
              <a:gd name="connsiteX2" fmla="*/ 1697880 w 1834970"/>
              <a:gd name="connsiteY2" fmla="*/ 563857 h 3550818"/>
              <a:gd name="connsiteX3" fmla="*/ 0 w 1834970"/>
              <a:gd name="connsiteY3" fmla="*/ 0 h 3550818"/>
              <a:gd name="connsiteX0" fmla="*/ 499748 w 1815809"/>
              <a:gd name="connsiteY0" fmla="*/ 3428242 h 3550818"/>
              <a:gd name="connsiteX1" fmla="*/ 1674080 w 1815809"/>
              <a:gd name="connsiteY1" fmla="*/ 2841313 h 3550818"/>
              <a:gd name="connsiteX2" fmla="*/ 1697880 w 1815809"/>
              <a:gd name="connsiteY2" fmla="*/ 563857 h 3550818"/>
              <a:gd name="connsiteX3" fmla="*/ 0 w 1815809"/>
              <a:gd name="connsiteY3" fmla="*/ 0 h 3550818"/>
              <a:gd name="connsiteX0" fmla="*/ 499748 w 1815811"/>
              <a:gd name="connsiteY0" fmla="*/ 3428242 h 3478206"/>
              <a:gd name="connsiteX1" fmla="*/ 1674080 w 1815811"/>
              <a:gd name="connsiteY1" fmla="*/ 2841313 h 3478206"/>
              <a:gd name="connsiteX2" fmla="*/ 1697880 w 1815811"/>
              <a:gd name="connsiteY2" fmla="*/ 563857 h 3478206"/>
              <a:gd name="connsiteX3" fmla="*/ 0 w 1815811"/>
              <a:gd name="connsiteY3" fmla="*/ 0 h 3478206"/>
              <a:gd name="connsiteX0" fmla="*/ 457884 w 1815809"/>
              <a:gd name="connsiteY0" fmla="*/ 2729358 h 3006440"/>
              <a:gd name="connsiteX1" fmla="*/ 1674080 w 1815809"/>
              <a:gd name="connsiteY1" fmla="*/ 2841313 h 3006440"/>
              <a:gd name="connsiteX2" fmla="*/ 1697880 w 1815809"/>
              <a:gd name="connsiteY2" fmla="*/ 563857 h 3006440"/>
              <a:gd name="connsiteX3" fmla="*/ 0 w 1815809"/>
              <a:gd name="connsiteY3" fmla="*/ 0 h 3006440"/>
              <a:gd name="connsiteX0" fmla="*/ 457884 w 1815811"/>
              <a:gd name="connsiteY0" fmla="*/ 2729358 h 3114387"/>
              <a:gd name="connsiteX1" fmla="*/ 1674080 w 1815811"/>
              <a:gd name="connsiteY1" fmla="*/ 2841313 h 3114387"/>
              <a:gd name="connsiteX2" fmla="*/ 1697880 w 1815811"/>
              <a:gd name="connsiteY2" fmla="*/ 563857 h 3114387"/>
              <a:gd name="connsiteX3" fmla="*/ 0 w 1815811"/>
              <a:gd name="connsiteY3" fmla="*/ 0 h 3114387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478816 w 1836743"/>
              <a:gd name="connsiteY0" fmla="*/ 5558990 h 5944019"/>
              <a:gd name="connsiteX1" fmla="*/ 1695012 w 1836743"/>
              <a:gd name="connsiteY1" fmla="*/ 5670945 h 5944019"/>
              <a:gd name="connsiteX2" fmla="*/ 1718812 w 1836743"/>
              <a:gd name="connsiteY2" fmla="*/ 3393489 h 5944019"/>
              <a:gd name="connsiteX3" fmla="*/ 0 w 1836743"/>
              <a:gd name="connsiteY3" fmla="*/ 0 h 5944019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1695012 w 1836743"/>
              <a:gd name="connsiteY0" fmla="*/ 5670945 h 5670945"/>
              <a:gd name="connsiteX1" fmla="*/ 1718812 w 1836743"/>
              <a:gd name="connsiteY1" fmla="*/ 3393489 h 5670945"/>
              <a:gd name="connsiteX2" fmla="*/ 0 w 1836743"/>
              <a:gd name="connsiteY2" fmla="*/ 0 h 5670945"/>
              <a:gd name="connsiteX0" fmla="*/ 1718812 w 1718812"/>
              <a:gd name="connsiteY0" fmla="*/ 3393489 h 3393490"/>
              <a:gd name="connsiteX1" fmla="*/ 0 w 1718812"/>
              <a:gd name="connsiteY1" fmla="*/ 0 h 3393490"/>
              <a:gd name="connsiteX0" fmla="*/ 1449547 w 1449547"/>
              <a:gd name="connsiteY0" fmla="*/ 3174209 h 3174209"/>
              <a:gd name="connsiteX1" fmla="*/ 0 w 1449547"/>
              <a:gd name="connsiteY1" fmla="*/ 0 h 3174209"/>
              <a:gd name="connsiteX0" fmla="*/ 1423086 w 1423086"/>
              <a:gd name="connsiteY0" fmla="*/ 3281952 h 3281952"/>
              <a:gd name="connsiteX1" fmla="*/ 0 w 1423086"/>
              <a:gd name="connsiteY1" fmla="*/ 0 h 3281952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1066226 w 1066227"/>
              <a:gd name="connsiteY0" fmla="*/ 1733368 h 1733368"/>
              <a:gd name="connsiteX1" fmla="*/ 0 w 1066227"/>
              <a:gd name="connsiteY1" fmla="*/ 0 h 1733368"/>
              <a:gd name="connsiteX0" fmla="*/ 1161373 w 1161373"/>
              <a:gd name="connsiteY0" fmla="*/ 2094791 h 2094791"/>
              <a:gd name="connsiteX1" fmla="*/ 0 w 1161373"/>
              <a:gd name="connsiteY1" fmla="*/ 1 h 2094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61373" h="2094791">
                <a:moveTo>
                  <a:pt x="1161373" y="2094791"/>
                </a:moveTo>
                <a:cubicBezTo>
                  <a:pt x="679494" y="1887007"/>
                  <a:pt x="213273" y="1164084"/>
                  <a:pt x="0" y="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11" name="Freeform 7"/>
          <p:cNvSpPr>
            <a:spLocks/>
          </p:cNvSpPr>
          <p:nvPr/>
        </p:nvSpPr>
        <p:spPr bwMode="auto">
          <a:xfrm>
            <a:off x="10417914" y="600935"/>
            <a:ext cx="1099872" cy="656488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512" name="TextBox 511"/>
          <p:cNvSpPr txBox="1"/>
          <p:nvPr/>
        </p:nvSpPr>
        <p:spPr>
          <a:xfrm>
            <a:off x="10728681" y="622705"/>
            <a:ext cx="353879" cy="209288"/>
          </a:xfrm>
          <a:prstGeom prst="rect">
            <a:avLst/>
          </a:prstGeom>
          <a:noFill/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650" b="1" u="sng" dirty="0"/>
              <a:t>KIAE/JINR</a:t>
            </a:r>
          </a:p>
          <a:p>
            <a:pPr algn="ctr"/>
            <a:r>
              <a:rPr lang="en-US" sz="650" b="1" u="sng" dirty="0"/>
              <a:t>Russia</a:t>
            </a:r>
          </a:p>
        </p:txBody>
      </p:sp>
      <p:sp>
        <p:nvSpPr>
          <p:cNvPr id="513" name="TextBox 512"/>
          <p:cNvSpPr txBox="1"/>
          <p:nvPr/>
        </p:nvSpPr>
        <p:spPr>
          <a:xfrm>
            <a:off x="10915888" y="893576"/>
            <a:ext cx="464486" cy="2862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9050">
            <a:solidFill>
              <a:srgbClr val="FFFF00"/>
            </a:solidFill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HEPNET</a:t>
            </a:r>
            <a:br>
              <a:rPr lang="en-US" sz="450" dirty="0"/>
            </a:br>
            <a:r>
              <a:rPr lang="en-US" sz="450" dirty="0"/>
              <a:t>JINR, IHEP</a:t>
            </a:r>
          </a:p>
          <a:p>
            <a:pPr algn="ctr"/>
            <a:r>
              <a:rPr lang="en-US" sz="450" dirty="0" err="1"/>
              <a:t>Protvino</a:t>
            </a:r>
            <a:r>
              <a:rPr lang="en-US" sz="450" dirty="0"/>
              <a:t>, </a:t>
            </a:r>
            <a:r>
              <a:rPr lang="en-US" sz="450" dirty="0" err="1"/>
              <a:t>GridPNPI</a:t>
            </a:r>
            <a:r>
              <a:rPr lang="en-US" sz="450" dirty="0"/>
              <a:t>,</a:t>
            </a:r>
          </a:p>
          <a:p>
            <a:pPr algn="ctr"/>
            <a:r>
              <a:rPr lang="en-US" sz="450" dirty="0"/>
              <a:t>RCC-KI T2, ITEP</a:t>
            </a:r>
          </a:p>
        </p:txBody>
      </p:sp>
      <p:sp>
        <p:nvSpPr>
          <p:cNvPr id="515" name="TextBox 514"/>
          <p:cNvSpPr txBox="1"/>
          <p:nvPr/>
        </p:nvSpPr>
        <p:spPr>
          <a:xfrm>
            <a:off x="11271659" y="885134"/>
            <a:ext cx="9298" cy="7848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9050">
            <a:solidFill>
              <a:srgbClr val="FFFF00"/>
            </a:solidFill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endParaRPr lang="en-US" sz="450" dirty="0"/>
          </a:p>
        </p:txBody>
      </p:sp>
      <p:sp>
        <p:nvSpPr>
          <p:cNvPr id="524" name="Freeform 523"/>
          <p:cNvSpPr/>
          <p:nvPr/>
        </p:nvSpPr>
        <p:spPr bwMode="auto">
          <a:xfrm flipH="1" flipV="1">
            <a:off x="8656492" y="4054500"/>
            <a:ext cx="243981" cy="37850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0371980"/>
              <a:gd name="connsiteY0" fmla="*/ 454169 h 797423"/>
              <a:gd name="connsiteX1" fmla="*/ 3359942 w 10371980"/>
              <a:gd name="connsiteY1" fmla="*/ 561651 h 797423"/>
              <a:gd name="connsiteX2" fmla="*/ 6198488 w 10371980"/>
              <a:gd name="connsiteY2" fmla="*/ 776978 h 797423"/>
              <a:gd name="connsiteX3" fmla="*/ 10371980 w 10371980"/>
              <a:gd name="connsiteY3" fmla="*/ 1 h 797423"/>
              <a:gd name="connsiteX0" fmla="*/ 0 w 10325379"/>
              <a:gd name="connsiteY0" fmla="*/ 306751 h 798975"/>
              <a:gd name="connsiteX1" fmla="*/ 3313341 w 10325379"/>
              <a:gd name="connsiteY1" fmla="*/ 561650 h 798975"/>
              <a:gd name="connsiteX2" fmla="*/ 6151887 w 10325379"/>
              <a:gd name="connsiteY2" fmla="*/ 776977 h 798975"/>
              <a:gd name="connsiteX3" fmla="*/ 10325379 w 10325379"/>
              <a:gd name="connsiteY3" fmla="*/ 0 h 798975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81242"/>
              <a:gd name="connsiteX1" fmla="*/ 6151887 w 10325379"/>
              <a:gd name="connsiteY1" fmla="*/ 776977 h 781242"/>
              <a:gd name="connsiteX2" fmla="*/ 10325379 w 10325379"/>
              <a:gd name="connsiteY2" fmla="*/ 0 h 781242"/>
              <a:gd name="connsiteX0" fmla="*/ 0 w 10748983"/>
              <a:gd name="connsiteY0" fmla="*/ 636445 h 813565"/>
              <a:gd name="connsiteX1" fmla="*/ 6575491 w 10748983"/>
              <a:gd name="connsiteY1" fmla="*/ 776977 h 813565"/>
              <a:gd name="connsiteX2" fmla="*/ 10748983 w 10748983"/>
              <a:gd name="connsiteY2" fmla="*/ 0 h 813565"/>
              <a:gd name="connsiteX0" fmla="*/ 0 w 10748983"/>
              <a:gd name="connsiteY0" fmla="*/ 636445 h 796898"/>
              <a:gd name="connsiteX1" fmla="*/ 6575491 w 10748983"/>
              <a:gd name="connsiteY1" fmla="*/ 776977 h 796898"/>
              <a:gd name="connsiteX2" fmla="*/ 10748983 w 10748983"/>
              <a:gd name="connsiteY2" fmla="*/ 0 h 796898"/>
              <a:gd name="connsiteX0" fmla="*/ 0 w 6593744"/>
              <a:gd name="connsiteY0" fmla="*/ 721418 h 904493"/>
              <a:gd name="connsiteX1" fmla="*/ 6575491 w 6593744"/>
              <a:gd name="connsiteY1" fmla="*/ 861950 h 904493"/>
              <a:gd name="connsiteX2" fmla="*/ 2223920 w 6593744"/>
              <a:gd name="connsiteY2" fmla="*/ 0 h 904493"/>
              <a:gd name="connsiteX0" fmla="*/ 0 w 6841046"/>
              <a:gd name="connsiteY0" fmla="*/ 721418 h 904493"/>
              <a:gd name="connsiteX1" fmla="*/ 6575491 w 6841046"/>
              <a:gd name="connsiteY1" fmla="*/ 861950 h 904493"/>
              <a:gd name="connsiteX2" fmla="*/ 2223920 w 6841046"/>
              <a:gd name="connsiteY2" fmla="*/ 0 h 904493"/>
              <a:gd name="connsiteX0" fmla="*/ 0 w 6882424"/>
              <a:gd name="connsiteY0" fmla="*/ 721418 h 786217"/>
              <a:gd name="connsiteX1" fmla="*/ 6628437 w 6882424"/>
              <a:gd name="connsiteY1" fmla="*/ 685207 h 786217"/>
              <a:gd name="connsiteX2" fmla="*/ 2223920 w 6882424"/>
              <a:gd name="connsiteY2" fmla="*/ 0 h 786217"/>
              <a:gd name="connsiteX0" fmla="*/ 2435744 w 9084646"/>
              <a:gd name="connsiteY0" fmla="*/ 765604 h 832847"/>
              <a:gd name="connsiteX1" fmla="*/ 9064181 w 9084646"/>
              <a:gd name="connsiteY1" fmla="*/ 729393 h 832847"/>
              <a:gd name="connsiteX2" fmla="*/ 0 w 9084646"/>
              <a:gd name="connsiteY2" fmla="*/ 0 h 832847"/>
              <a:gd name="connsiteX0" fmla="*/ 2435744 w 9173183"/>
              <a:gd name="connsiteY0" fmla="*/ 765604 h 820034"/>
              <a:gd name="connsiteX1" fmla="*/ 9064181 w 9173183"/>
              <a:gd name="connsiteY1" fmla="*/ 729393 h 820034"/>
              <a:gd name="connsiteX2" fmla="*/ 6089325 w 9173183"/>
              <a:gd name="connsiteY2" fmla="*/ 248121 h 820034"/>
              <a:gd name="connsiteX3" fmla="*/ 0 w 9173183"/>
              <a:gd name="connsiteY3" fmla="*/ 0 h 820034"/>
              <a:gd name="connsiteX0" fmla="*/ 3124107 w 9861546"/>
              <a:gd name="connsiteY0" fmla="*/ 752009 h 806439"/>
              <a:gd name="connsiteX1" fmla="*/ 9752544 w 9861546"/>
              <a:gd name="connsiteY1" fmla="*/ 715798 h 806439"/>
              <a:gd name="connsiteX2" fmla="*/ 6777688 w 9861546"/>
              <a:gd name="connsiteY2" fmla="*/ 234526 h 806439"/>
              <a:gd name="connsiteX3" fmla="*/ 0 w 9861546"/>
              <a:gd name="connsiteY3" fmla="*/ 0 h 806439"/>
              <a:gd name="connsiteX0" fmla="*/ 0 w 15168785"/>
              <a:gd name="connsiteY0" fmla="*/ 642867 h 748907"/>
              <a:gd name="connsiteX1" fmla="*/ 14588299 w 15168785"/>
              <a:gd name="connsiteY1" fmla="*/ 715798 h 748907"/>
              <a:gd name="connsiteX2" fmla="*/ 11613443 w 15168785"/>
              <a:gd name="connsiteY2" fmla="*/ 234526 h 748907"/>
              <a:gd name="connsiteX3" fmla="*/ 4835755 w 15168785"/>
              <a:gd name="connsiteY3" fmla="*/ 0 h 748907"/>
              <a:gd name="connsiteX0" fmla="*/ 0 w 12245577"/>
              <a:gd name="connsiteY0" fmla="*/ 642867 h 678687"/>
              <a:gd name="connsiteX1" fmla="*/ 9760197 w 12245577"/>
              <a:gd name="connsiteY1" fmla="*/ 546021 h 678687"/>
              <a:gd name="connsiteX2" fmla="*/ 11613443 w 12245577"/>
              <a:gd name="connsiteY2" fmla="*/ 234526 h 678687"/>
              <a:gd name="connsiteX3" fmla="*/ 4835755 w 12245577"/>
              <a:gd name="connsiteY3" fmla="*/ 0 h 678687"/>
              <a:gd name="connsiteX0" fmla="*/ 0 w 12245567"/>
              <a:gd name="connsiteY0" fmla="*/ 696688 h 732508"/>
              <a:gd name="connsiteX1" fmla="*/ 9760197 w 12245567"/>
              <a:gd name="connsiteY1" fmla="*/ 599842 h 732508"/>
              <a:gd name="connsiteX2" fmla="*/ 11613443 w 12245567"/>
              <a:gd name="connsiteY2" fmla="*/ 288347 h 732508"/>
              <a:gd name="connsiteX3" fmla="*/ 10285845 w 12245567"/>
              <a:gd name="connsiteY3" fmla="*/ 0 h 732508"/>
              <a:gd name="connsiteX0" fmla="*/ 0 w 12156497"/>
              <a:gd name="connsiteY0" fmla="*/ 654820 h 697785"/>
              <a:gd name="connsiteX1" fmla="*/ 9673728 w 12156497"/>
              <a:gd name="connsiteY1" fmla="*/ 599842 h 697785"/>
              <a:gd name="connsiteX2" fmla="*/ 11526974 w 12156497"/>
              <a:gd name="connsiteY2" fmla="*/ 288347 h 697785"/>
              <a:gd name="connsiteX3" fmla="*/ 10199376 w 12156497"/>
              <a:gd name="connsiteY3" fmla="*/ 0 h 697785"/>
              <a:gd name="connsiteX0" fmla="*/ 0 w 12156497"/>
              <a:gd name="connsiteY0" fmla="*/ 654820 h 654820"/>
              <a:gd name="connsiteX1" fmla="*/ 9673728 w 12156497"/>
              <a:gd name="connsiteY1" fmla="*/ 599842 h 654820"/>
              <a:gd name="connsiteX2" fmla="*/ 11526974 w 12156497"/>
              <a:gd name="connsiteY2" fmla="*/ 288347 h 654820"/>
              <a:gd name="connsiteX3" fmla="*/ 10199376 w 12156497"/>
              <a:gd name="connsiteY3" fmla="*/ 0 h 654820"/>
              <a:gd name="connsiteX0" fmla="*/ 0 w 9579693"/>
              <a:gd name="connsiteY0" fmla="*/ 696688 h 696688"/>
              <a:gd name="connsiteX1" fmla="*/ 7166256 w 9579693"/>
              <a:gd name="connsiteY1" fmla="*/ 599842 h 696688"/>
              <a:gd name="connsiteX2" fmla="*/ 9019502 w 9579693"/>
              <a:gd name="connsiteY2" fmla="*/ 288347 h 696688"/>
              <a:gd name="connsiteX3" fmla="*/ 7691904 w 9579693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502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499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499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776444 h 776444"/>
              <a:gd name="connsiteX1" fmla="*/ 6993328 w 9551645"/>
              <a:gd name="connsiteY1" fmla="*/ 640951 h 776444"/>
              <a:gd name="connsiteX2" fmla="*/ 9019499 w 9551645"/>
              <a:gd name="connsiteY2" fmla="*/ 368103 h 776444"/>
              <a:gd name="connsiteX3" fmla="*/ 8034507 w 9551645"/>
              <a:gd name="connsiteY3" fmla="*/ 0 h 776444"/>
              <a:gd name="connsiteX0" fmla="*/ 0 w 9551645"/>
              <a:gd name="connsiteY0" fmla="*/ 776444 h 776444"/>
              <a:gd name="connsiteX1" fmla="*/ 6993328 w 9551645"/>
              <a:gd name="connsiteY1" fmla="*/ 640951 h 776444"/>
              <a:gd name="connsiteX2" fmla="*/ 9019499 w 9551645"/>
              <a:gd name="connsiteY2" fmla="*/ 368103 h 776444"/>
              <a:gd name="connsiteX3" fmla="*/ 8034507 w 9551645"/>
              <a:gd name="connsiteY3" fmla="*/ 0 h 776444"/>
              <a:gd name="connsiteX0" fmla="*/ 0 w 8034507"/>
              <a:gd name="connsiteY0" fmla="*/ 776444 h 776444"/>
              <a:gd name="connsiteX1" fmla="*/ 6993328 w 8034507"/>
              <a:gd name="connsiteY1" fmla="*/ 640951 h 776444"/>
              <a:gd name="connsiteX2" fmla="*/ 8034507 w 8034507"/>
              <a:gd name="connsiteY2" fmla="*/ 0 h 776444"/>
              <a:gd name="connsiteX0" fmla="*/ 0 w 9822797"/>
              <a:gd name="connsiteY0" fmla="*/ 776444 h 776444"/>
              <a:gd name="connsiteX1" fmla="*/ 9477141 w 9822797"/>
              <a:gd name="connsiteY1" fmla="*/ 551625 h 776444"/>
              <a:gd name="connsiteX2" fmla="*/ 8034507 w 9822797"/>
              <a:gd name="connsiteY2" fmla="*/ 0 h 776444"/>
              <a:gd name="connsiteX0" fmla="*/ 0 w 9822797"/>
              <a:gd name="connsiteY0" fmla="*/ 776444 h 776444"/>
              <a:gd name="connsiteX1" fmla="*/ 9477141 w 9822797"/>
              <a:gd name="connsiteY1" fmla="*/ 551625 h 776444"/>
              <a:gd name="connsiteX2" fmla="*/ 8034507 w 9822797"/>
              <a:gd name="connsiteY2" fmla="*/ 0 h 776444"/>
              <a:gd name="connsiteX0" fmla="*/ 0 w 10316212"/>
              <a:gd name="connsiteY0" fmla="*/ 758065 h 758065"/>
              <a:gd name="connsiteX1" fmla="*/ 9970556 w 10316212"/>
              <a:gd name="connsiteY1" fmla="*/ 551625 h 758065"/>
              <a:gd name="connsiteX2" fmla="*/ 8527922 w 10316212"/>
              <a:gd name="connsiteY2" fmla="*/ 0 h 758065"/>
              <a:gd name="connsiteX0" fmla="*/ 0 w 10316212"/>
              <a:gd name="connsiteY0" fmla="*/ 758065 h 758065"/>
              <a:gd name="connsiteX1" fmla="*/ 9970556 w 10316212"/>
              <a:gd name="connsiteY1" fmla="*/ 525895 h 758065"/>
              <a:gd name="connsiteX2" fmla="*/ 8527922 w 10316212"/>
              <a:gd name="connsiteY2" fmla="*/ 0 h 758065"/>
              <a:gd name="connsiteX0" fmla="*/ 0 w 7946276"/>
              <a:gd name="connsiteY0" fmla="*/ 818981 h 818981"/>
              <a:gd name="connsiteX1" fmla="*/ 7600620 w 7946276"/>
              <a:gd name="connsiteY1" fmla="*/ 525895 h 818981"/>
              <a:gd name="connsiteX2" fmla="*/ 6157986 w 7946276"/>
              <a:gd name="connsiteY2" fmla="*/ 0 h 818981"/>
              <a:gd name="connsiteX0" fmla="*/ 0 w 10343580"/>
              <a:gd name="connsiteY0" fmla="*/ 644393 h 644393"/>
              <a:gd name="connsiteX1" fmla="*/ 9997924 w 10343580"/>
              <a:gd name="connsiteY1" fmla="*/ 525895 h 644393"/>
              <a:gd name="connsiteX2" fmla="*/ 8555290 w 10343580"/>
              <a:gd name="connsiteY2" fmla="*/ 0 h 644393"/>
              <a:gd name="connsiteX0" fmla="*/ 0 w 8555293"/>
              <a:gd name="connsiteY0" fmla="*/ 644393 h 644393"/>
              <a:gd name="connsiteX1" fmla="*/ 5053497 w 8555293"/>
              <a:gd name="connsiteY1" fmla="*/ 424052 h 644393"/>
              <a:gd name="connsiteX2" fmla="*/ 8555290 w 8555293"/>
              <a:gd name="connsiteY2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55293" h="644393">
                <a:moveTo>
                  <a:pt x="0" y="644393"/>
                </a:moveTo>
                <a:cubicBezTo>
                  <a:pt x="5998231" y="436870"/>
                  <a:pt x="5703527" y="214798"/>
                  <a:pt x="855529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30" name="Freeform 529"/>
          <p:cNvSpPr/>
          <p:nvPr/>
        </p:nvSpPr>
        <p:spPr bwMode="auto">
          <a:xfrm flipV="1">
            <a:off x="4563704" y="3680767"/>
            <a:ext cx="36672" cy="44454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4987023 w 4987023"/>
              <a:gd name="connsiteY0" fmla="*/ 3850849 h 4052292"/>
              <a:gd name="connsiteX1" fmla="*/ 13832 w 4987023"/>
              <a:gd name="connsiteY1" fmla="*/ 3714035 h 4052292"/>
              <a:gd name="connsiteX2" fmla="*/ 3526056 w 4987023"/>
              <a:gd name="connsiteY2" fmla="*/ 0 h 4052292"/>
              <a:gd name="connsiteX0" fmla="*/ 1683602 w 1683602"/>
              <a:gd name="connsiteY0" fmla="*/ 3850849 h 3850849"/>
              <a:gd name="connsiteX1" fmla="*/ 39488 w 1683602"/>
              <a:gd name="connsiteY1" fmla="*/ 3089574 h 3850849"/>
              <a:gd name="connsiteX2" fmla="*/ 222635 w 1683602"/>
              <a:gd name="connsiteY2" fmla="*/ 0 h 3850849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44113 w 1644113"/>
              <a:gd name="connsiteY0" fmla="*/ 3791376 h 3791376"/>
              <a:gd name="connsiteX1" fmla="*/ -1 w 1644113"/>
              <a:gd name="connsiteY1" fmla="*/ 3030101 h 3791376"/>
              <a:gd name="connsiteX2" fmla="*/ 610903 w 1644113"/>
              <a:gd name="connsiteY2" fmla="*/ 0 h 3791376"/>
              <a:gd name="connsiteX0" fmla="*/ 1644113 w 1644113"/>
              <a:gd name="connsiteY0" fmla="*/ 3791376 h 3791376"/>
              <a:gd name="connsiteX1" fmla="*/ 0 w 1644113"/>
              <a:gd name="connsiteY1" fmla="*/ 3030100 h 3791376"/>
              <a:gd name="connsiteX2" fmla="*/ 610903 w 1644113"/>
              <a:gd name="connsiteY2" fmla="*/ 0 h 3791376"/>
              <a:gd name="connsiteX0" fmla="*/ 1683601 w 1683601"/>
              <a:gd name="connsiteY0" fmla="*/ 3791376 h 3791376"/>
              <a:gd name="connsiteX1" fmla="*/ 39488 w 1683601"/>
              <a:gd name="connsiteY1" fmla="*/ 3030100 h 3791376"/>
              <a:gd name="connsiteX2" fmla="*/ 650391 w 1683601"/>
              <a:gd name="connsiteY2" fmla="*/ 0 h 3791376"/>
              <a:gd name="connsiteX0" fmla="*/ 1674289 w 1674289"/>
              <a:gd name="connsiteY0" fmla="*/ 3791376 h 3791376"/>
              <a:gd name="connsiteX1" fmla="*/ 30176 w 1674289"/>
              <a:gd name="connsiteY1" fmla="*/ 3030100 h 3791376"/>
              <a:gd name="connsiteX2" fmla="*/ 641079 w 1674289"/>
              <a:gd name="connsiteY2" fmla="*/ 0 h 3791376"/>
              <a:gd name="connsiteX0" fmla="*/ 1713079 w 1713079"/>
              <a:gd name="connsiteY0" fmla="*/ 3791376 h 3791376"/>
              <a:gd name="connsiteX1" fmla="*/ 68966 w 1713079"/>
              <a:gd name="connsiteY1" fmla="*/ 3030100 h 3791376"/>
              <a:gd name="connsiteX2" fmla="*/ 679869 w 1713079"/>
              <a:gd name="connsiteY2" fmla="*/ 0 h 3791376"/>
              <a:gd name="connsiteX0" fmla="*/ 3477062 w 3477062"/>
              <a:gd name="connsiteY0" fmla="*/ 4443762 h 4443762"/>
              <a:gd name="connsiteX1" fmla="*/ 1832949 w 3477062"/>
              <a:gd name="connsiteY1" fmla="*/ 3682486 h 4443762"/>
              <a:gd name="connsiteX2" fmla="*/ 5452 w 3477062"/>
              <a:gd name="connsiteY2" fmla="*/ 117135 h 4443762"/>
              <a:gd name="connsiteX3" fmla="*/ 2443852 w 3477062"/>
              <a:gd name="connsiteY3" fmla="*/ 652386 h 4443762"/>
              <a:gd name="connsiteX0" fmla="*/ 3477062 w 3477062"/>
              <a:gd name="connsiteY0" fmla="*/ 4445954 h 4445954"/>
              <a:gd name="connsiteX1" fmla="*/ 1832949 w 3477062"/>
              <a:gd name="connsiteY1" fmla="*/ 3684678 h 4445954"/>
              <a:gd name="connsiteX2" fmla="*/ 5452 w 3477062"/>
              <a:gd name="connsiteY2" fmla="*/ 119327 h 4445954"/>
              <a:gd name="connsiteX3" fmla="*/ 1904506 w 3477062"/>
              <a:gd name="connsiteY3" fmla="*/ 624843 h 4445954"/>
              <a:gd name="connsiteX0" fmla="*/ 3477062 w 3477062"/>
              <a:gd name="connsiteY0" fmla="*/ 4326627 h 4326627"/>
              <a:gd name="connsiteX1" fmla="*/ 1832949 w 3477062"/>
              <a:gd name="connsiteY1" fmla="*/ 3565351 h 4326627"/>
              <a:gd name="connsiteX2" fmla="*/ 5452 w 3477062"/>
              <a:gd name="connsiteY2" fmla="*/ 0 h 4326627"/>
              <a:gd name="connsiteX3" fmla="*/ 1904506 w 3477062"/>
              <a:gd name="connsiteY3" fmla="*/ 505516 h 4326627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879633 h 4879633"/>
              <a:gd name="connsiteX1" fmla="*/ 1814412 w 3458525"/>
              <a:gd name="connsiteY1" fmla="*/ 4118357 h 4879633"/>
              <a:gd name="connsiteX2" fmla="*/ 5513 w 3458525"/>
              <a:gd name="connsiteY2" fmla="*/ 478665 h 4879633"/>
              <a:gd name="connsiteX3" fmla="*/ 2709839 w 3458525"/>
              <a:gd name="connsiteY3" fmla="*/ 0 h 4879633"/>
              <a:gd name="connsiteX0" fmla="*/ 3546854 w 3546854"/>
              <a:gd name="connsiteY0" fmla="*/ 2856677 h 4171459"/>
              <a:gd name="connsiteX1" fmla="*/ 1814468 w 3546854"/>
              <a:gd name="connsiteY1" fmla="*/ 4118357 h 4171459"/>
              <a:gd name="connsiteX2" fmla="*/ 5569 w 3546854"/>
              <a:gd name="connsiteY2" fmla="*/ 478665 h 4171459"/>
              <a:gd name="connsiteX3" fmla="*/ 2709895 w 3546854"/>
              <a:gd name="connsiteY3" fmla="*/ 0 h 4171459"/>
              <a:gd name="connsiteX0" fmla="*/ 3541285 w 3541285"/>
              <a:gd name="connsiteY0" fmla="*/ 2856677 h 2856678"/>
              <a:gd name="connsiteX1" fmla="*/ 0 w 3541285"/>
              <a:gd name="connsiteY1" fmla="*/ 478665 h 2856678"/>
              <a:gd name="connsiteX2" fmla="*/ 2704326 w 3541285"/>
              <a:gd name="connsiteY2" fmla="*/ 0 h 2856678"/>
              <a:gd name="connsiteX0" fmla="*/ 3541285 w 3541285"/>
              <a:gd name="connsiteY0" fmla="*/ 2856677 h 2856676"/>
              <a:gd name="connsiteX1" fmla="*/ 0 w 3541285"/>
              <a:gd name="connsiteY1" fmla="*/ 478665 h 2856676"/>
              <a:gd name="connsiteX2" fmla="*/ 2704326 w 3541285"/>
              <a:gd name="connsiteY2" fmla="*/ 0 h 2856676"/>
              <a:gd name="connsiteX0" fmla="*/ 1211189 w 3216128"/>
              <a:gd name="connsiteY0" fmla="*/ 3736794 h 3736794"/>
              <a:gd name="connsiteX1" fmla="*/ 511802 w 3216128"/>
              <a:gd name="connsiteY1" fmla="*/ 478665 h 3736794"/>
              <a:gd name="connsiteX2" fmla="*/ 3216128 w 3216128"/>
              <a:gd name="connsiteY2" fmla="*/ 0 h 3736794"/>
              <a:gd name="connsiteX0" fmla="*/ 699387 w 2704326"/>
              <a:gd name="connsiteY0" fmla="*/ 3736794 h 3736794"/>
              <a:gd name="connsiteX1" fmla="*/ 0 w 2704326"/>
              <a:gd name="connsiteY1" fmla="*/ 478665 h 3736794"/>
              <a:gd name="connsiteX2" fmla="*/ 2704326 w 2704326"/>
              <a:gd name="connsiteY2" fmla="*/ 0 h 3736794"/>
              <a:gd name="connsiteX0" fmla="*/ 699387 w 809729"/>
              <a:gd name="connsiteY0" fmla="*/ 3258129 h 3258129"/>
              <a:gd name="connsiteX1" fmla="*/ 0 w 809729"/>
              <a:gd name="connsiteY1" fmla="*/ 0 h 3258129"/>
              <a:gd name="connsiteX2" fmla="*/ 809729 w 809729"/>
              <a:gd name="connsiteY2" fmla="*/ 1506713 h 3258129"/>
              <a:gd name="connsiteX0" fmla="*/ 699387 w 809729"/>
              <a:gd name="connsiteY0" fmla="*/ 3258129 h 3258129"/>
              <a:gd name="connsiteX1" fmla="*/ 0 w 809729"/>
              <a:gd name="connsiteY1" fmla="*/ 0 h 3258129"/>
              <a:gd name="connsiteX2" fmla="*/ 809729 w 809729"/>
              <a:gd name="connsiteY2" fmla="*/ 1506713 h 3258129"/>
              <a:gd name="connsiteX0" fmla="*/ 699387 w 809729"/>
              <a:gd name="connsiteY0" fmla="*/ 3442340 h 3442340"/>
              <a:gd name="connsiteX1" fmla="*/ 0 w 809729"/>
              <a:gd name="connsiteY1" fmla="*/ 0 h 3442340"/>
              <a:gd name="connsiteX2" fmla="*/ 809729 w 809729"/>
              <a:gd name="connsiteY2" fmla="*/ 1690924 h 3442340"/>
              <a:gd name="connsiteX0" fmla="*/ 699387 w 809729"/>
              <a:gd name="connsiteY0" fmla="*/ 3442340 h 3442340"/>
              <a:gd name="connsiteX1" fmla="*/ 0 w 809729"/>
              <a:gd name="connsiteY1" fmla="*/ 0 h 3442340"/>
              <a:gd name="connsiteX2" fmla="*/ 809729 w 809729"/>
              <a:gd name="connsiteY2" fmla="*/ 1690924 h 3442340"/>
              <a:gd name="connsiteX0" fmla="*/ 699387 w 1804001"/>
              <a:gd name="connsiteY0" fmla="*/ 3584913 h 3584913"/>
              <a:gd name="connsiteX1" fmla="*/ 0 w 1804001"/>
              <a:gd name="connsiteY1" fmla="*/ 142573 h 3584913"/>
              <a:gd name="connsiteX2" fmla="*/ 1804001 w 1804001"/>
              <a:gd name="connsiteY2" fmla="*/ 202656 h 3584913"/>
              <a:gd name="connsiteX0" fmla="*/ 699387 w 1804001"/>
              <a:gd name="connsiteY0" fmla="*/ 3473747 h 3473747"/>
              <a:gd name="connsiteX1" fmla="*/ 0 w 1804001"/>
              <a:gd name="connsiteY1" fmla="*/ 31407 h 3473747"/>
              <a:gd name="connsiteX2" fmla="*/ 1804001 w 1804001"/>
              <a:gd name="connsiteY2" fmla="*/ 91490 h 3473747"/>
              <a:gd name="connsiteX0" fmla="*/ 699387 w 1804001"/>
              <a:gd name="connsiteY0" fmla="*/ 3716431 h 3716431"/>
              <a:gd name="connsiteX1" fmla="*/ 0 w 1804001"/>
              <a:gd name="connsiteY1" fmla="*/ 0 h 3716431"/>
              <a:gd name="connsiteX2" fmla="*/ 1804001 w 1804001"/>
              <a:gd name="connsiteY2" fmla="*/ 334174 h 3716431"/>
              <a:gd name="connsiteX0" fmla="*/ 699387 w 1804001"/>
              <a:gd name="connsiteY0" fmla="*/ 3725345 h 3725345"/>
              <a:gd name="connsiteX1" fmla="*/ 0 w 1804001"/>
              <a:gd name="connsiteY1" fmla="*/ 8914 h 3725345"/>
              <a:gd name="connsiteX2" fmla="*/ 1804001 w 1804001"/>
              <a:gd name="connsiteY2" fmla="*/ 343088 h 3725345"/>
              <a:gd name="connsiteX0" fmla="*/ 707793 w 1812407"/>
              <a:gd name="connsiteY0" fmla="*/ 3725347 h 3725347"/>
              <a:gd name="connsiteX1" fmla="*/ 8406 w 1812407"/>
              <a:gd name="connsiteY1" fmla="*/ 8916 h 3725347"/>
              <a:gd name="connsiteX2" fmla="*/ 1812407 w 1812407"/>
              <a:gd name="connsiteY2" fmla="*/ 343090 h 3725347"/>
              <a:gd name="connsiteX0" fmla="*/ 707793 w 1572408"/>
              <a:gd name="connsiteY0" fmla="*/ 3716596 h 3716596"/>
              <a:gd name="connsiteX1" fmla="*/ 8406 w 1572408"/>
              <a:gd name="connsiteY1" fmla="*/ 165 h 3716596"/>
              <a:gd name="connsiteX2" fmla="*/ 1572408 w 1572408"/>
              <a:gd name="connsiteY2" fmla="*/ 594726 h 3716596"/>
              <a:gd name="connsiteX0" fmla="*/ 707793 w 1572408"/>
              <a:gd name="connsiteY0" fmla="*/ 3750955 h 3750955"/>
              <a:gd name="connsiteX1" fmla="*/ 8406 w 1572408"/>
              <a:gd name="connsiteY1" fmla="*/ 34524 h 3750955"/>
              <a:gd name="connsiteX2" fmla="*/ 1572408 w 1572408"/>
              <a:gd name="connsiteY2" fmla="*/ 629085 h 3750955"/>
              <a:gd name="connsiteX0" fmla="*/ 766525 w 1631140"/>
              <a:gd name="connsiteY0" fmla="*/ 3750955 h 3750955"/>
              <a:gd name="connsiteX1" fmla="*/ 67138 w 1631140"/>
              <a:gd name="connsiteY1" fmla="*/ 34524 h 3750955"/>
              <a:gd name="connsiteX2" fmla="*/ 1631140 w 1631140"/>
              <a:gd name="connsiteY2" fmla="*/ 629085 h 3750955"/>
              <a:gd name="connsiteX0" fmla="*/ 813708 w 1678323"/>
              <a:gd name="connsiteY0" fmla="*/ 3815125 h 3815125"/>
              <a:gd name="connsiteX1" fmla="*/ 62893 w 1678323"/>
              <a:gd name="connsiteY1" fmla="*/ 30171 h 3815125"/>
              <a:gd name="connsiteX2" fmla="*/ 1678323 w 1678323"/>
              <a:gd name="connsiteY2" fmla="*/ 693255 h 3815125"/>
              <a:gd name="connsiteX0" fmla="*/ 1187171 w 2051786"/>
              <a:gd name="connsiteY0" fmla="*/ 3431966 h 3431966"/>
              <a:gd name="connsiteX1" fmla="*/ 42076 w 2051786"/>
              <a:gd name="connsiteY1" fmla="*/ 112966 h 3431966"/>
              <a:gd name="connsiteX2" fmla="*/ 2051786 w 2051786"/>
              <a:gd name="connsiteY2" fmla="*/ 310096 h 3431966"/>
              <a:gd name="connsiteX0" fmla="*/ 797924 w 1662539"/>
              <a:gd name="connsiteY0" fmla="*/ 3828080 h 3828080"/>
              <a:gd name="connsiteX1" fmla="*/ 64251 w 1662539"/>
              <a:gd name="connsiteY1" fmla="*/ 29421 h 3828080"/>
              <a:gd name="connsiteX2" fmla="*/ 1662539 w 1662539"/>
              <a:gd name="connsiteY2" fmla="*/ 706210 h 3828080"/>
              <a:gd name="connsiteX0" fmla="*/ 1137664 w 1642282"/>
              <a:gd name="connsiteY0" fmla="*/ 3718444 h 3718444"/>
              <a:gd name="connsiteX1" fmla="*/ 43994 w 1642282"/>
              <a:gd name="connsiteY1" fmla="*/ 29421 h 3718444"/>
              <a:gd name="connsiteX2" fmla="*/ 1642282 w 1642282"/>
              <a:gd name="connsiteY2" fmla="*/ 706210 h 3718444"/>
              <a:gd name="connsiteX0" fmla="*/ 1137664 w 2108876"/>
              <a:gd name="connsiteY0" fmla="*/ 4042245 h 4042245"/>
              <a:gd name="connsiteX1" fmla="*/ 43994 w 2108876"/>
              <a:gd name="connsiteY1" fmla="*/ 353222 h 4042245"/>
              <a:gd name="connsiteX2" fmla="*/ 2108876 w 2108876"/>
              <a:gd name="connsiteY2" fmla="*/ 169797 h 4042245"/>
              <a:gd name="connsiteX0" fmla="*/ 0 w 971212"/>
              <a:gd name="connsiteY0" fmla="*/ 3872448 h 3872448"/>
              <a:gd name="connsiteX1" fmla="*/ 971212 w 971212"/>
              <a:gd name="connsiteY1" fmla="*/ 0 h 3872448"/>
              <a:gd name="connsiteX0" fmla="*/ 0 w 971212"/>
              <a:gd name="connsiteY0" fmla="*/ 3872448 h 3872448"/>
              <a:gd name="connsiteX1" fmla="*/ 971212 w 971212"/>
              <a:gd name="connsiteY1" fmla="*/ 0 h 3872448"/>
              <a:gd name="connsiteX0" fmla="*/ 0 w 1045867"/>
              <a:gd name="connsiteY0" fmla="*/ 3657395 h 3657395"/>
              <a:gd name="connsiteX1" fmla="*/ 1045867 w 1045867"/>
              <a:gd name="connsiteY1" fmla="*/ 0 h 3657395"/>
              <a:gd name="connsiteX0" fmla="*/ 24657 w 1070524"/>
              <a:gd name="connsiteY0" fmla="*/ 3657395 h 3657395"/>
              <a:gd name="connsiteX1" fmla="*/ 1070524 w 1070524"/>
              <a:gd name="connsiteY1" fmla="*/ 0 h 3657395"/>
              <a:gd name="connsiteX0" fmla="*/ 33983 w 1054094"/>
              <a:gd name="connsiteY0" fmla="*/ 3499115 h 3499115"/>
              <a:gd name="connsiteX1" fmla="*/ 1054094 w 1054094"/>
              <a:gd name="connsiteY1" fmla="*/ 0 h 3499115"/>
              <a:gd name="connsiteX0" fmla="*/ 1 w 1020112"/>
              <a:gd name="connsiteY0" fmla="*/ 3499115 h 3499115"/>
              <a:gd name="connsiteX1" fmla="*/ 1020112 w 1020112"/>
              <a:gd name="connsiteY1" fmla="*/ 0 h 3499115"/>
              <a:gd name="connsiteX0" fmla="*/ 0 w 1020111"/>
              <a:gd name="connsiteY0" fmla="*/ 3499115 h 3499115"/>
              <a:gd name="connsiteX1" fmla="*/ 1020111 w 1020111"/>
              <a:gd name="connsiteY1" fmla="*/ 0 h 3499115"/>
              <a:gd name="connsiteX0" fmla="*/ 0 w 1020111"/>
              <a:gd name="connsiteY0" fmla="*/ 3499115 h 3499115"/>
              <a:gd name="connsiteX1" fmla="*/ 1020111 w 1020111"/>
              <a:gd name="connsiteY1" fmla="*/ 0 h 3499115"/>
              <a:gd name="connsiteX0" fmla="*/ 0 w 660459"/>
              <a:gd name="connsiteY0" fmla="*/ 2962226 h 2962226"/>
              <a:gd name="connsiteX1" fmla="*/ 660459 w 660459"/>
              <a:gd name="connsiteY1" fmla="*/ 0 h 2962226"/>
              <a:gd name="connsiteX0" fmla="*/ 0 w 660459"/>
              <a:gd name="connsiteY0" fmla="*/ 2962226 h 2962226"/>
              <a:gd name="connsiteX1" fmla="*/ 660459 w 660459"/>
              <a:gd name="connsiteY1" fmla="*/ 0 h 2962226"/>
              <a:gd name="connsiteX0" fmla="*/ 0 w 327697"/>
              <a:gd name="connsiteY0" fmla="*/ 2908703 h 2908703"/>
              <a:gd name="connsiteX1" fmla="*/ 327697 w 327697"/>
              <a:gd name="connsiteY1" fmla="*/ 0 h 2908703"/>
              <a:gd name="connsiteX0" fmla="*/ 0 w 327697"/>
              <a:gd name="connsiteY0" fmla="*/ 2908703 h 2908703"/>
              <a:gd name="connsiteX1" fmla="*/ 327697 w 327697"/>
              <a:gd name="connsiteY1" fmla="*/ 0 h 2908703"/>
              <a:gd name="connsiteX0" fmla="*/ 0 w 327697"/>
              <a:gd name="connsiteY0" fmla="*/ 1820431 h 1820431"/>
              <a:gd name="connsiteX1" fmla="*/ 327697 w 327697"/>
              <a:gd name="connsiteY1" fmla="*/ 0 h 1820431"/>
              <a:gd name="connsiteX0" fmla="*/ 3823 w 331520"/>
              <a:gd name="connsiteY0" fmla="*/ 1820431 h 1820431"/>
              <a:gd name="connsiteX1" fmla="*/ 331520 w 331520"/>
              <a:gd name="connsiteY1" fmla="*/ 0 h 1820431"/>
              <a:gd name="connsiteX0" fmla="*/ 109155 w 174675"/>
              <a:gd name="connsiteY0" fmla="*/ 1856113 h 1856113"/>
              <a:gd name="connsiteX1" fmla="*/ 174675 w 174675"/>
              <a:gd name="connsiteY1" fmla="*/ 0 h 1856113"/>
              <a:gd name="connsiteX0" fmla="*/ 21023 w 86543"/>
              <a:gd name="connsiteY0" fmla="*/ 1856113 h 1856113"/>
              <a:gd name="connsiteX1" fmla="*/ 86543 w 86543"/>
              <a:gd name="connsiteY1" fmla="*/ 0 h 1856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543" h="1856113">
                <a:moveTo>
                  <a:pt x="21023" y="1856113"/>
                </a:moveTo>
                <a:cubicBezTo>
                  <a:pt x="8596" y="1141319"/>
                  <a:pt x="-44159" y="1431134"/>
                  <a:pt x="86543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73" name="Trapezoid 1272"/>
          <p:cNvSpPr/>
          <p:nvPr/>
        </p:nvSpPr>
        <p:spPr bwMode="auto">
          <a:xfrm>
            <a:off x="4467215" y="4107180"/>
            <a:ext cx="287992" cy="14085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UIUC</a:t>
            </a:r>
          </a:p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(</a:t>
            </a:r>
            <a:r>
              <a:rPr lang="en-US" sz="450" dirty="0"/>
              <a:t>MWT2)</a:t>
            </a:r>
            <a:endParaRPr lang="en-US" sz="450" dirty="0">
              <a:ea typeface="Arial" pitchFamily="-65" charset="0"/>
              <a:cs typeface="Arial" pitchFamily="-65" charset="0"/>
            </a:endParaRPr>
          </a:p>
        </p:txBody>
      </p:sp>
      <p:sp>
        <p:nvSpPr>
          <p:cNvPr id="532" name="TextBox 531"/>
          <p:cNvSpPr txBox="1"/>
          <p:nvPr/>
        </p:nvSpPr>
        <p:spPr>
          <a:xfrm rot="1184489">
            <a:off x="5255350" y="2470984"/>
            <a:ext cx="373680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All sites at MANLAN multipoint VLAN</a:t>
            </a:r>
          </a:p>
        </p:txBody>
      </p:sp>
      <p:sp>
        <p:nvSpPr>
          <p:cNvPr id="1032" name="Freeform 1031"/>
          <p:cNvSpPr/>
          <p:nvPr/>
        </p:nvSpPr>
        <p:spPr bwMode="auto">
          <a:xfrm flipH="1">
            <a:off x="3710361" y="3677723"/>
            <a:ext cx="153606" cy="49562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0 w 1193325"/>
              <a:gd name="connsiteY0" fmla="*/ 5074934 h 5074934"/>
              <a:gd name="connsiteX1" fmla="*/ 1193325 w 1193325"/>
              <a:gd name="connsiteY1" fmla="*/ 0 h 507493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1320721 w 1541354"/>
              <a:gd name="connsiteY0" fmla="*/ 3810201 h 3810201"/>
              <a:gd name="connsiteX1" fmla="*/ 19691 w 1541354"/>
              <a:gd name="connsiteY1" fmla="*/ 0 h 3810201"/>
              <a:gd name="connsiteX0" fmla="*/ 953334 w 1203285"/>
              <a:gd name="connsiteY0" fmla="*/ 3991294 h 3991294"/>
              <a:gd name="connsiteX1" fmla="*/ 22862 w 1203285"/>
              <a:gd name="connsiteY1" fmla="*/ 0 h 3991294"/>
              <a:gd name="connsiteX0" fmla="*/ 930473 w 1282053"/>
              <a:gd name="connsiteY0" fmla="*/ 3991294 h 3991294"/>
              <a:gd name="connsiteX1" fmla="*/ 1 w 1282053"/>
              <a:gd name="connsiteY1" fmla="*/ 0 h 3991294"/>
              <a:gd name="connsiteX0" fmla="*/ 930473 w 1243373"/>
              <a:gd name="connsiteY0" fmla="*/ 3991294 h 3991294"/>
              <a:gd name="connsiteX1" fmla="*/ 1 w 1243373"/>
              <a:gd name="connsiteY1" fmla="*/ 0 h 3991294"/>
              <a:gd name="connsiteX0" fmla="*/ 1086159 w 1379124"/>
              <a:gd name="connsiteY0" fmla="*/ 3968948 h 3968948"/>
              <a:gd name="connsiteX1" fmla="*/ 0 w 1379124"/>
              <a:gd name="connsiteY1" fmla="*/ 0 h 3968948"/>
              <a:gd name="connsiteX0" fmla="*/ 0 w 1750830"/>
              <a:gd name="connsiteY0" fmla="*/ 771321 h 771321"/>
              <a:gd name="connsiteX1" fmla="*/ 1682531 w 1750830"/>
              <a:gd name="connsiteY1" fmla="*/ 0 h 771321"/>
              <a:gd name="connsiteX0" fmla="*/ 0 w 1682531"/>
              <a:gd name="connsiteY0" fmla="*/ 771321 h 771321"/>
              <a:gd name="connsiteX1" fmla="*/ 1682531 w 1682531"/>
              <a:gd name="connsiteY1" fmla="*/ 0 h 771321"/>
              <a:gd name="connsiteX0" fmla="*/ 0 w 684729"/>
              <a:gd name="connsiteY0" fmla="*/ 748975 h 748975"/>
              <a:gd name="connsiteX1" fmla="*/ 684729 w 684729"/>
              <a:gd name="connsiteY1" fmla="*/ 0 h 748975"/>
              <a:gd name="connsiteX0" fmla="*/ 0 w 684729"/>
              <a:gd name="connsiteY0" fmla="*/ 748975 h 748975"/>
              <a:gd name="connsiteX1" fmla="*/ 684729 w 684729"/>
              <a:gd name="connsiteY1" fmla="*/ 0 h 74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4729" h="748975">
                <a:moveTo>
                  <a:pt x="0" y="748975"/>
                </a:moveTo>
                <a:cubicBezTo>
                  <a:pt x="116400" y="539856"/>
                  <a:pt x="-214126" y="286942"/>
                  <a:pt x="684729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44" name="Trapezoid 1043"/>
          <p:cNvSpPr/>
          <p:nvPr/>
        </p:nvSpPr>
        <p:spPr bwMode="auto">
          <a:xfrm>
            <a:off x="3729117" y="4112983"/>
            <a:ext cx="247958" cy="115903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err="1">
                <a:ea typeface="Arial" pitchFamily="-65" charset="0"/>
                <a:cs typeface="Arial" pitchFamily="-65" charset="0"/>
              </a:rPr>
              <a:t>UCSD</a:t>
            </a:r>
            <a:endParaRPr lang="en-US" sz="450">
              <a:ea typeface="Arial" pitchFamily="-65" charset="0"/>
              <a:cs typeface="Arial" pitchFamily="-65" charset="0"/>
            </a:endParaRPr>
          </a:p>
        </p:txBody>
      </p:sp>
      <p:sp>
        <p:nvSpPr>
          <p:cNvPr id="535" name="Regular Pentagon 534"/>
          <p:cNvSpPr/>
          <p:nvPr/>
        </p:nvSpPr>
        <p:spPr bwMode="auto">
          <a:xfrm rot="10800000">
            <a:off x="3580391" y="3633565"/>
            <a:ext cx="180315" cy="99195"/>
          </a:xfrm>
          <a:prstGeom prst="pentagon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530853" y="1486972"/>
            <a:ext cx="3133740" cy="1244932"/>
          </a:xfrm>
          <a:custGeom>
            <a:avLst/>
            <a:gdLst>
              <a:gd name="connsiteX0" fmla="*/ 6723943 w 6793719"/>
              <a:gd name="connsiteY0" fmla="*/ 2459416 h 2459416"/>
              <a:gd name="connsiteX1" fmla="*/ 5921686 w 6793719"/>
              <a:gd name="connsiteY1" fmla="*/ 302813 h 2459416"/>
              <a:gd name="connsiteX2" fmla="*/ 573309 w 6793719"/>
              <a:gd name="connsiteY2" fmla="*/ 113031 h 2459416"/>
              <a:gd name="connsiteX3" fmla="*/ 150614 w 6793719"/>
              <a:gd name="connsiteY3" fmla="*/ 1225839 h 2459416"/>
              <a:gd name="connsiteX4" fmla="*/ 150614 w 6793719"/>
              <a:gd name="connsiteY4" fmla="*/ 1225839 h 2459416"/>
              <a:gd name="connsiteX0" fmla="*/ 6573329 w 6635090"/>
              <a:gd name="connsiteY0" fmla="*/ 2494816 h 2494816"/>
              <a:gd name="connsiteX1" fmla="*/ 5771072 w 6635090"/>
              <a:gd name="connsiteY1" fmla="*/ 338213 h 2494816"/>
              <a:gd name="connsiteX2" fmla="*/ 672861 w 6635090"/>
              <a:gd name="connsiteY2" fmla="*/ 96673 h 2494816"/>
              <a:gd name="connsiteX3" fmla="*/ 0 w 6635090"/>
              <a:gd name="connsiteY3" fmla="*/ 1261239 h 2494816"/>
              <a:gd name="connsiteX4" fmla="*/ 0 w 6635090"/>
              <a:gd name="connsiteY4" fmla="*/ 1261239 h 2494816"/>
              <a:gd name="connsiteX0" fmla="*/ 6573329 w 6628373"/>
              <a:gd name="connsiteY0" fmla="*/ 2432787 h 2432787"/>
              <a:gd name="connsiteX1" fmla="*/ 5736566 w 6628373"/>
              <a:gd name="connsiteY1" fmla="*/ 500470 h 2432787"/>
              <a:gd name="connsiteX2" fmla="*/ 672861 w 6628373"/>
              <a:gd name="connsiteY2" fmla="*/ 34644 h 2432787"/>
              <a:gd name="connsiteX3" fmla="*/ 0 w 6628373"/>
              <a:gd name="connsiteY3" fmla="*/ 1199210 h 2432787"/>
              <a:gd name="connsiteX4" fmla="*/ 0 w 6628373"/>
              <a:gd name="connsiteY4" fmla="*/ 1199210 h 2432787"/>
              <a:gd name="connsiteX0" fmla="*/ 6573329 w 6587541"/>
              <a:gd name="connsiteY0" fmla="*/ 2424745 h 2424745"/>
              <a:gd name="connsiteX1" fmla="*/ 5736566 w 6587541"/>
              <a:gd name="connsiteY1" fmla="*/ 492428 h 2424745"/>
              <a:gd name="connsiteX2" fmla="*/ 672861 w 6587541"/>
              <a:gd name="connsiteY2" fmla="*/ 26602 h 2424745"/>
              <a:gd name="connsiteX3" fmla="*/ 0 w 6587541"/>
              <a:gd name="connsiteY3" fmla="*/ 1191168 h 2424745"/>
              <a:gd name="connsiteX4" fmla="*/ 0 w 6587541"/>
              <a:gd name="connsiteY4" fmla="*/ 1191168 h 2424745"/>
              <a:gd name="connsiteX0" fmla="*/ 6573329 w 6585279"/>
              <a:gd name="connsiteY0" fmla="*/ 2428325 h 2428325"/>
              <a:gd name="connsiteX1" fmla="*/ 5736566 w 6585279"/>
              <a:gd name="connsiteY1" fmla="*/ 496008 h 2428325"/>
              <a:gd name="connsiteX2" fmla="*/ 672861 w 6585279"/>
              <a:gd name="connsiteY2" fmla="*/ 30182 h 2428325"/>
              <a:gd name="connsiteX3" fmla="*/ 0 w 6585279"/>
              <a:gd name="connsiteY3" fmla="*/ 1194748 h 2428325"/>
              <a:gd name="connsiteX4" fmla="*/ 0 w 6585279"/>
              <a:gd name="connsiteY4" fmla="*/ 1194748 h 2428325"/>
              <a:gd name="connsiteX0" fmla="*/ 6573329 w 6585279"/>
              <a:gd name="connsiteY0" fmla="*/ 2405301 h 2405301"/>
              <a:gd name="connsiteX1" fmla="*/ 5736566 w 6585279"/>
              <a:gd name="connsiteY1" fmla="*/ 749029 h 2405301"/>
              <a:gd name="connsiteX2" fmla="*/ 672861 w 6585279"/>
              <a:gd name="connsiteY2" fmla="*/ 7158 h 2405301"/>
              <a:gd name="connsiteX3" fmla="*/ 0 w 6585279"/>
              <a:gd name="connsiteY3" fmla="*/ 1171724 h 2405301"/>
              <a:gd name="connsiteX4" fmla="*/ 0 w 6585279"/>
              <a:gd name="connsiteY4" fmla="*/ 1171724 h 2405301"/>
              <a:gd name="connsiteX0" fmla="*/ 6579674 w 6600056"/>
              <a:gd name="connsiteY0" fmla="*/ 2406077 h 2406077"/>
              <a:gd name="connsiteX1" fmla="*/ 6070715 w 6600056"/>
              <a:gd name="connsiteY1" fmla="*/ 732552 h 2406077"/>
              <a:gd name="connsiteX2" fmla="*/ 679206 w 6600056"/>
              <a:gd name="connsiteY2" fmla="*/ 7934 h 2406077"/>
              <a:gd name="connsiteX3" fmla="*/ 6345 w 6600056"/>
              <a:gd name="connsiteY3" fmla="*/ 1172500 h 2406077"/>
              <a:gd name="connsiteX4" fmla="*/ 6345 w 6600056"/>
              <a:gd name="connsiteY4" fmla="*/ 1172500 h 2406077"/>
              <a:gd name="connsiteX0" fmla="*/ 6579674 w 6608919"/>
              <a:gd name="connsiteY0" fmla="*/ 2403902 h 2403902"/>
              <a:gd name="connsiteX1" fmla="*/ 6070715 w 6608919"/>
              <a:gd name="connsiteY1" fmla="*/ 730377 h 2403902"/>
              <a:gd name="connsiteX2" fmla="*/ 679206 w 6608919"/>
              <a:gd name="connsiteY2" fmla="*/ 5759 h 2403902"/>
              <a:gd name="connsiteX3" fmla="*/ 6345 w 6608919"/>
              <a:gd name="connsiteY3" fmla="*/ 1170325 h 2403902"/>
              <a:gd name="connsiteX4" fmla="*/ 6345 w 6608919"/>
              <a:gd name="connsiteY4" fmla="*/ 1170325 h 2403902"/>
              <a:gd name="connsiteX0" fmla="*/ 6573329 w 6593415"/>
              <a:gd name="connsiteY0" fmla="*/ 2404772 h 2404772"/>
              <a:gd name="connsiteX1" fmla="*/ 5909095 w 6593415"/>
              <a:gd name="connsiteY1" fmla="*/ 705368 h 2404772"/>
              <a:gd name="connsiteX2" fmla="*/ 672861 w 6593415"/>
              <a:gd name="connsiteY2" fmla="*/ 6629 h 2404772"/>
              <a:gd name="connsiteX3" fmla="*/ 0 w 6593415"/>
              <a:gd name="connsiteY3" fmla="*/ 1171195 h 2404772"/>
              <a:gd name="connsiteX4" fmla="*/ 0 w 6593415"/>
              <a:gd name="connsiteY4" fmla="*/ 1171195 h 2404772"/>
              <a:gd name="connsiteX0" fmla="*/ 6573329 w 6671437"/>
              <a:gd name="connsiteY0" fmla="*/ 1902726 h 1902726"/>
              <a:gd name="connsiteX1" fmla="*/ 5909095 w 6671437"/>
              <a:gd name="connsiteY1" fmla="*/ 203322 h 1902726"/>
              <a:gd name="connsiteX2" fmla="*/ 672861 w 6671437"/>
              <a:gd name="connsiteY2" fmla="*/ 82553 h 1902726"/>
              <a:gd name="connsiteX3" fmla="*/ 0 w 6671437"/>
              <a:gd name="connsiteY3" fmla="*/ 669149 h 1902726"/>
              <a:gd name="connsiteX4" fmla="*/ 0 w 6671437"/>
              <a:gd name="connsiteY4" fmla="*/ 669149 h 1902726"/>
              <a:gd name="connsiteX0" fmla="*/ 6573329 w 6623891"/>
              <a:gd name="connsiteY0" fmla="*/ 1912428 h 1912428"/>
              <a:gd name="connsiteX1" fmla="*/ 5710688 w 6623891"/>
              <a:gd name="connsiteY1" fmla="*/ 195771 h 1912428"/>
              <a:gd name="connsiteX2" fmla="*/ 672861 w 6623891"/>
              <a:gd name="connsiteY2" fmla="*/ 92255 h 1912428"/>
              <a:gd name="connsiteX3" fmla="*/ 0 w 6623891"/>
              <a:gd name="connsiteY3" fmla="*/ 678851 h 1912428"/>
              <a:gd name="connsiteX4" fmla="*/ 0 w 6623891"/>
              <a:gd name="connsiteY4" fmla="*/ 678851 h 1912428"/>
              <a:gd name="connsiteX0" fmla="*/ 6573329 w 6593781"/>
              <a:gd name="connsiteY0" fmla="*/ 1850740 h 1850740"/>
              <a:gd name="connsiteX1" fmla="*/ 5365631 w 6593781"/>
              <a:gd name="connsiteY1" fmla="*/ 272106 h 1850740"/>
              <a:gd name="connsiteX2" fmla="*/ 672861 w 6593781"/>
              <a:gd name="connsiteY2" fmla="*/ 30567 h 1850740"/>
              <a:gd name="connsiteX3" fmla="*/ 0 w 6593781"/>
              <a:gd name="connsiteY3" fmla="*/ 617163 h 1850740"/>
              <a:gd name="connsiteX4" fmla="*/ 0 w 6593781"/>
              <a:gd name="connsiteY4" fmla="*/ 617163 h 1850740"/>
              <a:gd name="connsiteX0" fmla="*/ 6573329 w 6593781"/>
              <a:gd name="connsiteY0" fmla="*/ 1817630 h 1817630"/>
              <a:gd name="connsiteX1" fmla="*/ 5365631 w 6593781"/>
              <a:gd name="connsiteY1" fmla="*/ 238996 h 1817630"/>
              <a:gd name="connsiteX2" fmla="*/ 672861 w 6593781"/>
              <a:gd name="connsiteY2" fmla="*/ 40589 h 1817630"/>
              <a:gd name="connsiteX3" fmla="*/ 0 w 6593781"/>
              <a:gd name="connsiteY3" fmla="*/ 584053 h 1817630"/>
              <a:gd name="connsiteX4" fmla="*/ 0 w 6593781"/>
              <a:gd name="connsiteY4" fmla="*/ 584053 h 1817630"/>
              <a:gd name="connsiteX0" fmla="*/ 6588375 w 6608827"/>
              <a:gd name="connsiteY0" fmla="*/ 1817630 h 1817630"/>
              <a:gd name="connsiteX1" fmla="*/ 5380677 w 6608827"/>
              <a:gd name="connsiteY1" fmla="*/ 238996 h 1817630"/>
              <a:gd name="connsiteX2" fmla="*/ 687907 w 6608827"/>
              <a:gd name="connsiteY2" fmla="*/ 40589 h 1817630"/>
              <a:gd name="connsiteX3" fmla="*/ 15046 w 6608827"/>
              <a:gd name="connsiteY3" fmla="*/ 584053 h 1817630"/>
              <a:gd name="connsiteX4" fmla="*/ 239333 w 6608827"/>
              <a:gd name="connsiteY4" fmla="*/ 816967 h 1817630"/>
              <a:gd name="connsiteX0" fmla="*/ 6411383 w 6431835"/>
              <a:gd name="connsiteY0" fmla="*/ 1834737 h 1834737"/>
              <a:gd name="connsiteX1" fmla="*/ 5203685 w 6431835"/>
              <a:gd name="connsiteY1" fmla="*/ 256103 h 1834737"/>
              <a:gd name="connsiteX2" fmla="*/ 510915 w 6431835"/>
              <a:gd name="connsiteY2" fmla="*/ 57696 h 1834737"/>
              <a:gd name="connsiteX3" fmla="*/ 62341 w 6431835"/>
              <a:gd name="connsiteY3" fmla="*/ 834074 h 1834737"/>
              <a:gd name="connsiteX0" fmla="*/ 6892506 w 6912958"/>
              <a:gd name="connsiteY0" fmla="*/ 1834737 h 1834737"/>
              <a:gd name="connsiteX1" fmla="*/ 5684808 w 6912958"/>
              <a:gd name="connsiteY1" fmla="*/ 256103 h 1834737"/>
              <a:gd name="connsiteX2" fmla="*/ 992038 w 6912958"/>
              <a:gd name="connsiteY2" fmla="*/ 57696 h 1834737"/>
              <a:gd name="connsiteX3" fmla="*/ 0 w 6912958"/>
              <a:gd name="connsiteY3" fmla="*/ 834074 h 1834737"/>
              <a:gd name="connsiteX0" fmla="*/ 6892506 w 6912958"/>
              <a:gd name="connsiteY0" fmla="*/ 1834737 h 1834737"/>
              <a:gd name="connsiteX1" fmla="*/ 5684808 w 6912958"/>
              <a:gd name="connsiteY1" fmla="*/ 256103 h 1834737"/>
              <a:gd name="connsiteX2" fmla="*/ 992038 w 6912958"/>
              <a:gd name="connsiteY2" fmla="*/ 57696 h 1834737"/>
              <a:gd name="connsiteX3" fmla="*/ 0 w 6912958"/>
              <a:gd name="connsiteY3" fmla="*/ 834074 h 1834737"/>
              <a:gd name="connsiteX0" fmla="*/ 6892506 w 6912958"/>
              <a:gd name="connsiteY0" fmla="*/ 1824592 h 1824592"/>
              <a:gd name="connsiteX1" fmla="*/ 5684808 w 6912958"/>
              <a:gd name="connsiteY1" fmla="*/ 245958 h 1824592"/>
              <a:gd name="connsiteX2" fmla="*/ 992038 w 6912958"/>
              <a:gd name="connsiteY2" fmla="*/ 47551 h 1824592"/>
              <a:gd name="connsiteX3" fmla="*/ 0 w 6912958"/>
              <a:gd name="connsiteY3" fmla="*/ 685906 h 1824592"/>
              <a:gd name="connsiteX0" fmla="*/ 6849374 w 6869826"/>
              <a:gd name="connsiteY0" fmla="*/ 1830930 h 1830930"/>
              <a:gd name="connsiteX1" fmla="*/ 5641676 w 6869826"/>
              <a:gd name="connsiteY1" fmla="*/ 252296 h 1830930"/>
              <a:gd name="connsiteX2" fmla="*/ 948906 w 6869826"/>
              <a:gd name="connsiteY2" fmla="*/ 53889 h 1830930"/>
              <a:gd name="connsiteX3" fmla="*/ 0 w 6869826"/>
              <a:gd name="connsiteY3" fmla="*/ 778508 h 1830930"/>
              <a:gd name="connsiteX0" fmla="*/ 7056108 w 7071221"/>
              <a:gd name="connsiteY0" fmla="*/ 1583059 h 1583059"/>
              <a:gd name="connsiteX1" fmla="*/ 5641676 w 7071221"/>
              <a:gd name="connsiteY1" fmla="*/ 242965 h 1583059"/>
              <a:gd name="connsiteX2" fmla="*/ 948906 w 7071221"/>
              <a:gd name="connsiteY2" fmla="*/ 44558 h 1583059"/>
              <a:gd name="connsiteX3" fmla="*/ 0 w 7071221"/>
              <a:gd name="connsiteY3" fmla="*/ 769177 h 1583059"/>
              <a:gd name="connsiteX0" fmla="*/ 7056108 w 7056108"/>
              <a:gd name="connsiteY0" fmla="*/ 1583059 h 1583059"/>
              <a:gd name="connsiteX1" fmla="*/ 5641676 w 7056108"/>
              <a:gd name="connsiteY1" fmla="*/ 242965 h 1583059"/>
              <a:gd name="connsiteX2" fmla="*/ 948906 w 7056108"/>
              <a:gd name="connsiteY2" fmla="*/ 44558 h 1583059"/>
              <a:gd name="connsiteX3" fmla="*/ 0 w 7056108"/>
              <a:gd name="connsiteY3" fmla="*/ 769177 h 1583059"/>
              <a:gd name="connsiteX0" fmla="*/ 6673956 w 6673956"/>
              <a:gd name="connsiteY0" fmla="*/ 1951449 h 1951449"/>
              <a:gd name="connsiteX1" fmla="*/ 5641676 w 6673956"/>
              <a:gd name="connsiteY1" fmla="*/ 257394 h 1951449"/>
              <a:gd name="connsiteX2" fmla="*/ 948906 w 6673956"/>
              <a:gd name="connsiteY2" fmla="*/ 58987 h 1951449"/>
              <a:gd name="connsiteX3" fmla="*/ 0 w 6673956"/>
              <a:gd name="connsiteY3" fmla="*/ 783606 h 1951449"/>
              <a:gd name="connsiteX0" fmla="*/ 6673956 w 6673956"/>
              <a:gd name="connsiteY0" fmla="*/ 1951449 h 1951449"/>
              <a:gd name="connsiteX1" fmla="*/ 5641676 w 6673956"/>
              <a:gd name="connsiteY1" fmla="*/ 257394 h 1951449"/>
              <a:gd name="connsiteX2" fmla="*/ 948906 w 6673956"/>
              <a:gd name="connsiteY2" fmla="*/ 58987 h 1951449"/>
              <a:gd name="connsiteX3" fmla="*/ 0 w 6673956"/>
              <a:gd name="connsiteY3" fmla="*/ 783606 h 1951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73956" h="1951449">
                <a:moveTo>
                  <a:pt x="6673956" y="1951449"/>
                </a:moveTo>
                <a:cubicBezTo>
                  <a:pt x="6615041" y="946460"/>
                  <a:pt x="6595851" y="572804"/>
                  <a:pt x="5641676" y="257394"/>
                </a:cubicBezTo>
                <a:cubicBezTo>
                  <a:pt x="4687501" y="-58016"/>
                  <a:pt x="1889185" y="-28715"/>
                  <a:pt x="948906" y="58987"/>
                </a:cubicBezTo>
                <a:cubicBezTo>
                  <a:pt x="8627" y="146689"/>
                  <a:pt x="404004" y="509718"/>
                  <a:pt x="0" y="783606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18" name="TextBox 517"/>
          <p:cNvSpPr txBox="1"/>
          <p:nvPr/>
        </p:nvSpPr>
        <p:spPr>
          <a:xfrm>
            <a:off x="9575623" y="2584150"/>
            <a:ext cx="175946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MANLAN</a:t>
            </a:r>
          </a:p>
        </p:txBody>
      </p:sp>
      <p:sp>
        <p:nvSpPr>
          <p:cNvPr id="545" name="Freeform 544"/>
          <p:cNvSpPr/>
          <p:nvPr/>
        </p:nvSpPr>
        <p:spPr bwMode="auto">
          <a:xfrm rot="12032250" flipH="1">
            <a:off x="8891757" y="3968448"/>
            <a:ext cx="3032997" cy="298602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6669 w 6669"/>
              <a:gd name="connsiteY0" fmla="*/ 6669 h 6669"/>
              <a:gd name="connsiteX1" fmla="*/ 0 w 6669"/>
              <a:gd name="connsiteY1" fmla="*/ 4994 h 6669"/>
              <a:gd name="connsiteX0" fmla="*/ 10000 w 10000"/>
              <a:gd name="connsiteY0" fmla="*/ 8107 h 8107"/>
              <a:gd name="connsiteX1" fmla="*/ 0 w 10000"/>
              <a:gd name="connsiteY1" fmla="*/ 5595 h 8107"/>
              <a:gd name="connsiteX0" fmla="*/ 10000 w 10000"/>
              <a:gd name="connsiteY0" fmla="*/ 10912 h 10912"/>
              <a:gd name="connsiteX1" fmla="*/ 0 w 10000"/>
              <a:gd name="connsiteY1" fmla="*/ 7813 h 10912"/>
              <a:gd name="connsiteX0" fmla="*/ 10000 w 10000"/>
              <a:gd name="connsiteY0" fmla="*/ 6347 h 6347"/>
              <a:gd name="connsiteX1" fmla="*/ 0 w 10000"/>
              <a:gd name="connsiteY1" fmla="*/ 3248 h 6347"/>
              <a:gd name="connsiteX0" fmla="*/ 10000 w 10000"/>
              <a:gd name="connsiteY0" fmla="*/ 8123 h 8123"/>
              <a:gd name="connsiteX1" fmla="*/ 0 w 10000"/>
              <a:gd name="connsiteY1" fmla="*/ 3240 h 8123"/>
              <a:gd name="connsiteX0" fmla="*/ 16339 w 16339"/>
              <a:gd name="connsiteY0" fmla="*/ 4286 h 11130"/>
              <a:gd name="connsiteX1" fmla="*/ 0 w 16339"/>
              <a:gd name="connsiteY1" fmla="*/ 11130 h 11130"/>
              <a:gd name="connsiteX0" fmla="*/ 16339 w 16339"/>
              <a:gd name="connsiteY0" fmla="*/ 1595 h 8439"/>
              <a:gd name="connsiteX1" fmla="*/ 0 w 16339"/>
              <a:gd name="connsiteY1" fmla="*/ 8439 h 8439"/>
              <a:gd name="connsiteX0" fmla="*/ 10823 w 10823"/>
              <a:gd name="connsiteY0" fmla="*/ 1328 h 13178"/>
              <a:gd name="connsiteX1" fmla="*/ 0 w 10823"/>
              <a:gd name="connsiteY1" fmla="*/ 13178 h 13178"/>
              <a:gd name="connsiteX0" fmla="*/ 10823 w 10823"/>
              <a:gd name="connsiteY0" fmla="*/ 772 h 12622"/>
              <a:gd name="connsiteX1" fmla="*/ 0 w 10823"/>
              <a:gd name="connsiteY1" fmla="*/ 12622 h 12622"/>
              <a:gd name="connsiteX0" fmla="*/ 10698 w 10698"/>
              <a:gd name="connsiteY0" fmla="*/ 1357 h 8893"/>
              <a:gd name="connsiteX1" fmla="*/ 0 w 10698"/>
              <a:gd name="connsiteY1" fmla="*/ 8893 h 8893"/>
              <a:gd name="connsiteX0" fmla="*/ 10000 w 10000"/>
              <a:gd name="connsiteY0" fmla="*/ 661 h 9135"/>
              <a:gd name="connsiteX1" fmla="*/ 0 w 10000"/>
              <a:gd name="connsiteY1" fmla="*/ 9135 h 9135"/>
              <a:gd name="connsiteX0" fmla="*/ 10676 w 10676"/>
              <a:gd name="connsiteY0" fmla="*/ 790 h 8873"/>
              <a:gd name="connsiteX1" fmla="*/ 0 w 10676"/>
              <a:gd name="connsiteY1" fmla="*/ 8873 h 8873"/>
              <a:gd name="connsiteX0" fmla="*/ 10000 w 10000"/>
              <a:gd name="connsiteY0" fmla="*/ 1356 h 10466"/>
              <a:gd name="connsiteX1" fmla="*/ 0 w 10000"/>
              <a:gd name="connsiteY1" fmla="*/ 10466 h 10466"/>
              <a:gd name="connsiteX0" fmla="*/ 10000 w 10000"/>
              <a:gd name="connsiteY0" fmla="*/ 3324 h 12434"/>
              <a:gd name="connsiteX1" fmla="*/ 2295 w 10000"/>
              <a:gd name="connsiteY1" fmla="*/ 2143 h 12434"/>
              <a:gd name="connsiteX2" fmla="*/ 0 w 10000"/>
              <a:gd name="connsiteY2" fmla="*/ 12434 h 12434"/>
              <a:gd name="connsiteX0" fmla="*/ 10000 w 10000"/>
              <a:gd name="connsiteY0" fmla="*/ 3324 h 12434"/>
              <a:gd name="connsiteX1" fmla="*/ 2295 w 10000"/>
              <a:gd name="connsiteY1" fmla="*/ 2143 h 12434"/>
              <a:gd name="connsiteX2" fmla="*/ 0 w 10000"/>
              <a:gd name="connsiteY2" fmla="*/ 12434 h 12434"/>
              <a:gd name="connsiteX0" fmla="*/ 10000 w 10000"/>
              <a:gd name="connsiteY0" fmla="*/ 1457 h 10567"/>
              <a:gd name="connsiteX1" fmla="*/ 2295 w 10000"/>
              <a:gd name="connsiteY1" fmla="*/ 276 h 10567"/>
              <a:gd name="connsiteX2" fmla="*/ 0 w 10000"/>
              <a:gd name="connsiteY2" fmla="*/ 10567 h 10567"/>
              <a:gd name="connsiteX0" fmla="*/ 10000 w 10000"/>
              <a:gd name="connsiteY0" fmla="*/ 1457 h 10567"/>
              <a:gd name="connsiteX1" fmla="*/ 2295 w 10000"/>
              <a:gd name="connsiteY1" fmla="*/ 276 h 10567"/>
              <a:gd name="connsiteX2" fmla="*/ 0 w 10000"/>
              <a:gd name="connsiteY2" fmla="*/ 10567 h 10567"/>
              <a:gd name="connsiteX0" fmla="*/ 10000 w 10000"/>
              <a:gd name="connsiteY0" fmla="*/ 1457 h 10567"/>
              <a:gd name="connsiteX1" fmla="*/ 2295 w 10000"/>
              <a:gd name="connsiteY1" fmla="*/ 276 h 10567"/>
              <a:gd name="connsiteX2" fmla="*/ 0 w 10000"/>
              <a:gd name="connsiteY2" fmla="*/ 10567 h 10567"/>
              <a:gd name="connsiteX0" fmla="*/ 10000 w 10000"/>
              <a:gd name="connsiteY0" fmla="*/ 1270 h 10380"/>
              <a:gd name="connsiteX1" fmla="*/ 2295 w 10000"/>
              <a:gd name="connsiteY1" fmla="*/ 89 h 10380"/>
              <a:gd name="connsiteX2" fmla="*/ 0 w 10000"/>
              <a:gd name="connsiteY2" fmla="*/ 10380 h 10380"/>
              <a:gd name="connsiteX0" fmla="*/ 10000 w 10000"/>
              <a:gd name="connsiteY0" fmla="*/ 4272 h 13382"/>
              <a:gd name="connsiteX1" fmla="*/ 2683 w 10000"/>
              <a:gd name="connsiteY1" fmla="*/ 39 h 13382"/>
              <a:gd name="connsiteX2" fmla="*/ 0 w 10000"/>
              <a:gd name="connsiteY2" fmla="*/ 13382 h 13382"/>
              <a:gd name="connsiteX0" fmla="*/ 9899 w 9899"/>
              <a:gd name="connsiteY0" fmla="*/ 4481 h 13731"/>
              <a:gd name="connsiteX1" fmla="*/ 2582 w 9899"/>
              <a:gd name="connsiteY1" fmla="*/ 248 h 13731"/>
              <a:gd name="connsiteX2" fmla="*/ 0 w 9899"/>
              <a:gd name="connsiteY2" fmla="*/ 13731 h 13731"/>
              <a:gd name="connsiteX0" fmla="*/ 11647 w 11647"/>
              <a:gd name="connsiteY0" fmla="*/ 0 h 21975"/>
              <a:gd name="connsiteX1" fmla="*/ 2608 w 11647"/>
              <a:gd name="connsiteY1" fmla="*/ 12156 h 21975"/>
              <a:gd name="connsiteX2" fmla="*/ 0 w 11647"/>
              <a:gd name="connsiteY2" fmla="*/ 21975 h 21975"/>
              <a:gd name="connsiteX0" fmla="*/ 11647 w 11647"/>
              <a:gd name="connsiteY0" fmla="*/ 9217 h 31192"/>
              <a:gd name="connsiteX1" fmla="*/ 1526 w 11647"/>
              <a:gd name="connsiteY1" fmla="*/ 227 h 31192"/>
              <a:gd name="connsiteX2" fmla="*/ 2608 w 11647"/>
              <a:gd name="connsiteY2" fmla="*/ 21373 h 31192"/>
              <a:gd name="connsiteX3" fmla="*/ 0 w 11647"/>
              <a:gd name="connsiteY3" fmla="*/ 31192 h 31192"/>
              <a:gd name="connsiteX0" fmla="*/ 11647 w 11647"/>
              <a:gd name="connsiteY0" fmla="*/ 9217 h 31192"/>
              <a:gd name="connsiteX1" fmla="*/ 1526 w 11647"/>
              <a:gd name="connsiteY1" fmla="*/ 227 h 31192"/>
              <a:gd name="connsiteX2" fmla="*/ 1725 w 11647"/>
              <a:gd name="connsiteY2" fmla="*/ 21664 h 31192"/>
              <a:gd name="connsiteX3" fmla="*/ 0 w 11647"/>
              <a:gd name="connsiteY3" fmla="*/ 31192 h 31192"/>
              <a:gd name="connsiteX0" fmla="*/ 11647 w 11647"/>
              <a:gd name="connsiteY0" fmla="*/ 9217 h 31192"/>
              <a:gd name="connsiteX1" fmla="*/ 1526 w 11647"/>
              <a:gd name="connsiteY1" fmla="*/ 227 h 31192"/>
              <a:gd name="connsiteX2" fmla="*/ 1725 w 11647"/>
              <a:gd name="connsiteY2" fmla="*/ 21664 h 31192"/>
              <a:gd name="connsiteX3" fmla="*/ 0 w 11647"/>
              <a:gd name="connsiteY3" fmla="*/ 31192 h 31192"/>
              <a:gd name="connsiteX0" fmla="*/ 11647 w 11647"/>
              <a:gd name="connsiteY0" fmla="*/ 9217 h 31192"/>
              <a:gd name="connsiteX1" fmla="*/ 1526 w 11647"/>
              <a:gd name="connsiteY1" fmla="*/ 227 h 31192"/>
              <a:gd name="connsiteX2" fmla="*/ 1725 w 11647"/>
              <a:gd name="connsiteY2" fmla="*/ 21664 h 31192"/>
              <a:gd name="connsiteX3" fmla="*/ 0 w 11647"/>
              <a:gd name="connsiteY3" fmla="*/ 31192 h 31192"/>
              <a:gd name="connsiteX0" fmla="*/ 11647 w 11647"/>
              <a:gd name="connsiteY0" fmla="*/ 9217 h 31192"/>
              <a:gd name="connsiteX1" fmla="*/ 1526 w 11647"/>
              <a:gd name="connsiteY1" fmla="*/ 227 h 31192"/>
              <a:gd name="connsiteX2" fmla="*/ 67 w 11647"/>
              <a:gd name="connsiteY2" fmla="*/ 14587 h 31192"/>
              <a:gd name="connsiteX3" fmla="*/ 1725 w 11647"/>
              <a:gd name="connsiteY3" fmla="*/ 21664 h 31192"/>
              <a:gd name="connsiteX4" fmla="*/ 0 w 11647"/>
              <a:gd name="connsiteY4" fmla="*/ 31192 h 31192"/>
              <a:gd name="connsiteX0" fmla="*/ 11619 w 11619"/>
              <a:gd name="connsiteY0" fmla="*/ 9217 h 31007"/>
              <a:gd name="connsiteX1" fmla="*/ 1498 w 11619"/>
              <a:gd name="connsiteY1" fmla="*/ 227 h 31007"/>
              <a:gd name="connsiteX2" fmla="*/ 39 w 11619"/>
              <a:gd name="connsiteY2" fmla="*/ 14587 h 31007"/>
              <a:gd name="connsiteX3" fmla="*/ 1697 w 11619"/>
              <a:gd name="connsiteY3" fmla="*/ 21664 h 31007"/>
              <a:gd name="connsiteX4" fmla="*/ 167 w 11619"/>
              <a:gd name="connsiteY4" fmla="*/ 31007 h 31007"/>
              <a:gd name="connsiteX0" fmla="*/ 11701 w 11701"/>
              <a:gd name="connsiteY0" fmla="*/ 9217 h 31207"/>
              <a:gd name="connsiteX1" fmla="*/ 1580 w 11701"/>
              <a:gd name="connsiteY1" fmla="*/ 227 h 31207"/>
              <a:gd name="connsiteX2" fmla="*/ 121 w 11701"/>
              <a:gd name="connsiteY2" fmla="*/ 14587 h 31207"/>
              <a:gd name="connsiteX3" fmla="*/ 1779 w 11701"/>
              <a:gd name="connsiteY3" fmla="*/ 21664 h 31207"/>
              <a:gd name="connsiteX4" fmla="*/ 0 w 11701"/>
              <a:gd name="connsiteY4" fmla="*/ 31207 h 31207"/>
              <a:gd name="connsiteX0" fmla="*/ 11259 w 11259"/>
              <a:gd name="connsiteY0" fmla="*/ 8415 h 31222"/>
              <a:gd name="connsiteX1" fmla="*/ 1580 w 11259"/>
              <a:gd name="connsiteY1" fmla="*/ 242 h 31222"/>
              <a:gd name="connsiteX2" fmla="*/ 121 w 11259"/>
              <a:gd name="connsiteY2" fmla="*/ 14602 h 31222"/>
              <a:gd name="connsiteX3" fmla="*/ 1779 w 11259"/>
              <a:gd name="connsiteY3" fmla="*/ 21679 h 31222"/>
              <a:gd name="connsiteX4" fmla="*/ 0 w 11259"/>
              <a:gd name="connsiteY4" fmla="*/ 31222 h 31222"/>
              <a:gd name="connsiteX0" fmla="*/ 11259 w 11259"/>
              <a:gd name="connsiteY0" fmla="*/ 8443 h 31250"/>
              <a:gd name="connsiteX1" fmla="*/ 1580 w 11259"/>
              <a:gd name="connsiteY1" fmla="*/ 270 h 31250"/>
              <a:gd name="connsiteX2" fmla="*/ 121 w 11259"/>
              <a:gd name="connsiteY2" fmla="*/ 14630 h 31250"/>
              <a:gd name="connsiteX3" fmla="*/ 1779 w 11259"/>
              <a:gd name="connsiteY3" fmla="*/ 21707 h 31250"/>
              <a:gd name="connsiteX4" fmla="*/ 0 w 11259"/>
              <a:gd name="connsiteY4" fmla="*/ 31250 h 31250"/>
              <a:gd name="connsiteX0" fmla="*/ 11377 w 11377"/>
              <a:gd name="connsiteY0" fmla="*/ 8526 h 31250"/>
              <a:gd name="connsiteX1" fmla="*/ 1580 w 11377"/>
              <a:gd name="connsiteY1" fmla="*/ 270 h 31250"/>
              <a:gd name="connsiteX2" fmla="*/ 121 w 11377"/>
              <a:gd name="connsiteY2" fmla="*/ 14630 h 31250"/>
              <a:gd name="connsiteX3" fmla="*/ 1779 w 11377"/>
              <a:gd name="connsiteY3" fmla="*/ 21707 h 31250"/>
              <a:gd name="connsiteX4" fmla="*/ 0 w 11377"/>
              <a:gd name="connsiteY4" fmla="*/ 31250 h 31250"/>
              <a:gd name="connsiteX0" fmla="*/ 11377 w 11377"/>
              <a:gd name="connsiteY0" fmla="*/ 8268 h 30992"/>
              <a:gd name="connsiteX1" fmla="*/ 1580 w 11377"/>
              <a:gd name="connsiteY1" fmla="*/ 12 h 30992"/>
              <a:gd name="connsiteX2" fmla="*/ 121 w 11377"/>
              <a:gd name="connsiteY2" fmla="*/ 14372 h 30992"/>
              <a:gd name="connsiteX3" fmla="*/ 1779 w 11377"/>
              <a:gd name="connsiteY3" fmla="*/ 21449 h 30992"/>
              <a:gd name="connsiteX4" fmla="*/ 0 w 11377"/>
              <a:gd name="connsiteY4" fmla="*/ 30992 h 30992"/>
              <a:gd name="connsiteX0" fmla="*/ 11377 w 11377"/>
              <a:gd name="connsiteY0" fmla="*/ 8351 h 31075"/>
              <a:gd name="connsiteX1" fmla="*/ 1580 w 11377"/>
              <a:gd name="connsiteY1" fmla="*/ 95 h 31075"/>
              <a:gd name="connsiteX2" fmla="*/ 651 w 11377"/>
              <a:gd name="connsiteY2" fmla="*/ 15094 h 31075"/>
              <a:gd name="connsiteX3" fmla="*/ 1779 w 11377"/>
              <a:gd name="connsiteY3" fmla="*/ 21532 h 31075"/>
              <a:gd name="connsiteX4" fmla="*/ 0 w 11377"/>
              <a:gd name="connsiteY4" fmla="*/ 31075 h 31075"/>
              <a:gd name="connsiteX0" fmla="*/ 11377 w 11377"/>
              <a:gd name="connsiteY0" fmla="*/ 8303 h 31027"/>
              <a:gd name="connsiteX1" fmla="*/ 1580 w 11377"/>
              <a:gd name="connsiteY1" fmla="*/ 47 h 31027"/>
              <a:gd name="connsiteX2" fmla="*/ 651 w 11377"/>
              <a:gd name="connsiteY2" fmla="*/ 15046 h 31027"/>
              <a:gd name="connsiteX3" fmla="*/ 1779 w 11377"/>
              <a:gd name="connsiteY3" fmla="*/ 21484 h 31027"/>
              <a:gd name="connsiteX4" fmla="*/ 0 w 11377"/>
              <a:gd name="connsiteY4" fmla="*/ 31027 h 31027"/>
              <a:gd name="connsiteX0" fmla="*/ 10938 w 10938"/>
              <a:gd name="connsiteY0" fmla="*/ 8303 h 31828"/>
              <a:gd name="connsiteX1" fmla="*/ 1141 w 10938"/>
              <a:gd name="connsiteY1" fmla="*/ 47 h 31828"/>
              <a:gd name="connsiteX2" fmla="*/ 212 w 10938"/>
              <a:gd name="connsiteY2" fmla="*/ 15046 h 31828"/>
              <a:gd name="connsiteX3" fmla="*/ 1340 w 10938"/>
              <a:gd name="connsiteY3" fmla="*/ 21484 h 31828"/>
              <a:gd name="connsiteX4" fmla="*/ 0 w 10938"/>
              <a:gd name="connsiteY4" fmla="*/ 31828 h 31828"/>
              <a:gd name="connsiteX0" fmla="*/ 10938 w 10938"/>
              <a:gd name="connsiteY0" fmla="*/ 8303 h 31828"/>
              <a:gd name="connsiteX1" fmla="*/ 1141 w 10938"/>
              <a:gd name="connsiteY1" fmla="*/ 47 h 31828"/>
              <a:gd name="connsiteX2" fmla="*/ 212 w 10938"/>
              <a:gd name="connsiteY2" fmla="*/ 15046 h 31828"/>
              <a:gd name="connsiteX3" fmla="*/ 1340 w 10938"/>
              <a:gd name="connsiteY3" fmla="*/ 21484 h 31828"/>
              <a:gd name="connsiteX4" fmla="*/ 0 w 10938"/>
              <a:gd name="connsiteY4" fmla="*/ 31828 h 31828"/>
              <a:gd name="connsiteX0" fmla="*/ 10938 w 10938"/>
              <a:gd name="connsiteY0" fmla="*/ 8386 h 31911"/>
              <a:gd name="connsiteX1" fmla="*/ 1153 w 10938"/>
              <a:gd name="connsiteY1" fmla="*/ 45 h 31911"/>
              <a:gd name="connsiteX2" fmla="*/ 212 w 10938"/>
              <a:gd name="connsiteY2" fmla="*/ 15129 h 31911"/>
              <a:gd name="connsiteX3" fmla="*/ 1340 w 10938"/>
              <a:gd name="connsiteY3" fmla="*/ 21567 h 31911"/>
              <a:gd name="connsiteX4" fmla="*/ 0 w 10938"/>
              <a:gd name="connsiteY4" fmla="*/ 31911 h 31911"/>
              <a:gd name="connsiteX0" fmla="*/ 10938 w 10938"/>
              <a:gd name="connsiteY0" fmla="*/ 8805 h 32330"/>
              <a:gd name="connsiteX1" fmla="*/ 1153 w 10938"/>
              <a:gd name="connsiteY1" fmla="*/ 464 h 32330"/>
              <a:gd name="connsiteX2" fmla="*/ 212 w 10938"/>
              <a:gd name="connsiteY2" fmla="*/ 15548 h 32330"/>
              <a:gd name="connsiteX3" fmla="*/ 1340 w 10938"/>
              <a:gd name="connsiteY3" fmla="*/ 21986 h 32330"/>
              <a:gd name="connsiteX4" fmla="*/ 0 w 10938"/>
              <a:gd name="connsiteY4" fmla="*/ 32330 h 32330"/>
              <a:gd name="connsiteX0" fmla="*/ 11384 w 11384"/>
              <a:gd name="connsiteY0" fmla="*/ 6100 h 32080"/>
              <a:gd name="connsiteX1" fmla="*/ 1179 w 11384"/>
              <a:gd name="connsiteY1" fmla="*/ 214 h 32080"/>
              <a:gd name="connsiteX2" fmla="*/ 238 w 11384"/>
              <a:gd name="connsiteY2" fmla="*/ 15298 h 32080"/>
              <a:gd name="connsiteX3" fmla="*/ 1366 w 11384"/>
              <a:gd name="connsiteY3" fmla="*/ 21736 h 32080"/>
              <a:gd name="connsiteX4" fmla="*/ 26 w 11384"/>
              <a:gd name="connsiteY4" fmla="*/ 32080 h 32080"/>
              <a:gd name="connsiteX0" fmla="*/ 11358 w 11358"/>
              <a:gd name="connsiteY0" fmla="*/ 7524 h 33504"/>
              <a:gd name="connsiteX1" fmla="*/ 1598 w 11358"/>
              <a:gd name="connsiteY1" fmla="*/ 181 h 33504"/>
              <a:gd name="connsiteX2" fmla="*/ 212 w 11358"/>
              <a:gd name="connsiteY2" fmla="*/ 16722 h 33504"/>
              <a:gd name="connsiteX3" fmla="*/ 1340 w 11358"/>
              <a:gd name="connsiteY3" fmla="*/ 23160 h 33504"/>
              <a:gd name="connsiteX4" fmla="*/ 0 w 11358"/>
              <a:gd name="connsiteY4" fmla="*/ 33504 h 33504"/>
              <a:gd name="connsiteX0" fmla="*/ 11165 w 11165"/>
              <a:gd name="connsiteY0" fmla="*/ 7343 h 33515"/>
              <a:gd name="connsiteX1" fmla="*/ 1598 w 11165"/>
              <a:gd name="connsiteY1" fmla="*/ 192 h 33515"/>
              <a:gd name="connsiteX2" fmla="*/ 212 w 11165"/>
              <a:gd name="connsiteY2" fmla="*/ 16733 h 33515"/>
              <a:gd name="connsiteX3" fmla="*/ 1340 w 11165"/>
              <a:gd name="connsiteY3" fmla="*/ 23171 h 33515"/>
              <a:gd name="connsiteX4" fmla="*/ 0 w 11165"/>
              <a:gd name="connsiteY4" fmla="*/ 33515 h 33515"/>
              <a:gd name="connsiteX0" fmla="*/ 11165 w 11165"/>
              <a:gd name="connsiteY0" fmla="*/ 7358 h 33530"/>
              <a:gd name="connsiteX1" fmla="*/ 1598 w 11165"/>
              <a:gd name="connsiteY1" fmla="*/ 207 h 33530"/>
              <a:gd name="connsiteX2" fmla="*/ 212 w 11165"/>
              <a:gd name="connsiteY2" fmla="*/ 16748 h 33530"/>
              <a:gd name="connsiteX3" fmla="*/ 1340 w 11165"/>
              <a:gd name="connsiteY3" fmla="*/ 23186 h 33530"/>
              <a:gd name="connsiteX4" fmla="*/ 0 w 11165"/>
              <a:gd name="connsiteY4" fmla="*/ 33530 h 33530"/>
              <a:gd name="connsiteX0" fmla="*/ 11125 w 11125"/>
              <a:gd name="connsiteY0" fmla="*/ 7504 h 33521"/>
              <a:gd name="connsiteX1" fmla="*/ 1598 w 11125"/>
              <a:gd name="connsiteY1" fmla="*/ 198 h 33521"/>
              <a:gd name="connsiteX2" fmla="*/ 212 w 11125"/>
              <a:gd name="connsiteY2" fmla="*/ 16739 h 33521"/>
              <a:gd name="connsiteX3" fmla="*/ 1340 w 11125"/>
              <a:gd name="connsiteY3" fmla="*/ 23177 h 33521"/>
              <a:gd name="connsiteX4" fmla="*/ 0 w 11125"/>
              <a:gd name="connsiteY4" fmla="*/ 33521 h 33521"/>
              <a:gd name="connsiteX0" fmla="*/ 11502 w 11502"/>
              <a:gd name="connsiteY0" fmla="*/ 7900 h 33498"/>
              <a:gd name="connsiteX1" fmla="*/ 1598 w 11502"/>
              <a:gd name="connsiteY1" fmla="*/ 175 h 33498"/>
              <a:gd name="connsiteX2" fmla="*/ 212 w 11502"/>
              <a:gd name="connsiteY2" fmla="*/ 16716 h 33498"/>
              <a:gd name="connsiteX3" fmla="*/ 1340 w 11502"/>
              <a:gd name="connsiteY3" fmla="*/ 23154 h 33498"/>
              <a:gd name="connsiteX4" fmla="*/ 0 w 11502"/>
              <a:gd name="connsiteY4" fmla="*/ 33498 h 33498"/>
              <a:gd name="connsiteX0" fmla="*/ 11723 w 11723"/>
              <a:gd name="connsiteY0" fmla="*/ 7791 h 33389"/>
              <a:gd name="connsiteX1" fmla="*/ 1819 w 11723"/>
              <a:gd name="connsiteY1" fmla="*/ 66 h 33389"/>
              <a:gd name="connsiteX2" fmla="*/ 0 w 11723"/>
              <a:gd name="connsiteY2" fmla="*/ 12875 h 33389"/>
              <a:gd name="connsiteX3" fmla="*/ 1561 w 11723"/>
              <a:gd name="connsiteY3" fmla="*/ 23045 h 33389"/>
              <a:gd name="connsiteX4" fmla="*/ 221 w 11723"/>
              <a:gd name="connsiteY4" fmla="*/ 33389 h 33389"/>
              <a:gd name="connsiteX0" fmla="*/ 11725 w 11725"/>
              <a:gd name="connsiteY0" fmla="*/ 7791 h 33389"/>
              <a:gd name="connsiteX1" fmla="*/ 1821 w 11725"/>
              <a:gd name="connsiteY1" fmla="*/ 66 h 33389"/>
              <a:gd name="connsiteX2" fmla="*/ 2 w 11725"/>
              <a:gd name="connsiteY2" fmla="*/ 12875 h 33389"/>
              <a:gd name="connsiteX3" fmla="*/ 1381 w 11725"/>
              <a:gd name="connsiteY3" fmla="*/ 22950 h 33389"/>
              <a:gd name="connsiteX4" fmla="*/ 223 w 11725"/>
              <a:gd name="connsiteY4" fmla="*/ 33389 h 33389"/>
              <a:gd name="connsiteX0" fmla="*/ 11724 w 11724"/>
              <a:gd name="connsiteY0" fmla="*/ 7791 h 33389"/>
              <a:gd name="connsiteX1" fmla="*/ 1820 w 11724"/>
              <a:gd name="connsiteY1" fmla="*/ 66 h 33389"/>
              <a:gd name="connsiteX2" fmla="*/ 1 w 11724"/>
              <a:gd name="connsiteY2" fmla="*/ 12875 h 33389"/>
              <a:gd name="connsiteX3" fmla="*/ 1542 w 11724"/>
              <a:gd name="connsiteY3" fmla="*/ 23330 h 33389"/>
              <a:gd name="connsiteX4" fmla="*/ 222 w 11724"/>
              <a:gd name="connsiteY4" fmla="*/ 33389 h 33389"/>
              <a:gd name="connsiteX0" fmla="*/ 11724 w 11724"/>
              <a:gd name="connsiteY0" fmla="*/ 7791 h 33389"/>
              <a:gd name="connsiteX1" fmla="*/ 1820 w 11724"/>
              <a:gd name="connsiteY1" fmla="*/ 66 h 33389"/>
              <a:gd name="connsiteX2" fmla="*/ 1 w 11724"/>
              <a:gd name="connsiteY2" fmla="*/ 12875 h 33389"/>
              <a:gd name="connsiteX3" fmla="*/ 1710 w 11724"/>
              <a:gd name="connsiteY3" fmla="*/ 22034 h 33389"/>
              <a:gd name="connsiteX4" fmla="*/ 222 w 11724"/>
              <a:gd name="connsiteY4" fmla="*/ 33389 h 33389"/>
              <a:gd name="connsiteX0" fmla="*/ 11714 w 11714"/>
              <a:gd name="connsiteY0" fmla="*/ 8923 h 33359"/>
              <a:gd name="connsiteX1" fmla="*/ 1820 w 11714"/>
              <a:gd name="connsiteY1" fmla="*/ 36 h 33359"/>
              <a:gd name="connsiteX2" fmla="*/ 1 w 11714"/>
              <a:gd name="connsiteY2" fmla="*/ 12845 h 33359"/>
              <a:gd name="connsiteX3" fmla="*/ 1710 w 11714"/>
              <a:gd name="connsiteY3" fmla="*/ 22004 h 33359"/>
              <a:gd name="connsiteX4" fmla="*/ 222 w 11714"/>
              <a:gd name="connsiteY4" fmla="*/ 33359 h 33359"/>
              <a:gd name="connsiteX0" fmla="*/ 11714 w 11714"/>
              <a:gd name="connsiteY0" fmla="*/ 8923 h 33359"/>
              <a:gd name="connsiteX1" fmla="*/ 1820 w 11714"/>
              <a:gd name="connsiteY1" fmla="*/ 36 h 33359"/>
              <a:gd name="connsiteX2" fmla="*/ 1 w 11714"/>
              <a:gd name="connsiteY2" fmla="*/ 12845 h 33359"/>
              <a:gd name="connsiteX3" fmla="*/ 1497 w 11714"/>
              <a:gd name="connsiteY3" fmla="*/ 22069 h 33359"/>
              <a:gd name="connsiteX4" fmla="*/ 222 w 11714"/>
              <a:gd name="connsiteY4" fmla="*/ 33359 h 3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14" h="33359">
                <a:moveTo>
                  <a:pt x="11714" y="8923"/>
                </a:moveTo>
                <a:cubicBezTo>
                  <a:pt x="10883" y="7991"/>
                  <a:pt x="3772" y="-618"/>
                  <a:pt x="1820" y="36"/>
                </a:cubicBezTo>
                <a:cubicBezTo>
                  <a:pt x="-132" y="690"/>
                  <a:pt x="55" y="9173"/>
                  <a:pt x="1" y="12845"/>
                </a:cubicBezTo>
                <a:cubicBezTo>
                  <a:pt x="-53" y="16517"/>
                  <a:pt x="1517" y="19299"/>
                  <a:pt x="1497" y="22069"/>
                </a:cubicBezTo>
                <a:cubicBezTo>
                  <a:pt x="1477" y="24839"/>
                  <a:pt x="1349" y="27590"/>
                  <a:pt x="222" y="33359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46" name="TextBox 545"/>
          <p:cNvSpPr txBox="1"/>
          <p:nvPr/>
        </p:nvSpPr>
        <p:spPr>
          <a:xfrm rot="5040000">
            <a:off x="9521987" y="3755441"/>
            <a:ext cx="168233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TEIN, Mumbai</a:t>
            </a:r>
          </a:p>
        </p:txBody>
      </p:sp>
      <p:sp>
        <p:nvSpPr>
          <p:cNvPr id="550" name="Freeform 549"/>
          <p:cNvSpPr/>
          <p:nvPr/>
        </p:nvSpPr>
        <p:spPr bwMode="auto">
          <a:xfrm flipH="1">
            <a:off x="1078530" y="3663425"/>
            <a:ext cx="407467" cy="595128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369580 w 1369580"/>
              <a:gd name="connsiteY0" fmla="*/ 18529 h 20071"/>
              <a:gd name="connsiteX1" fmla="*/ 0 w 1369580"/>
              <a:gd name="connsiteY1" fmla="*/ 15550 h 20071"/>
              <a:gd name="connsiteX0" fmla="*/ 835525 w 835525"/>
              <a:gd name="connsiteY0" fmla="*/ 37990 h 39110"/>
              <a:gd name="connsiteX1" fmla="*/ 0 w 835525"/>
              <a:gd name="connsiteY1" fmla="*/ 12163 h 39110"/>
              <a:gd name="connsiteX0" fmla="*/ 835531 w 835531"/>
              <a:gd name="connsiteY0" fmla="*/ 25827 h 31220"/>
              <a:gd name="connsiteX1" fmla="*/ 6 w 835531"/>
              <a:gd name="connsiteY1" fmla="*/ 0 h 31220"/>
              <a:gd name="connsiteX0" fmla="*/ 835531 w 835531"/>
              <a:gd name="connsiteY0" fmla="*/ 15545 h 24147"/>
              <a:gd name="connsiteX1" fmla="*/ 6 w 835531"/>
              <a:gd name="connsiteY1" fmla="*/ 0 h 24147"/>
              <a:gd name="connsiteX0" fmla="*/ 835531 w 835531"/>
              <a:gd name="connsiteY0" fmla="*/ 15545 h 31627"/>
              <a:gd name="connsiteX1" fmla="*/ 606524 w 835531"/>
              <a:gd name="connsiteY1" fmla="*/ 29575 h 31627"/>
              <a:gd name="connsiteX2" fmla="*/ 6 w 835531"/>
              <a:gd name="connsiteY2" fmla="*/ 0 h 31627"/>
              <a:gd name="connsiteX0" fmla="*/ 836824 w 836824"/>
              <a:gd name="connsiteY0" fmla="*/ 15545 h 48785"/>
              <a:gd name="connsiteX1" fmla="*/ 607817 w 836824"/>
              <a:gd name="connsiteY1" fmla="*/ 29575 h 48785"/>
              <a:gd name="connsiteX2" fmla="*/ 1299 w 836824"/>
              <a:gd name="connsiteY2" fmla="*/ 0 h 48785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741852 w 741852"/>
              <a:gd name="connsiteY0" fmla="*/ 15545 h 47948"/>
              <a:gd name="connsiteX1" fmla="*/ 512845 w 741852"/>
              <a:gd name="connsiteY1" fmla="*/ 29575 h 47948"/>
              <a:gd name="connsiteX2" fmla="*/ 1641 w 741852"/>
              <a:gd name="connsiteY2" fmla="*/ 0 h 47948"/>
              <a:gd name="connsiteX0" fmla="*/ 806290 w 806290"/>
              <a:gd name="connsiteY0" fmla="*/ 3579 h 43436"/>
              <a:gd name="connsiteX1" fmla="*/ 577283 w 806290"/>
              <a:gd name="connsiteY1" fmla="*/ 17609 h 43436"/>
              <a:gd name="connsiteX2" fmla="*/ 1460 w 806290"/>
              <a:gd name="connsiteY2" fmla="*/ 0 h 43436"/>
              <a:gd name="connsiteX0" fmla="*/ 804870 w 804870"/>
              <a:gd name="connsiteY0" fmla="*/ 19354 h 49575"/>
              <a:gd name="connsiteX1" fmla="*/ 575863 w 804870"/>
              <a:gd name="connsiteY1" fmla="*/ 33384 h 49575"/>
              <a:gd name="connsiteX2" fmla="*/ 1464 w 804870"/>
              <a:gd name="connsiteY2" fmla="*/ 0 h 49575"/>
              <a:gd name="connsiteX0" fmla="*/ 811728 w 811728"/>
              <a:gd name="connsiteY0" fmla="*/ 19354 h 58356"/>
              <a:gd name="connsiteX1" fmla="*/ 582721 w 811728"/>
              <a:gd name="connsiteY1" fmla="*/ 33384 h 58356"/>
              <a:gd name="connsiteX2" fmla="*/ 8322 w 811728"/>
              <a:gd name="connsiteY2" fmla="*/ 0 h 58356"/>
              <a:gd name="connsiteX0" fmla="*/ 799349 w 799349"/>
              <a:gd name="connsiteY0" fmla="*/ 115378 h 115386"/>
              <a:gd name="connsiteX1" fmla="*/ 582721 w 799349"/>
              <a:gd name="connsiteY1" fmla="*/ 33384 h 115386"/>
              <a:gd name="connsiteX2" fmla="*/ 8322 w 799349"/>
              <a:gd name="connsiteY2" fmla="*/ 0 h 115386"/>
              <a:gd name="connsiteX0" fmla="*/ 799665 w 799665"/>
              <a:gd name="connsiteY0" fmla="*/ 115378 h 115393"/>
              <a:gd name="connsiteX1" fmla="*/ 558280 w 799665"/>
              <a:gd name="connsiteY1" fmla="*/ 70251 h 115393"/>
              <a:gd name="connsiteX2" fmla="*/ 8638 w 799665"/>
              <a:gd name="connsiteY2" fmla="*/ 0 h 115393"/>
              <a:gd name="connsiteX0" fmla="*/ 799665 w 799665"/>
              <a:gd name="connsiteY0" fmla="*/ 115378 h 115402"/>
              <a:gd name="connsiteX1" fmla="*/ 558280 w 799665"/>
              <a:gd name="connsiteY1" fmla="*/ 70251 h 115402"/>
              <a:gd name="connsiteX2" fmla="*/ 8638 w 799665"/>
              <a:gd name="connsiteY2" fmla="*/ 0 h 115402"/>
              <a:gd name="connsiteX0" fmla="*/ 798916 w 798916"/>
              <a:gd name="connsiteY0" fmla="*/ 115378 h 115412"/>
              <a:gd name="connsiteX1" fmla="*/ 619423 w 798916"/>
              <a:gd name="connsiteY1" fmla="*/ 79682 h 115412"/>
              <a:gd name="connsiteX2" fmla="*/ 7889 w 798916"/>
              <a:gd name="connsiteY2" fmla="*/ 0 h 115412"/>
              <a:gd name="connsiteX0" fmla="*/ 799037 w 799037"/>
              <a:gd name="connsiteY0" fmla="*/ 115378 h 115404"/>
              <a:gd name="connsiteX1" fmla="*/ 608713 w 799037"/>
              <a:gd name="connsiteY1" fmla="*/ 72823 h 115404"/>
              <a:gd name="connsiteX2" fmla="*/ 8010 w 799037"/>
              <a:gd name="connsiteY2" fmla="*/ 0 h 115404"/>
              <a:gd name="connsiteX0" fmla="*/ 799292 w 799292"/>
              <a:gd name="connsiteY0" fmla="*/ 115378 h 115410"/>
              <a:gd name="connsiteX1" fmla="*/ 587306 w 799292"/>
              <a:gd name="connsiteY1" fmla="*/ 78825 h 115410"/>
              <a:gd name="connsiteX2" fmla="*/ 8265 w 799292"/>
              <a:gd name="connsiteY2" fmla="*/ 0 h 115410"/>
              <a:gd name="connsiteX0" fmla="*/ 799656 w 799656"/>
              <a:gd name="connsiteY0" fmla="*/ 115378 h 115410"/>
              <a:gd name="connsiteX1" fmla="*/ 587670 w 799656"/>
              <a:gd name="connsiteY1" fmla="*/ 78825 h 115410"/>
              <a:gd name="connsiteX2" fmla="*/ 8629 w 799656"/>
              <a:gd name="connsiteY2" fmla="*/ 0 h 115410"/>
              <a:gd name="connsiteX0" fmla="*/ 856209 w 856209"/>
              <a:gd name="connsiteY0" fmla="*/ 137669 h 137701"/>
              <a:gd name="connsiteX1" fmla="*/ 644223 w 856209"/>
              <a:gd name="connsiteY1" fmla="*/ 101116 h 137701"/>
              <a:gd name="connsiteX2" fmla="*/ 7932 w 856209"/>
              <a:gd name="connsiteY2" fmla="*/ 0 h 137701"/>
              <a:gd name="connsiteX0" fmla="*/ 849029 w 849029"/>
              <a:gd name="connsiteY0" fmla="*/ 137669 h 137701"/>
              <a:gd name="connsiteX1" fmla="*/ 637043 w 849029"/>
              <a:gd name="connsiteY1" fmla="*/ 101116 h 137701"/>
              <a:gd name="connsiteX2" fmla="*/ 752 w 849029"/>
              <a:gd name="connsiteY2" fmla="*/ 0 h 137701"/>
              <a:gd name="connsiteX0" fmla="*/ 849029 w 849029"/>
              <a:gd name="connsiteY0" fmla="*/ 137669 h 137701"/>
              <a:gd name="connsiteX1" fmla="*/ 637043 w 849029"/>
              <a:gd name="connsiteY1" fmla="*/ 101116 h 137701"/>
              <a:gd name="connsiteX2" fmla="*/ 752 w 849029"/>
              <a:gd name="connsiteY2" fmla="*/ 0 h 137701"/>
              <a:gd name="connsiteX0" fmla="*/ 762040 w 762040"/>
              <a:gd name="connsiteY0" fmla="*/ 201346 h 201378"/>
              <a:gd name="connsiteX1" fmla="*/ 550054 w 762040"/>
              <a:gd name="connsiteY1" fmla="*/ 164793 h 201378"/>
              <a:gd name="connsiteX2" fmla="*/ 879 w 762040"/>
              <a:gd name="connsiteY2" fmla="*/ 0 h 201378"/>
              <a:gd name="connsiteX0" fmla="*/ 778344 w 778344"/>
              <a:gd name="connsiteY0" fmla="*/ 201346 h 201390"/>
              <a:gd name="connsiteX1" fmla="*/ 60342 w 778344"/>
              <a:gd name="connsiteY1" fmla="*/ 170955 h 201390"/>
              <a:gd name="connsiteX2" fmla="*/ 17183 w 778344"/>
              <a:gd name="connsiteY2" fmla="*/ 0 h 201390"/>
              <a:gd name="connsiteX0" fmla="*/ 3634 w 156102"/>
              <a:gd name="connsiteY0" fmla="*/ 191076 h 191185"/>
              <a:gd name="connsiteX1" fmla="*/ 121578 w 156102"/>
              <a:gd name="connsiteY1" fmla="*/ 170955 h 191185"/>
              <a:gd name="connsiteX2" fmla="*/ 78419 w 156102"/>
              <a:gd name="connsiteY2" fmla="*/ 0 h 191185"/>
              <a:gd name="connsiteX0" fmla="*/ 3634 w 156102"/>
              <a:gd name="connsiteY0" fmla="*/ 191076 h 191185"/>
              <a:gd name="connsiteX1" fmla="*/ 121578 w 156102"/>
              <a:gd name="connsiteY1" fmla="*/ 170955 h 191185"/>
              <a:gd name="connsiteX2" fmla="*/ 78419 w 156102"/>
              <a:gd name="connsiteY2" fmla="*/ 0 h 191185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44585"/>
              <a:gd name="connsiteY0" fmla="*/ 191076 h 198727"/>
              <a:gd name="connsiteX1" fmla="*/ 129164 w 144585"/>
              <a:gd name="connsiteY1" fmla="*/ 170955 h 198727"/>
              <a:gd name="connsiteX2" fmla="*/ 86005 w 144585"/>
              <a:gd name="connsiteY2" fmla="*/ 0 h 198727"/>
              <a:gd name="connsiteX0" fmla="*/ 31882 w 106667"/>
              <a:gd name="connsiteY0" fmla="*/ 191076 h 198184"/>
              <a:gd name="connsiteX1" fmla="*/ 64563 w 106667"/>
              <a:gd name="connsiteY1" fmla="*/ 169928 h 198184"/>
              <a:gd name="connsiteX2" fmla="*/ 106667 w 106667"/>
              <a:gd name="connsiteY2" fmla="*/ 0 h 198184"/>
              <a:gd name="connsiteX0" fmla="*/ 21533 w 124121"/>
              <a:gd name="connsiteY0" fmla="*/ 211617 h 212094"/>
              <a:gd name="connsiteX1" fmla="*/ 82017 w 124121"/>
              <a:gd name="connsiteY1" fmla="*/ 169928 h 212094"/>
              <a:gd name="connsiteX2" fmla="*/ 124121 w 124121"/>
              <a:gd name="connsiteY2" fmla="*/ 0 h 212094"/>
              <a:gd name="connsiteX0" fmla="*/ 0 w 102588"/>
              <a:gd name="connsiteY0" fmla="*/ 211617 h 211617"/>
              <a:gd name="connsiteX1" fmla="*/ 60484 w 102588"/>
              <a:gd name="connsiteY1" fmla="*/ 169928 h 211617"/>
              <a:gd name="connsiteX2" fmla="*/ 102588 w 102588"/>
              <a:gd name="connsiteY2" fmla="*/ 0 h 211617"/>
              <a:gd name="connsiteX0" fmla="*/ 0 w 110002"/>
              <a:gd name="connsiteY0" fmla="*/ 187995 h 191313"/>
              <a:gd name="connsiteX1" fmla="*/ 67898 w 110002"/>
              <a:gd name="connsiteY1" fmla="*/ 169928 h 191313"/>
              <a:gd name="connsiteX2" fmla="*/ 110002 w 110002"/>
              <a:gd name="connsiteY2" fmla="*/ 0 h 191313"/>
              <a:gd name="connsiteX0" fmla="*/ 0 w 110002"/>
              <a:gd name="connsiteY0" fmla="*/ 187995 h 193241"/>
              <a:gd name="connsiteX1" fmla="*/ 67898 w 110002"/>
              <a:gd name="connsiteY1" fmla="*/ 169928 h 193241"/>
              <a:gd name="connsiteX2" fmla="*/ 110002 w 110002"/>
              <a:gd name="connsiteY2" fmla="*/ 0 h 193241"/>
              <a:gd name="connsiteX0" fmla="*/ 0 w 111603"/>
              <a:gd name="connsiteY0" fmla="*/ 187995 h 187995"/>
              <a:gd name="connsiteX1" fmla="*/ 84580 w 111603"/>
              <a:gd name="connsiteY1" fmla="*/ 148360 h 187995"/>
              <a:gd name="connsiteX2" fmla="*/ 110002 w 111603"/>
              <a:gd name="connsiteY2" fmla="*/ 0 h 187995"/>
              <a:gd name="connsiteX0" fmla="*/ 0 w 111603"/>
              <a:gd name="connsiteY0" fmla="*/ 187995 h 187995"/>
              <a:gd name="connsiteX1" fmla="*/ 84580 w 111603"/>
              <a:gd name="connsiteY1" fmla="*/ 145279 h 187995"/>
              <a:gd name="connsiteX2" fmla="*/ 110002 w 111603"/>
              <a:gd name="connsiteY2" fmla="*/ 0 h 187995"/>
              <a:gd name="connsiteX0" fmla="*/ 0 w 111603"/>
              <a:gd name="connsiteY0" fmla="*/ 187995 h 187995"/>
              <a:gd name="connsiteX1" fmla="*/ 84580 w 111603"/>
              <a:gd name="connsiteY1" fmla="*/ 145279 h 187995"/>
              <a:gd name="connsiteX2" fmla="*/ 110002 w 111603"/>
              <a:gd name="connsiteY2" fmla="*/ 0 h 187995"/>
              <a:gd name="connsiteX0" fmla="*/ 0 w 110002"/>
              <a:gd name="connsiteY0" fmla="*/ 187995 h 187995"/>
              <a:gd name="connsiteX1" fmla="*/ 84580 w 110002"/>
              <a:gd name="connsiteY1" fmla="*/ 145279 h 187995"/>
              <a:gd name="connsiteX2" fmla="*/ 110002 w 110002"/>
              <a:gd name="connsiteY2" fmla="*/ 0 h 187995"/>
              <a:gd name="connsiteX0" fmla="*/ 0 w 110002"/>
              <a:gd name="connsiteY0" fmla="*/ 187995 h 187995"/>
              <a:gd name="connsiteX1" fmla="*/ 84580 w 110002"/>
              <a:gd name="connsiteY1" fmla="*/ 145279 h 187995"/>
              <a:gd name="connsiteX2" fmla="*/ 110002 w 110002"/>
              <a:gd name="connsiteY2" fmla="*/ 0 h 187995"/>
              <a:gd name="connsiteX0" fmla="*/ 0 w 110317"/>
              <a:gd name="connsiteY0" fmla="*/ 187995 h 187995"/>
              <a:gd name="connsiteX1" fmla="*/ 101262 w 110317"/>
              <a:gd name="connsiteY1" fmla="*/ 130900 h 187995"/>
              <a:gd name="connsiteX2" fmla="*/ 110002 w 110317"/>
              <a:gd name="connsiteY2" fmla="*/ 0 h 187995"/>
              <a:gd name="connsiteX0" fmla="*/ 0 w 115638"/>
              <a:gd name="connsiteY0" fmla="*/ 187995 h 187995"/>
              <a:gd name="connsiteX1" fmla="*/ 101262 w 115638"/>
              <a:gd name="connsiteY1" fmla="*/ 130900 h 187995"/>
              <a:gd name="connsiteX2" fmla="*/ 110002 w 115638"/>
              <a:gd name="connsiteY2" fmla="*/ 0 h 187995"/>
              <a:gd name="connsiteX0" fmla="*/ 0 w 77035"/>
              <a:gd name="connsiteY0" fmla="*/ 180806 h 180806"/>
              <a:gd name="connsiteX1" fmla="*/ 67898 w 77035"/>
              <a:gd name="connsiteY1" fmla="*/ 130900 h 180806"/>
              <a:gd name="connsiteX2" fmla="*/ 76638 w 77035"/>
              <a:gd name="connsiteY2" fmla="*/ 0 h 180806"/>
              <a:gd name="connsiteX0" fmla="*/ 0 w 77035"/>
              <a:gd name="connsiteY0" fmla="*/ 180806 h 180806"/>
              <a:gd name="connsiteX1" fmla="*/ 67898 w 77035"/>
              <a:gd name="connsiteY1" fmla="*/ 130900 h 180806"/>
              <a:gd name="connsiteX2" fmla="*/ 76638 w 77035"/>
              <a:gd name="connsiteY2" fmla="*/ 0 h 180806"/>
              <a:gd name="connsiteX0" fmla="*/ 0 w 77035"/>
              <a:gd name="connsiteY0" fmla="*/ 189022 h 189022"/>
              <a:gd name="connsiteX1" fmla="*/ 67898 w 77035"/>
              <a:gd name="connsiteY1" fmla="*/ 130900 h 189022"/>
              <a:gd name="connsiteX2" fmla="*/ 76638 w 77035"/>
              <a:gd name="connsiteY2" fmla="*/ 0 h 189022"/>
              <a:gd name="connsiteX0" fmla="*/ 0 w 157746"/>
              <a:gd name="connsiteY0" fmla="*/ 130299 h 136907"/>
              <a:gd name="connsiteX1" fmla="*/ 143784 w 157746"/>
              <a:gd name="connsiteY1" fmla="*/ 130900 h 136907"/>
              <a:gd name="connsiteX2" fmla="*/ 152524 w 157746"/>
              <a:gd name="connsiteY2" fmla="*/ 0 h 136907"/>
              <a:gd name="connsiteX0" fmla="*/ 0 w 157746"/>
              <a:gd name="connsiteY0" fmla="*/ 130299 h 165392"/>
              <a:gd name="connsiteX1" fmla="*/ 143784 w 157746"/>
              <a:gd name="connsiteY1" fmla="*/ 130900 h 165392"/>
              <a:gd name="connsiteX2" fmla="*/ 152524 w 157746"/>
              <a:gd name="connsiteY2" fmla="*/ 0 h 165392"/>
              <a:gd name="connsiteX0" fmla="*/ 0 w 152524"/>
              <a:gd name="connsiteY0" fmla="*/ 130299 h 174102"/>
              <a:gd name="connsiteX1" fmla="*/ 118925 w 152524"/>
              <a:gd name="connsiteY1" fmla="*/ 151924 h 174102"/>
              <a:gd name="connsiteX2" fmla="*/ 152524 w 152524"/>
              <a:gd name="connsiteY2" fmla="*/ 0 h 174102"/>
              <a:gd name="connsiteX0" fmla="*/ 0 w 116696"/>
              <a:gd name="connsiteY0" fmla="*/ 117239 h 168252"/>
              <a:gd name="connsiteX1" fmla="*/ 83097 w 116696"/>
              <a:gd name="connsiteY1" fmla="*/ 151924 h 168252"/>
              <a:gd name="connsiteX2" fmla="*/ 116696 w 116696"/>
              <a:gd name="connsiteY2" fmla="*/ 0 h 168252"/>
              <a:gd name="connsiteX0" fmla="*/ 0 w 116696"/>
              <a:gd name="connsiteY0" fmla="*/ 117239 h 162264"/>
              <a:gd name="connsiteX1" fmla="*/ 70714 w 116696"/>
              <a:gd name="connsiteY1" fmla="*/ 141286 h 162264"/>
              <a:gd name="connsiteX2" fmla="*/ 116696 w 116696"/>
              <a:gd name="connsiteY2" fmla="*/ 0 h 162264"/>
              <a:gd name="connsiteX0" fmla="*/ 0 w 116696"/>
              <a:gd name="connsiteY0" fmla="*/ 117239 h 150162"/>
              <a:gd name="connsiteX1" fmla="*/ 70714 w 116696"/>
              <a:gd name="connsiteY1" fmla="*/ 141286 h 150162"/>
              <a:gd name="connsiteX2" fmla="*/ 116696 w 116696"/>
              <a:gd name="connsiteY2" fmla="*/ 0 h 150162"/>
              <a:gd name="connsiteX0" fmla="*/ 0 w 116696"/>
              <a:gd name="connsiteY0" fmla="*/ 117239 h 137502"/>
              <a:gd name="connsiteX1" fmla="*/ 76218 w 116696"/>
              <a:gd name="connsiteY1" fmla="*/ 123283 h 137502"/>
              <a:gd name="connsiteX2" fmla="*/ 116696 w 116696"/>
              <a:gd name="connsiteY2" fmla="*/ 0 h 137502"/>
              <a:gd name="connsiteX0" fmla="*/ 0 w 108595"/>
              <a:gd name="connsiteY0" fmla="*/ 99573 h 119836"/>
              <a:gd name="connsiteX1" fmla="*/ 76218 w 108595"/>
              <a:gd name="connsiteY1" fmla="*/ 105617 h 119836"/>
              <a:gd name="connsiteX2" fmla="*/ 108595 w 108595"/>
              <a:gd name="connsiteY2" fmla="*/ 0 h 119836"/>
              <a:gd name="connsiteX0" fmla="*/ 0 w 128754"/>
              <a:gd name="connsiteY0" fmla="*/ 91580 h 111843"/>
              <a:gd name="connsiteX1" fmla="*/ 76218 w 128754"/>
              <a:gd name="connsiteY1" fmla="*/ 97624 h 111843"/>
              <a:gd name="connsiteX2" fmla="*/ 128754 w 128754"/>
              <a:gd name="connsiteY2" fmla="*/ 0 h 111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754" h="111843">
                <a:moveTo>
                  <a:pt x="0" y="91580"/>
                </a:moveTo>
                <a:cubicBezTo>
                  <a:pt x="9979" y="115281"/>
                  <a:pt x="50797" y="119341"/>
                  <a:pt x="76218" y="97624"/>
                </a:cubicBezTo>
                <a:cubicBezTo>
                  <a:pt x="101639" y="75908"/>
                  <a:pt x="128278" y="22356"/>
                  <a:pt x="128754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51" name="Freeform 550"/>
          <p:cNvSpPr/>
          <p:nvPr/>
        </p:nvSpPr>
        <p:spPr bwMode="auto">
          <a:xfrm rot="21118686" flipH="1" flipV="1">
            <a:off x="482794" y="4855854"/>
            <a:ext cx="705533" cy="117947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13869 w 13869"/>
              <a:gd name="connsiteY0" fmla="*/ 17313 h 17313"/>
              <a:gd name="connsiteX1" fmla="*/ 0 w 13869"/>
              <a:gd name="connsiteY1" fmla="*/ 1534 h 17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869" h="17313">
                <a:moveTo>
                  <a:pt x="13869" y="17313"/>
                </a:moveTo>
                <a:cubicBezTo>
                  <a:pt x="5878" y="-4200"/>
                  <a:pt x="1996" y="-360"/>
                  <a:pt x="0" y="153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53" name="TextBox 552"/>
          <p:cNvSpPr txBox="1"/>
          <p:nvPr/>
        </p:nvSpPr>
        <p:spPr>
          <a:xfrm rot="16200000">
            <a:off x="275230" y="4858217"/>
            <a:ext cx="326345" cy="130795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550" dirty="0"/>
              <a:t>to </a:t>
            </a:r>
            <a:r>
              <a:rPr lang="en-US" sz="550" b="1" dirty="0"/>
              <a:t>CERN</a:t>
            </a:r>
          </a:p>
        </p:txBody>
      </p:sp>
      <p:sp>
        <p:nvSpPr>
          <p:cNvPr id="557" name="TextBox 556"/>
          <p:cNvSpPr txBox="1"/>
          <p:nvPr/>
        </p:nvSpPr>
        <p:spPr>
          <a:xfrm>
            <a:off x="3213193" y="5556332"/>
            <a:ext cx="1025957" cy="677098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lIns="45707" tIns="22855" rIns="45707" bIns="22855" rtlCol="0">
            <a:spAutoFit/>
          </a:bodyPr>
          <a:lstStyle/>
          <a:p>
            <a:r>
              <a:rPr lang="en-US" sz="500" b="1" dirty="0"/>
              <a:t>NOTES</a:t>
            </a:r>
          </a:p>
          <a:p>
            <a:r>
              <a:rPr lang="en-US" sz="450" dirty="0"/>
              <a:t>1) LHCOPN paths are not shown on this diagram</a:t>
            </a:r>
          </a:p>
          <a:p>
            <a:pPr indent="-274175"/>
            <a:r>
              <a:rPr lang="en-US" sz="450" dirty="0"/>
              <a:t>2) The “LHCONE </a:t>
            </a:r>
            <a:r>
              <a:rPr lang="en-US" sz="450" dirty="0" err="1"/>
              <a:t>peerings</a:t>
            </a:r>
            <a:r>
              <a:rPr lang="en-US" sz="450" dirty="0"/>
              <a:t>” at the exchange points indicate who has a presence there and not that all peer with each other (see </a:t>
            </a:r>
            <a:r>
              <a:rPr lang="en-US" sz="450" dirty="0">
                <a:hlinkClick r:id="rId23"/>
              </a:rPr>
              <a:t>https://twiki.cern.ch/twiki/bin/view/LHCONE/LhcOneVRF</a:t>
            </a:r>
            <a:r>
              <a:rPr lang="en-US" sz="450" dirty="0"/>
              <a:t> )</a:t>
            </a:r>
          </a:p>
        </p:txBody>
      </p:sp>
      <p:sp>
        <p:nvSpPr>
          <p:cNvPr id="564" name="Freeform 563"/>
          <p:cNvSpPr/>
          <p:nvPr/>
        </p:nvSpPr>
        <p:spPr>
          <a:xfrm>
            <a:off x="5337897" y="2426036"/>
            <a:ext cx="852710" cy="2535271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1287840 w 1287840"/>
              <a:gd name="connsiteY0" fmla="*/ 0 h 4970545"/>
              <a:gd name="connsiteX1" fmla="*/ 898497 w 1287840"/>
              <a:gd name="connsiteY1" fmla="*/ 3427992 h 4970545"/>
              <a:gd name="connsiteX2" fmla="*/ 0 w 1287840"/>
              <a:gd name="connsiteY2" fmla="*/ 4970545 h 4970545"/>
              <a:gd name="connsiteX0" fmla="*/ 1657709 w 1657709"/>
              <a:gd name="connsiteY0" fmla="*/ 0 h 5450459"/>
              <a:gd name="connsiteX1" fmla="*/ 898497 w 1657709"/>
              <a:gd name="connsiteY1" fmla="*/ 3907906 h 5450459"/>
              <a:gd name="connsiteX2" fmla="*/ 0 w 1657709"/>
              <a:gd name="connsiteY2" fmla="*/ 5450459 h 5450459"/>
              <a:gd name="connsiteX0" fmla="*/ 1705417 w 1705417"/>
              <a:gd name="connsiteY0" fmla="*/ 0 h 5382930"/>
              <a:gd name="connsiteX1" fmla="*/ 946205 w 1705417"/>
              <a:gd name="connsiteY1" fmla="*/ 3907906 h 5382930"/>
              <a:gd name="connsiteX2" fmla="*/ 0 w 1705417"/>
              <a:gd name="connsiteY2" fmla="*/ 5382930 h 5382930"/>
              <a:gd name="connsiteX0" fmla="*/ 1705417 w 1705417"/>
              <a:gd name="connsiteY0" fmla="*/ 0 h 5382930"/>
              <a:gd name="connsiteX1" fmla="*/ 946205 w 1705417"/>
              <a:gd name="connsiteY1" fmla="*/ 3907906 h 5382930"/>
              <a:gd name="connsiteX2" fmla="*/ 0 w 1705417"/>
              <a:gd name="connsiteY2" fmla="*/ 5382930 h 5382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5417" h="5382930">
                <a:moveTo>
                  <a:pt x="1705417" y="0"/>
                </a:moveTo>
                <a:cubicBezTo>
                  <a:pt x="1651083" y="768626"/>
                  <a:pt x="1176793" y="2970977"/>
                  <a:pt x="946205" y="3907906"/>
                </a:cubicBezTo>
                <a:cubicBezTo>
                  <a:pt x="715617" y="4844835"/>
                  <a:pt x="308776" y="5114112"/>
                  <a:pt x="0" y="538293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/>
            <a:endParaRPr lang="en-US" sz="900"/>
          </a:p>
        </p:txBody>
      </p:sp>
      <p:sp>
        <p:nvSpPr>
          <p:cNvPr id="504" name="TextBox 503"/>
          <p:cNvSpPr txBox="1"/>
          <p:nvPr/>
        </p:nvSpPr>
        <p:spPr>
          <a:xfrm rot="16604687">
            <a:off x="6021570" y="2559116"/>
            <a:ext cx="294568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350" dirty="0"/>
              <a:t>ASGC-Internet2</a:t>
            </a:r>
          </a:p>
        </p:txBody>
      </p:sp>
      <p:sp>
        <p:nvSpPr>
          <p:cNvPr id="1107" name="Freeform 7"/>
          <p:cNvSpPr>
            <a:spLocks/>
          </p:cNvSpPr>
          <p:nvPr/>
        </p:nvSpPr>
        <p:spPr bwMode="auto">
          <a:xfrm>
            <a:off x="4571231" y="4632202"/>
            <a:ext cx="803023" cy="627232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 u="sng"/>
          </a:p>
        </p:txBody>
      </p:sp>
      <p:sp>
        <p:nvSpPr>
          <p:cNvPr id="1108" name="TextBox 1107"/>
          <p:cNvSpPr txBox="1"/>
          <p:nvPr/>
        </p:nvSpPr>
        <p:spPr>
          <a:xfrm>
            <a:off x="4780831" y="4652619"/>
            <a:ext cx="416113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r>
              <a:rPr lang="en-US" sz="650" b="1" u="sng" dirty="0"/>
              <a:t>Internet2</a:t>
            </a:r>
          </a:p>
          <a:p>
            <a:pPr algn="ctr"/>
            <a:r>
              <a:rPr lang="en-US" sz="650" b="1" u="sng" dirty="0"/>
              <a:t>USA</a:t>
            </a:r>
          </a:p>
        </p:txBody>
      </p:sp>
      <p:sp>
        <p:nvSpPr>
          <p:cNvPr id="1127" name="TextBox 1126"/>
          <p:cNvSpPr txBox="1"/>
          <p:nvPr/>
        </p:nvSpPr>
        <p:spPr>
          <a:xfrm rot="18669055">
            <a:off x="5567014" y="4658817"/>
            <a:ext cx="10861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350" dirty="0"/>
              <a:t>ASGC</a:t>
            </a:r>
          </a:p>
        </p:txBody>
      </p:sp>
      <p:sp>
        <p:nvSpPr>
          <p:cNvPr id="565" name="Freeform 564"/>
          <p:cNvSpPr/>
          <p:nvPr/>
        </p:nvSpPr>
        <p:spPr>
          <a:xfrm flipV="1">
            <a:off x="5223001" y="2081022"/>
            <a:ext cx="728360" cy="69520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326004 w 404263"/>
              <a:gd name="connsiteY0" fmla="*/ 0 h 4611757"/>
              <a:gd name="connsiteX1" fmla="*/ 389343 w 404263"/>
              <a:gd name="connsiteY1" fmla="*/ 1183765 h 4611757"/>
              <a:gd name="connsiteX2" fmla="*/ 0 w 404263"/>
              <a:gd name="connsiteY2" fmla="*/ 4611757 h 4611757"/>
              <a:gd name="connsiteX0" fmla="*/ 0 w 78259"/>
              <a:gd name="connsiteY0" fmla="*/ 0 h 1183765"/>
              <a:gd name="connsiteX1" fmla="*/ 63339 w 78259"/>
              <a:gd name="connsiteY1" fmla="*/ 1183765 h 1183765"/>
              <a:gd name="connsiteX0" fmla="*/ 958267 w 958302"/>
              <a:gd name="connsiteY0" fmla="*/ 0 h 590982"/>
              <a:gd name="connsiteX1" fmla="*/ 0 w 958302"/>
              <a:gd name="connsiteY1" fmla="*/ 590982 h 590982"/>
              <a:gd name="connsiteX0" fmla="*/ 958267 w 958359"/>
              <a:gd name="connsiteY0" fmla="*/ 0 h 590982"/>
              <a:gd name="connsiteX1" fmla="*/ 0 w 958359"/>
              <a:gd name="connsiteY1" fmla="*/ 590982 h 590982"/>
              <a:gd name="connsiteX0" fmla="*/ 958267 w 961585"/>
              <a:gd name="connsiteY0" fmla="*/ 0 h 590982"/>
              <a:gd name="connsiteX1" fmla="*/ 0 w 961585"/>
              <a:gd name="connsiteY1" fmla="*/ 590982 h 590982"/>
              <a:gd name="connsiteX0" fmla="*/ 964415 w 967689"/>
              <a:gd name="connsiteY0" fmla="*/ 0 h 523348"/>
              <a:gd name="connsiteX1" fmla="*/ 0 w 967689"/>
              <a:gd name="connsiteY1" fmla="*/ 523348 h 523348"/>
              <a:gd name="connsiteX0" fmla="*/ 964415 w 969045"/>
              <a:gd name="connsiteY0" fmla="*/ 0 h 535634"/>
              <a:gd name="connsiteX1" fmla="*/ 0 w 969045"/>
              <a:gd name="connsiteY1" fmla="*/ 523348 h 535634"/>
              <a:gd name="connsiteX0" fmla="*/ 690183 w 707063"/>
              <a:gd name="connsiteY0" fmla="*/ 14476 h 271711"/>
              <a:gd name="connsiteX1" fmla="*/ 0 w 707063"/>
              <a:gd name="connsiteY1" fmla="*/ 0 h 271711"/>
              <a:gd name="connsiteX0" fmla="*/ 690183 w 690183"/>
              <a:gd name="connsiteY0" fmla="*/ 14476 h 29817"/>
              <a:gd name="connsiteX1" fmla="*/ 0 w 690183"/>
              <a:gd name="connsiteY1" fmla="*/ 0 h 29817"/>
              <a:gd name="connsiteX0" fmla="*/ 690183 w 690183"/>
              <a:gd name="connsiteY0" fmla="*/ 14476 h 39581"/>
              <a:gd name="connsiteX1" fmla="*/ 0 w 690183"/>
              <a:gd name="connsiteY1" fmla="*/ 0 h 39581"/>
              <a:gd name="connsiteX0" fmla="*/ 761127 w 761127"/>
              <a:gd name="connsiteY0" fmla="*/ 0 h 37283"/>
              <a:gd name="connsiteX1" fmla="*/ 0 w 761127"/>
              <a:gd name="connsiteY1" fmla="*/ 5984 h 37283"/>
              <a:gd name="connsiteX0" fmla="*/ 761127 w 761127"/>
              <a:gd name="connsiteY0" fmla="*/ 0 h 23601"/>
              <a:gd name="connsiteX1" fmla="*/ 0 w 761127"/>
              <a:gd name="connsiteY1" fmla="*/ 5984 h 23601"/>
              <a:gd name="connsiteX0" fmla="*/ 597957 w 597957"/>
              <a:gd name="connsiteY0" fmla="*/ 8082 h 24797"/>
              <a:gd name="connsiteX1" fmla="*/ 0 w 597957"/>
              <a:gd name="connsiteY1" fmla="*/ 0 h 24797"/>
              <a:gd name="connsiteX0" fmla="*/ 597957 w 597957"/>
              <a:gd name="connsiteY0" fmla="*/ 8082 h 17222"/>
              <a:gd name="connsiteX1" fmla="*/ 0 w 597957"/>
              <a:gd name="connsiteY1" fmla="*/ 0 h 17222"/>
              <a:gd name="connsiteX0" fmla="*/ 597957 w 597957"/>
              <a:gd name="connsiteY0" fmla="*/ 8082 h 20233"/>
              <a:gd name="connsiteX1" fmla="*/ 0 w 597957"/>
              <a:gd name="connsiteY1" fmla="*/ 0 h 20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7957" h="20233">
                <a:moveTo>
                  <a:pt x="597957" y="8082"/>
                </a:moveTo>
                <a:cubicBezTo>
                  <a:pt x="422905" y="15744"/>
                  <a:pt x="413144" y="34845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/>
            <a:endParaRPr lang="en-US" sz="900"/>
          </a:p>
        </p:txBody>
      </p:sp>
      <p:sp>
        <p:nvSpPr>
          <p:cNvPr id="1122" name="TextBox 1121"/>
          <p:cNvSpPr txBox="1"/>
          <p:nvPr/>
        </p:nvSpPr>
        <p:spPr>
          <a:xfrm rot="16200000">
            <a:off x="6089814" y="1956513"/>
            <a:ext cx="143552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>
                <a:solidFill>
                  <a:schemeClr val="bg1"/>
                </a:solidFill>
              </a:rPr>
              <a:t>ASGC</a:t>
            </a:r>
          </a:p>
        </p:txBody>
      </p:sp>
      <p:sp>
        <p:nvSpPr>
          <p:cNvPr id="566" name="TextBox 565"/>
          <p:cNvSpPr txBox="1"/>
          <p:nvPr/>
        </p:nvSpPr>
        <p:spPr>
          <a:xfrm rot="520638">
            <a:off x="5687506" y="2046235"/>
            <a:ext cx="12817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ASGC</a:t>
            </a:r>
          </a:p>
        </p:txBody>
      </p:sp>
      <p:sp>
        <p:nvSpPr>
          <p:cNvPr id="569" name="Freeform 568"/>
          <p:cNvSpPr/>
          <p:nvPr/>
        </p:nvSpPr>
        <p:spPr bwMode="auto">
          <a:xfrm flipV="1">
            <a:off x="6263925" y="1230862"/>
            <a:ext cx="1479985" cy="112718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095993 w 2702805"/>
              <a:gd name="connsiteY0" fmla="*/ 246697 h 336747"/>
              <a:gd name="connsiteX1" fmla="*/ 2679311 w 2702805"/>
              <a:gd name="connsiteY1" fmla="*/ 51901 h 336747"/>
              <a:gd name="connsiteX2" fmla="*/ 1062669 w 2702805"/>
              <a:gd name="connsiteY2" fmla="*/ 30996 h 336747"/>
              <a:gd name="connsiteX3" fmla="*/ 313518 w 2702805"/>
              <a:gd name="connsiteY3" fmla="*/ 19958 h 336747"/>
              <a:gd name="connsiteX4" fmla="*/ 0 w 2702805"/>
              <a:gd name="connsiteY4" fmla="*/ 336747 h 336747"/>
              <a:gd name="connsiteX0" fmla="*/ 2095993 w 2702805"/>
              <a:gd name="connsiteY0" fmla="*/ 246697 h 336747"/>
              <a:gd name="connsiteX1" fmla="*/ 2679311 w 2702805"/>
              <a:gd name="connsiteY1" fmla="*/ 51901 h 336747"/>
              <a:gd name="connsiteX2" fmla="*/ 1062669 w 2702805"/>
              <a:gd name="connsiteY2" fmla="*/ 30996 h 336747"/>
              <a:gd name="connsiteX3" fmla="*/ 313518 w 2702805"/>
              <a:gd name="connsiteY3" fmla="*/ 19958 h 336747"/>
              <a:gd name="connsiteX4" fmla="*/ 0 w 2702805"/>
              <a:gd name="connsiteY4" fmla="*/ 336747 h 336747"/>
              <a:gd name="connsiteX0" fmla="*/ 2095993 w 2702805"/>
              <a:gd name="connsiteY0" fmla="*/ 244185 h 334235"/>
              <a:gd name="connsiteX1" fmla="*/ 2679311 w 2702805"/>
              <a:gd name="connsiteY1" fmla="*/ 49389 h 334235"/>
              <a:gd name="connsiteX2" fmla="*/ 1062669 w 2702805"/>
              <a:gd name="connsiteY2" fmla="*/ 28484 h 334235"/>
              <a:gd name="connsiteX3" fmla="*/ 462583 w 2702805"/>
              <a:gd name="connsiteY3" fmla="*/ 21032 h 334235"/>
              <a:gd name="connsiteX4" fmla="*/ 0 w 2702805"/>
              <a:gd name="connsiteY4" fmla="*/ 334235 h 334235"/>
              <a:gd name="connsiteX0" fmla="*/ 2411661 w 2732124"/>
              <a:gd name="connsiteY0" fmla="*/ 180254 h 334235"/>
              <a:gd name="connsiteX1" fmla="*/ 2679311 w 2732124"/>
              <a:gd name="connsiteY1" fmla="*/ 49389 h 334235"/>
              <a:gd name="connsiteX2" fmla="*/ 1062669 w 2732124"/>
              <a:gd name="connsiteY2" fmla="*/ 28484 h 334235"/>
              <a:gd name="connsiteX3" fmla="*/ 462583 w 2732124"/>
              <a:gd name="connsiteY3" fmla="*/ 21032 h 334235"/>
              <a:gd name="connsiteX4" fmla="*/ 0 w 2732124"/>
              <a:gd name="connsiteY4" fmla="*/ 334235 h 334235"/>
              <a:gd name="connsiteX0" fmla="*/ 2411661 w 2607688"/>
              <a:gd name="connsiteY0" fmla="*/ 176357 h 330338"/>
              <a:gd name="connsiteX1" fmla="*/ 2542323 w 2607688"/>
              <a:gd name="connsiteY1" fmla="*/ 34532 h 330338"/>
              <a:gd name="connsiteX2" fmla="*/ 1062669 w 2607688"/>
              <a:gd name="connsiteY2" fmla="*/ 24587 h 330338"/>
              <a:gd name="connsiteX3" fmla="*/ 462583 w 2607688"/>
              <a:gd name="connsiteY3" fmla="*/ 17135 h 330338"/>
              <a:gd name="connsiteX4" fmla="*/ 0 w 2607688"/>
              <a:gd name="connsiteY4" fmla="*/ 330338 h 330338"/>
              <a:gd name="connsiteX0" fmla="*/ 2411661 w 2568527"/>
              <a:gd name="connsiteY0" fmla="*/ 176629 h 330610"/>
              <a:gd name="connsiteX1" fmla="*/ 2497653 w 2568527"/>
              <a:gd name="connsiteY1" fmla="*/ 43024 h 330610"/>
              <a:gd name="connsiteX2" fmla="*/ 1062669 w 2568527"/>
              <a:gd name="connsiteY2" fmla="*/ 24859 h 330610"/>
              <a:gd name="connsiteX3" fmla="*/ 462583 w 2568527"/>
              <a:gd name="connsiteY3" fmla="*/ 17407 h 330610"/>
              <a:gd name="connsiteX4" fmla="*/ 0 w 2568527"/>
              <a:gd name="connsiteY4" fmla="*/ 330610 h 330610"/>
              <a:gd name="connsiteX0" fmla="*/ 2392815 w 2564830"/>
              <a:gd name="connsiteY0" fmla="*/ 238761 h 330610"/>
              <a:gd name="connsiteX1" fmla="*/ 2497653 w 2564830"/>
              <a:gd name="connsiteY1" fmla="*/ 43024 h 330610"/>
              <a:gd name="connsiteX2" fmla="*/ 1062669 w 2564830"/>
              <a:gd name="connsiteY2" fmla="*/ 24859 h 330610"/>
              <a:gd name="connsiteX3" fmla="*/ 462583 w 2564830"/>
              <a:gd name="connsiteY3" fmla="*/ 17407 h 330610"/>
              <a:gd name="connsiteX4" fmla="*/ 0 w 2564830"/>
              <a:gd name="connsiteY4" fmla="*/ 330610 h 330610"/>
              <a:gd name="connsiteX0" fmla="*/ 2392815 w 2593793"/>
              <a:gd name="connsiteY0" fmla="*/ 238761 h 330610"/>
              <a:gd name="connsiteX1" fmla="*/ 2497653 w 2593793"/>
              <a:gd name="connsiteY1" fmla="*/ 43024 h 330610"/>
              <a:gd name="connsiteX2" fmla="*/ 1062669 w 2593793"/>
              <a:gd name="connsiteY2" fmla="*/ 24859 h 330610"/>
              <a:gd name="connsiteX3" fmla="*/ 462583 w 2593793"/>
              <a:gd name="connsiteY3" fmla="*/ 17407 h 330610"/>
              <a:gd name="connsiteX4" fmla="*/ 0 w 2593793"/>
              <a:gd name="connsiteY4" fmla="*/ 330610 h 330610"/>
              <a:gd name="connsiteX0" fmla="*/ 2402238 w 2603216"/>
              <a:gd name="connsiteY0" fmla="*/ 238761 h 375402"/>
              <a:gd name="connsiteX1" fmla="*/ 2507076 w 2603216"/>
              <a:gd name="connsiteY1" fmla="*/ 43024 h 375402"/>
              <a:gd name="connsiteX2" fmla="*/ 1072092 w 2603216"/>
              <a:gd name="connsiteY2" fmla="*/ 24859 h 375402"/>
              <a:gd name="connsiteX3" fmla="*/ 472006 w 2603216"/>
              <a:gd name="connsiteY3" fmla="*/ 17407 h 375402"/>
              <a:gd name="connsiteX4" fmla="*/ 0 w 2603216"/>
              <a:gd name="connsiteY4" fmla="*/ 375402 h 375402"/>
              <a:gd name="connsiteX0" fmla="*/ 2402238 w 2603216"/>
              <a:gd name="connsiteY0" fmla="*/ 238761 h 375402"/>
              <a:gd name="connsiteX1" fmla="*/ 2507076 w 2603216"/>
              <a:gd name="connsiteY1" fmla="*/ 43024 h 375402"/>
              <a:gd name="connsiteX2" fmla="*/ 1072092 w 2603216"/>
              <a:gd name="connsiteY2" fmla="*/ 24859 h 375402"/>
              <a:gd name="connsiteX3" fmla="*/ 472006 w 2603216"/>
              <a:gd name="connsiteY3" fmla="*/ 17407 h 375402"/>
              <a:gd name="connsiteX4" fmla="*/ 0 w 2603216"/>
              <a:gd name="connsiteY4" fmla="*/ 375402 h 375402"/>
              <a:gd name="connsiteX0" fmla="*/ 2383392 w 2584370"/>
              <a:gd name="connsiteY0" fmla="*/ 238761 h 428864"/>
              <a:gd name="connsiteX1" fmla="*/ 2488230 w 2584370"/>
              <a:gd name="connsiteY1" fmla="*/ 43024 h 428864"/>
              <a:gd name="connsiteX2" fmla="*/ 1053246 w 2584370"/>
              <a:gd name="connsiteY2" fmla="*/ 24859 h 428864"/>
              <a:gd name="connsiteX3" fmla="*/ 453160 w 2584370"/>
              <a:gd name="connsiteY3" fmla="*/ 17407 h 428864"/>
              <a:gd name="connsiteX4" fmla="*/ 0 w 2584370"/>
              <a:gd name="connsiteY4" fmla="*/ 428864 h 428864"/>
              <a:gd name="connsiteX0" fmla="*/ 2383392 w 2584370"/>
              <a:gd name="connsiteY0" fmla="*/ 238761 h 428864"/>
              <a:gd name="connsiteX1" fmla="*/ 2488230 w 2584370"/>
              <a:gd name="connsiteY1" fmla="*/ 43024 h 428864"/>
              <a:gd name="connsiteX2" fmla="*/ 1053246 w 2584370"/>
              <a:gd name="connsiteY2" fmla="*/ 24859 h 428864"/>
              <a:gd name="connsiteX3" fmla="*/ 453160 w 2584370"/>
              <a:gd name="connsiteY3" fmla="*/ 17407 h 428864"/>
              <a:gd name="connsiteX4" fmla="*/ 0 w 2584370"/>
              <a:gd name="connsiteY4" fmla="*/ 428864 h 428864"/>
              <a:gd name="connsiteX0" fmla="*/ 2435218 w 2636196"/>
              <a:gd name="connsiteY0" fmla="*/ 238761 h 238761"/>
              <a:gd name="connsiteX1" fmla="*/ 2540056 w 2636196"/>
              <a:gd name="connsiteY1" fmla="*/ 43024 h 238761"/>
              <a:gd name="connsiteX2" fmla="*/ 1105072 w 2636196"/>
              <a:gd name="connsiteY2" fmla="*/ 24859 h 238761"/>
              <a:gd name="connsiteX3" fmla="*/ 504986 w 2636196"/>
              <a:gd name="connsiteY3" fmla="*/ 17407 h 238761"/>
              <a:gd name="connsiteX4" fmla="*/ 0 w 2636196"/>
              <a:gd name="connsiteY4" fmla="*/ 222241 h 238761"/>
              <a:gd name="connsiteX0" fmla="*/ 2435218 w 2636196"/>
              <a:gd name="connsiteY0" fmla="*/ 245867 h 245867"/>
              <a:gd name="connsiteX1" fmla="*/ 2540056 w 2636196"/>
              <a:gd name="connsiteY1" fmla="*/ 50130 h 245867"/>
              <a:gd name="connsiteX2" fmla="*/ 1105072 w 2636196"/>
              <a:gd name="connsiteY2" fmla="*/ 31965 h 245867"/>
              <a:gd name="connsiteX3" fmla="*/ 495563 w 2636196"/>
              <a:gd name="connsiteY3" fmla="*/ 15843 h 245867"/>
              <a:gd name="connsiteX4" fmla="*/ 0 w 2636196"/>
              <a:gd name="connsiteY4" fmla="*/ 229347 h 245867"/>
              <a:gd name="connsiteX0" fmla="*/ 2317431 w 2606299"/>
              <a:gd name="connsiteY0" fmla="*/ 279100 h 279100"/>
              <a:gd name="connsiteX1" fmla="*/ 2540056 w 2606299"/>
              <a:gd name="connsiteY1" fmla="*/ 50130 h 279100"/>
              <a:gd name="connsiteX2" fmla="*/ 1105072 w 2606299"/>
              <a:gd name="connsiteY2" fmla="*/ 31965 h 279100"/>
              <a:gd name="connsiteX3" fmla="*/ 495563 w 2606299"/>
              <a:gd name="connsiteY3" fmla="*/ 15843 h 279100"/>
              <a:gd name="connsiteX4" fmla="*/ 0 w 2606299"/>
              <a:gd name="connsiteY4" fmla="*/ 229347 h 279100"/>
              <a:gd name="connsiteX0" fmla="*/ 2557716 w 2683413"/>
              <a:gd name="connsiteY0" fmla="*/ 271875 h 271875"/>
              <a:gd name="connsiteX1" fmla="*/ 2540056 w 2683413"/>
              <a:gd name="connsiteY1" fmla="*/ 50130 h 271875"/>
              <a:gd name="connsiteX2" fmla="*/ 1105072 w 2683413"/>
              <a:gd name="connsiteY2" fmla="*/ 31965 h 271875"/>
              <a:gd name="connsiteX3" fmla="*/ 495563 w 2683413"/>
              <a:gd name="connsiteY3" fmla="*/ 15843 h 271875"/>
              <a:gd name="connsiteX4" fmla="*/ 0 w 2683413"/>
              <a:gd name="connsiteY4" fmla="*/ 229347 h 271875"/>
              <a:gd name="connsiteX0" fmla="*/ 2557716 w 2669062"/>
              <a:gd name="connsiteY0" fmla="*/ 271875 h 271875"/>
              <a:gd name="connsiteX1" fmla="*/ 2540056 w 2669062"/>
              <a:gd name="connsiteY1" fmla="*/ 50130 h 271875"/>
              <a:gd name="connsiteX2" fmla="*/ 1105072 w 2669062"/>
              <a:gd name="connsiteY2" fmla="*/ 31965 h 271875"/>
              <a:gd name="connsiteX3" fmla="*/ 495563 w 2669062"/>
              <a:gd name="connsiteY3" fmla="*/ 15843 h 271875"/>
              <a:gd name="connsiteX4" fmla="*/ 0 w 2669062"/>
              <a:gd name="connsiteY4" fmla="*/ 229347 h 271875"/>
              <a:gd name="connsiteX0" fmla="*/ 2557716 w 2751247"/>
              <a:gd name="connsiteY0" fmla="*/ 271673 h 271673"/>
              <a:gd name="connsiteX1" fmla="*/ 2653131 w 2751247"/>
              <a:gd name="connsiteY1" fmla="*/ 42703 h 271673"/>
              <a:gd name="connsiteX2" fmla="*/ 1105072 w 2751247"/>
              <a:gd name="connsiteY2" fmla="*/ 31763 h 271673"/>
              <a:gd name="connsiteX3" fmla="*/ 495563 w 2751247"/>
              <a:gd name="connsiteY3" fmla="*/ 15641 h 271673"/>
              <a:gd name="connsiteX4" fmla="*/ 0 w 2751247"/>
              <a:gd name="connsiteY4" fmla="*/ 229145 h 271673"/>
              <a:gd name="connsiteX0" fmla="*/ 2557716 w 2718186"/>
              <a:gd name="connsiteY0" fmla="*/ 271673 h 271673"/>
              <a:gd name="connsiteX1" fmla="*/ 2653131 w 2718186"/>
              <a:gd name="connsiteY1" fmla="*/ 42703 h 271673"/>
              <a:gd name="connsiteX2" fmla="*/ 1105072 w 2718186"/>
              <a:gd name="connsiteY2" fmla="*/ 31763 h 271673"/>
              <a:gd name="connsiteX3" fmla="*/ 495563 w 2718186"/>
              <a:gd name="connsiteY3" fmla="*/ 15641 h 271673"/>
              <a:gd name="connsiteX4" fmla="*/ 0 w 2718186"/>
              <a:gd name="connsiteY4" fmla="*/ 229145 h 271673"/>
              <a:gd name="connsiteX0" fmla="*/ 2557716 w 2718186"/>
              <a:gd name="connsiteY0" fmla="*/ 271673 h 271673"/>
              <a:gd name="connsiteX1" fmla="*/ 2653131 w 2718186"/>
              <a:gd name="connsiteY1" fmla="*/ 42703 h 271673"/>
              <a:gd name="connsiteX2" fmla="*/ 1105072 w 2718186"/>
              <a:gd name="connsiteY2" fmla="*/ 31763 h 271673"/>
              <a:gd name="connsiteX3" fmla="*/ 495563 w 2718186"/>
              <a:gd name="connsiteY3" fmla="*/ 15641 h 271673"/>
              <a:gd name="connsiteX4" fmla="*/ 0 w 2718186"/>
              <a:gd name="connsiteY4" fmla="*/ 229145 h 271673"/>
              <a:gd name="connsiteX0" fmla="*/ 2557716 w 2718186"/>
              <a:gd name="connsiteY0" fmla="*/ 259805 h 259805"/>
              <a:gd name="connsiteX1" fmla="*/ 2653131 w 2718186"/>
              <a:gd name="connsiteY1" fmla="*/ 30835 h 259805"/>
              <a:gd name="connsiteX2" fmla="*/ 1105072 w 2718186"/>
              <a:gd name="connsiteY2" fmla="*/ 19895 h 259805"/>
              <a:gd name="connsiteX3" fmla="*/ 495563 w 2718186"/>
              <a:gd name="connsiteY3" fmla="*/ 3773 h 259805"/>
              <a:gd name="connsiteX4" fmla="*/ 0 w 2718186"/>
              <a:gd name="connsiteY4" fmla="*/ 217277 h 259805"/>
              <a:gd name="connsiteX0" fmla="*/ 2557716 w 2751548"/>
              <a:gd name="connsiteY0" fmla="*/ 270856 h 270856"/>
              <a:gd name="connsiteX1" fmla="*/ 2653131 w 2751548"/>
              <a:gd name="connsiteY1" fmla="*/ 41886 h 270856"/>
              <a:gd name="connsiteX2" fmla="*/ 1100973 w 2751548"/>
              <a:gd name="connsiteY2" fmla="*/ 20888 h 270856"/>
              <a:gd name="connsiteX3" fmla="*/ 495563 w 2751548"/>
              <a:gd name="connsiteY3" fmla="*/ 14824 h 270856"/>
              <a:gd name="connsiteX4" fmla="*/ 0 w 2751548"/>
              <a:gd name="connsiteY4" fmla="*/ 228328 h 270856"/>
              <a:gd name="connsiteX0" fmla="*/ 2557716 w 2751548"/>
              <a:gd name="connsiteY0" fmla="*/ 270109 h 270109"/>
              <a:gd name="connsiteX1" fmla="*/ 2653131 w 2751548"/>
              <a:gd name="connsiteY1" fmla="*/ 41139 h 270109"/>
              <a:gd name="connsiteX2" fmla="*/ 1100973 w 2751548"/>
              <a:gd name="connsiteY2" fmla="*/ 20141 h 270109"/>
              <a:gd name="connsiteX3" fmla="*/ 495563 w 2751548"/>
              <a:gd name="connsiteY3" fmla="*/ 14077 h 270109"/>
              <a:gd name="connsiteX4" fmla="*/ 0 w 2751548"/>
              <a:gd name="connsiteY4" fmla="*/ 227581 h 270109"/>
              <a:gd name="connsiteX0" fmla="*/ 2557716 w 2710247"/>
              <a:gd name="connsiteY0" fmla="*/ 270109 h 270109"/>
              <a:gd name="connsiteX1" fmla="*/ 2653131 w 2710247"/>
              <a:gd name="connsiteY1" fmla="*/ 41139 h 270109"/>
              <a:gd name="connsiteX2" fmla="*/ 1100973 w 2710247"/>
              <a:gd name="connsiteY2" fmla="*/ 20141 h 270109"/>
              <a:gd name="connsiteX3" fmla="*/ 495563 w 2710247"/>
              <a:gd name="connsiteY3" fmla="*/ 14077 h 270109"/>
              <a:gd name="connsiteX4" fmla="*/ 0 w 2710247"/>
              <a:gd name="connsiteY4" fmla="*/ 227581 h 270109"/>
              <a:gd name="connsiteX0" fmla="*/ 2557716 w 2820252"/>
              <a:gd name="connsiteY0" fmla="*/ 271075 h 271075"/>
              <a:gd name="connsiteX1" fmla="*/ 2780218 w 2820252"/>
              <a:gd name="connsiteY1" fmla="*/ 48391 h 271075"/>
              <a:gd name="connsiteX2" fmla="*/ 1100973 w 2820252"/>
              <a:gd name="connsiteY2" fmla="*/ 21107 h 271075"/>
              <a:gd name="connsiteX3" fmla="*/ 495563 w 2820252"/>
              <a:gd name="connsiteY3" fmla="*/ 15043 h 271075"/>
              <a:gd name="connsiteX4" fmla="*/ 0 w 2820252"/>
              <a:gd name="connsiteY4" fmla="*/ 228547 h 271075"/>
              <a:gd name="connsiteX0" fmla="*/ 2549517 w 2855753"/>
              <a:gd name="connsiteY0" fmla="*/ 267303 h 267303"/>
              <a:gd name="connsiteX1" fmla="*/ 2780218 w 2855753"/>
              <a:gd name="connsiteY1" fmla="*/ 48391 h 267303"/>
              <a:gd name="connsiteX2" fmla="*/ 1100973 w 2855753"/>
              <a:gd name="connsiteY2" fmla="*/ 21107 h 267303"/>
              <a:gd name="connsiteX3" fmla="*/ 495563 w 2855753"/>
              <a:gd name="connsiteY3" fmla="*/ 15043 h 267303"/>
              <a:gd name="connsiteX4" fmla="*/ 0 w 2855753"/>
              <a:gd name="connsiteY4" fmla="*/ 228547 h 267303"/>
              <a:gd name="connsiteX0" fmla="*/ 2549517 w 2588212"/>
              <a:gd name="connsiteY0" fmla="*/ 267172 h 267172"/>
              <a:gd name="connsiteX1" fmla="*/ 2382559 w 2588212"/>
              <a:gd name="connsiteY1" fmla="*/ 44488 h 267172"/>
              <a:gd name="connsiteX2" fmla="*/ 1100973 w 2588212"/>
              <a:gd name="connsiteY2" fmla="*/ 20976 h 267172"/>
              <a:gd name="connsiteX3" fmla="*/ 495563 w 2588212"/>
              <a:gd name="connsiteY3" fmla="*/ 14912 h 267172"/>
              <a:gd name="connsiteX4" fmla="*/ 0 w 2588212"/>
              <a:gd name="connsiteY4" fmla="*/ 228416 h 267172"/>
              <a:gd name="connsiteX0" fmla="*/ 2549517 w 2567030"/>
              <a:gd name="connsiteY0" fmla="*/ 267172 h 267172"/>
              <a:gd name="connsiteX1" fmla="*/ 2382559 w 2567030"/>
              <a:gd name="connsiteY1" fmla="*/ 44488 h 267172"/>
              <a:gd name="connsiteX2" fmla="*/ 1100973 w 2567030"/>
              <a:gd name="connsiteY2" fmla="*/ 20976 h 267172"/>
              <a:gd name="connsiteX3" fmla="*/ 495563 w 2567030"/>
              <a:gd name="connsiteY3" fmla="*/ 14912 h 267172"/>
              <a:gd name="connsiteX4" fmla="*/ 0 w 2567030"/>
              <a:gd name="connsiteY4" fmla="*/ 228416 h 267172"/>
              <a:gd name="connsiteX0" fmla="*/ 2549517 w 2567030"/>
              <a:gd name="connsiteY0" fmla="*/ 266417 h 266417"/>
              <a:gd name="connsiteX1" fmla="*/ 2382559 w 2567030"/>
              <a:gd name="connsiteY1" fmla="*/ 43733 h 266417"/>
              <a:gd name="connsiteX2" fmla="*/ 1100973 w 2567030"/>
              <a:gd name="connsiteY2" fmla="*/ 20221 h 266417"/>
              <a:gd name="connsiteX3" fmla="*/ 495563 w 2567030"/>
              <a:gd name="connsiteY3" fmla="*/ 14157 h 266417"/>
              <a:gd name="connsiteX4" fmla="*/ 0 w 2567030"/>
              <a:gd name="connsiteY4" fmla="*/ 227661 h 266417"/>
              <a:gd name="connsiteX0" fmla="*/ 2549517 w 2567030"/>
              <a:gd name="connsiteY0" fmla="*/ 253915 h 253915"/>
              <a:gd name="connsiteX1" fmla="*/ 2382559 w 2567030"/>
              <a:gd name="connsiteY1" fmla="*/ 31231 h 253915"/>
              <a:gd name="connsiteX2" fmla="*/ 1100973 w 2567030"/>
              <a:gd name="connsiteY2" fmla="*/ 7719 h 253915"/>
              <a:gd name="connsiteX3" fmla="*/ 495563 w 2567030"/>
              <a:gd name="connsiteY3" fmla="*/ 1655 h 253915"/>
              <a:gd name="connsiteX4" fmla="*/ 0 w 2567030"/>
              <a:gd name="connsiteY4" fmla="*/ 215159 h 253915"/>
              <a:gd name="connsiteX0" fmla="*/ 2549517 w 2567030"/>
              <a:gd name="connsiteY0" fmla="*/ 254400 h 254400"/>
              <a:gd name="connsiteX1" fmla="*/ 2382559 w 2567030"/>
              <a:gd name="connsiteY1" fmla="*/ 31716 h 254400"/>
              <a:gd name="connsiteX2" fmla="*/ 1100973 w 2567030"/>
              <a:gd name="connsiteY2" fmla="*/ 8204 h 254400"/>
              <a:gd name="connsiteX3" fmla="*/ 475065 w 2567030"/>
              <a:gd name="connsiteY3" fmla="*/ 2140 h 254400"/>
              <a:gd name="connsiteX4" fmla="*/ 0 w 2567030"/>
              <a:gd name="connsiteY4" fmla="*/ 215644 h 254400"/>
              <a:gd name="connsiteX0" fmla="*/ 2537218 w 2579177"/>
              <a:gd name="connsiteY0" fmla="*/ 229255 h 229255"/>
              <a:gd name="connsiteX1" fmla="*/ 2382559 w 2579177"/>
              <a:gd name="connsiteY1" fmla="*/ 31716 h 229255"/>
              <a:gd name="connsiteX2" fmla="*/ 1100973 w 2579177"/>
              <a:gd name="connsiteY2" fmla="*/ 8204 h 229255"/>
              <a:gd name="connsiteX3" fmla="*/ 475065 w 2579177"/>
              <a:gd name="connsiteY3" fmla="*/ 2140 h 229255"/>
              <a:gd name="connsiteX4" fmla="*/ 0 w 2579177"/>
              <a:gd name="connsiteY4" fmla="*/ 215644 h 229255"/>
              <a:gd name="connsiteX0" fmla="*/ 2537218 w 2552962"/>
              <a:gd name="connsiteY0" fmla="*/ 229255 h 229255"/>
              <a:gd name="connsiteX1" fmla="*/ 2382559 w 2552962"/>
              <a:gd name="connsiteY1" fmla="*/ 31716 h 229255"/>
              <a:gd name="connsiteX2" fmla="*/ 1100973 w 2552962"/>
              <a:gd name="connsiteY2" fmla="*/ 8204 h 229255"/>
              <a:gd name="connsiteX3" fmla="*/ 475065 w 2552962"/>
              <a:gd name="connsiteY3" fmla="*/ 2140 h 229255"/>
              <a:gd name="connsiteX4" fmla="*/ 0 w 2552962"/>
              <a:gd name="connsiteY4" fmla="*/ 215644 h 229255"/>
              <a:gd name="connsiteX0" fmla="*/ 2382559 w 2382559"/>
              <a:gd name="connsiteY0" fmla="*/ 31716 h 215644"/>
              <a:gd name="connsiteX1" fmla="*/ 1100973 w 2382559"/>
              <a:gd name="connsiteY1" fmla="*/ 8204 h 215644"/>
              <a:gd name="connsiteX2" fmla="*/ 475065 w 2382559"/>
              <a:gd name="connsiteY2" fmla="*/ 2140 h 215644"/>
              <a:gd name="connsiteX3" fmla="*/ 0 w 2382559"/>
              <a:gd name="connsiteY3" fmla="*/ 215644 h 215644"/>
              <a:gd name="connsiteX0" fmla="*/ 2530564 w 2530564"/>
              <a:gd name="connsiteY0" fmla="*/ 59035 h 216536"/>
              <a:gd name="connsiteX1" fmla="*/ 1100973 w 2530564"/>
              <a:gd name="connsiteY1" fmla="*/ 9096 h 216536"/>
              <a:gd name="connsiteX2" fmla="*/ 475065 w 2530564"/>
              <a:gd name="connsiteY2" fmla="*/ 3032 h 216536"/>
              <a:gd name="connsiteX3" fmla="*/ 0 w 2530564"/>
              <a:gd name="connsiteY3" fmla="*/ 216536 h 216536"/>
              <a:gd name="connsiteX0" fmla="*/ 2530564 w 2530564"/>
              <a:gd name="connsiteY0" fmla="*/ 52107 h 209608"/>
              <a:gd name="connsiteX1" fmla="*/ 1100973 w 2530564"/>
              <a:gd name="connsiteY1" fmla="*/ 2168 h 209608"/>
              <a:gd name="connsiteX2" fmla="*/ 515431 w 2530564"/>
              <a:gd name="connsiteY2" fmla="*/ 135447 h 209608"/>
              <a:gd name="connsiteX3" fmla="*/ 0 w 2530564"/>
              <a:gd name="connsiteY3" fmla="*/ 209608 h 209608"/>
              <a:gd name="connsiteX0" fmla="*/ 2530564 w 2530564"/>
              <a:gd name="connsiteY0" fmla="*/ 52107 h 209608"/>
              <a:gd name="connsiteX1" fmla="*/ 1100973 w 2530564"/>
              <a:gd name="connsiteY1" fmla="*/ 2168 h 209608"/>
              <a:gd name="connsiteX2" fmla="*/ 515431 w 2530564"/>
              <a:gd name="connsiteY2" fmla="*/ 135447 h 209608"/>
              <a:gd name="connsiteX3" fmla="*/ 0 w 2530564"/>
              <a:gd name="connsiteY3" fmla="*/ 209608 h 209608"/>
              <a:gd name="connsiteX0" fmla="*/ 2530564 w 2530564"/>
              <a:gd name="connsiteY0" fmla="*/ 0 h 157501"/>
              <a:gd name="connsiteX1" fmla="*/ 515431 w 2530564"/>
              <a:gd name="connsiteY1" fmla="*/ 83340 h 157501"/>
              <a:gd name="connsiteX2" fmla="*/ 0 w 2530564"/>
              <a:gd name="connsiteY2" fmla="*/ 157501 h 157501"/>
              <a:gd name="connsiteX0" fmla="*/ 2530564 w 2530564"/>
              <a:gd name="connsiteY0" fmla="*/ 0 h 157501"/>
              <a:gd name="connsiteX1" fmla="*/ 1099816 w 2530564"/>
              <a:gd name="connsiteY1" fmla="*/ 66785 h 157501"/>
              <a:gd name="connsiteX2" fmla="*/ 515431 w 2530564"/>
              <a:gd name="connsiteY2" fmla="*/ 83340 h 157501"/>
              <a:gd name="connsiteX3" fmla="*/ 0 w 2530564"/>
              <a:gd name="connsiteY3" fmla="*/ 157501 h 157501"/>
              <a:gd name="connsiteX0" fmla="*/ 2530564 w 2530564"/>
              <a:gd name="connsiteY0" fmla="*/ 0 h 157501"/>
              <a:gd name="connsiteX1" fmla="*/ 1099816 w 2530564"/>
              <a:gd name="connsiteY1" fmla="*/ 66785 h 157501"/>
              <a:gd name="connsiteX2" fmla="*/ 0 w 2530564"/>
              <a:gd name="connsiteY2" fmla="*/ 157501 h 157501"/>
              <a:gd name="connsiteX0" fmla="*/ 4774202 w 4774202"/>
              <a:gd name="connsiteY0" fmla="*/ 71324 h 140705"/>
              <a:gd name="connsiteX1" fmla="*/ 3343454 w 4774202"/>
              <a:gd name="connsiteY1" fmla="*/ 138109 h 140705"/>
              <a:gd name="connsiteX2" fmla="*/ 0 w 4774202"/>
              <a:gd name="connsiteY2" fmla="*/ 1380 h 140705"/>
              <a:gd name="connsiteX0" fmla="*/ 4774202 w 4774202"/>
              <a:gd name="connsiteY0" fmla="*/ 71344 h 137908"/>
              <a:gd name="connsiteX1" fmla="*/ 1261617 w 4774202"/>
              <a:gd name="connsiteY1" fmla="*/ 135274 h 137908"/>
              <a:gd name="connsiteX2" fmla="*/ 0 w 4774202"/>
              <a:gd name="connsiteY2" fmla="*/ 1400 h 137908"/>
              <a:gd name="connsiteX0" fmla="*/ 4687908 w 4687908"/>
              <a:gd name="connsiteY0" fmla="*/ 69441 h 137908"/>
              <a:gd name="connsiteX1" fmla="*/ 1261617 w 4687908"/>
              <a:gd name="connsiteY1" fmla="*/ 135274 h 137908"/>
              <a:gd name="connsiteX2" fmla="*/ 0 w 4687908"/>
              <a:gd name="connsiteY2" fmla="*/ 1400 h 137908"/>
              <a:gd name="connsiteX0" fmla="*/ 4687908 w 4687908"/>
              <a:gd name="connsiteY0" fmla="*/ 68041 h 137689"/>
              <a:gd name="connsiteX1" fmla="*/ 1261617 w 4687908"/>
              <a:gd name="connsiteY1" fmla="*/ 133874 h 137689"/>
              <a:gd name="connsiteX2" fmla="*/ 0 w 4687908"/>
              <a:gd name="connsiteY2" fmla="*/ 0 h 137689"/>
              <a:gd name="connsiteX0" fmla="*/ 4687908 w 4687908"/>
              <a:gd name="connsiteY0" fmla="*/ 68041 h 133874"/>
              <a:gd name="connsiteX1" fmla="*/ 1261617 w 4687908"/>
              <a:gd name="connsiteY1" fmla="*/ 133874 h 133874"/>
              <a:gd name="connsiteX2" fmla="*/ 0 w 4687908"/>
              <a:gd name="connsiteY2" fmla="*/ 0 h 133874"/>
              <a:gd name="connsiteX0" fmla="*/ 4687908 w 4687908"/>
              <a:gd name="connsiteY0" fmla="*/ 68041 h 114972"/>
              <a:gd name="connsiteX1" fmla="*/ 1571084 w 4687908"/>
              <a:gd name="connsiteY1" fmla="*/ 114972 h 114972"/>
              <a:gd name="connsiteX2" fmla="*/ 0 w 4687908"/>
              <a:gd name="connsiteY2" fmla="*/ 0 h 114972"/>
              <a:gd name="connsiteX0" fmla="*/ 4687908 w 4687908"/>
              <a:gd name="connsiteY0" fmla="*/ 68041 h 114972"/>
              <a:gd name="connsiteX1" fmla="*/ 1571084 w 4687908"/>
              <a:gd name="connsiteY1" fmla="*/ 114972 h 114972"/>
              <a:gd name="connsiteX2" fmla="*/ 0 w 4687908"/>
              <a:gd name="connsiteY2" fmla="*/ 0 h 114972"/>
              <a:gd name="connsiteX0" fmla="*/ 4687908 w 4687908"/>
              <a:gd name="connsiteY0" fmla="*/ 68041 h 134351"/>
              <a:gd name="connsiteX1" fmla="*/ 1994707 w 4687908"/>
              <a:gd name="connsiteY1" fmla="*/ 134351 h 134351"/>
              <a:gd name="connsiteX2" fmla="*/ 0 w 4687908"/>
              <a:gd name="connsiteY2" fmla="*/ 0 h 134351"/>
              <a:gd name="connsiteX0" fmla="*/ 4687908 w 4687908"/>
              <a:gd name="connsiteY0" fmla="*/ 68041 h 135860"/>
              <a:gd name="connsiteX1" fmla="*/ 1994707 w 4687908"/>
              <a:gd name="connsiteY1" fmla="*/ 134351 h 135860"/>
              <a:gd name="connsiteX2" fmla="*/ 0 w 4687908"/>
              <a:gd name="connsiteY2" fmla="*/ 0 h 135860"/>
              <a:gd name="connsiteX0" fmla="*/ 4687908 w 4687908"/>
              <a:gd name="connsiteY0" fmla="*/ 68041 h 135860"/>
              <a:gd name="connsiteX1" fmla="*/ 1994707 w 4687908"/>
              <a:gd name="connsiteY1" fmla="*/ 134351 h 135860"/>
              <a:gd name="connsiteX2" fmla="*/ 0 w 4687908"/>
              <a:gd name="connsiteY2" fmla="*/ 0 h 135860"/>
              <a:gd name="connsiteX0" fmla="*/ 4306913 w 4306913"/>
              <a:gd name="connsiteY0" fmla="*/ 75798 h 143617"/>
              <a:gd name="connsiteX1" fmla="*/ 1613712 w 4306913"/>
              <a:gd name="connsiteY1" fmla="*/ 142108 h 143617"/>
              <a:gd name="connsiteX2" fmla="*/ 0 w 4306913"/>
              <a:gd name="connsiteY2" fmla="*/ 0 h 143617"/>
              <a:gd name="connsiteX0" fmla="*/ 4306913 w 4306913"/>
              <a:gd name="connsiteY0" fmla="*/ 75798 h 143617"/>
              <a:gd name="connsiteX1" fmla="*/ 1613712 w 4306913"/>
              <a:gd name="connsiteY1" fmla="*/ 142108 h 143617"/>
              <a:gd name="connsiteX2" fmla="*/ 0 w 4306913"/>
              <a:gd name="connsiteY2" fmla="*/ 0 h 143617"/>
              <a:gd name="connsiteX0" fmla="*/ 4170145 w 4170145"/>
              <a:gd name="connsiteY0" fmla="*/ 75798 h 143617"/>
              <a:gd name="connsiteX1" fmla="*/ 1613712 w 4170145"/>
              <a:gd name="connsiteY1" fmla="*/ 142108 h 143617"/>
              <a:gd name="connsiteX2" fmla="*/ 0 w 4170145"/>
              <a:gd name="connsiteY2" fmla="*/ 0 h 143617"/>
              <a:gd name="connsiteX0" fmla="*/ 4478905 w 4478905"/>
              <a:gd name="connsiteY0" fmla="*/ 0 h 185778"/>
              <a:gd name="connsiteX1" fmla="*/ 1613712 w 4478905"/>
              <a:gd name="connsiteY1" fmla="*/ 185249 h 185778"/>
              <a:gd name="connsiteX2" fmla="*/ 0 w 4478905"/>
              <a:gd name="connsiteY2" fmla="*/ 43141 h 185778"/>
              <a:gd name="connsiteX0" fmla="*/ 4478905 w 4478905"/>
              <a:gd name="connsiteY0" fmla="*/ 0 h 185793"/>
              <a:gd name="connsiteX1" fmla="*/ 1613712 w 4478905"/>
              <a:gd name="connsiteY1" fmla="*/ 185249 h 185793"/>
              <a:gd name="connsiteX2" fmla="*/ 0 w 4478905"/>
              <a:gd name="connsiteY2" fmla="*/ 43141 h 185793"/>
              <a:gd name="connsiteX0" fmla="*/ 4478905 w 4478905"/>
              <a:gd name="connsiteY0" fmla="*/ 0 h 235807"/>
              <a:gd name="connsiteX1" fmla="*/ 4098893 w 4478905"/>
              <a:gd name="connsiteY1" fmla="*/ 227821 h 235807"/>
              <a:gd name="connsiteX2" fmla="*/ 1613712 w 4478905"/>
              <a:gd name="connsiteY2" fmla="*/ 185249 h 235807"/>
              <a:gd name="connsiteX3" fmla="*/ 0 w 4478905"/>
              <a:gd name="connsiteY3" fmla="*/ 43141 h 235807"/>
              <a:gd name="connsiteX0" fmla="*/ 4478905 w 4478905"/>
              <a:gd name="connsiteY0" fmla="*/ 0 h 235732"/>
              <a:gd name="connsiteX1" fmla="*/ 4098893 w 4478905"/>
              <a:gd name="connsiteY1" fmla="*/ 227821 h 235732"/>
              <a:gd name="connsiteX2" fmla="*/ 467739 w 4478905"/>
              <a:gd name="connsiteY2" fmla="*/ 184387 h 235732"/>
              <a:gd name="connsiteX3" fmla="*/ 0 w 4478905"/>
              <a:gd name="connsiteY3" fmla="*/ 43141 h 235732"/>
              <a:gd name="connsiteX0" fmla="*/ 4507180 w 4507180"/>
              <a:gd name="connsiteY0" fmla="*/ 0 h 235732"/>
              <a:gd name="connsiteX1" fmla="*/ 4127168 w 4507180"/>
              <a:gd name="connsiteY1" fmla="*/ 227821 h 235732"/>
              <a:gd name="connsiteX2" fmla="*/ 496014 w 4507180"/>
              <a:gd name="connsiteY2" fmla="*/ 184387 h 235732"/>
              <a:gd name="connsiteX3" fmla="*/ 28275 w 4507180"/>
              <a:gd name="connsiteY3" fmla="*/ 43141 h 235732"/>
              <a:gd name="connsiteX0" fmla="*/ 4579737 w 4579737"/>
              <a:gd name="connsiteY0" fmla="*/ 0 h 261056"/>
              <a:gd name="connsiteX1" fmla="*/ 4199725 w 4579737"/>
              <a:gd name="connsiteY1" fmla="*/ 227821 h 261056"/>
              <a:gd name="connsiteX2" fmla="*/ 432004 w 4579737"/>
              <a:gd name="connsiteY2" fmla="*/ 259370 h 261056"/>
              <a:gd name="connsiteX3" fmla="*/ 100832 w 4579737"/>
              <a:gd name="connsiteY3" fmla="*/ 43141 h 261056"/>
              <a:gd name="connsiteX0" fmla="*/ 4590415 w 4590415"/>
              <a:gd name="connsiteY0" fmla="*/ 0 h 248531"/>
              <a:gd name="connsiteX1" fmla="*/ 4210403 w 4590415"/>
              <a:gd name="connsiteY1" fmla="*/ 227821 h 248531"/>
              <a:gd name="connsiteX2" fmla="*/ 424869 w 4590415"/>
              <a:gd name="connsiteY2" fmla="*/ 242132 h 248531"/>
              <a:gd name="connsiteX3" fmla="*/ 111510 w 4590415"/>
              <a:gd name="connsiteY3" fmla="*/ 43141 h 248531"/>
              <a:gd name="connsiteX0" fmla="*/ 4576232 w 4576232"/>
              <a:gd name="connsiteY0" fmla="*/ 0 h 247647"/>
              <a:gd name="connsiteX1" fmla="*/ 4196220 w 4576232"/>
              <a:gd name="connsiteY1" fmla="*/ 227821 h 247647"/>
              <a:gd name="connsiteX2" fmla="*/ 434437 w 4576232"/>
              <a:gd name="connsiteY2" fmla="*/ 240408 h 247647"/>
              <a:gd name="connsiteX3" fmla="*/ 97327 w 4576232"/>
              <a:gd name="connsiteY3" fmla="*/ 43141 h 247647"/>
              <a:gd name="connsiteX0" fmla="*/ 4576232 w 4576232"/>
              <a:gd name="connsiteY0" fmla="*/ 0 h 247647"/>
              <a:gd name="connsiteX1" fmla="*/ 4279347 w 4576232"/>
              <a:gd name="connsiteY1" fmla="*/ 227821 h 247647"/>
              <a:gd name="connsiteX2" fmla="*/ 434437 w 4576232"/>
              <a:gd name="connsiteY2" fmla="*/ 240408 h 247647"/>
              <a:gd name="connsiteX3" fmla="*/ 97327 w 4576232"/>
              <a:gd name="connsiteY3" fmla="*/ 43141 h 247647"/>
              <a:gd name="connsiteX0" fmla="*/ 4576232 w 4576232"/>
              <a:gd name="connsiteY0" fmla="*/ 0 h 243258"/>
              <a:gd name="connsiteX1" fmla="*/ 4279347 w 4576232"/>
              <a:gd name="connsiteY1" fmla="*/ 227821 h 243258"/>
              <a:gd name="connsiteX2" fmla="*/ 434437 w 4576232"/>
              <a:gd name="connsiteY2" fmla="*/ 240408 h 243258"/>
              <a:gd name="connsiteX3" fmla="*/ 97327 w 4576232"/>
              <a:gd name="connsiteY3" fmla="*/ 43141 h 243258"/>
              <a:gd name="connsiteX0" fmla="*/ 7737077 w 7737077"/>
              <a:gd name="connsiteY0" fmla="*/ 0 h 247567"/>
              <a:gd name="connsiteX1" fmla="*/ 4279347 w 7737077"/>
              <a:gd name="connsiteY1" fmla="*/ 232130 h 247567"/>
              <a:gd name="connsiteX2" fmla="*/ 434437 w 7737077"/>
              <a:gd name="connsiteY2" fmla="*/ 244717 h 247567"/>
              <a:gd name="connsiteX3" fmla="*/ 97327 w 7737077"/>
              <a:gd name="connsiteY3" fmla="*/ 47450 h 247567"/>
              <a:gd name="connsiteX0" fmla="*/ 7737077 w 7737077"/>
              <a:gd name="connsiteY0" fmla="*/ 31355 h 278922"/>
              <a:gd name="connsiteX1" fmla="*/ 4647148 w 7737077"/>
              <a:gd name="connsiteY1" fmla="*/ 10955 h 278922"/>
              <a:gd name="connsiteX2" fmla="*/ 4279347 w 7737077"/>
              <a:gd name="connsiteY2" fmla="*/ 263485 h 278922"/>
              <a:gd name="connsiteX3" fmla="*/ 434437 w 7737077"/>
              <a:gd name="connsiteY3" fmla="*/ 276072 h 278922"/>
              <a:gd name="connsiteX4" fmla="*/ 97327 w 7737077"/>
              <a:gd name="connsiteY4" fmla="*/ 78805 h 278922"/>
              <a:gd name="connsiteX0" fmla="*/ 7737077 w 7737077"/>
              <a:gd name="connsiteY0" fmla="*/ 48788 h 296355"/>
              <a:gd name="connsiteX1" fmla="*/ 5224610 w 7737077"/>
              <a:gd name="connsiteY1" fmla="*/ 6841 h 296355"/>
              <a:gd name="connsiteX2" fmla="*/ 4647148 w 7737077"/>
              <a:gd name="connsiteY2" fmla="*/ 28388 h 296355"/>
              <a:gd name="connsiteX3" fmla="*/ 4279347 w 7737077"/>
              <a:gd name="connsiteY3" fmla="*/ 280918 h 296355"/>
              <a:gd name="connsiteX4" fmla="*/ 434437 w 7737077"/>
              <a:gd name="connsiteY4" fmla="*/ 293505 h 296355"/>
              <a:gd name="connsiteX5" fmla="*/ 97327 w 7737077"/>
              <a:gd name="connsiteY5" fmla="*/ 96238 h 296355"/>
              <a:gd name="connsiteX0" fmla="*/ 7737077 w 7737077"/>
              <a:gd name="connsiteY0" fmla="*/ 47478 h 295045"/>
              <a:gd name="connsiteX1" fmla="*/ 5224610 w 7737077"/>
              <a:gd name="connsiteY1" fmla="*/ 5531 h 295045"/>
              <a:gd name="connsiteX2" fmla="*/ 4647148 w 7737077"/>
              <a:gd name="connsiteY2" fmla="*/ 27078 h 295045"/>
              <a:gd name="connsiteX3" fmla="*/ 4279347 w 7737077"/>
              <a:gd name="connsiteY3" fmla="*/ 279608 h 295045"/>
              <a:gd name="connsiteX4" fmla="*/ 434437 w 7737077"/>
              <a:gd name="connsiteY4" fmla="*/ 292195 h 295045"/>
              <a:gd name="connsiteX5" fmla="*/ 97327 w 7737077"/>
              <a:gd name="connsiteY5" fmla="*/ 94928 h 295045"/>
              <a:gd name="connsiteX0" fmla="*/ 7737077 w 7737077"/>
              <a:gd name="connsiteY0" fmla="*/ 41947 h 289514"/>
              <a:gd name="connsiteX1" fmla="*/ 5224610 w 7737077"/>
              <a:gd name="connsiteY1" fmla="*/ 0 h 289514"/>
              <a:gd name="connsiteX2" fmla="*/ 4647148 w 7737077"/>
              <a:gd name="connsiteY2" fmla="*/ 21547 h 289514"/>
              <a:gd name="connsiteX3" fmla="*/ 4279347 w 7737077"/>
              <a:gd name="connsiteY3" fmla="*/ 274077 h 289514"/>
              <a:gd name="connsiteX4" fmla="*/ 434437 w 7737077"/>
              <a:gd name="connsiteY4" fmla="*/ 286664 h 289514"/>
              <a:gd name="connsiteX5" fmla="*/ 97327 w 7737077"/>
              <a:gd name="connsiteY5" fmla="*/ 89397 h 289514"/>
              <a:gd name="connsiteX0" fmla="*/ 7737077 w 7737077"/>
              <a:gd name="connsiteY0" fmla="*/ 47118 h 294685"/>
              <a:gd name="connsiteX1" fmla="*/ 5234742 w 7737077"/>
              <a:gd name="connsiteY1" fmla="*/ 0 h 294685"/>
              <a:gd name="connsiteX2" fmla="*/ 4647148 w 7737077"/>
              <a:gd name="connsiteY2" fmla="*/ 26718 h 294685"/>
              <a:gd name="connsiteX3" fmla="*/ 4279347 w 7737077"/>
              <a:gd name="connsiteY3" fmla="*/ 279248 h 294685"/>
              <a:gd name="connsiteX4" fmla="*/ 434437 w 7737077"/>
              <a:gd name="connsiteY4" fmla="*/ 291835 h 294685"/>
              <a:gd name="connsiteX5" fmla="*/ 97327 w 7737077"/>
              <a:gd name="connsiteY5" fmla="*/ 94568 h 294685"/>
              <a:gd name="connsiteX0" fmla="*/ 7737077 w 7737077"/>
              <a:gd name="connsiteY0" fmla="*/ 47118 h 294685"/>
              <a:gd name="connsiteX1" fmla="*/ 5234742 w 7737077"/>
              <a:gd name="connsiteY1" fmla="*/ 0 h 294685"/>
              <a:gd name="connsiteX2" fmla="*/ 4647148 w 7737077"/>
              <a:gd name="connsiteY2" fmla="*/ 26718 h 294685"/>
              <a:gd name="connsiteX3" fmla="*/ 4279347 w 7737077"/>
              <a:gd name="connsiteY3" fmla="*/ 279248 h 294685"/>
              <a:gd name="connsiteX4" fmla="*/ 434437 w 7737077"/>
              <a:gd name="connsiteY4" fmla="*/ 291835 h 294685"/>
              <a:gd name="connsiteX5" fmla="*/ 97327 w 7737077"/>
              <a:gd name="connsiteY5" fmla="*/ 94568 h 294685"/>
              <a:gd name="connsiteX0" fmla="*/ 7382496 w 7382496"/>
              <a:gd name="connsiteY0" fmla="*/ 34190 h 294685"/>
              <a:gd name="connsiteX1" fmla="*/ 5234742 w 7382496"/>
              <a:gd name="connsiteY1" fmla="*/ 0 h 294685"/>
              <a:gd name="connsiteX2" fmla="*/ 4647148 w 7382496"/>
              <a:gd name="connsiteY2" fmla="*/ 26718 h 294685"/>
              <a:gd name="connsiteX3" fmla="*/ 4279347 w 7382496"/>
              <a:gd name="connsiteY3" fmla="*/ 279248 h 294685"/>
              <a:gd name="connsiteX4" fmla="*/ 434437 w 7382496"/>
              <a:gd name="connsiteY4" fmla="*/ 291835 h 294685"/>
              <a:gd name="connsiteX5" fmla="*/ 97327 w 7382496"/>
              <a:gd name="connsiteY5" fmla="*/ 94568 h 294685"/>
              <a:gd name="connsiteX0" fmla="*/ 7412888 w 7412888"/>
              <a:gd name="connsiteY0" fmla="*/ 36776 h 294685"/>
              <a:gd name="connsiteX1" fmla="*/ 5234742 w 7412888"/>
              <a:gd name="connsiteY1" fmla="*/ 0 h 294685"/>
              <a:gd name="connsiteX2" fmla="*/ 4647148 w 7412888"/>
              <a:gd name="connsiteY2" fmla="*/ 26718 h 294685"/>
              <a:gd name="connsiteX3" fmla="*/ 4279347 w 7412888"/>
              <a:gd name="connsiteY3" fmla="*/ 279248 h 294685"/>
              <a:gd name="connsiteX4" fmla="*/ 434437 w 7412888"/>
              <a:gd name="connsiteY4" fmla="*/ 291835 h 294685"/>
              <a:gd name="connsiteX5" fmla="*/ 97327 w 7412888"/>
              <a:gd name="connsiteY5" fmla="*/ 94568 h 294685"/>
              <a:gd name="connsiteX0" fmla="*/ 7412888 w 7412888"/>
              <a:gd name="connsiteY0" fmla="*/ 36776 h 294094"/>
              <a:gd name="connsiteX1" fmla="*/ 5234742 w 7412888"/>
              <a:gd name="connsiteY1" fmla="*/ 0 h 294094"/>
              <a:gd name="connsiteX2" fmla="*/ 4647148 w 7412888"/>
              <a:gd name="connsiteY2" fmla="*/ 26718 h 294094"/>
              <a:gd name="connsiteX3" fmla="*/ 4015943 w 7412888"/>
              <a:gd name="connsiteY3" fmla="*/ 276662 h 294094"/>
              <a:gd name="connsiteX4" fmla="*/ 434437 w 7412888"/>
              <a:gd name="connsiteY4" fmla="*/ 291835 h 294094"/>
              <a:gd name="connsiteX5" fmla="*/ 97327 w 7412888"/>
              <a:gd name="connsiteY5" fmla="*/ 94568 h 294094"/>
              <a:gd name="connsiteX0" fmla="*/ 7496029 w 7496029"/>
              <a:gd name="connsiteY0" fmla="*/ 36776 h 294094"/>
              <a:gd name="connsiteX1" fmla="*/ 5317883 w 7496029"/>
              <a:gd name="connsiteY1" fmla="*/ 0 h 294094"/>
              <a:gd name="connsiteX2" fmla="*/ 4730289 w 7496029"/>
              <a:gd name="connsiteY2" fmla="*/ 26718 h 294094"/>
              <a:gd name="connsiteX3" fmla="*/ 4099084 w 7496029"/>
              <a:gd name="connsiteY3" fmla="*/ 276662 h 294094"/>
              <a:gd name="connsiteX4" fmla="*/ 517578 w 7496029"/>
              <a:gd name="connsiteY4" fmla="*/ 291835 h 294094"/>
              <a:gd name="connsiteX5" fmla="*/ 9529 w 7496029"/>
              <a:gd name="connsiteY5" fmla="*/ 224395 h 294094"/>
              <a:gd name="connsiteX6" fmla="*/ 180468 w 7496029"/>
              <a:gd name="connsiteY6" fmla="*/ 94568 h 294094"/>
              <a:gd name="connsiteX0" fmla="*/ 7494352 w 7494352"/>
              <a:gd name="connsiteY0" fmla="*/ 36776 h 294094"/>
              <a:gd name="connsiteX1" fmla="*/ 5316206 w 7494352"/>
              <a:gd name="connsiteY1" fmla="*/ 0 h 294094"/>
              <a:gd name="connsiteX2" fmla="*/ 4728612 w 7494352"/>
              <a:gd name="connsiteY2" fmla="*/ 26718 h 294094"/>
              <a:gd name="connsiteX3" fmla="*/ 4097407 w 7494352"/>
              <a:gd name="connsiteY3" fmla="*/ 276662 h 294094"/>
              <a:gd name="connsiteX4" fmla="*/ 515901 w 7494352"/>
              <a:gd name="connsiteY4" fmla="*/ 291835 h 294094"/>
              <a:gd name="connsiteX5" fmla="*/ 7852 w 7494352"/>
              <a:gd name="connsiteY5" fmla="*/ 224395 h 294094"/>
              <a:gd name="connsiteX6" fmla="*/ 178791 w 7494352"/>
              <a:gd name="connsiteY6" fmla="*/ 94568 h 294094"/>
              <a:gd name="connsiteX0" fmla="*/ 7494352 w 7494352"/>
              <a:gd name="connsiteY0" fmla="*/ 36776 h 294094"/>
              <a:gd name="connsiteX1" fmla="*/ 5316206 w 7494352"/>
              <a:gd name="connsiteY1" fmla="*/ 0 h 294094"/>
              <a:gd name="connsiteX2" fmla="*/ 4728612 w 7494352"/>
              <a:gd name="connsiteY2" fmla="*/ 26718 h 294094"/>
              <a:gd name="connsiteX3" fmla="*/ 4097407 w 7494352"/>
              <a:gd name="connsiteY3" fmla="*/ 276662 h 294094"/>
              <a:gd name="connsiteX4" fmla="*/ 515901 w 7494352"/>
              <a:gd name="connsiteY4" fmla="*/ 291835 h 294094"/>
              <a:gd name="connsiteX5" fmla="*/ 7852 w 7494352"/>
              <a:gd name="connsiteY5" fmla="*/ 224395 h 294094"/>
              <a:gd name="connsiteX6" fmla="*/ 178791 w 7494352"/>
              <a:gd name="connsiteY6" fmla="*/ 94568 h 294094"/>
              <a:gd name="connsiteX0" fmla="*/ 7492440 w 7492440"/>
              <a:gd name="connsiteY0" fmla="*/ 36776 h 294094"/>
              <a:gd name="connsiteX1" fmla="*/ 5314294 w 7492440"/>
              <a:gd name="connsiteY1" fmla="*/ 0 h 294094"/>
              <a:gd name="connsiteX2" fmla="*/ 4726700 w 7492440"/>
              <a:gd name="connsiteY2" fmla="*/ 26718 h 294094"/>
              <a:gd name="connsiteX3" fmla="*/ 4095495 w 7492440"/>
              <a:gd name="connsiteY3" fmla="*/ 276662 h 294094"/>
              <a:gd name="connsiteX4" fmla="*/ 513989 w 7492440"/>
              <a:gd name="connsiteY4" fmla="*/ 291835 h 294094"/>
              <a:gd name="connsiteX5" fmla="*/ 5940 w 7492440"/>
              <a:gd name="connsiteY5" fmla="*/ 224395 h 294094"/>
              <a:gd name="connsiteX6" fmla="*/ 176879 w 7492440"/>
              <a:gd name="connsiteY6" fmla="*/ 94568 h 294094"/>
              <a:gd name="connsiteX0" fmla="*/ 7492440 w 7492440"/>
              <a:gd name="connsiteY0" fmla="*/ 36776 h 302630"/>
              <a:gd name="connsiteX1" fmla="*/ 5314294 w 7492440"/>
              <a:gd name="connsiteY1" fmla="*/ 0 h 302630"/>
              <a:gd name="connsiteX2" fmla="*/ 4677626 w 7492440"/>
              <a:gd name="connsiteY2" fmla="*/ 30847 h 302630"/>
              <a:gd name="connsiteX3" fmla="*/ 4095495 w 7492440"/>
              <a:gd name="connsiteY3" fmla="*/ 276662 h 302630"/>
              <a:gd name="connsiteX4" fmla="*/ 513989 w 7492440"/>
              <a:gd name="connsiteY4" fmla="*/ 291835 h 302630"/>
              <a:gd name="connsiteX5" fmla="*/ 5940 w 7492440"/>
              <a:gd name="connsiteY5" fmla="*/ 224395 h 302630"/>
              <a:gd name="connsiteX6" fmla="*/ 176879 w 7492440"/>
              <a:gd name="connsiteY6" fmla="*/ 94568 h 302630"/>
              <a:gd name="connsiteX0" fmla="*/ 7492440 w 7492440"/>
              <a:gd name="connsiteY0" fmla="*/ 41542 h 307396"/>
              <a:gd name="connsiteX1" fmla="*/ 5116022 w 7492440"/>
              <a:gd name="connsiteY1" fmla="*/ 0 h 307396"/>
              <a:gd name="connsiteX2" fmla="*/ 4677626 w 7492440"/>
              <a:gd name="connsiteY2" fmla="*/ 35613 h 307396"/>
              <a:gd name="connsiteX3" fmla="*/ 4095495 w 7492440"/>
              <a:gd name="connsiteY3" fmla="*/ 281428 h 307396"/>
              <a:gd name="connsiteX4" fmla="*/ 513989 w 7492440"/>
              <a:gd name="connsiteY4" fmla="*/ 296601 h 307396"/>
              <a:gd name="connsiteX5" fmla="*/ 5940 w 7492440"/>
              <a:gd name="connsiteY5" fmla="*/ 229161 h 307396"/>
              <a:gd name="connsiteX6" fmla="*/ 176879 w 7492440"/>
              <a:gd name="connsiteY6" fmla="*/ 99334 h 307396"/>
              <a:gd name="connsiteX0" fmla="*/ 7492440 w 7492440"/>
              <a:gd name="connsiteY0" fmla="*/ 41542 h 307396"/>
              <a:gd name="connsiteX1" fmla="*/ 5116023 w 7492440"/>
              <a:gd name="connsiteY1" fmla="*/ 0 h 307396"/>
              <a:gd name="connsiteX2" fmla="*/ 4677626 w 7492440"/>
              <a:gd name="connsiteY2" fmla="*/ 35613 h 307396"/>
              <a:gd name="connsiteX3" fmla="*/ 4095495 w 7492440"/>
              <a:gd name="connsiteY3" fmla="*/ 281428 h 307396"/>
              <a:gd name="connsiteX4" fmla="*/ 513989 w 7492440"/>
              <a:gd name="connsiteY4" fmla="*/ 296601 h 307396"/>
              <a:gd name="connsiteX5" fmla="*/ 5940 w 7492440"/>
              <a:gd name="connsiteY5" fmla="*/ 229161 h 307396"/>
              <a:gd name="connsiteX6" fmla="*/ 176879 w 7492440"/>
              <a:gd name="connsiteY6" fmla="*/ 99334 h 307396"/>
              <a:gd name="connsiteX0" fmla="*/ 7492440 w 7492440"/>
              <a:gd name="connsiteY0" fmla="*/ 43925 h 309779"/>
              <a:gd name="connsiteX1" fmla="*/ 5078258 w 7492440"/>
              <a:gd name="connsiteY1" fmla="*/ 0 h 309779"/>
              <a:gd name="connsiteX2" fmla="*/ 4677626 w 7492440"/>
              <a:gd name="connsiteY2" fmla="*/ 37996 h 309779"/>
              <a:gd name="connsiteX3" fmla="*/ 4095495 w 7492440"/>
              <a:gd name="connsiteY3" fmla="*/ 283811 h 309779"/>
              <a:gd name="connsiteX4" fmla="*/ 513989 w 7492440"/>
              <a:gd name="connsiteY4" fmla="*/ 298984 h 309779"/>
              <a:gd name="connsiteX5" fmla="*/ 5940 w 7492440"/>
              <a:gd name="connsiteY5" fmla="*/ 231544 h 309779"/>
              <a:gd name="connsiteX6" fmla="*/ 176879 w 7492440"/>
              <a:gd name="connsiteY6" fmla="*/ 101717 h 309779"/>
              <a:gd name="connsiteX0" fmla="*/ 5078258 w 5078258"/>
              <a:gd name="connsiteY0" fmla="*/ 0 h 309779"/>
              <a:gd name="connsiteX1" fmla="*/ 4677626 w 5078258"/>
              <a:gd name="connsiteY1" fmla="*/ 37996 h 309779"/>
              <a:gd name="connsiteX2" fmla="*/ 4095495 w 5078258"/>
              <a:gd name="connsiteY2" fmla="*/ 283811 h 309779"/>
              <a:gd name="connsiteX3" fmla="*/ 513989 w 5078258"/>
              <a:gd name="connsiteY3" fmla="*/ 298984 h 309779"/>
              <a:gd name="connsiteX4" fmla="*/ 5940 w 5078258"/>
              <a:gd name="connsiteY4" fmla="*/ 231544 h 309779"/>
              <a:gd name="connsiteX5" fmla="*/ 176879 w 5078258"/>
              <a:gd name="connsiteY5" fmla="*/ 101717 h 309779"/>
              <a:gd name="connsiteX0" fmla="*/ 4691155 w 4699928"/>
              <a:gd name="connsiteY0" fmla="*/ 0 h 295479"/>
              <a:gd name="connsiteX1" fmla="*/ 4677626 w 4699928"/>
              <a:gd name="connsiteY1" fmla="*/ 23696 h 295479"/>
              <a:gd name="connsiteX2" fmla="*/ 4095495 w 4699928"/>
              <a:gd name="connsiteY2" fmla="*/ 269511 h 295479"/>
              <a:gd name="connsiteX3" fmla="*/ 513989 w 4699928"/>
              <a:gd name="connsiteY3" fmla="*/ 284684 h 295479"/>
              <a:gd name="connsiteX4" fmla="*/ 5940 w 4699928"/>
              <a:gd name="connsiteY4" fmla="*/ 217244 h 295479"/>
              <a:gd name="connsiteX5" fmla="*/ 176879 w 4699928"/>
              <a:gd name="connsiteY5" fmla="*/ 87417 h 295479"/>
              <a:gd name="connsiteX0" fmla="*/ 4691155 w 4721473"/>
              <a:gd name="connsiteY0" fmla="*/ 0 h 295479"/>
              <a:gd name="connsiteX1" fmla="*/ 4677626 w 4721473"/>
              <a:gd name="connsiteY1" fmla="*/ 23696 h 295479"/>
              <a:gd name="connsiteX2" fmla="*/ 4095495 w 4721473"/>
              <a:gd name="connsiteY2" fmla="*/ 269511 h 295479"/>
              <a:gd name="connsiteX3" fmla="*/ 513989 w 4721473"/>
              <a:gd name="connsiteY3" fmla="*/ 284684 h 295479"/>
              <a:gd name="connsiteX4" fmla="*/ 5940 w 4721473"/>
              <a:gd name="connsiteY4" fmla="*/ 217244 h 295479"/>
              <a:gd name="connsiteX5" fmla="*/ 176879 w 4721473"/>
              <a:gd name="connsiteY5" fmla="*/ 87417 h 295479"/>
              <a:gd name="connsiteX0" fmla="*/ 4691155 w 4691155"/>
              <a:gd name="connsiteY0" fmla="*/ 0 h 291552"/>
              <a:gd name="connsiteX1" fmla="*/ 4620978 w 4691155"/>
              <a:gd name="connsiteY1" fmla="*/ 84867 h 291552"/>
              <a:gd name="connsiteX2" fmla="*/ 4095495 w 4691155"/>
              <a:gd name="connsiteY2" fmla="*/ 269511 h 291552"/>
              <a:gd name="connsiteX3" fmla="*/ 513989 w 4691155"/>
              <a:gd name="connsiteY3" fmla="*/ 284684 h 291552"/>
              <a:gd name="connsiteX4" fmla="*/ 5940 w 4691155"/>
              <a:gd name="connsiteY4" fmla="*/ 217244 h 291552"/>
              <a:gd name="connsiteX5" fmla="*/ 176879 w 4691155"/>
              <a:gd name="connsiteY5" fmla="*/ 87417 h 291552"/>
              <a:gd name="connsiteX0" fmla="*/ 4691155 w 4691155"/>
              <a:gd name="connsiteY0" fmla="*/ 0 h 291552"/>
              <a:gd name="connsiteX1" fmla="*/ 4620978 w 4691155"/>
              <a:gd name="connsiteY1" fmla="*/ 84867 h 291552"/>
              <a:gd name="connsiteX2" fmla="*/ 4095495 w 4691155"/>
              <a:gd name="connsiteY2" fmla="*/ 269511 h 291552"/>
              <a:gd name="connsiteX3" fmla="*/ 513989 w 4691155"/>
              <a:gd name="connsiteY3" fmla="*/ 284684 h 291552"/>
              <a:gd name="connsiteX4" fmla="*/ 5940 w 4691155"/>
              <a:gd name="connsiteY4" fmla="*/ 217244 h 291552"/>
              <a:gd name="connsiteX5" fmla="*/ 176879 w 4691155"/>
              <a:gd name="connsiteY5" fmla="*/ 87417 h 291552"/>
              <a:gd name="connsiteX0" fmla="*/ 4691155 w 4691155"/>
              <a:gd name="connsiteY0" fmla="*/ 0 h 291552"/>
              <a:gd name="connsiteX1" fmla="*/ 4620978 w 4691155"/>
              <a:gd name="connsiteY1" fmla="*/ 84867 h 291552"/>
              <a:gd name="connsiteX2" fmla="*/ 4095495 w 4691155"/>
              <a:gd name="connsiteY2" fmla="*/ 269511 h 291552"/>
              <a:gd name="connsiteX3" fmla="*/ 513989 w 4691155"/>
              <a:gd name="connsiteY3" fmla="*/ 284684 h 291552"/>
              <a:gd name="connsiteX4" fmla="*/ 5940 w 4691155"/>
              <a:gd name="connsiteY4" fmla="*/ 217244 h 291552"/>
              <a:gd name="connsiteX5" fmla="*/ 176879 w 4691155"/>
              <a:gd name="connsiteY5" fmla="*/ 87417 h 291552"/>
              <a:gd name="connsiteX0" fmla="*/ 4691155 w 4708656"/>
              <a:gd name="connsiteY0" fmla="*/ 0 h 291552"/>
              <a:gd name="connsiteX1" fmla="*/ 4620978 w 4708656"/>
              <a:gd name="connsiteY1" fmla="*/ 84867 h 291552"/>
              <a:gd name="connsiteX2" fmla="*/ 4095495 w 4708656"/>
              <a:gd name="connsiteY2" fmla="*/ 269511 h 291552"/>
              <a:gd name="connsiteX3" fmla="*/ 513989 w 4708656"/>
              <a:gd name="connsiteY3" fmla="*/ 284684 h 291552"/>
              <a:gd name="connsiteX4" fmla="*/ 5940 w 4708656"/>
              <a:gd name="connsiteY4" fmla="*/ 217244 h 291552"/>
              <a:gd name="connsiteX5" fmla="*/ 176879 w 4708656"/>
              <a:gd name="connsiteY5" fmla="*/ 87417 h 291552"/>
              <a:gd name="connsiteX0" fmla="*/ 4691155 w 4691155"/>
              <a:gd name="connsiteY0" fmla="*/ 0 h 291552"/>
              <a:gd name="connsiteX1" fmla="*/ 4620978 w 4691155"/>
              <a:gd name="connsiteY1" fmla="*/ 84867 h 291552"/>
              <a:gd name="connsiteX2" fmla="*/ 4095495 w 4691155"/>
              <a:gd name="connsiteY2" fmla="*/ 269511 h 291552"/>
              <a:gd name="connsiteX3" fmla="*/ 513989 w 4691155"/>
              <a:gd name="connsiteY3" fmla="*/ 284684 h 291552"/>
              <a:gd name="connsiteX4" fmla="*/ 5940 w 4691155"/>
              <a:gd name="connsiteY4" fmla="*/ 217244 h 291552"/>
              <a:gd name="connsiteX5" fmla="*/ 176879 w 4691155"/>
              <a:gd name="connsiteY5" fmla="*/ 87417 h 291552"/>
              <a:gd name="connsiteX0" fmla="*/ 4691155 w 4691155"/>
              <a:gd name="connsiteY0" fmla="*/ 0 h 291552"/>
              <a:gd name="connsiteX1" fmla="*/ 4620978 w 4691155"/>
              <a:gd name="connsiteY1" fmla="*/ 84867 h 291552"/>
              <a:gd name="connsiteX2" fmla="*/ 4095495 w 4691155"/>
              <a:gd name="connsiteY2" fmla="*/ 269511 h 291552"/>
              <a:gd name="connsiteX3" fmla="*/ 513989 w 4691155"/>
              <a:gd name="connsiteY3" fmla="*/ 284684 h 291552"/>
              <a:gd name="connsiteX4" fmla="*/ 5940 w 4691155"/>
              <a:gd name="connsiteY4" fmla="*/ 217244 h 291552"/>
              <a:gd name="connsiteX5" fmla="*/ 201371 w 4691155"/>
              <a:gd name="connsiteY5" fmla="*/ 125385 h 291552"/>
              <a:gd name="connsiteX0" fmla="*/ 4553631 w 4553631"/>
              <a:gd name="connsiteY0" fmla="*/ 0 h 299317"/>
              <a:gd name="connsiteX1" fmla="*/ 4483454 w 4553631"/>
              <a:gd name="connsiteY1" fmla="*/ 84867 h 299317"/>
              <a:gd name="connsiteX2" fmla="*/ 3957971 w 4553631"/>
              <a:gd name="connsiteY2" fmla="*/ 269511 h 299317"/>
              <a:gd name="connsiteX3" fmla="*/ 376465 w 4553631"/>
              <a:gd name="connsiteY3" fmla="*/ 284684 h 299317"/>
              <a:gd name="connsiteX4" fmla="*/ 63847 w 4553631"/>
              <a:gd name="connsiteY4" fmla="*/ 125385 h 299317"/>
              <a:gd name="connsiteX0" fmla="*/ 4527954 w 4527954"/>
              <a:gd name="connsiteY0" fmla="*/ 0 h 295587"/>
              <a:gd name="connsiteX1" fmla="*/ 4457777 w 4527954"/>
              <a:gd name="connsiteY1" fmla="*/ 84867 h 295587"/>
              <a:gd name="connsiteX2" fmla="*/ 3932294 w 4527954"/>
              <a:gd name="connsiteY2" fmla="*/ 269511 h 295587"/>
              <a:gd name="connsiteX3" fmla="*/ 350788 w 4527954"/>
              <a:gd name="connsiteY3" fmla="*/ 284684 h 295587"/>
              <a:gd name="connsiteX4" fmla="*/ 90460 w 4527954"/>
              <a:gd name="connsiteY4" fmla="*/ 178231 h 295587"/>
              <a:gd name="connsiteX0" fmla="*/ 4527954 w 4527954"/>
              <a:gd name="connsiteY0" fmla="*/ 0 h 291222"/>
              <a:gd name="connsiteX1" fmla="*/ 4457777 w 4527954"/>
              <a:gd name="connsiteY1" fmla="*/ 84867 h 291222"/>
              <a:gd name="connsiteX2" fmla="*/ 3932294 w 4527954"/>
              <a:gd name="connsiteY2" fmla="*/ 269511 h 291222"/>
              <a:gd name="connsiteX3" fmla="*/ 350788 w 4527954"/>
              <a:gd name="connsiteY3" fmla="*/ 284684 h 291222"/>
              <a:gd name="connsiteX4" fmla="*/ 90460 w 4527954"/>
              <a:gd name="connsiteY4" fmla="*/ 178231 h 291222"/>
              <a:gd name="connsiteX0" fmla="*/ 4527954 w 4527954"/>
              <a:gd name="connsiteY0" fmla="*/ 0 h 296609"/>
              <a:gd name="connsiteX1" fmla="*/ 4457777 w 4527954"/>
              <a:gd name="connsiteY1" fmla="*/ 84867 h 296609"/>
              <a:gd name="connsiteX2" fmla="*/ 3932294 w 4527954"/>
              <a:gd name="connsiteY2" fmla="*/ 283004 h 296609"/>
              <a:gd name="connsiteX3" fmla="*/ 350788 w 4527954"/>
              <a:gd name="connsiteY3" fmla="*/ 284684 h 296609"/>
              <a:gd name="connsiteX4" fmla="*/ 90460 w 4527954"/>
              <a:gd name="connsiteY4" fmla="*/ 178231 h 29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27954" h="296609">
                <a:moveTo>
                  <a:pt x="4527954" y="0"/>
                </a:moveTo>
                <a:cubicBezTo>
                  <a:pt x="4494905" y="18320"/>
                  <a:pt x="4557054" y="37700"/>
                  <a:pt x="4457777" y="84867"/>
                </a:cubicBezTo>
                <a:cubicBezTo>
                  <a:pt x="4358500" y="132034"/>
                  <a:pt x="4642938" y="266567"/>
                  <a:pt x="3932294" y="283004"/>
                </a:cubicBezTo>
                <a:cubicBezTo>
                  <a:pt x="3221650" y="299441"/>
                  <a:pt x="991094" y="302146"/>
                  <a:pt x="350788" y="284684"/>
                </a:cubicBezTo>
                <a:cubicBezTo>
                  <a:pt x="-289518" y="267222"/>
                  <a:pt x="155589" y="211418"/>
                  <a:pt x="90460" y="17823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71" name="TextBox 570"/>
          <p:cNvSpPr txBox="1"/>
          <p:nvPr/>
        </p:nvSpPr>
        <p:spPr>
          <a:xfrm rot="16200000">
            <a:off x="7628336" y="1977007"/>
            <a:ext cx="193087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 dirty="0">
                <a:solidFill>
                  <a:schemeClr val="bg1"/>
                </a:solidFill>
              </a:rPr>
              <a:t>KREONET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646277" y="862721"/>
            <a:ext cx="236861" cy="147733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prstDash val="sysDash"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>
                <a:ea typeface="Arial" pitchFamily="-65" charset="0"/>
                <a:cs typeface="Arial" pitchFamily="-65" charset="0"/>
              </a:rPr>
              <a:t>RRC-KI T1</a:t>
            </a:r>
          </a:p>
          <a:p>
            <a:pPr algn="ctr"/>
            <a:r>
              <a:rPr lang="en-US" sz="450" dirty="0">
                <a:ea typeface="Arial" pitchFamily="-65" charset="0"/>
                <a:cs typeface="Arial" pitchFamily="-65" charset="0"/>
              </a:rPr>
              <a:t>JINR T1</a:t>
            </a:r>
          </a:p>
        </p:txBody>
      </p:sp>
      <p:sp>
        <p:nvSpPr>
          <p:cNvPr id="583" name="TextBox 582"/>
          <p:cNvSpPr txBox="1"/>
          <p:nvPr/>
        </p:nvSpPr>
        <p:spPr>
          <a:xfrm rot="4764026">
            <a:off x="8579522" y="4159991"/>
            <a:ext cx="163122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KIAE/RU</a:t>
            </a:r>
          </a:p>
        </p:txBody>
      </p:sp>
      <p:sp>
        <p:nvSpPr>
          <p:cNvPr id="572" name="TextBox 571"/>
          <p:cNvSpPr txBox="1"/>
          <p:nvPr/>
        </p:nvSpPr>
        <p:spPr>
          <a:xfrm>
            <a:off x="4408805" y="1602143"/>
            <a:ext cx="834780" cy="70789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350" dirty="0">
                <a:ea typeface="Arial" pitchFamily="-65" charset="0"/>
                <a:cs typeface="Arial" pitchFamily="-65" charset="0"/>
              </a:rPr>
              <a:t>Global Research 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Platform</a:t>
            </a:r>
            <a:r>
              <a:rPr lang="en-US" sz="350" dirty="0">
                <a:ea typeface="Arial" pitchFamily="-65" charset="0"/>
                <a:cs typeface="Arial" pitchFamily="-65" charset="0"/>
              </a:rPr>
              <a:t> Network (</a:t>
            </a:r>
            <a:r>
              <a:rPr lang="en-US" sz="350" dirty="0" err="1">
                <a:ea typeface="Arial" pitchFamily="-65" charset="0"/>
                <a:cs typeface="Arial" pitchFamily="-65" charset="0"/>
              </a:rPr>
              <a:t>GRPnet</a:t>
            </a:r>
            <a:r>
              <a:rPr lang="en-US" sz="350" dirty="0">
                <a:ea typeface="Arial" pitchFamily="-65" charset="0"/>
                <a:cs typeface="Arial" pitchFamily="-65" charset="0"/>
              </a:rPr>
              <a:t>)</a:t>
            </a:r>
            <a:endParaRPr lang="en-US" sz="350" dirty="0"/>
          </a:p>
        </p:txBody>
      </p:sp>
      <p:sp>
        <p:nvSpPr>
          <p:cNvPr id="588" name="TextBox 587"/>
          <p:cNvSpPr txBox="1"/>
          <p:nvPr/>
        </p:nvSpPr>
        <p:spPr>
          <a:xfrm rot="4800000">
            <a:off x="6154141" y="1414526"/>
            <a:ext cx="234705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r>
              <a:rPr lang="en-US" sz="350" dirty="0"/>
              <a:t>SARA, CERN Amsterdam</a:t>
            </a:r>
          </a:p>
        </p:txBody>
      </p:sp>
      <p:grpSp>
        <p:nvGrpSpPr>
          <p:cNvPr id="6" name="Group 5"/>
          <p:cNvGrpSpPr/>
          <p:nvPr/>
        </p:nvGrpSpPr>
        <p:grpSpPr>
          <a:xfrm rot="16200000">
            <a:off x="2986375" y="2657310"/>
            <a:ext cx="754040" cy="343683"/>
            <a:chOff x="3318148" y="8578807"/>
            <a:chExt cx="1508078" cy="687365"/>
          </a:xfrm>
        </p:grpSpPr>
        <p:sp>
          <p:nvSpPr>
            <p:cNvPr id="593" name="Freeform 7"/>
            <p:cNvSpPr>
              <a:spLocks/>
            </p:cNvSpPr>
            <p:nvPr/>
          </p:nvSpPr>
          <p:spPr bwMode="auto">
            <a:xfrm>
              <a:off x="3318148" y="8578807"/>
              <a:ext cx="1508078" cy="687365"/>
            </a:xfrm>
            <a:custGeom>
              <a:avLst/>
              <a:gdLst>
                <a:gd name="T0" fmla="*/ 5 w 2184"/>
                <a:gd name="T1" fmla="*/ 630 h 1434"/>
                <a:gd name="T2" fmla="*/ 68 w 2184"/>
                <a:gd name="T3" fmla="*/ 535 h 1434"/>
                <a:gd name="T4" fmla="*/ 119 w 2184"/>
                <a:gd name="T5" fmla="*/ 390 h 1434"/>
                <a:gd name="T6" fmla="*/ 201 w 2184"/>
                <a:gd name="T7" fmla="*/ 293 h 1434"/>
                <a:gd name="T8" fmla="*/ 348 w 2184"/>
                <a:gd name="T9" fmla="*/ 204 h 1434"/>
                <a:gd name="T10" fmla="*/ 401 w 2184"/>
                <a:gd name="T11" fmla="*/ 129 h 1434"/>
                <a:gd name="T12" fmla="*/ 516 w 2184"/>
                <a:gd name="T13" fmla="*/ 91 h 1434"/>
                <a:gd name="T14" fmla="*/ 593 w 2184"/>
                <a:gd name="T15" fmla="*/ 81 h 1434"/>
                <a:gd name="T16" fmla="*/ 724 w 2184"/>
                <a:gd name="T17" fmla="*/ 57 h 1434"/>
                <a:gd name="T18" fmla="*/ 835 w 2184"/>
                <a:gd name="T19" fmla="*/ 22 h 1434"/>
                <a:gd name="T20" fmla="*/ 972 w 2184"/>
                <a:gd name="T21" fmla="*/ 13 h 1434"/>
                <a:gd name="T22" fmla="*/ 1064 w 2184"/>
                <a:gd name="T23" fmla="*/ 18 h 1434"/>
                <a:gd name="T24" fmla="*/ 1152 w 2184"/>
                <a:gd name="T25" fmla="*/ 19 h 1434"/>
                <a:gd name="T26" fmla="*/ 1200 w 2184"/>
                <a:gd name="T27" fmla="*/ 6 h 1434"/>
                <a:gd name="T28" fmla="*/ 1298 w 2184"/>
                <a:gd name="T29" fmla="*/ 48 h 1434"/>
                <a:gd name="T30" fmla="*/ 1403 w 2184"/>
                <a:gd name="T31" fmla="*/ 65 h 1434"/>
                <a:gd name="T32" fmla="*/ 1489 w 2184"/>
                <a:gd name="T33" fmla="*/ 41 h 1434"/>
                <a:gd name="T34" fmla="*/ 1616 w 2184"/>
                <a:gd name="T35" fmla="*/ 88 h 1434"/>
                <a:gd name="T36" fmla="*/ 1672 w 2184"/>
                <a:gd name="T37" fmla="*/ 116 h 1434"/>
                <a:gd name="T38" fmla="*/ 1733 w 2184"/>
                <a:gd name="T39" fmla="*/ 137 h 1434"/>
                <a:gd name="T40" fmla="*/ 1737 w 2184"/>
                <a:gd name="T41" fmla="*/ 175 h 1434"/>
                <a:gd name="T42" fmla="*/ 1887 w 2184"/>
                <a:gd name="T43" fmla="*/ 201 h 1434"/>
                <a:gd name="T44" fmla="*/ 1914 w 2184"/>
                <a:gd name="T45" fmla="*/ 301 h 1434"/>
                <a:gd name="T46" fmla="*/ 1990 w 2184"/>
                <a:gd name="T47" fmla="*/ 395 h 1434"/>
                <a:gd name="T48" fmla="*/ 2122 w 2184"/>
                <a:gd name="T49" fmla="*/ 476 h 1434"/>
                <a:gd name="T50" fmla="*/ 2133 w 2184"/>
                <a:gd name="T51" fmla="*/ 575 h 1434"/>
                <a:gd name="T52" fmla="*/ 2159 w 2184"/>
                <a:gd name="T53" fmla="*/ 654 h 1434"/>
                <a:gd name="T54" fmla="*/ 2116 w 2184"/>
                <a:gd name="T55" fmla="*/ 719 h 1434"/>
                <a:gd name="T56" fmla="*/ 2176 w 2184"/>
                <a:gd name="T57" fmla="*/ 735 h 1434"/>
                <a:gd name="T58" fmla="*/ 2172 w 2184"/>
                <a:gd name="T59" fmla="*/ 796 h 1434"/>
                <a:gd name="T60" fmla="*/ 2121 w 2184"/>
                <a:gd name="T61" fmla="*/ 820 h 1434"/>
                <a:gd name="T62" fmla="*/ 2098 w 2184"/>
                <a:gd name="T63" fmla="*/ 947 h 1434"/>
                <a:gd name="T64" fmla="*/ 2071 w 2184"/>
                <a:gd name="T65" fmla="*/ 992 h 1434"/>
                <a:gd name="T66" fmla="*/ 2068 w 2184"/>
                <a:gd name="T67" fmla="*/ 1060 h 1434"/>
                <a:gd name="T68" fmla="*/ 1981 w 2184"/>
                <a:gd name="T69" fmla="*/ 1071 h 1434"/>
                <a:gd name="T70" fmla="*/ 1916 w 2184"/>
                <a:gd name="T71" fmla="*/ 1208 h 1434"/>
                <a:gd name="T72" fmla="*/ 1776 w 2184"/>
                <a:gd name="T73" fmla="*/ 1235 h 1434"/>
                <a:gd name="T74" fmla="*/ 1707 w 2184"/>
                <a:gd name="T75" fmla="*/ 1313 h 1434"/>
                <a:gd name="T76" fmla="*/ 1589 w 2184"/>
                <a:gd name="T77" fmla="*/ 1351 h 1434"/>
                <a:gd name="T78" fmla="*/ 1494 w 2184"/>
                <a:gd name="T79" fmla="*/ 1402 h 1434"/>
                <a:gd name="T80" fmla="*/ 1430 w 2184"/>
                <a:gd name="T81" fmla="*/ 1362 h 1434"/>
                <a:gd name="T82" fmla="*/ 1363 w 2184"/>
                <a:gd name="T83" fmla="*/ 1431 h 1434"/>
                <a:gd name="T84" fmla="*/ 1260 w 2184"/>
                <a:gd name="T85" fmla="*/ 1394 h 1434"/>
                <a:gd name="T86" fmla="*/ 1192 w 2184"/>
                <a:gd name="T87" fmla="*/ 1429 h 1434"/>
                <a:gd name="T88" fmla="*/ 1087 w 2184"/>
                <a:gd name="T89" fmla="*/ 1397 h 1434"/>
                <a:gd name="T90" fmla="*/ 980 w 2184"/>
                <a:gd name="T91" fmla="*/ 1434 h 1434"/>
                <a:gd name="T92" fmla="*/ 872 w 2184"/>
                <a:gd name="T93" fmla="*/ 1375 h 1434"/>
                <a:gd name="T94" fmla="*/ 748 w 2184"/>
                <a:gd name="T95" fmla="*/ 1380 h 1434"/>
                <a:gd name="T96" fmla="*/ 694 w 2184"/>
                <a:gd name="T97" fmla="*/ 1307 h 1434"/>
                <a:gd name="T98" fmla="*/ 619 w 2184"/>
                <a:gd name="T99" fmla="*/ 1343 h 1434"/>
                <a:gd name="T100" fmla="*/ 525 w 2184"/>
                <a:gd name="T101" fmla="*/ 1299 h 1434"/>
                <a:gd name="T102" fmla="*/ 519 w 2184"/>
                <a:gd name="T103" fmla="*/ 1262 h 1434"/>
                <a:gd name="T104" fmla="*/ 399 w 2184"/>
                <a:gd name="T105" fmla="*/ 1210 h 1434"/>
                <a:gd name="T106" fmla="*/ 329 w 2184"/>
                <a:gd name="T107" fmla="*/ 1165 h 1434"/>
                <a:gd name="T108" fmla="*/ 172 w 2184"/>
                <a:gd name="T109" fmla="*/ 1103 h 1434"/>
                <a:gd name="T110" fmla="*/ 105 w 2184"/>
                <a:gd name="T111" fmla="*/ 976 h 1434"/>
                <a:gd name="T112" fmla="*/ 5 w 2184"/>
                <a:gd name="T113" fmla="*/ 907 h 1434"/>
                <a:gd name="T114" fmla="*/ 26 w 2184"/>
                <a:gd name="T115" fmla="*/ 818 h 1434"/>
                <a:gd name="T116" fmla="*/ 22 w 2184"/>
                <a:gd name="T117" fmla="*/ 737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84" h="1434">
                  <a:moveTo>
                    <a:pt x="48" y="719"/>
                  </a:moveTo>
                  <a:lnTo>
                    <a:pt x="33" y="708"/>
                  </a:lnTo>
                  <a:lnTo>
                    <a:pt x="21" y="696"/>
                  </a:lnTo>
                  <a:lnTo>
                    <a:pt x="13" y="680"/>
                  </a:lnTo>
                  <a:lnTo>
                    <a:pt x="6" y="664"/>
                  </a:lnTo>
                  <a:lnTo>
                    <a:pt x="5" y="648"/>
                  </a:lnTo>
                  <a:lnTo>
                    <a:pt x="5" y="630"/>
                  </a:lnTo>
                  <a:lnTo>
                    <a:pt x="10" y="613"/>
                  </a:lnTo>
                  <a:lnTo>
                    <a:pt x="18" y="597"/>
                  </a:lnTo>
                  <a:lnTo>
                    <a:pt x="29" y="583"/>
                  </a:lnTo>
                  <a:lnTo>
                    <a:pt x="43" y="570"/>
                  </a:lnTo>
                  <a:lnTo>
                    <a:pt x="61" y="562"/>
                  </a:lnTo>
                  <a:lnTo>
                    <a:pt x="78" y="555"/>
                  </a:lnTo>
                  <a:lnTo>
                    <a:pt x="68" y="535"/>
                  </a:lnTo>
                  <a:lnTo>
                    <a:pt x="62" y="511"/>
                  </a:lnTo>
                  <a:lnTo>
                    <a:pt x="61" y="489"/>
                  </a:lnTo>
                  <a:lnTo>
                    <a:pt x="64" y="465"/>
                  </a:lnTo>
                  <a:lnTo>
                    <a:pt x="72" y="444"/>
                  </a:lnTo>
                  <a:lnTo>
                    <a:pt x="84" y="423"/>
                  </a:lnTo>
                  <a:lnTo>
                    <a:pt x="100" y="406"/>
                  </a:lnTo>
                  <a:lnTo>
                    <a:pt x="119" y="390"/>
                  </a:lnTo>
                  <a:lnTo>
                    <a:pt x="137" y="382"/>
                  </a:lnTo>
                  <a:lnTo>
                    <a:pt x="156" y="376"/>
                  </a:lnTo>
                  <a:lnTo>
                    <a:pt x="175" y="374"/>
                  </a:lnTo>
                  <a:lnTo>
                    <a:pt x="196" y="374"/>
                  </a:lnTo>
                  <a:lnTo>
                    <a:pt x="191" y="345"/>
                  </a:lnTo>
                  <a:lnTo>
                    <a:pt x="193" y="318"/>
                  </a:lnTo>
                  <a:lnTo>
                    <a:pt x="201" y="293"/>
                  </a:lnTo>
                  <a:lnTo>
                    <a:pt x="212" y="269"/>
                  </a:lnTo>
                  <a:lnTo>
                    <a:pt x="229" y="248"/>
                  </a:lnTo>
                  <a:lnTo>
                    <a:pt x="248" y="231"/>
                  </a:lnTo>
                  <a:lnTo>
                    <a:pt x="272" y="216"/>
                  </a:lnTo>
                  <a:lnTo>
                    <a:pt x="299" y="207"/>
                  </a:lnTo>
                  <a:lnTo>
                    <a:pt x="325" y="204"/>
                  </a:lnTo>
                  <a:lnTo>
                    <a:pt x="348" y="204"/>
                  </a:lnTo>
                  <a:lnTo>
                    <a:pt x="372" y="209"/>
                  </a:lnTo>
                  <a:lnTo>
                    <a:pt x="395" y="216"/>
                  </a:lnTo>
                  <a:lnTo>
                    <a:pt x="388" y="199"/>
                  </a:lnTo>
                  <a:lnTo>
                    <a:pt x="387" y="180"/>
                  </a:lnTo>
                  <a:lnTo>
                    <a:pt x="388" y="162"/>
                  </a:lnTo>
                  <a:lnTo>
                    <a:pt x="393" y="145"/>
                  </a:lnTo>
                  <a:lnTo>
                    <a:pt x="401" y="129"/>
                  </a:lnTo>
                  <a:lnTo>
                    <a:pt x="414" y="115"/>
                  </a:lnTo>
                  <a:lnTo>
                    <a:pt x="428" y="102"/>
                  </a:lnTo>
                  <a:lnTo>
                    <a:pt x="444" y="92"/>
                  </a:lnTo>
                  <a:lnTo>
                    <a:pt x="461" y="88"/>
                  </a:lnTo>
                  <a:lnTo>
                    <a:pt x="481" y="84"/>
                  </a:lnTo>
                  <a:lnTo>
                    <a:pt x="498" y="86"/>
                  </a:lnTo>
                  <a:lnTo>
                    <a:pt x="516" y="91"/>
                  </a:lnTo>
                  <a:lnTo>
                    <a:pt x="531" y="97"/>
                  </a:lnTo>
                  <a:lnTo>
                    <a:pt x="546" y="108"/>
                  </a:lnTo>
                  <a:lnTo>
                    <a:pt x="558" y="121"/>
                  </a:lnTo>
                  <a:lnTo>
                    <a:pt x="570" y="137"/>
                  </a:lnTo>
                  <a:lnTo>
                    <a:pt x="574" y="116"/>
                  </a:lnTo>
                  <a:lnTo>
                    <a:pt x="582" y="97"/>
                  </a:lnTo>
                  <a:lnTo>
                    <a:pt x="593" y="81"/>
                  </a:lnTo>
                  <a:lnTo>
                    <a:pt x="609" y="67"/>
                  </a:lnTo>
                  <a:lnTo>
                    <a:pt x="625" y="56"/>
                  </a:lnTo>
                  <a:lnTo>
                    <a:pt x="644" y="49"/>
                  </a:lnTo>
                  <a:lnTo>
                    <a:pt x="665" y="46"/>
                  </a:lnTo>
                  <a:lnTo>
                    <a:pt x="687" y="46"/>
                  </a:lnTo>
                  <a:lnTo>
                    <a:pt x="706" y="51"/>
                  </a:lnTo>
                  <a:lnTo>
                    <a:pt x="724" y="57"/>
                  </a:lnTo>
                  <a:lnTo>
                    <a:pt x="741" y="68"/>
                  </a:lnTo>
                  <a:lnTo>
                    <a:pt x="756" y="83"/>
                  </a:lnTo>
                  <a:lnTo>
                    <a:pt x="768" y="67"/>
                  </a:lnTo>
                  <a:lnTo>
                    <a:pt x="784" y="53"/>
                  </a:lnTo>
                  <a:lnTo>
                    <a:pt x="800" y="41"/>
                  </a:lnTo>
                  <a:lnTo>
                    <a:pt x="818" y="30"/>
                  </a:lnTo>
                  <a:lnTo>
                    <a:pt x="835" y="22"/>
                  </a:lnTo>
                  <a:lnTo>
                    <a:pt x="854" y="16"/>
                  </a:lnTo>
                  <a:lnTo>
                    <a:pt x="873" y="10"/>
                  </a:lnTo>
                  <a:lnTo>
                    <a:pt x="894" y="6"/>
                  </a:lnTo>
                  <a:lnTo>
                    <a:pt x="913" y="6"/>
                  </a:lnTo>
                  <a:lnTo>
                    <a:pt x="932" y="6"/>
                  </a:lnTo>
                  <a:lnTo>
                    <a:pt x="953" y="8"/>
                  </a:lnTo>
                  <a:lnTo>
                    <a:pt x="972" y="13"/>
                  </a:lnTo>
                  <a:lnTo>
                    <a:pt x="991" y="19"/>
                  </a:lnTo>
                  <a:lnTo>
                    <a:pt x="1010" y="27"/>
                  </a:lnTo>
                  <a:lnTo>
                    <a:pt x="1028" y="37"/>
                  </a:lnTo>
                  <a:lnTo>
                    <a:pt x="1045" y="48"/>
                  </a:lnTo>
                  <a:lnTo>
                    <a:pt x="1050" y="37"/>
                  </a:lnTo>
                  <a:lnTo>
                    <a:pt x="1056" y="26"/>
                  </a:lnTo>
                  <a:lnTo>
                    <a:pt x="1064" y="18"/>
                  </a:lnTo>
                  <a:lnTo>
                    <a:pt x="1074" y="10"/>
                  </a:lnTo>
                  <a:lnTo>
                    <a:pt x="1085" y="5"/>
                  </a:lnTo>
                  <a:lnTo>
                    <a:pt x="1096" y="2"/>
                  </a:lnTo>
                  <a:lnTo>
                    <a:pt x="1109" y="2"/>
                  </a:lnTo>
                  <a:lnTo>
                    <a:pt x="1122" y="3"/>
                  </a:lnTo>
                  <a:lnTo>
                    <a:pt x="1138" y="10"/>
                  </a:lnTo>
                  <a:lnTo>
                    <a:pt x="1152" y="19"/>
                  </a:lnTo>
                  <a:lnTo>
                    <a:pt x="1161" y="33"/>
                  </a:lnTo>
                  <a:lnTo>
                    <a:pt x="1168" y="49"/>
                  </a:lnTo>
                  <a:lnTo>
                    <a:pt x="1169" y="38"/>
                  </a:lnTo>
                  <a:lnTo>
                    <a:pt x="1174" y="29"/>
                  </a:lnTo>
                  <a:lnTo>
                    <a:pt x="1182" y="19"/>
                  </a:lnTo>
                  <a:lnTo>
                    <a:pt x="1190" y="11"/>
                  </a:lnTo>
                  <a:lnTo>
                    <a:pt x="1200" y="6"/>
                  </a:lnTo>
                  <a:lnTo>
                    <a:pt x="1212" y="2"/>
                  </a:lnTo>
                  <a:lnTo>
                    <a:pt x="1225" y="0"/>
                  </a:lnTo>
                  <a:lnTo>
                    <a:pt x="1238" y="2"/>
                  </a:lnTo>
                  <a:lnTo>
                    <a:pt x="1257" y="6"/>
                  </a:lnTo>
                  <a:lnTo>
                    <a:pt x="1274" y="18"/>
                  </a:lnTo>
                  <a:lnTo>
                    <a:pt x="1289" y="30"/>
                  </a:lnTo>
                  <a:lnTo>
                    <a:pt x="1298" y="48"/>
                  </a:lnTo>
                  <a:lnTo>
                    <a:pt x="1306" y="43"/>
                  </a:lnTo>
                  <a:lnTo>
                    <a:pt x="1317" y="38"/>
                  </a:lnTo>
                  <a:lnTo>
                    <a:pt x="1340" y="37"/>
                  </a:lnTo>
                  <a:lnTo>
                    <a:pt x="1365" y="40"/>
                  </a:lnTo>
                  <a:lnTo>
                    <a:pt x="1386" y="49"/>
                  </a:lnTo>
                  <a:lnTo>
                    <a:pt x="1395" y="56"/>
                  </a:lnTo>
                  <a:lnTo>
                    <a:pt x="1403" y="65"/>
                  </a:lnTo>
                  <a:lnTo>
                    <a:pt x="1408" y="73"/>
                  </a:lnTo>
                  <a:lnTo>
                    <a:pt x="1410" y="83"/>
                  </a:lnTo>
                  <a:lnTo>
                    <a:pt x="1419" y="68"/>
                  </a:lnTo>
                  <a:lnTo>
                    <a:pt x="1433" y="59"/>
                  </a:lnTo>
                  <a:lnTo>
                    <a:pt x="1449" y="49"/>
                  </a:lnTo>
                  <a:lnTo>
                    <a:pt x="1468" y="45"/>
                  </a:lnTo>
                  <a:lnTo>
                    <a:pt x="1489" y="41"/>
                  </a:lnTo>
                  <a:lnTo>
                    <a:pt x="1511" y="41"/>
                  </a:lnTo>
                  <a:lnTo>
                    <a:pt x="1535" y="45"/>
                  </a:lnTo>
                  <a:lnTo>
                    <a:pt x="1558" y="51"/>
                  </a:lnTo>
                  <a:lnTo>
                    <a:pt x="1575" y="59"/>
                  </a:lnTo>
                  <a:lnTo>
                    <a:pt x="1591" y="67"/>
                  </a:lnTo>
                  <a:lnTo>
                    <a:pt x="1605" y="76"/>
                  </a:lnTo>
                  <a:lnTo>
                    <a:pt x="1616" y="88"/>
                  </a:lnTo>
                  <a:lnTo>
                    <a:pt x="1626" y="99"/>
                  </a:lnTo>
                  <a:lnTo>
                    <a:pt x="1632" y="111"/>
                  </a:lnTo>
                  <a:lnTo>
                    <a:pt x="1636" y="124"/>
                  </a:lnTo>
                  <a:lnTo>
                    <a:pt x="1636" y="137"/>
                  </a:lnTo>
                  <a:lnTo>
                    <a:pt x="1648" y="127"/>
                  </a:lnTo>
                  <a:lnTo>
                    <a:pt x="1659" y="121"/>
                  </a:lnTo>
                  <a:lnTo>
                    <a:pt x="1672" y="116"/>
                  </a:lnTo>
                  <a:lnTo>
                    <a:pt x="1685" y="115"/>
                  </a:lnTo>
                  <a:lnTo>
                    <a:pt x="1696" y="113"/>
                  </a:lnTo>
                  <a:lnTo>
                    <a:pt x="1707" y="115"/>
                  </a:lnTo>
                  <a:lnTo>
                    <a:pt x="1717" y="118"/>
                  </a:lnTo>
                  <a:lnTo>
                    <a:pt x="1725" y="124"/>
                  </a:lnTo>
                  <a:lnTo>
                    <a:pt x="1729" y="131"/>
                  </a:lnTo>
                  <a:lnTo>
                    <a:pt x="1733" y="137"/>
                  </a:lnTo>
                  <a:lnTo>
                    <a:pt x="1734" y="145"/>
                  </a:lnTo>
                  <a:lnTo>
                    <a:pt x="1734" y="153"/>
                  </a:lnTo>
                  <a:lnTo>
                    <a:pt x="1733" y="162"/>
                  </a:lnTo>
                  <a:lnTo>
                    <a:pt x="1729" y="170"/>
                  </a:lnTo>
                  <a:lnTo>
                    <a:pt x="1723" y="180"/>
                  </a:lnTo>
                  <a:lnTo>
                    <a:pt x="1717" y="189"/>
                  </a:lnTo>
                  <a:lnTo>
                    <a:pt x="1737" y="175"/>
                  </a:lnTo>
                  <a:lnTo>
                    <a:pt x="1758" y="166"/>
                  </a:lnTo>
                  <a:lnTo>
                    <a:pt x="1782" y="161"/>
                  </a:lnTo>
                  <a:lnTo>
                    <a:pt x="1804" y="161"/>
                  </a:lnTo>
                  <a:lnTo>
                    <a:pt x="1826" y="164"/>
                  </a:lnTo>
                  <a:lnTo>
                    <a:pt x="1849" y="172"/>
                  </a:lnTo>
                  <a:lnTo>
                    <a:pt x="1869" y="185"/>
                  </a:lnTo>
                  <a:lnTo>
                    <a:pt x="1887" y="201"/>
                  </a:lnTo>
                  <a:lnTo>
                    <a:pt x="1896" y="213"/>
                  </a:lnTo>
                  <a:lnTo>
                    <a:pt x="1904" y="226"/>
                  </a:lnTo>
                  <a:lnTo>
                    <a:pt x="1911" y="240"/>
                  </a:lnTo>
                  <a:lnTo>
                    <a:pt x="1914" y="255"/>
                  </a:lnTo>
                  <a:lnTo>
                    <a:pt x="1916" y="271"/>
                  </a:lnTo>
                  <a:lnTo>
                    <a:pt x="1916" y="287"/>
                  </a:lnTo>
                  <a:lnTo>
                    <a:pt x="1914" y="301"/>
                  </a:lnTo>
                  <a:lnTo>
                    <a:pt x="1909" y="317"/>
                  </a:lnTo>
                  <a:lnTo>
                    <a:pt x="1931" y="326"/>
                  </a:lnTo>
                  <a:lnTo>
                    <a:pt x="1949" y="337"/>
                  </a:lnTo>
                  <a:lnTo>
                    <a:pt x="1965" y="350"/>
                  </a:lnTo>
                  <a:lnTo>
                    <a:pt x="1978" y="364"/>
                  </a:lnTo>
                  <a:lnTo>
                    <a:pt x="1986" y="379"/>
                  </a:lnTo>
                  <a:lnTo>
                    <a:pt x="1990" y="395"/>
                  </a:lnTo>
                  <a:lnTo>
                    <a:pt x="1990" y="411"/>
                  </a:lnTo>
                  <a:lnTo>
                    <a:pt x="1987" y="425"/>
                  </a:lnTo>
                  <a:lnTo>
                    <a:pt x="2021" y="428"/>
                  </a:lnTo>
                  <a:lnTo>
                    <a:pt x="2052" y="435"/>
                  </a:lnTo>
                  <a:lnTo>
                    <a:pt x="2079" y="446"/>
                  </a:lnTo>
                  <a:lnTo>
                    <a:pt x="2103" y="460"/>
                  </a:lnTo>
                  <a:lnTo>
                    <a:pt x="2122" y="476"/>
                  </a:lnTo>
                  <a:lnTo>
                    <a:pt x="2137" y="495"/>
                  </a:lnTo>
                  <a:lnTo>
                    <a:pt x="2141" y="505"/>
                  </a:lnTo>
                  <a:lnTo>
                    <a:pt x="2145" y="516"/>
                  </a:lnTo>
                  <a:lnTo>
                    <a:pt x="2146" y="527"/>
                  </a:lnTo>
                  <a:lnTo>
                    <a:pt x="2146" y="538"/>
                  </a:lnTo>
                  <a:lnTo>
                    <a:pt x="2141" y="557"/>
                  </a:lnTo>
                  <a:lnTo>
                    <a:pt x="2133" y="575"/>
                  </a:lnTo>
                  <a:lnTo>
                    <a:pt x="2119" y="592"/>
                  </a:lnTo>
                  <a:lnTo>
                    <a:pt x="2102" y="606"/>
                  </a:lnTo>
                  <a:lnTo>
                    <a:pt x="2119" y="613"/>
                  </a:lnTo>
                  <a:lnTo>
                    <a:pt x="2133" y="621"/>
                  </a:lnTo>
                  <a:lnTo>
                    <a:pt x="2146" y="632"/>
                  </a:lnTo>
                  <a:lnTo>
                    <a:pt x="2154" y="641"/>
                  </a:lnTo>
                  <a:lnTo>
                    <a:pt x="2159" y="654"/>
                  </a:lnTo>
                  <a:lnTo>
                    <a:pt x="2161" y="665"/>
                  </a:lnTo>
                  <a:lnTo>
                    <a:pt x="2159" y="678"/>
                  </a:lnTo>
                  <a:lnTo>
                    <a:pt x="2153" y="691"/>
                  </a:lnTo>
                  <a:lnTo>
                    <a:pt x="2146" y="699"/>
                  </a:lnTo>
                  <a:lnTo>
                    <a:pt x="2138" y="707"/>
                  </a:lnTo>
                  <a:lnTo>
                    <a:pt x="2127" y="713"/>
                  </a:lnTo>
                  <a:lnTo>
                    <a:pt x="2116" y="719"/>
                  </a:lnTo>
                  <a:lnTo>
                    <a:pt x="2126" y="716"/>
                  </a:lnTo>
                  <a:lnTo>
                    <a:pt x="2135" y="715"/>
                  </a:lnTo>
                  <a:lnTo>
                    <a:pt x="2145" y="716"/>
                  </a:lnTo>
                  <a:lnTo>
                    <a:pt x="2154" y="718"/>
                  </a:lnTo>
                  <a:lnTo>
                    <a:pt x="2162" y="723"/>
                  </a:lnTo>
                  <a:lnTo>
                    <a:pt x="2170" y="727"/>
                  </a:lnTo>
                  <a:lnTo>
                    <a:pt x="2176" y="735"/>
                  </a:lnTo>
                  <a:lnTo>
                    <a:pt x="2181" y="743"/>
                  </a:lnTo>
                  <a:lnTo>
                    <a:pt x="2184" y="753"/>
                  </a:lnTo>
                  <a:lnTo>
                    <a:pt x="2184" y="762"/>
                  </a:lnTo>
                  <a:lnTo>
                    <a:pt x="2184" y="770"/>
                  </a:lnTo>
                  <a:lnTo>
                    <a:pt x="2181" y="780"/>
                  </a:lnTo>
                  <a:lnTo>
                    <a:pt x="2178" y="788"/>
                  </a:lnTo>
                  <a:lnTo>
                    <a:pt x="2172" y="796"/>
                  </a:lnTo>
                  <a:lnTo>
                    <a:pt x="2165" y="802"/>
                  </a:lnTo>
                  <a:lnTo>
                    <a:pt x="2156" y="807"/>
                  </a:lnTo>
                  <a:lnTo>
                    <a:pt x="2145" y="810"/>
                  </a:lnTo>
                  <a:lnTo>
                    <a:pt x="2132" y="810"/>
                  </a:lnTo>
                  <a:lnTo>
                    <a:pt x="2119" y="807"/>
                  </a:lnTo>
                  <a:lnTo>
                    <a:pt x="2108" y="802"/>
                  </a:lnTo>
                  <a:lnTo>
                    <a:pt x="2121" y="820"/>
                  </a:lnTo>
                  <a:lnTo>
                    <a:pt x="2129" y="837"/>
                  </a:lnTo>
                  <a:lnTo>
                    <a:pt x="2133" y="856"/>
                  </a:lnTo>
                  <a:lnTo>
                    <a:pt x="2135" y="877"/>
                  </a:lnTo>
                  <a:lnTo>
                    <a:pt x="2132" y="896"/>
                  </a:lnTo>
                  <a:lnTo>
                    <a:pt x="2124" y="915"/>
                  </a:lnTo>
                  <a:lnTo>
                    <a:pt x="2114" y="933"/>
                  </a:lnTo>
                  <a:lnTo>
                    <a:pt x="2098" y="947"/>
                  </a:lnTo>
                  <a:lnTo>
                    <a:pt x="2086" y="957"/>
                  </a:lnTo>
                  <a:lnTo>
                    <a:pt x="2071" y="964"/>
                  </a:lnTo>
                  <a:lnTo>
                    <a:pt x="2056" y="971"/>
                  </a:lnTo>
                  <a:lnTo>
                    <a:pt x="2040" y="972"/>
                  </a:lnTo>
                  <a:lnTo>
                    <a:pt x="2052" y="977"/>
                  </a:lnTo>
                  <a:lnTo>
                    <a:pt x="2063" y="984"/>
                  </a:lnTo>
                  <a:lnTo>
                    <a:pt x="2071" y="992"/>
                  </a:lnTo>
                  <a:lnTo>
                    <a:pt x="2079" y="999"/>
                  </a:lnTo>
                  <a:lnTo>
                    <a:pt x="2084" y="1009"/>
                  </a:lnTo>
                  <a:lnTo>
                    <a:pt x="2086" y="1020"/>
                  </a:lnTo>
                  <a:lnTo>
                    <a:pt x="2086" y="1031"/>
                  </a:lnTo>
                  <a:lnTo>
                    <a:pt x="2083" y="1041"/>
                  </a:lnTo>
                  <a:lnTo>
                    <a:pt x="2076" y="1050"/>
                  </a:lnTo>
                  <a:lnTo>
                    <a:pt x="2068" y="1060"/>
                  </a:lnTo>
                  <a:lnTo>
                    <a:pt x="2057" y="1066"/>
                  </a:lnTo>
                  <a:lnTo>
                    <a:pt x="2046" y="1073"/>
                  </a:lnTo>
                  <a:lnTo>
                    <a:pt x="2033" y="1076"/>
                  </a:lnTo>
                  <a:lnTo>
                    <a:pt x="2021" y="1077"/>
                  </a:lnTo>
                  <a:lnTo>
                    <a:pt x="2008" y="1077"/>
                  </a:lnTo>
                  <a:lnTo>
                    <a:pt x="1993" y="1076"/>
                  </a:lnTo>
                  <a:lnTo>
                    <a:pt x="1981" y="1071"/>
                  </a:lnTo>
                  <a:lnTo>
                    <a:pt x="1970" y="1065"/>
                  </a:lnTo>
                  <a:lnTo>
                    <a:pt x="1973" y="1092"/>
                  </a:lnTo>
                  <a:lnTo>
                    <a:pt x="1971" y="1119"/>
                  </a:lnTo>
                  <a:lnTo>
                    <a:pt x="1963" y="1144"/>
                  </a:lnTo>
                  <a:lnTo>
                    <a:pt x="1952" y="1168"/>
                  </a:lnTo>
                  <a:lnTo>
                    <a:pt x="1936" y="1190"/>
                  </a:lnTo>
                  <a:lnTo>
                    <a:pt x="1916" y="1208"/>
                  </a:lnTo>
                  <a:lnTo>
                    <a:pt x="1892" y="1222"/>
                  </a:lnTo>
                  <a:lnTo>
                    <a:pt x="1865" y="1230"/>
                  </a:lnTo>
                  <a:lnTo>
                    <a:pt x="1841" y="1235"/>
                  </a:lnTo>
                  <a:lnTo>
                    <a:pt x="1815" y="1233"/>
                  </a:lnTo>
                  <a:lnTo>
                    <a:pt x="1791" y="1229"/>
                  </a:lnTo>
                  <a:lnTo>
                    <a:pt x="1769" y="1221"/>
                  </a:lnTo>
                  <a:lnTo>
                    <a:pt x="1776" y="1235"/>
                  </a:lnTo>
                  <a:lnTo>
                    <a:pt x="1777" y="1248"/>
                  </a:lnTo>
                  <a:lnTo>
                    <a:pt x="1774" y="1262"/>
                  </a:lnTo>
                  <a:lnTo>
                    <a:pt x="1768" y="1275"/>
                  </a:lnTo>
                  <a:lnTo>
                    <a:pt x="1758" y="1288"/>
                  </a:lnTo>
                  <a:lnTo>
                    <a:pt x="1744" y="1297"/>
                  </a:lnTo>
                  <a:lnTo>
                    <a:pt x="1726" y="1307"/>
                  </a:lnTo>
                  <a:lnTo>
                    <a:pt x="1707" y="1313"/>
                  </a:lnTo>
                  <a:lnTo>
                    <a:pt x="1678" y="1318"/>
                  </a:lnTo>
                  <a:lnTo>
                    <a:pt x="1648" y="1318"/>
                  </a:lnTo>
                  <a:lnTo>
                    <a:pt x="1621" y="1311"/>
                  </a:lnTo>
                  <a:lnTo>
                    <a:pt x="1596" y="1302"/>
                  </a:lnTo>
                  <a:lnTo>
                    <a:pt x="1597" y="1319"/>
                  </a:lnTo>
                  <a:lnTo>
                    <a:pt x="1594" y="1335"/>
                  </a:lnTo>
                  <a:lnTo>
                    <a:pt x="1589" y="1351"/>
                  </a:lnTo>
                  <a:lnTo>
                    <a:pt x="1581" y="1366"/>
                  </a:lnTo>
                  <a:lnTo>
                    <a:pt x="1570" y="1378"/>
                  </a:lnTo>
                  <a:lnTo>
                    <a:pt x="1558" y="1389"/>
                  </a:lnTo>
                  <a:lnTo>
                    <a:pt x="1542" y="1397"/>
                  </a:lnTo>
                  <a:lnTo>
                    <a:pt x="1526" y="1402"/>
                  </a:lnTo>
                  <a:lnTo>
                    <a:pt x="1510" y="1404"/>
                  </a:lnTo>
                  <a:lnTo>
                    <a:pt x="1494" y="1402"/>
                  </a:lnTo>
                  <a:lnTo>
                    <a:pt x="1480" y="1399"/>
                  </a:lnTo>
                  <a:lnTo>
                    <a:pt x="1465" y="1393"/>
                  </a:lnTo>
                  <a:lnTo>
                    <a:pt x="1454" y="1385"/>
                  </a:lnTo>
                  <a:lnTo>
                    <a:pt x="1443" y="1373"/>
                  </a:lnTo>
                  <a:lnTo>
                    <a:pt x="1433" y="1362"/>
                  </a:lnTo>
                  <a:lnTo>
                    <a:pt x="1427" y="1348"/>
                  </a:lnTo>
                  <a:lnTo>
                    <a:pt x="1430" y="1362"/>
                  </a:lnTo>
                  <a:lnTo>
                    <a:pt x="1430" y="1375"/>
                  </a:lnTo>
                  <a:lnTo>
                    <a:pt x="1426" y="1388"/>
                  </a:lnTo>
                  <a:lnTo>
                    <a:pt x="1419" y="1401"/>
                  </a:lnTo>
                  <a:lnTo>
                    <a:pt x="1410" y="1410"/>
                  </a:lnTo>
                  <a:lnTo>
                    <a:pt x="1397" y="1420"/>
                  </a:lnTo>
                  <a:lnTo>
                    <a:pt x="1381" y="1426"/>
                  </a:lnTo>
                  <a:lnTo>
                    <a:pt x="1363" y="1431"/>
                  </a:lnTo>
                  <a:lnTo>
                    <a:pt x="1346" y="1432"/>
                  </a:lnTo>
                  <a:lnTo>
                    <a:pt x="1328" y="1431"/>
                  </a:lnTo>
                  <a:lnTo>
                    <a:pt x="1313" y="1428"/>
                  </a:lnTo>
                  <a:lnTo>
                    <a:pt x="1297" y="1421"/>
                  </a:lnTo>
                  <a:lnTo>
                    <a:pt x="1282" y="1415"/>
                  </a:lnTo>
                  <a:lnTo>
                    <a:pt x="1270" y="1405"/>
                  </a:lnTo>
                  <a:lnTo>
                    <a:pt x="1260" y="1394"/>
                  </a:lnTo>
                  <a:lnTo>
                    <a:pt x="1252" y="1381"/>
                  </a:lnTo>
                  <a:lnTo>
                    <a:pt x="1249" y="1393"/>
                  </a:lnTo>
                  <a:lnTo>
                    <a:pt x="1243" y="1402"/>
                  </a:lnTo>
                  <a:lnTo>
                    <a:pt x="1233" y="1412"/>
                  </a:lnTo>
                  <a:lnTo>
                    <a:pt x="1222" y="1418"/>
                  </a:lnTo>
                  <a:lnTo>
                    <a:pt x="1208" y="1424"/>
                  </a:lnTo>
                  <a:lnTo>
                    <a:pt x="1192" y="1429"/>
                  </a:lnTo>
                  <a:lnTo>
                    <a:pt x="1176" y="1431"/>
                  </a:lnTo>
                  <a:lnTo>
                    <a:pt x="1158" y="1432"/>
                  </a:lnTo>
                  <a:lnTo>
                    <a:pt x="1133" y="1428"/>
                  </a:lnTo>
                  <a:lnTo>
                    <a:pt x="1111" y="1418"/>
                  </a:lnTo>
                  <a:lnTo>
                    <a:pt x="1101" y="1413"/>
                  </a:lnTo>
                  <a:lnTo>
                    <a:pt x="1093" y="1405"/>
                  </a:lnTo>
                  <a:lnTo>
                    <a:pt x="1087" y="1397"/>
                  </a:lnTo>
                  <a:lnTo>
                    <a:pt x="1082" y="1389"/>
                  </a:lnTo>
                  <a:lnTo>
                    <a:pt x="1071" y="1402"/>
                  </a:lnTo>
                  <a:lnTo>
                    <a:pt x="1058" y="1413"/>
                  </a:lnTo>
                  <a:lnTo>
                    <a:pt x="1041" y="1423"/>
                  </a:lnTo>
                  <a:lnTo>
                    <a:pt x="1021" y="1429"/>
                  </a:lnTo>
                  <a:lnTo>
                    <a:pt x="1002" y="1432"/>
                  </a:lnTo>
                  <a:lnTo>
                    <a:pt x="980" y="1434"/>
                  </a:lnTo>
                  <a:lnTo>
                    <a:pt x="959" y="1432"/>
                  </a:lnTo>
                  <a:lnTo>
                    <a:pt x="937" y="1429"/>
                  </a:lnTo>
                  <a:lnTo>
                    <a:pt x="913" y="1420"/>
                  </a:lnTo>
                  <a:lnTo>
                    <a:pt x="894" y="1407"/>
                  </a:lnTo>
                  <a:lnTo>
                    <a:pt x="880" y="1393"/>
                  </a:lnTo>
                  <a:lnTo>
                    <a:pt x="875" y="1385"/>
                  </a:lnTo>
                  <a:lnTo>
                    <a:pt x="872" y="1375"/>
                  </a:lnTo>
                  <a:lnTo>
                    <a:pt x="858" y="1383"/>
                  </a:lnTo>
                  <a:lnTo>
                    <a:pt x="842" y="1389"/>
                  </a:lnTo>
                  <a:lnTo>
                    <a:pt x="823" y="1393"/>
                  </a:lnTo>
                  <a:lnTo>
                    <a:pt x="805" y="1393"/>
                  </a:lnTo>
                  <a:lnTo>
                    <a:pt x="786" y="1391"/>
                  </a:lnTo>
                  <a:lnTo>
                    <a:pt x="767" y="1386"/>
                  </a:lnTo>
                  <a:lnTo>
                    <a:pt x="748" y="1380"/>
                  </a:lnTo>
                  <a:lnTo>
                    <a:pt x="732" y="1370"/>
                  </a:lnTo>
                  <a:lnTo>
                    <a:pt x="713" y="1356"/>
                  </a:lnTo>
                  <a:lnTo>
                    <a:pt x="702" y="1340"/>
                  </a:lnTo>
                  <a:lnTo>
                    <a:pt x="697" y="1332"/>
                  </a:lnTo>
                  <a:lnTo>
                    <a:pt x="694" y="1323"/>
                  </a:lnTo>
                  <a:lnTo>
                    <a:pt x="694" y="1315"/>
                  </a:lnTo>
                  <a:lnTo>
                    <a:pt x="694" y="1307"/>
                  </a:lnTo>
                  <a:lnTo>
                    <a:pt x="691" y="1316"/>
                  </a:lnTo>
                  <a:lnTo>
                    <a:pt x="684" y="1324"/>
                  </a:lnTo>
                  <a:lnTo>
                    <a:pt x="676" y="1331"/>
                  </a:lnTo>
                  <a:lnTo>
                    <a:pt x="665" y="1337"/>
                  </a:lnTo>
                  <a:lnTo>
                    <a:pt x="651" y="1340"/>
                  </a:lnTo>
                  <a:lnTo>
                    <a:pt x="635" y="1342"/>
                  </a:lnTo>
                  <a:lnTo>
                    <a:pt x="619" y="1343"/>
                  </a:lnTo>
                  <a:lnTo>
                    <a:pt x="601" y="1342"/>
                  </a:lnTo>
                  <a:lnTo>
                    <a:pt x="584" y="1337"/>
                  </a:lnTo>
                  <a:lnTo>
                    <a:pt x="568" y="1332"/>
                  </a:lnTo>
                  <a:lnTo>
                    <a:pt x="554" y="1326"/>
                  </a:lnTo>
                  <a:lnTo>
                    <a:pt x="543" y="1318"/>
                  </a:lnTo>
                  <a:lnTo>
                    <a:pt x="533" y="1308"/>
                  </a:lnTo>
                  <a:lnTo>
                    <a:pt x="525" y="1299"/>
                  </a:lnTo>
                  <a:lnTo>
                    <a:pt x="522" y="1289"/>
                  </a:lnTo>
                  <a:lnTo>
                    <a:pt x="522" y="1280"/>
                  </a:lnTo>
                  <a:lnTo>
                    <a:pt x="523" y="1272"/>
                  </a:lnTo>
                  <a:lnTo>
                    <a:pt x="527" y="1265"/>
                  </a:lnTo>
                  <a:lnTo>
                    <a:pt x="531" y="1260"/>
                  </a:lnTo>
                  <a:lnTo>
                    <a:pt x="538" y="1256"/>
                  </a:lnTo>
                  <a:lnTo>
                    <a:pt x="519" y="1262"/>
                  </a:lnTo>
                  <a:lnTo>
                    <a:pt x="498" y="1265"/>
                  </a:lnTo>
                  <a:lnTo>
                    <a:pt x="479" y="1265"/>
                  </a:lnTo>
                  <a:lnTo>
                    <a:pt x="460" y="1260"/>
                  </a:lnTo>
                  <a:lnTo>
                    <a:pt x="441" y="1253"/>
                  </a:lnTo>
                  <a:lnTo>
                    <a:pt x="425" y="1241"/>
                  </a:lnTo>
                  <a:lnTo>
                    <a:pt x="411" y="1227"/>
                  </a:lnTo>
                  <a:lnTo>
                    <a:pt x="399" y="1210"/>
                  </a:lnTo>
                  <a:lnTo>
                    <a:pt x="393" y="1192"/>
                  </a:lnTo>
                  <a:lnTo>
                    <a:pt x="390" y="1175"/>
                  </a:lnTo>
                  <a:lnTo>
                    <a:pt x="390" y="1155"/>
                  </a:lnTo>
                  <a:lnTo>
                    <a:pt x="393" y="1138"/>
                  </a:lnTo>
                  <a:lnTo>
                    <a:pt x="372" y="1151"/>
                  </a:lnTo>
                  <a:lnTo>
                    <a:pt x="352" y="1160"/>
                  </a:lnTo>
                  <a:lnTo>
                    <a:pt x="329" y="1165"/>
                  </a:lnTo>
                  <a:lnTo>
                    <a:pt x="307" y="1167"/>
                  </a:lnTo>
                  <a:lnTo>
                    <a:pt x="283" y="1165"/>
                  </a:lnTo>
                  <a:lnTo>
                    <a:pt x="261" y="1160"/>
                  </a:lnTo>
                  <a:lnTo>
                    <a:pt x="240" y="1151"/>
                  </a:lnTo>
                  <a:lnTo>
                    <a:pt x="220" y="1138"/>
                  </a:lnTo>
                  <a:lnTo>
                    <a:pt x="194" y="1122"/>
                  </a:lnTo>
                  <a:lnTo>
                    <a:pt x="172" y="1103"/>
                  </a:lnTo>
                  <a:lnTo>
                    <a:pt x="153" y="1082"/>
                  </a:lnTo>
                  <a:lnTo>
                    <a:pt x="138" y="1062"/>
                  </a:lnTo>
                  <a:lnTo>
                    <a:pt x="127" y="1041"/>
                  </a:lnTo>
                  <a:lnTo>
                    <a:pt x="123" y="1019"/>
                  </a:lnTo>
                  <a:lnTo>
                    <a:pt x="121" y="995"/>
                  </a:lnTo>
                  <a:lnTo>
                    <a:pt x="124" y="972"/>
                  </a:lnTo>
                  <a:lnTo>
                    <a:pt x="105" y="976"/>
                  </a:lnTo>
                  <a:lnTo>
                    <a:pt x="86" y="976"/>
                  </a:lnTo>
                  <a:lnTo>
                    <a:pt x="68" y="972"/>
                  </a:lnTo>
                  <a:lnTo>
                    <a:pt x="51" y="964"/>
                  </a:lnTo>
                  <a:lnTo>
                    <a:pt x="35" y="953"/>
                  </a:lnTo>
                  <a:lnTo>
                    <a:pt x="22" y="941"/>
                  </a:lnTo>
                  <a:lnTo>
                    <a:pt x="11" y="925"/>
                  </a:lnTo>
                  <a:lnTo>
                    <a:pt x="5" y="907"/>
                  </a:lnTo>
                  <a:lnTo>
                    <a:pt x="2" y="893"/>
                  </a:lnTo>
                  <a:lnTo>
                    <a:pt x="0" y="880"/>
                  </a:lnTo>
                  <a:lnTo>
                    <a:pt x="2" y="866"/>
                  </a:lnTo>
                  <a:lnTo>
                    <a:pt x="5" y="853"/>
                  </a:lnTo>
                  <a:lnTo>
                    <a:pt x="10" y="840"/>
                  </a:lnTo>
                  <a:lnTo>
                    <a:pt x="16" y="828"/>
                  </a:lnTo>
                  <a:lnTo>
                    <a:pt x="26" y="818"/>
                  </a:lnTo>
                  <a:lnTo>
                    <a:pt x="35" y="807"/>
                  </a:lnTo>
                  <a:lnTo>
                    <a:pt x="24" y="796"/>
                  </a:lnTo>
                  <a:lnTo>
                    <a:pt x="18" y="783"/>
                  </a:lnTo>
                  <a:lnTo>
                    <a:pt x="13" y="772"/>
                  </a:lnTo>
                  <a:lnTo>
                    <a:pt x="13" y="759"/>
                  </a:lnTo>
                  <a:lnTo>
                    <a:pt x="16" y="748"/>
                  </a:lnTo>
                  <a:lnTo>
                    <a:pt x="22" y="737"/>
                  </a:lnTo>
                  <a:lnTo>
                    <a:pt x="32" y="727"/>
                  </a:lnTo>
                  <a:lnTo>
                    <a:pt x="46" y="719"/>
                  </a:lnTo>
                  <a:lnTo>
                    <a:pt x="48" y="719"/>
                  </a:lnTo>
                </a:path>
              </a:pathLst>
            </a:custGeom>
            <a:solidFill>
              <a:srgbClr val="99FF99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45707" tIns="22855" rIns="45707" bIns="22855" numCol="1" anchor="t" anchorCtr="0" compatLnSpc="1">
              <a:prstTxWarp prst="textNoShape">
                <a:avLst/>
              </a:prstTxWarp>
            </a:bodyPr>
            <a:lstStyle/>
            <a:p>
              <a:endParaRPr lang="en-US" sz="550"/>
            </a:p>
          </p:txBody>
        </p:sp>
        <p:sp>
          <p:nvSpPr>
            <p:cNvPr id="595" name="TextBox 594"/>
            <p:cNvSpPr txBox="1"/>
            <p:nvPr/>
          </p:nvSpPr>
          <p:spPr>
            <a:xfrm>
              <a:off x="3361990" y="8689177"/>
              <a:ext cx="1420386" cy="492421"/>
            </a:xfrm>
            <a:prstGeom prst="rect">
              <a:avLst/>
            </a:prstGeom>
            <a:noFill/>
          </p:spPr>
          <p:txBody>
            <a:bodyPr wrap="square" lIns="45707" tIns="22855" rIns="45707" bIns="22855" rtlCol="0">
              <a:spAutoFit/>
            </a:bodyPr>
            <a:lstStyle/>
            <a:p>
              <a:pPr algn="ctr"/>
              <a:r>
                <a:rPr lang="en-US" sz="650" b="1" u="sng"/>
                <a:t>PacificWave/</a:t>
              </a:r>
            </a:p>
            <a:p>
              <a:pPr algn="ctr"/>
              <a:r>
                <a:rPr lang="en-US" sz="650" b="1" u="sng" err="1"/>
                <a:t>PNWG</a:t>
              </a:r>
              <a:endParaRPr lang="en-US" sz="650" b="1" u="sng"/>
            </a:p>
          </p:txBody>
        </p:sp>
      </p:grpSp>
      <p:sp>
        <p:nvSpPr>
          <p:cNvPr id="604" name="TextBox 603"/>
          <p:cNvSpPr txBox="1"/>
          <p:nvPr/>
        </p:nvSpPr>
        <p:spPr>
          <a:xfrm rot="1918473">
            <a:off x="3178209" y="1583076"/>
            <a:ext cx="293718" cy="12824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50"/>
              </a:lnSpc>
            </a:pPr>
            <a:r>
              <a:rPr lang="en-US" sz="400" u="sng" dirty="0" err="1"/>
              <a:t>TransPAC</a:t>
            </a:r>
            <a:r>
              <a:rPr lang="en-US" sz="400" dirty="0"/>
              <a:t>/</a:t>
            </a:r>
            <a:br>
              <a:rPr lang="en-US" sz="400" dirty="0"/>
            </a:br>
            <a:r>
              <a:rPr lang="en-US" sz="400" dirty="0"/>
              <a:t>Pacific Wave</a:t>
            </a:r>
            <a:endParaRPr lang="en-US" sz="350" dirty="0">
              <a:ea typeface="Arial" pitchFamily="-65" charset="0"/>
              <a:cs typeface="Arial" pitchFamily="-65" charset="0"/>
            </a:endParaRPr>
          </a:p>
        </p:txBody>
      </p:sp>
      <p:sp>
        <p:nvSpPr>
          <p:cNvPr id="882" name="Freeform 881"/>
          <p:cNvSpPr/>
          <p:nvPr/>
        </p:nvSpPr>
        <p:spPr bwMode="auto">
          <a:xfrm>
            <a:off x="3683816" y="2004367"/>
            <a:ext cx="696465" cy="173042"/>
          </a:xfrm>
          <a:custGeom>
            <a:avLst/>
            <a:gdLst>
              <a:gd name="connsiteX0" fmla="*/ 931125 w 931125"/>
              <a:gd name="connsiteY0" fmla="*/ 251301 h 251301"/>
              <a:gd name="connsiteX1" fmla="*/ 331278 w 931125"/>
              <a:gd name="connsiteY1" fmla="*/ 9899 h 251301"/>
              <a:gd name="connsiteX2" fmla="*/ 31355 w 931125"/>
              <a:gd name="connsiteY2" fmla="*/ 46475 h 251301"/>
              <a:gd name="connsiteX3" fmla="*/ 24040 w 931125"/>
              <a:gd name="connsiteY3" fmla="*/ 46475 h 251301"/>
              <a:gd name="connsiteX0" fmla="*/ 1084872 w 1084872"/>
              <a:gd name="connsiteY0" fmla="*/ 279888 h 279888"/>
              <a:gd name="connsiteX1" fmla="*/ 485025 w 1084872"/>
              <a:gd name="connsiteY1" fmla="*/ 38486 h 279888"/>
              <a:gd name="connsiteX2" fmla="*/ 185102 w 1084872"/>
              <a:gd name="connsiteY2" fmla="*/ 75062 h 279888"/>
              <a:gd name="connsiteX3" fmla="*/ 2129 w 1084872"/>
              <a:gd name="connsiteY3" fmla="*/ 0 h 279888"/>
              <a:gd name="connsiteX0" fmla="*/ 1082743 w 1082743"/>
              <a:gd name="connsiteY0" fmla="*/ 279888 h 279888"/>
              <a:gd name="connsiteX1" fmla="*/ 482896 w 1082743"/>
              <a:gd name="connsiteY1" fmla="*/ 38486 h 279888"/>
              <a:gd name="connsiteX2" fmla="*/ 0 w 1082743"/>
              <a:gd name="connsiteY2" fmla="*/ 0 h 279888"/>
              <a:gd name="connsiteX0" fmla="*/ 1162364 w 1162364"/>
              <a:gd name="connsiteY0" fmla="*/ 279888 h 279888"/>
              <a:gd name="connsiteX1" fmla="*/ 482896 w 1162364"/>
              <a:gd name="connsiteY1" fmla="*/ 38486 h 279888"/>
              <a:gd name="connsiteX2" fmla="*/ 0 w 1162364"/>
              <a:gd name="connsiteY2" fmla="*/ 0 h 27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2364" h="279888">
                <a:moveTo>
                  <a:pt x="1162364" y="279888"/>
                </a:moveTo>
                <a:cubicBezTo>
                  <a:pt x="937421" y="176256"/>
                  <a:pt x="663353" y="85134"/>
                  <a:pt x="482896" y="38486"/>
                </a:cubicBezTo>
                <a:cubicBezTo>
                  <a:pt x="302439" y="-8162"/>
                  <a:pt x="100603" y="8018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34" name="TextBox 1133"/>
          <p:cNvSpPr txBox="1"/>
          <p:nvPr/>
        </p:nvSpPr>
        <p:spPr>
          <a:xfrm rot="18133166">
            <a:off x="2730456" y="1132139"/>
            <a:ext cx="321819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GÉANT+CANARIE</a:t>
            </a:r>
            <a:br>
              <a:rPr lang="en-US" sz="350" dirty="0"/>
            </a:br>
            <a:r>
              <a:rPr lang="en-US" sz="350" dirty="0"/>
              <a:t>via MAN LAN</a:t>
            </a:r>
          </a:p>
        </p:txBody>
      </p:sp>
      <p:sp>
        <p:nvSpPr>
          <p:cNvPr id="607" name="Freeform 606"/>
          <p:cNvSpPr/>
          <p:nvPr/>
        </p:nvSpPr>
        <p:spPr bwMode="auto">
          <a:xfrm>
            <a:off x="605311" y="3639588"/>
            <a:ext cx="229657" cy="244055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369580 w 1369580"/>
              <a:gd name="connsiteY0" fmla="*/ 18529 h 20071"/>
              <a:gd name="connsiteX1" fmla="*/ 0 w 1369580"/>
              <a:gd name="connsiteY1" fmla="*/ 15550 h 20071"/>
              <a:gd name="connsiteX0" fmla="*/ 835525 w 835525"/>
              <a:gd name="connsiteY0" fmla="*/ 37990 h 39110"/>
              <a:gd name="connsiteX1" fmla="*/ 0 w 835525"/>
              <a:gd name="connsiteY1" fmla="*/ 12163 h 39110"/>
              <a:gd name="connsiteX0" fmla="*/ 835531 w 835531"/>
              <a:gd name="connsiteY0" fmla="*/ 25827 h 31220"/>
              <a:gd name="connsiteX1" fmla="*/ 6 w 835531"/>
              <a:gd name="connsiteY1" fmla="*/ 0 h 31220"/>
              <a:gd name="connsiteX0" fmla="*/ 835531 w 835531"/>
              <a:gd name="connsiteY0" fmla="*/ 15545 h 24147"/>
              <a:gd name="connsiteX1" fmla="*/ 6 w 835531"/>
              <a:gd name="connsiteY1" fmla="*/ 0 h 24147"/>
              <a:gd name="connsiteX0" fmla="*/ 835531 w 835531"/>
              <a:gd name="connsiteY0" fmla="*/ 15545 h 31627"/>
              <a:gd name="connsiteX1" fmla="*/ 606524 w 835531"/>
              <a:gd name="connsiteY1" fmla="*/ 29575 h 31627"/>
              <a:gd name="connsiteX2" fmla="*/ 6 w 835531"/>
              <a:gd name="connsiteY2" fmla="*/ 0 h 31627"/>
              <a:gd name="connsiteX0" fmla="*/ 836824 w 836824"/>
              <a:gd name="connsiteY0" fmla="*/ 15545 h 48785"/>
              <a:gd name="connsiteX1" fmla="*/ 607817 w 836824"/>
              <a:gd name="connsiteY1" fmla="*/ 29575 h 48785"/>
              <a:gd name="connsiteX2" fmla="*/ 1299 w 836824"/>
              <a:gd name="connsiteY2" fmla="*/ 0 h 48785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741852 w 741852"/>
              <a:gd name="connsiteY0" fmla="*/ 15545 h 47948"/>
              <a:gd name="connsiteX1" fmla="*/ 512845 w 741852"/>
              <a:gd name="connsiteY1" fmla="*/ 29575 h 47948"/>
              <a:gd name="connsiteX2" fmla="*/ 1641 w 741852"/>
              <a:gd name="connsiteY2" fmla="*/ 0 h 47948"/>
              <a:gd name="connsiteX0" fmla="*/ 806290 w 806290"/>
              <a:gd name="connsiteY0" fmla="*/ 3579 h 43436"/>
              <a:gd name="connsiteX1" fmla="*/ 577283 w 806290"/>
              <a:gd name="connsiteY1" fmla="*/ 17609 h 43436"/>
              <a:gd name="connsiteX2" fmla="*/ 1460 w 806290"/>
              <a:gd name="connsiteY2" fmla="*/ 0 h 43436"/>
              <a:gd name="connsiteX0" fmla="*/ 804870 w 804870"/>
              <a:gd name="connsiteY0" fmla="*/ 19354 h 49575"/>
              <a:gd name="connsiteX1" fmla="*/ 575863 w 804870"/>
              <a:gd name="connsiteY1" fmla="*/ 33384 h 49575"/>
              <a:gd name="connsiteX2" fmla="*/ 1464 w 804870"/>
              <a:gd name="connsiteY2" fmla="*/ 0 h 49575"/>
              <a:gd name="connsiteX0" fmla="*/ 811728 w 811728"/>
              <a:gd name="connsiteY0" fmla="*/ 19354 h 58356"/>
              <a:gd name="connsiteX1" fmla="*/ 582721 w 811728"/>
              <a:gd name="connsiteY1" fmla="*/ 33384 h 58356"/>
              <a:gd name="connsiteX2" fmla="*/ 8322 w 811728"/>
              <a:gd name="connsiteY2" fmla="*/ 0 h 58356"/>
              <a:gd name="connsiteX0" fmla="*/ 799349 w 799349"/>
              <a:gd name="connsiteY0" fmla="*/ 115378 h 115386"/>
              <a:gd name="connsiteX1" fmla="*/ 582721 w 799349"/>
              <a:gd name="connsiteY1" fmla="*/ 33384 h 115386"/>
              <a:gd name="connsiteX2" fmla="*/ 8322 w 799349"/>
              <a:gd name="connsiteY2" fmla="*/ 0 h 115386"/>
              <a:gd name="connsiteX0" fmla="*/ 799665 w 799665"/>
              <a:gd name="connsiteY0" fmla="*/ 115378 h 115393"/>
              <a:gd name="connsiteX1" fmla="*/ 558280 w 799665"/>
              <a:gd name="connsiteY1" fmla="*/ 70251 h 115393"/>
              <a:gd name="connsiteX2" fmla="*/ 8638 w 799665"/>
              <a:gd name="connsiteY2" fmla="*/ 0 h 115393"/>
              <a:gd name="connsiteX0" fmla="*/ 799665 w 799665"/>
              <a:gd name="connsiteY0" fmla="*/ 115378 h 115402"/>
              <a:gd name="connsiteX1" fmla="*/ 558280 w 799665"/>
              <a:gd name="connsiteY1" fmla="*/ 70251 h 115402"/>
              <a:gd name="connsiteX2" fmla="*/ 8638 w 799665"/>
              <a:gd name="connsiteY2" fmla="*/ 0 h 115402"/>
              <a:gd name="connsiteX0" fmla="*/ 798916 w 798916"/>
              <a:gd name="connsiteY0" fmla="*/ 115378 h 115412"/>
              <a:gd name="connsiteX1" fmla="*/ 619423 w 798916"/>
              <a:gd name="connsiteY1" fmla="*/ 79682 h 115412"/>
              <a:gd name="connsiteX2" fmla="*/ 7889 w 798916"/>
              <a:gd name="connsiteY2" fmla="*/ 0 h 115412"/>
              <a:gd name="connsiteX0" fmla="*/ 799037 w 799037"/>
              <a:gd name="connsiteY0" fmla="*/ 115378 h 115404"/>
              <a:gd name="connsiteX1" fmla="*/ 608713 w 799037"/>
              <a:gd name="connsiteY1" fmla="*/ 72823 h 115404"/>
              <a:gd name="connsiteX2" fmla="*/ 8010 w 799037"/>
              <a:gd name="connsiteY2" fmla="*/ 0 h 115404"/>
              <a:gd name="connsiteX0" fmla="*/ 799292 w 799292"/>
              <a:gd name="connsiteY0" fmla="*/ 115378 h 115410"/>
              <a:gd name="connsiteX1" fmla="*/ 587306 w 799292"/>
              <a:gd name="connsiteY1" fmla="*/ 78825 h 115410"/>
              <a:gd name="connsiteX2" fmla="*/ 8265 w 799292"/>
              <a:gd name="connsiteY2" fmla="*/ 0 h 115410"/>
              <a:gd name="connsiteX0" fmla="*/ 799656 w 799656"/>
              <a:gd name="connsiteY0" fmla="*/ 115378 h 115410"/>
              <a:gd name="connsiteX1" fmla="*/ 587670 w 799656"/>
              <a:gd name="connsiteY1" fmla="*/ 78825 h 115410"/>
              <a:gd name="connsiteX2" fmla="*/ 8629 w 799656"/>
              <a:gd name="connsiteY2" fmla="*/ 0 h 115410"/>
              <a:gd name="connsiteX0" fmla="*/ 856209 w 856209"/>
              <a:gd name="connsiteY0" fmla="*/ 137669 h 137701"/>
              <a:gd name="connsiteX1" fmla="*/ 644223 w 856209"/>
              <a:gd name="connsiteY1" fmla="*/ 101116 h 137701"/>
              <a:gd name="connsiteX2" fmla="*/ 7932 w 856209"/>
              <a:gd name="connsiteY2" fmla="*/ 0 h 137701"/>
              <a:gd name="connsiteX0" fmla="*/ 849029 w 849029"/>
              <a:gd name="connsiteY0" fmla="*/ 137669 h 137701"/>
              <a:gd name="connsiteX1" fmla="*/ 637043 w 849029"/>
              <a:gd name="connsiteY1" fmla="*/ 101116 h 137701"/>
              <a:gd name="connsiteX2" fmla="*/ 752 w 849029"/>
              <a:gd name="connsiteY2" fmla="*/ 0 h 137701"/>
              <a:gd name="connsiteX0" fmla="*/ 849029 w 849029"/>
              <a:gd name="connsiteY0" fmla="*/ 137669 h 137701"/>
              <a:gd name="connsiteX1" fmla="*/ 637043 w 849029"/>
              <a:gd name="connsiteY1" fmla="*/ 101116 h 137701"/>
              <a:gd name="connsiteX2" fmla="*/ 752 w 849029"/>
              <a:gd name="connsiteY2" fmla="*/ 0 h 137701"/>
              <a:gd name="connsiteX0" fmla="*/ 762040 w 762040"/>
              <a:gd name="connsiteY0" fmla="*/ 201346 h 201378"/>
              <a:gd name="connsiteX1" fmla="*/ 550054 w 762040"/>
              <a:gd name="connsiteY1" fmla="*/ 164793 h 201378"/>
              <a:gd name="connsiteX2" fmla="*/ 879 w 762040"/>
              <a:gd name="connsiteY2" fmla="*/ 0 h 201378"/>
              <a:gd name="connsiteX0" fmla="*/ 778344 w 778344"/>
              <a:gd name="connsiteY0" fmla="*/ 201346 h 201390"/>
              <a:gd name="connsiteX1" fmla="*/ 60342 w 778344"/>
              <a:gd name="connsiteY1" fmla="*/ 170955 h 201390"/>
              <a:gd name="connsiteX2" fmla="*/ 17183 w 778344"/>
              <a:gd name="connsiteY2" fmla="*/ 0 h 201390"/>
              <a:gd name="connsiteX0" fmla="*/ 3634 w 156102"/>
              <a:gd name="connsiteY0" fmla="*/ 191076 h 191185"/>
              <a:gd name="connsiteX1" fmla="*/ 121578 w 156102"/>
              <a:gd name="connsiteY1" fmla="*/ 170955 h 191185"/>
              <a:gd name="connsiteX2" fmla="*/ 78419 w 156102"/>
              <a:gd name="connsiteY2" fmla="*/ 0 h 191185"/>
              <a:gd name="connsiteX0" fmla="*/ 3634 w 156102"/>
              <a:gd name="connsiteY0" fmla="*/ 191076 h 191185"/>
              <a:gd name="connsiteX1" fmla="*/ 121578 w 156102"/>
              <a:gd name="connsiteY1" fmla="*/ 170955 h 191185"/>
              <a:gd name="connsiteX2" fmla="*/ 78419 w 156102"/>
              <a:gd name="connsiteY2" fmla="*/ 0 h 191185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44585"/>
              <a:gd name="connsiteY0" fmla="*/ 191076 h 198727"/>
              <a:gd name="connsiteX1" fmla="*/ 129164 w 144585"/>
              <a:gd name="connsiteY1" fmla="*/ 170955 h 198727"/>
              <a:gd name="connsiteX2" fmla="*/ 86005 w 144585"/>
              <a:gd name="connsiteY2" fmla="*/ 0 h 198727"/>
              <a:gd name="connsiteX0" fmla="*/ 31882 w 106667"/>
              <a:gd name="connsiteY0" fmla="*/ 191076 h 198184"/>
              <a:gd name="connsiteX1" fmla="*/ 64563 w 106667"/>
              <a:gd name="connsiteY1" fmla="*/ 169928 h 198184"/>
              <a:gd name="connsiteX2" fmla="*/ 106667 w 106667"/>
              <a:gd name="connsiteY2" fmla="*/ 0 h 198184"/>
              <a:gd name="connsiteX0" fmla="*/ 21533 w 124121"/>
              <a:gd name="connsiteY0" fmla="*/ 211617 h 212094"/>
              <a:gd name="connsiteX1" fmla="*/ 82017 w 124121"/>
              <a:gd name="connsiteY1" fmla="*/ 169928 h 212094"/>
              <a:gd name="connsiteX2" fmla="*/ 124121 w 124121"/>
              <a:gd name="connsiteY2" fmla="*/ 0 h 212094"/>
              <a:gd name="connsiteX0" fmla="*/ 0 w 102588"/>
              <a:gd name="connsiteY0" fmla="*/ 211617 h 211617"/>
              <a:gd name="connsiteX1" fmla="*/ 60484 w 102588"/>
              <a:gd name="connsiteY1" fmla="*/ 169928 h 211617"/>
              <a:gd name="connsiteX2" fmla="*/ 102588 w 102588"/>
              <a:gd name="connsiteY2" fmla="*/ 0 h 211617"/>
              <a:gd name="connsiteX0" fmla="*/ 0 w 110002"/>
              <a:gd name="connsiteY0" fmla="*/ 187995 h 191313"/>
              <a:gd name="connsiteX1" fmla="*/ 67898 w 110002"/>
              <a:gd name="connsiteY1" fmla="*/ 169928 h 191313"/>
              <a:gd name="connsiteX2" fmla="*/ 110002 w 110002"/>
              <a:gd name="connsiteY2" fmla="*/ 0 h 191313"/>
              <a:gd name="connsiteX0" fmla="*/ 0 w 110002"/>
              <a:gd name="connsiteY0" fmla="*/ 187995 h 193241"/>
              <a:gd name="connsiteX1" fmla="*/ 67898 w 110002"/>
              <a:gd name="connsiteY1" fmla="*/ 169928 h 193241"/>
              <a:gd name="connsiteX2" fmla="*/ 110002 w 110002"/>
              <a:gd name="connsiteY2" fmla="*/ 0 h 193241"/>
              <a:gd name="connsiteX0" fmla="*/ 0 w 111603"/>
              <a:gd name="connsiteY0" fmla="*/ 187995 h 187995"/>
              <a:gd name="connsiteX1" fmla="*/ 84580 w 111603"/>
              <a:gd name="connsiteY1" fmla="*/ 148360 h 187995"/>
              <a:gd name="connsiteX2" fmla="*/ 110002 w 111603"/>
              <a:gd name="connsiteY2" fmla="*/ 0 h 187995"/>
              <a:gd name="connsiteX0" fmla="*/ 0 w 111603"/>
              <a:gd name="connsiteY0" fmla="*/ 187995 h 187995"/>
              <a:gd name="connsiteX1" fmla="*/ 84580 w 111603"/>
              <a:gd name="connsiteY1" fmla="*/ 145279 h 187995"/>
              <a:gd name="connsiteX2" fmla="*/ 110002 w 111603"/>
              <a:gd name="connsiteY2" fmla="*/ 0 h 187995"/>
              <a:gd name="connsiteX0" fmla="*/ 0 w 111603"/>
              <a:gd name="connsiteY0" fmla="*/ 187995 h 187995"/>
              <a:gd name="connsiteX1" fmla="*/ 84580 w 111603"/>
              <a:gd name="connsiteY1" fmla="*/ 145279 h 187995"/>
              <a:gd name="connsiteX2" fmla="*/ 110002 w 111603"/>
              <a:gd name="connsiteY2" fmla="*/ 0 h 187995"/>
              <a:gd name="connsiteX0" fmla="*/ 0 w 110002"/>
              <a:gd name="connsiteY0" fmla="*/ 187995 h 187995"/>
              <a:gd name="connsiteX1" fmla="*/ 84580 w 110002"/>
              <a:gd name="connsiteY1" fmla="*/ 145279 h 187995"/>
              <a:gd name="connsiteX2" fmla="*/ 110002 w 110002"/>
              <a:gd name="connsiteY2" fmla="*/ 0 h 187995"/>
              <a:gd name="connsiteX0" fmla="*/ 0 w 110002"/>
              <a:gd name="connsiteY0" fmla="*/ 187995 h 187995"/>
              <a:gd name="connsiteX1" fmla="*/ 84580 w 110002"/>
              <a:gd name="connsiteY1" fmla="*/ 145279 h 187995"/>
              <a:gd name="connsiteX2" fmla="*/ 110002 w 110002"/>
              <a:gd name="connsiteY2" fmla="*/ 0 h 187995"/>
              <a:gd name="connsiteX0" fmla="*/ 0 w 110317"/>
              <a:gd name="connsiteY0" fmla="*/ 187995 h 187995"/>
              <a:gd name="connsiteX1" fmla="*/ 101262 w 110317"/>
              <a:gd name="connsiteY1" fmla="*/ 130900 h 187995"/>
              <a:gd name="connsiteX2" fmla="*/ 110002 w 110317"/>
              <a:gd name="connsiteY2" fmla="*/ 0 h 187995"/>
              <a:gd name="connsiteX0" fmla="*/ 0 w 115638"/>
              <a:gd name="connsiteY0" fmla="*/ 187995 h 187995"/>
              <a:gd name="connsiteX1" fmla="*/ 101262 w 115638"/>
              <a:gd name="connsiteY1" fmla="*/ 130900 h 187995"/>
              <a:gd name="connsiteX2" fmla="*/ 110002 w 115638"/>
              <a:gd name="connsiteY2" fmla="*/ 0 h 187995"/>
              <a:gd name="connsiteX0" fmla="*/ 0 w 77035"/>
              <a:gd name="connsiteY0" fmla="*/ 180806 h 180806"/>
              <a:gd name="connsiteX1" fmla="*/ 67898 w 77035"/>
              <a:gd name="connsiteY1" fmla="*/ 130900 h 180806"/>
              <a:gd name="connsiteX2" fmla="*/ 76638 w 77035"/>
              <a:gd name="connsiteY2" fmla="*/ 0 h 180806"/>
              <a:gd name="connsiteX0" fmla="*/ 0 w 77035"/>
              <a:gd name="connsiteY0" fmla="*/ 180806 h 180806"/>
              <a:gd name="connsiteX1" fmla="*/ 67898 w 77035"/>
              <a:gd name="connsiteY1" fmla="*/ 130900 h 180806"/>
              <a:gd name="connsiteX2" fmla="*/ 76638 w 77035"/>
              <a:gd name="connsiteY2" fmla="*/ 0 h 180806"/>
              <a:gd name="connsiteX0" fmla="*/ 0 w 77035"/>
              <a:gd name="connsiteY0" fmla="*/ 189022 h 189022"/>
              <a:gd name="connsiteX1" fmla="*/ 67898 w 77035"/>
              <a:gd name="connsiteY1" fmla="*/ 130900 h 189022"/>
              <a:gd name="connsiteX2" fmla="*/ 76638 w 77035"/>
              <a:gd name="connsiteY2" fmla="*/ 0 h 189022"/>
              <a:gd name="connsiteX0" fmla="*/ 0 w 92703"/>
              <a:gd name="connsiteY0" fmla="*/ 189022 h 189022"/>
              <a:gd name="connsiteX1" fmla="*/ 89145 w 92703"/>
              <a:gd name="connsiteY1" fmla="*/ 136222 h 189022"/>
              <a:gd name="connsiteX2" fmla="*/ 76638 w 92703"/>
              <a:gd name="connsiteY2" fmla="*/ 0 h 189022"/>
              <a:gd name="connsiteX0" fmla="*/ 0 w 97482"/>
              <a:gd name="connsiteY0" fmla="*/ 160662 h 160662"/>
              <a:gd name="connsiteX1" fmla="*/ 89145 w 97482"/>
              <a:gd name="connsiteY1" fmla="*/ 107862 h 160662"/>
              <a:gd name="connsiteX2" fmla="*/ 96557 w 97482"/>
              <a:gd name="connsiteY2" fmla="*/ 0 h 160662"/>
              <a:gd name="connsiteX0" fmla="*/ 0 w 171122"/>
              <a:gd name="connsiteY0" fmla="*/ 65106 h 65106"/>
              <a:gd name="connsiteX1" fmla="*/ 89145 w 171122"/>
              <a:gd name="connsiteY1" fmla="*/ 12306 h 65106"/>
              <a:gd name="connsiteX2" fmla="*/ 171122 w 171122"/>
              <a:gd name="connsiteY2" fmla="*/ 96 h 65106"/>
              <a:gd name="connsiteX0" fmla="*/ 0 w 171122"/>
              <a:gd name="connsiteY0" fmla="*/ 65010 h 65010"/>
              <a:gd name="connsiteX1" fmla="*/ 112870 w 171122"/>
              <a:gd name="connsiteY1" fmla="*/ 45818 h 65010"/>
              <a:gd name="connsiteX2" fmla="*/ 171122 w 171122"/>
              <a:gd name="connsiteY2" fmla="*/ 0 h 65010"/>
              <a:gd name="connsiteX0" fmla="*/ 0 w 171122"/>
              <a:gd name="connsiteY0" fmla="*/ 65010 h 65010"/>
              <a:gd name="connsiteX1" fmla="*/ 171122 w 171122"/>
              <a:gd name="connsiteY1" fmla="*/ 0 h 65010"/>
              <a:gd name="connsiteX0" fmla="*/ 0 w 93167"/>
              <a:gd name="connsiteY0" fmla="*/ 50791 h 50791"/>
              <a:gd name="connsiteX1" fmla="*/ 93167 w 93167"/>
              <a:gd name="connsiteY1" fmla="*/ 0 h 50791"/>
              <a:gd name="connsiteX0" fmla="*/ 0 w 89381"/>
              <a:gd name="connsiteY0" fmla="*/ 72449 h 72449"/>
              <a:gd name="connsiteX1" fmla="*/ 89381 w 89381"/>
              <a:gd name="connsiteY1" fmla="*/ 0 h 72449"/>
              <a:gd name="connsiteX0" fmla="*/ 0 w 89381"/>
              <a:gd name="connsiteY0" fmla="*/ 72449 h 72449"/>
              <a:gd name="connsiteX1" fmla="*/ 89381 w 89381"/>
              <a:gd name="connsiteY1" fmla="*/ 0 h 72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381" h="72449">
                <a:moveTo>
                  <a:pt x="0" y="72449"/>
                </a:moveTo>
                <a:cubicBezTo>
                  <a:pt x="17805" y="16535"/>
                  <a:pt x="58325" y="16930"/>
                  <a:pt x="89381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 dirty="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05" name="Freeform 7"/>
          <p:cNvSpPr>
            <a:spLocks/>
          </p:cNvSpPr>
          <p:nvPr/>
        </p:nvSpPr>
        <p:spPr bwMode="auto">
          <a:xfrm>
            <a:off x="430377" y="3884252"/>
            <a:ext cx="363072" cy="523128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/>
          </a:p>
        </p:txBody>
      </p:sp>
      <p:sp>
        <p:nvSpPr>
          <p:cNvPr id="606" name="TextBox 605"/>
          <p:cNvSpPr txBox="1"/>
          <p:nvPr/>
        </p:nvSpPr>
        <p:spPr>
          <a:xfrm>
            <a:off x="417481" y="3900647"/>
            <a:ext cx="388863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 err="1"/>
              <a:t>PERN</a:t>
            </a:r>
            <a:endParaRPr lang="en-US" sz="650" b="1" u="sng"/>
          </a:p>
          <a:p>
            <a:pPr algn="ctr"/>
            <a:r>
              <a:rPr lang="en-US" sz="650" b="1" u="sng"/>
              <a:t>Pakistan</a:t>
            </a:r>
          </a:p>
        </p:txBody>
      </p:sp>
      <p:sp>
        <p:nvSpPr>
          <p:cNvPr id="608" name="TextBox 607"/>
          <p:cNvSpPr txBox="1"/>
          <p:nvPr/>
        </p:nvSpPr>
        <p:spPr>
          <a:xfrm>
            <a:off x="501283" y="4141322"/>
            <a:ext cx="221260" cy="707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400" dirty="0"/>
              <a:t>NCP-LCG2</a:t>
            </a:r>
          </a:p>
        </p:txBody>
      </p:sp>
      <p:sp>
        <p:nvSpPr>
          <p:cNvPr id="542" name="Oval 541"/>
          <p:cNvSpPr/>
          <p:nvPr/>
        </p:nvSpPr>
        <p:spPr bwMode="auto">
          <a:xfrm>
            <a:off x="889255" y="3287757"/>
            <a:ext cx="321317" cy="17893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Mumbai</a:t>
            </a:r>
          </a:p>
        </p:txBody>
      </p:sp>
      <p:sp>
        <p:nvSpPr>
          <p:cNvPr id="610" name="TextBox 609"/>
          <p:cNvSpPr txBox="1"/>
          <p:nvPr/>
        </p:nvSpPr>
        <p:spPr>
          <a:xfrm rot="1135527">
            <a:off x="2297999" y="4419246"/>
            <a:ext cx="533997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Singapore-LA,</a:t>
            </a:r>
            <a:br>
              <a:rPr lang="en-US" sz="350" dirty="0"/>
            </a:br>
            <a:r>
              <a:rPr lang="en-US" sz="350" u="sng" dirty="0"/>
              <a:t>(Internet2+SingAREN/NSCC)</a:t>
            </a:r>
          </a:p>
        </p:txBody>
      </p:sp>
      <p:sp>
        <p:nvSpPr>
          <p:cNvPr id="981" name="Oval 980"/>
          <p:cNvSpPr/>
          <p:nvPr/>
        </p:nvSpPr>
        <p:spPr bwMode="auto">
          <a:xfrm>
            <a:off x="9472768" y="3402678"/>
            <a:ext cx="334309" cy="176456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itchFamily="-65" charset="0"/>
                <a:ea typeface="Arial" pitchFamily="-65" charset="0"/>
                <a:cs typeface="Arial" pitchFamily="-65" charset="0"/>
              </a:rPr>
              <a:t>Madrid</a:t>
            </a:r>
          </a:p>
        </p:txBody>
      </p:sp>
      <p:sp>
        <p:nvSpPr>
          <p:cNvPr id="611" name="Freeform 610"/>
          <p:cNvSpPr/>
          <p:nvPr/>
        </p:nvSpPr>
        <p:spPr bwMode="auto">
          <a:xfrm rot="15054383" flipH="1" flipV="1">
            <a:off x="9574049" y="2330838"/>
            <a:ext cx="1846973" cy="1632476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6386 w 6386"/>
              <a:gd name="connsiteY0" fmla="*/ 6463 h 6463"/>
              <a:gd name="connsiteX1" fmla="*/ 0 w 6386"/>
              <a:gd name="connsiteY1" fmla="*/ 5396 h 6463"/>
              <a:gd name="connsiteX0" fmla="*/ 10000 w 10000"/>
              <a:gd name="connsiteY0" fmla="*/ 5266 h 5266"/>
              <a:gd name="connsiteX1" fmla="*/ 0 w 10000"/>
              <a:gd name="connsiteY1" fmla="*/ 3615 h 5266"/>
              <a:gd name="connsiteX0" fmla="*/ 10094 w 10094"/>
              <a:gd name="connsiteY0" fmla="*/ 7990 h 10359"/>
              <a:gd name="connsiteX1" fmla="*/ 0 w 10094"/>
              <a:gd name="connsiteY1" fmla="*/ 10359 h 10359"/>
              <a:gd name="connsiteX0" fmla="*/ 45453 w 45453"/>
              <a:gd name="connsiteY0" fmla="*/ 1254 h 136998"/>
              <a:gd name="connsiteX1" fmla="*/ 0 w 45453"/>
              <a:gd name="connsiteY1" fmla="*/ 136998 h 136998"/>
              <a:gd name="connsiteX0" fmla="*/ 45453 w 45453"/>
              <a:gd name="connsiteY0" fmla="*/ 4357 h 140101"/>
              <a:gd name="connsiteX1" fmla="*/ 10689 w 45453"/>
              <a:gd name="connsiteY1" fmla="*/ 35279 h 140101"/>
              <a:gd name="connsiteX2" fmla="*/ 0 w 45453"/>
              <a:gd name="connsiteY2" fmla="*/ 140101 h 140101"/>
              <a:gd name="connsiteX0" fmla="*/ 45453 w 45453"/>
              <a:gd name="connsiteY0" fmla="*/ 4357 h 140101"/>
              <a:gd name="connsiteX1" fmla="*/ 10689 w 45453"/>
              <a:gd name="connsiteY1" fmla="*/ 35279 h 140101"/>
              <a:gd name="connsiteX2" fmla="*/ 0 w 45453"/>
              <a:gd name="connsiteY2" fmla="*/ 140101 h 140101"/>
              <a:gd name="connsiteX0" fmla="*/ 45453 w 45453"/>
              <a:gd name="connsiteY0" fmla="*/ 0 h 135744"/>
              <a:gd name="connsiteX1" fmla="*/ 10689 w 45453"/>
              <a:gd name="connsiteY1" fmla="*/ 30922 h 135744"/>
              <a:gd name="connsiteX2" fmla="*/ 0 w 45453"/>
              <a:gd name="connsiteY2" fmla="*/ 135744 h 135744"/>
              <a:gd name="connsiteX0" fmla="*/ 45453 w 45453"/>
              <a:gd name="connsiteY0" fmla="*/ 0 h 135744"/>
              <a:gd name="connsiteX1" fmla="*/ 10689 w 45453"/>
              <a:gd name="connsiteY1" fmla="*/ 30922 h 135744"/>
              <a:gd name="connsiteX2" fmla="*/ 0 w 45453"/>
              <a:gd name="connsiteY2" fmla="*/ 135744 h 135744"/>
              <a:gd name="connsiteX0" fmla="*/ 45453 w 45453"/>
              <a:gd name="connsiteY0" fmla="*/ 0 h 135744"/>
              <a:gd name="connsiteX1" fmla="*/ 10689 w 45453"/>
              <a:gd name="connsiteY1" fmla="*/ 30922 h 135744"/>
              <a:gd name="connsiteX2" fmla="*/ 0 w 45453"/>
              <a:gd name="connsiteY2" fmla="*/ 135744 h 135744"/>
              <a:gd name="connsiteX0" fmla="*/ 45453 w 45453"/>
              <a:gd name="connsiteY0" fmla="*/ 10223 h 145967"/>
              <a:gd name="connsiteX1" fmla="*/ 9551 w 45453"/>
              <a:gd name="connsiteY1" fmla="*/ 13005 h 145967"/>
              <a:gd name="connsiteX2" fmla="*/ 0 w 45453"/>
              <a:gd name="connsiteY2" fmla="*/ 145967 h 145967"/>
              <a:gd name="connsiteX0" fmla="*/ 45453 w 45453"/>
              <a:gd name="connsiteY0" fmla="*/ 578 h 136322"/>
              <a:gd name="connsiteX1" fmla="*/ 9551 w 45453"/>
              <a:gd name="connsiteY1" fmla="*/ 3360 h 136322"/>
              <a:gd name="connsiteX2" fmla="*/ 0 w 45453"/>
              <a:gd name="connsiteY2" fmla="*/ 136322 h 136322"/>
              <a:gd name="connsiteX0" fmla="*/ 45453 w 45453"/>
              <a:gd name="connsiteY0" fmla="*/ 5364 h 141108"/>
              <a:gd name="connsiteX1" fmla="*/ 21615 w 45453"/>
              <a:gd name="connsiteY1" fmla="*/ 13546 h 141108"/>
              <a:gd name="connsiteX2" fmla="*/ 9551 w 45453"/>
              <a:gd name="connsiteY2" fmla="*/ 8146 h 141108"/>
              <a:gd name="connsiteX3" fmla="*/ 0 w 45453"/>
              <a:gd name="connsiteY3" fmla="*/ 141108 h 141108"/>
              <a:gd name="connsiteX0" fmla="*/ 45453 w 45453"/>
              <a:gd name="connsiteY0" fmla="*/ 5732 h 141476"/>
              <a:gd name="connsiteX1" fmla="*/ 21955 w 45453"/>
              <a:gd name="connsiteY1" fmla="*/ 12570 h 141476"/>
              <a:gd name="connsiteX2" fmla="*/ 9551 w 45453"/>
              <a:gd name="connsiteY2" fmla="*/ 8514 h 141476"/>
              <a:gd name="connsiteX3" fmla="*/ 0 w 45453"/>
              <a:gd name="connsiteY3" fmla="*/ 141476 h 141476"/>
              <a:gd name="connsiteX0" fmla="*/ 45453 w 45453"/>
              <a:gd name="connsiteY0" fmla="*/ 5732 h 141476"/>
              <a:gd name="connsiteX1" fmla="*/ 21955 w 45453"/>
              <a:gd name="connsiteY1" fmla="*/ 12570 h 141476"/>
              <a:gd name="connsiteX2" fmla="*/ 9551 w 45453"/>
              <a:gd name="connsiteY2" fmla="*/ 8514 h 141476"/>
              <a:gd name="connsiteX3" fmla="*/ 0 w 45453"/>
              <a:gd name="connsiteY3" fmla="*/ 141476 h 141476"/>
              <a:gd name="connsiteX0" fmla="*/ 45453 w 45453"/>
              <a:gd name="connsiteY0" fmla="*/ 2227 h 137971"/>
              <a:gd name="connsiteX1" fmla="*/ 21955 w 45453"/>
              <a:gd name="connsiteY1" fmla="*/ 9065 h 137971"/>
              <a:gd name="connsiteX2" fmla="*/ 7741 w 45453"/>
              <a:gd name="connsiteY2" fmla="*/ 9580 h 137971"/>
              <a:gd name="connsiteX3" fmla="*/ 0 w 45453"/>
              <a:gd name="connsiteY3" fmla="*/ 137971 h 137971"/>
              <a:gd name="connsiteX0" fmla="*/ 41833 w 41833"/>
              <a:gd name="connsiteY0" fmla="*/ 2805 h 146368"/>
              <a:gd name="connsiteX1" fmla="*/ 18335 w 41833"/>
              <a:gd name="connsiteY1" fmla="*/ 9643 h 146368"/>
              <a:gd name="connsiteX2" fmla="*/ 4121 w 41833"/>
              <a:gd name="connsiteY2" fmla="*/ 10158 h 146368"/>
              <a:gd name="connsiteX3" fmla="*/ 0 w 41833"/>
              <a:gd name="connsiteY3" fmla="*/ 146368 h 146368"/>
              <a:gd name="connsiteX0" fmla="*/ 46312 w 46312"/>
              <a:gd name="connsiteY0" fmla="*/ 2805 h 143981"/>
              <a:gd name="connsiteX1" fmla="*/ 22814 w 46312"/>
              <a:gd name="connsiteY1" fmla="*/ 9643 h 143981"/>
              <a:gd name="connsiteX2" fmla="*/ 8600 w 46312"/>
              <a:gd name="connsiteY2" fmla="*/ 10158 h 143981"/>
              <a:gd name="connsiteX3" fmla="*/ 0 w 46312"/>
              <a:gd name="connsiteY3" fmla="*/ 143981 h 143981"/>
              <a:gd name="connsiteX0" fmla="*/ 46513 w 46513"/>
              <a:gd name="connsiteY0" fmla="*/ 2805 h 143981"/>
              <a:gd name="connsiteX1" fmla="*/ 23015 w 46513"/>
              <a:gd name="connsiteY1" fmla="*/ 9643 h 143981"/>
              <a:gd name="connsiteX2" fmla="*/ 8801 w 46513"/>
              <a:gd name="connsiteY2" fmla="*/ 10158 h 143981"/>
              <a:gd name="connsiteX3" fmla="*/ 201 w 46513"/>
              <a:gd name="connsiteY3" fmla="*/ 143981 h 143981"/>
              <a:gd name="connsiteX0" fmla="*/ 46345 w 46345"/>
              <a:gd name="connsiteY0" fmla="*/ 0 h 141176"/>
              <a:gd name="connsiteX1" fmla="*/ 22847 w 46345"/>
              <a:gd name="connsiteY1" fmla="*/ 6838 h 141176"/>
              <a:gd name="connsiteX2" fmla="*/ 8633 w 46345"/>
              <a:gd name="connsiteY2" fmla="*/ 7353 h 141176"/>
              <a:gd name="connsiteX3" fmla="*/ 938 w 46345"/>
              <a:gd name="connsiteY3" fmla="*/ 100797 h 141176"/>
              <a:gd name="connsiteX4" fmla="*/ 33 w 46345"/>
              <a:gd name="connsiteY4" fmla="*/ 141176 h 141176"/>
              <a:gd name="connsiteX0" fmla="*/ 47263 w 47263"/>
              <a:gd name="connsiteY0" fmla="*/ 0 h 147264"/>
              <a:gd name="connsiteX1" fmla="*/ 23765 w 47263"/>
              <a:gd name="connsiteY1" fmla="*/ 6838 h 147264"/>
              <a:gd name="connsiteX2" fmla="*/ 9551 w 47263"/>
              <a:gd name="connsiteY2" fmla="*/ 7353 h 147264"/>
              <a:gd name="connsiteX3" fmla="*/ 1856 w 47263"/>
              <a:gd name="connsiteY3" fmla="*/ 100797 h 147264"/>
              <a:gd name="connsiteX4" fmla="*/ 0 w 47263"/>
              <a:gd name="connsiteY4" fmla="*/ 147264 h 147264"/>
              <a:gd name="connsiteX0" fmla="*/ 48147 w 48147"/>
              <a:gd name="connsiteY0" fmla="*/ 0 h 147264"/>
              <a:gd name="connsiteX1" fmla="*/ 24649 w 48147"/>
              <a:gd name="connsiteY1" fmla="*/ 6838 h 147264"/>
              <a:gd name="connsiteX2" fmla="*/ 10435 w 48147"/>
              <a:gd name="connsiteY2" fmla="*/ 7353 h 147264"/>
              <a:gd name="connsiteX3" fmla="*/ 2740 w 48147"/>
              <a:gd name="connsiteY3" fmla="*/ 100797 h 147264"/>
              <a:gd name="connsiteX4" fmla="*/ 884 w 48147"/>
              <a:gd name="connsiteY4" fmla="*/ 147264 h 147264"/>
              <a:gd name="connsiteX0" fmla="*/ 48375 w 48375"/>
              <a:gd name="connsiteY0" fmla="*/ 0 h 147264"/>
              <a:gd name="connsiteX1" fmla="*/ 24877 w 48375"/>
              <a:gd name="connsiteY1" fmla="*/ 6838 h 147264"/>
              <a:gd name="connsiteX2" fmla="*/ 10663 w 48375"/>
              <a:gd name="connsiteY2" fmla="*/ 7353 h 147264"/>
              <a:gd name="connsiteX3" fmla="*/ 2968 w 48375"/>
              <a:gd name="connsiteY3" fmla="*/ 100797 h 147264"/>
              <a:gd name="connsiteX4" fmla="*/ 1112 w 48375"/>
              <a:gd name="connsiteY4" fmla="*/ 147264 h 147264"/>
              <a:gd name="connsiteX0" fmla="*/ 48375 w 48375"/>
              <a:gd name="connsiteY0" fmla="*/ 0 h 147264"/>
              <a:gd name="connsiteX1" fmla="*/ 24877 w 48375"/>
              <a:gd name="connsiteY1" fmla="*/ 6838 h 147264"/>
              <a:gd name="connsiteX2" fmla="*/ 10663 w 48375"/>
              <a:gd name="connsiteY2" fmla="*/ 7353 h 147264"/>
              <a:gd name="connsiteX3" fmla="*/ 2968 w 48375"/>
              <a:gd name="connsiteY3" fmla="*/ 100797 h 147264"/>
              <a:gd name="connsiteX4" fmla="*/ 1112 w 48375"/>
              <a:gd name="connsiteY4" fmla="*/ 147264 h 147264"/>
              <a:gd name="connsiteX0" fmla="*/ 53835 w 53835"/>
              <a:gd name="connsiteY0" fmla="*/ 0 h 137501"/>
              <a:gd name="connsiteX1" fmla="*/ 30337 w 53835"/>
              <a:gd name="connsiteY1" fmla="*/ 6838 h 137501"/>
              <a:gd name="connsiteX2" fmla="*/ 16123 w 53835"/>
              <a:gd name="connsiteY2" fmla="*/ 7353 h 137501"/>
              <a:gd name="connsiteX3" fmla="*/ 8428 w 53835"/>
              <a:gd name="connsiteY3" fmla="*/ 100797 h 137501"/>
              <a:gd name="connsiteX4" fmla="*/ 419 w 53835"/>
              <a:gd name="connsiteY4" fmla="*/ 137501 h 137501"/>
              <a:gd name="connsiteX0" fmla="*/ 54273 w 54273"/>
              <a:gd name="connsiteY0" fmla="*/ 0 h 137501"/>
              <a:gd name="connsiteX1" fmla="*/ 30775 w 54273"/>
              <a:gd name="connsiteY1" fmla="*/ 6838 h 137501"/>
              <a:gd name="connsiteX2" fmla="*/ 16561 w 54273"/>
              <a:gd name="connsiteY2" fmla="*/ 7353 h 137501"/>
              <a:gd name="connsiteX3" fmla="*/ 3896 w 54273"/>
              <a:gd name="connsiteY3" fmla="*/ 83667 h 137501"/>
              <a:gd name="connsiteX4" fmla="*/ 857 w 54273"/>
              <a:gd name="connsiteY4" fmla="*/ 137501 h 137501"/>
              <a:gd name="connsiteX0" fmla="*/ 53874 w 53874"/>
              <a:gd name="connsiteY0" fmla="*/ 0 h 137501"/>
              <a:gd name="connsiteX1" fmla="*/ 30376 w 53874"/>
              <a:gd name="connsiteY1" fmla="*/ 6838 h 137501"/>
              <a:gd name="connsiteX2" fmla="*/ 16162 w 53874"/>
              <a:gd name="connsiteY2" fmla="*/ 7353 h 137501"/>
              <a:gd name="connsiteX3" fmla="*/ 7684 w 53874"/>
              <a:gd name="connsiteY3" fmla="*/ 46337 h 137501"/>
              <a:gd name="connsiteX4" fmla="*/ 458 w 53874"/>
              <a:gd name="connsiteY4" fmla="*/ 137501 h 137501"/>
              <a:gd name="connsiteX0" fmla="*/ 53874 w 53874"/>
              <a:gd name="connsiteY0" fmla="*/ 26284 h 163785"/>
              <a:gd name="connsiteX1" fmla="*/ 30376 w 53874"/>
              <a:gd name="connsiteY1" fmla="*/ 33122 h 163785"/>
              <a:gd name="connsiteX2" fmla="*/ 14126 w 53874"/>
              <a:gd name="connsiteY2" fmla="*/ 829 h 163785"/>
              <a:gd name="connsiteX3" fmla="*/ 7684 w 53874"/>
              <a:gd name="connsiteY3" fmla="*/ 72621 h 163785"/>
              <a:gd name="connsiteX4" fmla="*/ 458 w 53874"/>
              <a:gd name="connsiteY4" fmla="*/ 163785 h 163785"/>
              <a:gd name="connsiteX0" fmla="*/ 53874 w 53874"/>
              <a:gd name="connsiteY0" fmla="*/ 68458 h 205959"/>
              <a:gd name="connsiteX1" fmla="*/ 23896 w 53874"/>
              <a:gd name="connsiteY1" fmla="*/ 434 h 205959"/>
              <a:gd name="connsiteX2" fmla="*/ 14126 w 53874"/>
              <a:gd name="connsiteY2" fmla="*/ 43003 h 205959"/>
              <a:gd name="connsiteX3" fmla="*/ 7684 w 53874"/>
              <a:gd name="connsiteY3" fmla="*/ 114795 h 205959"/>
              <a:gd name="connsiteX4" fmla="*/ 458 w 53874"/>
              <a:gd name="connsiteY4" fmla="*/ 205959 h 205959"/>
              <a:gd name="connsiteX0" fmla="*/ 53874 w 53874"/>
              <a:gd name="connsiteY0" fmla="*/ 68438 h 205939"/>
              <a:gd name="connsiteX1" fmla="*/ 23896 w 53874"/>
              <a:gd name="connsiteY1" fmla="*/ 414 h 205939"/>
              <a:gd name="connsiteX2" fmla="*/ 12393 w 53874"/>
              <a:gd name="connsiteY2" fmla="*/ 43467 h 205939"/>
              <a:gd name="connsiteX3" fmla="*/ 7684 w 53874"/>
              <a:gd name="connsiteY3" fmla="*/ 114775 h 205939"/>
              <a:gd name="connsiteX4" fmla="*/ 458 w 53874"/>
              <a:gd name="connsiteY4" fmla="*/ 205939 h 205939"/>
              <a:gd name="connsiteX0" fmla="*/ 53416 w 53416"/>
              <a:gd name="connsiteY0" fmla="*/ 68775 h 206276"/>
              <a:gd name="connsiteX1" fmla="*/ 23438 w 53416"/>
              <a:gd name="connsiteY1" fmla="*/ 751 h 206276"/>
              <a:gd name="connsiteX2" fmla="*/ 11935 w 53416"/>
              <a:gd name="connsiteY2" fmla="*/ 43804 h 206276"/>
              <a:gd name="connsiteX3" fmla="*/ 0 w 53416"/>
              <a:gd name="connsiteY3" fmla="*/ 206276 h 206276"/>
              <a:gd name="connsiteX0" fmla="*/ 53416 w 53416"/>
              <a:gd name="connsiteY0" fmla="*/ 68562 h 206063"/>
              <a:gd name="connsiteX1" fmla="*/ 23438 w 53416"/>
              <a:gd name="connsiteY1" fmla="*/ 538 h 206063"/>
              <a:gd name="connsiteX2" fmla="*/ 11684 w 53416"/>
              <a:gd name="connsiteY2" fmla="*/ 46414 h 206063"/>
              <a:gd name="connsiteX3" fmla="*/ 0 w 53416"/>
              <a:gd name="connsiteY3" fmla="*/ 206063 h 206063"/>
              <a:gd name="connsiteX0" fmla="*/ 53416 w 53416"/>
              <a:gd name="connsiteY0" fmla="*/ 73728 h 211229"/>
              <a:gd name="connsiteX1" fmla="*/ 23789 w 53416"/>
              <a:gd name="connsiteY1" fmla="*/ 440 h 211229"/>
              <a:gd name="connsiteX2" fmla="*/ 11684 w 53416"/>
              <a:gd name="connsiteY2" fmla="*/ 51580 h 211229"/>
              <a:gd name="connsiteX3" fmla="*/ 0 w 53416"/>
              <a:gd name="connsiteY3" fmla="*/ 211229 h 211229"/>
              <a:gd name="connsiteX0" fmla="*/ 59725 w 59725"/>
              <a:gd name="connsiteY0" fmla="*/ 0 h 223734"/>
              <a:gd name="connsiteX1" fmla="*/ 23789 w 59725"/>
              <a:gd name="connsiteY1" fmla="*/ 12945 h 223734"/>
              <a:gd name="connsiteX2" fmla="*/ 11684 w 59725"/>
              <a:gd name="connsiteY2" fmla="*/ 64085 h 223734"/>
              <a:gd name="connsiteX3" fmla="*/ 0 w 59725"/>
              <a:gd name="connsiteY3" fmla="*/ 223734 h 223734"/>
              <a:gd name="connsiteX0" fmla="*/ 59725 w 59725"/>
              <a:gd name="connsiteY0" fmla="*/ 0 h 223734"/>
              <a:gd name="connsiteX1" fmla="*/ 24667 w 59725"/>
              <a:gd name="connsiteY1" fmla="*/ 7321 h 223734"/>
              <a:gd name="connsiteX2" fmla="*/ 11684 w 59725"/>
              <a:gd name="connsiteY2" fmla="*/ 64085 h 223734"/>
              <a:gd name="connsiteX3" fmla="*/ 0 w 59725"/>
              <a:gd name="connsiteY3" fmla="*/ 223734 h 223734"/>
              <a:gd name="connsiteX0" fmla="*/ 59725 w 59725"/>
              <a:gd name="connsiteY0" fmla="*/ 0 h 223734"/>
              <a:gd name="connsiteX1" fmla="*/ 24667 w 59725"/>
              <a:gd name="connsiteY1" fmla="*/ 7321 h 223734"/>
              <a:gd name="connsiteX2" fmla="*/ 11684 w 59725"/>
              <a:gd name="connsiteY2" fmla="*/ 64085 h 223734"/>
              <a:gd name="connsiteX3" fmla="*/ 0 w 59725"/>
              <a:gd name="connsiteY3" fmla="*/ 223734 h 223734"/>
              <a:gd name="connsiteX0" fmla="*/ 59725 w 59725"/>
              <a:gd name="connsiteY0" fmla="*/ 32455 h 256189"/>
              <a:gd name="connsiteX1" fmla="*/ 24667 w 59725"/>
              <a:gd name="connsiteY1" fmla="*/ 39776 h 256189"/>
              <a:gd name="connsiteX2" fmla="*/ 11684 w 59725"/>
              <a:gd name="connsiteY2" fmla="*/ 96540 h 256189"/>
              <a:gd name="connsiteX3" fmla="*/ 0 w 59725"/>
              <a:gd name="connsiteY3" fmla="*/ 256189 h 256189"/>
              <a:gd name="connsiteX0" fmla="*/ 59725 w 59725"/>
              <a:gd name="connsiteY0" fmla="*/ 32455 h 256189"/>
              <a:gd name="connsiteX1" fmla="*/ 24667 w 59725"/>
              <a:gd name="connsiteY1" fmla="*/ 39776 h 256189"/>
              <a:gd name="connsiteX2" fmla="*/ 11684 w 59725"/>
              <a:gd name="connsiteY2" fmla="*/ 96540 h 256189"/>
              <a:gd name="connsiteX3" fmla="*/ 0 w 59725"/>
              <a:gd name="connsiteY3" fmla="*/ 256189 h 256189"/>
              <a:gd name="connsiteX0" fmla="*/ 59725 w 59725"/>
              <a:gd name="connsiteY0" fmla="*/ 32163 h 255897"/>
              <a:gd name="connsiteX1" fmla="*/ 24445 w 59725"/>
              <a:gd name="connsiteY1" fmla="*/ 40609 h 255897"/>
              <a:gd name="connsiteX2" fmla="*/ 11684 w 59725"/>
              <a:gd name="connsiteY2" fmla="*/ 96248 h 255897"/>
              <a:gd name="connsiteX3" fmla="*/ 0 w 59725"/>
              <a:gd name="connsiteY3" fmla="*/ 255897 h 255897"/>
              <a:gd name="connsiteX0" fmla="*/ 56261 w 56261"/>
              <a:gd name="connsiteY0" fmla="*/ 37633 h 240166"/>
              <a:gd name="connsiteX1" fmla="*/ 24445 w 56261"/>
              <a:gd name="connsiteY1" fmla="*/ 24878 h 240166"/>
              <a:gd name="connsiteX2" fmla="*/ 11684 w 56261"/>
              <a:gd name="connsiteY2" fmla="*/ 80517 h 240166"/>
              <a:gd name="connsiteX3" fmla="*/ 0 w 56261"/>
              <a:gd name="connsiteY3" fmla="*/ 240166 h 240166"/>
              <a:gd name="connsiteX0" fmla="*/ 56261 w 56261"/>
              <a:gd name="connsiteY0" fmla="*/ 53011 h 255544"/>
              <a:gd name="connsiteX1" fmla="*/ 34487 w 56261"/>
              <a:gd name="connsiteY1" fmla="*/ 121 h 255544"/>
              <a:gd name="connsiteX2" fmla="*/ 24445 w 56261"/>
              <a:gd name="connsiteY2" fmla="*/ 40256 h 255544"/>
              <a:gd name="connsiteX3" fmla="*/ 11684 w 56261"/>
              <a:gd name="connsiteY3" fmla="*/ 95895 h 255544"/>
              <a:gd name="connsiteX4" fmla="*/ 0 w 56261"/>
              <a:gd name="connsiteY4" fmla="*/ 255544 h 255544"/>
              <a:gd name="connsiteX0" fmla="*/ 55898 w 55898"/>
              <a:gd name="connsiteY0" fmla="*/ 58455 h 255544"/>
              <a:gd name="connsiteX1" fmla="*/ 34487 w 55898"/>
              <a:gd name="connsiteY1" fmla="*/ 121 h 255544"/>
              <a:gd name="connsiteX2" fmla="*/ 24445 w 55898"/>
              <a:gd name="connsiteY2" fmla="*/ 40256 h 255544"/>
              <a:gd name="connsiteX3" fmla="*/ 11684 w 55898"/>
              <a:gd name="connsiteY3" fmla="*/ 95895 h 255544"/>
              <a:gd name="connsiteX4" fmla="*/ 0 w 55898"/>
              <a:gd name="connsiteY4" fmla="*/ 255544 h 255544"/>
              <a:gd name="connsiteX0" fmla="*/ 55898 w 55898"/>
              <a:gd name="connsiteY0" fmla="*/ 58455 h 255544"/>
              <a:gd name="connsiteX1" fmla="*/ 34487 w 55898"/>
              <a:gd name="connsiteY1" fmla="*/ 121 h 255544"/>
              <a:gd name="connsiteX2" fmla="*/ 24445 w 55898"/>
              <a:gd name="connsiteY2" fmla="*/ 40256 h 255544"/>
              <a:gd name="connsiteX3" fmla="*/ 11684 w 55898"/>
              <a:gd name="connsiteY3" fmla="*/ 95895 h 255544"/>
              <a:gd name="connsiteX4" fmla="*/ 0 w 55898"/>
              <a:gd name="connsiteY4" fmla="*/ 255544 h 255544"/>
              <a:gd name="connsiteX0" fmla="*/ 59115 w 59115"/>
              <a:gd name="connsiteY0" fmla="*/ 69579 h 255544"/>
              <a:gd name="connsiteX1" fmla="*/ 34487 w 59115"/>
              <a:gd name="connsiteY1" fmla="*/ 121 h 255544"/>
              <a:gd name="connsiteX2" fmla="*/ 24445 w 59115"/>
              <a:gd name="connsiteY2" fmla="*/ 40256 h 255544"/>
              <a:gd name="connsiteX3" fmla="*/ 11684 w 59115"/>
              <a:gd name="connsiteY3" fmla="*/ 95895 h 255544"/>
              <a:gd name="connsiteX4" fmla="*/ 0 w 59115"/>
              <a:gd name="connsiteY4" fmla="*/ 255544 h 255544"/>
              <a:gd name="connsiteX0" fmla="*/ 59115 w 59115"/>
              <a:gd name="connsiteY0" fmla="*/ 89164 h 275129"/>
              <a:gd name="connsiteX1" fmla="*/ 37553 w 59115"/>
              <a:gd name="connsiteY1" fmla="*/ 76 h 275129"/>
              <a:gd name="connsiteX2" fmla="*/ 24445 w 59115"/>
              <a:gd name="connsiteY2" fmla="*/ 59841 h 275129"/>
              <a:gd name="connsiteX3" fmla="*/ 11684 w 59115"/>
              <a:gd name="connsiteY3" fmla="*/ 115480 h 275129"/>
              <a:gd name="connsiteX4" fmla="*/ 0 w 59115"/>
              <a:gd name="connsiteY4" fmla="*/ 275129 h 275129"/>
              <a:gd name="connsiteX0" fmla="*/ 59880 w 59880"/>
              <a:gd name="connsiteY0" fmla="*/ 79872 h 275129"/>
              <a:gd name="connsiteX1" fmla="*/ 37553 w 59880"/>
              <a:gd name="connsiteY1" fmla="*/ 76 h 275129"/>
              <a:gd name="connsiteX2" fmla="*/ 24445 w 59880"/>
              <a:gd name="connsiteY2" fmla="*/ 59841 h 275129"/>
              <a:gd name="connsiteX3" fmla="*/ 11684 w 59880"/>
              <a:gd name="connsiteY3" fmla="*/ 115480 h 275129"/>
              <a:gd name="connsiteX4" fmla="*/ 0 w 59880"/>
              <a:gd name="connsiteY4" fmla="*/ 275129 h 275129"/>
              <a:gd name="connsiteX0" fmla="*/ 59880 w 59880"/>
              <a:gd name="connsiteY0" fmla="*/ 79872 h 275129"/>
              <a:gd name="connsiteX1" fmla="*/ 37553 w 59880"/>
              <a:gd name="connsiteY1" fmla="*/ 76 h 275129"/>
              <a:gd name="connsiteX2" fmla="*/ 24445 w 59880"/>
              <a:gd name="connsiteY2" fmla="*/ 59841 h 275129"/>
              <a:gd name="connsiteX3" fmla="*/ 11684 w 59880"/>
              <a:gd name="connsiteY3" fmla="*/ 115480 h 275129"/>
              <a:gd name="connsiteX4" fmla="*/ 0 w 59880"/>
              <a:gd name="connsiteY4" fmla="*/ 275129 h 275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80" h="275129">
                <a:moveTo>
                  <a:pt x="59880" y="79872"/>
                </a:moveTo>
                <a:cubicBezTo>
                  <a:pt x="50342" y="55218"/>
                  <a:pt x="42856" y="2202"/>
                  <a:pt x="37553" y="76"/>
                </a:cubicBezTo>
                <a:cubicBezTo>
                  <a:pt x="32250" y="-2050"/>
                  <a:pt x="28757" y="40607"/>
                  <a:pt x="24445" y="59841"/>
                </a:cubicBezTo>
                <a:cubicBezTo>
                  <a:pt x="20134" y="79075"/>
                  <a:pt x="15795" y="79411"/>
                  <a:pt x="11684" y="115480"/>
                </a:cubicBezTo>
                <a:cubicBezTo>
                  <a:pt x="7573" y="151549"/>
                  <a:pt x="2486" y="241281"/>
                  <a:pt x="0" y="275129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12" name="TextBox 611"/>
          <p:cNvSpPr txBox="1"/>
          <p:nvPr/>
        </p:nvSpPr>
        <p:spPr>
          <a:xfrm rot="240000">
            <a:off x="9831525" y="2528176"/>
            <a:ext cx="22243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ASGC-CERN</a:t>
            </a:r>
          </a:p>
        </p:txBody>
      </p:sp>
      <p:sp>
        <p:nvSpPr>
          <p:cNvPr id="616" name="TextBox 615"/>
          <p:cNvSpPr txBox="1"/>
          <p:nvPr/>
        </p:nvSpPr>
        <p:spPr>
          <a:xfrm>
            <a:off x="3577074" y="1634470"/>
            <a:ext cx="20806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r>
              <a:rPr lang="en-US" sz="350"/>
              <a:t>CANARIE</a:t>
            </a:r>
          </a:p>
        </p:txBody>
      </p:sp>
      <p:sp>
        <p:nvSpPr>
          <p:cNvPr id="617" name="Regular Pentagon 616"/>
          <p:cNvSpPr/>
          <p:nvPr/>
        </p:nvSpPr>
        <p:spPr bwMode="auto">
          <a:xfrm rot="10800000">
            <a:off x="3587097" y="1950460"/>
            <a:ext cx="180315" cy="99195"/>
          </a:xfrm>
          <a:prstGeom prst="pentagon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19" name="Regular Pentagon 618"/>
          <p:cNvSpPr/>
          <p:nvPr/>
        </p:nvSpPr>
        <p:spPr bwMode="auto">
          <a:xfrm rot="10800000">
            <a:off x="3594412" y="4569301"/>
            <a:ext cx="180315" cy="99195"/>
          </a:xfrm>
          <a:prstGeom prst="pentagon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23" name="Freeform 622"/>
          <p:cNvSpPr/>
          <p:nvPr/>
        </p:nvSpPr>
        <p:spPr bwMode="auto">
          <a:xfrm rot="16655691">
            <a:off x="881765" y="2991235"/>
            <a:ext cx="282780" cy="24165"/>
          </a:xfrm>
          <a:custGeom>
            <a:avLst/>
            <a:gdLst>
              <a:gd name="connsiteX0" fmla="*/ 0 w 1037229"/>
              <a:gd name="connsiteY0" fmla="*/ 0 h 1160059"/>
              <a:gd name="connsiteX1" fmla="*/ 388961 w 1037229"/>
              <a:gd name="connsiteY1" fmla="*/ 777922 h 1160059"/>
              <a:gd name="connsiteX2" fmla="*/ 1037229 w 1037229"/>
              <a:gd name="connsiteY2" fmla="*/ 1160059 h 1160059"/>
              <a:gd name="connsiteX0" fmla="*/ -1 w 1344414"/>
              <a:gd name="connsiteY0" fmla="*/ 468472 h 525950"/>
              <a:gd name="connsiteX1" fmla="*/ 696146 w 1344414"/>
              <a:gd name="connsiteY1" fmla="*/ 26771 h 525950"/>
              <a:gd name="connsiteX2" fmla="*/ 1344414 w 1344414"/>
              <a:gd name="connsiteY2" fmla="*/ 408908 h 525950"/>
              <a:gd name="connsiteX0" fmla="*/ 1 w 1958429"/>
              <a:gd name="connsiteY0" fmla="*/ 468472 h 2351895"/>
              <a:gd name="connsiteX1" fmla="*/ 696148 w 1958429"/>
              <a:gd name="connsiteY1" fmla="*/ 26771 h 2351895"/>
              <a:gd name="connsiteX2" fmla="*/ 1958429 w 1958429"/>
              <a:gd name="connsiteY2" fmla="*/ 2351897 h 2351895"/>
              <a:gd name="connsiteX0" fmla="*/ -1 w 1958427"/>
              <a:gd name="connsiteY0" fmla="*/ 758937 h 2642360"/>
              <a:gd name="connsiteX1" fmla="*/ 696146 w 1958427"/>
              <a:gd name="connsiteY1" fmla="*/ 317236 h 2642360"/>
              <a:gd name="connsiteX2" fmla="*/ 1958427 w 1958427"/>
              <a:gd name="connsiteY2" fmla="*/ 2642362 h 2642360"/>
              <a:gd name="connsiteX0" fmla="*/ 1 w 1958429"/>
              <a:gd name="connsiteY0" fmla="*/ 2 h 1883425"/>
              <a:gd name="connsiteX1" fmla="*/ 1958429 w 1958429"/>
              <a:gd name="connsiteY1" fmla="*/ 1883427 h 1883425"/>
              <a:gd name="connsiteX0" fmla="*/ -1 w 1958427"/>
              <a:gd name="connsiteY0" fmla="*/ 698779 h 2582202"/>
              <a:gd name="connsiteX1" fmla="*/ 1103681 w 1958427"/>
              <a:gd name="connsiteY1" fmla="*/ 39999 h 2582202"/>
              <a:gd name="connsiteX2" fmla="*/ 1958427 w 1958427"/>
              <a:gd name="connsiteY2" fmla="*/ 2582204 h 2582202"/>
              <a:gd name="connsiteX0" fmla="*/ 1 w 1958429"/>
              <a:gd name="connsiteY0" fmla="*/ 801415 h 2684838"/>
              <a:gd name="connsiteX1" fmla="*/ 1103683 w 1958429"/>
              <a:gd name="connsiteY1" fmla="*/ 142635 h 2684838"/>
              <a:gd name="connsiteX2" fmla="*/ 1958429 w 1958429"/>
              <a:gd name="connsiteY2" fmla="*/ 2684840 h 2684838"/>
              <a:gd name="connsiteX0" fmla="*/ 0 w 2206162"/>
              <a:gd name="connsiteY0" fmla="*/ 2415599 h 2569756"/>
              <a:gd name="connsiteX1" fmla="*/ 1351416 w 2206162"/>
              <a:gd name="connsiteY1" fmla="*/ 27553 h 2569756"/>
              <a:gd name="connsiteX2" fmla="*/ 2206162 w 2206162"/>
              <a:gd name="connsiteY2" fmla="*/ 2569758 h 2569756"/>
              <a:gd name="connsiteX0" fmla="*/ 0 w 2206162"/>
              <a:gd name="connsiteY0" fmla="*/ 2443937 h 2598094"/>
              <a:gd name="connsiteX1" fmla="*/ 1351416 w 2206162"/>
              <a:gd name="connsiteY1" fmla="*/ 55891 h 2598094"/>
              <a:gd name="connsiteX2" fmla="*/ 2206162 w 2206162"/>
              <a:gd name="connsiteY2" fmla="*/ 2598096 h 2598094"/>
              <a:gd name="connsiteX0" fmla="*/ 0 w 2206162"/>
              <a:gd name="connsiteY0" fmla="*/ 2654610 h 2808767"/>
              <a:gd name="connsiteX1" fmla="*/ 1351416 w 2206162"/>
              <a:gd name="connsiteY1" fmla="*/ 266564 h 2808767"/>
              <a:gd name="connsiteX2" fmla="*/ 2206162 w 2206162"/>
              <a:gd name="connsiteY2" fmla="*/ 2808769 h 2808767"/>
              <a:gd name="connsiteX0" fmla="*/ 0 w 1973301"/>
              <a:gd name="connsiteY0" fmla="*/ 2438328 h 3949845"/>
              <a:gd name="connsiteX1" fmla="*/ 1351416 w 1973301"/>
              <a:gd name="connsiteY1" fmla="*/ 50282 h 3949845"/>
              <a:gd name="connsiteX2" fmla="*/ 1973301 w 1973301"/>
              <a:gd name="connsiteY2" fmla="*/ 3949844 h 3949845"/>
              <a:gd name="connsiteX0" fmla="*/ 0 w 1973301"/>
              <a:gd name="connsiteY0" fmla="*/ -2 h 1511515"/>
              <a:gd name="connsiteX1" fmla="*/ 1973301 w 1973301"/>
              <a:gd name="connsiteY1" fmla="*/ 1511514 h 1511515"/>
              <a:gd name="connsiteX0" fmla="*/ 0 w 2008347"/>
              <a:gd name="connsiteY0" fmla="*/ -2 h 1490682"/>
              <a:gd name="connsiteX1" fmla="*/ 2008347 w 2008347"/>
              <a:gd name="connsiteY1" fmla="*/ 1490682 h 1490682"/>
              <a:gd name="connsiteX0" fmla="*/ 0 w 2008347"/>
              <a:gd name="connsiteY0" fmla="*/ 324905 h 1815589"/>
              <a:gd name="connsiteX1" fmla="*/ 2008347 w 2008347"/>
              <a:gd name="connsiteY1" fmla="*/ 1815589 h 1815589"/>
              <a:gd name="connsiteX0" fmla="*/ 0 w 2008347"/>
              <a:gd name="connsiteY0" fmla="*/ 1106239 h 2596923"/>
              <a:gd name="connsiteX1" fmla="*/ 2008347 w 2008347"/>
              <a:gd name="connsiteY1" fmla="*/ 2596923 h 2596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8347" h="2596923">
                <a:moveTo>
                  <a:pt x="0" y="1106239"/>
                </a:moveTo>
                <a:cubicBezTo>
                  <a:pt x="738761" y="-451986"/>
                  <a:pt x="1504782" y="-701460"/>
                  <a:pt x="2008347" y="2596923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24" name="TextBox 623"/>
          <p:cNvSpPr txBox="1"/>
          <p:nvPr/>
        </p:nvSpPr>
        <p:spPr>
          <a:xfrm rot="16200000">
            <a:off x="153359" y="1989111"/>
            <a:ext cx="662285" cy="215433"/>
          </a:xfrm>
          <a:prstGeom prst="rect">
            <a:avLst/>
          </a:prstGeom>
          <a:noFill/>
          <a:ln>
            <a:noFill/>
          </a:ln>
        </p:spPr>
        <p:txBody>
          <a:bodyPr wrap="square" lIns="22860" tIns="22855" rIns="22860" bIns="22855" rtlCol="0">
            <a:spAutoFit/>
          </a:bodyPr>
          <a:lstStyle/>
          <a:p>
            <a:pPr algn="ctr"/>
            <a:r>
              <a:rPr lang="en-US" sz="550" dirty="0"/>
              <a:t>to </a:t>
            </a:r>
            <a:r>
              <a:rPr lang="en-US" sz="550" b="1" dirty="0"/>
              <a:t>GÉANT</a:t>
            </a:r>
          </a:p>
          <a:p>
            <a:pPr algn="ctr"/>
            <a:r>
              <a:rPr lang="en-US" sz="550" dirty="0"/>
              <a:t>(London via Orient+)</a:t>
            </a:r>
          </a:p>
        </p:txBody>
      </p:sp>
      <p:sp>
        <p:nvSpPr>
          <p:cNvPr id="625" name="Freeform 624"/>
          <p:cNvSpPr/>
          <p:nvPr/>
        </p:nvSpPr>
        <p:spPr bwMode="auto">
          <a:xfrm rot="21118686" flipH="1" flipV="1">
            <a:off x="644249" y="2128695"/>
            <a:ext cx="168207" cy="71838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4141 w 4141"/>
              <a:gd name="connsiteY0" fmla="*/ 8213 h 15925"/>
              <a:gd name="connsiteX1" fmla="*/ 558 w 4141"/>
              <a:gd name="connsiteY1" fmla="*/ 15925 h 15925"/>
              <a:gd name="connsiteX0" fmla="*/ 9507 w 9507"/>
              <a:gd name="connsiteY0" fmla="*/ 5412 h 10255"/>
              <a:gd name="connsiteX1" fmla="*/ 855 w 9507"/>
              <a:gd name="connsiteY1" fmla="*/ 10255 h 10255"/>
              <a:gd name="connsiteX0" fmla="*/ 9731 w 9731"/>
              <a:gd name="connsiteY0" fmla="*/ 5315 h 10038"/>
              <a:gd name="connsiteX1" fmla="*/ 630 w 9731"/>
              <a:gd name="connsiteY1" fmla="*/ 10038 h 10038"/>
              <a:gd name="connsiteX0" fmla="*/ 9353 w 9353"/>
              <a:gd name="connsiteY0" fmla="*/ 358 h 5063"/>
              <a:gd name="connsiteX1" fmla="*/ 0 w 9353"/>
              <a:gd name="connsiteY1" fmla="*/ 5063 h 5063"/>
              <a:gd name="connsiteX0" fmla="*/ 11260 w 11260"/>
              <a:gd name="connsiteY0" fmla="*/ 312 h 21232"/>
              <a:gd name="connsiteX1" fmla="*/ 0 w 11260"/>
              <a:gd name="connsiteY1" fmla="*/ 21232 h 21232"/>
              <a:gd name="connsiteX0" fmla="*/ 1820 w 3228"/>
              <a:gd name="connsiteY0" fmla="*/ 214691 h 214691"/>
              <a:gd name="connsiteX1" fmla="*/ 252 w 3228"/>
              <a:gd name="connsiteY1" fmla="*/ 101 h 214691"/>
              <a:gd name="connsiteX0" fmla="*/ 19607 w 19607"/>
              <a:gd name="connsiteY0" fmla="*/ 9941 h 9941"/>
              <a:gd name="connsiteX1" fmla="*/ 0 w 19607"/>
              <a:gd name="connsiteY1" fmla="*/ 5 h 9941"/>
              <a:gd name="connsiteX0" fmla="*/ 10000 w 10000"/>
              <a:gd name="connsiteY0" fmla="*/ 10002 h 10002"/>
              <a:gd name="connsiteX1" fmla="*/ 0 w 10000"/>
              <a:gd name="connsiteY1" fmla="*/ 7 h 10002"/>
              <a:gd name="connsiteX0" fmla="*/ 4498 w 4498"/>
              <a:gd name="connsiteY0" fmla="*/ 9766 h 9766"/>
              <a:gd name="connsiteX1" fmla="*/ 2334 w 4498"/>
              <a:gd name="connsiteY1" fmla="*/ 9 h 9766"/>
              <a:gd name="connsiteX0" fmla="*/ 11912 w 11912"/>
              <a:gd name="connsiteY0" fmla="*/ 9991 h 9991"/>
              <a:gd name="connsiteX1" fmla="*/ 7101 w 11912"/>
              <a:gd name="connsiteY1" fmla="*/ 0 h 9991"/>
              <a:gd name="connsiteX0" fmla="*/ 9513 w 9513"/>
              <a:gd name="connsiteY0" fmla="*/ 10073 h 10073"/>
              <a:gd name="connsiteX1" fmla="*/ 6916 w 9513"/>
              <a:gd name="connsiteY1" fmla="*/ 0 h 10073"/>
              <a:gd name="connsiteX0" fmla="*/ 3429 w 3429"/>
              <a:gd name="connsiteY0" fmla="*/ 10000 h 10000"/>
              <a:gd name="connsiteX1" fmla="*/ 699 w 3429"/>
              <a:gd name="connsiteY1" fmla="*/ 0 h 10000"/>
              <a:gd name="connsiteX0" fmla="*/ 5211 w 7329"/>
              <a:gd name="connsiteY0" fmla="*/ 9631 h 9631"/>
              <a:gd name="connsiteX1" fmla="*/ 7329 w 7329"/>
              <a:gd name="connsiteY1" fmla="*/ 0 h 9631"/>
              <a:gd name="connsiteX0" fmla="*/ 6506 w 11779"/>
              <a:gd name="connsiteY0" fmla="*/ 9947 h 9947"/>
              <a:gd name="connsiteX1" fmla="*/ 11779 w 11779"/>
              <a:gd name="connsiteY1" fmla="*/ 0 h 9947"/>
              <a:gd name="connsiteX0" fmla="*/ 8703 w 8703"/>
              <a:gd name="connsiteY0" fmla="*/ 10238 h 10238"/>
              <a:gd name="connsiteX1" fmla="*/ 4142 w 8703"/>
              <a:gd name="connsiteY1" fmla="*/ 0 h 10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03" h="10238">
                <a:moveTo>
                  <a:pt x="8703" y="10238"/>
                </a:moveTo>
                <a:cubicBezTo>
                  <a:pt x="-4177" y="9219"/>
                  <a:pt x="-100" y="4435"/>
                  <a:pt x="4142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78" name="Freeform 7"/>
          <p:cNvSpPr>
            <a:spLocks/>
          </p:cNvSpPr>
          <p:nvPr/>
        </p:nvSpPr>
        <p:spPr bwMode="auto">
          <a:xfrm>
            <a:off x="8003752" y="5695273"/>
            <a:ext cx="491705" cy="454555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FFCC99"/>
          </a:solidFill>
          <a:ln w="22225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650"/>
          </a:p>
        </p:txBody>
      </p:sp>
      <p:sp>
        <p:nvSpPr>
          <p:cNvPr id="597" name="TextBox 596"/>
          <p:cNvSpPr txBox="1"/>
          <p:nvPr/>
        </p:nvSpPr>
        <p:spPr>
          <a:xfrm>
            <a:off x="7965025" y="5703505"/>
            <a:ext cx="569161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/>
            <a:r>
              <a:rPr lang="en-US" sz="650" b="1" u="sng" dirty="0"/>
              <a:t>FCCN</a:t>
            </a:r>
          </a:p>
          <a:p>
            <a:pPr algn="ctr"/>
            <a:r>
              <a:rPr lang="en-US" sz="650" b="1" u="sng" dirty="0"/>
              <a:t>Portugal</a:t>
            </a:r>
          </a:p>
        </p:txBody>
      </p:sp>
      <p:sp>
        <p:nvSpPr>
          <p:cNvPr id="614" name="TextBox 613"/>
          <p:cNvSpPr txBox="1"/>
          <p:nvPr/>
        </p:nvSpPr>
        <p:spPr>
          <a:xfrm>
            <a:off x="1839192" y="5578751"/>
            <a:ext cx="217980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>
                <a:solidFill>
                  <a:schemeClr val="bg1"/>
                </a:solidFill>
              </a:rPr>
              <a:t>CANARIE</a:t>
            </a:r>
          </a:p>
        </p:txBody>
      </p:sp>
      <p:sp>
        <p:nvSpPr>
          <p:cNvPr id="998" name="Oval 997"/>
          <p:cNvSpPr/>
          <p:nvPr/>
        </p:nvSpPr>
        <p:spPr bwMode="auto">
          <a:xfrm>
            <a:off x="8378714" y="4390455"/>
            <a:ext cx="309032" cy="148158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itchFamily="-65" charset="0"/>
                <a:ea typeface="Arial" pitchFamily="-65" charset="0"/>
                <a:cs typeface="Arial" pitchFamily="-65" charset="0"/>
              </a:rPr>
              <a:t>London</a:t>
            </a:r>
          </a:p>
        </p:txBody>
      </p:sp>
      <p:sp>
        <p:nvSpPr>
          <p:cNvPr id="629" name="TextBox 628"/>
          <p:cNvSpPr txBox="1"/>
          <p:nvPr/>
        </p:nvSpPr>
        <p:spPr>
          <a:xfrm rot="16200000">
            <a:off x="6931454" y="3187498"/>
            <a:ext cx="30098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SINET-Internet2</a:t>
            </a:r>
          </a:p>
        </p:txBody>
      </p:sp>
      <p:sp>
        <p:nvSpPr>
          <p:cNvPr id="634" name="TextBox 633"/>
          <p:cNvSpPr txBox="1"/>
          <p:nvPr/>
        </p:nvSpPr>
        <p:spPr>
          <a:xfrm rot="1945788">
            <a:off x="11342382" y="4133291"/>
            <a:ext cx="20960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350" dirty="0" err="1"/>
              <a:t>NORDUnet</a:t>
            </a:r>
            <a:endParaRPr lang="en-US" sz="350" dirty="0"/>
          </a:p>
        </p:txBody>
      </p:sp>
      <p:sp>
        <p:nvSpPr>
          <p:cNvPr id="639" name="TextBox 638"/>
          <p:cNvSpPr txBox="1"/>
          <p:nvPr/>
        </p:nvSpPr>
        <p:spPr>
          <a:xfrm rot="17071250">
            <a:off x="10458098" y="3075842"/>
            <a:ext cx="13106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ARNES</a:t>
            </a:r>
          </a:p>
        </p:txBody>
      </p:sp>
      <p:sp>
        <p:nvSpPr>
          <p:cNvPr id="640" name="TextBox 639"/>
          <p:cNvSpPr txBox="1"/>
          <p:nvPr/>
        </p:nvSpPr>
        <p:spPr>
          <a:xfrm rot="17716259">
            <a:off x="10726224" y="3682684"/>
            <a:ext cx="19357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 err="1"/>
              <a:t>RoEduNet</a:t>
            </a:r>
            <a:endParaRPr lang="en-US" sz="350" dirty="0"/>
          </a:p>
        </p:txBody>
      </p:sp>
      <p:sp>
        <p:nvSpPr>
          <p:cNvPr id="645" name="TextBox 644"/>
          <p:cNvSpPr txBox="1"/>
          <p:nvPr/>
        </p:nvSpPr>
        <p:spPr>
          <a:xfrm rot="21368095">
            <a:off x="10591821" y="4592071"/>
            <a:ext cx="11342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ESnet</a:t>
            </a:r>
          </a:p>
        </p:txBody>
      </p:sp>
      <p:sp>
        <p:nvSpPr>
          <p:cNvPr id="650" name="TextBox 649"/>
          <p:cNvSpPr txBox="1"/>
          <p:nvPr/>
        </p:nvSpPr>
        <p:spPr>
          <a:xfrm rot="4596532">
            <a:off x="8437745" y="4169986"/>
            <a:ext cx="13747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GÉANT</a:t>
            </a:r>
          </a:p>
        </p:txBody>
      </p:sp>
      <p:sp>
        <p:nvSpPr>
          <p:cNvPr id="651" name="TextBox 650"/>
          <p:cNvSpPr txBox="1"/>
          <p:nvPr/>
        </p:nvSpPr>
        <p:spPr>
          <a:xfrm rot="17009248">
            <a:off x="8976711" y="4154104"/>
            <a:ext cx="13747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/>
              <a:t>GÉANT</a:t>
            </a:r>
          </a:p>
        </p:txBody>
      </p:sp>
      <p:sp>
        <p:nvSpPr>
          <p:cNvPr id="652" name="TextBox 651"/>
          <p:cNvSpPr txBox="1"/>
          <p:nvPr/>
        </p:nvSpPr>
        <p:spPr>
          <a:xfrm rot="16680000">
            <a:off x="7045975" y="2435893"/>
            <a:ext cx="11503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SINET</a:t>
            </a:r>
          </a:p>
        </p:txBody>
      </p:sp>
      <p:sp>
        <p:nvSpPr>
          <p:cNvPr id="655" name="TextBox 654"/>
          <p:cNvSpPr txBox="1"/>
          <p:nvPr/>
        </p:nvSpPr>
        <p:spPr>
          <a:xfrm rot="5146910">
            <a:off x="7306672" y="1925398"/>
            <a:ext cx="25930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/>
              <a:t>ASGC, Taiwan</a:t>
            </a:r>
          </a:p>
        </p:txBody>
      </p:sp>
      <p:sp>
        <p:nvSpPr>
          <p:cNvPr id="656" name="TextBox 655"/>
          <p:cNvSpPr txBox="1"/>
          <p:nvPr/>
        </p:nvSpPr>
        <p:spPr>
          <a:xfrm rot="17243452">
            <a:off x="6575559" y="1693264"/>
            <a:ext cx="148695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GÉANT,</a:t>
            </a:r>
            <a:br>
              <a:rPr lang="en-US" sz="350" dirty="0"/>
            </a:br>
            <a:r>
              <a:rPr lang="en-US" sz="350" dirty="0"/>
              <a:t>Paris</a:t>
            </a:r>
          </a:p>
        </p:txBody>
      </p:sp>
      <p:sp>
        <p:nvSpPr>
          <p:cNvPr id="663" name="TextBox 662"/>
          <p:cNvSpPr txBox="1"/>
          <p:nvPr/>
        </p:nvSpPr>
        <p:spPr>
          <a:xfrm rot="5520000">
            <a:off x="9774304" y="3176966"/>
            <a:ext cx="186836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RENATER</a:t>
            </a:r>
          </a:p>
        </p:txBody>
      </p:sp>
      <p:sp>
        <p:nvSpPr>
          <p:cNvPr id="586" name="Freeform 585"/>
          <p:cNvSpPr/>
          <p:nvPr/>
        </p:nvSpPr>
        <p:spPr bwMode="auto">
          <a:xfrm rot="5860257" flipH="1">
            <a:off x="5791167" y="6236179"/>
            <a:ext cx="509305" cy="109452"/>
          </a:xfrm>
          <a:custGeom>
            <a:avLst/>
            <a:gdLst>
              <a:gd name="connsiteX0" fmla="*/ 29149 w 382982"/>
              <a:gd name="connsiteY0" fmla="*/ 308540 h 308540"/>
              <a:gd name="connsiteX1" fmla="*/ 29149 w 382982"/>
              <a:gd name="connsiteY1" fmla="*/ 123416 h 308540"/>
              <a:gd name="connsiteX2" fmla="*/ 332079 w 382982"/>
              <a:gd name="connsiteY2" fmla="*/ 100976 h 308540"/>
              <a:gd name="connsiteX3" fmla="*/ 382567 w 382982"/>
              <a:gd name="connsiteY3" fmla="*/ 0 h 308540"/>
              <a:gd name="connsiteX4" fmla="*/ 382567 w 382982"/>
              <a:gd name="connsiteY4" fmla="*/ 0 h 308540"/>
              <a:gd name="connsiteX0" fmla="*/ 32731 w 386149"/>
              <a:gd name="connsiteY0" fmla="*/ 308540 h 308540"/>
              <a:gd name="connsiteX1" fmla="*/ 32731 w 386149"/>
              <a:gd name="connsiteY1" fmla="*/ 123416 h 308540"/>
              <a:gd name="connsiteX2" fmla="*/ 386149 w 386149"/>
              <a:gd name="connsiteY2" fmla="*/ 0 h 308540"/>
              <a:gd name="connsiteX3" fmla="*/ 386149 w 386149"/>
              <a:gd name="connsiteY3" fmla="*/ 0 h 308540"/>
              <a:gd name="connsiteX0" fmla="*/ 32731 w 529024"/>
              <a:gd name="connsiteY0" fmla="*/ 308540 h 600075"/>
              <a:gd name="connsiteX1" fmla="*/ 32731 w 529024"/>
              <a:gd name="connsiteY1" fmla="*/ 123416 h 600075"/>
              <a:gd name="connsiteX2" fmla="*/ 386149 w 529024"/>
              <a:gd name="connsiteY2" fmla="*/ 0 h 600075"/>
              <a:gd name="connsiteX3" fmla="*/ 529024 w 529024"/>
              <a:gd name="connsiteY3" fmla="*/ 600075 h 600075"/>
              <a:gd name="connsiteX0" fmla="*/ 32731 w 462349"/>
              <a:gd name="connsiteY0" fmla="*/ 308540 h 895350"/>
              <a:gd name="connsiteX1" fmla="*/ 32731 w 462349"/>
              <a:gd name="connsiteY1" fmla="*/ 123416 h 895350"/>
              <a:gd name="connsiteX2" fmla="*/ 386149 w 462349"/>
              <a:gd name="connsiteY2" fmla="*/ 0 h 895350"/>
              <a:gd name="connsiteX3" fmla="*/ 462349 w 462349"/>
              <a:gd name="connsiteY3" fmla="*/ 895350 h 895350"/>
              <a:gd name="connsiteX0" fmla="*/ 32731 w 532267"/>
              <a:gd name="connsiteY0" fmla="*/ 308540 h 895350"/>
              <a:gd name="connsiteX1" fmla="*/ 32731 w 532267"/>
              <a:gd name="connsiteY1" fmla="*/ 123416 h 895350"/>
              <a:gd name="connsiteX2" fmla="*/ 386149 w 532267"/>
              <a:gd name="connsiteY2" fmla="*/ 0 h 895350"/>
              <a:gd name="connsiteX3" fmla="*/ 462349 w 532267"/>
              <a:gd name="connsiteY3" fmla="*/ 895350 h 895350"/>
              <a:gd name="connsiteX0" fmla="*/ 38205 w 467823"/>
              <a:gd name="connsiteY0" fmla="*/ 210814 h 797624"/>
              <a:gd name="connsiteX1" fmla="*/ 38205 w 467823"/>
              <a:gd name="connsiteY1" fmla="*/ 25690 h 797624"/>
              <a:gd name="connsiteX2" fmla="*/ 467823 w 467823"/>
              <a:gd name="connsiteY2" fmla="*/ 797624 h 797624"/>
              <a:gd name="connsiteX0" fmla="*/ 897 w 574244"/>
              <a:gd name="connsiteY0" fmla="*/ 49040 h 635850"/>
              <a:gd name="connsiteX1" fmla="*/ 562872 w 574244"/>
              <a:gd name="connsiteY1" fmla="*/ 82991 h 635850"/>
              <a:gd name="connsiteX2" fmla="*/ 430515 w 574244"/>
              <a:gd name="connsiteY2" fmla="*/ 635850 h 635850"/>
              <a:gd name="connsiteX0" fmla="*/ 773 w 657530"/>
              <a:gd name="connsiteY0" fmla="*/ 28364 h 615174"/>
              <a:gd name="connsiteX1" fmla="*/ 648473 w 657530"/>
              <a:gd name="connsiteY1" fmla="*/ 138515 h 615174"/>
              <a:gd name="connsiteX2" fmla="*/ 430391 w 657530"/>
              <a:gd name="connsiteY2" fmla="*/ 615174 h 615174"/>
              <a:gd name="connsiteX0" fmla="*/ 728 w 694835"/>
              <a:gd name="connsiteY0" fmla="*/ 36507 h 623317"/>
              <a:gd name="connsiteX1" fmla="*/ 686528 w 694835"/>
              <a:gd name="connsiteY1" fmla="*/ 108558 h 623317"/>
              <a:gd name="connsiteX2" fmla="*/ 430346 w 694835"/>
              <a:gd name="connsiteY2" fmla="*/ 623317 h 623317"/>
              <a:gd name="connsiteX0" fmla="*/ 797 w 638933"/>
              <a:gd name="connsiteY0" fmla="*/ 13493 h 600303"/>
              <a:gd name="connsiteX1" fmla="*/ 629447 w 638933"/>
              <a:gd name="connsiteY1" fmla="*/ 295782 h 600303"/>
              <a:gd name="connsiteX2" fmla="*/ 430415 w 638933"/>
              <a:gd name="connsiteY2" fmla="*/ 600303 h 600303"/>
              <a:gd name="connsiteX0" fmla="*/ 597 w 838758"/>
              <a:gd name="connsiteY0" fmla="*/ 83442 h 357898"/>
              <a:gd name="connsiteX1" fmla="*/ 829272 w 838758"/>
              <a:gd name="connsiteY1" fmla="*/ 53377 h 357898"/>
              <a:gd name="connsiteX2" fmla="*/ 630240 w 838758"/>
              <a:gd name="connsiteY2" fmla="*/ 357898 h 357898"/>
              <a:gd name="connsiteX0" fmla="*/ 0 w 838161"/>
              <a:gd name="connsiteY0" fmla="*/ 98462 h 372918"/>
              <a:gd name="connsiteX1" fmla="*/ 828675 w 838161"/>
              <a:gd name="connsiteY1" fmla="*/ 68397 h 372918"/>
              <a:gd name="connsiteX2" fmla="*/ 629643 w 838161"/>
              <a:gd name="connsiteY2" fmla="*/ 372918 h 372918"/>
              <a:gd name="connsiteX0" fmla="*/ 0 w 1073195"/>
              <a:gd name="connsiteY0" fmla="*/ 145043 h 145043"/>
              <a:gd name="connsiteX1" fmla="*/ 828675 w 1073195"/>
              <a:gd name="connsiteY1" fmla="*/ 114978 h 145043"/>
              <a:gd name="connsiteX2" fmla="*/ 1073195 w 1073195"/>
              <a:gd name="connsiteY2" fmla="*/ 45105 h 145043"/>
              <a:gd name="connsiteX0" fmla="*/ 0 w 1073195"/>
              <a:gd name="connsiteY0" fmla="*/ 99938 h 108301"/>
              <a:gd name="connsiteX1" fmla="*/ 828675 w 1073195"/>
              <a:gd name="connsiteY1" fmla="*/ 69873 h 108301"/>
              <a:gd name="connsiteX2" fmla="*/ 1073195 w 1073195"/>
              <a:gd name="connsiteY2" fmla="*/ 0 h 108301"/>
              <a:gd name="connsiteX0" fmla="*/ 0 w 1073195"/>
              <a:gd name="connsiteY0" fmla="*/ 99938 h 108301"/>
              <a:gd name="connsiteX1" fmla="*/ 727383 w 1073195"/>
              <a:gd name="connsiteY1" fmla="*/ 32630 h 108301"/>
              <a:gd name="connsiteX2" fmla="*/ 828675 w 1073195"/>
              <a:gd name="connsiteY2" fmla="*/ 69873 h 108301"/>
              <a:gd name="connsiteX3" fmla="*/ 1073195 w 1073195"/>
              <a:gd name="connsiteY3" fmla="*/ 0 h 108301"/>
              <a:gd name="connsiteX0" fmla="*/ 0 w 1073195"/>
              <a:gd name="connsiteY0" fmla="*/ 99938 h 108301"/>
              <a:gd name="connsiteX1" fmla="*/ 828675 w 1073195"/>
              <a:gd name="connsiteY1" fmla="*/ 69873 h 108301"/>
              <a:gd name="connsiteX2" fmla="*/ 1073195 w 1073195"/>
              <a:gd name="connsiteY2" fmla="*/ 0 h 108301"/>
              <a:gd name="connsiteX0" fmla="*/ 0 w 1073195"/>
              <a:gd name="connsiteY0" fmla="*/ 99938 h 99938"/>
              <a:gd name="connsiteX1" fmla="*/ 1073195 w 1073195"/>
              <a:gd name="connsiteY1" fmla="*/ 0 h 99938"/>
              <a:gd name="connsiteX0" fmla="*/ 0 w 1073195"/>
              <a:gd name="connsiteY0" fmla="*/ 99938 h 108737"/>
              <a:gd name="connsiteX1" fmla="*/ 1073195 w 1073195"/>
              <a:gd name="connsiteY1" fmla="*/ 0 h 108737"/>
              <a:gd name="connsiteX0" fmla="*/ 0 w 1018604"/>
              <a:gd name="connsiteY0" fmla="*/ 108545 h 116827"/>
              <a:gd name="connsiteX1" fmla="*/ 1018604 w 1018604"/>
              <a:gd name="connsiteY1" fmla="*/ 0 h 116827"/>
              <a:gd name="connsiteX0" fmla="*/ 0 w 1018604"/>
              <a:gd name="connsiteY0" fmla="*/ 108545 h 138048"/>
              <a:gd name="connsiteX1" fmla="*/ 1018604 w 1018604"/>
              <a:gd name="connsiteY1" fmla="*/ 0 h 138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18604" h="138048">
                <a:moveTo>
                  <a:pt x="0" y="108545"/>
                </a:moveTo>
                <a:cubicBezTo>
                  <a:pt x="562448" y="148389"/>
                  <a:pt x="654048" y="175325"/>
                  <a:pt x="1018604" y="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76" name="Regular Pentagon 575"/>
          <p:cNvSpPr/>
          <p:nvPr/>
        </p:nvSpPr>
        <p:spPr bwMode="auto">
          <a:xfrm rot="10800000">
            <a:off x="6048947" y="6004580"/>
            <a:ext cx="180315" cy="99195"/>
          </a:xfrm>
          <a:prstGeom prst="pentagon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495" name="Freeform 7"/>
          <p:cNvSpPr>
            <a:spLocks/>
          </p:cNvSpPr>
          <p:nvPr/>
        </p:nvSpPr>
        <p:spPr bwMode="auto">
          <a:xfrm flipH="1">
            <a:off x="5834463" y="6293705"/>
            <a:ext cx="589923" cy="345223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650"/>
          </a:p>
        </p:txBody>
      </p:sp>
      <p:grpSp>
        <p:nvGrpSpPr>
          <p:cNvPr id="500" name="Group 499"/>
          <p:cNvGrpSpPr/>
          <p:nvPr/>
        </p:nvGrpSpPr>
        <p:grpSpPr>
          <a:xfrm flipH="1">
            <a:off x="6027592" y="6446289"/>
            <a:ext cx="303981" cy="78483"/>
            <a:chOff x="6113133" y="4642357"/>
            <a:chExt cx="607958" cy="156964"/>
          </a:xfrm>
        </p:grpSpPr>
        <p:cxnSp>
          <p:nvCxnSpPr>
            <p:cNvPr id="501" name="Straight Connector 500"/>
            <p:cNvCxnSpPr/>
            <p:nvPr/>
          </p:nvCxnSpPr>
          <p:spPr bwMode="auto">
            <a:xfrm>
              <a:off x="6439181" y="4728534"/>
              <a:ext cx="281910" cy="3852"/>
            </a:xfrm>
            <a:prstGeom prst="line">
              <a:avLst/>
            </a:prstGeom>
            <a:noFill/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2" name="TextBox 501"/>
            <p:cNvSpPr txBox="1"/>
            <p:nvPr/>
          </p:nvSpPr>
          <p:spPr>
            <a:xfrm>
              <a:off x="6113133" y="4642357"/>
              <a:ext cx="402420" cy="15696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noFill/>
            </a:ln>
          </p:spPr>
          <p:txBody>
            <a:bodyPr wrap="none" lIns="9145" tIns="4572" rIns="9145" bIns="4572" rtlCol="0">
              <a:spAutoFit/>
            </a:bodyPr>
            <a:lstStyle/>
            <a:p>
              <a:pPr algn="ctr"/>
              <a:r>
                <a:rPr lang="en-US" sz="450" err="1"/>
                <a:t>SPRACE</a:t>
              </a:r>
              <a:endParaRPr lang="en-US" sz="450"/>
            </a:p>
          </p:txBody>
        </p:sp>
      </p:grpSp>
      <p:sp>
        <p:nvSpPr>
          <p:cNvPr id="505" name="TextBox 504"/>
          <p:cNvSpPr txBox="1"/>
          <p:nvPr/>
        </p:nvSpPr>
        <p:spPr>
          <a:xfrm flipH="1">
            <a:off x="6035435" y="6285260"/>
            <a:ext cx="283065" cy="146184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 err="1">
                <a:cs typeface="Arial" panose="020B0604020202020204" pitchFamily="34" charset="0"/>
              </a:rPr>
              <a:t>ANSP</a:t>
            </a:r>
            <a:endParaRPr lang="en-US" sz="650" b="1" u="sng">
              <a:cs typeface="Arial" panose="020B0604020202020204" pitchFamily="34" charset="0"/>
            </a:endParaRPr>
          </a:p>
        </p:txBody>
      </p:sp>
      <p:sp>
        <p:nvSpPr>
          <p:cNvPr id="983" name="Oval 982"/>
          <p:cNvSpPr/>
          <p:nvPr/>
        </p:nvSpPr>
        <p:spPr bwMode="auto">
          <a:xfrm>
            <a:off x="10908428" y="2636940"/>
            <a:ext cx="297096" cy="156815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Prague</a:t>
            </a:r>
          </a:p>
        </p:txBody>
      </p:sp>
      <p:sp>
        <p:nvSpPr>
          <p:cNvPr id="980" name="Oval 979"/>
          <p:cNvSpPr/>
          <p:nvPr/>
        </p:nvSpPr>
        <p:spPr bwMode="auto">
          <a:xfrm>
            <a:off x="9499642" y="2697756"/>
            <a:ext cx="338817" cy="178836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itchFamily="-65" charset="0"/>
                <a:ea typeface="Arial" pitchFamily="-65" charset="0"/>
                <a:cs typeface="Arial" pitchFamily="-65" charset="0"/>
              </a:rPr>
              <a:t>Paris</a:t>
            </a:r>
          </a:p>
        </p:txBody>
      </p:sp>
      <p:sp>
        <p:nvSpPr>
          <p:cNvPr id="570" name="Freeform 7"/>
          <p:cNvSpPr>
            <a:spLocks/>
          </p:cNvSpPr>
          <p:nvPr/>
        </p:nvSpPr>
        <p:spPr bwMode="auto">
          <a:xfrm>
            <a:off x="8008975" y="5126604"/>
            <a:ext cx="623240" cy="47571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FFCC99"/>
          </a:solidFill>
          <a:ln w="22225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650"/>
          </a:p>
        </p:txBody>
      </p:sp>
      <p:sp>
        <p:nvSpPr>
          <p:cNvPr id="621" name="Oval 620"/>
          <p:cNvSpPr/>
          <p:nvPr/>
        </p:nvSpPr>
        <p:spPr bwMode="auto">
          <a:xfrm>
            <a:off x="9451642" y="3080124"/>
            <a:ext cx="367790" cy="194128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itchFamily="-65" charset="0"/>
                <a:ea typeface="Arial" pitchFamily="-65" charset="0"/>
                <a:cs typeface="Arial" pitchFamily="-65" charset="0"/>
              </a:rPr>
              <a:t>Brussels</a:t>
            </a:r>
          </a:p>
        </p:txBody>
      </p:sp>
      <p:sp>
        <p:nvSpPr>
          <p:cNvPr id="574" name="TextBox 573"/>
          <p:cNvSpPr txBox="1"/>
          <p:nvPr/>
        </p:nvSpPr>
        <p:spPr>
          <a:xfrm>
            <a:off x="8036019" y="5126550"/>
            <a:ext cx="569161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/>
            <a:r>
              <a:rPr lang="en-US" sz="650" b="1" u="sng" dirty="0" err="1"/>
              <a:t>Belnet</a:t>
            </a:r>
            <a:endParaRPr lang="en-US" sz="650" b="1" u="sng" dirty="0"/>
          </a:p>
          <a:p>
            <a:pPr algn="ctr"/>
            <a:r>
              <a:rPr lang="en-US" sz="650" b="1" u="sng" dirty="0"/>
              <a:t>Belgium</a:t>
            </a:r>
          </a:p>
        </p:txBody>
      </p:sp>
      <p:sp>
        <p:nvSpPr>
          <p:cNvPr id="638" name="Oval 637"/>
          <p:cNvSpPr/>
          <p:nvPr/>
        </p:nvSpPr>
        <p:spPr bwMode="auto">
          <a:xfrm>
            <a:off x="9124215" y="3300908"/>
            <a:ext cx="281854" cy="166366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latin typeface="Arial" pitchFamily="-65" charset="0"/>
                <a:ea typeface="Arial" pitchFamily="-65" charset="0"/>
                <a:cs typeface="Arial" pitchFamily="-65" charset="0"/>
              </a:rPr>
              <a:t>Lisbon</a:t>
            </a:r>
          </a:p>
        </p:txBody>
      </p:sp>
      <p:sp>
        <p:nvSpPr>
          <p:cNvPr id="8" name="Freeform 7"/>
          <p:cNvSpPr/>
          <p:nvPr/>
        </p:nvSpPr>
        <p:spPr>
          <a:xfrm>
            <a:off x="7611872" y="2303481"/>
            <a:ext cx="1051307" cy="2286030"/>
          </a:xfrm>
          <a:custGeom>
            <a:avLst/>
            <a:gdLst>
              <a:gd name="connsiteX0" fmla="*/ 25127 w 1289384"/>
              <a:gd name="connsiteY0" fmla="*/ 0 h 3539783"/>
              <a:gd name="connsiteX1" fmla="*/ 168250 w 1289384"/>
              <a:gd name="connsiteY1" fmla="*/ 3196425 h 3539783"/>
              <a:gd name="connsiteX2" fmla="*/ 1289384 w 1289384"/>
              <a:gd name="connsiteY2" fmla="*/ 3299792 h 3539783"/>
              <a:gd name="connsiteX0" fmla="*/ 13711 w 1277968"/>
              <a:gd name="connsiteY0" fmla="*/ 0 h 3381668"/>
              <a:gd name="connsiteX1" fmla="*/ 156834 w 1277968"/>
              <a:gd name="connsiteY1" fmla="*/ 3196425 h 3381668"/>
              <a:gd name="connsiteX2" fmla="*/ 1277968 w 1277968"/>
              <a:gd name="connsiteY2" fmla="*/ 3299792 h 3381668"/>
              <a:gd name="connsiteX0" fmla="*/ 50208 w 1314465"/>
              <a:gd name="connsiteY0" fmla="*/ 0 h 3394270"/>
              <a:gd name="connsiteX1" fmla="*/ 193331 w 1314465"/>
              <a:gd name="connsiteY1" fmla="*/ 3196425 h 3394270"/>
              <a:gd name="connsiteX2" fmla="*/ 1314465 w 1314465"/>
              <a:gd name="connsiteY2" fmla="*/ 3299792 h 3394270"/>
              <a:gd name="connsiteX0" fmla="*/ 50208 w 1314465"/>
              <a:gd name="connsiteY0" fmla="*/ 0 h 3338242"/>
              <a:gd name="connsiteX1" fmla="*/ 193331 w 1314465"/>
              <a:gd name="connsiteY1" fmla="*/ 3196425 h 3338242"/>
              <a:gd name="connsiteX2" fmla="*/ 1314465 w 1314465"/>
              <a:gd name="connsiteY2" fmla="*/ 3299792 h 3338242"/>
              <a:gd name="connsiteX0" fmla="*/ 96268 w 1360525"/>
              <a:gd name="connsiteY0" fmla="*/ 0 h 3347822"/>
              <a:gd name="connsiteX1" fmla="*/ 239391 w 1360525"/>
              <a:gd name="connsiteY1" fmla="*/ 3196425 h 3347822"/>
              <a:gd name="connsiteX2" fmla="*/ 1360525 w 1360525"/>
              <a:gd name="connsiteY2" fmla="*/ 3299792 h 3347822"/>
              <a:gd name="connsiteX0" fmla="*/ 68715 w 1332972"/>
              <a:gd name="connsiteY0" fmla="*/ 0 h 3347822"/>
              <a:gd name="connsiteX1" fmla="*/ 211838 w 1332972"/>
              <a:gd name="connsiteY1" fmla="*/ 3196425 h 3347822"/>
              <a:gd name="connsiteX2" fmla="*/ 1332972 w 1332972"/>
              <a:gd name="connsiteY2" fmla="*/ 3299792 h 3347822"/>
              <a:gd name="connsiteX0" fmla="*/ 113960 w 1311542"/>
              <a:gd name="connsiteY0" fmla="*/ 0 h 3328772"/>
              <a:gd name="connsiteX1" fmla="*/ 190408 w 1311542"/>
              <a:gd name="connsiteY1" fmla="*/ 3177375 h 3328772"/>
              <a:gd name="connsiteX2" fmla="*/ 1311542 w 1311542"/>
              <a:gd name="connsiteY2" fmla="*/ 3280742 h 3328772"/>
              <a:gd name="connsiteX0" fmla="*/ 130333 w 1327915"/>
              <a:gd name="connsiteY0" fmla="*/ 0 h 3302962"/>
              <a:gd name="connsiteX1" fmla="*/ 184070 w 1327915"/>
              <a:gd name="connsiteY1" fmla="*/ 2994495 h 3302962"/>
              <a:gd name="connsiteX2" fmla="*/ 1327915 w 1327915"/>
              <a:gd name="connsiteY2" fmla="*/ 3280742 h 3302962"/>
              <a:gd name="connsiteX0" fmla="*/ 142886 w 1340468"/>
              <a:gd name="connsiteY0" fmla="*/ 0 h 3312063"/>
              <a:gd name="connsiteX1" fmla="*/ 179590 w 1340468"/>
              <a:gd name="connsiteY1" fmla="*/ 3089911 h 3312063"/>
              <a:gd name="connsiteX2" fmla="*/ 1340468 w 1340468"/>
              <a:gd name="connsiteY2" fmla="*/ 3280742 h 3312063"/>
              <a:gd name="connsiteX0" fmla="*/ 186189 w 1383771"/>
              <a:gd name="connsiteY0" fmla="*/ 0 h 3308348"/>
              <a:gd name="connsiteX1" fmla="*/ 166116 w 1383771"/>
              <a:gd name="connsiteY1" fmla="*/ 3058106 h 3308348"/>
              <a:gd name="connsiteX2" fmla="*/ 1383771 w 1383771"/>
              <a:gd name="connsiteY2" fmla="*/ 3280742 h 3308348"/>
              <a:gd name="connsiteX0" fmla="*/ 159953 w 1391601"/>
              <a:gd name="connsiteY0" fmla="*/ 0 h 3069809"/>
              <a:gd name="connsiteX1" fmla="*/ 173946 w 1391601"/>
              <a:gd name="connsiteY1" fmla="*/ 2819567 h 3069809"/>
              <a:gd name="connsiteX2" fmla="*/ 1391601 w 1391601"/>
              <a:gd name="connsiteY2" fmla="*/ 3042203 h 3069809"/>
              <a:gd name="connsiteX0" fmla="*/ 159953 w 1391601"/>
              <a:gd name="connsiteY0" fmla="*/ 0 h 3419666"/>
              <a:gd name="connsiteX1" fmla="*/ 173946 w 1391601"/>
              <a:gd name="connsiteY1" fmla="*/ 3169424 h 3419666"/>
              <a:gd name="connsiteX2" fmla="*/ 1391601 w 1391601"/>
              <a:gd name="connsiteY2" fmla="*/ 3392060 h 3419666"/>
              <a:gd name="connsiteX0" fmla="*/ 71436 w 1427992"/>
              <a:gd name="connsiteY0" fmla="*/ 0 h 3459422"/>
              <a:gd name="connsiteX1" fmla="*/ 210337 w 1427992"/>
              <a:gd name="connsiteY1" fmla="*/ 3209180 h 3459422"/>
              <a:gd name="connsiteX2" fmla="*/ 1427992 w 1427992"/>
              <a:gd name="connsiteY2" fmla="*/ 3431816 h 3459422"/>
              <a:gd name="connsiteX0" fmla="*/ 71436 w 1446299"/>
              <a:gd name="connsiteY0" fmla="*/ 0 h 4564920"/>
              <a:gd name="connsiteX1" fmla="*/ 210337 w 1446299"/>
              <a:gd name="connsiteY1" fmla="*/ 3209180 h 4564920"/>
              <a:gd name="connsiteX2" fmla="*/ 1446299 w 1446299"/>
              <a:gd name="connsiteY2" fmla="*/ 4559861 h 4564920"/>
              <a:gd name="connsiteX0" fmla="*/ 71436 w 1446299"/>
              <a:gd name="connsiteY0" fmla="*/ 0 h 4564920"/>
              <a:gd name="connsiteX1" fmla="*/ 210337 w 1446299"/>
              <a:gd name="connsiteY1" fmla="*/ 3209180 h 4564920"/>
              <a:gd name="connsiteX2" fmla="*/ 1446299 w 1446299"/>
              <a:gd name="connsiteY2" fmla="*/ 4559861 h 4564920"/>
              <a:gd name="connsiteX0" fmla="*/ 71436 w 1446299"/>
              <a:gd name="connsiteY0" fmla="*/ 0 h 4566110"/>
              <a:gd name="connsiteX1" fmla="*/ 210337 w 1446299"/>
              <a:gd name="connsiteY1" fmla="*/ 3209180 h 4566110"/>
              <a:gd name="connsiteX2" fmla="*/ 1446299 w 1446299"/>
              <a:gd name="connsiteY2" fmla="*/ 4559861 h 4566110"/>
              <a:gd name="connsiteX0" fmla="*/ 32358 w 1407221"/>
              <a:gd name="connsiteY0" fmla="*/ 0 h 4566110"/>
              <a:gd name="connsiteX1" fmla="*/ 171259 w 1407221"/>
              <a:gd name="connsiteY1" fmla="*/ 3209180 h 4566110"/>
              <a:gd name="connsiteX2" fmla="*/ 1407221 w 1407221"/>
              <a:gd name="connsiteY2" fmla="*/ 4559861 h 4566110"/>
              <a:gd name="connsiteX0" fmla="*/ 76734 w 1451597"/>
              <a:gd name="connsiteY0" fmla="*/ 0 h 4567307"/>
              <a:gd name="connsiteX1" fmla="*/ 148511 w 1451597"/>
              <a:gd name="connsiteY1" fmla="*/ 3388642 h 4567307"/>
              <a:gd name="connsiteX2" fmla="*/ 1451597 w 1451597"/>
              <a:gd name="connsiteY2" fmla="*/ 4559861 h 4567307"/>
              <a:gd name="connsiteX0" fmla="*/ 126518 w 1501381"/>
              <a:gd name="connsiteY0" fmla="*/ 0 h 4572059"/>
              <a:gd name="connsiteX1" fmla="*/ 131171 w 1501381"/>
              <a:gd name="connsiteY1" fmla="*/ 3756111 h 4572059"/>
              <a:gd name="connsiteX2" fmla="*/ 1501381 w 1501381"/>
              <a:gd name="connsiteY2" fmla="*/ 4559861 h 4572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1381" h="4572059">
                <a:moveTo>
                  <a:pt x="126518" y="0"/>
                </a:moveTo>
                <a:cubicBezTo>
                  <a:pt x="180188" y="1323230"/>
                  <a:pt x="-186788" y="3346743"/>
                  <a:pt x="131171" y="3756111"/>
                </a:cubicBezTo>
                <a:cubicBezTo>
                  <a:pt x="449130" y="4165479"/>
                  <a:pt x="1062072" y="4655939"/>
                  <a:pt x="1501381" y="4559861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41" name="Freeform 640"/>
          <p:cNvSpPr/>
          <p:nvPr/>
        </p:nvSpPr>
        <p:spPr>
          <a:xfrm flipV="1">
            <a:off x="5246444" y="2162162"/>
            <a:ext cx="693542" cy="64341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326004 w 404263"/>
              <a:gd name="connsiteY0" fmla="*/ 0 h 4611757"/>
              <a:gd name="connsiteX1" fmla="*/ 389343 w 404263"/>
              <a:gd name="connsiteY1" fmla="*/ 1183765 h 4611757"/>
              <a:gd name="connsiteX2" fmla="*/ 0 w 404263"/>
              <a:gd name="connsiteY2" fmla="*/ 4611757 h 4611757"/>
              <a:gd name="connsiteX0" fmla="*/ 0 w 78259"/>
              <a:gd name="connsiteY0" fmla="*/ 0 h 1183765"/>
              <a:gd name="connsiteX1" fmla="*/ 63339 w 78259"/>
              <a:gd name="connsiteY1" fmla="*/ 1183765 h 1183765"/>
              <a:gd name="connsiteX0" fmla="*/ 958267 w 958302"/>
              <a:gd name="connsiteY0" fmla="*/ 0 h 590982"/>
              <a:gd name="connsiteX1" fmla="*/ 0 w 958302"/>
              <a:gd name="connsiteY1" fmla="*/ 590982 h 590982"/>
              <a:gd name="connsiteX0" fmla="*/ 958267 w 958359"/>
              <a:gd name="connsiteY0" fmla="*/ 0 h 590982"/>
              <a:gd name="connsiteX1" fmla="*/ 0 w 958359"/>
              <a:gd name="connsiteY1" fmla="*/ 590982 h 590982"/>
              <a:gd name="connsiteX0" fmla="*/ 958267 w 961585"/>
              <a:gd name="connsiteY0" fmla="*/ 0 h 590982"/>
              <a:gd name="connsiteX1" fmla="*/ 0 w 961585"/>
              <a:gd name="connsiteY1" fmla="*/ 590982 h 590982"/>
              <a:gd name="connsiteX0" fmla="*/ 964415 w 967689"/>
              <a:gd name="connsiteY0" fmla="*/ 0 h 523348"/>
              <a:gd name="connsiteX1" fmla="*/ 0 w 967689"/>
              <a:gd name="connsiteY1" fmla="*/ 523348 h 523348"/>
              <a:gd name="connsiteX0" fmla="*/ 964415 w 969045"/>
              <a:gd name="connsiteY0" fmla="*/ 0 h 535634"/>
              <a:gd name="connsiteX1" fmla="*/ 0 w 969045"/>
              <a:gd name="connsiteY1" fmla="*/ 523348 h 535634"/>
              <a:gd name="connsiteX0" fmla="*/ 1061366 w 1064924"/>
              <a:gd name="connsiteY0" fmla="*/ 0 h 485134"/>
              <a:gd name="connsiteX1" fmla="*/ 0 w 1064924"/>
              <a:gd name="connsiteY1" fmla="*/ 463590 h 485134"/>
              <a:gd name="connsiteX0" fmla="*/ 1061366 w 1061375"/>
              <a:gd name="connsiteY0" fmla="*/ 0 h 470456"/>
              <a:gd name="connsiteX1" fmla="*/ 0 w 1061375"/>
              <a:gd name="connsiteY1" fmla="*/ 463590 h 470456"/>
              <a:gd name="connsiteX0" fmla="*/ 1317593 w 1317598"/>
              <a:gd name="connsiteY0" fmla="*/ 0 h 470456"/>
              <a:gd name="connsiteX1" fmla="*/ 0 w 1317598"/>
              <a:gd name="connsiteY1" fmla="*/ 463590 h 470456"/>
              <a:gd name="connsiteX0" fmla="*/ 759986 w 760107"/>
              <a:gd name="connsiteY0" fmla="*/ 0 h 236994"/>
              <a:gd name="connsiteX1" fmla="*/ 0 w 760107"/>
              <a:gd name="connsiteY1" fmla="*/ 112211 h 236994"/>
              <a:gd name="connsiteX0" fmla="*/ 759986 w 759986"/>
              <a:gd name="connsiteY0" fmla="*/ 0 h 118994"/>
              <a:gd name="connsiteX1" fmla="*/ 0 w 759986"/>
              <a:gd name="connsiteY1" fmla="*/ 112211 h 118994"/>
              <a:gd name="connsiteX0" fmla="*/ 759986 w 759986"/>
              <a:gd name="connsiteY0" fmla="*/ 9696 h 42467"/>
              <a:gd name="connsiteX1" fmla="*/ 0 w 759986"/>
              <a:gd name="connsiteY1" fmla="*/ 0 h 42467"/>
              <a:gd name="connsiteX0" fmla="*/ 759986 w 759986"/>
              <a:gd name="connsiteY0" fmla="*/ 9696 h 24040"/>
              <a:gd name="connsiteX1" fmla="*/ 0 w 759986"/>
              <a:gd name="connsiteY1" fmla="*/ 0 h 24040"/>
              <a:gd name="connsiteX0" fmla="*/ 759986 w 759986"/>
              <a:gd name="connsiteY0" fmla="*/ 9696 h 72277"/>
              <a:gd name="connsiteX1" fmla="*/ 0 w 759986"/>
              <a:gd name="connsiteY1" fmla="*/ 0 h 72277"/>
              <a:gd name="connsiteX0" fmla="*/ 580188 w 580188"/>
              <a:gd name="connsiteY0" fmla="*/ 27577 h 78353"/>
              <a:gd name="connsiteX1" fmla="*/ 0 w 580188"/>
              <a:gd name="connsiteY1" fmla="*/ 0 h 7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0188" h="78353">
                <a:moveTo>
                  <a:pt x="580188" y="27577"/>
                </a:moveTo>
                <a:cubicBezTo>
                  <a:pt x="390191" y="47685"/>
                  <a:pt x="246360" y="145424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/>
            <a:endParaRPr lang="en-US" sz="900"/>
          </a:p>
        </p:txBody>
      </p:sp>
      <p:sp>
        <p:nvSpPr>
          <p:cNvPr id="642" name="TextBox 641"/>
          <p:cNvSpPr txBox="1"/>
          <p:nvPr/>
        </p:nvSpPr>
        <p:spPr>
          <a:xfrm rot="487374">
            <a:off x="5619714" y="2132174"/>
            <a:ext cx="19900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KREONET</a:t>
            </a:r>
          </a:p>
        </p:txBody>
      </p:sp>
      <p:sp>
        <p:nvSpPr>
          <p:cNvPr id="1223" name="Freeform 7"/>
          <p:cNvSpPr>
            <a:spLocks/>
          </p:cNvSpPr>
          <p:nvPr/>
        </p:nvSpPr>
        <p:spPr bwMode="auto">
          <a:xfrm>
            <a:off x="4357946" y="1914392"/>
            <a:ext cx="942157" cy="56760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 dirty="0"/>
          </a:p>
        </p:txBody>
      </p:sp>
      <p:sp>
        <p:nvSpPr>
          <p:cNvPr id="1224" name="TextBox 1223"/>
          <p:cNvSpPr txBox="1"/>
          <p:nvPr/>
        </p:nvSpPr>
        <p:spPr>
          <a:xfrm>
            <a:off x="4524772" y="1945272"/>
            <a:ext cx="287873" cy="225693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>
              <a:lnSpc>
                <a:spcPts val="700"/>
              </a:lnSpc>
            </a:pPr>
            <a:r>
              <a:rPr lang="en-US" sz="650" b="1" u="sng" dirty="0"/>
              <a:t>ESnet</a:t>
            </a:r>
          </a:p>
          <a:p>
            <a:pPr algn="ctr">
              <a:lnSpc>
                <a:spcPts val="700"/>
              </a:lnSpc>
            </a:pPr>
            <a:r>
              <a:rPr lang="en-US" sz="650" b="1" u="sng" dirty="0"/>
              <a:t>USA</a:t>
            </a:r>
            <a:endParaRPr lang="en-US" sz="450" b="1" u="sng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F10DCEAB-B8EA-4D97-874E-689CF50481BE}"/>
              </a:ext>
            </a:extLst>
          </p:cNvPr>
          <p:cNvGrpSpPr/>
          <p:nvPr/>
        </p:nvGrpSpPr>
        <p:grpSpPr>
          <a:xfrm>
            <a:off x="4525505" y="2194361"/>
            <a:ext cx="608642" cy="78484"/>
            <a:chOff x="8343479" y="4388647"/>
            <a:chExt cx="1217281" cy="156964"/>
          </a:xfrm>
        </p:grpSpPr>
        <p:sp>
          <p:nvSpPr>
            <p:cNvPr id="1225" name="TextBox 1224"/>
            <p:cNvSpPr txBox="1"/>
            <p:nvPr/>
          </p:nvSpPr>
          <p:spPr>
            <a:xfrm>
              <a:off x="8343479" y="4388649"/>
              <a:ext cx="355097" cy="156962"/>
            </a:xfrm>
            <a:prstGeom prst="rect">
              <a:avLst/>
            </a:prstGeom>
            <a:solidFill>
              <a:srgbClr val="FFFF00"/>
            </a:solidFill>
            <a:ln w="25400">
              <a:noFill/>
            </a:ln>
          </p:spPr>
          <p:txBody>
            <a:bodyPr wrap="none" lIns="4572" tIns="4572" rIns="4572" bIns="4572" rtlCol="0">
              <a:spAutoFit/>
            </a:bodyPr>
            <a:lstStyle/>
            <a:p>
              <a:r>
                <a:rPr lang="en-US" sz="450" dirty="0"/>
                <a:t>BNL-T1</a:t>
              </a:r>
            </a:p>
          </p:txBody>
        </p:sp>
        <p:sp>
          <p:nvSpPr>
            <p:cNvPr id="1228" name="TextBox 1227"/>
            <p:cNvSpPr txBox="1"/>
            <p:nvPr/>
          </p:nvSpPr>
          <p:spPr>
            <a:xfrm>
              <a:off x="8756822" y="4388647"/>
              <a:ext cx="803938" cy="156962"/>
            </a:xfrm>
            <a:prstGeom prst="rect">
              <a:avLst/>
            </a:prstGeom>
            <a:solidFill>
              <a:srgbClr val="99CCFF"/>
            </a:solidFill>
            <a:ln w="25400">
              <a:noFill/>
            </a:ln>
          </p:spPr>
          <p:txBody>
            <a:bodyPr wrap="none" lIns="4572" tIns="4572" rIns="4572" bIns="4572" rtlCol="0">
              <a:spAutoFit/>
            </a:bodyPr>
            <a:lstStyle/>
            <a:p>
              <a:pPr algn="ctr"/>
              <a:r>
                <a:rPr lang="en-US" sz="450" dirty="0"/>
                <a:t>BNL-T1, FNAL-T1</a:t>
              </a:r>
            </a:p>
          </p:txBody>
        </p:sp>
      </p:grpSp>
      <p:sp>
        <p:nvSpPr>
          <p:cNvPr id="1236" name="TextBox 1235"/>
          <p:cNvSpPr txBox="1"/>
          <p:nvPr/>
        </p:nvSpPr>
        <p:spPr>
          <a:xfrm rot="4498360">
            <a:off x="4714699" y="2676099"/>
            <a:ext cx="27372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ESnet, Geneva</a:t>
            </a:r>
          </a:p>
        </p:txBody>
      </p:sp>
      <p:sp>
        <p:nvSpPr>
          <p:cNvPr id="1237" name="TextBox 1236"/>
          <p:cNvSpPr txBox="1"/>
          <p:nvPr/>
        </p:nvSpPr>
        <p:spPr>
          <a:xfrm rot="4192062">
            <a:off x="4858867" y="2661513"/>
            <a:ext cx="23846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ESnet, </a:t>
            </a:r>
            <a:r>
              <a:rPr lang="en-US" sz="350" dirty="0" err="1"/>
              <a:t>Amst</a:t>
            </a:r>
            <a:r>
              <a:rPr lang="en-US" sz="350" dirty="0"/>
              <a:t>.</a:t>
            </a:r>
          </a:p>
        </p:txBody>
      </p:sp>
      <p:sp>
        <p:nvSpPr>
          <p:cNvPr id="1238" name="TextBox 1237"/>
          <p:cNvSpPr txBox="1"/>
          <p:nvPr/>
        </p:nvSpPr>
        <p:spPr>
          <a:xfrm rot="4042138">
            <a:off x="4945103" y="2673079"/>
            <a:ext cx="27372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ESnet, London</a:t>
            </a:r>
          </a:p>
        </p:txBody>
      </p:sp>
      <p:sp>
        <p:nvSpPr>
          <p:cNvPr id="643" name="TextBox 642"/>
          <p:cNvSpPr txBox="1"/>
          <p:nvPr/>
        </p:nvSpPr>
        <p:spPr>
          <a:xfrm rot="5056342">
            <a:off x="4394919" y="2481943"/>
            <a:ext cx="246479" cy="32983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>
              <a:lnSpc>
                <a:spcPts val="450"/>
              </a:lnSpc>
            </a:pPr>
            <a:r>
              <a:rPr lang="en-US" sz="350" dirty="0">
                <a:ea typeface="Arial" pitchFamily="-65" charset="0"/>
                <a:cs typeface="Arial" pitchFamily="-65" charset="0"/>
              </a:rPr>
              <a:t>UNL, </a:t>
            </a:r>
            <a:r>
              <a:rPr lang="en-US" sz="350" dirty="0" err="1">
                <a:ea typeface="Arial" pitchFamily="-65" charset="0"/>
                <a:cs typeface="Arial" pitchFamily="-65" charset="0"/>
              </a:rPr>
              <a:t>Wisc</a:t>
            </a:r>
            <a:r>
              <a:rPr lang="en-US" sz="350" dirty="0">
                <a:ea typeface="Arial" pitchFamily="-65" charset="0"/>
                <a:cs typeface="Arial" pitchFamily="-65" charset="0"/>
              </a:rPr>
              <a:t>,</a:t>
            </a:r>
          </a:p>
          <a:p>
            <a:pPr algn="ctr">
              <a:lnSpc>
                <a:spcPts val="450"/>
              </a:lnSpc>
            </a:pPr>
            <a:r>
              <a:rPr lang="en-US" sz="350" dirty="0">
                <a:ea typeface="Arial" pitchFamily="-65" charset="0"/>
                <a:cs typeface="Arial" pitchFamily="-65" charset="0"/>
              </a:rPr>
              <a:t>AGLT2, </a:t>
            </a:r>
            <a:r>
              <a:rPr lang="en-US" sz="350" dirty="0" err="1">
                <a:ea typeface="Arial" pitchFamily="-65" charset="0"/>
                <a:cs typeface="Arial" pitchFamily="-65" charset="0"/>
              </a:rPr>
              <a:t>UChi</a:t>
            </a:r>
            <a:r>
              <a:rPr lang="en-US" sz="350" dirty="0">
                <a:ea typeface="Arial" pitchFamily="-65" charset="0"/>
                <a:cs typeface="Arial" pitchFamily="-65" charset="0"/>
              </a:rPr>
              <a:t>,</a:t>
            </a:r>
            <a:br>
              <a:rPr lang="en-US" sz="350" dirty="0">
                <a:ea typeface="Arial" pitchFamily="-65" charset="0"/>
                <a:cs typeface="Arial" pitchFamily="-65" charset="0"/>
              </a:rPr>
            </a:br>
            <a:r>
              <a:rPr lang="en-US" sz="350" dirty="0">
                <a:ea typeface="Arial" pitchFamily="-65" charset="0"/>
                <a:cs typeface="Arial" pitchFamily="-65" charset="0"/>
              </a:rPr>
              <a:t>IU, Purdue,</a:t>
            </a:r>
            <a:br>
              <a:rPr lang="en-US" sz="350" dirty="0">
                <a:ea typeface="Arial" pitchFamily="-65" charset="0"/>
                <a:cs typeface="Arial" pitchFamily="-65" charset="0"/>
              </a:rPr>
            </a:br>
            <a:r>
              <a:rPr lang="en-US" sz="350" dirty="0">
                <a:ea typeface="Arial" pitchFamily="-65" charset="0"/>
                <a:cs typeface="Arial" pitchFamily="-65" charset="0"/>
              </a:rPr>
              <a:t>UT Austin,</a:t>
            </a:r>
          </a:p>
          <a:p>
            <a:pPr algn="ctr">
              <a:lnSpc>
                <a:spcPts val="450"/>
              </a:lnSpc>
            </a:pPr>
            <a:r>
              <a:rPr lang="en-US" sz="350" dirty="0">
                <a:cs typeface="Arial" pitchFamily="-65" charset="0"/>
              </a:rPr>
              <a:t>U. Florida</a:t>
            </a:r>
            <a:endParaRPr lang="en-US" sz="350" dirty="0"/>
          </a:p>
        </p:txBody>
      </p:sp>
      <p:sp>
        <p:nvSpPr>
          <p:cNvPr id="644" name="TextBox 643"/>
          <p:cNvSpPr txBox="1"/>
          <p:nvPr/>
        </p:nvSpPr>
        <p:spPr>
          <a:xfrm rot="1632049">
            <a:off x="5143875" y="2557718"/>
            <a:ext cx="319773" cy="170816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All sites at WIX multipoint VLAN,</a:t>
            </a:r>
          </a:p>
          <a:p>
            <a:pPr algn="ctr"/>
            <a:r>
              <a:rPr lang="en-US" sz="350" dirty="0"/>
              <a:t>ANSP, RNP</a:t>
            </a:r>
          </a:p>
        </p:txBody>
      </p:sp>
      <p:sp>
        <p:nvSpPr>
          <p:cNvPr id="646" name="TextBox 645"/>
          <p:cNvSpPr txBox="1"/>
          <p:nvPr/>
        </p:nvSpPr>
        <p:spPr>
          <a:xfrm rot="17460000">
            <a:off x="7797790" y="1980102"/>
            <a:ext cx="184135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>
                <a:solidFill>
                  <a:schemeClr val="bg1"/>
                </a:solidFill>
              </a:rPr>
              <a:t>KIAE/RU</a:t>
            </a:r>
          </a:p>
        </p:txBody>
      </p:sp>
      <p:sp>
        <p:nvSpPr>
          <p:cNvPr id="516" name="Freeform 515"/>
          <p:cNvSpPr/>
          <p:nvPr/>
        </p:nvSpPr>
        <p:spPr bwMode="auto">
          <a:xfrm>
            <a:off x="9830793" y="788283"/>
            <a:ext cx="713228" cy="17363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959029 w 959029"/>
              <a:gd name="connsiteY0" fmla="*/ 39807 h 39807"/>
              <a:gd name="connsiteX1" fmla="*/ 0 w 959029"/>
              <a:gd name="connsiteY1" fmla="*/ 7531 h 39807"/>
              <a:gd name="connsiteX0" fmla="*/ 959029 w 959029"/>
              <a:gd name="connsiteY0" fmla="*/ 34425 h 34425"/>
              <a:gd name="connsiteX1" fmla="*/ 0 w 959029"/>
              <a:gd name="connsiteY1" fmla="*/ 2149 h 34425"/>
              <a:gd name="connsiteX0" fmla="*/ 988162 w 988162"/>
              <a:gd name="connsiteY0" fmla="*/ 40057 h 40057"/>
              <a:gd name="connsiteX1" fmla="*/ 0 w 988162"/>
              <a:gd name="connsiteY1" fmla="*/ 706 h 40057"/>
              <a:gd name="connsiteX0" fmla="*/ 1357860 w 1357860"/>
              <a:gd name="connsiteY0" fmla="*/ 33699 h 33699"/>
              <a:gd name="connsiteX1" fmla="*/ 0 w 1357860"/>
              <a:gd name="connsiteY1" fmla="*/ 2458 h 3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57860" h="33699">
                <a:moveTo>
                  <a:pt x="1357860" y="33699"/>
                </a:moveTo>
                <a:cubicBezTo>
                  <a:pt x="1321212" y="-10922"/>
                  <a:pt x="349007" y="1144"/>
                  <a:pt x="0" y="245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53" name="Oval 652"/>
          <p:cNvSpPr/>
          <p:nvPr/>
        </p:nvSpPr>
        <p:spPr bwMode="auto">
          <a:xfrm rot="5400000">
            <a:off x="10402206" y="860903"/>
            <a:ext cx="280518" cy="118580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b="1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Moscow</a:t>
            </a:r>
          </a:p>
        </p:txBody>
      </p:sp>
      <p:sp>
        <p:nvSpPr>
          <p:cNvPr id="654" name="Oval 653"/>
          <p:cNvSpPr/>
          <p:nvPr/>
        </p:nvSpPr>
        <p:spPr bwMode="auto">
          <a:xfrm>
            <a:off x="9596804" y="715500"/>
            <a:ext cx="280518" cy="118580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b="1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Helsinki</a:t>
            </a:r>
          </a:p>
        </p:txBody>
      </p:sp>
      <p:sp>
        <p:nvSpPr>
          <p:cNvPr id="601" name="TextBox 600"/>
          <p:cNvSpPr txBox="1"/>
          <p:nvPr/>
        </p:nvSpPr>
        <p:spPr>
          <a:xfrm>
            <a:off x="11005838" y="2220044"/>
            <a:ext cx="485251" cy="1384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50" dirty="0"/>
              <a:t>prague_cesnet_lcg2,</a:t>
            </a:r>
            <a:br>
              <a:rPr lang="en-US" sz="450" dirty="0"/>
            </a:br>
            <a:r>
              <a:rPr lang="en-US" sz="450" dirty="0"/>
              <a:t>FZU/praguelcg2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488" y="6741627"/>
            <a:ext cx="247650" cy="58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7" name="Cross 636"/>
          <p:cNvSpPr/>
          <p:nvPr/>
        </p:nvSpPr>
        <p:spPr bwMode="auto">
          <a:xfrm>
            <a:off x="1725400" y="4058605"/>
            <a:ext cx="391530" cy="352425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b="1" dirty="0" err="1">
                <a:latin typeface="Arial" pitchFamily="-65" charset="0"/>
                <a:ea typeface="Arial" pitchFamily="-65" charset="0"/>
                <a:cs typeface="Arial" pitchFamily="-65" charset="0"/>
              </a:rPr>
              <a:t>SingAREN</a:t>
            </a:r>
            <a:endParaRPr lang="en-US" sz="550" b="1" dirty="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Singapore</a:t>
            </a:r>
            <a:endParaRPr lang="en-US" sz="550" b="1" dirty="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59" name="Freeform 658"/>
          <p:cNvSpPr/>
          <p:nvPr/>
        </p:nvSpPr>
        <p:spPr bwMode="auto">
          <a:xfrm flipH="1">
            <a:off x="10269706" y="1748954"/>
            <a:ext cx="240027" cy="935783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69867838 w 69868232"/>
              <a:gd name="connsiteY0" fmla="*/ 22 h 42174584"/>
              <a:gd name="connsiteX1" fmla="*/ 487392 w 69868232"/>
              <a:gd name="connsiteY1" fmla="*/ 21926843 h 42174584"/>
              <a:gd name="connsiteX2" fmla="*/ 7228933 w 69868232"/>
              <a:gd name="connsiteY2" fmla="*/ 42174584 h 42174584"/>
              <a:gd name="connsiteX0" fmla="*/ 69618313 w 69618707"/>
              <a:gd name="connsiteY0" fmla="*/ 22 h 39177105"/>
              <a:gd name="connsiteX1" fmla="*/ 237867 w 69618707"/>
              <a:gd name="connsiteY1" fmla="*/ 21926843 h 39177105"/>
              <a:gd name="connsiteX2" fmla="*/ 13772645 w 69618707"/>
              <a:gd name="connsiteY2" fmla="*/ 39177105 h 39177105"/>
              <a:gd name="connsiteX0" fmla="*/ 94766463 w 94766659"/>
              <a:gd name="connsiteY0" fmla="*/ 22 h 39177105"/>
              <a:gd name="connsiteX1" fmla="*/ 80741 w 94766659"/>
              <a:gd name="connsiteY1" fmla="*/ 21926850 h 39177105"/>
              <a:gd name="connsiteX2" fmla="*/ 38920795 w 94766659"/>
              <a:gd name="connsiteY2" fmla="*/ 39177105 h 39177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66659" h="39177105">
                <a:moveTo>
                  <a:pt x="94766463" y="22"/>
                </a:moveTo>
                <a:cubicBezTo>
                  <a:pt x="94948120" y="-17519"/>
                  <a:pt x="2109668" y="16266982"/>
                  <a:pt x="80741" y="21926850"/>
                </a:cubicBezTo>
                <a:cubicBezTo>
                  <a:pt x="-1948186" y="27586718"/>
                  <a:pt x="34856337" y="33266138"/>
                  <a:pt x="38920795" y="39177105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87" name="Freeform 7"/>
          <p:cNvSpPr>
            <a:spLocks/>
          </p:cNvSpPr>
          <p:nvPr/>
        </p:nvSpPr>
        <p:spPr bwMode="auto">
          <a:xfrm>
            <a:off x="9684662" y="1362937"/>
            <a:ext cx="658312" cy="56712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988" name="TextBox 987"/>
          <p:cNvSpPr txBox="1"/>
          <p:nvPr/>
        </p:nvSpPr>
        <p:spPr>
          <a:xfrm>
            <a:off x="9761910" y="1386900"/>
            <a:ext cx="409702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/>
              <a:t>DFN</a:t>
            </a:r>
          </a:p>
          <a:p>
            <a:pPr algn="ctr"/>
            <a:r>
              <a:rPr lang="en-US" sz="650" b="1" u="sng"/>
              <a:t>Germany</a:t>
            </a:r>
          </a:p>
        </p:txBody>
      </p:sp>
      <p:sp>
        <p:nvSpPr>
          <p:cNvPr id="989" name="TextBox 988"/>
          <p:cNvSpPr txBox="1"/>
          <p:nvPr/>
        </p:nvSpPr>
        <p:spPr>
          <a:xfrm>
            <a:off x="10093352" y="1442256"/>
            <a:ext cx="129459" cy="7848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9050">
            <a:solidFill>
              <a:srgbClr val="FFFF00"/>
            </a:solidFill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DESY</a:t>
            </a:r>
          </a:p>
        </p:txBody>
      </p:sp>
      <p:sp>
        <p:nvSpPr>
          <p:cNvPr id="990" name="TextBox 989"/>
          <p:cNvSpPr txBox="1"/>
          <p:nvPr/>
        </p:nvSpPr>
        <p:spPr>
          <a:xfrm>
            <a:off x="9824251" y="1719955"/>
            <a:ext cx="392352" cy="14773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RWTH, </a:t>
            </a:r>
            <a:r>
              <a:rPr lang="en-US" sz="450" dirty="0" err="1"/>
              <a:t>Wupp.U</a:t>
            </a:r>
            <a:r>
              <a:rPr lang="en-US" sz="450" dirty="0"/>
              <a:t>,</a:t>
            </a:r>
            <a:br>
              <a:rPr lang="en-US" sz="450" dirty="0"/>
            </a:br>
            <a:r>
              <a:rPr lang="en-US" sz="450" dirty="0"/>
              <a:t>GSI</a:t>
            </a:r>
          </a:p>
        </p:txBody>
      </p:sp>
      <p:sp>
        <p:nvSpPr>
          <p:cNvPr id="991" name="TextBox 990"/>
          <p:cNvSpPr txBox="1"/>
          <p:nvPr/>
        </p:nvSpPr>
        <p:spPr>
          <a:xfrm>
            <a:off x="10206857" y="1985162"/>
            <a:ext cx="9298" cy="9387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endParaRPr lang="en-US" sz="550" dirty="0"/>
          </a:p>
        </p:txBody>
      </p:sp>
      <p:grpSp>
        <p:nvGrpSpPr>
          <p:cNvPr id="1072" name="Group 1071"/>
          <p:cNvGrpSpPr/>
          <p:nvPr/>
        </p:nvGrpSpPr>
        <p:grpSpPr>
          <a:xfrm>
            <a:off x="9958988" y="1605741"/>
            <a:ext cx="327553" cy="78483"/>
            <a:chOff x="14542717" y="2799908"/>
            <a:chExt cx="655106" cy="156968"/>
          </a:xfrm>
        </p:grpSpPr>
        <p:cxnSp>
          <p:nvCxnSpPr>
            <p:cNvPr id="1073" name="Straight Connector 1072"/>
            <p:cNvCxnSpPr/>
            <p:nvPr/>
          </p:nvCxnSpPr>
          <p:spPr bwMode="auto">
            <a:xfrm>
              <a:off x="15043154" y="2886085"/>
              <a:ext cx="154669" cy="0"/>
            </a:xfrm>
            <a:prstGeom prst="line">
              <a:avLst/>
            </a:prstGeom>
            <a:noFill/>
            <a:ln w="508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4" name="TextBox 1073"/>
            <p:cNvSpPr txBox="1"/>
            <p:nvPr/>
          </p:nvSpPr>
          <p:spPr>
            <a:xfrm>
              <a:off x="14542717" y="2799908"/>
              <a:ext cx="480132" cy="156968"/>
            </a:xfrm>
            <a:prstGeom prst="rect">
              <a:avLst/>
            </a:prstGeom>
            <a:solidFill>
              <a:srgbClr val="99CCFF"/>
            </a:solidFill>
          </p:spPr>
          <p:txBody>
            <a:bodyPr wrap="none" lIns="4572" tIns="4572" rIns="4572" bIns="4572" rtlCol="0">
              <a:spAutoFit/>
            </a:bodyPr>
            <a:lstStyle/>
            <a:p>
              <a:pPr algn="ctr"/>
              <a:r>
                <a:rPr lang="en-US" sz="450" dirty="0"/>
                <a:t>DE-KIT-T1</a:t>
              </a:r>
            </a:p>
          </p:txBody>
        </p:sp>
      </p:grpSp>
      <p:grpSp>
        <p:nvGrpSpPr>
          <p:cNvPr id="1101" name="Group 1100"/>
          <p:cNvGrpSpPr/>
          <p:nvPr/>
        </p:nvGrpSpPr>
        <p:grpSpPr>
          <a:xfrm>
            <a:off x="9722945" y="1604435"/>
            <a:ext cx="148095" cy="78483"/>
            <a:chOff x="14081480" y="2805733"/>
            <a:chExt cx="296193" cy="156964"/>
          </a:xfrm>
        </p:grpSpPr>
        <p:cxnSp>
          <p:nvCxnSpPr>
            <p:cNvPr id="1102" name="Straight Connector 1101"/>
            <p:cNvCxnSpPr/>
            <p:nvPr/>
          </p:nvCxnSpPr>
          <p:spPr bwMode="auto">
            <a:xfrm>
              <a:off x="14223004" y="2891910"/>
              <a:ext cx="154669" cy="0"/>
            </a:xfrm>
            <a:prstGeom prst="line">
              <a:avLst/>
            </a:prstGeom>
            <a:noFill/>
            <a:ln w="508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3" name="TextBox 1102"/>
            <p:cNvSpPr txBox="1"/>
            <p:nvPr/>
          </p:nvSpPr>
          <p:spPr>
            <a:xfrm>
              <a:off x="14081480" y="2805733"/>
              <a:ext cx="165946" cy="156964"/>
            </a:xfrm>
            <a:prstGeom prst="rect">
              <a:avLst/>
            </a:prstGeom>
            <a:solidFill>
              <a:srgbClr val="FFFF00"/>
            </a:solidFill>
            <a:ln w="15875">
              <a:noFill/>
            </a:ln>
          </p:spPr>
          <p:txBody>
            <a:bodyPr wrap="none" lIns="4572" tIns="4572" rIns="4572" bIns="4572" rtlCol="0">
              <a:spAutoFit/>
            </a:bodyPr>
            <a:lstStyle/>
            <a:p>
              <a:pPr algn="ctr"/>
              <a:r>
                <a:rPr lang="en-US" sz="450" dirty="0"/>
                <a:t>KIT</a:t>
              </a:r>
            </a:p>
          </p:txBody>
        </p:sp>
      </p:grpSp>
      <p:sp>
        <p:nvSpPr>
          <p:cNvPr id="1066" name="Oval 1065"/>
          <p:cNvSpPr/>
          <p:nvPr/>
        </p:nvSpPr>
        <p:spPr bwMode="auto">
          <a:xfrm>
            <a:off x="10098001" y="2592739"/>
            <a:ext cx="367790" cy="194128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itchFamily="-65" charset="0"/>
                <a:ea typeface="Arial" pitchFamily="-65" charset="0"/>
                <a:cs typeface="Arial" pitchFamily="-65" charset="0"/>
              </a:rPr>
              <a:t>Frankfurt</a:t>
            </a:r>
          </a:p>
        </p:txBody>
      </p:sp>
      <p:sp>
        <p:nvSpPr>
          <p:cNvPr id="664" name="Freeform 663"/>
          <p:cNvSpPr/>
          <p:nvPr/>
        </p:nvSpPr>
        <p:spPr bwMode="auto">
          <a:xfrm rot="19079225">
            <a:off x="6631754" y="3682597"/>
            <a:ext cx="2002821" cy="1184492"/>
          </a:xfrm>
          <a:custGeom>
            <a:avLst/>
            <a:gdLst>
              <a:gd name="connsiteX0" fmla="*/ 712269 w 746059"/>
              <a:gd name="connsiteY0" fmla="*/ 0 h 731520"/>
              <a:gd name="connsiteX1" fmla="*/ 664143 w 746059"/>
              <a:gd name="connsiteY1" fmla="*/ 481263 h 731520"/>
              <a:gd name="connsiteX2" fmla="*/ 0 w 746059"/>
              <a:gd name="connsiteY2" fmla="*/ 731520 h 731520"/>
              <a:gd name="connsiteX0" fmla="*/ 735225 w 759641"/>
              <a:gd name="connsiteY0" fmla="*/ 0 h 798410"/>
              <a:gd name="connsiteX1" fmla="*/ 664143 w 759641"/>
              <a:gd name="connsiteY1" fmla="*/ 548153 h 798410"/>
              <a:gd name="connsiteX2" fmla="*/ 0 w 759641"/>
              <a:gd name="connsiteY2" fmla="*/ 798410 h 798410"/>
              <a:gd name="connsiteX0" fmla="*/ 735225 w 753466"/>
              <a:gd name="connsiteY0" fmla="*/ 0 h 798410"/>
              <a:gd name="connsiteX1" fmla="*/ 664143 w 753466"/>
              <a:gd name="connsiteY1" fmla="*/ 548153 h 798410"/>
              <a:gd name="connsiteX2" fmla="*/ 0 w 753466"/>
              <a:gd name="connsiteY2" fmla="*/ 798410 h 798410"/>
              <a:gd name="connsiteX0" fmla="*/ 735225 w 735225"/>
              <a:gd name="connsiteY0" fmla="*/ 0 h 798410"/>
              <a:gd name="connsiteX1" fmla="*/ 0 w 735225"/>
              <a:gd name="connsiteY1" fmla="*/ 798410 h 798410"/>
              <a:gd name="connsiteX0" fmla="*/ 735225 w 735225"/>
              <a:gd name="connsiteY0" fmla="*/ 0 h 798410"/>
              <a:gd name="connsiteX1" fmla="*/ 0 w 735225"/>
              <a:gd name="connsiteY1" fmla="*/ 798410 h 798410"/>
              <a:gd name="connsiteX0" fmla="*/ 1556283 w 1556283"/>
              <a:gd name="connsiteY0" fmla="*/ 0 h 1469703"/>
              <a:gd name="connsiteX1" fmla="*/ 0 w 1556283"/>
              <a:gd name="connsiteY1" fmla="*/ 1469703 h 1469703"/>
              <a:gd name="connsiteX0" fmla="*/ 1556283 w 1556283"/>
              <a:gd name="connsiteY0" fmla="*/ 0 h 1469703"/>
              <a:gd name="connsiteX1" fmla="*/ 0 w 1556283"/>
              <a:gd name="connsiteY1" fmla="*/ 1469703 h 1469703"/>
              <a:gd name="connsiteX0" fmla="*/ 1527122 w 1527122"/>
              <a:gd name="connsiteY0" fmla="*/ 0 h 1472910"/>
              <a:gd name="connsiteX1" fmla="*/ 0 w 1527122"/>
              <a:gd name="connsiteY1" fmla="*/ 1472911 h 1472910"/>
              <a:gd name="connsiteX0" fmla="*/ 1490190 w 1490190"/>
              <a:gd name="connsiteY0" fmla="*/ 0 h 1374302"/>
              <a:gd name="connsiteX1" fmla="*/ 0 w 1490190"/>
              <a:gd name="connsiteY1" fmla="*/ 1374301 h 1374302"/>
              <a:gd name="connsiteX0" fmla="*/ 1640017 w 1640017"/>
              <a:gd name="connsiteY0" fmla="*/ -1 h 1589213"/>
              <a:gd name="connsiteX1" fmla="*/ 0 w 1640017"/>
              <a:gd name="connsiteY1" fmla="*/ 1589213 h 1589213"/>
              <a:gd name="connsiteX0" fmla="*/ 1640017 w 1640017"/>
              <a:gd name="connsiteY0" fmla="*/ 0 h 1589214"/>
              <a:gd name="connsiteX1" fmla="*/ 0 w 1640017"/>
              <a:gd name="connsiteY1" fmla="*/ 1589214 h 1589214"/>
              <a:gd name="connsiteX0" fmla="*/ 1654122 w 1654122"/>
              <a:gd name="connsiteY0" fmla="*/ 0 h 1532496"/>
              <a:gd name="connsiteX1" fmla="*/ 0 w 1654122"/>
              <a:gd name="connsiteY1" fmla="*/ 1532496 h 1532496"/>
              <a:gd name="connsiteX0" fmla="*/ 1672695 w 1672695"/>
              <a:gd name="connsiteY0" fmla="*/ 0 h 1476817"/>
              <a:gd name="connsiteX1" fmla="*/ 0 w 1672695"/>
              <a:gd name="connsiteY1" fmla="*/ 1476817 h 1476817"/>
              <a:gd name="connsiteX0" fmla="*/ 1658590 w 1658590"/>
              <a:gd name="connsiteY0" fmla="*/ 0 h 1533537"/>
              <a:gd name="connsiteX1" fmla="*/ 0 w 1658590"/>
              <a:gd name="connsiteY1" fmla="*/ 1533537 h 1533537"/>
              <a:gd name="connsiteX0" fmla="*/ 1665875 w 1665875"/>
              <a:gd name="connsiteY0" fmla="*/ 0 h 1485231"/>
              <a:gd name="connsiteX1" fmla="*/ 0 w 1665875"/>
              <a:gd name="connsiteY1" fmla="*/ 1485231 h 1485231"/>
              <a:gd name="connsiteX0" fmla="*/ 1665875 w 1665875"/>
              <a:gd name="connsiteY0" fmla="*/ 0 h 1793046"/>
              <a:gd name="connsiteX1" fmla="*/ 0 w 1665875"/>
              <a:gd name="connsiteY1" fmla="*/ 1485231 h 1793046"/>
              <a:gd name="connsiteX0" fmla="*/ 1627880 w 1627880"/>
              <a:gd name="connsiteY0" fmla="*/ 2163884 h 2210943"/>
              <a:gd name="connsiteX1" fmla="*/ 0 w 1627880"/>
              <a:gd name="connsiteY1" fmla="*/ 0 h 2210943"/>
              <a:gd name="connsiteX0" fmla="*/ 1627880 w 1627880"/>
              <a:gd name="connsiteY0" fmla="*/ 2163884 h 2163884"/>
              <a:gd name="connsiteX1" fmla="*/ 0 w 1627880"/>
              <a:gd name="connsiteY1" fmla="*/ 0 h 2163884"/>
              <a:gd name="connsiteX0" fmla="*/ 1627880 w 1627880"/>
              <a:gd name="connsiteY0" fmla="*/ 2163884 h 2163884"/>
              <a:gd name="connsiteX1" fmla="*/ 770210 w 1627880"/>
              <a:gd name="connsiteY1" fmla="*/ 416321 h 2163884"/>
              <a:gd name="connsiteX2" fmla="*/ 0 w 1627880"/>
              <a:gd name="connsiteY2" fmla="*/ 0 h 2163884"/>
              <a:gd name="connsiteX0" fmla="*/ 1627880 w 1627880"/>
              <a:gd name="connsiteY0" fmla="*/ 2163884 h 2163884"/>
              <a:gd name="connsiteX1" fmla="*/ 770210 w 1627880"/>
              <a:gd name="connsiteY1" fmla="*/ 416321 h 2163884"/>
              <a:gd name="connsiteX2" fmla="*/ 0 w 1627880"/>
              <a:gd name="connsiteY2" fmla="*/ 0 h 2163884"/>
              <a:gd name="connsiteX0" fmla="*/ 1627880 w 1627880"/>
              <a:gd name="connsiteY0" fmla="*/ 2163884 h 2163884"/>
              <a:gd name="connsiteX1" fmla="*/ 770210 w 1627880"/>
              <a:gd name="connsiteY1" fmla="*/ 416321 h 2163884"/>
              <a:gd name="connsiteX2" fmla="*/ 0 w 1627880"/>
              <a:gd name="connsiteY2" fmla="*/ 0 h 2163884"/>
              <a:gd name="connsiteX0" fmla="*/ 1627880 w 1627880"/>
              <a:gd name="connsiteY0" fmla="*/ 2163884 h 2163884"/>
              <a:gd name="connsiteX1" fmla="*/ 838654 w 1627880"/>
              <a:gd name="connsiteY1" fmla="*/ 330373 h 2163884"/>
              <a:gd name="connsiteX2" fmla="*/ 0 w 1627880"/>
              <a:gd name="connsiteY2" fmla="*/ 0 h 2163884"/>
              <a:gd name="connsiteX0" fmla="*/ 1687659 w 1687659"/>
              <a:gd name="connsiteY0" fmla="*/ 1719927 h 1719926"/>
              <a:gd name="connsiteX1" fmla="*/ 838654 w 1687659"/>
              <a:gd name="connsiteY1" fmla="*/ 330373 h 1719926"/>
              <a:gd name="connsiteX2" fmla="*/ 0 w 1687659"/>
              <a:gd name="connsiteY2" fmla="*/ 0 h 1719926"/>
              <a:gd name="connsiteX0" fmla="*/ 1647676 w 1647676"/>
              <a:gd name="connsiteY0" fmla="*/ 1749242 h 1749242"/>
              <a:gd name="connsiteX1" fmla="*/ 838654 w 1647676"/>
              <a:gd name="connsiteY1" fmla="*/ 330373 h 1749242"/>
              <a:gd name="connsiteX2" fmla="*/ 0 w 1647676"/>
              <a:gd name="connsiteY2" fmla="*/ 0 h 1749242"/>
              <a:gd name="connsiteX0" fmla="*/ 1647676 w 1647676"/>
              <a:gd name="connsiteY0" fmla="*/ 1749242 h 1749242"/>
              <a:gd name="connsiteX1" fmla="*/ 838654 w 1647676"/>
              <a:gd name="connsiteY1" fmla="*/ 330373 h 1749242"/>
              <a:gd name="connsiteX2" fmla="*/ 0 w 1647676"/>
              <a:gd name="connsiteY2" fmla="*/ 0 h 1749242"/>
              <a:gd name="connsiteX0" fmla="*/ 1641285 w 1641285"/>
              <a:gd name="connsiteY0" fmla="*/ 2160762 h 2160761"/>
              <a:gd name="connsiteX1" fmla="*/ 838654 w 1641285"/>
              <a:gd name="connsiteY1" fmla="*/ 330373 h 2160761"/>
              <a:gd name="connsiteX2" fmla="*/ 0 w 1641285"/>
              <a:gd name="connsiteY2" fmla="*/ 0 h 2160761"/>
              <a:gd name="connsiteX0" fmla="*/ 1641285 w 1641285"/>
              <a:gd name="connsiteY0" fmla="*/ 2160762 h 2160762"/>
              <a:gd name="connsiteX1" fmla="*/ 838654 w 1641285"/>
              <a:gd name="connsiteY1" fmla="*/ 330373 h 2160762"/>
              <a:gd name="connsiteX2" fmla="*/ 0 w 1641285"/>
              <a:gd name="connsiteY2" fmla="*/ 0 h 2160762"/>
              <a:gd name="connsiteX0" fmla="*/ 1611833 w 1611833"/>
              <a:gd name="connsiteY0" fmla="*/ 2201015 h 2201015"/>
              <a:gd name="connsiteX1" fmla="*/ 838654 w 1611833"/>
              <a:gd name="connsiteY1" fmla="*/ 330373 h 2201015"/>
              <a:gd name="connsiteX2" fmla="*/ 0 w 1611833"/>
              <a:gd name="connsiteY2" fmla="*/ 0 h 2201015"/>
              <a:gd name="connsiteX0" fmla="*/ 1643247 w 1643247"/>
              <a:gd name="connsiteY0" fmla="*/ 2168652 h 2168652"/>
              <a:gd name="connsiteX1" fmla="*/ 838654 w 1643247"/>
              <a:gd name="connsiteY1" fmla="*/ 330373 h 2168652"/>
              <a:gd name="connsiteX2" fmla="*/ 0 w 1643247"/>
              <a:gd name="connsiteY2" fmla="*/ 0 h 2168652"/>
              <a:gd name="connsiteX0" fmla="*/ 1643247 w 1643247"/>
              <a:gd name="connsiteY0" fmla="*/ 2168652 h 2168652"/>
              <a:gd name="connsiteX1" fmla="*/ 838654 w 1643247"/>
              <a:gd name="connsiteY1" fmla="*/ 330373 h 2168652"/>
              <a:gd name="connsiteX2" fmla="*/ 0 w 1643247"/>
              <a:gd name="connsiteY2" fmla="*/ 0 h 2168652"/>
              <a:gd name="connsiteX0" fmla="*/ 1643247 w 1643247"/>
              <a:gd name="connsiteY0" fmla="*/ 2168652 h 2168652"/>
              <a:gd name="connsiteX1" fmla="*/ 838654 w 1643247"/>
              <a:gd name="connsiteY1" fmla="*/ 330373 h 2168652"/>
              <a:gd name="connsiteX2" fmla="*/ 0 w 1643247"/>
              <a:gd name="connsiteY2" fmla="*/ 0 h 2168652"/>
              <a:gd name="connsiteX0" fmla="*/ 1643247 w 1643247"/>
              <a:gd name="connsiteY0" fmla="*/ 2168652 h 2220386"/>
              <a:gd name="connsiteX1" fmla="*/ 1151638 w 1643247"/>
              <a:gd name="connsiteY1" fmla="*/ 2149088 h 2220386"/>
              <a:gd name="connsiteX2" fmla="*/ 0 w 1643247"/>
              <a:gd name="connsiteY2" fmla="*/ 0 h 2220386"/>
              <a:gd name="connsiteX0" fmla="*/ 1643247 w 1643247"/>
              <a:gd name="connsiteY0" fmla="*/ 2168652 h 3288552"/>
              <a:gd name="connsiteX1" fmla="*/ 1151638 w 1643247"/>
              <a:gd name="connsiteY1" fmla="*/ 2149088 h 3288552"/>
              <a:gd name="connsiteX2" fmla="*/ 798930 w 1643247"/>
              <a:gd name="connsiteY2" fmla="*/ 3235677 h 3288552"/>
              <a:gd name="connsiteX3" fmla="*/ 0 w 1643247"/>
              <a:gd name="connsiteY3" fmla="*/ 0 h 3288552"/>
              <a:gd name="connsiteX0" fmla="*/ 1643247 w 1643247"/>
              <a:gd name="connsiteY0" fmla="*/ 2168652 h 3276035"/>
              <a:gd name="connsiteX1" fmla="*/ 1245131 w 1643247"/>
              <a:gd name="connsiteY1" fmla="*/ 1585489 h 3276035"/>
              <a:gd name="connsiteX2" fmla="*/ 798930 w 1643247"/>
              <a:gd name="connsiteY2" fmla="*/ 3235677 h 3276035"/>
              <a:gd name="connsiteX3" fmla="*/ 0 w 1643247"/>
              <a:gd name="connsiteY3" fmla="*/ 0 h 3276035"/>
              <a:gd name="connsiteX0" fmla="*/ 1643247 w 1643247"/>
              <a:gd name="connsiteY0" fmla="*/ 2168652 h 3276035"/>
              <a:gd name="connsiteX1" fmla="*/ 1245131 w 1643247"/>
              <a:gd name="connsiteY1" fmla="*/ 1585489 h 3276035"/>
              <a:gd name="connsiteX2" fmla="*/ 798930 w 1643247"/>
              <a:gd name="connsiteY2" fmla="*/ 3235677 h 3276035"/>
              <a:gd name="connsiteX3" fmla="*/ 0 w 1643247"/>
              <a:gd name="connsiteY3" fmla="*/ 0 h 3276035"/>
              <a:gd name="connsiteX0" fmla="*/ 1643247 w 1643247"/>
              <a:gd name="connsiteY0" fmla="*/ 2168652 h 3276035"/>
              <a:gd name="connsiteX1" fmla="*/ 1245131 w 1643247"/>
              <a:gd name="connsiteY1" fmla="*/ 1585489 h 3276035"/>
              <a:gd name="connsiteX2" fmla="*/ 798930 w 1643247"/>
              <a:gd name="connsiteY2" fmla="*/ 3235677 h 3276035"/>
              <a:gd name="connsiteX3" fmla="*/ 0 w 1643247"/>
              <a:gd name="connsiteY3" fmla="*/ 0 h 3276035"/>
              <a:gd name="connsiteX0" fmla="*/ 1643247 w 1643247"/>
              <a:gd name="connsiteY0" fmla="*/ 2168652 h 3276035"/>
              <a:gd name="connsiteX1" fmla="*/ 1245131 w 1643247"/>
              <a:gd name="connsiteY1" fmla="*/ 1585489 h 3276035"/>
              <a:gd name="connsiteX2" fmla="*/ 798930 w 1643247"/>
              <a:gd name="connsiteY2" fmla="*/ 3235677 h 3276035"/>
              <a:gd name="connsiteX3" fmla="*/ 0 w 1643247"/>
              <a:gd name="connsiteY3" fmla="*/ 0 h 3276035"/>
              <a:gd name="connsiteX0" fmla="*/ 1643247 w 1643247"/>
              <a:gd name="connsiteY0" fmla="*/ 2168652 h 3276035"/>
              <a:gd name="connsiteX1" fmla="*/ 1245131 w 1643247"/>
              <a:gd name="connsiteY1" fmla="*/ 1585489 h 3276035"/>
              <a:gd name="connsiteX2" fmla="*/ 798930 w 1643247"/>
              <a:gd name="connsiteY2" fmla="*/ 3235677 h 3276035"/>
              <a:gd name="connsiteX3" fmla="*/ 0 w 1643247"/>
              <a:gd name="connsiteY3" fmla="*/ 0 h 3276035"/>
              <a:gd name="connsiteX0" fmla="*/ 1643247 w 1643247"/>
              <a:gd name="connsiteY0" fmla="*/ 2168652 h 3277929"/>
              <a:gd name="connsiteX1" fmla="*/ 1245131 w 1643247"/>
              <a:gd name="connsiteY1" fmla="*/ 1585489 h 3277929"/>
              <a:gd name="connsiteX2" fmla="*/ 798930 w 1643247"/>
              <a:gd name="connsiteY2" fmla="*/ 3235677 h 3277929"/>
              <a:gd name="connsiteX3" fmla="*/ 0 w 1643247"/>
              <a:gd name="connsiteY3" fmla="*/ 0 h 3277929"/>
              <a:gd name="connsiteX0" fmla="*/ 1643247 w 1643247"/>
              <a:gd name="connsiteY0" fmla="*/ 2168652 h 3118457"/>
              <a:gd name="connsiteX1" fmla="*/ 1245131 w 1643247"/>
              <a:gd name="connsiteY1" fmla="*/ 1585489 h 3118457"/>
              <a:gd name="connsiteX2" fmla="*/ 762958 w 1643247"/>
              <a:gd name="connsiteY2" fmla="*/ 3072954 h 3118457"/>
              <a:gd name="connsiteX3" fmla="*/ 0 w 1643247"/>
              <a:gd name="connsiteY3" fmla="*/ 0 h 3118457"/>
              <a:gd name="connsiteX0" fmla="*/ 1643247 w 1643247"/>
              <a:gd name="connsiteY0" fmla="*/ 2168652 h 3118456"/>
              <a:gd name="connsiteX1" fmla="*/ 1245131 w 1643247"/>
              <a:gd name="connsiteY1" fmla="*/ 1585489 h 3118456"/>
              <a:gd name="connsiteX2" fmla="*/ 762958 w 1643247"/>
              <a:gd name="connsiteY2" fmla="*/ 3072954 h 3118456"/>
              <a:gd name="connsiteX3" fmla="*/ 0 w 1643247"/>
              <a:gd name="connsiteY3" fmla="*/ 0 h 3118456"/>
              <a:gd name="connsiteX0" fmla="*/ 1643247 w 1643247"/>
              <a:gd name="connsiteY0" fmla="*/ 2168652 h 3118456"/>
              <a:gd name="connsiteX1" fmla="*/ 1245131 w 1643247"/>
              <a:gd name="connsiteY1" fmla="*/ 1585489 h 3118456"/>
              <a:gd name="connsiteX2" fmla="*/ 762958 w 1643247"/>
              <a:gd name="connsiteY2" fmla="*/ 3072954 h 3118456"/>
              <a:gd name="connsiteX3" fmla="*/ 0 w 1643247"/>
              <a:gd name="connsiteY3" fmla="*/ 0 h 3118456"/>
              <a:gd name="connsiteX0" fmla="*/ 1643247 w 1643247"/>
              <a:gd name="connsiteY0" fmla="*/ 2168652 h 3123217"/>
              <a:gd name="connsiteX1" fmla="*/ 1245131 w 1643247"/>
              <a:gd name="connsiteY1" fmla="*/ 1585489 h 3123217"/>
              <a:gd name="connsiteX2" fmla="*/ 762958 w 1643247"/>
              <a:gd name="connsiteY2" fmla="*/ 3072954 h 3123217"/>
              <a:gd name="connsiteX3" fmla="*/ 0 w 1643247"/>
              <a:gd name="connsiteY3" fmla="*/ 0 h 3123217"/>
              <a:gd name="connsiteX0" fmla="*/ 1643247 w 1643247"/>
              <a:gd name="connsiteY0" fmla="*/ 2168652 h 3120714"/>
              <a:gd name="connsiteX1" fmla="*/ 1229047 w 1643247"/>
              <a:gd name="connsiteY1" fmla="*/ 1484675 h 3120714"/>
              <a:gd name="connsiteX2" fmla="*/ 762958 w 1643247"/>
              <a:gd name="connsiteY2" fmla="*/ 3072954 h 3120714"/>
              <a:gd name="connsiteX3" fmla="*/ 0 w 1643247"/>
              <a:gd name="connsiteY3" fmla="*/ 0 h 3120714"/>
              <a:gd name="connsiteX0" fmla="*/ 1643247 w 1643247"/>
              <a:gd name="connsiteY0" fmla="*/ 2168652 h 3121749"/>
              <a:gd name="connsiteX1" fmla="*/ 1248713 w 1643247"/>
              <a:gd name="connsiteY1" fmla="*/ 1527620 h 3121749"/>
              <a:gd name="connsiteX2" fmla="*/ 762958 w 1643247"/>
              <a:gd name="connsiteY2" fmla="*/ 3072954 h 3121749"/>
              <a:gd name="connsiteX3" fmla="*/ 0 w 1643247"/>
              <a:gd name="connsiteY3" fmla="*/ 0 h 3121749"/>
              <a:gd name="connsiteX0" fmla="*/ 1664058 w 1664058"/>
              <a:gd name="connsiteY0" fmla="*/ 1945173 h 2898270"/>
              <a:gd name="connsiteX1" fmla="*/ 1269524 w 1664058"/>
              <a:gd name="connsiteY1" fmla="*/ 1304141 h 2898270"/>
              <a:gd name="connsiteX2" fmla="*/ 783769 w 1664058"/>
              <a:gd name="connsiteY2" fmla="*/ 2849475 h 2898270"/>
              <a:gd name="connsiteX3" fmla="*/ 0 w 1664058"/>
              <a:gd name="connsiteY3" fmla="*/ -1 h 2898270"/>
              <a:gd name="connsiteX0" fmla="*/ 1664058 w 1664058"/>
              <a:gd name="connsiteY0" fmla="*/ 1945174 h 2898271"/>
              <a:gd name="connsiteX1" fmla="*/ 1269524 w 1664058"/>
              <a:gd name="connsiteY1" fmla="*/ 1304142 h 2898271"/>
              <a:gd name="connsiteX2" fmla="*/ 783769 w 1664058"/>
              <a:gd name="connsiteY2" fmla="*/ 2849476 h 2898271"/>
              <a:gd name="connsiteX3" fmla="*/ 0 w 1664058"/>
              <a:gd name="connsiteY3" fmla="*/ 0 h 2898271"/>
              <a:gd name="connsiteX0" fmla="*/ 1664058 w 1664058"/>
              <a:gd name="connsiteY0" fmla="*/ 1945174 h 2923584"/>
              <a:gd name="connsiteX1" fmla="*/ 1127447 w 1664058"/>
              <a:gd name="connsiteY1" fmla="*/ 1982351 h 2923584"/>
              <a:gd name="connsiteX2" fmla="*/ 783769 w 1664058"/>
              <a:gd name="connsiteY2" fmla="*/ 2849476 h 2923584"/>
              <a:gd name="connsiteX3" fmla="*/ 0 w 1664058"/>
              <a:gd name="connsiteY3" fmla="*/ 0 h 2923584"/>
              <a:gd name="connsiteX0" fmla="*/ 1664058 w 1664058"/>
              <a:gd name="connsiteY0" fmla="*/ 1945174 h 2911644"/>
              <a:gd name="connsiteX1" fmla="*/ 783769 w 1664058"/>
              <a:gd name="connsiteY1" fmla="*/ 2849476 h 2911644"/>
              <a:gd name="connsiteX2" fmla="*/ 0 w 1664058"/>
              <a:gd name="connsiteY2" fmla="*/ 0 h 2911644"/>
              <a:gd name="connsiteX0" fmla="*/ 1353225 w 1353225"/>
              <a:gd name="connsiteY0" fmla="*/ 2919780 h 3076855"/>
              <a:gd name="connsiteX1" fmla="*/ 783769 w 1353225"/>
              <a:gd name="connsiteY1" fmla="*/ 2849476 h 3076855"/>
              <a:gd name="connsiteX2" fmla="*/ 0 w 1353225"/>
              <a:gd name="connsiteY2" fmla="*/ 0 h 3076855"/>
              <a:gd name="connsiteX0" fmla="*/ 1326670 w 1326670"/>
              <a:gd name="connsiteY0" fmla="*/ 3373862 h 3423257"/>
              <a:gd name="connsiteX1" fmla="*/ 783769 w 1326670"/>
              <a:gd name="connsiteY1" fmla="*/ 2849476 h 3423257"/>
              <a:gd name="connsiteX2" fmla="*/ 0 w 1326670"/>
              <a:gd name="connsiteY2" fmla="*/ 0 h 3423257"/>
              <a:gd name="connsiteX0" fmla="*/ 1326670 w 1326670"/>
              <a:gd name="connsiteY0" fmla="*/ 3373862 h 3395065"/>
              <a:gd name="connsiteX1" fmla="*/ 895136 w 1326670"/>
              <a:gd name="connsiteY1" fmla="*/ 2117831 h 3395065"/>
              <a:gd name="connsiteX2" fmla="*/ 0 w 1326670"/>
              <a:gd name="connsiteY2" fmla="*/ 0 h 3395065"/>
              <a:gd name="connsiteX0" fmla="*/ 1326670 w 1326670"/>
              <a:gd name="connsiteY0" fmla="*/ 3373862 h 3373862"/>
              <a:gd name="connsiteX1" fmla="*/ 895136 w 1326670"/>
              <a:gd name="connsiteY1" fmla="*/ 2117831 h 3373862"/>
              <a:gd name="connsiteX2" fmla="*/ 0 w 1326670"/>
              <a:gd name="connsiteY2" fmla="*/ 0 h 3373862"/>
              <a:gd name="connsiteX0" fmla="*/ 1326670 w 1326670"/>
              <a:gd name="connsiteY0" fmla="*/ 3373862 h 3373862"/>
              <a:gd name="connsiteX1" fmla="*/ 895136 w 1326670"/>
              <a:gd name="connsiteY1" fmla="*/ 2117831 h 3373862"/>
              <a:gd name="connsiteX2" fmla="*/ 0 w 1326670"/>
              <a:gd name="connsiteY2" fmla="*/ 0 h 3373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6670" h="3373862">
                <a:moveTo>
                  <a:pt x="1326670" y="3373862"/>
                </a:moveTo>
                <a:cubicBezTo>
                  <a:pt x="1201376" y="3230366"/>
                  <a:pt x="1172479" y="2442027"/>
                  <a:pt x="895136" y="2117831"/>
                </a:cubicBezTo>
                <a:cubicBezTo>
                  <a:pt x="703196" y="1759650"/>
                  <a:pt x="338366" y="1942342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81" name="Freeform 880"/>
          <p:cNvSpPr/>
          <p:nvPr/>
        </p:nvSpPr>
        <p:spPr bwMode="auto">
          <a:xfrm>
            <a:off x="6524628" y="349883"/>
            <a:ext cx="1151696" cy="1955999"/>
          </a:xfrm>
          <a:custGeom>
            <a:avLst/>
            <a:gdLst>
              <a:gd name="connsiteX0" fmla="*/ 712269 w 746059"/>
              <a:gd name="connsiteY0" fmla="*/ 0 h 731520"/>
              <a:gd name="connsiteX1" fmla="*/ 664143 w 746059"/>
              <a:gd name="connsiteY1" fmla="*/ 481263 h 731520"/>
              <a:gd name="connsiteX2" fmla="*/ 0 w 746059"/>
              <a:gd name="connsiteY2" fmla="*/ 731520 h 731520"/>
              <a:gd name="connsiteX0" fmla="*/ 735225 w 759641"/>
              <a:gd name="connsiteY0" fmla="*/ 0 h 798410"/>
              <a:gd name="connsiteX1" fmla="*/ 664143 w 759641"/>
              <a:gd name="connsiteY1" fmla="*/ 548153 h 798410"/>
              <a:gd name="connsiteX2" fmla="*/ 0 w 759641"/>
              <a:gd name="connsiteY2" fmla="*/ 798410 h 798410"/>
              <a:gd name="connsiteX0" fmla="*/ 735225 w 753466"/>
              <a:gd name="connsiteY0" fmla="*/ 0 h 798410"/>
              <a:gd name="connsiteX1" fmla="*/ 664143 w 753466"/>
              <a:gd name="connsiteY1" fmla="*/ 548153 h 798410"/>
              <a:gd name="connsiteX2" fmla="*/ 0 w 753466"/>
              <a:gd name="connsiteY2" fmla="*/ 798410 h 798410"/>
              <a:gd name="connsiteX0" fmla="*/ 735225 w 735225"/>
              <a:gd name="connsiteY0" fmla="*/ 0 h 798410"/>
              <a:gd name="connsiteX1" fmla="*/ 0 w 735225"/>
              <a:gd name="connsiteY1" fmla="*/ 798410 h 798410"/>
              <a:gd name="connsiteX0" fmla="*/ 735225 w 735225"/>
              <a:gd name="connsiteY0" fmla="*/ 0 h 798410"/>
              <a:gd name="connsiteX1" fmla="*/ 0 w 735225"/>
              <a:gd name="connsiteY1" fmla="*/ 798410 h 798410"/>
              <a:gd name="connsiteX0" fmla="*/ 717247 w 717247"/>
              <a:gd name="connsiteY0" fmla="*/ 0 h 1019274"/>
              <a:gd name="connsiteX1" fmla="*/ 0 w 717247"/>
              <a:gd name="connsiteY1" fmla="*/ 1019274 h 1019274"/>
              <a:gd name="connsiteX0" fmla="*/ 717247 w 717247"/>
              <a:gd name="connsiteY0" fmla="*/ 0 h 1019274"/>
              <a:gd name="connsiteX1" fmla="*/ 0 w 717247"/>
              <a:gd name="connsiteY1" fmla="*/ 1019274 h 1019274"/>
              <a:gd name="connsiteX0" fmla="*/ 1377474 w 1377474"/>
              <a:gd name="connsiteY0" fmla="*/ 3933175 h 3978891"/>
              <a:gd name="connsiteX1" fmla="*/ 0 w 1377474"/>
              <a:gd name="connsiteY1" fmla="*/ 79344 h 3978891"/>
              <a:gd name="connsiteX0" fmla="*/ 1377474 w 1377474"/>
              <a:gd name="connsiteY0" fmla="*/ 3862383 h 3912924"/>
              <a:gd name="connsiteX1" fmla="*/ 0 w 1377474"/>
              <a:gd name="connsiteY1" fmla="*/ 8552 h 3912924"/>
              <a:gd name="connsiteX0" fmla="*/ 1377474 w 1377474"/>
              <a:gd name="connsiteY0" fmla="*/ 3862416 h 3862416"/>
              <a:gd name="connsiteX1" fmla="*/ 636219 w 1377474"/>
              <a:gd name="connsiteY1" fmla="*/ 1571474 h 3862416"/>
              <a:gd name="connsiteX2" fmla="*/ 0 w 1377474"/>
              <a:gd name="connsiteY2" fmla="*/ 8585 h 3862416"/>
              <a:gd name="connsiteX0" fmla="*/ 1377474 w 1377474"/>
              <a:gd name="connsiteY0" fmla="*/ 3864058 h 3864058"/>
              <a:gd name="connsiteX1" fmla="*/ 891307 w 1377474"/>
              <a:gd name="connsiteY1" fmla="*/ 806233 h 3864058"/>
              <a:gd name="connsiteX2" fmla="*/ 0 w 1377474"/>
              <a:gd name="connsiteY2" fmla="*/ 10227 h 3864058"/>
              <a:gd name="connsiteX0" fmla="*/ 1377474 w 1377474"/>
              <a:gd name="connsiteY0" fmla="*/ 3915663 h 3915663"/>
              <a:gd name="connsiteX1" fmla="*/ 891307 w 1377474"/>
              <a:gd name="connsiteY1" fmla="*/ 857838 h 3915663"/>
              <a:gd name="connsiteX2" fmla="*/ 0 w 1377474"/>
              <a:gd name="connsiteY2" fmla="*/ 61832 h 3915663"/>
              <a:gd name="connsiteX0" fmla="*/ 1377474 w 1377474"/>
              <a:gd name="connsiteY0" fmla="*/ 3978496 h 3978496"/>
              <a:gd name="connsiteX1" fmla="*/ 891307 w 1377474"/>
              <a:gd name="connsiteY1" fmla="*/ 920671 h 3978496"/>
              <a:gd name="connsiteX2" fmla="*/ 0 w 1377474"/>
              <a:gd name="connsiteY2" fmla="*/ 124665 h 3978496"/>
              <a:gd name="connsiteX0" fmla="*/ 1377474 w 1377474"/>
              <a:gd name="connsiteY0" fmla="*/ 4020049 h 4020049"/>
              <a:gd name="connsiteX1" fmla="*/ 1110382 w 1377474"/>
              <a:gd name="connsiteY1" fmla="*/ 816613 h 4020049"/>
              <a:gd name="connsiteX2" fmla="*/ 0 w 1377474"/>
              <a:gd name="connsiteY2" fmla="*/ 166218 h 4020049"/>
              <a:gd name="connsiteX0" fmla="*/ 1377474 w 1377474"/>
              <a:gd name="connsiteY0" fmla="*/ 4030945 h 4030945"/>
              <a:gd name="connsiteX1" fmla="*/ 1110382 w 1377474"/>
              <a:gd name="connsiteY1" fmla="*/ 827509 h 4030945"/>
              <a:gd name="connsiteX2" fmla="*/ 0 w 1377474"/>
              <a:gd name="connsiteY2" fmla="*/ 177114 h 4030945"/>
              <a:gd name="connsiteX0" fmla="*/ 1377474 w 1377474"/>
              <a:gd name="connsiteY0" fmla="*/ 4034370 h 4034370"/>
              <a:gd name="connsiteX1" fmla="*/ 1161400 w 1377474"/>
              <a:gd name="connsiteY1" fmla="*/ 821226 h 4034370"/>
              <a:gd name="connsiteX2" fmla="*/ 0 w 1377474"/>
              <a:gd name="connsiteY2" fmla="*/ 180539 h 4034370"/>
              <a:gd name="connsiteX0" fmla="*/ 1020836 w 1020836"/>
              <a:gd name="connsiteY0" fmla="*/ 4147024 h 4147024"/>
              <a:gd name="connsiteX1" fmla="*/ 804762 w 1020836"/>
              <a:gd name="connsiteY1" fmla="*/ 933880 h 4147024"/>
              <a:gd name="connsiteX2" fmla="*/ 0 w 1020836"/>
              <a:gd name="connsiteY2" fmla="*/ 131321 h 4147024"/>
              <a:gd name="connsiteX0" fmla="*/ 937736 w 937736"/>
              <a:gd name="connsiteY0" fmla="*/ 4154601 h 4154601"/>
              <a:gd name="connsiteX1" fmla="*/ 721662 w 937736"/>
              <a:gd name="connsiteY1" fmla="*/ 941457 h 4154601"/>
              <a:gd name="connsiteX2" fmla="*/ 0 w 937736"/>
              <a:gd name="connsiteY2" fmla="*/ 128781 h 4154601"/>
              <a:gd name="connsiteX0" fmla="*/ 937736 w 937736"/>
              <a:gd name="connsiteY0" fmla="*/ 4087204 h 4087204"/>
              <a:gd name="connsiteX1" fmla="*/ 721662 w 937736"/>
              <a:gd name="connsiteY1" fmla="*/ 874060 h 4087204"/>
              <a:gd name="connsiteX2" fmla="*/ 0 w 937736"/>
              <a:gd name="connsiteY2" fmla="*/ 61384 h 4087204"/>
              <a:gd name="connsiteX0" fmla="*/ 837323 w 837323"/>
              <a:gd name="connsiteY0" fmla="*/ 4167946 h 4167946"/>
              <a:gd name="connsiteX1" fmla="*/ 621249 w 837323"/>
              <a:gd name="connsiteY1" fmla="*/ 954802 h 4167946"/>
              <a:gd name="connsiteX2" fmla="*/ 0 w 837323"/>
              <a:gd name="connsiteY2" fmla="*/ 40956 h 4167946"/>
              <a:gd name="connsiteX0" fmla="*/ 837323 w 837323"/>
              <a:gd name="connsiteY0" fmla="*/ 4155127 h 4155127"/>
              <a:gd name="connsiteX1" fmla="*/ 621249 w 837323"/>
              <a:gd name="connsiteY1" fmla="*/ 941983 h 4155127"/>
              <a:gd name="connsiteX2" fmla="*/ 0 w 837323"/>
              <a:gd name="connsiteY2" fmla="*/ 28137 h 415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7323" h="4155127">
                <a:moveTo>
                  <a:pt x="837323" y="4155127"/>
                </a:moveTo>
                <a:cubicBezTo>
                  <a:pt x="748292" y="3087315"/>
                  <a:pt x="791308" y="2000088"/>
                  <a:pt x="621249" y="941983"/>
                </a:cubicBezTo>
                <a:cubicBezTo>
                  <a:pt x="451190" y="-116122"/>
                  <a:pt x="167820" y="-24284"/>
                  <a:pt x="0" y="28137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67" name="TextBox 666"/>
          <p:cNvSpPr txBox="1"/>
          <p:nvPr/>
        </p:nvSpPr>
        <p:spPr>
          <a:xfrm rot="809778">
            <a:off x="6816298" y="331997"/>
            <a:ext cx="291362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ANA-300G</a:t>
            </a:r>
          </a:p>
          <a:p>
            <a:pPr algn="ctr"/>
            <a:r>
              <a:rPr lang="en-US" sz="350" dirty="0"/>
              <a:t>To </a:t>
            </a:r>
            <a:r>
              <a:rPr lang="en-US" sz="350" dirty="0" err="1"/>
              <a:t>NetherlLight</a:t>
            </a:r>
            <a:endParaRPr lang="en-US" sz="350" dirty="0"/>
          </a:p>
        </p:txBody>
      </p:sp>
      <p:sp>
        <p:nvSpPr>
          <p:cNvPr id="668" name="TextBox 667"/>
          <p:cNvSpPr txBox="1"/>
          <p:nvPr/>
        </p:nvSpPr>
        <p:spPr>
          <a:xfrm rot="21010633">
            <a:off x="6984933" y="4396083"/>
            <a:ext cx="209609" cy="38626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b="1" u="sng" dirty="0"/>
              <a:t>ANA-300G</a:t>
            </a:r>
          </a:p>
          <a:p>
            <a:pPr algn="ctr"/>
            <a:r>
              <a:rPr lang="en-US" sz="350" dirty="0"/>
              <a:t>CANARIE</a:t>
            </a:r>
            <a:br>
              <a:rPr lang="en-US" sz="350" dirty="0"/>
            </a:br>
            <a:r>
              <a:rPr lang="en-US" sz="350" dirty="0"/>
              <a:t>ESnet</a:t>
            </a:r>
            <a:br>
              <a:rPr lang="en-US" sz="350" dirty="0"/>
            </a:br>
            <a:r>
              <a:rPr lang="en-US" sz="350" dirty="0"/>
              <a:t>GÉANT</a:t>
            </a:r>
            <a:br>
              <a:rPr lang="en-US" sz="350" dirty="0"/>
            </a:br>
            <a:r>
              <a:rPr lang="en-US" sz="350" dirty="0"/>
              <a:t>Internet2</a:t>
            </a:r>
            <a:br>
              <a:rPr lang="en-US" sz="350" dirty="0"/>
            </a:br>
            <a:r>
              <a:rPr lang="en-US" sz="350" dirty="0" err="1"/>
              <a:t>NORDUnet</a:t>
            </a:r>
            <a:r>
              <a:rPr lang="en-US" sz="350" dirty="0"/>
              <a:t/>
            </a:r>
            <a:br>
              <a:rPr lang="en-US" sz="350" dirty="0"/>
            </a:br>
            <a:r>
              <a:rPr lang="en-US" sz="350" dirty="0" err="1"/>
              <a:t>SURFnet</a:t>
            </a:r>
            <a:endParaRPr lang="en-US" sz="350" dirty="0"/>
          </a:p>
        </p:txBody>
      </p:sp>
      <p:sp>
        <p:nvSpPr>
          <p:cNvPr id="672" name="TextBox 671"/>
          <p:cNvSpPr txBox="1"/>
          <p:nvPr/>
        </p:nvSpPr>
        <p:spPr>
          <a:xfrm rot="5040000">
            <a:off x="7490213" y="1681719"/>
            <a:ext cx="19999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ANA-300G</a:t>
            </a:r>
          </a:p>
        </p:txBody>
      </p:sp>
      <p:sp>
        <p:nvSpPr>
          <p:cNvPr id="522" name="Freeform 521"/>
          <p:cNvSpPr/>
          <p:nvPr/>
        </p:nvSpPr>
        <p:spPr bwMode="auto">
          <a:xfrm flipH="1">
            <a:off x="8378244" y="941267"/>
            <a:ext cx="1140892" cy="286464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1303244"/>
              <a:gd name="connsiteY0" fmla="*/ 0 h 3008237"/>
              <a:gd name="connsiteX1" fmla="*/ 1303244 w 1303244"/>
              <a:gd name="connsiteY1" fmla="*/ 3008237 h 3008237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94454"/>
              <a:gd name="connsiteY0" fmla="*/ 0 h 3298361"/>
              <a:gd name="connsiteX1" fmla="*/ 4488974 w 4494454"/>
              <a:gd name="connsiteY1" fmla="*/ 3298361 h 3298361"/>
              <a:gd name="connsiteX2" fmla="*/ 1303244 w 4494454"/>
              <a:gd name="connsiteY2" fmla="*/ 3008237 h 3298361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88973"/>
              <a:gd name="connsiteY0" fmla="*/ 0 h 3298361"/>
              <a:gd name="connsiteX1" fmla="*/ 4488974 w 4488973"/>
              <a:gd name="connsiteY1" fmla="*/ 3298361 h 3298361"/>
              <a:gd name="connsiteX2" fmla="*/ 1303244 w 4488973"/>
              <a:gd name="connsiteY2" fmla="*/ 3008237 h 3298361"/>
              <a:gd name="connsiteX0" fmla="*/ 0 w 4488975"/>
              <a:gd name="connsiteY0" fmla="*/ 0 h 3298361"/>
              <a:gd name="connsiteX1" fmla="*/ 4488975 w 4488975"/>
              <a:gd name="connsiteY1" fmla="*/ 3298361 h 3298361"/>
              <a:gd name="connsiteX2" fmla="*/ 1303244 w 4488975"/>
              <a:gd name="connsiteY2" fmla="*/ 3008237 h 3298361"/>
              <a:gd name="connsiteX0" fmla="*/ 0 w 4648210"/>
              <a:gd name="connsiteY0" fmla="*/ 0 h 3399003"/>
              <a:gd name="connsiteX1" fmla="*/ 4488975 w 4648210"/>
              <a:gd name="connsiteY1" fmla="*/ 3298361 h 3399003"/>
              <a:gd name="connsiteX2" fmla="*/ 1303244 w 4648210"/>
              <a:gd name="connsiteY2" fmla="*/ 3008237 h 3399003"/>
              <a:gd name="connsiteX0" fmla="*/ 0 w 4525593"/>
              <a:gd name="connsiteY0" fmla="*/ 0 h 3303439"/>
              <a:gd name="connsiteX1" fmla="*/ 4488975 w 4525593"/>
              <a:gd name="connsiteY1" fmla="*/ 3298361 h 3303439"/>
              <a:gd name="connsiteX2" fmla="*/ 1303244 w 4525593"/>
              <a:gd name="connsiteY2" fmla="*/ 3008237 h 3303439"/>
              <a:gd name="connsiteX0" fmla="*/ 0 w 4525591"/>
              <a:gd name="connsiteY0" fmla="*/ 0 h 3303440"/>
              <a:gd name="connsiteX1" fmla="*/ 4488975 w 4525591"/>
              <a:gd name="connsiteY1" fmla="*/ 3298361 h 3303440"/>
              <a:gd name="connsiteX2" fmla="*/ 1380375 w 4525591"/>
              <a:gd name="connsiteY2" fmla="*/ 3008237 h 3303440"/>
              <a:gd name="connsiteX0" fmla="*/ 0 w 4525593"/>
              <a:gd name="connsiteY0" fmla="*/ 0 h 3308759"/>
              <a:gd name="connsiteX1" fmla="*/ 4488975 w 4525593"/>
              <a:gd name="connsiteY1" fmla="*/ 3298361 h 3308759"/>
              <a:gd name="connsiteX2" fmla="*/ 1380375 w 4525593"/>
              <a:gd name="connsiteY2" fmla="*/ 3008237 h 3308759"/>
              <a:gd name="connsiteX0" fmla="*/ 0 w 4525591"/>
              <a:gd name="connsiteY0" fmla="*/ 0 h 3308468"/>
              <a:gd name="connsiteX1" fmla="*/ 4488975 w 4525591"/>
              <a:gd name="connsiteY1" fmla="*/ 3298361 h 3308468"/>
              <a:gd name="connsiteX2" fmla="*/ 1341810 w 4525591"/>
              <a:gd name="connsiteY2" fmla="*/ 2987596 h 3308468"/>
              <a:gd name="connsiteX0" fmla="*/ 0 w 4525593"/>
              <a:gd name="connsiteY0" fmla="*/ 0 h 3266020"/>
              <a:gd name="connsiteX1" fmla="*/ 4488975 w 4525593"/>
              <a:gd name="connsiteY1" fmla="*/ 3255286 h 3266020"/>
              <a:gd name="connsiteX2" fmla="*/ 1341810 w 4525593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10 w 4525591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09 w 4525591"/>
              <a:gd name="connsiteY2" fmla="*/ 2987596 h 3266020"/>
              <a:gd name="connsiteX0" fmla="*/ 0 w 4525591"/>
              <a:gd name="connsiteY0" fmla="*/ 0 h 3255286"/>
              <a:gd name="connsiteX1" fmla="*/ 4488974 w 4525591"/>
              <a:gd name="connsiteY1" fmla="*/ 3255286 h 3255286"/>
              <a:gd name="connsiteX0" fmla="*/ 0 w 2202288"/>
              <a:gd name="connsiteY0" fmla="*/ 0 h 5391839"/>
              <a:gd name="connsiteX1" fmla="*/ 2134821 w 2202288"/>
              <a:gd name="connsiteY1" fmla="*/ 5391839 h 5391839"/>
              <a:gd name="connsiteX0" fmla="*/ 0 w 6917903"/>
              <a:gd name="connsiteY0" fmla="*/ 0 h 5391839"/>
              <a:gd name="connsiteX1" fmla="*/ 6917903 w 6917903"/>
              <a:gd name="connsiteY1" fmla="*/ 3262528 h 5391839"/>
              <a:gd name="connsiteX2" fmla="*/ 2134821 w 6917903"/>
              <a:gd name="connsiteY2" fmla="*/ 5391839 h 5391839"/>
              <a:gd name="connsiteX0" fmla="*/ 0 w 6917903"/>
              <a:gd name="connsiteY0" fmla="*/ 0 h 5391839"/>
              <a:gd name="connsiteX1" fmla="*/ 6917903 w 6917903"/>
              <a:gd name="connsiteY1" fmla="*/ 3262528 h 5391839"/>
              <a:gd name="connsiteX2" fmla="*/ 2134821 w 6917903"/>
              <a:gd name="connsiteY2" fmla="*/ 5391839 h 5391839"/>
              <a:gd name="connsiteX0" fmla="*/ 0 w 6917903"/>
              <a:gd name="connsiteY0" fmla="*/ 0 h 5391839"/>
              <a:gd name="connsiteX1" fmla="*/ 6917903 w 6917903"/>
              <a:gd name="connsiteY1" fmla="*/ 3262528 h 5391839"/>
              <a:gd name="connsiteX2" fmla="*/ 2134821 w 6917903"/>
              <a:gd name="connsiteY2" fmla="*/ 5391839 h 5391839"/>
              <a:gd name="connsiteX0" fmla="*/ 0 w 6917903"/>
              <a:gd name="connsiteY0" fmla="*/ 0 h 5391839"/>
              <a:gd name="connsiteX1" fmla="*/ 6917903 w 6917903"/>
              <a:gd name="connsiteY1" fmla="*/ 3262528 h 5391839"/>
              <a:gd name="connsiteX2" fmla="*/ 2134821 w 6917903"/>
              <a:gd name="connsiteY2" fmla="*/ 5391839 h 5391839"/>
              <a:gd name="connsiteX0" fmla="*/ 0 w 6917903"/>
              <a:gd name="connsiteY0" fmla="*/ 0 h 5391839"/>
              <a:gd name="connsiteX1" fmla="*/ 6917903 w 6917903"/>
              <a:gd name="connsiteY1" fmla="*/ 3262528 h 5391839"/>
              <a:gd name="connsiteX2" fmla="*/ 2134821 w 6917903"/>
              <a:gd name="connsiteY2" fmla="*/ 5391839 h 5391839"/>
              <a:gd name="connsiteX0" fmla="*/ 0 w 6918210"/>
              <a:gd name="connsiteY0" fmla="*/ 0 h 5391839"/>
              <a:gd name="connsiteX1" fmla="*/ 6917903 w 6918210"/>
              <a:gd name="connsiteY1" fmla="*/ 3262528 h 5391839"/>
              <a:gd name="connsiteX2" fmla="*/ 2134821 w 6918210"/>
              <a:gd name="connsiteY2" fmla="*/ 5391839 h 5391839"/>
              <a:gd name="connsiteX0" fmla="*/ 0 w 6917912"/>
              <a:gd name="connsiteY0" fmla="*/ 0 h 5391839"/>
              <a:gd name="connsiteX1" fmla="*/ 6917903 w 6917912"/>
              <a:gd name="connsiteY1" fmla="*/ 3262528 h 5391839"/>
              <a:gd name="connsiteX2" fmla="*/ 2134821 w 6917912"/>
              <a:gd name="connsiteY2" fmla="*/ 5391839 h 5391839"/>
              <a:gd name="connsiteX0" fmla="*/ 0 w 6604028"/>
              <a:gd name="connsiteY0" fmla="*/ 0 h 5391839"/>
              <a:gd name="connsiteX1" fmla="*/ 6604017 w 6604028"/>
              <a:gd name="connsiteY1" fmla="*/ 3434831 h 5391839"/>
              <a:gd name="connsiteX2" fmla="*/ 2134821 w 6604028"/>
              <a:gd name="connsiteY2" fmla="*/ 5391839 h 5391839"/>
              <a:gd name="connsiteX0" fmla="*/ 0 w 6604019"/>
              <a:gd name="connsiteY0" fmla="*/ 0 h 5391839"/>
              <a:gd name="connsiteX1" fmla="*/ 6604017 w 6604019"/>
              <a:gd name="connsiteY1" fmla="*/ 3434831 h 5391839"/>
              <a:gd name="connsiteX2" fmla="*/ 2134821 w 6604019"/>
              <a:gd name="connsiteY2" fmla="*/ 5391839 h 5391839"/>
              <a:gd name="connsiteX0" fmla="*/ 0 w 6612768"/>
              <a:gd name="connsiteY0" fmla="*/ 0 h 5391839"/>
              <a:gd name="connsiteX1" fmla="*/ 6604017 w 6612768"/>
              <a:gd name="connsiteY1" fmla="*/ 3434831 h 5391839"/>
              <a:gd name="connsiteX2" fmla="*/ 2134821 w 6612768"/>
              <a:gd name="connsiteY2" fmla="*/ 5391839 h 5391839"/>
              <a:gd name="connsiteX0" fmla="*/ 0 w 6733342"/>
              <a:gd name="connsiteY0" fmla="*/ 0 h 5391839"/>
              <a:gd name="connsiteX1" fmla="*/ 6724744 w 6733342"/>
              <a:gd name="connsiteY1" fmla="*/ 3452061 h 5391839"/>
              <a:gd name="connsiteX2" fmla="*/ 2134821 w 6733342"/>
              <a:gd name="connsiteY2" fmla="*/ 5391839 h 5391839"/>
              <a:gd name="connsiteX0" fmla="*/ 0 w 6733342"/>
              <a:gd name="connsiteY0" fmla="*/ 0 h 5649844"/>
              <a:gd name="connsiteX1" fmla="*/ 6724744 w 6733342"/>
              <a:gd name="connsiteY1" fmla="*/ 3452061 h 5649844"/>
              <a:gd name="connsiteX2" fmla="*/ 2236054 w 6733342"/>
              <a:gd name="connsiteY2" fmla="*/ 5649844 h 5649844"/>
              <a:gd name="connsiteX0" fmla="*/ 0 w 6733342"/>
              <a:gd name="connsiteY0" fmla="*/ 0 h 5649844"/>
              <a:gd name="connsiteX1" fmla="*/ 6724744 w 6733342"/>
              <a:gd name="connsiteY1" fmla="*/ 3452061 h 5649844"/>
              <a:gd name="connsiteX2" fmla="*/ 2236054 w 6733342"/>
              <a:gd name="connsiteY2" fmla="*/ 5649844 h 5649844"/>
              <a:gd name="connsiteX0" fmla="*/ 0 w 6733342"/>
              <a:gd name="connsiteY0" fmla="*/ 0 h 5587923"/>
              <a:gd name="connsiteX1" fmla="*/ 6724744 w 6733342"/>
              <a:gd name="connsiteY1" fmla="*/ 3452061 h 5587923"/>
              <a:gd name="connsiteX2" fmla="*/ 2337288 w 6733342"/>
              <a:gd name="connsiteY2" fmla="*/ 5587923 h 5587923"/>
              <a:gd name="connsiteX0" fmla="*/ 0 w 6733342"/>
              <a:gd name="connsiteY0" fmla="*/ 0 h 5483752"/>
              <a:gd name="connsiteX1" fmla="*/ 6724744 w 6733342"/>
              <a:gd name="connsiteY1" fmla="*/ 3452061 h 5483752"/>
              <a:gd name="connsiteX2" fmla="*/ 4186728 w 6733342"/>
              <a:gd name="connsiteY2" fmla="*/ 5483752 h 5483752"/>
              <a:gd name="connsiteX0" fmla="*/ 0 w 6733342"/>
              <a:gd name="connsiteY0" fmla="*/ 0 h 5347981"/>
              <a:gd name="connsiteX1" fmla="*/ 6724744 w 6733342"/>
              <a:gd name="connsiteY1" fmla="*/ 3452061 h 5347981"/>
              <a:gd name="connsiteX2" fmla="*/ 4377906 w 6733342"/>
              <a:gd name="connsiteY2" fmla="*/ 5347981 h 5347981"/>
              <a:gd name="connsiteX0" fmla="*/ 0 w 6733342"/>
              <a:gd name="connsiteY0" fmla="*/ 0 h 6292621"/>
              <a:gd name="connsiteX1" fmla="*/ 6724744 w 6733342"/>
              <a:gd name="connsiteY1" fmla="*/ 3452061 h 6292621"/>
              <a:gd name="connsiteX2" fmla="*/ 3992466 w 6733342"/>
              <a:gd name="connsiteY2" fmla="*/ 6292621 h 6292621"/>
              <a:gd name="connsiteX0" fmla="*/ 0 w 6733342"/>
              <a:gd name="connsiteY0" fmla="*/ 0 h 6367762"/>
              <a:gd name="connsiteX1" fmla="*/ 6724744 w 6733342"/>
              <a:gd name="connsiteY1" fmla="*/ 3452061 h 6367762"/>
              <a:gd name="connsiteX2" fmla="*/ 3774051 w 6733342"/>
              <a:gd name="connsiteY2" fmla="*/ 6367762 h 6367762"/>
              <a:gd name="connsiteX0" fmla="*/ 0 w 5976365"/>
              <a:gd name="connsiteY0" fmla="*/ 0 h 6367762"/>
              <a:gd name="connsiteX1" fmla="*/ 5966711 w 5976365"/>
              <a:gd name="connsiteY1" fmla="*/ 3446694 h 6367762"/>
              <a:gd name="connsiteX2" fmla="*/ 3774051 w 5976365"/>
              <a:gd name="connsiteY2" fmla="*/ 6367762 h 6367762"/>
              <a:gd name="connsiteX0" fmla="*/ 0 w 6630683"/>
              <a:gd name="connsiteY0" fmla="*/ 0 h 6228212"/>
              <a:gd name="connsiteX1" fmla="*/ 6621957 w 6630683"/>
              <a:gd name="connsiteY1" fmla="*/ 3307144 h 6228212"/>
              <a:gd name="connsiteX2" fmla="*/ 4429297 w 6630683"/>
              <a:gd name="connsiteY2" fmla="*/ 6228212 h 6228212"/>
              <a:gd name="connsiteX0" fmla="*/ 0 w 6271427"/>
              <a:gd name="connsiteY0" fmla="*/ 0 h 6255049"/>
              <a:gd name="connsiteX1" fmla="*/ 6262215 w 6271427"/>
              <a:gd name="connsiteY1" fmla="*/ 3333981 h 6255049"/>
              <a:gd name="connsiteX2" fmla="*/ 4069555 w 6271427"/>
              <a:gd name="connsiteY2" fmla="*/ 6255049 h 6255049"/>
              <a:gd name="connsiteX0" fmla="*/ 0 w 6262215"/>
              <a:gd name="connsiteY0" fmla="*/ 0 h 6255049"/>
              <a:gd name="connsiteX1" fmla="*/ 6262215 w 6262215"/>
              <a:gd name="connsiteY1" fmla="*/ 3333981 h 6255049"/>
              <a:gd name="connsiteX2" fmla="*/ 4069555 w 6262215"/>
              <a:gd name="connsiteY2" fmla="*/ 6255049 h 6255049"/>
              <a:gd name="connsiteX0" fmla="*/ 0 w 6271427"/>
              <a:gd name="connsiteY0" fmla="*/ 0 h 6255049"/>
              <a:gd name="connsiteX1" fmla="*/ 6262215 w 6271427"/>
              <a:gd name="connsiteY1" fmla="*/ 3333981 h 6255049"/>
              <a:gd name="connsiteX2" fmla="*/ 4069555 w 6271427"/>
              <a:gd name="connsiteY2" fmla="*/ 6255049 h 6255049"/>
              <a:gd name="connsiteX0" fmla="*/ 0 w 6488941"/>
              <a:gd name="connsiteY0" fmla="*/ 0 h 6255049"/>
              <a:gd name="connsiteX1" fmla="*/ 6262215 w 6488941"/>
              <a:gd name="connsiteY1" fmla="*/ 3333981 h 6255049"/>
              <a:gd name="connsiteX2" fmla="*/ 4069555 w 6488941"/>
              <a:gd name="connsiteY2" fmla="*/ 6255049 h 6255049"/>
              <a:gd name="connsiteX0" fmla="*/ 0 w 5963293"/>
              <a:gd name="connsiteY0" fmla="*/ 0 h 6255049"/>
              <a:gd name="connsiteX1" fmla="*/ 5696902 w 5963293"/>
              <a:gd name="connsiteY1" fmla="*/ 3189064 h 6255049"/>
              <a:gd name="connsiteX2" fmla="*/ 4069555 w 5963293"/>
              <a:gd name="connsiteY2" fmla="*/ 6255049 h 6255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63293" h="6255049">
                <a:moveTo>
                  <a:pt x="0" y="0"/>
                </a:moveTo>
                <a:cubicBezTo>
                  <a:pt x="263638" y="560985"/>
                  <a:pt x="4629796" y="1788568"/>
                  <a:pt x="5696902" y="3189064"/>
                </a:cubicBezTo>
                <a:cubicBezTo>
                  <a:pt x="6764008" y="4589560"/>
                  <a:pt x="4295693" y="5731727"/>
                  <a:pt x="4069555" y="6255049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23" name="TextBox 522"/>
          <p:cNvSpPr txBox="1"/>
          <p:nvPr/>
        </p:nvSpPr>
        <p:spPr>
          <a:xfrm rot="18606630">
            <a:off x="9246874" y="1139434"/>
            <a:ext cx="25930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err="1"/>
              <a:t>GÉANT+CERN</a:t>
            </a:r>
            <a:endParaRPr lang="en-US" sz="350"/>
          </a:p>
        </p:txBody>
      </p:sp>
      <p:sp>
        <p:nvSpPr>
          <p:cNvPr id="521" name="TextBox 520"/>
          <p:cNvSpPr txBox="1"/>
          <p:nvPr/>
        </p:nvSpPr>
        <p:spPr>
          <a:xfrm rot="3854237">
            <a:off x="8586898" y="3667116"/>
            <a:ext cx="251560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 dirty="0" err="1">
                <a:solidFill>
                  <a:schemeClr val="bg1"/>
                </a:solidFill>
              </a:rPr>
              <a:t>NORDUnet</a:t>
            </a:r>
            <a:endParaRPr lang="en-US" sz="350" b="1" dirty="0">
              <a:solidFill>
                <a:schemeClr val="bg1"/>
              </a:solidFill>
            </a:endParaRPr>
          </a:p>
        </p:txBody>
      </p:sp>
      <p:sp>
        <p:nvSpPr>
          <p:cNvPr id="633" name="TextBox 632"/>
          <p:cNvSpPr txBox="1"/>
          <p:nvPr/>
        </p:nvSpPr>
        <p:spPr>
          <a:xfrm rot="5400000">
            <a:off x="7430860" y="2738469"/>
            <a:ext cx="15671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to CERN</a:t>
            </a:r>
          </a:p>
        </p:txBody>
      </p:sp>
      <p:sp>
        <p:nvSpPr>
          <p:cNvPr id="674" name="Freeform 673"/>
          <p:cNvSpPr/>
          <p:nvPr/>
        </p:nvSpPr>
        <p:spPr bwMode="auto">
          <a:xfrm rot="5400000" flipH="1">
            <a:off x="7477582" y="2644171"/>
            <a:ext cx="1571342" cy="91160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288355 w 14489884"/>
              <a:gd name="connsiteY0" fmla="*/ 0 h 26328672"/>
              <a:gd name="connsiteX1" fmla="*/ 840691 w 14489884"/>
              <a:gd name="connsiteY1" fmla="*/ 24925190 h 26328672"/>
              <a:gd name="connsiteX2" fmla="*/ 9989391 w 14489884"/>
              <a:gd name="connsiteY2" fmla="*/ 21195351 h 26328672"/>
              <a:gd name="connsiteX3" fmla="*/ 14489865 w 14489884"/>
              <a:gd name="connsiteY3" fmla="*/ 4422272 h 26328672"/>
              <a:gd name="connsiteX0" fmla="*/ 141992 w 14343521"/>
              <a:gd name="connsiteY0" fmla="*/ 0 h 22336894"/>
              <a:gd name="connsiteX1" fmla="*/ 939507 w 14343521"/>
              <a:gd name="connsiteY1" fmla="*/ 18537547 h 22336894"/>
              <a:gd name="connsiteX2" fmla="*/ 9843028 w 14343521"/>
              <a:gd name="connsiteY2" fmla="*/ 21195351 h 22336894"/>
              <a:gd name="connsiteX3" fmla="*/ 14343502 w 14343521"/>
              <a:gd name="connsiteY3" fmla="*/ 4422272 h 22336894"/>
              <a:gd name="connsiteX0" fmla="*/ 0 w 14969924"/>
              <a:gd name="connsiteY0" fmla="*/ 4360719 h 17642868"/>
              <a:gd name="connsiteX1" fmla="*/ 1565910 w 14969924"/>
              <a:gd name="connsiteY1" fmla="*/ 14115275 h 17642868"/>
              <a:gd name="connsiteX2" fmla="*/ 10469431 w 14969924"/>
              <a:gd name="connsiteY2" fmla="*/ 16773079 h 17642868"/>
              <a:gd name="connsiteX3" fmla="*/ 14969905 w 14969924"/>
              <a:gd name="connsiteY3" fmla="*/ 0 h 17642868"/>
              <a:gd name="connsiteX0" fmla="*/ 0 w 12664820"/>
              <a:gd name="connsiteY0" fmla="*/ 4626889 h 17928043"/>
              <a:gd name="connsiteX1" fmla="*/ 1565910 w 12664820"/>
              <a:gd name="connsiteY1" fmla="*/ 14381445 h 17928043"/>
              <a:gd name="connsiteX2" fmla="*/ 10469431 w 12664820"/>
              <a:gd name="connsiteY2" fmla="*/ 17039249 h 17928043"/>
              <a:gd name="connsiteX3" fmla="*/ 12664699 w 12664820"/>
              <a:gd name="connsiteY3" fmla="*/ 0 h 17928043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8 h 14863062"/>
              <a:gd name="connsiteX3" fmla="*/ 12664699 w 12664731"/>
              <a:gd name="connsiteY3" fmla="*/ 0 h 14863062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7 h 14863062"/>
              <a:gd name="connsiteX3" fmla="*/ 12664699 w 12664731"/>
              <a:gd name="connsiteY3" fmla="*/ 0 h 14863062"/>
              <a:gd name="connsiteX0" fmla="*/ 0 w 12664699"/>
              <a:gd name="connsiteY0" fmla="*/ 4626889 h 14421770"/>
              <a:gd name="connsiteX1" fmla="*/ 1565910 w 12664699"/>
              <a:gd name="connsiteY1" fmla="*/ 14381445 h 14421770"/>
              <a:gd name="connsiteX2" fmla="*/ 12664699 w 12664699"/>
              <a:gd name="connsiteY2" fmla="*/ 0 h 1442177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20069303"/>
              <a:gd name="connsiteY0" fmla="*/ 31 h 14185157"/>
              <a:gd name="connsiteX1" fmla="*/ 8341816 w 20069303"/>
              <a:gd name="connsiteY1" fmla="*/ 10819205 h 14185157"/>
              <a:gd name="connsiteX2" fmla="*/ 20069303 w 20069303"/>
              <a:gd name="connsiteY2" fmla="*/ 9745331 h 14185157"/>
              <a:gd name="connsiteX0" fmla="*/ 0 w 20069303"/>
              <a:gd name="connsiteY0" fmla="*/ 31 h 11423648"/>
              <a:gd name="connsiteX1" fmla="*/ 8341816 w 20069303"/>
              <a:gd name="connsiteY1" fmla="*/ 10819205 h 11423648"/>
              <a:gd name="connsiteX2" fmla="*/ 20069303 w 20069303"/>
              <a:gd name="connsiteY2" fmla="*/ 9745331 h 11423648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944148"/>
              <a:gd name="connsiteY0" fmla="*/ 0 h 104572772"/>
              <a:gd name="connsiteX1" fmla="*/ 12216661 w 23944148"/>
              <a:gd name="connsiteY1" fmla="*/ 103968329 h 104572772"/>
              <a:gd name="connsiteX2" fmla="*/ 23944148 w 23944148"/>
              <a:gd name="connsiteY2" fmla="*/ 102894455 h 104572772"/>
              <a:gd name="connsiteX0" fmla="*/ 0 w 23944148"/>
              <a:gd name="connsiteY0" fmla="*/ 0 h 106442329"/>
              <a:gd name="connsiteX1" fmla="*/ 7556120 w 23944148"/>
              <a:gd name="connsiteY1" fmla="*/ 106071459 h 106442329"/>
              <a:gd name="connsiteX2" fmla="*/ 23944148 w 23944148"/>
              <a:gd name="connsiteY2" fmla="*/ 102894455 h 106442329"/>
              <a:gd name="connsiteX0" fmla="*/ 0 w 23944148"/>
              <a:gd name="connsiteY0" fmla="*/ 0 h 104236897"/>
              <a:gd name="connsiteX1" fmla="*/ 7276487 w 23944148"/>
              <a:gd name="connsiteY1" fmla="*/ 103547611 h 104236897"/>
              <a:gd name="connsiteX2" fmla="*/ 23944148 w 23944148"/>
              <a:gd name="connsiteY2" fmla="*/ 102894455 h 104236897"/>
              <a:gd name="connsiteX0" fmla="*/ 0 w 23198467"/>
              <a:gd name="connsiteY0" fmla="*/ 0 h 106784975"/>
              <a:gd name="connsiteX1" fmla="*/ 7276487 w 23198467"/>
              <a:gd name="connsiteY1" fmla="*/ 103547611 h 106784975"/>
              <a:gd name="connsiteX2" fmla="*/ 23198467 w 23198467"/>
              <a:gd name="connsiteY2" fmla="*/ 106680229 h 106784975"/>
              <a:gd name="connsiteX0" fmla="*/ 0 w 23198467"/>
              <a:gd name="connsiteY0" fmla="*/ 0 h 106680229"/>
              <a:gd name="connsiteX1" fmla="*/ 7276487 w 23198467"/>
              <a:gd name="connsiteY1" fmla="*/ 103547611 h 106680229"/>
              <a:gd name="connsiteX2" fmla="*/ 23198467 w 23198467"/>
              <a:gd name="connsiteY2" fmla="*/ 106680229 h 106680229"/>
              <a:gd name="connsiteX0" fmla="*/ 0 w 23198467"/>
              <a:gd name="connsiteY0" fmla="*/ 0 h 106680229"/>
              <a:gd name="connsiteX1" fmla="*/ 7276487 w 23198467"/>
              <a:gd name="connsiteY1" fmla="*/ 103547611 h 106680229"/>
              <a:gd name="connsiteX2" fmla="*/ 23198467 w 23198467"/>
              <a:gd name="connsiteY2" fmla="*/ 106680229 h 106680229"/>
              <a:gd name="connsiteX0" fmla="*/ 0 w 23198467"/>
              <a:gd name="connsiteY0" fmla="*/ 0 h 106680229"/>
              <a:gd name="connsiteX1" fmla="*/ 8301807 w 23198467"/>
              <a:gd name="connsiteY1" fmla="*/ 101444465 h 106680229"/>
              <a:gd name="connsiteX2" fmla="*/ 23198467 w 23198467"/>
              <a:gd name="connsiteY2" fmla="*/ 106680229 h 106680229"/>
              <a:gd name="connsiteX0" fmla="*/ 0 w 23198467"/>
              <a:gd name="connsiteY0" fmla="*/ 0 h 106680229"/>
              <a:gd name="connsiteX1" fmla="*/ 8022174 w 23198467"/>
              <a:gd name="connsiteY1" fmla="*/ 102285712 h 106680229"/>
              <a:gd name="connsiteX2" fmla="*/ 23198467 w 23198467"/>
              <a:gd name="connsiteY2" fmla="*/ 106680229 h 106680229"/>
              <a:gd name="connsiteX0" fmla="*/ 0 w 23198467"/>
              <a:gd name="connsiteY0" fmla="*/ 0 h 106680229"/>
              <a:gd name="connsiteX1" fmla="*/ 8022174 w 23198467"/>
              <a:gd name="connsiteY1" fmla="*/ 102285712 h 106680229"/>
              <a:gd name="connsiteX2" fmla="*/ 23198467 w 23198467"/>
              <a:gd name="connsiteY2" fmla="*/ 106680229 h 106680229"/>
              <a:gd name="connsiteX0" fmla="*/ 0 w 23198467"/>
              <a:gd name="connsiteY0" fmla="*/ 0 h 106680229"/>
              <a:gd name="connsiteX1" fmla="*/ 9420341 w 23198467"/>
              <a:gd name="connsiteY1" fmla="*/ 102285712 h 106680229"/>
              <a:gd name="connsiteX2" fmla="*/ 23198467 w 23198467"/>
              <a:gd name="connsiteY2" fmla="*/ 106680229 h 106680229"/>
              <a:gd name="connsiteX0" fmla="*/ 0 w 23284230"/>
              <a:gd name="connsiteY0" fmla="*/ 0 h 102036385"/>
              <a:gd name="connsiteX1" fmla="*/ 9506104 w 23284230"/>
              <a:gd name="connsiteY1" fmla="*/ 97641868 h 102036385"/>
              <a:gd name="connsiteX2" fmla="*/ 23284230 w 23284230"/>
              <a:gd name="connsiteY2" fmla="*/ 102036385 h 102036385"/>
              <a:gd name="connsiteX0" fmla="*/ 0 w 23284230"/>
              <a:gd name="connsiteY0" fmla="*/ 0 h 102036385"/>
              <a:gd name="connsiteX1" fmla="*/ 9506104 w 23284230"/>
              <a:gd name="connsiteY1" fmla="*/ 97641868 h 102036385"/>
              <a:gd name="connsiteX2" fmla="*/ 23284230 w 23284230"/>
              <a:gd name="connsiteY2" fmla="*/ 102036385 h 102036385"/>
              <a:gd name="connsiteX0" fmla="*/ 0 w 23284230"/>
              <a:gd name="connsiteY0" fmla="*/ 0 h 103116872"/>
              <a:gd name="connsiteX1" fmla="*/ 8872947 w 23284230"/>
              <a:gd name="connsiteY1" fmla="*/ 102958566 h 103116872"/>
              <a:gd name="connsiteX2" fmla="*/ 23284230 w 23284230"/>
              <a:gd name="connsiteY2" fmla="*/ 102036385 h 103116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84230" h="103116872">
                <a:moveTo>
                  <a:pt x="0" y="0"/>
                </a:moveTo>
                <a:cubicBezTo>
                  <a:pt x="4163998" y="40276996"/>
                  <a:pt x="5528063" y="101334349"/>
                  <a:pt x="8872947" y="102958566"/>
                </a:cubicBezTo>
                <a:cubicBezTo>
                  <a:pt x="12217831" y="104582783"/>
                  <a:pt x="17198975" y="92962474"/>
                  <a:pt x="23284230" y="102036385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75" name="TextBox 674"/>
          <p:cNvSpPr txBox="1"/>
          <p:nvPr/>
        </p:nvSpPr>
        <p:spPr>
          <a:xfrm rot="5340000">
            <a:off x="7755853" y="2630993"/>
            <a:ext cx="19999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/>
              <a:t>ANA-300G</a:t>
            </a:r>
          </a:p>
        </p:txBody>
      </p:sp>
      <p:sp>
        <p:nvSpPr>
          <p:cNvPr id="676" name="Freeform 675"/>
          <p:cNvSpPr/>
          <p:nvPr/>
        </p:nvSpPr>
        <p:spPr bwMode="auto">
          <a:xfrm rot="15952055">
            <a:off x="6199100" y="3262697"/>
            <a:ext cx="1427625" cy="89376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288355 w 14489884"/>
              <a:gd name="connsiteY0" fmla="*/ 0 h 26328672"/>
              <a:gd name="connsiteX1" fmla="*/ 840691 w 14489884"/>
              <a:gd name="connsiteY1" fmla="*/ 24925190 h 26328672"/>
              <a:gd name="connsiteX2" fmla="*/ 9989391 w 14489884"/>
              <a:gd name="connsiteY2" fmla="*/ 21195351 h 26328672"/>
              <a:gd name="connsiteX3" fmla="*/ 14489865 w 14489884"/>
              <a:gd name="connsiteY3" fmla="*/ 4422272 h 26328672"/>
              <a:gd name="connsiteX0" fmla="*/ 141992 w 14343521"/>
              <a:gd name="connsiteY0" fmla="*/ 0 h 22336894"/>
              <a:gd name="connsiteX1" fmla="*/ 939507 w 14343521"/>
              <a:gd name="connsiteY1" fmla="*/ 18537547 h 22336894"/>
              <a:gd name="connsiteX2" fmla="*/ 9843028 w 14343521"/>
              <a:gd name="connsiteY2" fmla="*/ 21195351 h 22336894"/>
              <a:gd name="connsiteX3" fmla="*/ 14343502 w 14343521"/>
              <a:gd name="connsiteY3" fmla="*/ 4422272 h 22336894"/>
              <a:gd name="connsiteX0" fmla="*/ 0 w 14969924"/>
              <a:gd name="connsiteY0" fmla="*/ 4360719 h 17642868"/>
              <a:gd name="connsiteX1" fmla="*/ 1565910 w 14969924"/>
              <a:gd name="connsiteY1" fmla="*/ 14115275 h 17642868"/>
              <a:gd name="connsiteX2" fmla="*/ 10469431 w 14969924"/>
              <a:gd name="connsiteY2" fmla="*/ 16773079 h 17642868"/>
              <a:gd name="connsiteX3" fmla="*/ 14969905 w 14969924"/>
              <a:gd name="connsiteY3" fmla="*/ 0 h 17642868"/>
              <a:gd name="connsiteX0" fmla="*/ 0 w 12664820"/>
              <a:gd name="connsiteY0" fmla="*/ 4626889 h 17928043"/>
              <a:gd name="connsiteX1" fmla="*/ 1565910 w 12664820"/>
              <a:gd name="connsiteY1" fmla="*/ 14381445 h 17928043"/>
              <a:gd name="connsiteX2" fmla="*/ 10469431 w 12664820"/>
              <a:gd name="connsiteY2" fmla="*/ 17039249 h 17928043"/>
              <a:gd name="connsiteX3" fmla="*/ 12664699 w 12664820"/>
              <a:gd name="connsiteY3" fmla="*/ 0 h 17928043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8 h 14863062"/>
              <a:gd name="connsiteX3" fmla="*/ 12664699 w 12664731"/>
              <a:gd name="connsiteY3" fmla="*/ 0 h 14863062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7 h 14863062"/>
              <a:gd name="connsiteX3" fmla="*/ 12664699 w 12664731"/>
              <a:gd name="connsiteY3" fmla="*/ 0 h 14863062"/>
              <a:gd name="connsiteX0" fmla="*/ 0 w 12664699"/>
              <a:gd name="connsiteY0" fmla="*/ 4626889 h 14421770"/>
              <a:gd name="connsiteX1" fmla="*/ 1565910 w 12664699"/>
              <a:gd name="connsiteY1" fmla="*/ 14381445 h 14421770"/>
              <a:gd name="connsiteX2" fmla="*/ 12664699 w 12664699"/>
              <a:gd name="connsiteY2" fmla="*/ 0 h 1442177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20069303"/>
              <a:gd name="connsiteY0" fmla="*/ 31 h 14185157"/>
              <a:gd name="connsiteX1" fmla="*/ 8341816 w 20069303"/>
              <a:gd name="connsiteY1" fmla="*/ 10819205 h 14185157"/>
              <a:gd name="connsiteX2" fmla="*/ 20069303 w 20069303"/>
              <a:gd name="connsiteY2" fmla="*/ 9745331 h 14185157"/>
              <a:gd name="connsiteX0" fmla="*/ 0 w 20069303"/>
              <a:gd name="connsiteY0" fmla="*/ 31 h 11423648"/>
              <a:gd name="connsiteX1" fmla="*/ 8341816 w 20069303"/>
              <a:gd name="connsiteY1" fmla="*/ 10819205 h 11423648"/>
              <a:gd name="connsiteX2" fmla="*/ 20069303 w 20069303"/>
              <a:gd name="connsiteY2" fmla="*/ 9745331 h 11423648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944148"/>
              <a:gd name="connsiteY0" fmla="*/ 0 h 104572772"/>
              <a:gd name="connsiteX1" fmla="*/ 12216661 w 23944148"/>
              <a:gd name="connsiteY1" fmla="*/ 103968329 h 104572772"/>
              <a:gd name="connsiteX2" fmla="*/ 23944148 w 23944148"/>
              <a:gd name="connsiteY2" fmla="*/ 102894455 h 104572772"/>
              <a:gd name="connsiteX0" fmla="*/ 0 w 23944148"/>
              <a:gd name="connsiteY0" fmla="*/ 0 h 227613491"/>
              <a:gd name="connsiteX1" fmla="*/ 14956083 w 23944148"/>
              <a:gd name="connsiteY1" fmla="*/ 227597876 h 227613491"/>
              <a:gd name="connsiteX2" fmla="*/ 23944148 w 23944148"/>
              <a:gd name="connsiteY2" fmla="*/ 102894455 h 227613491"/>
              <a:gd name="connsiteX0" fmla="*/ 0 w 24587275"/>
              <a:gd name="connsiteY0" fmla="*/ 0 h 227623976"/>
              <a:gd name="connsiteX1" fmla="*/ 14956083 w 24587275"/>
              <a:gd name="connsiteY1" fmla="*/ 227597876 h 227623976"/>
              <a:gd name="connsiteX2" fmla="*/ 24587276 w 24587275"/>
              <a:gd name="connsiteY2" fmla="*/ 153704239 h 227623976"/>
              <a:gd name="connsiteX0" fmla="*/ 0 w 24587275"/>
              <a:gd name="connsiteY0" fmla="*/ 0 h 227685478"/>
              <a:gd name="connsiteX1" fmla="*/ 14956083 w 24587275"/>
              <a:gd name="connsiteY1" fmla="*/ 227597876 h 227685478"/>
              <a:gd name="connsiteX2" fmla="*/ 24587276 w 24587275"/>
              <a:gd name="connsiteY2" fmla="*/ 153704239 h 227685478"/>
              <a:gd name="connsiteX0" fmla="*/ 0 w 23232273"/>
              <a:gd name="connsiteY0" fmla="*/ 0 h 281695419"/>
              <a:gd name="connsiteX1" fmla="*/ 14956083 w 23232273"/>
              <a:gd name="connsiteY1" fmla="*/ 227597876 h 281695419"/>
              <a:gd name="connsiteX2" fmla="*/ 23232270 w 23232273"/>
              <a:gd name="connsiteY2" fmla="*/ 264014766 h 281695419"/>
              <a:gd name="connsiteX0" fmla="*/ 0 w 23232273"/>
              <a:gd name="connsiteY0" fmla="*/ 0 h 264014798"/>
              <a:gd name="connsiteX1" fmla="*/ 23232270 w 23232273"/>
              <a:gd name="connsiteY1" fmla="*/ 264014766 h 264014798"/>
              <a:gd name="connsiteX0" fmla="*/ 0 w 23232273"/>
              <a:gd name="connsiteY0" fmla="*/ 0 h 284880557"/>
              <a:gd name="connsiteX1" fmla="*/ 23232270 w 23232273"/>
              <a:gd name="connsiteY1" fmla="*/ 264014766 h 284880557"/>
              <a:gd name="connsiteX0" fmla="*/ 0 w 23232273"/>
              <a:gd name="connsiteY0" fmla="*/ 0 h 299265555"/>
              <a:gd name="connsiteX1" fmla="*/ 23232270 w 23232273"/>
              <a:gd name="connsiteY1" fmla="*/ 264014766 h 299265555"/>
              <a:gd name="connsiteX0" fmla="*/ -3 w 22902348"/>
              <a:gd name="connsiteY0" fmla="*/ -49 h 275168022"/>
              <a:gd name="connsiteX1" fmla="*/ 22902345 w 22902348"/>
              <a:gd name="connsiteY1" fmla="*/ 235139448 h 275168022"/>
              <a:gd name="connsiteX0" fmla="*/ -3 w 22902348"/>
              <a:gd name="connsiteY0" fmla="*/ -49 h 277920921"/>
              <a:gd name="connsiteX1" fmla="*/ 22902345 w 22902348"/>
              <a:gd name="connsiteY1" fmla="*/ 235139448 h 277920921"/>
              <a:gd name="connsiteX0" fmla="*/ -3 w 22902348"/>
              <a:gd name="connsiteY0" fmla="*/ -49 h 279737982"/>
              <a:gd name="connsiteX1" fmla="*/ 22902345 w 22902348"/>
              <a:gd name="connsiteY1" fmla="*/ 235139448 h 27973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902348" h="279737982">
                <a:moveTo>
                  <a:pt x="-3" y="-49"/>
                </a:moveTo>
                <a:cubicBezTo>
                  <a:pt x="3115924" y="276091244"/>
                  <a:pt x="11047568" y="333109208"/>
                  <a:pt x="22902345" y="235139448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77" name="TextBox 676"/>
          <p:cNvSpPr txBox="1"/>
          <p:nvPr/>
        </p:nvSpPr>
        <p:spPr>
          <a:xfrm rot="19046029">
            <a:off x="6998403" y="4116591"/>
            <a:ext cx="19999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ANA-300G</a:t>
            </a:r>
          </a:p>
        </p:txBody>
      </p:sp>
      <p:sp>
        <p:nvSpPr>
          <p:cNvPr id="533" name="Regular Pentagon 532"/>
          <p:cNvSpPr/>
          <p:nvPr/>
        </p:nvSpPr>
        <p:spPr bwMode="auto">
          <a:xfrm rot="10800000">
            <a:off x="6379969" y="4415075"/>
            <a:ext cx="180315" cy="128283"/>
          </a:xfrm>
          <a:prstGeom prst="pentagon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66" name="TextBox 665"/>
          <p:cNvSpPr txBox="1"/>
          <p:nvPr/>
        </p:nvSpPr>
        <p:spPr>
          <a:xfrm rot="5760000">
            <a:off x="7635086" y="2954849"/>
            <a:ext cx="220448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5" tIns="4572" rIns="9145" bIns="4572" rtlCol="0">
            <a:spAutoFit/>
          </a:bodyPr>
          <a:lstStyle/>
          <a:p>
            <a:pPr algn="ctr"/>
            <a:r>
              <a:rPr lang="en-US" sz="350" dirty="0"/>
              <a:t>KIAE-ESnet</a:t>
            </a:r>
          </a:p>
        </p:txBody>
      </p:sp>
      <p:sp>
        <p:nvSpPr>
          <p:cNvPr id="1212" name="Cross 1211"/>
          <p:cNvSpPr/>
          <p:nvPr/>
        </p:nvSpPr>
        <p:spPr bwMode="auto">
          <a:xfrm>
            <a:off x="3517510" y="4457614"/>
            <a:ext cx="348020" cy="258530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450"/>
              </a:lnSpc>
            </a:pPr>
            <a:r>
              <a:rPr lang="en-US" sz="400">
                <a:ea typeface="Arial" pitchFamily="-65" charset="0"/>
                <a:cs typeface="Arial" pitchFamily="-65" charset="0"/>
              </a:rPr>
              <a:t>SINET,</a:t>
            </a:r>
          </a:p>
          <a:p>
            <a:pPr algn="ctr">
              <a:lnSpc>
                <a:spcPts val="450"/>
              </a:lnSpc>
            </a:pPr>
            <a:r>
              <a:rPr lang="en-US" sz="400">
                <a:ea typeface="Arial" pitchFamily="-65" charset="0"/>
                <a:cs typeface="Arial" pitchFamily="-65" charset="0"/>
              </a:rPr>
              <a:t>Internet2</a:t>
            </a:r>
          </a:p>
          <a:p>
            <a:pPr algn="ctr">
              <a:lnSpc>
                <a:spcPts val="450"/>
              </a:lnSpc>
            </a:pPr>
            <a:r>
              <a:rPr lang="en-US" sz="400">
                <a:ea typeface="Arial" pitchFamily="-65" charset="0"/>
                <a:cs typeface="Arial" pitchFamily="-65" charset="0"/>
              </a:rPr>
              <a:t>CANARIE,</a:t>
            </a:r>
            <a:br>
              <a:rPr lang="en-US" sz="400">
                <a:ea typeface="Arial" pitchFamily="-65" charset="0"/>
                <a:cs typeface="Arial" pitchFamily="-65" charset="0"/>
              </a:rPr>
            </a:br>
            <a:r>
              <a:rPr lang="en-US" sz="400">
                <a:ea typeface="Arial" pitchFamily="-65" charset="0"/>
                <a:cs typeface="Arial" pitchFamily="-65" charset="0"/>
              </a:rPr>
              <a:t>ESnet</a:t>
            </a:r>
          </a:p>
        </p:txBody>
      </p:sp>
      <p:sp>
        <p:nvSpPr>
          <p:cNvPr id="1240" name="Cross 1239"/>
          <p:cNvSpPr/>
          <p:nvPr/>
        </p:nvSpPr>
        <p:spPr bwMode="auto">
          <a:xfrm>
            <a:off x="3405109" y="3559972"/>
            <a:ext cx="497763" cy="192980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00"/>
              <a:t>Internet2, SINET,</a:t>
            </a:r>
            <a:br>
              <a:rPr lang="en-US" sz="400"/>
            </a:br>
            <a:r>
              <a:rPr lang="en-US" sz="400"/>
              <a:t>Caltech, UCSD,</a:t>
            </a:r>
          </a:p>
          <a:p>
            <a:pPr algn="ctr"/>
            <a:r>
              <a:rPr lang="en-US" sz="400"/>
              <a:t>AARNet</a:t>
            </a:r>
            <a:r>
              <a:rPr lang="en-US" sz="400">
                <a:cs typeface="Arial" pitchFamily="-65" charset="0"/>
              </a:rPr>
              <a:t>, UCSD</a:t>
            </a:r>
            <a:endParaRPr lang="en-US" sz="400"/>
          </a:p>
        </p:txBody>
      </p:sp>
      <p:sp>
        <p:nvSpPr>
          <p:cNvPr id="679" name="TextBox 678"/>
          <p:cNvSpPr txBox="1"/>
          <p:nvPr/>
        </p:nvSpPr>
        <p:spPr>
          <a:xfrm>
            <a:off x="1960805" y="6403510"/>
            <a:ext cx="471283" cy="10259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400"/>
              </a:lnSpc>
            </a:pPr>
            <a:r>
              <a:rPr lang="en-US" sz="550" dirty="0"/>
              <a:t>Sites that are </a:t>
            </a:r>
          </a:p>
          <a:p>
            <a:pPr>
              <a:lnSpc>
                <a:spcPts val="400"/>
              </a:lnSpc>
            </a:pPr>
            <a:r>
              <a:rPr lang="en-US" sz="550" dirty="0"/>
              <a:t>standalone VRFs</a:t>
            </a:r>
          </a:p>
        </p:txBody>
      </p:sp>
      <p:sp>
        <p:nvSpPr>
          <p:cNvPr id="680" name="Trapezoid 679"/>
          <p:cNvSpPr/>
          <p:nvPr/>
        </p:nvSpPr>
        <p:spPr bwMode="auto">
          <a:xfrm>
            <a:off x="1732529" y="6414289"/>
            <a:ext cx="187115" cy="78885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UNL</a:t>
            </a:r>
          </a:p>
        </p:txBody>
      </p:sp>
      <p:sp>
        <p:nvSpPr>
          <p:cNvPr id="681" name="TextBox 680"/>
          <p:cNvSpPr txBox="1"/>
          <p:nvPr/>
        </p:nvSpPr>
        <p:spPr>
          <a:xfrm>
            <a:off x="580103" y="6395298"/>
            <a:ext cx="135871" cy="9387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550" dirty="0">
                <a:solidFill>
                  <a:srgbClr val="002060"/>
                </a:solidFill>
              </a:rPr>
              <a:t>PNU</a:t>
            </a:r>
          </a:p>
        </p:txBody>
      </p:sp>
      <p:sp>
        <p:nvSpPr>
          <p:cNvPr id="682" name="Rectangle 681"/>
          <p:cNvSpPr/>
          <p:nvPr/>
        </p:nvSpPr>
        <p:spPr>
          <a:xfrm>
            <a:off x="755138" y="6430319"/>
            <a:ext cx="1033120" cy="51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400"/>
              </a:lnSpc>
            </a:pPr>
            <a:r>
              <a:rPr lang="en-US" sz="550" dirty="0"/>
              <a:t>LHC ALICE or </a:t>
            </a:r>
            <a:r>
              <a:rPr lang="en-US" sz="550" dirty="0" err="1"/>
              <a:t>LHCb</a:t>
            </a:r>
            <a:r>
              <a:rPr lang="en-US" sz="550" dirty="0"/>
              <a:t> site</a:t>
            </a:r>
          </a:p>
        </p:txBody>
      </p:sp>
      <p:grpSp>
        <p:nvGrpSpPr>
          <p:cNvPr id="684" name="Group 683"/>
          <p:cNvGrpSpPr/>
          <p:nvPr/>
        </p:nvGrpSpPr>
        <p:grpSpPr>
          <a:xfrm>
            <a:off x="1878784" y="5725935"/>
            <a:ext cx="178388" cy="0"/>
            <a:chOff x="6898043" y="13507015"/>
            <a:chExt cx="356775" cy="0"/>
          </a:xfrm>
        </p:grpSpPr>
        <p:cxnSp>
          <p:nvCxnSpPr>
            <p:cNvPr id="685" name="Straight Connector 684"/>
            <p:cNvCxnSpPr/>
            <p:nvPr/>
          </p:nvCxnSpPr>
          <p:spPr bwMode="auto">
            <a:xfrm>
              <a:off x="6898043" y="13507015"/>
              <a:ext cx="154669" cy="0"/>
            </a:xfrm>
            <a:prstGeom prst="line">
              <a:avLst/>
            </a:prstGeom>
            <a:noFill/>
            <a:ln w="190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6" name="Straight Connector 685"/>
            <p:cNvCxnSpPr/>
            <p:nvPr/>
          </p:nvCxnSpPr>
          <p:spPr bwMode="auto">
            <a:xfrm>
              <a:off x="6999096" y="13507015"/>
              <a:ext cx="154669" cy="0"/>
            </a:xfrm>
            <a:prstGeom prst="line">
              <a:avLst/>
            </a:prstGeom>
            <a:noFill/>
            <a:ln w="381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7" name="Straight Connector 686"/>
            <p:cNvCxnSpPr/>
            <p:nvPr/>
          </p:nvCxnSpPr>
          <p:spPr bwMode="auto">
            <a:xfrm>
              <a:off x="7100149" y="13507015"/>
              <a:ext cx="154669" cy="0"/>
            </a:xfrm>
            <a:prstGeom prst="line">
              <a:avLst/>
            </a:prstGeom>
            <a:noFill/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9" name="TextBox 518"/>
          <p:cNvSpPr txBox="1"/>
          <p:nvPr/>
        </p:nvSpPr>
        <p:spPr>
          <a:xfrm rot="5400000">
            <a:off x="6909154" y="2395954"/>
            <a:ext cx="217980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 dirty="0" err="1">
                <a:solidFill>
                  <a:schemeClr val="bg1"/>
                </a:solidFill>
              </a:rPr>
              <a:t>NORDUnet</a:t>
            </a:r>
            <a:endParaRPr lang="en-US" sz="350" b="1" dirty="0">
              <a:solidFill>
                <a:schemeClr val="bg1"/>
              </a:solidFill>
            </a:endParaRPr>
          </a:p>
        </p:txBody>
      </p:sp>
      <p:sp>
        <p:nvSpPr>
          <p:cNvPr id="1292" name="TextBox 1291"/>
          <p:cNvSpPr txBox="1"/>
          <p:nvPr/>
        </p:nvSpPr>
        <p:spPr>
          <a:xfrm rot="5400000">
            <a:off x="6782061" y="2390244"/>
            <a:ext cx="217980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 dirty="0">
                <a:solidFill>
                  <a:schemeClr val="bg1"/>
                </a:solidFill>
              </a:rPr>
              <a:t>CANARIE</a:t>
            </a:r>
          </a:p>
        </p:txBody>
      </p:sp>
      <p:sp>
        <p:nvSpPr>
          <p:cNvPr id="1239" name="TextBox 1238"/>
          <p:cNvSpPr txBox="1"/>
          <p:nvPr/>
        </p:nvSpPr>
        <p:spPr>
          <a:xfrm>
            <a:off x="5608521" y="2232223"/>
            <a:ext cx="17585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CANARIE</a:t>
            </a:r>
          </a:p>
        </p:txBody>
      </p:sp>
      <p:sp>
        <p:nvSpPr>
          <p:cNvPr id="950" name="Cross 949"/>
          <p:cNvSpPr/>
          <p:nvPr/>
        </p:nvSpPr>
        <p:spPr bwMode="auto">
          <a:xfrm>
            <a:off x="5887924" y="1866509"/>
            <a:ext cx="807355" cy="574927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91" name="TextBox 690"/>
          <p:cNvSpPr txBox="1"/>
          <p:nvPr/>
        </p:nvSpPr>
        <p:spPr>
          <a:xfrm>
            <a:off x="5996458" y="1872935"/>
            <a:ext cx="599705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50"/>
              </a:lnSpc>
            </a:pPr>
            <a:r>
              <a:rPr lang="en-US" sz="400" dirty="0">
                <a:ea typeface="Arial" pitchFamily="-65" charset="0"/>
                <a:cs typeface="Arial" pitchFamily="-65" charset="0"/>
              </a:rPr>
              <a:t>ESnet, CERN, MREN, Internet2 , GÉANT, GARR, CANARIE, </a:t>
            </a:r>
            <a:r>
              <a:rPr lang="en-US" sz="400" dirty="0" err="1">
                <a:ea typeface="Arial" pitchFamily="-65" charset="0"/>
                <a:cs typeface="Arial" pitchFamily="-65" charset="0"/>
              </a:rPr>
              <a:t>UChicago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, ANL,  FNAL, KREONET, </a:t>
            </a:r>
            <a:r>
              <a:rPr lang="en-US" sz="400" dirty="0" err="1">
                <a:ea typeface="Arial" pitchFamily="-65" charset="0"/>
                <a:cs typeface="Arial" pitchFamily="-65" charset="0"/>
              </a:rPr>
              <a:t>PacificWave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, </a:t>
            </a:r>
            <a:r>
              <a:rPr lang="en-US" sz="400" dirty="0" err="1">
                <a:ea typeface="Arial" pitchFamily="-65" charset="0"/>
                <a:cs typeface="Arial" pitchFamily="-65" charset="0"/>
              </a:rPr>
              <a:t>GRPnet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, </a:t>
            </a:r>
            <a:r>
              <a:rPr lang="en-US" sz="400" dirty="0" err="1">
                <a:ea typeface="Arial" pitchFamily="-65" charset="0"/>
                <a:cs typeface="Arial" pitchFamily="-65" charset="0"/>
              </a:rPr>
              <a:t>UMich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 via Merit/MILR, ASGC, KIAE/RU, CSTNET, CUDI</a:t>
            </a:r>
          </a:p>
        </p:txBody>
      </p:sp>
      <p:sp>
        <p:nvSpPr>
          <p:cNvPr id="692" name="Freeform 691"/>
          <p:cNvSpPr/>
          <p:nvPr/>
        </p:nvSpPr>
        <p:spPr bwMode="auto">
          <a:xfrm flipH="1">
            <a:off x="7965735" y="700428"/>
            <a:ext cx="575048" cy="151120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9513646 w 19515078"/>
              <a:gd name="connsiteY0" fmla="*/ 63 h 33959271"/>
              <a:gd name="connsiteX1" fmla="*/ 478763 w 19515078"/>
              <a:gd name="connsiteY1" fmla="*/ 9076904 h 33959271"/>
              <a:gd name="connsiteX2" fmla="*/ 7340083 w 19515078"/>
              <a:gd name="connsiteY2" fmla="*/ 33959271 h 33959271"/>
              <a:gd name="connsiteX0" fmla="*/ 15599921 w 15601665"/>
              <a:gd name="connsiteY0" fmla="*/ 63 h 34330039"/>
              <a:gd name="connsiteX1" fmla="*/ 278138 w 15601665"/>
              <a:gd name="connsiteY1" fmla="*/ 9447672 h 34330039"/>
              <a:gd name="connsiteX2" fmla="*/ 7139458 w 15601665"/>
              <a:gd name="connsiteY2" fmla="*/ 34330039 h 34330039"/>
              <a:gd name="connsiteX0" fmla="*/ 12841030 w 12843087"/>
              <a:gd name="connsiteY0" fmla="*/ 47 h 35442334"/>
              <a:gd name="connsiteX1" fmla="*/ 154350 w 12843087"/>
              <a:gd name="connsiteY1" fmla="*/ 10559967 h 35442334"/>
              <a:gd name="connsiteX2" fmla="*/ 7015670 w 12843087"/>
              <a:gd name="connsiteY2" fmla="*/ 35442334 h 35442334"/>
              <a:gd name="connsiteX0" fmla="*/ 16103475 w 16105170"/>
              <a:gd name="connsiteY0" fmla="*/ 54 h 34700806"/>
              <a:gd name="connsiteX1" fmla="*/ 302577 w 16105170"/>
              <a:gd name="connsiteY1" fmla="*/ 9818439 h 34700806"/>
              <a:gd name="connsiteX2" fmla="*/ 7163897 w 16105170"/>
              <a:gd name="connsiteY2" fmla="*/ 34700806 h 34700806"/>
              <a:gd name="connsiteX0" fmla="*/ 16217066 w 16218741"/>
              <a:gd name="connsiteY0" fmla="*/ 7727 h 34708479"/>
              <a:gd name="connsiteX1" fmla="*/ 296394 w 16218741"/>
              <a:gd name="connsiteY1" fmla="*/ 5469567 h 34708479"/>
              <a:gd name="connsiteX2" fmla="*/ 7277488 w 16218741"/>
              <a:gd name="connsiteY2" fmla="*/ 34708479 h 34708479"/>
              <a:gd name="connsiteX0" fmla="*/ 16217066 w 16218741"/>
              <a:gd name="connsiteY0" fmla="*/ 7727 h 34708479"/>
              <a:gd name="connsiteX1" fmla="*/ 296394 w 16218741"/>
              <a:gd name="connsiteY1" fmla="*/ 5469567 h 34708479"/>
              <a:gd name="connsiteX2" fmla="*/ 7277488 w 16218741"/>
              <a:gd name="connsiteY2" fmla="*/ 34708479 h 34708479"/>
              <a:gd name="connsiteX0" fmla="*/ 13456704 w 13458681"/>
              <a:gd name="connsiteY0" fmla="*/ 757 h 35350354"/>
              <a:gd name="connsiteX1" fmla="*/ 171143 w 13458681"/>
              <a:gd name="connsiteY1" fmla="*/ 6111442 h 35350354"/>
              <a:gd name="connsiteX2" fmla="*/ 7152237 w 13458681"/>
              <a:gd name="connsiteY2" fmla="*/ 35350354 h 35350354"/>
              <a:gd name="connsiteX0" fmla="*/ 15211207 w 15212981"/>
              <a:gd name="connsiteY0" fmla="*/ 7728 h 34708479"/>
              <a:gd name="connsiteX1" fmla="*/ 248757 w 15212981"/>
              <a:gd name="connsiteY1" fmla="*/ 5469567 h 34708479"/>
              <a:gd name="connsiteX2" fmla="*/ 7229851 w 15212981"/>
              <a:gd name="connsiteY2" fmla="*/ 34708479 h 34708479"/>
              <a:gd name="connsiteX0" fmla="*/ 31858175 w 31860625"/>
              <a:gd name="connsiteY0" fmla="*/ 5178 h 34186896"/>
              <a:gd name="connsiteX1" fmla="*/ 16895725 w 31860625"/>
              <a:gd name="connsiteY1" fmla="*/ 5467017 h 34186896"/>
              <a:gd name="connsiteX2" fmla="*/ 687001 w 31860625"/>
              <a:gd name="connsiteY2" fmla="*/ 34186895 h 34186896"/>
              <a:gd name="connsiteX0" fmla="*/ 31171174 w 31173624"/>
              <a:gd name="connsiteY0" fmla="*/ 5178 h 34186896"/>
              <a:gd name="connsiteX1" fmla="*/ 16208724 w 31173624"/>
              <a:gd name="connsiteY1" fmla="*/ 5467017 h 34186896"/>
              <a:gd name="connsiteX2" fmla="*/ 0 w 31173624"/>
              <a:gd name="connsiteY2" fmla="*/ 34186895 h 34186896"/>
              <a:gd name="connsiteX0" fmla="*/ 38933938 w 38936388"/>
              <a:gd name="connsiteY0" fmla="*/ 5178 h 34020085"/>
              <a:gd name="connsiteX1" fmla="*/ 23971488 w 38936388"/>
              <a:gd name="connsiteY1" fmla="*/ 5467017 h 34020085"/>
              <a:gd name="connsiteX2" fmla="*/ 0 w 38936388"/>
              <a:gd name="connsiteY2" fmla="*/ 34020085 h 34020085"/>
              <a:gd name="connsiteX0" fmla="*/ 38933938 w 38936388"/>
              <a:gd name="connsiteY0" fmla="*/ 5178 h 34020085"/>
              <a:gd name="connsiteX1" fmla="*/ 23971488 w 38936388"/>
              <a:gd name="connsiteY1" fmla="*/ 5467017 h 34020085"/>
              <a:gd name="connsiteX2" fmla="*/ 0 w 38936388"/>
              <a:gd name="connsiteY2" fmla="*/ 34020085 h 34020085"/>
              <a:gd name="connsiteX0" fmla="*/ 38933938 w 138763285"/>
              <a:gd name="connsiteY0" fmla="*/ 5178 h 38257777"/>
              <a:gd name="connsiteX1" fmla="*/ 23971488 w 138763285"/>
              <a:gd name="connsiteY1" fmla="*/ 5467017 h 38257777"/>
              <a:gd name="connsiteX2" fmla="*/ 138667831 w 138763285"/>
              <a:gd name="connsiteY2" fmla="*/ 36940736 h 38257777"/>
              <a:gd name="connsiteX3" fmla="*/ 0 w 138763285"/>
              <a:gd name="connsiteY3" fmla="*/ 34020085 h 38257777"/>
              <a:gd name="connsiteX0" fmla="*/ 38933938 w 138835605"/>
              <a:gd name="connsiteY0" fmla="*/ 914 h 38253513"/>
              <a:gd name="connsiteX1" fmla="*/ 77981282 w 138835605"/>
              <a:gd name="connsiteY1" fmla="*/ 5856157 h 38253513"/>
              <a:gd name="connsiteX2" fmla="*/ 138667831 w 138835605"/>
              <a:gd name="connsiteY2" fmla="*/ 36936472 h 38253513"/>
              <a:gd name="connsiteX3" fmla="*/ 0 w 138835605"/>
              <a:gd name="connsiteY3" fmla="*/ 34015821 h 38253513"/>
              <a:gd name="connsiteX0" fmla="*/ 38933938 w 138888770"/>
              <a:gd name="connsiteY0" fmla="*/ 914 h 38253513"/>
              <a:gd name="connsiteX1" fmla="*/ 77981282 w 138888770"/>
              <a:gd name="connsiteY1" fmla="*/ 5856157 h 38253513"/>
              <a:gd name="connsiteX2" fmla="*/ 138667831 w 138888770"/>
              <a:gd name="connsiteY2" fmla="*/ 36936472 h 38253513"/>
              <a:gd name="connsiteX3" fmla="*/ 0 w 138888770"/>
              <a:gd name="connsiteY3" fmla="*/ 34015821 h 38253513"/>
              <a:gd name="connsiteX0" fmla="*/ 38933938 w 138888770"/>
              <a:gd name="connsiteY0" fmla="*/ 116 h 38252715"/>
              <a:gd name="connsiteX1" fmla="*/ 77981282 w 138888770"/>
              <a:gd name="connsiteY1" fmla="*/ 5855359 h 38252715"/>
              <a:gd name="connsiteX2" fmla="*/ 138667831 w 138888770"/>
              <a:gd name="connsiteY2" fmla="*/ 36935674 h 38252715"/>
              <a:gd name="connsiteX3" fmla="*/ 0 w 138888770"/>
              <a:gd name="connsiteY3" fmla="*/ 34015023 h 38252715"/>
              <a:gd name="connsiteX0" fmla="*/ 22914110 w 122868942"/>
              <a:gd name="connsiteY0" fmla="*/ 116 h 38339387"/>
              <a:gd name="connsiteX1" fmla="*/ 61961454 w 122868942"/>
              <a:gd name="connsiteY1" fmla="*/ 5855359 h 38339387"/>
              <a:gd name="connsiteX2" fmla="*/ 122648003 w 122868942"/>
              <a:gd name="connsiteY2" fmla="*/ 36935674 h 38339387"/>
              <a:gd name="connsiteX3" fmla="*/ 0 w 122868942"/>
              <a:gd name="connsiteY3" fmla="*/ 34801830 h 38339387"/>
              <a:gd name="connsiteX0" fmla="*/ 22914110 w 122831429"/>
              <a:gd name="connsiteY0" fmla="*/ 48 h 38339319"/>
              <a:gd name="connsiteX1" fmla="*/ 50842912 w 122831429"/>
              <a:gd name="connsiteY1" fmla="*/ 8353004 h 38339319"/>
              <a:gd name="connsiteX2" fmla="*/ 122648003 w 122831429"/>
              <a:gd name="connsiteY2" fmla="*/ 36935606 h 38339319"/>
              <a:gd name="connsiteX3" fmla="*/ 0 w 122831429"/>
              <a:gd name="connsiteY3" fmla="*/ 34801762 h 38339319"/>
              <a:gd name="connsiteX0" fmla="*/ 44645817 w 122831429"/>
              <a:gd name="connsiteY0" fmla="*/ 57 h 37796349"/>
              <a:gd name="connsiteX1" fmla="*/ 50842912 w 122831429"/>
              <a:gd name="connsiteY1" fmla="*/ 7810034 h 37796349"/>
              <a:gd name="connsiteX2" fmla="*/ 122648003 w 122831429"/>
              <a:gd name="connsiteY2" fmla="*/ 36392636 h 37796349"/>
              <a:gd name="connsiteX3" fmla="*/ 0 w 122831429"/>
              <a:gd name="connsiteY3" fmla="*/ 34258792 h 37796349"/>
              <a:gd name="connsiteX0" fmla="*/ 44645817 w 125855641"/>
              <a:gd name="connsiteY0" fmla="*/ 57 h 36851077"/>
              <a:gd name="connsiteX1" fmla="*/ 50842912 w 125855641"/>
              <a:gd name="connsiteY1" fmla="*/ 7810034 h 36851077"/>
              <a:gd name="connsiteX2" fmla="*/ 125680333 w 125855641"/>
              <a:gd name="connsiteY2" fmla="*/ 35306674 h 36851077"/>
              <a:gd name="connsiteX3" fmla="*/ 0 w 125855641"/>
              <a:gd name="connsiteY3" fmla="*/ 34258792 h 36851077"/>
              <a:gd name="connsiteX0" fmla="*/ 54771198 w 125855641"/>
              <a:gd name="connsiteY0" fmla="*/ 34 h 39842642"/>
              <a:gd name="connsiteX1" fmla="*/ 50842912 w 125855641"/>
              <a:gd name="connsiteY1" fmla="*/ 10801599 h 39842642"/>
              <a:gd name="connsiteX2" fmla="*/ 125680333 w 125855641"/>
              <a:gd name="connsiteY2" fmla="*/ 38298239 h 39842642"/>
              <a:gd name="connsiteX3" fmla="*/ 0 w 125855641"/>
              <a:gd name="connsiteY3" fmla="*/ 37250357 h 39842642"/>
              <a:gd name="connsiteX0" fmla="*/ 54771198 w 124942546"/>
              <a:gd name="connsiteY0" fmla="*/ 34 h 40871176"/>
              <a:gd name="connsiteX1" fmla="*/ 50842912 w 124942546"/>
              <a:gd name="connsiteY1" fmla="*/ 10801599 h 40871176"/>
              <a:gd name="connsiteX2" fmla="*/ 124764904 w 124942546"/>
              <a:gd name="connsiteY2" fmla="*/ 39478454 h 40871176"/>
              <a:gd name="connsiteX3" fmla="*/ 0 w 124942546"/>
              <a:gd name="connsiteY3" fmla="*/ 37250357 h 40871176"/>
              <a:gd name="connsiteX0" fmla="*/ 54771198 w 131276799"/>
              <a:gd name="connsiteY0" fmla="*/ 34 h 40871176"/>
              <a:gd name="connsiteX1" fmla="*/ 50842912 w 131276799"/>
              <a:gd name="connsiteY1" fmla="*/ 10801599 h 40871176"/>
              <a:gd name="connsiteX2" fmla="*/ 109863616 w 131276799"/>
              <a:gd name="connsiteY2" fmla="*/ 25943962 h 40871176"/>
              <a:gd name="connsiteX3" fmla="*/ 124764904 w 131276799"/>
              <a:gd name="connsiteY3" fmla="*/ 39478454 h 40871176"/>
              <a:gd name="connsiteX4" fmla="*/ 0 w 131276799"/>
              <a:gd name="connsiteY4" fmla="*/ 37250357 h 40871176"/>
              <a:gd name="connsiteX0" fmla="*/ 54771198 w 131276799"/>
              <a:gd name="connsiteY0" fmla="*/ 23 h 40871165"/>
              <a:gd name="connsiteX1" fmla="*/ 69151339 w 131276799"/>
              <a:gd name="connsiteY1" fmla="*/ 14145527 h 40871165"/>
              <a:gd name="connsiteX2" fmla="*/ 109863616 w 131276799"/>
              <a:gd name="connsiteY2" fmla="*/ 25943951 h 40871165"/>
              <a:gd name="connsiteX3" fmla="*/ 124764904 w 131276799"/>
              <a:gd name="connsiteY3" fmla="*/ 39478443 h 40871165"/>
              <a:gd name="connsiteX4" fmla="*/ 0 w 131276799"/>
              <a:gd name="connsiteY4" fmla="*/ 37250346 h 40871165"/>
              <a:gd name="connsiteX0" fmla="*/ 54771198 w 131276799"/>
              <a:gd name="connsiteY0" fmla="*/ 23 h 40871165"/>
              <a:gd name="connsiteX1" fmla="*/ 69151339 w 131276799"/>
              <a:gd name="connsiteY1" fmla="*/ 14538936 h 40871165"/>
              <a:gd name="connsiteX2" fmla="*/ 109863616 w 131276799"/>
              <a:gd name="connsiteY2" fmla="*/ 25943951 h 40871165"/>
              <a:gd name="connsiteX3" fmla="*/ 124764904 w 131276799"/>
              <a:gd name="connsiteY3" fmla="*/ 39478443 h 40871165"/>
              <a:gd name="connsiteX4" fmla="*/ 0 w 131276799"/>
              <a:gd name="connsiteY4" fmla="*/ 37250346 h 40871165"/>
              <a:gd name="connsiteX0" fmla="*/ 54771198 w 124709563"/>
              <a:gd name="connsiteY0" fmla="*/ 23 h 40871165"/>
              <a:gd name="connsiteX1" fmla="*/ 69151339 w 124709563"/>
              <a:gd name="connsiteY1" fmla="*/ 14538936 h 40871165"/>
              <a:gd name="connsiteX2" fmla="*/ 109863616 w 124709563"/>
              <a:gd name="connsiteY2" fmla="*/ 25943951 h 40871165"/>
              <a:gd name="connsiteX3" fmla="*/ 117441575 w 124709563"/>
              <a:gd name="connsiteY3" fmla="*/ 39478443 h 40871165"/>
              <a:gd name="connsiteX4" fmla="*/ 0 w 124709563"/>
              <a:gd name="connsiteY4" fmla="*/ 37250346 h 40871165"/>
              <a:gd name="connsiteX0" fmla="*/ 54771198 w 121870581"/>
              <a:gd name="connsiteY0" fmla="*/ 23 h 40871165"/>
              <a:gd name="connsiteX1" fmla="*/ 69151339 w 121870581"/>
              <a:gd name="connsiteY1" fmla="*/ 14538936 h 40871165"/>
              <a:gd name="connsiteX2" fmla="*/ 109863616 w 121870581"/>
              <a:gd name="connsiteY2" fmla="*/ 25943951 h 40871165"/>
              <a:gd name="connsiteX3" fmla="*/ 117441575 w 121870581"/>
              <a:gd name="connsiteY3" fmla="*/ 39478443 h 40871165"/>
              <a:gd name="connsiteX4" fmla="*/ 0 w 121870581"/>
              <a:gd name="connsiteY4" fmla="*/ 37250346 h 40871165"/>
              <a:gd name="connsiteX0" fmla="*/ 54771198 w 121870581"/>
              <a:gd name="connsiteY0" fmla="*/ 23 h 41572645"/>
              <a:gd name="connsiteX1" fmla="*/ 69151339 w 121870581"/>
              <a:gd name="connsiteY1" fmla="*/ 14538936 h 41572645"/>
              <a:gd name="connsiteX2" fmla="*/ 109863616 w 121870581"/>
              <a:gd name="connsiteY2" fmla="*/ 25943951 h 41572645"/>
              <a:gd name="connsiteX3" fmla="*/ 117441576 w 121870581"/>
              <a:gd name="connsiteY3" fmla="*/ 40265261 h 41572645"/>
              <a:gd name="connsiteX4" fmla="*/ 0 w 121870581"/>
              <a:gd name="connsiteY4" fmla="*/ 37250346 h 41572645"/>
              <a:gd name="connsiteX0" fmla="*/ 54771198 w 121870581"/>
              <a:gd name="connsiteY0" fmla="*/ 23 h 41066843"/>
              <a:gd name="connsiteX1" fmla="*/ 69151339 w 121870581"/>
              <a:gd name="connsiteY1" fmla="*/ 14538936 h 41066843"/>
              <a:gd name="connsiteX2" fmla="*/ 109863616 w 121870581"/>
              <a:gd name="connsiteY2" fmla="*/ 25943951 h 41066843"/>
              <a:gd name="connsiteX3" fmla="*/ 117441576 w 121870581"/>
              <a:gd name="connsiteY3" fmla="*/ 40265261 h 41066843"/>
              <a:gd name="connsiteX4" fmla="*/ 0 w 121870581"/>
              <a:gd name="connsiteY4" fmla="*/ 37250346 h 41066843"/>
              <a:gd name="connsiteX0" fmla="*/ 54771198 w 123605880"/>
              <a:gd name="connsiteY0" fmla="*/ 23 h 41656090"/>
              <a:gd name="connsiteX1" fmla="*/ 69151339 w 123605880"/>
              <a:gd name="connsiteY1" fmla="*/ 14538936 h 41656090"/>
              <a:gd name="connsiteX2" fmla="*/ 109863616 w 123605880"/>
              <a:gd name="connsiteY2" fmla="*/ 25943951 h 41656090"/>
              <a:gd name="connsiteX3" fmla="*/ 119551048 w 123605880"/>
              <a:gd name="connsiteY3" fmla="*/ 40899850 h 41656090"/>
              <a:gd name="connsiteX4" fmla="*/ 0 w 123605880"/>
              <a:gd name="connsiteY4" fmla="*/ 37250346 h 41656090"/>
              <a:gd name="connsiteX0" fmla="*/ 167030 w 69001712"/>
              <a:gd name="connsiteY0" fmla="*/ 23 h 40899850"/>
              <a:gd name="connsiteX1" fmla="*/ 14547171 w 69001712"/>
              <a:gd name="connsiteY1" fmla="*/ 14538936 h 40899850"/>
              <a:gd name="connsiteX2" fmla="*/ 55259448 w 69001712"/>
              <a:gd name="connsiteY2" fmla="*/ 25943951 h 40899850"/>
              <a:gd name="connsiteX3" fmla="*/ 64946880 w 69001712"/>
              <a:gd name="connsiteY3" fmla="*/ 40899850 h 40899850"/>
              <a:gd name="connsiteX0" fmla="*/ 167030 w 78975822"/>
              <a:gd name="connsiteY0" fmla="*/ 23 h 35728928"/>
              <a:gd name="connsiteX1" fmla="*/ 14547171 w 78975822"/>
              <a:gd name="connsiteY1" fmla="*/ 14538936 h 35728928"/>
              <a:gd name="connsiteX2" fmla="*/ 55259448 w 78975822"/>
              <a:gd name="connsiteY2" fmla="*/ 25943951 h 35728928"/>
              <a:gd name="connsiteX3" fmla="*/ 76202898 w 78975822"/>
              <a:gd name="connsiteY3" fmla="*/ 35728928 h 35728928"/>
              <a:gd name="connsiteX0" fmla="*/ 167030 w 76202898"/>
              <a:gd name="connsiteY0" fmla="*/ 23 h 35728928"/>
              <a:gd name="connsiteX1" fmla="*/ 14547171 w 76202898"/>
              <a:gd name="connsiteY1" fmla="*/ 14538936 h 35728928"/>
              <a:gd name="connsiteX2" fmla="*/ 55259448 w 76202898"/>
              <a:gd name="connsiteY2" fmla="*/ 25943951 h 35728928"/>
              <a:gd name="connsiteX3" fmla="*/ 76202898 w 76202898"/>
              <a:gd name="connsiteY3" fmla="*/ 35728928 h 35728928"/>
              <a:gd name="connsiteX0" fmla="*/ 167030 w 61065497"/>
              <a:gd name="connsiteY0" fmla="*/ 23 h 35562129"/>
              <a:gd name="connsiteX1" fmla="*/ 14547171 w 61065497"/>
              <a:gd name="connsiteY1" fmla="*/ 14538936 h 35562129"/>
              <a:gd name="connsiteX2" fmla="*/ 55259448 w 61065497"/>
              <a:gd name="connsiteY2" fmla="*/ 25943951 h 35562129"/>
              <a:gd name="connsiteX3" fmla="*/ 61065497 w 61065497"/>
              <a:gd name="connsiteY3" fmla="*/ 35562129 h 35562129"/>
              <a:gd name="connsiteX0" fmla="*/ 167030 w 61065497"/>
              <a:gd name="connsiteY0" fmla="*/ 23 h 35562129"/>
              <a:gd name="connsiteX1" fmla="*/ 14547171 w 61065497"/>
              <a:gd name="connsiteY1" fmla="*/ 14538936 h 35562129"/>
              <a:gd name="connsiteX2" fmla="*/ 55259448 w 61065497"/>
              <a:gd name="connsiteY2" fmla="*/ 25943951 h 35562129"/>
              <a:gd name="connsiteX3" fmla="*/ 61065497 w 61065497"/>
              <a:gd name="connsiteY3" fmla="*/ 35562129 h 35562129"/>
              <a:gd name="connsiteX0" fmla="*/ 0 w 60898467"/>
              <a:gd name="connsiteY0" fmla="*/ 23 h 35562129"/>
              <a:gd name="connsiteX1" fmla="*/ 14380141 w 60898467"/>
              <a:gd name="connsiteY1" fmla="*/ 14538936 h 35562129"/>
              <a:gd name="connsiteX2" fmla="*/ 55092418 w 60898467"/>
              <a:gd name="connsiteY2" fmla="*/ 25943951 h 35562129"/>
              <a:gd name="connsiteX3" fmla="*/ 60898467 w 60898467"/>
              <a:gd name="connsiteY3" fmla="*/ 35562129 h 35562129"/>
              <a:gd name="connsiteX0" fmla="*/ 437579 w 61336046"/>
              <a:gd name="connsiteY0" fmla="*/ 23 h 35562129"/>
              <a:gd name="connsiteX1" fmla="*/ 14817720 w 61336046"/>
              <a:gd name="connsiteY1" fmla="*/ 14538936 h 35562129"/>
              <a:gd name="connsiteX2" fmla="*/ 55529997 w 61336046"/>
              <a:gd name="connsiteY2" fmla="*/ 25943951 h 35562129"/>
              <a:gd name="connsiteX3" fmla="*/ 61336046 w 61336046"/>
              <a:gd name="connsiteY3" fmla="*/ 35562129 h 35562129"/>
              <a:gd name="connsiteX0" fmla="*/ 1628173 w 62526640"/>
              <a:gd name="connsiteY0" fmla="*/ 23 h 35562129"/>
              <a:gd name="connsiteX1" fmla="*/ 12645691 w 62526640"/>
              <a:gd name="connsiteY1" fmla="*/ 14951818 h 35562129"/>
              <a:gd name="connsiteX2" fmla="*/ 56720591 w 62526640"/>
              <a:gd name="connsiteY2" fmla="*/ 25943951 h 35562129"/>
              <a:gd name="connsiteX3" fmla="*/ 62526640 w 62526640"/>
              <a:gd name="connsiteY3" fmla="*/ 35562129 h 35562129"/>
              <a:gd name="connsiteX0" fmla="*/ 1628173 w 78859198"/>
              <a:gd name="connsiteY0" fmla="*/ 23 h 36181452"/>
              <a:gd name="connsiteX1" fmla="*/ 12645691 w 78859198"/>
              <a:gd name="connsiteY1" fmla="*/ 14951818 h 36181452"/>
              <a:gd name="connsiteX2" fmla="*/ 56720591 w 78859198"/>
              <a:gd name="connsiteY2" fmla="*/ 25943951 h 36181452"/>
              <a:gd name="connsiteX3" fmla="*/ 78859198 w 78859198"/>
              <a:gd name="connsiteY3" fmla="*/ 36181452 h 36181452"/>
              <a:gd name="connsiteX0" fmla="*/ 1628173 w 78859198"/>
              <a:gd name="connsiteY0" fmla="*/ 23 h 36181452"/>
              <a:gd name="connsiteX1" fmla="*/ 12645691 w 78859198"/>
              <a:gd name="connsiteY1" fmla="*/ 14951818 h 36181452"/>
              <a:gd name="connsiteX2" fmla="*/ 56720591 w 78859198"/>
              <a:gd name="connsiteY2" fmla="*/ 25943951 h 36181452"/>
              <a:gd name="connsiteX3" fmla="*/ 78859198 w 78859198"/>
              <a:gd name="connsiteY3" fmla="*/ 36181452 h 36181452"/>
              <a:gd name="connsiteX0" fmla="*/ 0 w 77231025"/>
              <a:gd name="connsiteY0" fmla="*/ 23 h 36181452"/>
              <a:gd name="connsiteX1" fmla="*/ 11017518 w 77231025"/>
              <a:gd name="connsiteY1" fmla="*/ 14951818 h 36181452"/>
              <a:gd name="connsiteX2" fmla="*/ 49328020 w 77231025"/>
              <a:gd name="connsiteY2" fmla="*/ 25427854 h 36181452"/>
              <a:gd name="connsiteX3" fmla="*/ 77231025 w 77231025"/>
              <a:gd name="connsiteY3" fmla="*/ 36181452 h 36181452"/>
              <a:gd name="connsiteX0" fmla="*/ 0 w 77231025"/>
              <a:gd name="connsiteY0" fmla="*/ 23 h 36181452"/>
              <a:gd name="connsiteX1" fmla="*/ 16912123 w 77231025"/>
              <a:gd name="connsiteY1" fmla="*/ 15341544 h 36181452"/>
              <a:gd name="connsiteX2" fmla="*/ 49328020 w 77231025"/>
              <a:gd name="connsiteY2" fmla="*/ 25427854 h 36181452"/>
              <a:gd name="connsiteX3" fmla="*/ 77231025 w 77231025"/>
              <a:gd name="connsiteY3" fmla="*/ 36181452 h 36181452"/>
              <a:gd name="connsiteX0" fmla="*/ 3226845 w 62316632"/>
              <a:gd name="connsiteY0" fmla="*/ 23 h 34459020"/>
              <a:gd name="connsiteX1" fmla="*/ 1997730 w 62316632"/>
              <a:gd name="connsiteY1" fmla="*/ 13619112 h 34459020"/>
              <a:gd name="connsiteX2" fmla="*/ 34413627 w 62316632"/>
              <a:gd name="connsiteY2" fmla="*/ 23705422 h 34459020"/>
              <a:gd name="connsiteX3" fmla="*/ 62316632 w 62316632"/>
              <a:gd name="connsiteY3" fmla="*/ 34459020 h 34459020"/>
              <a:gd name="connsiteX0" fmla="*/ 1933263 w 61023050"/>
              <a:gd name="connsiteY0" fmla="*/ 23 h 34459020"/>
              <a:gd name="connsiteX1" fmla="*/ 2391694 w 61023050"/>
              <a:gd name="connsiteY1" fmla="*/ 13528461 h 34459020"/>
              <a:gd name="connsiteX2" fmla="*/ 33120045 w 61023050"/>
              <a:gd name="connsiteY2" fmla="*/ 23705422 h 34459020"/>
              <a:gd name="connsiteX3" fmla="*/ 61023050 w 61023050"/>
              <a:gd name="connsiteY3" fmla="*/ 34459020 h 34459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23050" h="34459020">
                <a:moveTo>
                  <a:pt x="1933263" y="23"/>
                </a:moveTo>
                <a:cubicBezTo>
                  <a:pt x="2114920" y="-17518"/>
                  <a:pt x="-2806103" y="9577561"/>
                  <a:pt x="2391694" y="13528461"/>
                </a:cubicBezTo>
                <a:cubicBezTo>
                  <a:pt x="7589491" y="17479361"/>
                  <a:pt x="25366991" y="20201557"/>
                  <a:pt x="33120045" y="23705422"/>
                </a:cubicBezTo>
                <a:cubicBezTo>
                  <a:pt x="40873099" y="27209287"/>
                  <a:pt x="50348878" y="31200588"/>
                  <a:pt x="61023050" y="3445902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94" name="Freeform 693"/>
          <p:cNvSpPr/>
          <p:nvPr/>
        </p:nvSpPr>
        <p:spPr bwMode="auto">
          <a:xfrm rot="20988078" flipH="1">
            <a:off x="7996073" y="1828271"/>
            <a:ext cx="1091926" cy="842752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29135129 w 29135129"/>
              <a:gd name="connsiteY0" fmla="*/ 352803 h 500672"/>
              <a:gd name="connsiteX1" fmla="*/ -4 w 29135129"/>
              <a:gd name="connsiteY1" fmla="*/ 500671 h 500672"/>
              <a:gd name="connsiteX0" fmla="*/ 29135129 w 29135129"/>
              <a:gd name="connsiteY0" fmla="*/ 240236 h 388103"/>
              <a:gd name="connsiteX1" fmla="*/ -4 w 29135129"/>
              <a:gd name="connsiteY1" fmla="*/ 388104 h 388103"/>
              <a:gd name="connsiteX0" fmla="*/ 32837764 w 32837758"/>
              <a:gd name="connsiteY0" fmla="*/ 313616 h 313615"/>
              <a:gd name="connsiteX1" fmla="*/ -4 w 32837758"/>
              <a:gd name="connsiteY1" fmla="*/ 259469 h 313615"/>
              <a:gd name="connsiteX0" fmla="*/ 32865462 w 32865455"/>
              <a:gd name="connsiteY0" fmla="*/ 347438 h 347438"/>
              <a:gd name="connsiteX1" fmla="*/ -4 w 32865455"/>
              <a:gd name="connsiteY1" fmla="*/ 222890 h 347438"/>
              <a:gd name="connsiteX0" fmla="*/ 32865462 w 32865469"/>
              <a:gd name="connsiteY0" fmla="*/ 296156 h 296156"/>
              <a:gd name="connsiteX1" fmla="*/ -4 w 32865469"/>
              <a:gd name="connsiteY1" fmla="*/ 171608 h 296156"/>
              <a:gd name="connsiteX0" fmla="*/ 35063046 w 35063047"/>
              <a:gd name="connsiteY0" fmla="*/ 188190 h 292276"/>
              <a:gd name="connsiteX1" fmla="*/ -4 w 35063047"/>
              <a:gd name="connsiteY1" fmla="*/ 292275 h 292276"/>
              <a:gd name="connsiteX0" fmla="*/ 35063046 w 35063047"/>
              <a:gd name="connsiteY0" fmla="*/ 130815 h 234900"/>
              <a:gd name="connsiteX1" fmla="*/ -4 w 35063047"/>
              <a:gd name="connsiteY1" fmla="*/ 234900 h 234900"/>
              <a:gd name="connsiteX0" fmla="*/ 37358642 w 37358643"/>
              <a:gd name="connsiteY0" fmla="*/ 0 h 1054654"/>
              <a:gd name="connsiteX1" fmla="*/ 6 w 37358643"/>
              <a:gd name="connsiteY1" fmla="*/ 1054655 h 1054654"/>
              <a:gd name="connsiteX0" fmla="*/ 37358642 w 37358643"/>
              <a:gd name="connsiteY0" fmla="*/ 46940 h 1101596"/>
              <a:gd name="connsiteX1" fmla="*/ 6 w 37358643"/>
              <a:gd name="connsiteY1" fmla="*/ 1101595 h 1101596"/>
              <a:gd name="connsiteX0" fmla="*/ 37761439 w 37761440"/>
              <a:gd name="connsiteY0" fmla="*/ 44933 h 1152805"/>
              <a:gd name="connsiteX1" fmla="*/ 5 w 37761440"/>
              <a:gd name="connsiteY1" fmla="*/ 1152806 h 1152805"/>
              <a:gd name="connsiteX0" fmla="*/ 37761439 w 37761440"/>
              <a:gd name="connsiteY0" fmla="*/ 59765 h 1167639"/>
              <a:gd name="connsiteX1" fmla="*/ 5 w 37761440"/>
              <a:gd name="connsiteY1" fmla="*/ 1167638 h 1167639"/>
              <a:gd name="connsiteX0" fmla="*/ 35254703 w 35254704"/>
              <a:gd name="connsiteY0" fmla="*/ 54712 h 1251549"/>
              <a:gd name="connsiteX1" fmla="*/ -6 w 35254704"/>
              <a:gd name="connsiteY1" fmla="*/ 1251549 h 1251549"/>
              <a:gd name="connsiteX0" fmla="*/ 30770425 w 30770426"/>
              <a:gd name="connsiteY0" fmla="*/ 31489 h 1986628"/>
              <a:gd name="connsiteX1" fmla="*/ -3 w 30770426"/>
              <a:gd name="connsiteY1" fmla="*/ 1986628 h 1986628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2280497 w 32280498"/>
              <a:gd name="connsiteY0" fmla="*/ 0 h 1849534"/>
              <a:gd name="connsiteX1" fmla="*/ 22228719 w 32280498"/>
              <a:gd name="connsiteY1" fmla="*/ 151195 h 1849534"/>
              <a:gd name="connsiteX2" fmla="*/ -5 w 32280498"/>
              <a:gd name="connsiteY2" fmla="*/ 1849534 h 1849534"/>
              <a:gd name="connsiteX0" fmla="*/ 32280497 w 32280498"/>
              <a:gd name="connsiteY0" fmla="*/ 61512 h 1911046"/>
              <a:gd name="connsiteX1" fmla="*/ 22228719 w 32280498"/>
              <a:gd name="connsiteY1" fmla="*/ 212707 h 1911046"/>
              <a:gd name="connsiteX2" fmla="*/ -5 w 32280498"/>
              <a:gd name="connsiteY2" fmla="*/ 1911046 h 1911046"/>
              <a:gd name="connsiteX0" fmla="*/ 32280497 w 32280498"/>
              <a:gd name="connsiteY0" fmla="*/ 0 h 1849534"/>
              <a:gd name="connsiteX1" fmla="*/ -5 w 32280498"/>
              <a:gd name="connsiteY1" fmla="*/ 1849534 h 1849534"/>
              <a:gd name="connsiteX0" fmla="*/ 32280497 w 32280498"/>
              <a:gd name="connsiteY0" fmla="*/ 74056 h 1923590"/>
              <a:gd name="connsiteX1" fmla="*/ -5 w 32280498"/>
              <a:gd name="connsiteY1" fmla="*/ 1923590 h 1923590"/>
              <a:gd name="connsiteX0" fmla="*/ 32280497 w 32280498"/>
              <a:gd name="connsiteY0" fmla="*/ 77977 h 1927511"/>
              <a:gd name="connsiteX1" fmla="*/ -5 w 32280498"/>
              <a:gd name="connsiteY1" fmla="*/ 1927511 h 1927511"/>
              <a:gd name="connsiteX0" fmla="*/ 32280497 w 32280498"/>
              <a:gd name="connsiteY0" fmla="*/ 31942 h 1881476"/>
              <a:gd name="connsiteX1" fmla="*/ -5 w 32280498"/>
              <a:gd name="connsiteY1" fmla="*/ 1881476 h 1881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280498" h="1881476">
                <a:moveTo>
                  <a:pt x="32280497" y="31942"/>
                </a:moveTo>
                <a:cubicBezTo>
                  <a:pt x="18955765" y="-227552"/>
                  <a:pt x="5369937" y="1157832"/>
                  <a:pt x="-5" y="1881476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96" name="TextBox 695"/>
          <p:cNvSpPr txBox="1"/>
          <p:nvPr/>
        </p:nvSpPr>
        <p:spPr>
          <a:xfrm rot="18446030">
            <a:off x="7912422" y="1697584"/>
            <a:ext cx="11663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NL-T1</a:t>
            </a:r>
          </a:p>
        </p:txBody>
      </p:sp>
      <p:sp>
        <p:nvSpPr>
          <p:cNvPr id="647" name="TextBox 646"/>
          <p:cNvSpPr txBox="1"/>
          <p:nvPr/>
        </p:nvSpPr>
        <p:spPr>
          <a:xfrm rot="2339721">
            <a:off x="8925928" y="2395080"/>
            <a:ext cx="18877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KIAE/JINR</a:t>
            </a:r>
          </a:p>
        </p:txBody>
      </p:sp>
      <p:sp>
        <p:nvSpPr>
          <p:cNvPr id="11" name="Freeform 10"/>
          <p:cNvSpPr/>
          <p:nvPr/>
        </p:nvSpPr>
        <p:spPr>
          <a:xfrm>
            <a:off x="8038249" y="2235744"/>
            <a:ext cx="1144827" cy="343885"/>
          </a:xfrm>
          <a:custGeom>
            <a:avLst/>
            <a:gdLst>
              <a:gd name="connsiteX0" fmla="*/ 0 w 2048256"/>
              <a:gd name="connsiteY0" fmla="*/ 127733 h 127733"/>
              <a:gd name="connsiteX1" fmla="*/ 438912 w 2048256"/>
              <a:gd name="connsiteY1" fmla="*/ 3375 h 127733"/>
              <a:gd name="connsiteX2" fmla="*/ 1302105 w 2048256"/>
              <a:gd name="connsiteY2" fmla="*/ 32636 h 127733"/>
              <a:gd name="connsiteX3" fmla="*/ 2048256 w 2048256"/>
              <a:gd name="connsiteY3" fmla="*/ 3375 h 127733"/>
              <a:gd name="connsiteX0" fmla="*/ 0 w 2106622"/>
              <a:gd name="connsiteY0" fmla="*/ 127733 h 127733"/>
              <a:gd name="connsiteX1" fmla="*/ 438912 w 2106622"/>
              <a:gd name="connsiteY1" fmla="*/ 3375 h 127733"/>
              <a:gd name="connsiteX2" fmla="*/ 1302105 w 2106622"/>
              <a:gd name="connsiteY2" fmla="*/ 32636 h 127733"/>
              <a:gd name="connsiteX3" fmla="*/ 2106622 w 2106622"/>
              <a:gd name="connsiteY3" fmla="*/ 52013 h 127733"/>
              <a:gd name="connsiteX0" fmla="*/ 0 w 2362261"/>
              <a:gd name="connsiteY0" fmla="*/ 127733 h 475144"/>
              <a:gd name="connsiteX1" fmla="*/ 438912 w 2362261"/>
              <a:gd name="connsiteY1" fmla="*/ 3375 h 475144"/>
              <a:gd name="connsiteX2" fmla="*/ 1302105 w 2362261"/>
              <a:gd name="connsiteY2" fmla="*/ 32636 h 475144"/>
              <a:gd name="connsiteX3" fmla="*/ 2362261 w 2362261"/>
              <a:gd name="connsiteY3" fmla="*/ 474800 h 475144"/>
              <a:gd name="connsiteX0" fmla="*/ 0 w 2362261"/>
              <a:gd name="connsiteY0" fmla="*/ 109552 h 456963"/>
              <a:gd name="connsiteX1" fmla="*/ 1302105 w 2362261"/>
              <a:gd name="connsiteY1" fmla="*/ 14455 h 456963"/>
              <a:gd name="connsiteX2" fmla="*/ 2362261 w 2362261"/>
              <a:gd name="connsiteY2" fmla="*/ 456619 h 456963"/>
              <a:gd name="connsiteX0" fmla="*/ 0 w 2191345"/>
              <a:gd name="connsiteY0" fmla="*/ 109552 h 456963"/>
              <a:gd name="connsiteX1" fmla="*/ 1131189 w 2191345"/>
              <a:gd name="connsiteY1" fmla="*/ 14455 h 456963"/>
              <a:gd name="connsiteX2" fmla="*/ 2191345 w 2191345"/>
              <a:gd name="connsiteY2" fmla="*/ 456619 h 456963"/>
              <a:gd name="connsiteX0" fmla="*/ 0 w 2191345"/>
              <a:gd name="connsiteY0" fmla="*/ 340474 h 687768"/>
              <a:gd name="connsiteX1" fmla="*/ 806449 w 2191345"/>
              <a:gd name="connsiteY1" fmla="*/ 6095 h 687768"/>
              <a:gd name="connsiteX2" fmla="*/ 2191345 w 2191345"/>
              <a:gd name="connsiteY2" fmla="*/ 687541 h 687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1345" h="687768">
                <a:moveTo>
                  <a:pt x="0" y="340474"/>
                </a:moveTo>
                <a:cubicBezTo>
                  <a:pt x="271272" y="320662"/>
                  <a:pt x="412739" y="-51750"/>
                  <a:pt x="806449" y="6095"/>
                </a:cubicBezTo>
                <a:cubicBezTo>
                  <a:pt x="1074673" y="6095"/>
                  <a:pt x="1952381" y="702171"/>
                  <a:pt x="2191345" y="68754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278" name="TextBox 1277"/>
          <p:cNvSpPr txBox="1"/>
          <p:nvPr/>
        </p:nvSpPr>
        <p:spPr>
          <a:xfrm rot="1491057">
            <a:off x="8880354" y="2461681"/>
            <a:ext cx="11663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NL-T1</a:t>
            </a:r>
          </a:p>
        </p:txBody>
      </p:sp>
      <p:sp>
        <p:nvSpPr>
          <p:cNvPr id="700" name="Freeform 699"/>
          <p:cNvSpPr/>
          <p:nvPr/>
        </p:nvSpPr>
        <p:spPr bwMode="auto">
          <a:xfrm rot="611922" flipH="1" flipV="1">
            <a:off x="7920151" y="2533368"/>
            <a:ext cx="1161208" cy="166306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29135129 w 29135129"/>
              <a:gd name="connsiteY0" fmla="*/ 352803 h 500672"/>
              <a:gd name="connsiteX1" fmla="*/ -4 w 29135129"/>
              <a:gd name="connsiteY1" fmla="*/ 500671 h 500672"/>
              <a:gd name="connsiteX0" fmla="*/ 29135129 w 29135129"/>
              <a:gd name="connsiteY0" fmla="*/ 240236 h 388103"/>
              <a:gd name="connsiteX1" fmla="*/ -4 w 29135129"/>
              <a:gd name="connsiteY1" fmla="*/ 388104 h 388103"/>
              <a:gd name="connsiteX0" fmla="*/ 32837764 w 32837758"/>
              <a:gd name="connsiteY0" fmla="*/ 313616 h 313615"/>
              <a:gd name="connsiteX1" fmla="*/ -4 w 32837758"/>
              <a:gd name="connsiteY1" fmla="*/ 259469 h 313615"/>
              <a:gd name="connsiteX0" fmla="*/ 32865462 w 32865455"/>
              <a:gd name="connsiteY0" fmla="*/ 347438 h 347438"/>
              <a:gd name="connsiteX1" fmla="*/ -4 w 32865455"/>
              <a:gd name="connsiteY1" fmla="*/ 222890 h 347438"/>
              <a:gd name="connsiteX0" fmla="*/ 32865462 w 32865469"/>
              <a:gd name="connsiteY0" fmla="*/ 296156 h 296156"/>
              <a:gd name="connsiteX1" fmla="*/ -4 w 32865469"/>
              <a:gd name="connsiteY1" fmla="*/ 171608 h 296156"/>
              <a:gd name="connsiteX0" fmla="*/ 35063046 w 35063047"/>
              <a:gd name="connsiteY0" fmla="*/ 188190 h 292276"/>
              <a:gd name="connsiteX1" fmla="*/ -4 w 35063047"/>
              <a:gd name="connsiteY1" fmla="*/ 292275 h 292276"/>
              <a:gd name="connsiteX0" fmla="*/ 35063046 w 35063047"/>
              <a:gd name="connsiteY0" fmla="*/ 130815 h 234900"/>
              <a:gd name="connsiteX1" fmla="*/ -4 w 35063047"/>
              <a:gd name="connsiteY1" fmla="*/ 234900 h 234900"/>
              <a:gd name="connsiteX0" fmla="*/ 37358642 w 37358643"/>
              <a:gd name="connsiteY0" fmla="*/ 0 h 1054654"/>
              <a:gd name="connsiteX1" fmla="*/ 6 w 37358643"/>
              <a:gd name="connsiteY1" fmla="*/ 1054655 h 1054654"/>
              <a:gd name="connsiteX0" fmla="*/ 37358642 w 37358643"/>
              <a:gd name="connsiteY0" fmla="*/ 46940 h 1101596"/>
              <a:gd name="connsiteX1" fmla="*/ 6 w 37358643"/>
              <a:gd name="connsiteY1" fmla="*/ 1101595 h 1101596"/>
              <a:gd name="connsiteX0" fmla="*/ 37761439 w 37761440"/>
              <a:gd name="connsiteY0" fmla="*/ 44933 h 1152805"/>
              <a:gd name="connsiteX1" fmla="*/ 5 w 37761440"/>
              <a:gd name="connsiteY1" fmla="*/ 1152806 h 1152805"/>
              <a:gd name="connsiteX0" fmla="*/ 37761439 w 37761440"/>
              <a:gd name="connsiteY0" fmla="*/ 59765 h 1167639"/>
              <a:gd name="connsiteX1" fmla="*/ 5 w 37761440"/>
              <a:gd name="connsiteY1" fmla="*/ 1167638 h 1167639"/>
              <a:gd name="connsiteX0" fmla="*/ 35254703 w 35254704"/>
              <a:gd name="connsiteY0" fmla="*/ 54712 h 1251549"/>
              <a:gd name="connsiteX1" fmla="*/ -6 w 35254704"/>
              <a:gd name="connsiteY1" fmla="*/ 1251549 h 1251549"/>
              <a:gd name="connsiteX0" fmla="*/ 39943838 w 39943839"/>
              <a:gd name="connsiteY0" fmla="*/ 151446 h 617135"/>
              <a:gd name="connsiteX1" fmla="*/ 2 w 39943839"/>
              <a:gd name="connsiteY1" fmla="*/ 617135 h 617135"/>
              <a:gd name="connsiteX0" fmla="*/ 39943838 w 39943839"/>
              <a:gd name="connsiteY0" fmla="*/ 87916 h 553605"/>
              <a:gd name="connsiteX1" fmla="*/ 2 w 39943839"/>
              <a:gd name="connsiteY1" fmla="*/ 553605 h 553605"/>
              <a:gd name="connsiteX0" fmla="*/ 39943838 w 39943839"/>
              <a:gd name="connsiteY0" fmla="*/ 448469 h 914158"/>
              <a:gd name="connsiteX1" fmla="*/ 2 w 39943839"/>
              <a:gd name="connsiteY1" fmla="*/ 914158 h 91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9943839" h="914158">
                <a:moveTo>
                  <a:pt x="39943838" y="448469"/>
                </a:moveTo>
                <a:cubicBezTo>
                  <a:pt x="33896991" y="-657184"/>
                  <a:pt x="5178052" y="589289"/>
                  <a:pt x="2" y="91415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20" name="TextBox 1119"/>
          <p:cNvSpPr txBox="1"/>
          <p:nvPr/>
        </p:nvSpPr>
        <p:spPr>
          <a:xfrm>
            <a:off x="8819914" y="2622223"/>
            <a:ext cx="10862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ASGC</a:t>
            </a:r>
          </a:p>
        </p:txBody>
      </p:sp>
      <p:sp>
        <p:nvSpPr>
          <p:cNvPr id="701" name="Freeform 700"/>
          <p:cNvSpPr/>
          <p:nvPr/>
        </p:nvSpPr>
        <p:spPr bwMode="auto">
          <a:xfrm>
            <a:off x="8900593" y="2988035"/>
            <a:ext cx="55690" cy="737220"/>
          </a:xfrm>
          <a:custGeom>
            <a:avLst/>
            <a:gdLst>
              <a:gd name="connsiteX0" fmla="*/ 248717 w 248717"/>
              <a:gd name="connsiteY0" fmla="*/ 0 h 1638605"/>
              <a:gd name="connsiteX1" fmla="*/ 117044 w 248717"/>
              <a:gd name="connsiteY1" fmla="*/ 1258214 h 1638605"/>
              <a:gd name="connsiteX2" fmla="*/ 0 w 248717"/>
              <a:gd name="connsiteY2" fmla="*/ 1638605 h 1638605"/>
              <a:gd name="connsiteX0" fmla="*/ 542913 w 542913"/>
              <a:gd name="connsiteY0" fmla="*/ 0 h 1797631"/>
              <a:gd name="connsiteX1" fmla="*/ 117044 w 542913"/>
              <a:gd name="connsiteY1" fmla="*/ 1417240 h 1797631"/>
              <a:gd name="connsiteX2" fmla="*/ 0 w 542913"/>
              <a:gd name="connsiteY2" fmla="*/ 1797631 h 1797631"/>
              <a:gd name="connsiteX0" fmla="*/ 542913 w 542913"/>
              <a:gd name="connsiteY0" fmla="*/ 0 h 1797631"/>
              <a:gd name="connsiteX1" fmla="*/ 117044 w 542913"/>
              <a:gd name="connsiteY1" fmla="*/ 1417240 h 1797631"/>
              <a:gd name="connsiteX2" fmla="*/ 0 w 542913"/>
              <a:gd name="connsiteY2" fmla="*/ 1797631 h 1797631"/>
              <a:gd name="connsiteX0" fmla="*/ 396852 w 396852"/>
              <a:gd name="connsiteY0" fmla="*/ 0 h 2761357"/>
              <a:gd name="connsiteX1" fmla="*/ 117044 w 396852"/>
              <a:gd name="connsiteY1" fmla="*/ 2380966 h 2761357"/>
              <a:gd name="connsiteX2" fmla="*/ 0 w 396852"/>
              <a:gd name="connsiteY2" fmla="*/ 2761357 h 2761357"/>
              <a:gd name="connsiteX0" fmla="*/ 396852 w 484954"/>
              <a:gd name="connsiteY0" fmla="*/ 0 h 2761357"/>
              <a:gd name="connsiteX1" fmla="*/ 117044 w 484954"/>
              <a:gd name="connsiteY1" fmla="*/ 2380966 h 2761357"/>
              <a:gd name="connsiteX2" fmla="*/ 0 w 484954"/>
              <a:gd name="connsiteY2" fmla="*/ 2761357 h 2761357"/>
              <a:gd name="connsiteX0" fmla="*/ 0 w 190362"/>
              <a:gd name="connsiteY0" fmla="*/ 0 h 3464075"/>
              <a:gd name="connsiteX1" fmla="*/ 129164 w 190362"/>
              <a:gd name="connsiteY1" fmla="*/ 3083684 h 3464075"/>
              <a:gd name="connsiteX2" fmla="*/ 12120 w 190362"/>
              <a:gd name="connsiteY2" fmla="*/ 3464075 h 346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362" h="3464075">
                <a:moveTo>
                  <a:pt x="0" y="0"/>
                </a:moveTo>
                <a:cubicBezTo>
                  <a:pt x="293939" y="537286"/>
                  <a:pt x="170617" y="2810583"/>
                  <a:pt x="129164" y="3083684"/>
                </a:cubicBezTo>
                <a:cubicBezTo>
                  <a:pt x="87711" y="3356785"/>
                  <a:pt x="49915" y="3410430"/>
                  <a:pt x="12120" y="3464075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63" name="Cross 962"/>
          <p:cNvSpPr/>
          <p:nvPr/>
        </p:nvSpPr>
        <p:spPr bwMode="auto">
          <a:xfrm>
            <a:off x="8673081" y="3722861"/>
            <a:ext cx="359723" cy="362355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32" name="Trapezoid 631"/>
          <p:cNvSpPr/>
          <p:nvPr/>
        </p:nvSpPr>
        <p:spPr bwMode="auto">
          <a:xfrm>
            <a:off x="3949129" y="3698147"/>
            <a:ext cx="357203" cy="174772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UT Arlington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647E02AF-4429-4F1F-9CDB-4F6909340623}"/>
              </a:ext>
            </a:extLst>
          </p:cNvPr>
          <p:cNvGrpSpPr/>
          <p:nvPr/>
        </p:nvGrpSpPr>
        <p:grpSpPr>
          <a:xfrm>
            <a:off x="9737395" y="5942688"/>
            <a:ext cx="299878" cy="78483"/>
            <a:chOff x="19615658" y="11387408"/>
            <a:chExt cx="599755" cy="156966"/>
          </a:xfrm>
        </p:grpSpPr>
        <p:cxnSp>
          <p:nvCxnSpPr>
            <p:cNvPr id="636" name="Straight Connector 635"/>
            <p:cNvCxnSpPr/>
            <p:nvPr/>
          </p:nvCxnSpPr>
          <p:spPr bwMode="auto">
            <a:xfrm flipV="1">
              <a:off x="19642384" y="11475423"/>
              <a:ext cx="573029" cy="7689"/>
            </a:xfrm>
            <a:prstGeom prst="line">
              <a:avLst/>
            </a:prstGeom>
            <a:noFill/>
            <a:ln w="508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45" name="TextBox 1144"/>
            <p:cNvSpPr txBox="1"/>
            <p:nvPr/>
          </p:nvSpPr>
          <p:spPr>
            <a:xfrm>
              <a:off x="19615658" y="11387408"/>
              <a:ext cx="425629" cy="156966"/>
            </a:xfrm>
            <a:prstGeom prst="rect">
              <a:avLst/>
            </a:prstGeom>
            <a:solidFill>
              <a:srgbClr val="99CCFF"/>
            </a:solidFill>
            <a:ln w="25400">
              <a:solidFill>
                <a:srgbClr val="FFFF00"/>
              </a:solidFill>
            </a:ln>
          </p:spPr>
          <p:txBody>
            <a:bodyPr wrap="none" lIns="4572" tIns="4572" rIns="4572" bIns="4572" rtlCol="0">
              <a:spAutoFit/>
            </a:bodyPr>
            <a:lstStyle/>
            <a:p>
              <a:pPr algn="ctr"/>
              <a:r>
                <a:rPr lang="en-US" sz="450"/>
                <a:t>CNAF-T1</a:t>
              </a:r>
            </a:p>
          </p:txBody>
        </p:sp>
      </p:grpSp>
      <p:sp>
        <p:nvSpPr>
          <p:cNvPr id="661" name="Freeform 7"/>
          <p:cNvSpPr>
            <a:spLocks/>
          </p:cNvSpPr>
          <p:nvPr/>
        </p:nvSpPr>
        <p:spPr bwMode="auto">
          <a:xfrm>
            <a:off x="10535782" y="1505247"/>
            <a:ext cx="609897" cy="352942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631" name="Trapezoid 630"/>
          <p:cNvSpPr/>
          <p:nvPr/>
        </p:nvSpPr>
        <p:spPr bwMode="auto">
          <a:xfrm>
            <a:off x="10664784" y="1726014"/>
            <a:ext cx="373500" cy="76061"/>
          </a:xfrm>
          <a:prstGeom prst="trapezoi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Kharkov-KIPT</a:t>
            </a:r>
          </a:p>
        </p:txBody>
      </p:sp>
      <p:sp>
        <p:nvSpPr>
          <p:cNvPr id="648" name="TextBox 647"/>
          <p:cNvSpPr txBox="1"/>
          <p:nvPr/>
        </p:nvSpPr>
        <p:spPr>
          <a:xfrm>
            <a:off x="10641490" y="1503134"/>
            <a:ext cx="398481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50" b="1" u="sng" dirty="0">
                <a:latin typeface="Arial" pitchFamily="-65" charset="0"/>
                <a:ea typeface="Arial" pitchFamily="-65" charset="0"/>
                <a:cs typeface="Arial" pitchFamily="-65" charset="0"/>
              </a:rPr>
              <a:t>URAN</a:t>
            </a: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50" b="1" u="sng" dirty="0">
                <a:latin typeface="Arial" pitchFamily="-65" charset="0"/>
                <a:ea typeface="Arial" pitchFamily="-65" charset="0"/>
                <a:cs typeface="Arial" pitchFamily="-65" charset="0"/>
              </a:rPr>
              <a:t>Ukraine</a:t>
            </a:r>
          </a:p>
        </p:txBody>
      </p:sp>
      <p:sp>
        <p:nvSpPr>
          <p:cNvPr id="548" name="Freeform 7"/>
          <p:cNvSpPr>
            <a:spLocks/>
          </p:cNvSpPr>
          <p:nvPr/>
        </p:nvSpPr>
        <p:spPr bwMode="auto">
          <a:xfrm>
            <a:off x="1216046" y="3894999"/>
            <a:ext cx="467248" cy="313482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222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/>
          </a:p>
        </p:txBody>
      </p:sp>
      <p:sp>
        <p:nvSpPr>
          <p:cNvPr id="549" name="TextBox 548"/>
          <p:cNvSpPr txBox="1"/>
          <p:nvPr/>
        </p:nvSpPr>
        <p:spPr>
          <a:xfrm>
            <a:off x="1220627" y="3925272"/>
            <a:ext cx="458085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/>
            <a:r>
              <a:rPr lang="en-US" sz="650" b="1" u="sng" dirty="0" err="1"/>
              <a:t>ThaiREN</a:t>
            </a:r>
            <a:endParaRPr lang="en-US" sz="650" b="1" u="sng" dirty="0"/>
          </a:p>
          <a:p>
            <a:pPr algn="ctr"/>
            <a:r>
              <a:rPr lang="en-US" sz="650" b="1" u="sng" dirty="0"/>
              <a:t>Thailand</a:t>
            </a:r>
          </a:p>
        </p:txBody>
      </p:sp>
      <p:sp>
        <p:nvSpPr>
          <p:cNvPr id="662" name="Freeform 1023">
            <a:extLst>
              <a:ext uri="{FF2B5EF4-FFF2-40B4-BE49-F238E27FC236}">
                <a16:creationId xmlns:a16="http://schemas.microsoft.com/office/drawing/2014/main" xmlns="" id="{B6C2C0C0-81CA-4EFF-B08A-B9A08490377F}"/>
              </a:ext>
            </a:extLst>
          </p:cNvPr>
          <p:cNvSpPr/>
          <p:nvPr/>
        </p:nvSpPr>
        <p:spPr bwMode="auto">
          <a:xfrm flipH="1">
            <a:off x="9558726" y="511954"/>
            <a:ext cx="650282" cy="187208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597537"/>
              <a:gd name="connsiteY0" fmla="*/ 0 h 2709146"/>
              <a:gd name="connsiteX1" fmla="*/ 342018 w 597537"/>
              <a:gd name="connsiteY1" fmla="*/ 2709146 h 2709146"/>
              <a:gd name="connsiteX0" fmla="*/ 0 w 927843"/>
              <a:gd name="connsiteY0" fmla="*/ 0 h 2709146"/>
              <a:gd name="connsiteX1" fmla="*/ 342018 w 927843"/>
              <a:gd name="connsiteY1" fmla="*/ 2709146 h 2709146"/>
              <a:gd name="connsiteX0" fmla="*/ 0 w 1006631"/>
              <a:gd name="connsiteY0" fmla="*/ 0 h 2661591"/>
              <a:gd name="connsiteX1" fmla="*/ 486407 w 1006631"/>
              <a:gd name="connsiteY1" fmla="*/ 2661591 h 2661591"/>
              <a:gd name="connsiteX0" fmla="*/ 0 w 1093296"/>
              <a:gd name="connsiteY0" fmla="*/ 0 h 2677443"/>
              <a:gd name="connsiteX1" fmla="*/ 630795 w 1093296"/>
              <a:gd name="connsiteY1" fmla="*/ 2677443 h 2677443"/>
              <a:gd name="connsiteX0" fmla="*/ 0 w 1334006"/>
              <a:gd name="connsiteY0" fmla="*/ 0 h 2677443"/>
              <a:gd name="connsiteX1" fmla="*/ 1219659 w 1334006"/>
              <a:gd name="connsiteY1" fmla="*/ 1419044 h 2677443"/>
              <a:gd name="connsiteX2" fmla="*/ 630795 w 1334006"/>
              <a:gd name="connsiteY2" fmla="*/ 2677443 h 2677443"/>
              <a:gd name="connsiteX0" fmla="*/ 0 w 1219659"/>
              <a:gd name="connsiteY0" fmla="*/ 0 h 2677443"/>
              <a:gd name="connsiteX1" fmla="*/ 1219659 w 1219659"/>
              <a:gd name="connsiteY1" fmla="*/ 1419044 h 2677443"/>
              <a:gd name="connsiteX2" fmla="*/ 630795 w 1219659"/>
              <a:gd name="connsiteY2" fmla="*/ 2677443 h 2677443"/>
              <a:gd name="connsiteX0" fmla="*/ 0 w 1221214"/>
              <a:gd name="connsiteY0" fmla="*/ 0 h 2677443"/>
              <a:gd name="connsiteX1" fmla="*/ 1219659 w 1221214"/>
              <a:gd name="connsiteY1" fmla="*/ 1419044 h 2677443"/>
              <a:gd name="connsiteX2" fmla="*/ 630795 w 1221214"/>
              <a:gd name="connsiteY2" fmla="*/ 2677443 h 2677443"/>
              <a:gd name="connsiteX0" fmla="*/ 0 w 1251234"/>
              <a:gd name="connsiteY0" fmla="*/ 0 h 2677443"/>
              <a:gd name="connsiteX1" fmla="*/ 1219659 w 1251234"/>
              <a:gd name="connsiteY1" fmla="*/ 1419044 h 2677443"/>
              <a:gd name="connsiteX2" fmla="*/ 630795 w 1251234"/>
              <a:gd name="connsiteY2" fmla="*/ 2677443 h 2677443"/>
              <a:gd name="connsiteX0" fmla="*/ 0 w 1223479"/>
              <a:gd name="connsiteY0" fmla="*/ 0 h 2761563"/>
              <a:gd name="connsiteX1" fmla="*/ 1219659 w 1223479"/>
              <a:gd name="connsiteY1" fmla="*/ 1419044 h 2761563"/>
              <a:gd name="connsiteX2" fmla="*/ 54501 w 1223479"/>
              <a:gd name="connsiteY2" fmla="*/ 2761563 h 2761563"/>
              <a:gd name="connsiteX0" fmla="*/ 0 w 1225819"/>
              <a:gd name="connsiteY0" fmla="*/ 0 h 2761563"/>
              <a:gd name="connsiteX1" fmla="*/ 1219659 w 1225819"/>
              <a:gd name="connsiteY1" fmla="*/ 1419044 h 2761563"/>
              <a:gd name="connsiteX2" fmla="*/ 54501 w 1225819"/>
              <a:gd name="connsiteY2" fmla="*/ 2761563 h 2761563"/>
              <a:gd name="connsiteX0" fmla="*/ 0 w 1343383"/>
              <a:gd name="connsiteY0" fmla="*/ 0 h 2518686"/>
              <a:gd name="connsiteX1" fmla="*/ 1219659 w 1343383"/>
              <a:gd name="connsiteY1" fmla="*/ 1419044 h 2518686"/>
              <a:gd name="connsiteX2" fmla="*/ 721353 w 134338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60408"/>
              <a:gd name="connsiteY0" fmla="*/ 0 h 2518686"/>
              <a:gd name="connsiteX1" fmla="*/ 1247444 w 1260408"/>
              <a:gd name="connsiteY1" fmla="*/ 1560070 h 2518686"/>
              <a:gd name="connsiteX2" fmla="*/ 721353 w 1260408"/>
              <a:gd name="connsiteY2" fmla="*/ 2518686 h 2518686"/>
              <a:gd name="connsiteX0" fmla="*/ 0 w 1260047"/>
              <a:gd name="connsiteY0" fmla="*/ 0 h 2573529"/>
              <a:gd name="connsiteX1" fmla="*/ 1247444 w 1260047"/>
              <a:gd name="connsiteY1" fmla="*/ 1560070 h 2573529"/>
              <a:gd name="connsiteX2" fmla="*/ 715796 w 1260047"/>
              <a:gd name="connsiteY2" fmla="*/ 2573529 h 2573529"/>
              <a:gd name="connsiteX0" fmla="*/ 0 w 1310061"/>
              <a:gd name="connsiteY0" fmla="*/ 0 h 2589198"/>
              <a:gd name="connsiteX1" fmla="*/ 1297458 w 1310061"/>
              <a:gd name="connsiteY1" fmla="*/ 1575739 h 2589198"/>
              <a:gd name="connsiteX2" fmla="*/ 765810 w 1310061"/>
              <a:gd name="connsiteY2" fmla="*/ 2589198 h 2589198"/>
              <a:gd name="connsiteX0" fmla="*/ 0 w 1343404"/>
              <a:gd name="connsiteY0" fmla="*/ 0 h 2550024"/>
              <a:gd name="connsiteX1" fmla="*/ 1330801 w 1343404"/>
              <a:gd name="connsiteY1" fmla="*/ 1536565 h 2550024"/>
              <a:gd name="connsiteX2" fmla="*/ 799153 w 1343404"/>
              <a:gd name="connsiteY2" fmla="*/ 2550024 h 2550024"/>
              <a:gd name="connsiteX0" fmla="*/ 0 w 838604"/>
              <a:gd name="connsiteY0" fmla="*/ 0 h 3091885"/>
              <a:gd name="connsiteX1" fmla="*/ 826001 w 838604"/>
              <a:gd name="connsiteY1" fmla="*/ 2078426 h 3091885"/>
              <a:gd name="connsiteX2" fmla="*/ 294353 w 838604"/>
              <a:gd name="connsiteY2" fmla="*/ 3091885 h 3091885"/>
              <a:gd name="connsiteX0" fmla="*/ 0 w 770697"/>
              <a:gd name="connsiteY0" fmla="*/ 0 h 3091885"/>
              <a:gd name="connsiteX1" fmla="*/ 751428 w 770697"/>
              <a:gd name="connsiteY1" fmla="*/ 1746839 h 3091885"/>
              <a:gd name="connsiteX2" fmla="*/ 294353 w 770697"/>
              <a:gd name="connsiteY2" fmla="*/ 3091885 h 3091885"/>
              <a:gd name="connsiteX0" fmla="*/ 0 w 766332"/>
              <a:gd name="connsiteY0" fmla="*/ 0 h 3079754"/>
              <a:gd name="connsiteX1" fmla="*/ 751428 w 766332"/>
              <a:gd name="connsiteY1" fmla="*/ 1746839 h 3079754"/>
              <a:gd name="connsiteX2" fmla="*/ 251330 w 766332"/>
              <a:gd name="connsiteY2" fmla="*/ 3079754 h 3079754"/>
              <a:gd name="connsiteX0" fmla="*/ 0 w 758779"/>
              <a:gd name="connsiteY0" fmla="*/ 0 h 3079754"/>
              <a:gd name="connsiteX1" fmla="*/ 751428 w 758779"/>
              <a:gd name="connsiteY1" fmla="*/ 1746839 h 3079754"/>
              <a:gd name="connsiteX2" fmla="*/ 251330 w 758779"/>
              <a:gd name="connsiteY2" fmla="*/ 3079754 h 3079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8779" h="3079754">
                <a:moveTo>
                  <a:pt x="0" y="0"/>
                </a:moveTo>
                <a:cubicBezTo>
                  <a:pt x="176763" y="238227"/>
                  <a:pt x="642919" y="1358263"/>
                  <a:pt x="751428" y="1746839"/>
                </a:cubicBezTo>
                <a:cubicBezTo>
                  <a:pt x="804366" y="2151084"/>
                  <a:pt x="564591" y="2390841"/>
                  <a:pt x="251330" y="3079754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67" name="Oval 1066"/>
          <p:cNvSpPr/>
          <p:nvPr/>
        </p:nvSpPr>
        <p:spPr bwMode="auto">
          <a:xfrm>
            <a:off x="9784646" y="2362872"/>
            <a:ext cx="473016" cy="138520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latin typeface="Arial" pitchFamily="-65" charset="0"/>
                <a:ea typeface="Arial" pitchFamily="-65" charset="0"/>
                <a:cs typeface="Arial" pitchFamily="-65" charset="0"/>
              </a:rPr>
              <a:t>Hamburg</a:t>
            </a:r>
          </a:p>
        </p:txBody>
      </p:sp>
      <p:sp>
        <p:nvSpPr>
          <p:cNvPr id="678" name="Freeform 1023">
            <a:extLst>
              <a:ext uri="{FF2B5EF4-FFF2-40B4-BE49-F238E27FC236}">
                <a16:creationId xmlns:a16="http://schemas.microsoft.com/office/drawing/2014/main" xmlns="" id="{C5FE9B57-5445-4C07-B867-8BD453CC6C39}"/>
              </a:ext>
            </a:extLst>
          </p:cNvPr>
          <p:cNvSpPr/>
          <p:nvPr/>
        </p:nvSpPr>
        <p:spPr bwMode="auto">
          <a:xfrm flipH="1">
            <a:off x="10287174" y="460874"/>
            <a:ext cx="433697" cy="194260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597537"/>
              <a:gd name="connsiteY0" fmla="*/ 0 h 2709146"/>
              <a:gd name="connsiteX1" fmla="*/ 342018 w 597537"/>
              <a:gd name="connsiteY1" fmla="*/ 2709146 h 2709146"/>
              <a:gd name="connsiteX0" fmla="*/ 0 w 927843"/>
              <a:gd name="connsiteY0" fmla="*/ 0 h 2709146"/>
              <a:gd name="connsiteX1" fmla="*/ 342018 w 927843"/>
              <a:gd name="connsiteY1" fmla="*/ 2709146 h 2709146"/>
              <a:gd name="connsiteX0" fmla="*/ 0 w 1006631"/>
              <a:gd name="connsiteY0" fmla="*/ 0 h 2661591"/>
              <a:gd name="connsiteX1" fmla="*/ 486407 w 1006631"/>
              <a:gd name="connsiteY1" fmla="*/ 2661591 h 2661591"/>
              <a:gd name="connsiteX0" fmla="*/ 0 w 1093296"/>
              <a:gd name="connsiteY0" fmla="*/ 0 h 2677443"/>
              <a:gd name="connsiteX1" fmla="*/ 630795 w 1093296"/>
              <a:gd name="connsiteY1" fmla="*/ 2677443 h 2677443"/>
              <a:gd name="connsiteX0" fmla="*/ 0 w 1334006"/>
              <a:gd name="connsiteY0" fmla="*/ 0 h 2677443"/>
              <a:gd name="connsiteX1" fmla="*/ 1219659 w 1334006"/>
              <a:gd name="connsiteY1" fmla="*/ 1419044 h 2677443"/>
              <a:gd name="connsiteX2" fmla="*/ 630795 w 1334006"/>
              <a:gd name="connsiteY2" fmla="*/ 2677443 h 2677443"/>
              <a:gd name="connsiteX0" fmla="*/ 0 w 1219659"/>
              <a:gd name="connsiteY0" fmla="*/ 0 h 2677443"/>
              <a:gd name="connsiteX1" fmla="*/ 1219659 w 1219659"/>
              <a:gd name="connsiteY1" fmla="*/ 1419044 h 2677443"/>
              <a:gd name="connsiteX2" fmla="*/ 630795 w 1219659"/>
              <a:gd name="connsiteY2" fmla="*/ 2677443 h 2677443"/>
              <a:gd name="connsiteX0" fmla="*/ 0 w 1221214"/>
              <a:gd name="connsiteY0" fmla="*/ 0 h 2677443"/>
              <a:gd name="connsiteX1" fmla="*/ 1219659 w 1221214"/>
              <a:gd name="connsiteY1" fmla="*/ 1419044 h 2677443"/>
              <a:gd name="connsiteX2" fmla="*/ 630795 w 1221214"/>
              <a:gd name="connsiteY2" fmla="*/ 2677443 h 2677443"/>
              <a:gd name="connsiteX0" fmla="*/ 0 w 1251234"/>
              <a:gd name="connsiteY0" fmla="*/ 0 h 2677443"/>
              <a:gd name="connsiteX1" fmla="*/ 1219659 w 1251234"/>
              <a:gd name="connsiteY1" fmla="*/ 1419044 h 2677443"/>
              <a:gd name="connsiteX2" fmla="*/ 630795 w 1251234"/>
              <a:gd name="connsiteY2" fmla="*/ 2677443 h 2677443"/>
              <a:gd name="connsiteX0" fmla="*/ 0 w 1223479"/>
              <a:gd name="connsiteY0" fmla="*/ 0 h 2761563"/>
              <a:gd name="connsiteX1" fmla="*/ 1219659 w 1223479"/>
              <a:gd name="connsiteY1" fmla="*/ 1419044 h 2761563"/>
              <a:gd name="connsiteX2" fmla="*/ 54501 w 1223479"/>
              <a:gd name="connsiteY2" fmla="*/ 2761563 h 2761563"/>
              <a:gd name="connsiteX0" fmla="*/ 0 w 1225819"/>
              <a:gd name="connsiteY0" fmla="*/ 0 h 2761563"/>
              <a:gd name="connsiteX1" fmla="*/ 1219659 w 1225819"/>
              <a:gd name="connsiteY1" fmla="*/ 1419044 h 2761563"/>
              <a:gd name="connsiteX2" fmla="*/ 54501 w 1225819"/>
              <a:gd name="connsiteY2" fmla="*/ 2761563 h 2761563"/>
              <a:gd name="connsiteX0" fmla="*/ 0 w 1343383"/>
              <a:gd name="connsiteY0" fmla="*/ 0 h 2518686"/>
              <a:gd name="connsiteX1" fmla="*/ 1219659 w 1343383"/>
              <a:gd name="connsiteY1" fmla="*/ 1419044 h 2518686"/>
              <a:gd name="connsiteX2" fmla="*/ 721353 w 134338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60408"/>
              <a:gd name="connsiteY0" fmla="*/ 0 h 2518686"/>
              <a:gd name="connsiteX1" fmla="*/ 1247444 w 1260408"/>
              <a:gd name="connsiteY1" fmla="*/ 1560070 h 2518686"/>
              <a:gd name="connsiteX2" fmla="*/ 721353 w 1260408"/>
              <a:gd name="connsiteY2" fmla="*/ 2518686 h 2518686"/>
              <a:gd name="connsiteX0" fmla="*/ 0 w 1260047"/>
              <a:gd name="connsiteY0" fmla="*/ 0 h 2573529"/>
              <a:gd name="connsiteX1" fmla="*/ 1247444 w 1260047"/>
              <a:gd name="connsiteY1" fmla="*/ 1560070 h 2573529"/>
              <a:gd name="connsiteX2" fmla="*/ 715796 w 1260047"/>
              <a:gd name="connsiteY2" fmla="*/ 2573529 h 2573529"/>
              <a:gd name="connsiteX0" fmla="*/ 0 w 1310061"/>
              <a:gd name="connsiteY0" fmla="*/ 0 h 2589198"/>
              <a:gd name="connsiteX1" fmla="*/ 1297458 w 1310061"/>
              <a:gd name="connsiteY1" fmla="*/ 1575739 h 2589198"/>
              <a:gd name="connsiteX2" fmla="*/ 765810 w 1310061"/>
              <a:gd name="connsiteY2" fmla="*/ 2589198 h 2589198"/>
              <a:gd name="connsiteX0" fmla="*/ 0 w 1300071"/>
              <a:gd name="connsiteY0" fmla="*/ 0 h 2589198"/>
              <a:gd name="connsiteX1" fmla="*/ 1297458 w 1300071"/>
              <a:gd name="connsiteY1" fmla="*/ 1575739 h 2589198"/>
              <a:gd name="connsiteX2" fmla="*/ 104515 w 1300071"/>
              <a:gd name="connsiteY2" fmla="*/ 2589198 h 2589198"/>
              <a:gd name="connsiteX0" fmla="*/ 0 w 366939"/>
              <a:gd name="connsiteY0" fmla="*/ 0 h 2589198"/>
              <a:gd name="connsiteX1" fmla="*/ 213823 w 366939"/>
              <a:gd name="connsiteY1" fmla="*/ 1395540 h 2589198"/>
              <a:gd name="connsiteX2" fmla="*/ 104515 w 366939"/>
              <a:gd name="connsiteY2" fmla="*/ 2589198 h 2589198"/>
              <a:gd name="connsiteX0" fmla="*/ 0 w 432603"/>
              <a:gd name="connsiteY0" fmla="*/ 0 h 2589198"/>
              <a:gd name="connsiteX1" fmla="*/ 213823 w 432603"/>
              <a:gd name="connsiteY1" fmla="*/ 1395540 h 2589198"/>
              <a:gd name="connsiteX2" fmla="*/ 104515 w 432603"/>
              <a:gd name="connsiteY2" fmla="*/ 2589198 h 2589198"/>
              <a:gd name="connsiteX0" fmla="*/ 0 w 366939"/>
              <a:gd name="connsiteY0" fmla="*/ 0 h 2589198"/>
              <a:gd name="connsiteX1" fmla="*/ 213823 w 366939"/>
              <a:gd name="connsiteY1" fmla="*/ 1395540 h 2589198"/>
              <a:gd name="connsiteX2" fmla="*/ 104515 w 366939"/>
              <a:gd name="connsiteY2" fmla="*/ 2589198 h 2589198"/>
              <a:gd name="connsiteX0" fmla="*/ 0 w 346139"/>
              <a:gd name="connsiteY0" fmla="*/ 0 h 2589198"/>
              <a:gd name="connsiteX1" fmla="*/ 213823 w 346139"/>
              <a:gd name="connsiteY1" fmla="*/ 1395540 h 2589198"/>
              <a:gd name="connsiteX2" fmla="*/ 104515 w 346139"/>
              <a:gd name="connsiteY2" fmla="*/ 2589198 h 2589198"/>
              <a:gd name="connsiteX0" fmla="*/ 0 w 300254"/>
              <a:gd name="connsiteY0" fmla="*/ 0 h 2589198"/>
              <a:gd name="connsiteX1" fmla="*/ 213823 w 300254"/>
              <a:gd name="connsiteY1" fmla="*/ 1395540 h 2589198"/>
              <a:gd name="connsiteX2" fmla="*/ 104515 w 300254"/>
              <a:gd name="connsiteY2" fmla="*/ 2589198 h 2589198"/>
              <a:gd name="connsiteX0" fmla="*/ 0 w 403836"/>
              <a:gd name="connsiteY0" fmla="*/ 0 h 2589198"/>
              <a:gd name="connsiteX1" fmla="*/ 402764 w 403836"/>
              <a:gd name="connsiteY1" fmla="*/ 760925 h 2589198"/>
              <a:gd name="connsiteX2" fmla="*/ 104515 w 403836"/>
              <a:gd name="connsiteY2" fmla="*/ 2589198 h 2589198"/>
              <a:gd name="connsiteX0" fmla="*/ 0 w 415956"/>
              <a:gd name="connsiteY0" fmla="*/ 0 h 2589198"/>
              <a:gd name="connsiteX1" fmla="*/ 402764 w 415956"/>
              <a:gd name="connsiteY1" fmla="*/ 760925 h 2589198"/>
              <a:gd name="connsiteX2" fmla="*/ 104515 w 415956"/>
              <a:gd name="connsiteY2" fmla="*/ 2589198 h 2589198"/>
              <a:gd name="connsiteX0" fmla="*/ 0 w 440152"/>
              <a:gd name="connsiteY0" fmla="*/ 0 h 2589198"/>
              <a:gd name="connsiteX1" fmla="*/ 402764 w 440152"/>
              <a:gd name="connsiteY1" fmla="*/ 760925 h 2589198"/>
              <a:gd name="connsiteX2" fmla="*/ 104515 w 440152"/>
              <a:gd name="connsiteY2" fmla="*/ 2589198 h 2589198"/>
              <a:gd name="connsiteX0" fmla="*/ 0 w 399201"/>
              <a:gd name="connsiteY0" fmla="*/ 0 h 2589198"/>
              <a:gd name="connsiteX1" fmla="*/ 358307 w 399201"/>
              <a:gd name="connsiteY1" fmla="*/ 854942 h 2589198"/>
              <a:gd name="connsiteX2" fmla="*/ 104515 w 399201"/>
              <a:gd name="connsiteY2" fmla="*/ 2589198 h 2589198"/>
              <a:gd name="connsiteX0" fmla="*/ 0 w 369681"/>
              <a:gd name="connsiteY0" fmla="*/ 0 h 2589198"/>
              <a:gd name="connsiteX1" fmla="*/ 358307 w 369681"/>
              <a:gd name="connsiteY1" fmla="*/ 854942 h 2589198"/>
              <a:gd name="connsiteX2" fmla="*/ 104515 w 369681"/>
              <a:gd name="connsiteY2" fmla="*/ 2589198 h 2589198"/>
              <a:gd name="connsiteX0" fmla="*/ 0 w 369681"/>
              <a:gd name="connsiteY0" fmla="*/ 0 h 2589198"/>
              <a:gd name="connsiteX1" fmla="*/ 358307 w 369681"/>
              <a:gd name="connsiteY1" fmla="*/ 854942 h 2589198"/>
              <a:gd name="connsiteX2" fmla="*/ 104515 w 369681"/>
              <a:gd name="connsiteY2" fmla="*/ 2589198 h 2589198"/>
              <a:gd name="connsiteX0" fmla="*/ 365868 w 735549"/>
              <a:gd name="connsiteY0" fmla="*/ 0 h 3215978"/>
              <a:gd name="connsiteX1" fmla="*/ 724175 w 735549"/>
              <a:gd name="connsiteY1" fmla="*/ 854942 h 3215978"/>
              <a:gd name="connsiteX2" fmla="*/ 0 w 735549"/>
              <a:gd name="connsiteY2" fmla="*/ 3215978 h 3215978"/>
              <a:gd name="connsiteX0" fmla="*/ 365868 w 569157"/>
              <a:gd name="connsiteY0" fmla="*/ 0 h 3215978"/>
              <a:gd name="connsiteX1" fmla="*/ 543480 w 569157"/>
              <a:gd name="connsiteY1" fmla="*/ 810460 h 3215978"/>
              <a:gd name="connsiteX2" fmla="*/ 0 w 569157"/>
              <a:gd name="connsiteY2" fmla="*/ 3215978 h 3215978"/>
              <a:gd name="connsiteX0" fmla="*/ 302768 w 506057"/>
              <a:gd name="connsiteY0" fmla="*/ 0 h 3195759"/>
              <a:gd name="connsiteX1" fmla="*/ 480380 w 506057"/>
              <a:gd name="connsiteY1" fmla="*/ 810460 h 3195759"/>
              <a:gd name="connsiteX2" fmla="*/ 0 w 506057"/>
              <a:gd name="connsiteY2" fmla="*/ 3195759 h 31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6057" h="3195759">
                <a:moveTo>
                  <a:pt x="302768" y="0"/>
                </a:moveTo>
                <a:cubicBezTo>
                  <a:pt x="479531" y="238227"/>
                  <a:pt x="548082" y="398380"/>
                  <a:pt x="480380" y="810460"/>
                </a:cubicBezTo>
                <a:cubicBezTo>
                  <a:pt x="412678" y="1222540"/>
                  <a:pt x="296068" y="2546360"/>
                  <a:pt x="0" y="3195759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95" name="Freeform 1299">
            <a:extLst>
              <a:ext uri="{FF2B5EF4-FFF2-40B4-BE49-F238E27FC236}">
                <a16:creationId xmlns:a16="http://schemas.microsoft.com/office/drawing/2014/main" xmlns="" id="{DF07DCA2-4331-4B6F-9C49-1D81BCF7189E}"/>
              </a:ext>
            </a:extLst>
          </p:cNvPr>
          <p:cNvSpPr/>
          <p:nvPr/>
        </p:nvSpPr>
        <p:spPr>
          <a:xfrm flipH="1">
            <a:off x="7906431" y="242484"/>
            <a:ext cx="2069820" cy="1699320"/>
          </a:xfrm>
          <a:custGeom>
            <a:avLst/>
            <a:gdLst>
              <a:gd name="connsiteX0" fmla="*/ 423583 w 538402"/>
              <a:gd name="connsiteY0" fmla="*/ 0 h 5204012"/>
              <a:gd name="connsiteX1" fmla="*/ 510988 w 538402"/>
              <a:gd name="connsiteY1" fmla="*/ 3052482 h 5204012"/>
              <a:gd name="connsiteX2" fmla="*/ 0 w 538402"/>
              <a:gd name="connsiteY2" fmla="*/ 5204012 h 5204012"/>
              <a:gd name="connsiteX0" fmla="*/ 0 w 1056982"/>
              <a:gd name="connsiteY0" fmla="*/ 0 h 5549068"/>
              <a:gd name="connsiteX1" fmla="*/ 1053563 w 1056982"/>
              <a:gd name="connsiteY1" fmla="*/ 3397538 h 5549068"/>
              <a:gd name="connsiteX2" fmla="*/ 542575 w 1056982"/>
              <a:gd name="connsiteY2" fmla="*/ 5549068 h 5549068"/>
              <a:gd name="connsiteX0" fmla="*/ 0 w 1110130"/>
              <a:gd name="connsiteY0" fmla="*/ 0 h 5549068"/>
              <a:gd name="connsiteX1" fmla="*/ 1053563 w 1110130"/>
              <a:gd name="connsiteY1" fmla="*/ 3397538 h 5549068"/>
              <a:gd name="connsiteX2" fmla="*/ 542575 w 1110130"/>
              <a:gd name="connsiteY2" fmla="*/ 5549068 h 5549068"/>
              <a:gd name="connsiteX0" fmla="*/ 0 w 1110130"/>
              <a:gd name="connsiteY0" fmla="*/ 0 h 6049400"/>
              <a:gd name="connsiteX1" fmla="*/ 1053563 w 1110130"/>
              <a:gd name="connsiteY1" fmla="*/ 3397538 h 6049400"/>
              <a:gd name="connsiteX2" fmla="*/ 594333 w 1110130"/>
              <a:gd name="connsiteY2" fmla="*/ 6049400 h 6049400"/>
              <a:gd name="connsiteX0" fmla="*/ 0 w 1110130"/>
              <a:gd name="connsiteY0" fmla="*/ 0 h 5961936"/>
              <a:gd name="connsiteX1" fmla="*/ 1053563 w 1110130"/>
              <a:gd name="connsiteY1" fmla="*/ 3397538 h 5961936"/>
              <a:gd name="connsiteX2" fmla="*/ 475064 w 1110130"/>
              <a:gd name="connsiteY2" fmla="*/ 5961936 h 5961936"/>
              <a:gd name="connsiteX0" fmla="*/ 0 w 1110130"/>
              <a:gd name="connsiteY0" fmla="*/ 0 h 5961936"/>
              <a:gd name="connsiteX1" fmla="*/ 1053563 w 1110130"/>
              <a:gd name="connsiteY1" fmla="*/ 3397538 h 5961936"/>
              <a:gd name="connsiteX2" fmla="*/ 475064 w 1110130"/>
              <a:gd name="connsiteY2" fmla="*/ 5961936 h 5961936"/>
              <a:gd name="connsiteX0" fmla="*/ 0 w 1110130"/>
              <a:gd name="connsiteY0" fmla="*/ 0 h 6017596"/>
              <a:gd name="connsiteX1" fmla="*/ 1053563 w 1110130"/>
              <a:gd name="connsiteY1" fmla="*/ 3397538 h 6017596"/>
              <a:gd name="connsiteX2" fmla="*/ 681797 w 1110130"/>
              <a:gd name="connsiteY2" fmla="*/ 6017596 h 6017596"/>
              <a:gd name="connsiteX0" fmla="*/ 0 w 1306625"/>
              <a:gd name="connsiteY0" fmla="*/ 0 h 6017596"/>
              <a:gd name="connsiteX1" fmla="*/ 1284151 w 1306625"/>
              <a:gd name="connsiteY1" fmla="*/ 3389587 h 6017596"/>
              <a:gd name="connsiteX2" fmla="*/ 681797 w 1306625"/>
              <a:gd name="connsiteY2" fmla="*/ 6017596 h 6017596"/>
              <a:gd name="connsiteX0" fmla="*/ 0 w 1306625"/>
              <a:gd name="connsiteY0" fmla="*/ 0 h 6025548"/>
              <a:gd name="connsiteX1" fmla="*/ 1284151 w 1306625"/>
              <a:gd name="connsiteY1" fmla="*/ 3389587 h 6025548"/>
              <a:gd name="connsiteX2" fmla="*/ 649991 w 1306625"/>
              <a:gd name="connsiteY2" fmla="*/ 6025548 h 6025548"/>
              <a:gd name="connsiteX0" fmla="*/ 0 w 5435611"/>
              <a:gd name="connsiteY0" fmla="*/ 0 h 3681598"/>
              <a:gd name="connsiteX1" fmla="*/ 1284151 w 5435611"/>
              <a:gd name="connsiteY1" fmla="*/ 3389587 h 3681598"/>
              <a:gd name="connsiteX2" fmla="*/ 5424052 w 5435611"/>
              <a:gd name="connsiteY2" fmla="*/ 3494535 h 3681598"/>
              <a:gd name="connsiteX0" fmla="*/ 0 w 5424052"/>
              <a:gd name="connsiteY0" fmla="*/ 0 h 3494535"/>
              <a:gd name="connsiteX1" fmla="*/ 5424052 w 5424052"/>
              <a:gd name="connsiteY1" fmla="*/ 3494535 h 3494535"/>
              <a:gd name="connsiteX0" fmla="*/ 0 w 5270976"/>
              <a:gd name="connsiteY0" fmla="*/ 0 h 3494535"/>
              <a:gd name="connsiteX1" fmla="*/ 5270976 w 5270976"/>
              <a:gd name="connsiteY1" fmla="*/ 3494535 h 3494535"/>
              <a:gd name="connsiteX0" fmla="*/ 0 w 5318812"/>
              <a:gd name="connsiteY0" fmla="*/ 0 h 3446960"/>
              <a:gd name="connsiteX1" fmla="*/ 5318812 w 5318812"/>
              <a:gd name="connsiteY1" fmla="*/ 3446960 h 3446960"/>
              <a:gd name="connsiteX0" fmla="*/ 0 w 5318812"/>
              <a:gd name="connsiteY0" fmla="*/ 0 h 3446960"/>
              <a:gd name="connsiteX1" fmla="*/ 5318812 w 5318812"/>
              <a:gd name="connsiteY1" fmla="*/ 3446960 h 3446960"/>
              <a:gd name="connsiteX0" fmla="*/ 0 w 5318812"/>
              <a:gd name="connsiteY0" fmla="*/ 0 h 3446960"/>
              <a:gd name="connsiteX1" fmla="*/ 5318812 w 5318812"/>
              <a:gd name="connsiteY1" fmla="*/ 3446960 h 3446960"/>
              <a:gd name="connsiteX0" fmla="*/ 0 w 5318812"/>
              <a:gd name="connsiteY0" fmla="*/ 0 h 3446960"/>
              <a:gd name="connsiteX1" fmla="*/ 1526672 w 5318812"/>
              <a:gd name="connsiteY1" fmla="*/ 944494 h 3446960"/>
              <a:gd name="connsiteX2" fmla="*/ 5318812 w 5318812"/>
              <a:gd name="connsiteY2" fmla="*/ 3446960 h 3446960"/>
              <a:gd name="connsiteX0" fmla="*/ 0 w 5318812"/>
              <a:gd name="connsiteY0" fmla="*/ 0 h 3446960"/>
              <a:gd name="connsiteX1" fmla="*/ 1526672 w 5318812"/>
              <a:gd name="connsiteY1" fmla="*/ 944494 h 3446960"/>
              <a:gd name="connsiteX2" fmla="*/ 5318812 w 5318812"/>
              <a:gd name="connsiteY2" fmla="*/ 3446960 h 3446960"/>
              <a:gd name="connsiteX0" fmla="*/ 0 w 5318812"/>
              <a:gd name="connsiteY0" fmla="*/ 0 h 3446960"/>
              <a:gd name="connsiteX1" fmla="*/ 1421432 w 5318812"/>
              <a:gd name="connsiteY1" fmla="*/ 934979 h 3446960"/>
              <a:gd name="connsiteX2" fmla="*/ 5318812 w 5318812"/>
              <a:gd name="connsiteY2" fmla="*/ 3446960 h 3446960"/>
              <a:gd name="connsiteX0" fmla="*/ 0 w 5318812"/>
              <a:gd name="connsiteY0" fmla="*/ 497862 h 3944822"/>
              <a:gd name="connsiteX1" fmla="*/ 2081573 w 5318812"/>
              <a:gd name="connsiteY1" fmla="*/ 24608 h 3944822"/>
              <a:gd name="connsiteX2" fmla="*/ 5318812 w 5318812"/>
              <a:gd name="connsiteY2" fmla="*/ 3944822 h 3944822"/>
              <a:gd name="connsiteX0" fmla="*/ 0 w 4955256"/>
              <a:gd name="connsiteY0" fmla="*/ 67653 h 3971337"/>
              <a:gd name="connsiteX1" fmla="*/ 1718017 w 4955256"/>
              <a:gd name="connsiteY1" fmla="*/ 51123 h 3971337"/>
              <a:gd name="connsiteX2" fmla="*/ 4955256 w 4955256"/>
              <a:gd name="connsiteY2" fmla="*/ 3971337 h 3971337"/>
              <a:gd name="connsiteX0" fmla="*/ 0 w 5280543"/>
              <a:gd name="connsiteY0" fmla="*/ 67653 h 3876186"/>
              <a:gd name="connsiteX1" fmla="*/ 1718017 w 5280543"/>
              <a:gd name="connsiteY1" fmla="*/ 51123 h 3876186"/>
              <a:gd name="connsiteX2" fmla="*/ 5280543 w 5280543"/>
              <a:gd name="connsiteY2" fmla="*/ 3876186 h 3876186"/>
              <a:gd name="connsiteX0" fmla="*/ 0 w 5280543"/>
              <a:gd name="connsiteY0" fmla="*/ 67653 h 3876186"/>
              <a:gd name="connsiteX1" fmla="*/ 1698883 w 5280543"/>
              <a:gd name="connsiteY1" fmla="*/ 51123 h 3876186"/>
              <a:gd name="connsiteX2" fmla="*/ 5280543 w 5280543"/>
              <a:gd name="connsiteY2" fmla="*/ 3876186 h 3876186"/>
              <a:gd name="connsiteX0" fmla="*/ 0 w 5280543"/>
              <a:gd name="connsiteY0" fmla="*/ 67653 h 3876186"/>
              <a:gd name="connsiteX1" fmla="*/ 1698883 w 5280543"/>
              <a:gd name="connsiteY1" fmla="*/ 51123 h 3876186"/>
              <a:gd name="connsiteX2" fmla="*/ 2674743 w 5280543"/>
              <a:gd name="connsiteY2" fmla="*/ 1269056 h 3876186"/>
              <a:gd name="connsiteX3" fmla="*/ 5280543 w 5280543"/>
              <a:gd name="connsiteY3" fmla="*/ 3876186 h 3876186"/>
              <a:gd name="connsiteX0" fmla="*/ 0 w 5280543"/>
              <a:gd name="connsiteY0" fmla="*/ 67653 h 3876186"/>
              <a:gd name="connsiteX1" fmla="*/ 1698883 w 5280543"/>
              <a:gd name="connsiteY1" fmla="*/ 51123 h 3876186"/>
              <a:gd name="connsiteX2" fmla="*/ 2674743 w 5280543"/>
              <a:gd name="connsiteY2" fmla="*/ 1269056 h 3876186"/>
              <a:gd name="connsiteX3" fmla="*/ 4215071 w 5280543"/>
              <a:gd name="connsiteY3" fmla="*/ 2477471 h 3876186"/>
              <a:gd name="connsiteX4" fmla="*/ 5280543 w 5280543"/>
              <a:gd name="connsiteY4" fmla="*/ 3876186 h 3876186"/>
              <a:gd name="connsiteX0" fmla="*/ 0 w 5280543"/>
              <a:gd name="connsiteY0" fmla="*/ 67653 h 3876186"/>
              <a:gd name="connsiteX1" fmla="*/ 1698883 w 5280543"/>
              <a:gd name="connsiteY1" fmla="*/ 51123 h 3876186"/>
              <a:gd name="connsiteX2" fmla="*/ 2674743 w 5280543"/>
              <a:gd name="connsiteY2" fmla="*/ 1269056 h 3876186"/>
              <a:gd name="connsiteX3" fmla="*/ 4176802 w 5280543"/>
              <a:gd name="connsiteY3" fmla="*/ 2477471 h 3876186"/>
              <a:gd name="connsiteX4" fmla="*/ 5280543 w 5280543"/>
              <a:gd name="connsiteY4" fmla="*/ 3876186 h 3876186"/>
              <a:gd name="connsiteX0" fmla="*/ 0 w 5003093"/>
              <a:gd name="connsiteY0" fmla="*/ 67653 h 3638309"/>
              <a:gd name="connsiteX1" fmla="*/ 1698883 w 5003093"/>
              <a:gd name="connsiteY1" fmla="*/ 51123 h 3638309"/>
              <a:gd name="connsiteX2" fmla="*/ 2674743 w 5003093"/>
              <a:gd name="connsiteY2" fmla="*/ 1269056 h 3638309"/>
              <a:gd name="connsiteX3" fmla="*/ 4176802 w 5003093"/>
              <a:gd name="connsiteY3" fmla="*/ 2477471 h 3638309"/>
              <a:gd name="connsiteX4" fmla="*/ 5003093 w 5003093"/>
              <a:gd name="connsiteY4" fmla="*/ 3638309 h 3638309"/>
              <a:gd name="connsiteX0" fmla="*/ 0 w 4926555"/>
              <a:gd name="connsiteY0" fmla="*/ 67653 h 3448007"/>
              <a:gd name="connsiteX1" fmla="*/ 1698883 w 4926555"/>
              <a:gd name="connsiteY1" fmla="*/ 51123 h 3448007"/>
              <a:gd name="connsiteX2" fmla="*/ 2674743 w 4926555"/>
              <a:gd name="connsiteY2" fmla="*/ 1269056 h 3448007"/>
              <a:gd name="connsiteX3" fmla="*/ 4176802 w 4926555"/>
              <a:gd name="connsiteY3" fmla="*/ 2477471 h 3448007"/>
              <a:gd name="connsiteX4" fmla="*/ 4926555 w 4926555"/>
              <a:gd name="connsiteY4" fmla="*/ 3448007 h 3448007"/>
              <a:gd name="connsiteX0" fmla="*/ 0 w 4926555"/>
              <a:gd name="connsiteY0" fmla="*/ 67653 h 3448007"/>
              <a:gd name="connsiteX1" fmla="*/ 1698883 w 4926555"/>
              <a:gd name="connsiteY1" fmla="*/ 51123 h 3448007"/>
              <a:gd name="connsiteX2" fmla="*/ 2674743 w 4926555"/>
              <a:gd name="connsiteY2" fmla="*/ 1269056 h 3448007"/>
              <a:gd name="connsiteX3" fmla="*/ 4148101 w 4926555"/>
              <a:gd name="connsiteY3" fmla="*/ 2363290 h 3448007"/>
              <a:gd name="connsiteX4" fmla="*/ 4926555 w 4926555"/>
              <a:gd name="connsiteY4" fmla="*/ 3448007 h 3448007"/>
              <a:gd name="connsiteX0" fmla="*/ 0 w 4926555"/>
              <a:gd name="connsiteY0" fmla="*/ 67653 h 3448007"/>
              <a:gd name="connsiteX1" fmla="*/ 1698883 w 4926555"/>
              <a:gd name="connsiteY1" fmla="*/ 51123 h 3448007"/>
              <a:gd name="connsiteX2" fmla="*/ 2674743 w 4926555"/>
              <a:gd name="connsiteY2" fmla="*/ 1269056 h 3448007"/>
              <a:gd name="connsiteX3" fmla="*/ 4148101 w 4926555"/>
              <a:gd name="connsiteY3" fmla="*/ 2363290 h 3448007"/>
              <a:gd name="connsiteX4" fmla="*/ 4926555 w 4926555"/>
              <a:gd name="connsiteY4" fmla="*/ 3448007 h 3448007"/>
              <a:gd name="connsiteX0" fmla="*/ 0 w 4926555"/>
              <a:gd name="connsiteY0" fmla="*/ 67653 h 3448007"/>
              <a:gd name="connsiteX1" fmla="*/ 1698883 w 4926555"/>
              <a:gd name="connsiteY1" fmla="*/ 51123 h 3448007"/>
              <a:gd name="connsiteX2" fmla="*/ 2674743 w 4926555"/>
              <a:gd name="connsiteY2" fmla="*/ 1269056 h 3448007"/>
              <a:gd name="connsiteX3" fmla="*/ 4148101 w 4926555"/>
              <a:gd name="connsiteY3" fmla="*/ 2363290 h 3448007"/>
              <a:gd name="connsiteX4" fmla="*/ 4926555 w 4926555"/>
              <a:gd name="connsiteY4" fmla="*/ 3448007 h 3448007"/>
              <a:gd name="connsiteX0" fmla="*/ 0 w 4993526"/>
              <a:gd name="connsiteY0" fmla="*/ 67653 h 3448007"/>
              <a:gd name="connsiteX1" fmla="*/ 1698883 w 4993526"/>
              <a:gd name="connsiteY1" fmla="*/ 51123 h 3448007"/>
              <a:gd name="connsiteX2" fmla="*/ 2674743 w 4993526"/>
              <a:gd name="connsiteY2" fmla="*/ 1269056 h 3448007"/>
              <a:gd name="connsiteX3" fmla="*/ 4148101 w 4993526"/>
              <a:gd name="connsiteY3" fmla="*/ 2363290 h 3448007"/>
              <a:gd name="connsiteX4" fmla="*/ 4993526 w 4993526"/>
              <a:gd name="connsiteY4" fmla="*/ 3448007 h 3448007"/>
              <a:gd name="connsiteX0" fmla="*/ 0 w 4974391"/>
              <a:gd name="connsiteY0" fmla="*/ 67653 h 3448007"/>
              <a:gd name="connsiteX1" fmla="*/ 1698883 w 4974391"/>
              <a:gd name="connsiteY1" fmla="*/ 51123 h 3448007"/>
              <a:gd name="connsiteX2" fmla="*/ 2674743 w 4974391"/>
              <a:gd name="connsiteY2" fmla="*/ 1269056 h 3448007"/>
              <a:gd name="connsiteX3" fmla="*/ 4148101 w 4974391"/>
              <a:gd name="connsiteY3" fmla="*/ 2363290 h 3448007"/>
              <a:gd name="connsiteX4" fmla="*/ 4974391 w 4974391"/>
              <a:gd name="connsiteY4" fmla="*/ 3448007 h 3448007"/>
              <a:gd name="connsiteX0" fmla="*/ 0 w 4974391"/>
              <a:gd name="connsiteY0" fmla="*/ 67653 h 3448007"/>
              <a:gd name="connsiteX1" fmla="*/ 1698883 w 4974391"/>
              <a:gd name="connsiteY1" fmla="*/ 51123 h 3448007"/>
              <a:gd name="connsiteX2" fmla="*/ 2674743 w 4974391"/>
              <a:gd name="connsiteY2" fmla="*/ 1269056 h 3448007"/>
              <a:gd name="connsiteX3" fmla="*/ 4148101 w 4974391"/>
              <a:gd name="connsiteY3" fmla="*/ 2363290 h 3448007"/>
              <a:gd name="connsiteX4" fmla="*/ 4974391 w 4974391"/>
              <a:gd name="connsiteY4" fmla="*/ 3448007 h 3448007"/>
              <a:gd name="connsiteX0" fmla="*/ 0 w 5007790"/>
              <a:gd name="connsiteY0" fmla="*/ 67653 h 3531047"/>
              <a:gd name="connsiteX1" fmla="*/ 1698883 w 5007790"/>
              <a:gd name="connsiteY1" fmla="*/ 51123 h 3531047"/>
              <a:gd name="connsiteX2" fmla="*/ 2674743 w 5007790"/>
              <a:gd name="connsiteY2" fmla="*/ 1269056 h 3531047"/>
              <a:gd name="connsiteX3" fmla="*/ 4148101 w 5007790"/>
              <a:gd name="connsiteY3" fmla="*/ 2363290 h 3531047"/>
              <a:gd name="connsiteX4" fmla="*/ 5007790 w 5007790"/>
              <a:gd name="connsiteY4" fmla="*/ 3531047 h 3531047"/>
              <a:gd name="connsiteX0" fmla="*/ 0 w 5007790"/>
              <a:gd name="connsiteY0" fmla="*/ 67653 h 3531047"/>
              <a:gd name="connsiteX1" fmla="*/ 1698883 w 5007790"/>
              <a:gd name="connsiteY1" fmla="*/ 51123 h 3531047"/>
              <a:gd name="connsiteX2" fmla="*/ 2674743 w 5007790"/>
              <a:gd name="connsiteY2" fmla="*/ 1269056 h 3531047"/>
              <a:gd name="connsiteX3" fmla="*/ 4148101 w 5007790"/>
              <a:gd name="connsiteY3" fmla="*/ 2363290 h 3531047"/>
              <a:gd name="connsiteX4" fmla="*/ 5007790 w 5007790"/>
              <a:gd name="connsiteY4" fmla="*/ 3531047 h 3531047"/>
              <a:gd name="connsiteX0" fmla="*/ 0 w 5007790"/>
              <a:gd name="connsiteY0" fmla="*/ 67653 h 3531047"/>
              <a:gd name="connsiteX1" fmla="*/ 1698883 w 5007790"/>
              <a:gd name="connsiteY1" fmla="*/ 51123 h 3531047"/>
              <a:gd name="connsiteX2" fmla="*/ 2691911 w 5007790"/>
              <a:gd name="connsiteY2" fmla="*/ 808064 h 3531047"/>
              <a:gd name="connsiteX3" fmla="*/ 4148101 w 5007790"/>
              <a:gd name="connsiteY3" fmla="*/ 2363290 h 3531047"/>
              <a:gd name="connsiteX4" fmla="*/ 5007790 w 5007790"/>
              <a:gd name="connsiteY4" fmla="*/ 3531047 h 3531047"/>
              <a:gd name="connsiteX0" fmla="*/ 0 w 5007790"/>
              <a:gd name="connsiteY0" fmla="*/ 67653 h 3531047"/>
              <a:gd name="connsiteX1" fmla="*/ 1698883 w 5007790"/>
              <a:gd name="connsiteY1" fmla="*/ 51123 h 3531047"/>
              <a:gd name="connsiteX2" fmla="*/ 2691911 w 5007790"/>
              <a:gd name="connsiteY2" fmla="*/ 808064 h 3531047"/>
              <a:gd name="connsiteX3" fmla="*/ 4148101 w 5007790"/>
              <a:gd name="connsiteY3" fmla="*/ 2363290 h 3531047"/>
              <a:gd name="connsiteX4" fmla="*/ 5007790 w 5007790"/>
              <a:gd name="connsiteY4" fmla="*/ 3531047 h 3531047"/>
              <a:gd name="connsiteX0" fmla="*/ 0 w 5007790"/>
              <a:gd name="connsiteY0" fmla="*/ 0 h 3463394"/>
              <a:gd name="connsiteX1" fmla="*/ 2691911 w 5007790"/>
              <a:gd name="connsiteY1" fmla="*/ 740411 h 3463394"/>
              <a:gd name="connsiteX2" fmla="*/ 4148101 w 5007790"/>
              <a:gd name="connsiteY2" fmla="*/ 2295637 h 3463394"/>
              <a:gd name="connsiteX3" fmla="*/ 5007790 w 5007790"/>
              <a:gd name="connsiteY3" fmla="*/ 3463394 h 3463394"/>
              <a:gd name="connsiteX0" fmla="*/ 0 w 4158003"/>
              <a:gd name="connsiteY0" fmla="*/ 0 h 3395099"/>
              <a:gd name="connsiteX1" fmla="*/ 1842124 w 4158003"/>
              <a:gd name="connsiteY1" fmla="*/ 672116 h 3395099"/>
              <a:gd name="connsiteX2" fmla="*/ 3298314 w 4158003"/>
              <a:gd name="connsiteY2" fmla="*/ 2227342 h 3395099"/>
              <a:gd name="connsiteX3" fmla="*/ 4158003 w 4158003"/>
              <a:gd name="connsiteY3" fmla="*/ 3395099 h 3395099"/>
              <a:gd name="connsiteX0" fmla="*/ 0 w 4158003"/>
              <a:gd name="connsiteY0" fmla="*/ 0 h 3395099"/>
              <a:gd name="connsiteX1" fmla="*/ 1842124 w 4158003"/>
              <a:gd name="connsiteY1" fmla="*/ 672116 h 3395099"/>
              <a:gd name="connsiteX2" fmla="*/ 3298314 w 4158003"/>
              <a:gd name="connsiteY2" fmla="*/ 2227342 h 3395099"/>
              <a:gd name="connsiteX3" fmla="*/ 4158003 w 4158003"/>
              <a:gd name="connsiteY3" fmla="*/ 3395099 h 3395099"/>
              <a:gd name="connsiteX0" fmla="*/ 0 w 4158003"/>
              <a:gd name="connsiteY0" fmla="*/ 0 h 3395099"/>
              <a:gd name="connsiteX1" fmla="*/ 1842124 w 4158003"/>
              <a:gd name="connsiteY1" fmla="*/ 672116 h 3395099"/>
              <a:gd name="connsiteX2" fmla="*/ 3298314 w 4158003"/>
              <a:gd name="connsiteY2" fmla="*/ 2227342 h 3395099"/>
              <a:gd name="connsiteX3" fmla="*/ 4158003 w 4158003"/>
              <a:gd name="connsiteY3" fmla="*/ 3395099 h 3395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58003" h="3395099">
                <a:moveTo>
                  <a:pt x="0" y="0"/>
                </a:moveTo>
                <a:cubicBezTo>
                  <a:pt x="964250" y="9124"/>
                  <a:pt x="1601417" y="164302"/>
                  <a:pt x="1842124" y="672116"/>
                </a:cubicBezTo>
                <a:cubicBezTo>
                  <a:pt x="2126241" y="1271512"/>
                  <a:pt x="2864014" y="1792820"/>
                  <a:pt x="3298314" y="2227342"/>
                </a:cubicBezTo>
                <a:cubicBezTo>
                  <a:pt x="3694345" y="2699926"/>
                  <a:pt x="3985847" y="3012968"/>
                  <a:pt x="4158003" y="3395099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rtlCol="0" anchor="ctr"/>
          <a:lstStyle/>
          <a:p>
            <a:pPr algn="ctr"/>
            <a:endParaRPr lang="en-US" sz="900"/>
          </a:p>
        </p:txBody>
      </p:sp>
      <p:sp>
        <p:nvSpPr>
          <p:cNvPr id="712" name="Freeform 624">
            <a:extLst>
              <a:ext uri="{FF2B5EF4-FFF2-40B4-BE49-F238E27FC236}">
                <a16:creationId xmlns:a16="http://schemas.microsoft.com/office/drawing/2014/main" xmlns="" id="{0901C20D-AD31-47A9-8EEC-630F1DB65DB9}"/>
              </a:ext>
            </a:extLst>
          </p:cNvPr>
          <p:cNvSpPr/>
          <p:nvPr/>
        </p:nvSpPr>
        <p:spPr bwMode="auto">
          <a:xfrm rot="21118686" flipV="1">
            <a:off x="760814" y="453822"/>
            <a:ext cx="166985" cy="2367305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4141 w 4141"/>
              <a:gd name="connsiteY0" fmla="*/ 8213 h 15925"/>
              <a:gd name="connsiteX1" fmla="*/ 558 w 4141"/>
              <a:gd name="connsiteY1" fmla="*/ 15925 h 15925"/>
              <a:gd name="connsiteX0" fmla="*/ 9507 w 9507"/>
              <a:gd name="connsiteY0" fmla="*/ 5412 h 10255"/>
              <a:gd name="connsiteX1" fmla="*/ 855 w 9507"/>
              <a:gd name="connsiteY1" fmla="*/ 10255 h 10255"/>
              <a:gd name="connsiteX0" fmla="*/ 9731 w 9731"/>
              <a:gd name="connsiteY0" fmla="*/ 5315 h 10038"/>
              <a:gd name="connsiteX1" fmla="*/ 630 w 9731"/>
              <a:gd name="connsiteY1" fmla="*/ 10038 h 10038"/>
              <a:gd name="connsiteX0" fmla="*/ 9353 w 9353"/>
              <a:gd name="connsiteY0" fmla="*/ 358 h 5063"/>
              <a:gd name="connsiteX1" fmla="*/ 0 w 9353"/>
              <a:gd name="connsiteY1" fmla="*/ 5063 h 5063"/>
              <a:gd name="connsiteX0" fmla="*/ 11260 w 11260"/>
              <a:gd name="connsiteY0" fmla="*/ 312 h 21232"/>
              <a:gd name="connsiteX1" fmla="*/ 0 w 11260"/>
              <a:gd name="connsiteY1" fmla="*/ 21232 h 21232"/>
              <a:gd name="connsiteX0" fmla="*/ 1820 w 3228"/>
              <a:gd name="connsiteY0" fmla="*/ 214691 h 214691"/>
              <a:gd name="connsiteX1" fmla="*/ 252 w 3228"/>
              <a:gd name="connsiteY1" fmla="*/ 101 h 214691"/>
              <a:gd name="connsiteX0" fmla="*/ 19607 w 19607"/>
              <a:gd name="connsiteY0" fmla="*/ 9941 h 9941"/>
              <a:gd name="connsiteX1" fmla="*/ 0 w 19607"/>
              <a:gd name="connsiteY1" fmla="*/ 5 h 9941"/>
              <a:gd name="connsiteX0" fmla="*/ 10000 w 10000"/>
              <a:gd name="connsiteY0" fmla="*/ 10002 h 10002"/>
              <a:gd name="connsiteX1" fmla="*/ 0 w 10000"/>
              <a:gd name="connsiteY1" fmla="*/ 7 h 10002"/>
              <a:gd name="connsiteX0" fmla="*/ 4498 w 4498"/>
              <a:gd name="connsiteY0" fmla="*/ 9766 h 9766"/>
              <a:gd name="connsiteX1" fmla="*/ 2334 w 4498"/>
              <a:gd name="connsiteY1" fmla="*/ 9 h 9766"/>
              <a:gd name="connsiteX0" fmla="*/ 11912 w 11912"/>
              <a:gd name="connsiteY0" fmla="*/ 9991 h 9991"/>
              <a:gd name="connsiteX1" fmla="*/ 7101 w 11912"/>
              <a:gd name="connsiteY1" fmla="*/ 0 h 9991"/>
              <a:gd name="connsiteX0" fmla="*/ 9513 w 9513"/>
              <a:gd name="connsiteY0" fmla="*/ 10073 h 10073"/>
              <a:gd name="connsiteX1" fmla="*/ 6916 w 9513"/>
              <a:gd name="connsiteY1" fmla="*/ 0 h 10073"/>
              <a:gd name="connsiteX0" fmla="*/ 3429 w 3429"/>
              <a:gd name="connsiteY0" fmla="*/ 10000 h 10000"/>
              <a:gd name="connsiteX1" fmla="*/ 699 w 3429"/>
              <a:gd name="connsiteY1" fmla="*/ 0 h 10000"/>
              <a:gd name="connsiteX0" fmla="*/ 6686 w 6686"/>
              <a:gd name="connsiteY0" fmla="*/ 31108 h 31108"/>
              <a:gd name="connsiteX1" fmla="*/ 4518 w 6686"/>
              <a:gd name="connsiteY1" fmla="*/ 0 h 31108"/>
              <a:gd name="connsiteX0" fmla="*/ 3784 w 15264"/>
              <a:gd name="connsiteY0" fmla="*/ 10000 h 10000"/>
              <a:gd name="connsiteX1" fmla="*/ 541 w 15264"/>
              <a:gd name="connsiteY1" fmla="*/ 0 h 10000"/>
              <a:gd name="connsiteX0" fmla="*/ 7010 w 16686"/>
              <a:gd name="connsiteY0" fmla="*/ 10000 h 10000"/>
              <a:gd name="connsiteX1" fmla="*/ 3767 w 16686"/>
              <a:gd name="connsiteY1" fmla="*/ 0 h 10000"/>
              <a:gd name="connsiteX0" fmla="*/ 5688 w 29676"/>
              <a:gd name="connsiteY0" fmla="*/ 10000 h 10000"/>
              <a:gd name="connsiteX1" fmla="*/ 2445 w 29676"/>
              <a:gd name="connsiteY1" fmla="*/ 0 h 10000"/>
              <a:gd name="connsiteX0" fmla="*/ 6456 w 29928"/>
              <a:gd name="connsiteY0" fmla="*/ 10000 h 10000"/>
              <a:gd name="connsiteX1" fmla="*/ 3213 w 29928"/>
              <a:gd name="connsiteY1" fmla="*/ 0 h 10000"/>
              <a:gd name="connsiteX0" fmla="*/ 0 w 25251"/>
              <a:gd name="connsiteY0" fmla="*/ 10110 h 10110"/>
              <a:gd name="connsiteX1" fmla="*/ 5631 w 25251"/>
              <a:gd name="connsiteY1" fmla="*/ 0 h 10110"/>
              <a:gd name="connsiteX0" fmla="*/ 8942 w 29227"/>
              <a:gd name="connsiteY0" fmla="*/ 10110 h 10110"/>
              <a:gd name="connsiteX1" fmla="*/ 14573 w 29227"/>
              <a:gd name="connsiteY1" fmla="*/ 0 h 10110"/>
              <a:gd name="connsiteX0" fmla="*/ 7866 w 39655"/>
              <a:gd name="connsiteY0" fmla="*/ 10110 h 10110"/>
              <a:gd name="connsiteX1" fmla="*/ 23283 w 39655"/>
              <a:gd name="connsiteY1" fmla="*/ 5676 h 10110"/>
              <a:gd name="connsiteX2" fmla="*/ 13497 w 39655"/>
              <a:gd name="connsiteY2" fmla="*/ 0 h 10110"/>
              <a:gd name="connsiteX0" fmla="*/ 15605 w 31022"/>
              <a:gd name="connsiteY0" fmla="*/ 10110 h 10110"/>
              <a:gd name="connsiteX1" fmla="*/ 31022 w 31022"/>
              <a:gd name="connsiteY1" fmla="*/ 5676 h 10110"/>
              <a:gd name="connsiteX2" fmla="*/ 21236 w 31022"/>
              <a:gd name="connsiteY2" fmla="*/ 0 h 10110"/>
              <a:gd name="connsiteX0" fmla="*/ 15605 w 36214"/>
              <a:gd name="connsiteY0" fmla="*/ 10110 h 10110"/>
              <a:gd name="connsiteX1" fmla="*/ 31022 w 36214"/>
              <a:gd name="connsiteY1" fmla="*/ 5676 h 10110"/>
              <a:gd name="connsiteX2" fmla="*/ 21236 w 36214"/>
              <a:gd name="connsiteY2" fmla="*/ 0 h 10110"/>
              <a:gd name="connsiteX0" fmla="*/ 15605 w 39204"/>
              <a:gd name="connsiteY0" fmla="*/ 10110 h 10110"/>
              <a:gd name="connsiteX1" fmla="*/ 31022 w 39204"/>
              <a:gd name="connsiteY1" fmla="*/ 5676 h 10110"/>
              <a:gd name="connsiteX2" fmla="*/ 21236 w 39204"/>
              <a:gd name="connsiteY2" fmla="*/ 0 h 10110"/>
              <a:gd name="connsiteX0" fmla="*/ 15605 w 31140"/>
              <a:gd name="connsiteY0" fmla="*/ 10110 h 10110"/>
              <a:gd name="connsiteX1" fmla="*/ 31022 w 31140"/>
              <a:gd name="connsiteY1" fmla="*/ 5676 h 10110"/>
              <a:gd name="connsiteX2" fmla="*/ 21236 w 31140"/>
              <a:gd name="connsiteY2" fmla="*/ 0 h 10110"/>
              <a:gd name="connsiteX0" fmla="*/ 20726 w 44253"/>
              <a:gd name="connsiteY0" fmla="*/ 10110 h 10110"/>
              <a:gd name="connsiteX1" fmla="*/ 36143 w 44253"/>
              <a:gd name="connsiteY1" fmla="*/ 5676 h 10110"/>
              <a:gd name="connsiteX2" fmla="*/ 26357 w 44253"/>
              <a:gd name="connsiteY2" fmla="*/ 0 h 10110"/>
              <a:gd name="connsiteX0" fmla="*/ 12073 w 27520"/>
              <a:gd name="connsiteY0" fmla="*/ 9944 h 9944"/>
              <a:gd name="connsiteX1" fmla="*/ 27490 w 27520"/>
              <a:gd name="connsiteY1" fmla="*/ 5510 h 9944"/>
              <a:gd name="connsiteX2" fmla="*/ 21441 w 27520"/>
              <a:gd name="connsiteY2" fmla="*/ 0 h 9944"/>
              <a:gd name="connsiteX0" fmla="*/ 3772 w 12382"/>
              <a:gd name="connsiteY0" fmla="*/ 10000 h 10000"/>
              <a:gd name="connsiteX1" fmla="*/ 12373 w 12382"/>
              <a:gd name="connsiteY1" fmla="*/ 6644 h 10000"/>
              <a:gd name="connsiteX2" fmla="*/ 7176 w 12382"/>
              <a:gd name="connsiteY2" fmla="*/ 0 h 10000"/>
              <a:gd name="connsiteX0" fmla="*/ 0 w 8623"/>
              <a:gd name="connsiteY0" fmla="*/ 10000 h 10000"/>
              <a:gd name="connsiteX1" fmla="*/ 8601 w 8623"/>
              <a:gd name="connsiteY1" fmla="*/ 6644 h 10000"/>
              <a:gd name="connsiteX2" fmla="*/ 3404 w 8623"/>
              <a:gd name="connsiteY2" fmla="*/ 0 h 10000"/>
              <a:gd name="connsiteX0" fmla="*/ 0 w 3948"/>
              <a:gd name="connsiteY0" fmla="*/ 10000 h 10000"/>
              <a:gd name="connsiteX1" fmla="*/ 2648 w 3948"/>
              <a:gd name="connsiteY1" fmla="*/ 6582 h 10000"/>
              <a:gd name="connsiteX2" fmla="*/ 3948 w 3948"/>
              <a:gd name="connsiteY2" fmla="*/ 0 h 10000"/>
              <a:gd name="connsiteX0" fmla="*/ 3940 w 10648"/>
              <a:gd name="connsiteY0" fmla="*/ 9909 h 9909"/>
              <a:gd name="connsiteX1" fmla="*/ 10647 w 10648"/>
              <a:gd name="connsiteY1" fmla="*/ 6491 h 9909"/>
              <a:gd name="connsiteX2" fmla="*/ 5105 w 10648"/>
              <a:gd name="connsiteY2" fmla="*/ 0 h 9909"/>
              <a:gd name="connsiteX0" fmla="*/ 73048 w 73055"/>
              <a:gd name="connsiteY0" fmla="*/ 10059 h 10059"/>
              <a:gd name="connsiteX1" fmla="*/ 9999 w 73055"/>
              <a:gd name="connsiteY1" fmla="*/ 6551 h 10059"/>
              <a:gd name="connsiteX2" fmla="*/ 4794 w 73055"/>
              <a:gd name="connsiteY2" fmla="*/ 0 h 10059"/>
              <a:gd name="connsiteX0" fmla="*/ 73048 w 73048"/>
              <a:gd name="connsiteY0" fmla="*/ 10059 h 10059"/>
              <a:gd name="connsiteX1" fmla="*/ 9999 w 73048"/>
              <a:gd name="connsiteY1" fmla="*/ 6551 h 10059"/>
              <a:gd name="connsiteX2" fmla="*/ 4794 w 73048"/>
              <a:gd name="connsiteY2" fmla="*/ 0 h 10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48" h="10059">
                <a:moveTo>
                  <a:pt x="73048" y="10059"/>
                </a:moveTo>
                <a:cubicBezTo>
                  <a:pt x="49768" y="9331"/>
                  <a:pt x="9817" y="8217"/>
                  <a:pt x="9999" y="6551"/>
                </a:cubicBezTo>
                <a:cubicBezTo>
                  <a:pt x="10181" y="4884"/>
                  <a:pt x="-8537" y="5266"/>
                  <a:pt x="4794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55" name="Oval 554"/>
          <p:cNvSpPr/>
          <p:nvPr/>
        </p:nvSpPr>
        <p:spPr bwMode="auto">
          <a:xfrm>
            <a:off x="751868" y="2787787"/>
            <a:ext cx="321317" cy="17893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Beijing</a:t>
            </a:r>
          </a:p>
        </p:txBody>
      </p:sp>
      <p:sp>
        <p:nvSpPr>
          <p:cNvPr id="714" name="Freeform 868">
            <a:extLst>
              <a:ext uri="{FF2B5EF4-FFF2-40B4-BE49-F238E27FC236}">
                <a16:creationId xmlns:a16="http://schemas.microsoft.com/office/drawing/2014/main" xmlns="" id="{4AFF1346-A69A-4F00-B178-44CE89B941E8}"/>
              </a:ext>
            </a:extLst>
          </p:cNvPr>
          <p:cNvSpPr/>
          <p:nvPr/>
        </p:nvSpPr>
        <p:spPr bwMode="auto">
          <a:xfrm>
            <a:off x="1589305" y="2389687"/>
            <a:ext cx="71373" cy="53380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1303244"/>
              <a:gd name="connsiteY0" fmla="*/ 0 h 3008237"/>
              <a:gd name="connsiteX1" fmla="*/ 1303244 w 1303244"/>
              <a:gd name="connsiteY1" fmla="*/ 3008237 h 3008237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94454"/>
              <a:gd name="connsiteY0" fmla="*/ 0 h 3298361"/>
              <a:gd name="connsiteX1" fmla="*/ 4488974 w 4494454"/>
              <a:gd name="connsiteY1" fmla="*/ 3298361 h 3298361"/>
              <a:gd name="connsiteX2" fmla="*/ 1303244 w 4494454"/>
              <a:gd name="connsiteY2" fmla="*/ 3008237 h 3298361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88973"/>
              <a:gd name="connsiteY0" fmla="*/ 0 h 3298361"/>
              <a:gd name="connsiteX1" fmla="*/ 4488974 w 4488973"/>
              <a:gd name="connsiteY1" fmla="*/ 3298361 h 3298361"/>
              <a:gd name="connsiteX2" fmla="*/ 1303244 w 4488973"/>
              <a:gd name="connsiteY2" fmla="*/ 3008237 h 3298361"/>
              <a:gd name="connsiteX0" fmla="*/ 0 w 4488975"/>
              <a:gd name="connsiteY0" fmla="*/ 0 h 3298361"/>
              <a:gd name="connsiteX1" fmla="*/ 4488975 w 4488975"/>
              <a:gd name="connsiteY1" fmla="*/ 3298361 h 3298361"/>
              <a:gd name="connsiteX2" fmla="*/ 1303244 w 4488975"/>
              <a:gd name="connsiteY2" fmla="*/ 3008237 h 3298361"/>
              <a:gd name="connsiteX0" fmla="*/ 0 w 4648210"/>
              <a:gd name="connsiteY0" fmla="*/ 0 h 3399003"/>
              <a:gd name="connsiteX1" fmla="*/ 4488975 w 4648210"/>
              <a:gd name="connsiteY1" fmla="*/ 3298361 h 3399003"/>
              <a:gd name="connsiteX2" fmla="*/ 1303244 w 4648210"/>
              <a:gd name="connsiteY2" fmla="*/ 3008237 h 3399003"/>
              <a:gd name="connsiteX0" fmla="*/ 0 w 4525593"/>
              <a:gd name="connsiteY0" fmla="*/ 0 h 3303439"/>
              <a:gd name="connsiteX1" fmla="*/ 4488975 w 4525593"/>
              <a:gd name="connsiteY1" fmla="*/ 3298361 h 3303439"/>
              <a:gd name="connsiteX2" fmla="*/ 1303244 w 4525593"/>
              <a:gd name="connsiteY2" fmla="*/ 3008237 h 3303439"/>
              <a:gd name="connsiteX0" fmla="*/ 0 w 4525591"/>
              <a:gd name="connsiteY0" fmla="*/ 0 h 3303440"/>
              <a:gd name="connsiteX1" fmla="*/ 4488975 w 4525591"/>
              <a:gd name="connsiteY1" fmla="*/ 3298361 h 3303440"/>
              <a:gd name="connsiteX2" fmla="*/ 1380375 w 4525591"/>
              <a:gd name="connsiteY2" fmla="*/ 3008237 h 3303440"/>
              <a:gd name="connsiteX0" fmla="*/ 0 w 4525593"/>
              <a:gd name="connsiteY0" fmla="*/ 0 h 3308759"/>
              <a:gd name="connsiteX1" fmla="*/ 4488975 w 4525593"/>
              <a:gd name="connsiteY1" fmla="*/ 3298361 h 3308759"/>
              <a:gd name="connsiteX2" fmla="*/ 1380375 w 4525593"/>
              <a:gd name="connsiteY2" fmla="*/ 3008237 h 3308759"/>
              <a:gd name="connsiteX0" fmla="*/ 0 w 4525591"/>
              <a:gd name="connsiteY0" fmla="*/ 0 h 3308468"/>
              <a:gd name="connsiteX1" fmla="*/ 4488975 w 4525591"/>
              <a:gd name="connsiteY1" fmla="*/ 3298361 h 3308468"/>
              <a:gd name="connsiteX2" fmla="*/ 1341810 w 4525591"/>
              <a:gd name="connsiteY2" fmla="*/ 2987596 h 3308468"/>
              <a:gd name="connsiteX0" fmla="*/ 0 w 4525593"/>
              <a:gd name="connsiteY0" fmla="*/ 0 h 3266020"/>
              <a:gd name="connsiteX1" fmla="*/ 4488975 w 4525593"/>
              <a:gd name="connsiteY1" fmla="*/ 3255286 h 3266020"/>
              <a:gd name="connsiteX2" fmla="*/ 1341810 w 4525593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10 w 4525591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09 w 4525591"/>
              <a:gd name="connsiteY2" fmla="*/ 2987596 h 3266020"/>
              <a:gd name="connsiteX0" fmla="*/ 0 w 4525591"/>
              <a:gd name="connsiteY0" fmla="*/ 0 h 3255286"/>
              <a:gd name="connsiteX1" fmla="*/ 4488974 w 4525591"/>
              <a:gd name="connsiteY1" fmla="*/ 3255286 h 3255286"/>
              <a:gd name="connsiteX0" fmla="*/ 0 w 326785"/>
              <a:gd name="connsiteY0" fmla="*/ 0 h 3147597"/>
              <a:gd name="connsiteX1" fmla="*/ 82486 w 326785"/>
              <a:gd name="connsiteY1" fmla="*/ 3147597 h 3147597"/>
              <a:gd name="connsiteX0" fmla="*/ 0 w 504103"/>
              <a:gd name="connsiteY0" fmla="*/ 0 h 3147597"/>
              <a:gd name="connsiteX1" fmla="*/ 82486 w 504103"/>
              <a:gd name="connsiteY1" fmla="*/ 3147597 h 3147597"/>
              <a:gd name="connsiteX0" fmla="*/ 0 w 466573"/>
              <a:gd name="connsiteY0" fmla="*/ 0 h 3147597"/>
              <a:gd name="connsiteX1" fmla="*/ 82486 w 466573"/>
              <a:gd name="connsiteY1" fmla="*/ 3147597 h 3147597"/>
              <a:gd name="connsiteX0" fmla="*/ 0 w 896187"/>
              <a:gd name="connsiteY0" fmla="*/ 0 h 3147597"/>
              <a:gd name="connsiteX1" fmla="*/ 833821 w 896187"/>
              <a:gd name="connsiteY1" fmla="*/ 1698593 h 3147597"/>
              <a:gd name="connsiteX2" fmla="*/ 82486 w 896187"/>
              <a:gd name="connsiteY2" fmla="*/ 3147597 h 3147597"/>
              <a:gd name="connsiteX0" fmla="*/ 0 w 917697"/>
              <a:gd name="connsiteY0" fmla="*/ 0 h 3147597"/>
              <a:gd name="connsiteX1" fmla="*/ 833821 w 917697"/>
              <a:gd name="connsiteY1" fmla="*/ 1698593 h 3147597"/>
              <a:gd name="connsiteX2" fmla="*/ 82486 w 917697"/>
              <a:gd name="connsiteY2" fmla="*/ 3147597 h 3147597"/>
              <a:gd name="connsiteX0" fmla="*/ 0 w 891008"/>
              <a:gd name="connsiteY0" fmla="*/ 0 h 3147597"/>
              <a:gd name="connsiteX1" fmla="*/ 833821 w 891008"/>
              <a:gd name="connsiteY1" fmla="*/ 1698593 h 3147597"/>
              <a:gd name="connsiteX2" fmla="*/ 82486 w 891008"/>
              <a:gd name="connsiteY2" fmla="*/ 3147597 h 3147597"/>
              <a:gd name="connsiteX0" fmla="*/ 0 w 833821"/>
              <a:gd name="connsiteY0" fmla="*/ 0 h 3147597"/>
              <a:gd name="connsiteX1" fmla="*/ 833821 w 833821"/>
              <a:gd name="connsiteY1" fmla="*/ 1698593 h 3147597"/>
              <a:gd name="connsiteX2" fmla="*/ 82486 w 833821"/>
              <a:gd name="connsiteY2" fmla="*/ 3147597 h 3147597"/>
              <a:gd name="connsiteX0" fmla="*/ 0 w 833821"/>
              <a:gd name="connsiteY0" fmla="*/ 0 h 3147597"/>
              <a:gd name="connsiteX1" fmla="*/ 833821 w 833821"/>
              <a:gd name="connsiteY1" fmla="*/ 1698593 h 3147597"/>
              <a:gd name="connsiteX2" fmla="*/ 82486 w 833821"/>
              <a:gd name="connsiteY2" fmla="*/ 3147597 h 3147597"/>
              <a:gd name="connsiteX0" fmla="*/ 0 w 855345"/>
              <a:gd name="connsiteY0" fmla="*/ 0 h 3147597"/>
              <a:gd name="connsiteX1" fmla="*/ 833821 w 855345"/>
              <a:gd name="connsiteY1" fmla="*/ 1698593 h 3147597"/>
              <a:gd name="connsiteX2" fmla="*/ 82486 w 855345"/>
              <a:gd name="connsiteY2" fmla="*/ 3147597 h 3147597"/>
              <a:gd name="connsiteX0" fmla="*/ 0 w 991879"/>
              <a:gd name="connsiteY0" fmla="*/ 0 h 3147597"/>
              <a:gd name="connsiteX1" fmla="*/ 833821 w 991879"/>
              <a:gd name="connsiteY1" fmla="*/ 1698593 h 3147597"/>
              <a:gd name="connsiteX2" fmla="*/ 82486 w 991879"/>
              <a:gd name="connsiteY2" fmla="*/ 3147597 h 3147597"/>
              <a:gd name="connsiteX0" fmla="*/ 0 w 970096"/>
              <a:gd name="connsiteY0" fmla="*/ 0 h 3147597"/>
              <a:gd name="connsiteX1" fmla="*/ 833821 w 970096"/>
              <a:gd name="connsiteY1" fmla="*/ 1698593 h 3147597"/>
              <a:gd name="connsiteX2" fmla="*/ 82486 w 970096"/>
              <a:gd name="connsiteY2" fmla="*/ 3147597 h 3147597"/>
              <a:gd name="connsiteX0" fmla="*/ 0 w 1031257"/>
              <a:gd name="connsiteY0" fmla="*/ 0 h 3147597"/>
              <a:gd name="connsiteX1" fmla="*/ 833821 w 1031257"/>
              <a:gd name="connsiteY1" fmla="*/ 1698593 h 3147597"/>
              <a:gd name="connsiteX2" fmla="*/ 82486 w 1031257"/>
              <a:gd name="connsiteY2" fmla="*/ 3147597 h 3147597"/>
              <a:gd name="connsiteX0" fmla="*/ 0 w 882408"/>
              <a:gd name="connsiteY0" fmla="*/ 0 h 3147597"/>
              <a:gd name="connsiteX1" fmla="*/ 833821 w 882408"/>
              <a:gd name="connsiteY1" fmla="*/ 1698593 h 3147597"/>
              <a:gd name="connsiteX2" fmla="*/ 82486 w 882408"/>
              <a:gd name="connsiteY2" fmla="*/ 3147597 h 3147597"/>
              <a:gd name="connsiteX0" fmla="*/ 0 w 939846"/>
              <a:gd name="connsiteY0" fmla="*/ 0 h 3147597"/>
              <a:gd name="connsiteX1" fmla="*/ 833821 w 939846"/>
              <a:gd name="connsiteY1" fmla="*/ 1698593 h 3147597"/>
              <a:gd name="connsiteX2" fmla="*/ 82486 w 939846"/>
              <a:gd name="connsiteY2" fmla="*/ 3147597 h 3147597"/>
              <a:gd name="connsiteX0" fmla="*/ 0 w 817509"/>
              <a:gd name="connsiteY0" fmla="*/ 0 h 3147597"/>
              <a:gd name="connsiteX1" fmla="*/ 682912 w 817509"/>
              <a:gd name="connsiteY1" fmla="*/ 1677055 h 3147597"/>
              <a:gd name="connsiteX2" fmla="*/ 82486 w 817509"/>
              <a:gd name="connsiteY2" fmla="*/ 3147597 h 3147597"/>
              <a:gd name="connsiteX0" fmla="*/ 0 w 691623"/>
              <a:gd name="connsiteY0" fmla="*/ 0 h 3147597"/>
              <a:gd name="connsiteX1" fmla="*/ 682912 w 691623"/>
              <a:gd name="connsiteY1" fmla="*/ 1677055 h 3147597"/>
              <a:gd name="connsiteX2" fmla="*/ 82486 w 691623"/>
              <a:gd name="connsiteY2" fmla="*/ 3147597 h 3147597"/>
              <a:gd name="connsiteX0" fmla="*/ 0 w 1084857"/>
              <a:gd name="connsiteY0" fmla="*/ 0 h 3136927"/>
              <a:gd name="connsiteX1" fmla="*/ 682912 w 1084857"/>
              <a:gd name="connsiteY1" fmla="*/ 1677055 h 3136927"/>
              <a:gd name="connsiteX2" fmla="*/ 959824 w 1084857"/>
              <a:gd name="connsiteY2" fmla="*/ 3136927 h 3136927"/>
              <a:gd name="connsiteX0" fmla="*/ 0 w 964988"/>
              <a:gd name="connsiteY0" fmla="*/ 0 h 3136927"/>
              <a:gd name="connsiteX1" fmla="*/ 682912 w 964988"/>
              <a:gd name="connsiteY1" fmla="*/ 1677055 h 3136927"/>
              <a:gd name="connsiteX2" fmla="*/ 959824 w 964988"/>
              <a:gd name="connsiteY2" fmla="*/ 3136927 h 3136927"/>
              <a:gd name="connsiteX0" fmla="*/ 0 w 977617"/>
              <a:gd name="connsiteY0" fmla="*/ 0 h 3179606"/>
              <a:gd name="connsiteX1" fmla="*/ 682912 w 977617"/>
              <a:gd name="connsiteY1" fmla="*/ 1677055 h 3179606"/>
              <a:gd name="connsiteX2" fmla="*/ 972632 w 977617"/>
              <a:gd name="connsiteY2" fmla="*/ 3179606 h 3179606"/>
              <a:gd name="connsiteX0" fmla="*/ 0 w 978421"/>
              <a:gd name="connsiteY0" fmla="*/ 0 h 3179606"/>
              <a:gd name="connsiteX1" fmla="*/ 734143 w 978421"/>
              <a:gd name="connsiteY1" fmla="*/ 1570357 h 3179606"/>
              <a:gd name="connsiteX2" fmla="*/ 972632 w 978421"/>
              <a:gd name="connsiteY2" fmla="*/ 3179606 h 3179606"/>
              <a:gd name="connsiteX0" fmla="*/ 0 w 1023248"/>
              <a:gd name="connsiteY0" fmla="*/ 0 h 3147597"/>
              <a:gd name="connsiteX1" fmla="*/ 778970 w 1023248"/>
              <a:gd name="connsiteY1" fmla="*/ 1538348 h 3147597"/>
              <a:gd name="connsiteX2" fmla="*/ 1017459 w 1023248"/>
              <a:gd name="connsiteY2" fmla="*/ 3147597 h 3147597"/>
              <a:gd name="connsiteX0" fmla="*/ 0 w 1023248"/>
              <a:gd name="connsiteY0" fmla="*/ 0 h 3147597"/>
              <a:gd name="connsiteX1" fmla="*/ 778970 w 1023248"/>
              <a:gd name="connsiteY1" fmla="*/ 1538348 h 3147597"/>
              <a:gd name="connsiteX2" fmla="*/ 1017459 w 1023248"/>
              <a:gd name="connsiteY2" fmla="*/ 3147597 h 3147597"/>
              <a:gd name="connsiteX0" fmla="*/ 0 w 1028123"/>
              <a:gd name="connsiteY0" fmla="*/ 0 h 3147597"/>
              <a:gd name="connsiteX1" fmla="*/ 778970 w 1028123"/>
              <a:gd name="connsiteY1" fmla="*/ 1538348 h 3147597"/>
              <a:gd name="connsiteX2" fmla="*/ 1017459 w 1028123"/>
              <a:gd name="connsiteY2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1031073 w 1301123"/>
              <a:gd name="connsiteY0" fmla="*/ 0 h 2418986"/>
              <a:gd name="connsiteX1" fmla="*/ 1726 w 1301123"/>
              <a:gd name="connsiteY1" fmla="*/ 2418986 h 2418986"/>
              <a:gd name="connsiteX0" fmla="*/ 0 w 2207465"/>
              <a:gd name="connsiteY0" fmla="*/ 0 h 4769972"/>
              <a:gd name="connsiteX1" fmla="*/ 2207464 w 2207465"/>
              <a:gd name="connsiteY1" fmla="*/ 4769972 h 4769972"/>
              <a:gd name="connsiteX0" fmla="*/ 718927 w 2926392"/>
              <a:gd name="connsiteY0" fmla="*/ 0 h 4769972"/>
              <a:gd name="connsiteX1" fmla="*/ 2926391 w 2926392"/>
              <a:gd name="connsiteY1" fmla="*/ 4769972 h 4769972"/>
              <a:gd name="connsiteX0" fmla="*/ 1058564 w 3266029"/>
              <a:gd name="connsiteY0" fmla="*/ 0 h 4769972"/>
              <a:gd name="connsiteX1" fmla="*/ 3266028 w 3266029"/>
              <a:gd name="connsiteY1" fmla="*/ 4769972 h 4769972"/>
              <a:gd name="connsiteX0" fmla="*/ 1063604 w 3271069"/>
              <a:gd name="connsiteY0" fmla="*/ 0 h 4769972"/>
              <a:gd name="connsiteX1" fmla="*/ 1010063 w 3271069"/>
              <a:gd name="connsiteY1" fmla="*/ 444322 h 4769972"/>
              <a:gd name="connsiteX2" fmla="*/ 3271068 w 3271069"/>
              <a:gd name="connsiteY2" fmla="*/ 4769972 h 4769972"/>
              <a:gd name="connsiteX0" fmla="*/ 4727175 w 4727175"/>
              <a:gd name="connsiteY0" fmla="*/ 3342448 h 4325650"/>
              <a:gd name="connsiteX1" fmla="*/ 1010063 w 4727175"/>
              <a:gd name="connsiteY1" fmla="*/ 0 h 4325650"/>
              <a:gd name="connsiteX2" fmla="*/ 3271068 w 4727175"/>
              <a:gd name="connsiteY2" fmla="*/ 4325650 h 4325650"/>
              <a:gd name="connsiteX0" fmla="*/ 3634012 w 3634012"/>
              <a:gd name="connsiteY0" fmla="*/ 4078094 h 4325650"/>
              <a:gd name="connsiteX1" fmla="*/ 1010063 w 3634012"/>
              <a:gd name="connsiteY1" fmla="*/ 0 h 4325650"/>
              <a:gd name="connsiteX2" fmla="*/ 3271068 w 3634012"/>
              <a:gd name="connsiteY2" fmla="*/ 4325650 h 4325650"/>
              <a:gd name="connsiteX0" fmla="*/ 3519305 w 3519305"/>
              <a:gd name="connsiteY0" fmla="*/ 4078094 h 4096514"/>
              <a:gd name="connsiteX1" fmla="*/ 895356 w 3519305"/>
              <a:gd name="connsiteY1" fmla="*/ 0 h 4096514"/>
              <a:gd name="connsiteX2" fmla="*/ 3363175 w 3519305"/>
              <a:gd name="connsiteY2" fmla="*/ 4096514 h 4096514"/>
              <a:gd name="connsiteX0" fmla="*/ 3519305 w 3934790"/>
              <a:gd name="connsiteY0" fmla="*/ 4078094 h 4096514"/>
              <a:gd name="connsiteX1" fmla="*/ 3849846 w 3934790"/>
              <a:gd name="connsiteY1" fmla="*/ 1193918 h 4096514"/>
              <a:gd name="connsiteX2" fmla="*/ 895356 w 3934790"/>
              <a:gd name="connsiteY2" fmla="*/ 0 h 4096514"/>
              <a:gd name="connsiteX3" fmla="*/ 3363175 w 3934790"/>
              <a:gd name="connsiteY3" fmla="*/ 4096514 h 4096514"/>
              <a:gd name="connsiteX0" fmla="*/ 3389180 w 3804665"/>
              <a:gd name="connsiteY0" fmla="*/ 4536365 h 4554785"/>
              <a:gd name="connsiteX1" fmla="*/ 3719721 w 3804665"/>
              <a:gd name="connsiteY1" fmla="*/ 1652189 h 4554785"/>
              <a:gd name="connsiteX2" fmla="*/ 1060679 w 3804665"/>
              <a:gd name="connsiteY2" fmla="*/ 0 h 4554785"/>
              <a:gd name="connsiteX3" fmla="*/ 3233050 w 3804665"/>
              <a:gd name="connsiteY3" fmla="*/ 4554785 h 4554785"/>
              <a:gd name="connsiteX0" fmla="*/ 3986406 w 4401891"/>
              <a:gd name="connsiteY0" fmla="*/ 4536365 h 4554785"/>
              <a:gd name="connsiteX1" fmla="*/ 4316947 w 4401891"/>
              <a:gd name="connsiteY1" fmla="*/ 1652189 h 4554785"/>
              <a:gd name="connsiteX2" fmla="*/ 1657905 w 4401891"/>
              <a:gd name="connsiteY2" fmla="*/ 0 h 4554785"/>
              <a:gd name="connsiteX3" fmla="*/ 3830276 w 4401891"/>
              <a:gd name="connsiteY3" fmla="*/ 4554785 h 4554785"/>
              <a:gd name="connsiteX0" fmla="*/ 4061219 w 4476704"/>
              <a:gd name="connsiteY0" fmla="*/ 4536365 h 4568683"/>
              <a:gd name="connsiteX1" fmla="*/ 4391760 w 4476704"/>
              <a:gd name="connsiteY1" fmla="*/ 1652189 h 4568683"/>
              <a:gd name="connsiteX2" fmla="*/ 1732718 w 4476704"/>
              <a:gd name="connsiteY2" fmla="*/ 0 h 4568683"/>
              <a:gd name="connsiteX3" fmla="*/ 3751885 w 4476704"/>
              <a:gd name="connsiteY3" fmla="*/ 4568683 h 4568683"/>
              <a:gd name="connsiteX0" fmla="*/ 3788858 w 4462348"/>
              <a:gd name="connsiteY0" fmla="*/ 4557210 h 4568683"/>
              <a:gd name="connsiteX1" fmla="*/ 4391760 w 4462348"/>
              <a:gd name="connsiteY1" fmla="*/ 1652189 h 4568683"/>
              <a:gd name="connsiteX2" fmla="*/ 1732718 w 4462348"/>
              <a:gd name="connsiteY2" fmla="*/ 0 h 4568683"/>
              <a:gd name="connsiteX3" fmla="*/ 3751885 w 4462348"/>
              <a:gd name="connsiteY3" fmla="*/ 4568683 h 4568683"/>
              <a:gd name="connsiteX0" fmla="*/ 3788858 w 5171456"/>
              <a:gd name="connsiteY0" fmla="*/ 4557210 h 4568683"/>
              <a:gd name="connsiteX1" fmla="*/ 4391760 w 5171456"/>
              <a:gd name="connsiteY1" fmla="*/ 1652189 h 4568683"/>
              <a:gd name="connsiteX2" fmla="*/ 1732718 w 5171456"/>
              <a:gd name="connsiteY2" fmla="*/ 0 h 4568683"/>
              <a:gd name="connsiteX3" fmla="*/ 3751885 w 5171456"/>
              <a:gd name="connsiteY3" fmla="*/ 4568683 h 4568683"/>
              <a:gd name="connsiteX0" fmla="*/ 3788858 w 5171456"/>
              <a:gd name="connsiteY0" fmla="*/ 4557210 h 4568683"/>
              <a:gd name="connsiteX1" fmla="*/ 4391760 w 5171456"/>
              <a:gd name="connsiteY1" fmla="*/ 1652189 h 4568683"/>
              <a:gd name="connsiteX2" fmla="*/ 1732718 w 5171456"/>
              <a:gd name="connsiteY2" fmla="*/ 0 h 4568683"/>
              <a:gd name="connsiteX3" fmla="*/ 3751885 w 5171456"/>
              <a:gd name="connsiteY3" fmla="*/ 4568683 h 4568683"/>
              <a:gd name="connsiteX4" fmla="*/ 3788858 w 5171456"/>
              <a:gd name="connsiteY4" fmla="*/ 4557210 h 4568683"/>
              <a:gd name="connsiteX0" fmla="*/ 3788858 w 5014471"/>
              <a:gd name="connsiteY0" fmla="*/ 4557210 h 4568683"/>
              <a:gd name="connsiteX1" fmla="*/ 3955277 w 5014471"/>
              <a:gd name="connsiteY1" fmla="*/ 1721476 h 4568683"/>
              <a:gd name="connsiteX2" fmla="*/ 1732718 w 5014471"/>
              <a:gd name="connsiteY2" fmla="*/ 0 h 4568683"/>
              <a:gd name="connsiteX3" fmla="*/ 3751885 w 5014471"/>
              <a:gd name="connsiteY3" fmla="*/ 4568683 h 4568683"/>
              <a:gd name="connsiteX4" fmla="*/ 3788858 w 5014471"/>
              <a:gd name="connsiteY4" fmla="*/ 4557210 h 4568683"/>
              <a:gd name="connsiteX0" fmla="*/ 3788858 w 5116779"/>
              <a:gd name="connsiteY0" fmla="*/ 4557210 h 4568683"/>
              <a:gd name="connsiteX1" fmla="*/ 3955277 w 5116779"/>
              <a:gd name="connsiteY1" fmla="*/ 1721476 h 4568683"/>
              <a:gd name="connsiteX2" fmla="*/ 1732718 w 5116779"/>
              <a:gd name="connsiteY2" fmla="*/ 0 h 4568683"/>
              <a:gd name="connsiteX3" fmla="*/ 3751885 w 5116779"/>
              <a:gd name="connsiteY3" fmla="*/ 4568683 h 4568683"/>
              <a:gd name="connsiteX4" fmla="*/ 3788858 w 5116779"/>
              <a:gd name="connsiteY4" fmla="*/ 4557210 h 4568683"/>
              <a:gd name="connsiteX0" fmla="*/ 3788858 w 5008006"/>
              <a:gd name="connsiteY0" fmla="*/ 4557210 h 4568683"/>
              <a:gd name="connsiteX1" fmla="*/ 3955277 w 5008006"/>
              <a:gd name="connsiteY1" fmla="*/ 1721476 h 4568683"/>
              <a:gd name="connsiteX2" fmla="*/ 1732718 w 5008006"/>
              <a:gd name="connsiteY2" fmla="*/ 0 h 4568683"/>
              <a:gd name="connsiteX3" fmla="*/ 3751885 w 5008006"/>
              <a:gd name="connsiteY3" fmla="*/ 4568683 h 4568683"/>
              <a:gd name="connsiteX4" fmla="*/ 3788858 w 5008006"/>
              <a:gd name="connsiteY4" fmla="*/ 4557210 h 4568683"/>
              <a:gd name="connsiteX0" fmla="*/ 3788858 w 5008006"/>
              <a:gd name="connsiteY0" fmla="*/ 4557210 h 4568683"/>
              <a:gd name="connsiteX1" fmla="*/ 3955277 w 5008006"/>
              <a:gd name="connsiteY1" fmla="*/ 1721476 h 4568683"/>
              <a:gd name="connsiteX2" fmla="*/ 1732718 w 5008006"/>
              <a:gd name="connsiteY2" fmla="*/ 0 h 4568683"/>
              <a:gd name="connsiteX3" fmla="*/ 3751885 w 5008006"/>
              <a:gd name="connsiteY3" fmla="*/ 4568683 h 4568683"/>
              <a:gd name="connsiteX4" fmla="*/ 3788858 w 5008006"/>
              <a:gd name="connsiteY4" fmla="*/ 4557210 h 4568683"/>
              <a:gd name="connsiteX0" fmla="*/ 3788858 w 4934947"/>
              <a:gd name="connsiteY0" fmla="*/ 4557210 h 4568683"/>
              <a:gd name="connsiteX1" fmla="*/ 3712786 w 4934947"/>
              <a:gd name="connsiteY1" fmla="*/ 1741273 h 4568683"/>
              <a:gd name="connsiteX2" fmla="*/ 1732718 w 4934947"/>
              <a:gd name="connsiteY2" fmla="*/ 0 h 4568683"/>
              <a:gd name="connsiteX3" fmla="*/ 3751885 w 4934947"/>
              <a:gd name="connsiteY3" fmla="*/ 4568683 h 4568683"/>
              <a:gd name="connsiteX4" fmla="*/ 3788858 w 4934947"/>
              <a:gd name="connsiteY4" fmla="*/ 4557210 h 4568683"/>
              <a:gd name="connsiteX0" fmla="*/ 3788858 w 4634130"/>
              <a:gd name="connsiteY0" fmla="*/ 4557210 h 4568683"/>
              <a:gd name="connsiteX1" fmla="*/ 3712786 w 4634130"/>
              <a:gd name="connsiteY1" fmla="*/ 1741273 h 4568683"/>
              <a:gd name="connsiteX2" fmla="*/ 1732718 w 4634130"/>
              <a:gd name="connsiteY2" fmla="*/ 0 h 4568683"/>
              <a:gd name="connsiteX3" fmla="*/ 3751885 w 4634130"/>
              <a:gd name="connsiteY3" fmla="*/ 4568683 h 4568683"/>
              <a:gd name="connsiteX4" fmla="*/ 3788858 w 4634130"/>
              <a:gd name="connsiteY4" fmla="*/ 4557210 h 4568683"/>
              <a:gd name="connsiteX0" fmla="*/ 3788858 w 4824192"/>
              <a:gd name="connsiteY0" fmla="*/ 4557210 h 4568683"/>
              <a:gd name="connsiteX1" fmla="*/ 4824063 w 4824192"/>
              <a:gd name="connsiteY1" fmla="*/ 3112675 h 4568683"/>
              <a:gd name="connsiteX2" fmla="*/ 3712786 w 4824192"/>
              <a:gd name="connsiteY2" fmla="*/ 1741273 h 4568683"/>
              <a:gd name="connsiteX3" fmla="*/ 1732718 w 4824192"/>
              <a:gd name="connsiteY3" fmla="*/ 0 h 4568683"/>
              <a:gd name="connsiteX4" fmla="*/ 3751885 w 4824192"/>
              <a:gd name="connsiteY4" fmla="*/ 4568683 h 4568683"/>
              <a:gd name="connsiteX5" fmla="*/ 3788858 w 4824192"/>
              <a:gd name="connsiteY5" fmla="*/ 455721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1989759 w 4824192"/>
              <a:gd name="connsiteY5" fmla="*/ 10492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1989759 w 4824192"/>
              <a:gd name="connsiteY5" fmla="*/ 104920 h 4568683"/>
              <a:gd name="connsiteX6" fmla="*/ 1732718 w 4824192"/>
              <a:gd name="connsiteY6" fmla="*/ 0 h 4568683"/>
              <a:gd name="connsiteX0" fmla="*/ 1989759 w 4824192"/>
              <a:gd name="connsiteY0" fmla="*/ 104920 h 4568683"/>
              <a:gd name="connsiteX1" fmla="*/ 1732718 w 4824192"/>
              <a:gd name="connsiteY1" fmla="*/ 0 h 4568683"/>
              <a:gd name="connsiteX2" fmla="*/ 3751885 w 4824192"/>
              <a:gd name="connsiteY2" fmla="*/ 4568683 h 4568683"/>
              <a:gd name="connsiteX3" fmla="*/ 3788858 w 4824192"/>
              <a:gd name="connsiteY3" fmla="*/ 4557210 h 4568683"/>
              <a:gd name="connsiteX4" fmla="*/ 4824063 w 4824192"/>
              <a:gd name="connsiteY4" fmla="*/ 3112675 h 4568683"/>
              <a:gd name="connsiteX5" fmla="*/ 3712786 w 4824192"/>
              <a:gd name="connsiteY5" fmla="*/ 1741273 h 4568683"/>
              <a:gd name="connsiteX6" fmla="*/ 2246800 w 4824192"/>
              <a:gd name="connsiteY6" fmla="*/ 20984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2246800 w 4824192"/>
              <a:gd name="connsiteY5" fmla="*/ 20984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0" fmla="*/ 1732718 w 3788858"/>
              <a:gd name="connsiteY0" fmla="*/ 0 h 4568683"/>
              <a:gd name="connsiteX1" fmla="*/ 3751885 w 3788858"/>
              <a:gd name="connsiteY1" fmla="*/ 4568683 h 4568683"/>
              <a:gd name="connsiteX2" fmla="*/ 3788858 w 3788858"/>
              <a:gd name="connsiteY2" fmla="*/ 4557210 h 4568683"/>
              <a:gd name="connsiteX0" fmla="*/ 1732718 w 3751884"/>
              <a:gd name="connsiteY0" fmla="*/ 0 h 4568683"/>
              <a:gd name="connsiteX1" fmla="*/ 3751885 w 3751884"/>
              <a:gd name="connsiteY1" fmla="*/ 4568683 h 4568683"/>
              <a:gd name="connsiteX0" fmla="*/ 4655848 w 4655847"/>
              <a:gd name="connsiteY0" fmla="*/ 0 h 2690115"/>
              <a:gd name="connsiteX1" fmla="*/ 2293082 w 4655847"/>
              <a:gd name="connsiteY1" fmla="*/ 2690115 h 2690115"/>
              <a:gd name="connsiteX0" fmla="*/ 2362766 w 2362765"/>
              <a:gd name="connsiteY0" fmla="*/ 0 h 2690115"/>
              <a:gd name="connsiteX1" fmla="*/ 0 w 2362765"/>
              <a:gd name="connsiteY1" fmla="*/ 2690115 h 2690115"/>
              <a:gd name="connsiteX0" fmla="*/ 2705487 w 2705486"/>
              <a:gd name="connsiteY0" fmla="*/ 0 h 2580199"/>
              <a:gd name="connsiteX1" fmla="*/ 0 w 2705486"/>
              <a:gd name="connsiteY1" fmla="*/ 2580199 h 2580199"/>
              <a:gd name="connsiteX0" fmla="*/ 2705487 w 2705486"/>
              <a:gd name="connsiteY0" fmla="*/ 0 h 2580199"/>
              <a:gd name="connsiteX1" fmla="*/ 0 w 2705486"/>
              <a:gd name="connsiteY1" fmla="*/ 2580199 h 2580199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036110 w 4177868"/>
              <a:gd name="connsiteY0" fmla="*/ 0 h 2744136"/>
              <a:gd name="connsiteX1" fmla="*/ 4144768 w 4177868"/>
              <a:gd name="connsiteY1" fmla="*/ 2620907 h 2744136"/>
              <a:gd name="connsiteX2" fmla="*/ 0 w 4177868"/>
              <a:gd name="connsiteY2" fmla="*/ 2744136 h 2744136"/>
              <a:gd name="connsiteX0" fmla="*/ 2036110 w 4177868"/>
              <a:gd name="connsiteY0" fmla="*/ 0 h 2744136"/>
              <a:gd name="connsiteX1" fmla="*/ 4144768 w 4177868"/>
              <a:gd name="connsiteY1" fmla="*/ 2620907 h 2744136"/>
              <a:gd name="connsiteX2" fmla="*/ 0 w 4177868"/>
              <a:gd name="connsiteY2" fmla="*/ 2744136 h 2744136"/>
              <a:gd name="connsiteX0" fmla="*/ 2036110 w 3913364"/>
              <a:gd name="connsiteY0" fmla="*/ 0 h 2744136"/>
              <a:gd name="connsiteX1" fmla="*/ 3877017 w 3913364"/>
              <a:gd name="connsiteY1" fmla="*/ 2588120 h 2744136"/>
              <a:gd name="connsiteX2" fmla="*/ 0 w 3913364"/>
              <a:gd name="connsiteY2" fmla="*/ 2744136 h 2744136"/>
              <a:gd name="connsiteX0" fmla="*/ 2036110 w 4036588"/>
              <a:gd name="connsiteY0" fmla="*/ 0 h 2744136"/>
              <a:gd name="connsiteX1" fmla="*/ 3877017 w 4036588"/>
              <a:gd name="connsiteY1" fmla="*/ 2588120 h 2744136"/>
              <a:gd name="connsiteX2" fmla="*/ 0 w 4036588"/>
              <a:gd name="connsiteY2" fmla="*/ 2744136 h 2744136"/>
              <a:gd name="connsiteX0" fmla="*/ 3321313 w 4126558"/>
              <a:gd name="connsiteY0" fmla="*/ 0 h 1211751"/>
              <a:gd name="connsiteX1" fmla="*/ 3877017 w 4126558"/>
              <a:gd name="connsiteY1" fmla="*/ 1055735 h 1211751"/>
              <a:gd name="connsiteX2" fmla="*/ 0 w 4126558"/>
              <a:gd name="connsiteY2" fmla="*/ 1211751 h 1211751"/>
              <a:gd name="connsiteX0" fmla="*/ 33629 w 838874"/>
              <a:gd name="connsiteY0" fmla="*/ 0 h 1055735"/>
              <a:gd name="connsiteX1" fmla="*/ 589333 w 838874"/>
              <a:gd name="connsiteY1" fmla="*/ 1055735 h 1055735"/>
              <a:gd name="connsiteX0" fmla="*/ 27633 w 1200960"/>
              <a:gd name="connsiteY0" fmla="*/ 0 h 848656"/>
              <a:gd name="connsiteX1" fmla="*/ 989191 w 1200960"/>
              <a:gd name="connsiteY1" fmla="*/ 848656 h 848656"/>
              <a:gd name="connsiteX0" fmla="*/ 60061 w 1021619"/>
              <a:gd name="connsiteY0" fmla="*/ 0 h 848656"/>
              <a:gd name="connsiteX1" fmla="*/ 1021619 w 1021619"/>
              <a:gd name="connsiteY1" fmla="*/ 848656 h 848656"/>
              <a:gd name="connsiteX0" fmla="*/ 14607 w 976165"/>
              <a:gd name="connsiteY0" fmla="*/ 0 h 848656"/>
              <a:gd name="connsiteX1" fmla="*/ 976165 w 976165"/>
              <a:gd name="connsiteY1" fmla="*/ 848656 h 848656"/>
              <a:gd name="connsiteX0" fmla="*/ 124833 w 276156"/>
              <a:gd name="connsiteY0" fmla="*/ 0 h 962700"/>
              <a:gd name="connsiteX1" fmla="*/ 276156 w 276156"/>
              <a:gd name="connsiteY1" fmla="*/ 962700 h 962700"/>
              <a:gd name="connsiteX0" fmla="*/ 39046 w 190369"/>
              <a:gd name="connsiteY0" fmla="*/ 0 h 962700"/>
              <a:gd name="connsiteX1" fmla="*/ 190369 w 190369"/>
              <a:gd name="connsiteY1" fmla="*/ 962700 h 962700"/>
              <a:gd name="connsiteX0" fmla="*/ 21913 w 401250"/>
              <a:gd name="connsiteY0" fmla="*/ 0 h 1225000"/>
              <a:gd name="connsiteX1" fmla="*/ 401249 w 401250"/>
              <a:gd name="connsiteY1" fmla="*/ 1225000 h 122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1250" h="1225000">
                <a:moveTo>
                  <a:pt x="21913" y="0"/>
                </a:moveTo>
                <a:cubicBezTo>
                  <a:pt x="-100140" y="189090"/>
                  <a:pt x="323993" y="747720"/>
                  <a:pt x="401249" y="122500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15" name="Freeform 7">
            <a:extLst>
              <a:ext uri="{FF2B5EF4-FFF2-40B4-BE49-F238E27FC236}">
                <a16:creationId xmlns:a16="http://schemas.microsoft.com/office/drawing/2014/main" xmlns="" id="{BFC306CF-5F16-4F22-A0AD-8DF19FF57CAA}"/>
              </a:ext>
            </a:extLst>
          </p:cNvPr>
          <p:cNvSpPr>
            <a:spLocks/>
          </p:cNvSpPr>
          <p:nvPr/>
        </p:nvSpPr>
        <p:spPr bwMode="auto">
          <a:xfrm>
            <a:off x="2507374" y="4041255"/>
            <a:ext cx="467248" cy="33051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222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/>
          </a:p>
        </p:txBody>
      </p:sp>
      <p:sp>
        <p:nvSpPr>
          <p:cNvPr id="716" name="TextBox 715">
            <a:extLst>
              <a:ext uri="{FF2B5EF4-FFF2-40B4-BE49-F238E27FC236}">
                <a16:creationId xmlns:a16="http://schemas.microsoft.com/office/drawing/2014/main" xmlns="" id="{22EF0BDF-0E37-4B6A-B30C-4EB1A60C31A1}"/>
              </a:ext>
            </a:extLst>
          </p:cNvPr>
          <p:cNvSpPr txBox="1"/>
          <p:nvPr/>
        </p:nvSpPr>
        <p:spPr>
          <a:xfrm>
            <a:off x="2511956" y="4071528"/>
            <a:ext cx="458085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/>
            <a:r>
              <a:rPr lang="en-US" sz="650" b="1" u="sng" dirty="0" err="1"/>
              <a:t>MyREN</a:t>
            </a:r>
            <a:endParaRPr lang="en-US" sz="650" b="1" u="sng" dirty="0"/>
          </a:p>
          <a:p>
            <a:pPr algn="ctr"/>
            <a:r>
              <a:rPr lang="en-US" sz="650" b="1" u="sng" dirty="0"/>
              <a:t>Malaysia</a:t>
            </a:r>
          </a:p>
        </p:txBody>
      </p:sp>
      <p:sp>
        <p:nvSpPr>
          <p:cNvPr id="723" name="Freeform 537">
            <a:extLst>
              <a:ext uri="{FF2B5EF4-FFF2-40B4-BE49-F238E27FC236}">
                <a16:creationId xmlns:a16="http://schemas.microsoft.com/office/drawing/2014/main" xmlns="" id="{EA39D584-F5AA-4288-8729-30A948DEDC85}"/>
              </a:ext>
            </a:extLst>
          </p:cNvPr>
          <p:cNvSpPr/>
          <p:nvPr/>
        </p:nvSpPr>
        <p:spPr bwMode="auto">
          <a:xfrm rot="14353782" flipH="1" flipV="1">
            <a:off x="419319" y="4181241"/>
            <a:ext cx="1538935" cy="34636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13869 w 13869"/>
              <a:gd name="connsiteY0" fmla="*/ 17313 h 17313"/>
              <a:gd name="connsiteX1" fmla="*/ 0 w 13869"/>
              <a:gd name="connsiteY1" fmla="*/ 1534 h 17313"/>
              <a:gd name="connsiteX0" fmla="*/ 13869 w 13869"/>
              <a:gd name="connsiteY0" fmla="*/ 16114 h 16114"/>
              <a:gd name="connsiteX1" fmla="*/ 0 w 13869"/>
              <a:gd name="connsiteY1" fmla="*/ 335 h 16114"/>
              <a:gd name="connsiteX0" fmla="*/ 13270 w 13270"/>
              <a:gd name="connsiteY0" fmla="*/ 21090 h 21090"/>
              <a:gd name="connsiteX1" fmla="*/ 0 w 13270"/>
              <a:gd name="connsiteY1" fmla="*/ 207 h 21090"/>
              <a:gd name="connsiteX0" fmla="*/ 13270 w 13270"/>
              <a:gd name="connsiteY0" fmla="*/ 20883 h 20883"/>
              <a:gd name="connsiteX1" fmla="*/ 0 w 13270"/>
              <a:gd name="connsiteY1" fmla="*/ 0 h 20883"/>
              <a:gd name="connsiteX0" fmla="*/ 13270 w 13270"/>
              <a:gd name="connsiteY0" fmla="*/ 20883 h 26671"/>
              <a:gd name="connsiteX1" fmla="*/ 5798 w 13270"/>
              <a:gd name="connsiteY1" fmla="*/ 26211 h 26671"/>
              <a:gd name="connsiteX2" fmla="*/ 0 w 13270"/>
              <a:gd name="connsiteY2" fmla="*/ 0 h 26671"/>
              <a:gd name="connsiteX0" fmla="*/ 13270 w 13270"/>
              <a:gd name="connsiteY0" fmla="*/ 20883 h 26671"/>
              <a:gd name="connsiteX1" fmla="*/ 5798 w 13270"/>
              <a:gd name="connsiteY1" fmla="*/ 26211 h 26671"/>
              <a:gd name="connsiteX2" fmla="*/ 0 w 13270"/>
              <a:gd name="connsiteY2" fmla="*/ 0 h 26671"/>
              <a:gd name="connsiteX0" fmla="*/ 13270 w 13270"/>
              <a:gd name="connsiteY0" fmla="*/ 20883 h 26234"/>
              <a:gd name="connsiteX1" fmla="*/ 5798 w 13270"/>
              <a:gd name="connsiteY1" fmla="*/ 26211 h 26234"/>
              <a:gd name="connsiteX2" fmla="*/ 0 w 13270"/>
              <a:gd name="connsiteY2" fmla="*/ 0 h 26234"/>
              <a:gd name="connsiteX0" fmla="*/ 13270 w 13270"/>
              <a:gd name="connsiteY0" fmla="*/ 20883 h 26234"/>
              <a:gd name="connsiteX1" fmla="*/ 5798 w 13270"/>
              <a:gd name="connsiteY1" fmla="*/ 26211 h 26234"/>
              <a:gd name="connsiteX2" fmla="*/ 0 w 13270"/>
              <a:gd name="connsiteY2" fmla="*/ 0 h 26234"/>
              <a:gd name="connsiteX0" fmla="*/ 13270 w 13270"/>
              <a:gd name="connsiteY0" fmla="*/ 20883 h 20883"/>
              <a:gd name="connsiteX1" fmla="*/ 4005 w 13270"/>
              <a:gd name="connsiteY1" fmla="*/ 15168 h 20883"/>
              <a:gd name="connsiteX2" fmla="*/ 0 w 13270"/>
              <a:gd name="connsiteY2" fmla="*/ 0 h 20883"/>
              <a:gd name="connsiteX0" fmla="*/ 13270 w 13270"/>
              <a:gd name="connsiteY0" fmla="*/ 20883 h 20883"/>
              <a:gd name="connsiteX1" fmla="*/ 4005 w 13270"/>
              <a:gd name="connsiteY1" fmla="*/ 15168 h 20883"/>
              <a:gd name="connsiteX2" fmla="*/ 0 w 13270"/>
              <a:gd name="connsiteY2" fmla="*/ 0 h 20883"/>
              <a:gd name="connsiteX0" fmla="*/ 13270 w 13270"/>
              <a:gd name="connsiteY0" fmla="*/ 20883 h 20883"/>
              <a:gd name="connsiteX1" fmla="*/ 4005 w 13270"/>
              <a:gd name="connsiteY1" fmla="*/ 15168 h 20883"/>
              <a:gd name="connsiteX2" fmla="*/ 0 w 13270"/>
              <a:gd name="connsiteY2" fmla="*/ 0 h 20883"/>
              <a:gd name="connsiteX0" fmla="*/ 13270 w 13270"/>
              <a:gd name="connsiteY0" fmla="*/ 20883 h 20883"/>
              <a:gd name="connsiteX1" fmla="*/ 4005 w 13270"/>
              <a:gd name="connsiteY1" fmla="*/ 15168 h 20883"/>
              <a:gd name="connsiteX2" fmla="*/ 0 w 13270"/>
              <a:gd name="connsiteY2" fmla="*/ 0 h 20883"/>
              <a:gd name="connsiteX0" fmla="*/ 13270 w 13270"/>
              <a:gd name="connsiteY0" fmla="*/ 20883 h 20883"/>
              <a:gd name="connsiteX1" fmla="*/ 4005 w 13270"/>
              <a:gd name="connsiteY1" fmla="*/ 15168 h 20883"/>
              <a:gd name="connsiteX2" fmla="*/ 0 w 13270"/>
              <a:gd name="connsiteY2" fmla="*/ 0 h 20883"/>
              <a:gd name="connsiteX0" fmla="*/ 20351 w 20351"/>
              <a:gd name="connsiteY0" fmla="*/ 27869 h 27869"/>
              <a:gd name="connsiteX1" fmla="*/ 11086 w 20351"/>
              <a:gd name="connsiteY1" fmla="*/ 22154 h 27869"/>
              <a:gd name="connsiteX2" fmla="*/ 0 w 20351"/>
              <a:gd name="connsiteY2" fmla="*/ 0 h 27869"/>
              <a:gd name="connsiteX0" fmla="*/ 20543 w 20543"/>
              <a:gd name="connsiteY0" fmla="*/ 27593 h 27593"/>
              <a:gd name="connsiteX1" fmla="*/ 11278 w 20543"/>
              <a:gd name="connsiteY1" fmla="*/ 21878 h 27593"/>
              <a:gd name="connsiteX2" fmla="*/ 0 w 20543"/>
              <a:gd name="connsiteY2" fmla="*/ 0 h 27593"/>
              <a:gd name="connsiteX0" fmla="*/ 20543 w 20543"/>
              <a:gd name="connsiteY0" fmla="*/ 27593 h 27593"/>
              <a:gd name="connsiteX1" fmla="*/ 11278 w 20543"/>
              <a:gd name="connsiteY1" fmla="*/ 21878 h 27593"/>
              <a:gd name="connsiteX2" fmla="*/ 0 w 20543"/>
              <a:gd name="connsiteY2" fmla="*/ 0 h 27593"/>
              <a:gd name="connsiteX0" fmla="*/ 20543 w 20543"/>
              <a:gd name="connsiteY0" fmla="*/ 27593 h 27593"/>
              <a:gd name="connsiteX1" fmla="*/ 0 w 20543"/>
              <a:gd name="connsiteY1" fmla="*/ 0 h 27593"/>
              <a:gd name="connsiteX0" fmla="*/ 20543 w 20543"/>
              <a:gd name="connsiteY0" fmla="*/ 27593 h 29086"/>
              <a:gd name="connsiteX1" fmla="*/ 0 w 20543"/>
              <a:gd name="connsiteY1" fmla="*/ 0 h 29086"/>
              <a:gd name="connsiteX0" fmla="*/ 20543 w 20543"/>
              <a:gd name="connsiteY0" fmla="*/ 27593 h 29369"/>
              <a:gd name="connsiteX1" fmla="*/ 0 w 20543"/>
              <a:gd name="connsiteY1" fmla="*/ 0 h 29369"/>
              <a:gd name="connsiteX0" fmla="*/ 18130 w 18130"/>
              <a:gd name="connsiteY0" fmla="*/ 20522 h 22882"/>
              <a:gd name="connsiteX1" fmla="*/ 0 w 18130"/>
              <a:gd name="connsiteY1" fmla="*/ 0 h 22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130" h="22882">
                <a:moveTo>
                  <a:pt x="18130" y="20522"/>
                </a:moveTo>
                <a:cubicBezTo>
                  <a:pt x="7902" y="28534"/>
                  <a:pt x="4852" y="14770"/>
                  <a:pt x="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38" name="Freeform 537"/>
          <p:cNvSpPr/>
          <p:nvPr/>
        </p:nvSpPr>
        <p:spPr bwMode="auto">
          <a:xfrm rot="14353782" flipH="1" flipV="1">
            <a:off x="335809" y="3976664"/>
            <a:ext cx="1096777" cy="645484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13869 w 13869"/>
              <a:gd name="connsiteY0" fmla="*/ 17313 h 17313"/>
              <a:gd name="connsiteX1" fmla="*/ 0 w 13869"/>
              <a:gd name="connsiteY1" fmla="*/ 1534 h 17313"/>
              <a:gd name="connsiteX0" fmla="*/ 13869 w 13869"/>
              <a:gd name="connsiteY0" fmla="*/ 16114 h 16114"/>
              <a:gd name="connsiteX1" fmla="*/ 0 w 13869"/>
              <a:gd name="connsiteY1" fmla="*/ 335 h 16114"/>
              <a:gd name="connsiteX0" fmla="*/ 13270 w 13270"/>
              <a:gd name="connsiteY0" fmla="*/ 21090 h 21090"/>
              <a:gd name="connsiteX1" fmla="*/ 0 w 13270"/>
              <a:gd name="connsiteY1" fmla="*/ 207 h 21090"/>
              <a:gd name="connsiteX0" fmla="*/ 13270 w 13270"/>
              <a:gd name="connsiteY0" fmla="*/ 20883 h 20883"/>
              <a:gd name="connsiteX1" fmla="*/ 0 w 13270"/>
              <a:gd name="connsiteY1" fmla="*/ 0 h 20883"/>
              <a:gd name="connsiteX0" fmla="*/ 13270 w 13270"/>
              <a:gd name="connsiteY0" fmla="*/ 20883 h 26671"/>
              <a:gd name="connsiteX1" fmla="*/ 5798 w 13270"/>
              <a:gd name="connsiteY1" fmla="*/ 26211 h 26671"/>
              <a:gd name="connsiteX2" fmla="*/ 0 w 13270"/>
              <a:gd name="connsiteY2" fmla="*/ 0 h 26671"/>
              <a:gd name="connsiteX0" fmla="*/ 13270 w 13270"/>
              <a:gd name="connsiteY0" fmla="*/ 20883 h 26671"/>
              <a:gd name="connsiteX1" fmla="*/ 5798 w 13270"/>
              <a:gd name="connsiteY1" fmla="*/ 26211 h 26671"/>
              <a:gd name="connsiteX2" fmla="*/ 0 w 13270"/>
              <a:gd name="connsiteY2" fmla="*/ 0 h 26671"/>
              <a:gd name="connsiteX0" fmla="*/ 13270 w 13270"/>
              <a:gd name="connsiteY0" fmla="*/ 20883 h 26234"/>
              <a:gd name="connsiteX1" fmla="*/ 5798 w 13270"/>
              <a:gd name="connsiteY1" fmla="*/ 26211 h 26234"/>
              <a:gd name="connsiteX2" fmla="*/ 0 w 13270"/>
              <a:gd name="connsiteY2" fmla="*/ 0 h 26234"/>
              <a:gd name="connsiteX0" fmla="*/ 13270 w 13270"/>
              <a:gd name="connsiteY0" fmla="*/ 20883 h 26234"/>
              <a:gd name="connsiteX1" fmla="*/ 5798 w 13270"/>
              <a:gd name="connsiteY1" fmla="*/ 26211 h 26234"/>
              <a:gd name="connsiteX2" fmla="*/ 0 w 13270"/>
              <a:gd name="connsiteY2" fmla="*/ 0 h 26234"/>
              <a:gd name="connsiteX0" fmla="*/ 13270 w 13270"/>
              <a:gd name="connsiteY0" fmla="*/ 20883 h 20883"/>
              <a:gd name="connsiteX1" fmla="*/ 4005 w 13270"/>
              <a:gd name="connsiteY1" fmla="*/ 15168 h 20883"/>
              <a:gd name="connsiteX2" fmla="*/ 0 w 13270"/>
              <a:gd name="connsiteY2" fmla="*/ 0 h 20883"/>
              <a:gd name="connsiteX0" fmla="*/ 13270 w 13270"/>
              <a:gd name="connsiteY0" fmla="*/ 20883 h 20883"/>
              <a:gd name="connsiteX1" fmla="*/ 4005 w 13270"/>
              <a:gd name="connsiteY1" fmla="*/ 15168 h 20883"/>
              <a:gd name="connsiteX2" fmla="*/ 0 w 13270"/>
              <a:gd name="connsiteY2" fmla="*/ 0 h 20883"/>
              <a:gd name="connsiteX0" fmla="*/ 13270 w 13270"/>
              <a:gd name="connsiteY0" fmla="*/ 20883 h 20883"/>
              <a:gd name="connsiteX1" fmla="*/ 4005 w 13270"/>
              <a:gd name="connsiteY1" fmla="*/ 15168 h 20883"/>
              <a:gd name="connsiteX2" fmla="*/ 0 w 13270"/>
              <a:gd name="connsiteY2" fmla="*/ 0 h 20883"/>
              <a:gd name="connsiteX0" fmla="*/ 13270 w 13270"/>
              <a:gd name="connsiteY0" fmla="*/ 20883 h 20883"/>
              <a:gd name="connsiteX1" fmla="*/ 4005 w 13270"/>
              <a:gd name="connsiteY1" fmla="*/ 15168 h 20883"/>
              <a:gd name="connsiteX2" fmla="*/ 0 w 13270"/>
              <a:gd name="connsiteY2" fmla="*/ 0 h 20883"/>
              <a:gd name="connsiteX0" fmla="*/ 13270 w 13270"/>
              <a:gd name="connsiteY0" fmla="*/ 20883 h 20883"/>
              <a:gd name="connsiteX1" fmla="*/ 4005 w 13270"/>
              <a:gd name="connsiteY1" fmla="*/ 15168 h 20883"/>
              <a:gd name="connsiteX2" fmla="*/ 0 w 13270"/>
              <a:gd name="connsiteY2" fmla="*/ 0 h 20883"/>
              <a:gd name="connsiteX0" fmla="*/ 20351 w 20351"/>
              <a:gd name="connsiteY0" fmla="*/ 27869 h 27869"/>
              <a:gd name="connsiteX1" fmla="*/ 11086 w 20351"/>
              <a:gd name="connsiteY1" fmla="*/ 22154 h 27869"/>
              <a:gd name="connsiteX2" fmla="*/ 0 w 20351"/>
              <a:gd name="connsiteY2" fmla="*/ 0 h 27869"/>
              <a:gd name="connsiteX0" fmla="*/ 20543 w 20543"/>
              <a:gd name="connsiteY0" fmla="*/ 27593 h 27593"/>
              <a:gd name="connsiteX1" fmla="*/ 11278 w 20543"/>
              <a:gd name="connsiteY1" fmla="*/ 21878 h 27593"/>
              <a:gd name="connsiteX2" fmla="*/ 0 w 20543"/>
              <a:gd name="connsiteY2" fmla="*/ 0 h 27593"/>
              <a:gd name="connsiteX0" fmla="*/ 20543 w 20543"/>
              <a:gd name="connsiteY0" fmla="*/ 27593 h 27593"/>
              <a:gd name="connsiteX1" fmla="*/ 11278 w 20543"/>
              <a:gd name="connsiteY1" fmla="*/ 21878 h 27593"/>
              <a:gd name="connsiteX2" fmla="*/ 0 w 20543"/>
              <a:gd name="connsiteY2" fmla="*/ 0 h 27593"/>
              <a:gd name="connsiteX0" fmla="*/ 20543 w 20543"/>
              <a:gd name="connsiteY0" fmla="*/ 27593 h 27593"/>
              <a:gd name="connsiteX1" fmla="*/ 0 w 20543"/>
              <a:gd name="connsiteY1" fmla="*/ 0 h 27593"/>
              <a:gd name="connsiteX0" fmla="*/ 20543 w 20543"/>
              <a:gd name="connsiteY0" fmla="*/ 27593 h 29086"/>
              <a:gd name="connsiteX1" fmla="*/ 0 w 20543"/>
              <a:gd name="connsiteY1" fmla="*/ 0 h 29086"/>
              <a:gd name="connsiteX0" fmla="*/ 20543 w 20543"/>
              <a:gd name="connsiteY0" fmla="*/ 27593 h 29369"/>
              <a:gd name="connsiteX1" fmla="*/ 0 w 20543"/>
              <a:gd name="connsiteY1" fmla="*/ 0 h 29369"/>
              <a:gd name="connsiteX0" fmla="*/ 18915 w 18915"/>
              <a:gd name="connsiteY0" fmla="*/ 55300 h 56186"/>
              <a:gd name="connsiteX1" fmla="*/ 0 w 18915"/>
              <a:gd name="connsiteY1" fmla="*/ 0 h 56186"/>
              <a:gd name="connsiteX0" fmla="*/ 18915 w 18915"/>
              <a:gd name="connsiteY0" fmla="*/ 55300 h 55300"/>
              <a:gd name="connsiteX1" fmla="*/ 0 w 18915"/>
              <a:gd name="connsiteY1" fmla="*/ 0 h 55300"/>
              <a:gd name="connsiteX0" fmla="*/ 15455 w 15455"/>
              <a:gd name="connsiteY0" fmla="*/ 50777 h 50777"/>
              <a:gd name="connsiteX1" fmla="*/ 0 w 15455"/>
              <a:gd name="connsiteY1" fmla="*/ 0 h 50777"/>
              <a:gd name="connsiteX0" fmla="*/ 12921 w 12921"/>
              <a:gd name="connsiteY0" fmla="*/ 42643 h 42643"/>
              <a:gd name="connsiteX1" fmla="*/ 0 w 12921"/>
              <a:gd name="connsiteY1" fmla="*/ 0 h 42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921" h="42643">
                <a:moveTo>
                  <a:pt x="12921" y="42643"/>
                </a:moveTo>
                <a:cubicBezTo>
                  <a:pt x="3513" y="24937"/>
                  <a:pt x="4852" y="14770"/>
                  <a:pt x="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39" name="Oval 538"/>
          <p:cNvSpPr/>
          <p:nvPr/>
        </p:nvSpPr>
        <p:spPr bwMode="auto">
          <a:xfrm>
            <a:off x="804421" y="3547150"/>
            <a:ext cx="321317" cy="17893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Singapore</a:t>
            </a:r>
          </a:p>
        </p:txBody>
      </p:sp>
      <p:sp>
        <p:nvSpPr>
          <p:cNvPr id="552" name="Cross 551"/>
          <p:cNvSpPr/>
          <p:nvPr/>
        </p:nvSpPr>
        <p:spPr bwMode="auto">
          <a:xfrm>
            <a:off x="694928" y="4817255"/>
            <a:ext cx="306275" cy="210196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err="1">
                <a:latin typeface="Arial" pitchFamily="-65" charset="0"/>
                <a:ea typeface="Arial" pitchFamily="-65" charset="0"/>
                <a:cs typeface="Arial" pitchFamily="-65" charset="0"/>
              </a:rPr>
              <a:t>NKN</a:t>
            </a: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>
                <a:latin typeface="Arial" pitchFamily="-65" charset="0"/>
                <a:ea typeface="Arial" pitchFamily="-65" charset="0"/>
                <a:cs typeface="Arial" pitchFamily="-65" charset="0"/>
              </a:rPr>
              <a:t>India</a:t>
            </a:r>
            <a:endParaRPr lang="en-US" sz="4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58" name="Freeform 7"/>
          <p:cNvSpPr>
            <a:spLocks/>
          </p:cNvSpPr>
          <p:nvPr/>
        </p:nvSpPr>
        <p:spPr bwMode="auto">
          <a:xfrm>
            <a:off x="1146372" y="4729275"/>
            <a:ext cx="607812" cy="54069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/>
          </a:p>
        </p:txBody>
      </p:sp>
      <p:sp>
        <p:nvSpPr>
          <p:cNvPr id="559" name="TextBox 558"/>
          <p:cNvSpPr txBox="1"/>
          <p:nvPr/>
        </p:nvSpPr>
        <p:spPr>
          <a:xfrm>
            <a:off x="1320936" y="4772452"/>
            <a:ext cx="267035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 dirty="0"/>
              <a:t>NKN</a:t>
            </a:r>
          </a:p>
          <a:p>
            <a:pPr algn="ctr"/>
            <a:r>
              <a:rPr lang="en-US" sz="650" b="1" u="sng" dirty="0"/>
              <a:t>India</a:t>
            </a:r>
          </a:p>
        </p:txBody>
      </p:sp>
      <p:sp>
        <p:nvSpPr>
          <p:cNvPr id="730" name="Freeform 7">
            <a:extLst>
              <a:ext uri="{FF2B5EF4-FFF2-40B4-BE49-F238E27FC236}">
                <a16:creationId xmlns:a16="http://schemas.microsoft.com/office/drawing/2014/main" xmlns="" id="{35A619B7-412B-4B06-B24A-10E40C1A273B}"/>
              </a:ext>
            </a:extLst>
          </p:cNvPr>
          <p:cNvSpPr>
            <a:spLocks/>
          </p:cNvSpPr>
          <p:nvPr/>
        </p:nvSpPr>
        <p:spPr bwMode="auto">
          <a:xfrm>
            <a:off x="1486194" y="147306"/>
            <a:ext cx="649672" cy="47395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731" name="TextBox 730">
            <a:extLst>
              <a:ext uri="{FF2B5EF4-FFF2-40B4-BE49-F238E27FC236}">
                <a16:creationId xmlns:a16="http://schemas.microsoft.com/office/drawing/2014/main" xmlns="" id="{1E2AA67F-08A2-4CFB-87DD-1F74C4D8DF47}"/>
              </a:ext>
            </a:extLst>
          </p:cNvPr>
          <p:cNvSpPr txBox="1"/>
          <p:nvPr/>
        </p:nvSpPr>
        <p:spPr>
          <a:xfrm>
            <a:off x="1522483" y="229468"/>
            <a:ext cx="560384" cy="146184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 dirty="0" err="1"/>
              <a:t>CSTNet</a:t>
            </a:r>
            <a:r>
              <a:rPr lang="en-US" sz="650" b="1" u="sng" dirty="0"/>
              <a:t> China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3F9B346-301E-4262-9ACB-2492BF310A2D}"/>
              </a:ext>
            </a:extLst>
          </p:cNvPr>
          <p:cNvSpPr txBox="1"/>
          <p:nvPr/>
        </p:nvSpPr>
        <p:spPr>
          <a:xfrm>
            <a:off x="360691" y="401242"/>
            <a:ext cx="3493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" dirty="0"/>
              <a:t>China Next Generation Internet, Internet Exchange, Beijing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5B3F4B8-EF0A-4BD1-B9FA-DACA629EFF61}"/>
              </a:ext>
            </a:extLst>
          </p:cNvPr>
          <p:cNvSpPr txBox="1"/>
          <p:nvPr/>
        </p:nvSpPr>
        <p:spPr>
          <a:xfrm>
            <a:off x="1654949" y="388652"/>
            <a:ext cx="323397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22860" rIns="22860" rtlCol="0">
            <a:spAutoFit/>
          </a:bodyPr>
          <a:lstStyle/>
          <a:p>
            <a:pPr algn="ctr"/>
            <a:r>
              <a:rPr lang="en-US" sz="400" dirty="0"/>
              <a:t>IHEP, Beijing</a:t>
            </a:r>
          </a:p>
          <a:p>
            <a:r>
              <a:rPr lang="en-US" sz="400" dirty="0"/>
              <a:t>CMS  ATLAS</a:t>
            </a:r>
          </a:p>
        </p:txBody>
      </p:sp>
      <p:sp>
        <p:nvSpPr>
          <p:cNvPr id="736" name="TextBox 735">
            <a:extLst>
              <a:ext uri="{FF2B5EF4-FFF2-40B4-BE49-F238E27FC236}">
                <a16:creationId xmlns:a16="http://schemas.microsoft.com/office/drawing/2014/main" xmlns="" id="{51E145DE-A554-4318-93F5-B42DA03DE166}"/>
              </a:ext>
            </a:extLst>
          </p:cNvPr>
          <p:cNvSpPr txBox="1"/>
          <p:nvPr/>
        </p:nvSpPr>
        <p:spPr>
          <a:xfrm>
            <a:off x="10690118" y="1096947"/>
            <a:ext cx="180560" cy="7848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450" dirty="0" err="1"/>
              <a:t>Sarov</a:t>
            </a:r>
            <a:endParaRPr lang="en-US" sz="450" dirty="0"/>
          </a:p>
        </p:txBody>
      </p:sp>
      <p:sp>
        <p:nvSpPr>
          <p:cNvPr id="738" name="TextBox 737">
            <a:extLst>
              <a:ext uri="{FF2B5EF4-FFF2-40B4-BE49-F238E27FC236}">
                <a16:creationId xmlns:a16="http://schemas.microsoft.com/office/drawing/2014/main" xmlns="" id="{423082CC-AC3A-4013-91D1-99DB871658FE}"/>
              </a:ext>
            </a:extLst>
          </p:cNvPr>
          <p:cNvSpPr txBox="1"/>
          <p:nvPr/>
        </p:nvSpPr>
        <p:spPr>
          <a:xfrm rot="17506653">
            <a:off x="3735956" y="1974620"/>
            <a:ext cx="684055" cy="166199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4572" rtlCol="0">
            <a:spAutoFit/>
          </a:bodyPr>
          <a:lstStyle/>
          <a:p>
            <a:pPr algn="ctr"/>
            <a:r>
              <a:rPr lang="en-US" sz="350" dirty="0"/>
              <a:t>to TEIN, ASGC, COMSATS,  </a:t>
            </a:r>
            <a:r>
              <a:rPr lang="en-US" sz="350" dirty="0" err="1"/>
              <a:t>UMel</a:t>
            </a:r>
            <a:r>
              <a:rPr lang="en-US" sz="350" dirty="0"/>
              <a:t>, NCP</a:t>
            </a:r>
            <a:br>
              <a:rPr lang="en-US" sz="350" dirty="0"/>
            </a:br>
            <a:r>
              <a:rPr lang="en-US" sz="350" dirty="0"/>
              <a:t>via </a:t>
            </a:r>
            <a:r>
              <a:rPr lang="en-US" sz="350" dirty="0" err="1"/>
              <a:t>TransPAC</a:t>
            </a:r>
            <a:r>
              <a:rPr lang="en-US" sz="350" dirty="0"/>
              <a:t>, JGN ,TEIN, HEPPERN, and </a:t>
            </a:r>
            <a:r>
              <a:rPr lang="en-US" sz="350" dirty="0" err="1"/>
              <a:t>AARNet</a:t>
            </a:r>
            <a:endParaRPr lang="en-US" sz="350" dirty="0"/>
          </a:p>
        </p:txBody>
      </p:sp>
      <p:sp>
        <p:nvSpPr>
          <p:cNvPr id="741" name="TextBox 740">
            <a:extLst>
              <a:ext uri="{FF2B5EF4-FFF2-40B4-BE49-F238E27FC236}">
                <a16:creationId xmlns:a16="http://schemas.microsoft.com/office/drawing/2014/main" xmlns="" id="{43FC64CA-0F19-4FAE-83CB-03DA7FEACE22}"/>
              </a:ext>
            </a:extLst>
          </p:cNvPr>
          <p:cNvSpPr txBox="1"/>
          <p:nvPr/>
        </p:nvSpPr>
        <p:spPr>
          <a:xfrm>
            <a:off x="11048705" y="725136"/>
            <a:ext cx="270530" cy="147733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rgbClr val="FFFF00"/>
            </a:solidFill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450" dirty="0"/>
              <a:t>INR (</a:t>
            </a:r>
            <a:r>
              <a:rPr lang="en-US" sz="450" dirty="0" err="1"/>
              <a:t>Troitsk</a:t>
            </a:r>
            <a:r>
              <a:rPr lang="en-US" sz="450" dirty="0"/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11A55C1-AF51-43F0-AF45-325D5397CE87}"/>
              </a:ext>
            </a:extLst>
          </p:cNvPr>
          <p:cNvSpPr txBox="1"/>
          <p:nvPr/>
        </p:nvSpPr>
        <p:spPr>
          <a:xfrm>
            <a:off x="8869336" y="6138491"/>
            <a:ext cx="356703" cy="156968"/>
          </a:xfrm>
          <a:prstGeom prst="rect">
            <a:avLst/>
          </a:prstGeom>
          <a:solidFill>
            <a:schemeClr val="bg1"/>
          </a:solidFill>
        </p:spPr>
        <p:txBody>
          <a:bodyPr wrap="none" lIns="9145" tIns="9145" rIns="9145" bIns="9145" rtlCol="0">
            <a:spAutoFit/>
          </a:bodyPr>
          <a:lstStyle/>
          <a:p>
            <a:pPr algn="ctr"/>
            <a:r>
              <a:rPr lang="en-US" sz="450" dirty="0"/>
              <a:t>CIEMAT-LCG2,</a:t>
            </a:r>
            <a:br>
              <a:rPr lang="en-US" sz="450" dirty="0"/>
            </a:br>
            <a:r>
              <a:rPr lang="en-US" sz="450" dirty="0"/>
              <a:t>UAM-LCG2</a:t>
            </a:r>
          </a:p>
        </p:txBody>
      </p:sp>
      <p:sp>
        <p:nvSpPr>
          <p:cNvPr id="742" name="TextBox 741">
            <a:extLst>
              <a:ext uri="{FF2B5EF4-FFF2-40B4-BE49-F238E27FC236}">
                <a16:creationId xmlns:a16="http://schemas.microsoft.com/office/drawing/2014/main" xmlns="" id="{4EA74218-CFBB-42EC-9A38-86DFA9DABA71}"/>
              </a:ext>
            </a:extLst>
          </p:cNvPr>
          <p:cNvSpPr txBox="1"/>
          <p:nvPr/>
        </p:nvSpPr>
        <p:spPr>
          <a:xfrm>
            <a:off x="8109928" y="5355115"/>
            <a:ext cx="421340" cy="14773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450" dirty="0" err="1"/>
              <a:t>BEgrid</a:t>
            </a:r>
            <a:r>
              <a:rPr lang="en-US" sz="450" dirty="0"/>
              <a:t>-ULB-VUB,</a:t>
            </a:r>
          </a:p>
          <a:p>
            <a:pPr algn="ctr"/>
            <a:r>
              <a:rPr lang="en-US" sz="450" dirty="0" err="1"/>
              <a:t>Begrid</a:t>
            </a:r>
            <a:r>
              <a:rPr lang="en-US" sz="450" dirty="0"/>
              <a:t>-UCL, IIHE</a:t>
            </a:r>
          </a:p>
        </p:txBody>
      </p:sp>
      <p:sp>
        <p:nvSpPr>
          <p:cNvPr id="744" name="Freeform 7">
            <a:extLst>
              <a:ext uri="{FF2B5EF4-FFF2-40B4-BE49-F238E27FC236}">
                <a16:creationId xmlns:a16="http://schemas.microsoft.com/office/drawing/2014/main" xmlns="" id="{59E362C7-764E-433D-9431-41505D3D6E6A}"/>
              </a:ext>
            </a:extLst>
          </p:cNvPr>
          <p:cNvSpPr>
            <a:spLocks/>
          </p:cNvSpPr>
          <p:nvPr/>
        </p:nvSpPr>
        <p:spPr bwMode="auto">
          <a:xfrm>
            <a:off x="2098312" y="4696549"/>
            <a:ext cx="607812" cy="54069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/>
          </a:p>
        </p:txBody>
      </p:sp>
      <p:sp>
        <p:nvSpPr>
          <p:cNvPr id="745" name="TextBox 744">
            <a:extLst>
              <a:ext uri="{FF2B5EF4-FFF2-40B4-BE49-F238E27FC236}">
                <a16:creationId xmlns:a16="http://schemas.microsoft.com/office/drawing/2014/main" xmlns="" id="{82EE180B-2E63-4574-B231-43130152F156}"/>
              </a:ext>
            </a:extLst>
          </p:cNvPr>
          <p:cNvSpPr txBox="1"/>
          <p:nvPr/>
        </p:nvSpPr>
        <p:spPr>
          <a:xfrm>
            <a:off x="2203949" y="4739726"/>
            <a:ext cx="404893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 dirty="0" err="1"/>
              <a:t>AARNet</a:t>
            </a:r>
            <a:endParaRPr lang="en-US" sz="650" b="1" u="sng" dirty="0"/>
          </a:p>
          <a:p>
            <a:pPr algn="ctr"/>
            <a:r>
              <a:rPr lang="en-US" sz="650" b="1" u="sng" dirty="0"/>
              <a:t>Australia</a:t>
            </a:r>
          </a:p>
        </p:txBody>
      </p:sp>
      <p:sp>
        <p:nvSpPr>
          <p:cNvPr id="747" name="TextBox 746">
            <a:extLst>
              <a:ext uri="{FF2B5EF4-FFF2-40B4-BE49-F238E27FC236}">
                <a16:creationId xmlns:a16="http://schemas.microsoft.com/office/drawing/2014/main" xmlns="" id="{AA9578F6-EF63-435E-8BF5-D32D85EB3527}"/>
              </a:ext>
            </a:extLst>
          </p:cNvPr>
          <p:cNvSpPr txBox="1"/>
          <p:nvPr/>
        </p:nvSpPr>
        <p:spPr>
          <a:xfrm>
            <a:off x="2343335" y="5018241"/>
            <a:ext cx="137474" cy="7848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 err="1"/>
              <a:t>UMel</a:t>
            </a:r>
            <a:endParaRPr lang="en-US" sz="450" dirty="0"/>
          </a:p>
        </p:txBody>
      </p:sp>
      <p:sp>
        <p:nvSpPr>
          <p:cNvPr id="749" name="TextBox 748">
            <a:extLst>
              <a:ext uri="{FF2B5EF4-FFF2-40B4-BE49-F238E27FC236}">
                <a16:creationId xmlns:a16="http://schemas.microsoft.com/office/drawing/2014/main" xmlns="" id="{FC679B0A-D4B9-43B3-824B-EF1FDC1E38DD}"/>
              </a:ext>
            </a:extLst>
          </p:cNvPr>
          <p:cNvSpPr txBox="1"/>
          <p:nvPr/>
        </p:nvSpPr>
        <p:spPr>
          <a:xfrm rot="20667860">
            <a:off x="3178411" y="4826979"/>
            <a:ext cx="15089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 err="1"/>
              <a:t>AARNet</a:t>
            </a:r>
            <a:endParaRPr lang="en-US" sz="350" dirty="0"/>
          </a:p>
        </p:txBody>
      </p:sp>
      <p:sp>
        <p:nvSpPr>
          <p:cNvPr id="658" name="TextBox 657">
            <a:extLst>
              <a:ext uri="{FF2B5EF4-FFF2-40B4-BE49-F238E27FC236}">
                <a16:creationId xmlns:a16="http://schemas.microsoft.com/office/drawing/2014/main" xmlns="" id="{852BE8BC-7A02-4CDF-89E0-8DD44559B24A}"/>
              </a:ext>
            </a:extLst>
          </p:cNvPr>
          <p:cNvSpPr txBox="1"/>
          <p:nvPr/>
        </p:nvSpPr>
        <p:spPr>
          <a:xfrm>
            <a:off x="501283" y="4245812"/>
            <a:ext cx="221260" cy="7078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400" dirty="0"/>
              <a:t>PK-CIIT</a:t>
            </a:r>
          </a:p>
        </p:txBody>
      </p:sp>
      <p:sp>
        <p:nvSpPr>
          <p:cNvPr id="698" name="TextBox 697">
            <a:extLst>
              <a:ext uri="{FF2B5EF4-FFF2-40B4-BE49-F238E27FC236}">
                <a16:creationId xmlns:a16="http://schemas.microsoft.com/office/drawing/2014/main" xmlns="" id="{485E77FB-442D-4C42-ABAC-E773EBDAAAEA}"/>
              </a:ext>
            </a:extLst>
          </p:cNvPr>
          <p:cNvSpPr txBox="1"/>
          <p:nvPr/>
        </p:nvSpPr>
        <p:spPr>
          <a:xfrm>
            <a:off x="4530225" y="2301214"/>
            <a:ext cx="597601" cy="7848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noFill/>
          </a:ln>
        </p:spPr>
        <p:txBody>
          <a:bodyPr wrap="none" lIns="22860" tIns="4572" rIns="22860" bIns="4572" rtlCol="0">
            <a:spAutoFit/>
          </a:bodyPr>
          <a:lstStyle/>
          <a:p>
            <a:pPr algn="ctr"/>
            <a:r>
              <a:rPr lang="en-US" sz="450" dirty="0"/>
              <a:t>PNNL, SLAC, ANL, ORNL</a:t>
            </a:r>
          </a:p>
        </p:txBody>
      </p:sp>
      <p:sp>
        <p:nvSpPr>
          <p:cNvPr id="711" name="TextBox 710">
            <a:extLst>
              <a:ext uri="{FF2B5EF4-FFF2-40B4-BE49-F238E27FC236}">
                <a16:creationId xmlns:a16="http://schemas.microsoft.com/office/drawing/2014/main" xmlns="" id="{5DD58717-41C1-4F2A-A784-9457DF02511B}"/>
              </a:ext>
            </a:extLst>
          </p:cNvPr>
          <p:cNvSpPr txBox="1"/>
          <p:nvPr/>
        </p:nvSpPr>
        <p:spPr>
          <a:xfrm>
            <a:off x="1611039" y="2747302"/>
            <a:ext cx="72136" cy="107722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50" dirty="0"/>
              <a:t>to</a:t>
            </a:r>
          </a:p>
          <a:p>
            <a:pPr algn="ctr"/>
            <a:r>
              <a:rPr lang="en-US" sz="350" dirty="0"/>
              <a:t>JGN</a:t>
            </a:r>
          </a:p>
        </p:txBody>
      </p:sp>
      <p:sp>
        <p:nvSpPr>
          <p:cNvPr id="724" name="TextBox 723">
            <a:extLst>
              <a:ext uri="{FF2B5EF4-FFF2-40B4-BE49-F238E27FC236}">
                <a16:creationId xmlns:a16="http://schemas.microsoft.com/office/drawing/2014/main" xmlns="" id="{FDC42171-8971-444B-B41E-BC27F8D54DC7}"/>
              </a:ext>
            </a:extLst>
          </p:cNvPr>
          <p:cNvSpPr txBox="1"/>
          <p:nvPr/>
        </p:nvSpPr>
        <p:spPr>
          <a:xfrm rot="4663957">
            <a:off x="1650568" y="3646825"/>
            <a:ext cx="298439" cy="13747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>
              <a:lnSpc>
                <a:spcPts val="450"/>
              </a:lnSpc>
            </a:pPr>
            <a:r>
              <a:rPr lang="en-US" sz="350" u="sng" dirty="0">
                <a:ea typeface="Arial" pitchFamily="-65" charset="0"/>
                <a:cs typeface="Arial" pitchFamily="-65" charset="0"/>
              </a:rPr>
              <a:t>JGN – </a:t>
            </a:r>
            <a:r>
              <a:rPr lang="en-US" sz="350" u="sng" dirty="0" err="1">
                <a:ea typeface="Arial" pitchFamily="-65" charset="0"/>
                <a:cs typeface="Arial" pitchFamily="-65" charset="0"/>
              </a:rPr>
              <a:t>SingAREN</a:t>
            </a:r>
            <a:r>
              <a:rPr lang="en-US" sz="350" u="sng" dirty="0">
                <a:ea typeface="Arial" pitchFamily="-65" charset="0"/>
                <a:cs typeface="Arial" pitchFamily="-65" charset="0"/>
              </a:rPr>
              <a:t>/NSCC</a:t>
            </a:r>
          </a:p>
        </p:txBody>
      </p:sp>
      <p:sp>
        <p:nvSpPr>
          <p:cNvPr id="710" name="Cross 709">
            <a:extLst>
              <a:ext uri="{FF2B5EF4-FFF2-40B4-BE49-F238E27FC236}">
                <a16:creationId xmlns:a16="http://schemas.microsoft.com/office/drawing/2014/main" xmlns="" id="{577D56F2-E96F-49DA-92BC-B8708CA81C44}"/>
              </a:ext>
            </a:extLst>
          </p:cNvPr>
          <p:cNvSpPr/>
          <p:nvPr/>
        </p:nvSpPr>
        <p:spPr bwMode="auto">
          <a:xfrm>
            <a:off x="1548582" y="3025881"/>
            <a:ext cx="391530" cy="352425"/>
          </a:xfrm>
          <a:prstGeom prst="plus">
            <a:avLst/>
          </a:prstGeom>
          <a:solidFill>
            <a:srgbClr val="FFCC66">
              <a:alpha val="76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b="1" dirty="0">
                <a:latin typeface="Arial" pitchFamily="-65" charset="0"/>
                <a:ea typeface="Arial" pitchFamily="-65" charset="0"/>
                <a:cs typeface="Arial" pitchFamily="-65" charset="0"/>
              </a:rPr>
              <a:t>HKIX</a:t>
            </a: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Hong Kong</a:t>
            </a:r>
            <a:endParaRPr lang="en-US" sz="550" b="1" dirty="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17" name="Freeform 7"/>
          <p:cNvSpPr>
            <a:spLocks/>
          </p:cNvSpPr>
          <p:nvPr/>
        </p:nvSpPr>
        <p:spPr bwMode="auto">
          <a:xfrm>
            <a:off x="2109641" y="3502846"/>
            <a:ext cx="504725" cy="58888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/>
          </a:p>
        </p:txBody>
      </p:sp>
      <p:sp>
        <p:nvSpPr>
          <p:cNvPr id="1218" name="TextBox 1217"/>
          <p:cNvSpPr txBox="1"/>
          <p:nvPr/>
        </p:nvSpPr>
        <p:spPr>
          <a:xfrm>
            <a:off x="2189216" y="3520586"/>
            <a:ext cx="345582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 dirty="0"/>
              <a:t>ASGC</a:t>
            </a:r>
          </a:p>
          <a:p>
            <a:pPr algn="ctr"/>
            <a:r>
              <a:rPr lang="en-US" sz="650" b="1" u="sng" dirty="0"/>
              <a:t>Taiwan</a:t>
            </a:r>
          </a:p>
        </p:txBody>
      </p:sp>
      <p:sp>
        <p:nvSpPr>
          <p:cNvPr id="1219" name="TextBox 1218"/>
          <p:cNvSpPr txBox="1"/>
          <p:nvPr/>
        </p:nvSpPr>
        <p:spPr>
          <a:xfrm>
            <a:off x="2256803" y="3764661"/>
            <a:ext cx="212815" cy="78483"/>
          </a:xfrm>
          <a:prstGeom prst="rect">
            <a:avLst/>
          </a:prstGeom>
          <a:solidFill>
            <a:srgbClr val="99CCFF"/>
          </a:solidFill>
        </p:spPr>
        <p:txBody>
          <a:bodyPr wrap="none" lIns="4572" tIns="4572" rIns="4572" bIns="4572" rtlCol="0">
            <a:spAutoFit/>
          </a:bodyPr>
          <a:lstStyle/>
          <a:p>
            <a:r>
              <a:rPr lang="en-US" sz="450" dirty="0"/>
              <a:t>ASGC-T1</a:t>
            </a:r>
          </a:p>
        </p:txBody>
      </p:sp>
      <p:sp>
        <p:nvSpPr>
          <p:cNvPr id="727" name="Freeform 629">
            <a:extLst>
              <a:ext uri="{FF2B5EF4-FFF2-40B4-BE49-F238E27FC236}">
                <a16:creationId xmlns:a16="http://schemas.microsoft.com/office/drawing/2014/main" xmlns="" id="{C01BC297-EEA7-4DEF-A917-CF93B121767E}"/>
              </a:ext>
            </a:extLst>
          </p:cNvPr>
          <p:cNvSpPr/>
          <p:nvPr/>
        </p:nvSpPr>
        <p:spPr bwMode="auto">
          <a:xfrm>
            <a:off x="10727713" y="1830744"/>
            <a:ext cx="248651" cy="99444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6881828 w 16883550"/>
              <a:gd name="connsiteY0" fmla="*/ 24 h 33959232"/>
              <a:gd name="connsiteX1" fmla="*/ 829910 w 16883550"/>
              <a:gd name="connsiteY1" fmla="*/ 12419983 h 33959232"/>
              <a:gd name="connsiteX2" fmla="*/ 4708265 w 16883550"/>
              <a:gd name="connsiteY2" fmla="*/ 33959232 h 33959232"/>
              <a:gd name="connsiteX0" fmla="*/ 16881828 w 20115050"/>
              <a:gd name="connsiteY0" fmla="*/ 64752 h 34023960"/>
              <a:gd name="connsiteX1" fmla="*/ 19360805 w 20115050"/>
              <a:gd name="connsiteY1" fmla="*/ 1574902 h 34023960"/>
              <a:gd name="connsiteX2" fmla="*/ 829910 w 20115050"/>
              <a:gd name="connsiteY2" fmla="*/ 12484711 h 34023960"/>
              <a:gd name="connsiteX3" fmla="*/ 4708265 w 20115050"/>
              <a:gd name="connsiteY3" fmla="*/ 34023960 h 34023960"/>
              <a:gd name="connsiteX0" fmla="*/ 16881828 w 20115050"/>
              <a:gd name="connsiteY0" fmla="*/ 64752 h 34023960"/>
              <a:gd name="connsiteX1" fmla="*/ 19360805 w 20115050"/>
              <a:gd name="connsiteY1" fmla="*/ 1574902 h 34023960"/>
              <a:gd name="connsiteX2" fmla="*/ 829910 w 20115050"/>
              <a:gd name="connsiteY2" fmla="*/ 12484711 h 34023960"/>
              <a:gd name="connsiteX3" fmla="*/ 4708265 w 20115050"/>
              <a:gd name="connsiteY3" fmla="*/ 34023960 h 34023960"/>
              <a:gd name="connsiteX0" fmla="*/ 19360805 w 19360805"/>
              <a:gd name="connsiteY0" fmla="*/ 0 h 32449058"/>
              <a:gd name="connsiteX1" fmla="*/ 829910 w 19360805"/>
              <a:gd name="connsiteY1" fmla="*/ 10909809 h 32449058"/>
              <a:gd name="connsiteX2" fmla="*/ 4708265 w 19360805"/>
              <a:gd name="connsiteY2" fmla="*/ 32449058 h 32449058"/>
              <a:gd name="connsiteX0" fmla="*/ 12167028 w 12167028"/>
              <a:gd name="connsiteY0" fmla="*/ 0 h 33575762"/>
              <a:gd name="connsiteX1" fmla="*/ 829910 w 12167028"/>
              <a:gd name="connsiteY1" fmla="*/ 12036513 h 33575762"/>
              <a:gd name="connsiteX2" fmla="*/ 4708265 w 12167028"/>
              <a:gd name="connsiteY2" fmla="*/ 33575762 h 33575762"/>
              <a:gd name="connsiteX0" fmla="*/ 12167028 w 12167028"/>
              <a:gd name="connsiteY0" fmla="*/ 0 h 33575762"/>
              <a:gd name="connsiteX1" fmla="*/ 829910 w 12167028"/>
              <a:gd name="connsiteY1" fmla="*/ 12036513 h 33575762"/>
              <a:gd name="connsiteX2" fmla="*/ 4708265 w 12167028"/>
              <a:gd name="connsiteY2" fmla="*/ 33575762 h 33575762"/>
              <a:gd name="connsiteX0" fmla="*/ 13756134 w 13756134"/>
              <a:gd name="connsiteY0" fmla="*/ 0 h 37631897"/>
              <a:gd name="connsiteX1" fmla="*/ 2419016 w 13756134"/>
              <a:gd name="connsiteY1" fmla="*/ 12036513 h 37631897"/>
              <a:gd name="connsiteX2" fmla="*/ 2300833 w 13756134"/>
              <a:gd name="connsiteY2" fmla="*/ 37631897 h 37631897"/>
              <a:gd name="connsiteX0" fmla="*/ 11537175 w 11537175"/>
              <a:gd name="connsiteY0" fmla="*/ 0 h 37631897"/>
              <a:gd name="connsiteX1" fmla="*/ 200057 w 11537175"/>
              <a:gd name="connsiteY1" fmla="*/ 12036513 h 37631897"/>
              <a:gd name="connsiteX2" fmla="*/ 81874 w 11537175"/>
              <a:gd name="connsiteY2" fmla="*/ 37631897 h 37631897"/>
              <a:gd name="connsiteX0" fmla="*/ 11455300 w 11455300"/>
              <a:gd name="connsiteY0" fmla="*/ 0 h 37631897"/>
              <a:gd name="connsiteX1" fmla="*/ 3315417 w 11455300"/>
              <a:gd name="connsiteY1" fmla="*/ 13839240 h 37631897"/>
              <a:gd name="connsiteX2" fmla="*/ -1 w 11455300"/>
              <a:gd name="connsiteY2" fmla="*/ 37631897 h 37631897"/>
              <a:gd name="connsiteX0" fmla="*/ 11455300 w 11455300"/>
              <a:gd name="connsiteY0" fmla="*/ 0 h 37631897"/>
              <a:gd name="connsiteX1" fmla="*/ 3315417 w 11455300"/>
              <a:gd name="connsiteY1" fmla="*/ 13839240 h 37631897"/>
              <a:gd name="connsiteX2" fmla="*/ -1 w 11455300"/>
              <a:gd name="connsiteY2" fmla="*/ 37631897 h 37631897"/>
              <a:gd name="connsiteX0" fmla="*/ 11455300 w 11455300"/>
              <a:gd name="connsiteY0" fmla="*/ 0 h 37631897"/>
              <a:gd name="connsiteX1" fmla="*/ 3315417 w 11455300"/>
              <a:gd name="connsiteY1" fmla="*/ 13839240 h 37631897"/>
              <a:gd name="connsiteX2" fmla="*/ -1 w 11455300"/>
              <a:gd name="connsiteY2" fmla="*/ 37631897 h 37631897"/>
              <a:gd name="connsiteX0" fmla="*/ 11455300 w 11455300"/>
              <a:gd name="connsiteY0" fmla="*/ 0 h 37631897"/>
              <a:gd name="connsiteX1" fmla="*/ 3315417 w 11455300"/>
              <a:gd name="connsiteY1" fmla="*/ 13839240 h 37631897"/>
              <a:gd name="connsiteX2" fmla="*/ -1 w 11455300"/>
              <a:gd name="connsiteY2" fmla="*/ 37631897 h 37631897"/>
              <a:gd name="connsiteX0" fmla="*/ 11455300 w 11455300"/>
              <a:gd name="connsiteY0" fmla="*/ 0 h 37631897"/>
              <a:gd name="connsiteX1" fmla="*/ 3315417 w 11455300"/>
              <a:gd name="connsiteY1" fmla="*/ 13839240 h 37631897"/>
              <a:gd name="connsiteX2" fmla="*/ -1 w 11455300"/>
              <a:gd name="connsiteY2" fmla="*/ 37631897 h 37631897"/>
              <a:gd name="connsiteX0" fmla="*/ 11455300 w 11455300"/>
              <a:gd name="connsiteY0" fmla="*/ 0 h 37631897"/>
              <a:gd name="connsiteX1" fmla="*/ 5180470 w 11455300"/>
              <a:gd name="connsiteY1" fmla="*/ 16994012 h 37631897"/>
              <a:gd name="connsiteX2" fmla="*/ -1 w 11455300"/>
              <a:gd name="connsiteY2" fmla="*/ 37631897 h 37631897"/>
              <a:gd name="connsiteX0" fmla="*/ 14205592 w 14205592"/>
              <a:gd name="connsiteY0" fmla="*/ 0 h 41004723"/>
              <a:gd name="connsiteX1" fmla="*/ 7930762 w 14205592"/>
              <a:gd name="connsiteY1" fmla="*/ 16994012 h 41004723"/>
              <a:gd name="connsiteX2" fmla="*/ 0 w 14205592"/>
              <a:gd name="connsiteY2" fmla="*/ 41004723 h 41004723"/>
              <a:gd name="connsiteX0" fmla="*/ 9392538 w 10975155"/>
              <a:gd name="connsiteY0" fmla="*/ 0 h 47052564"/>
              <a:gd name="connsiteX1" fmla="*/ 7930762 w 10975155"/>
              <a:gd name="connsiteY1" fmla="*/ 23041853 h 47052564"/>
              <a:gd name="connsiteX2" fmla="*/ 0 w 10975155"/>
              <a:gd name="connsiteY2" fmla="*/ 47052564 h 47052564"/>
              <a:gd name="connsiteX0" fmla="*/ 9392538 w 11956479"/>
              <a:gd name="connsiteY0" fmla="*/ 0 h 47052564"/>
              <a:gd name="connsiteX1" fmla="*/ 9305908 w 11956479"/>
              <a:gd name="connsiteY1" fmla="*/ 24553824 h 47052564"/>
              <a:gd name="connsiteX2" fmla="*/ 0 w 11956479"/>
              <a:gd name="connsiteY2" fmla="*/ 47052564 h 47052564"/>
              <a:gd name="connsiteX0" fmla="*/ 9392538 w 12864823"/>
              <a:gd name="connsiteY0" fmla="*/ 0 h 47052564"/>
              <a:gd name="connsiteX1" fmla="*/ 10501136 w 12864823"/>
              <a:gd name="connsiteY1" fmla="*/ 24149488 h 47052564"/>
              <a:gd name="connsiteX2" fmla="*/ 0 w 12864823"/>
              <a:gd name="connsiteY2" fmla="*/ 47052564 h 47052564"/>
              <a:gd name="connsiteX0" fmla="*/ 9392538 w 12864823"/>
              <a:gd name="connsiteY0" fmla="*/ 0 h 47052564"/>
              <a:gd name="connsiteX1" fmla="*/ 10501136 w 12864823"/>
              <a:gd name="connsiteY1" fmla="*/ 24149488 h 47052564"/>
              <a:gd name="connsiteX2" fmla="*/ 0 w 12864823"/>
              <a:gd name="connsiteY2" fmla="*/ 47052564 h 47052564"/>
              <a:gd name="connsiteX0" fmla="*/ 9392538 w 12864823"/>
              <a:gd name="connsiteY0" fmla="*/ 0 h 47052564"/>
              <a:gd name="connsiteX1" fmla="*/ 10501136 w 12864823"/>
              <a:gd name="connsiteY1" fmla="*/ 24149488 h 47052564"/>
              <a:gd name="connsiteX2" fmla="*/ 0 w 12864823"/>
              <a:gd name="connsiteY2" fmla="*/ 47052564 h 47052564"/>
              <a:gd name="connsiteX0" fmla="*/ 9392538 w 15417043"/>
              <a:gd name="connsiteY0" fmla="*/ 0 h 47052564"/>
              <a:gd name="connsiteX1" fmla="*/ 13608718 w 15417043"/>
              <a:gd name="connsiteY1" fmla="*/ 28192990 h 47052564"/>
              <a:gd name="connsiteX2" fmla="*/ 0 w 15417043"/>
              <a:gd name="connsiteY2" fmla="*/ 47052564 h 47052564"/>
              <a:gd name="connsiteX0" fmla="*/ 9392538 w 15168062"/>
              <a:gd name="connsiteY0" fmla="*/ 0 h 47052564"/>
              <a:gd name="connsiteX1" fmla="*/ 13608718 w 15168062"/>
              <a:gd name="connsiteY1" fmla="*/ 28192990 h 47052564"/>
              <a:gd name="connsiteX2" fmla="*/ 0 w 15168062"/>
              <a:gd name="connsiteY2" fmla="*/ 47052564 h 47052564"/>
              <a:gd name="connsiteX0" fmla="*/ 9392538 w 13910651"/>
              <a:gd name="connsiteY0" fmla="*/ 0 h 47052564"/>
              <a:gd name="connsiteX1" fmla="*/ 12174439 w 13910651"/>
              <a:gd name="connsiteY1" fmla="*/ 27788631 h 47052564"/>
              <a:gd name="connsiteX2" fmla="*/ 0 w 13910651"/>
              <a:gd name="connsiteY2" fmla="*/ 47052564 h 47052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10651" h="47052564">
                <a:moveTo>
                  <a:pt x="9392538" y="0"/>
                </a:moveTo>
                <a:cubicBezTo>
                  <a:pt x="7814061" y="10496246"/>
                  <a:pt x="7009578" y="21002051"/>
                  <a:pt x="12174439" y="27788631"/>
                </a:cubicBezTo>
                <a:cubicBezTo>
                  <a:pt x="17339300" y="34575211"/>
                  <a:pt x="10303176" y="37199196"/>
                  <a:pt x="0" y="4705256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50" name="TextBox 749">
            <a:extLst>
              <a:ext uri="{FF2B5EF4-FFF2-40B4-BE49-F238E27FC236}">
                <a16:creationId xmlns:a16="http://schemas.microsoft.com/office/drawing/2014/main" xmlns="" id="{3A49D5E4-5391-4677-BE48-7B7E7C87EEDB}"/>
              </a:ext>
            </a:extLst>
          </p:cNvPr>
          <p:cNvSpPr txBox="1"/>
          <p:nvPr/>
        </p:nvSpPr>
        <p:spPr>
          <a:xfrm rot="1386508">
            <a:off x="2334362" y="2436163"/>
            <a:ext cx="310995" cy="13747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>
              <a:lnSpc>
                <a:spcPts val="450"/>
              </a:lnSpc>
            </a:pPr>
            <a:r>
              <a:rPr lang="en-US" sz="350" u="sng" dirty="0">
                <a:ea typeface="Arial" pitchFamily="-65" charset="0"/>
                <a:cs typeface="Arial" pitchFamily="-65" charset="0"/>
              </a:rPr>
              <a:t>JGN – </a:t>
            </a:r>
            <a:r>
              <a:rPr lang="en-US" sz="350" u="sng" dirty="0" err="1">
                <a:ea typeface="Arial" pitchFamily="-65" charset="0"/>
                <a:cs typeface="Arial" pitchFamily="-65" charset="0"/>
              </a:rPr>
              <a:t>SingAREN</a:t>
            </a:r>
            <a:r>
              <a:rPr lang="en-US" sz="350" u="sng" dirty="0">
                <a:ea typeface="Arial" pitchFamily="-65" charset="0"/>
                <a:cs typeface="Arial" pitchFamily="-65" charset="0"/>
              </a:rPr>
              <a:t>/NSCC</a:t>
            </a:r>
          </a:p>
        </p:txBody>
      </p:sp>
      <p:sp>
        <p:nvSpPr>
          <p:cNvPr id="751" name="Freeform 7">
            <a:extLst>
              <a:ext uri="{FF2B5EF4-FFF2-40B4-BE49-F238E27FC236}">
                <a16:creationId xmlns:a16="http://schemas.microsoft.com/office/drawing/2014/main" xmlns="" id="{9F7E40D4-7BD8-4568-9328-2B04A05C34A0}"/>
              </a:ext>
            </a:extLst>
          </p:cNvPr>
          <p:cNvSpPr>
            <a:spLocks/>
          </p:cNvSpPr>
          <p:nvPr/>
        </p:nvSpPr>
        <p:spPr bwMode="auto">
          <a:xfrm>
            <a:off x="4856592" y="3990716"/>
            <a:ext cx="531970" cy="481795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/>
          </a:p>
        </p:txBody>
      </p:sp>
      <p:sp>
        <p:nvSpPr>
          <p:cNvPr id="752" name="TextBox 751">
            <a:extLst>
              <a:ext uri="{FF2B5EF4-FFF2-40B4-BE49-F238E27FC236}">
                <a16:creationId xmlns:a16="http://schemas.microsoft.com/office/drawing/2014/main" xmlns="" id="{CA019BD7-4E9D-4528-8BAB-DAD63935CED6}"/>
              </a:ext>
            </a:extLst>
          </p:cNvPr>
          <p:cNvSpPr txBox="1"/>
          <p:nvPr/>
        </p:nvSpPr>
        <p:spPr>
          <a:xfrm>
            <a:off x="4945778" y="4003982"/>
            <a:ext cx="353597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 dirty="0"/>
              <a:t>Indiana</a:t>
            </a:r>
          </a:p>
          <a:p>
            <a:pPr algn="ctr"/>
            <a:r>
              <a:rPr lang="en-US" sz="650" b="1" u="sng" dirty="0"/>
              <a:t>USA</a:t>
            </a:r>
          </a:p>
        </p:txBody>
      </p:sp>
      <p:sp>
        <p:nvSpPr>
          <p:cNvPr id="756" name="Freeform 870">
            <a:extLst>
              <a:ext uri="{FF2B5EF4-FFF2-40B4-BE49-F238E27FC236}">
                <a16:creationId xmlns:a16="http://schemas.microsoft.com/office/drawing/2014/main" xmlns="" id="{2B6C9FFB-5654-4D3F-AE88-DF6FA425BCF6}"/>
              </a:ext>
            </a:extLst>
          </p:cNvPr>
          <p:cNvSpPr/>
          <p:nvPr/>
        </p:nvSpPr>
        <p:spPr bwMode="auto">
          <a:xfrm flipH="1">
            <a:off x="4533997" y="3444377"/>
            <a:ext cx="203325" cy="53351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936397 w 936397"/>
              <a:gd name="connsiteY0" fmla="*/ 2258179 h 2730980"/>
              <a:gd name="connsiteX1" fmla="*/ 1867 w 936397"/>
              <a:gd name="connsiteY1" fmla="*/ 2646268 h 2730980"/>
              <a:gd name="connsiteX2" fmla="*/ 661000 w 936397"/>
              <a:gd name="connsiteY2" fmla="*/ 0 h 2730980"/>
              <a:gd name="connsiteX0" fmla="*/ 936397 w 936397"/>
              <a:gd name="connsiteY0" fmla="*/ 2258179 h 2805186"/>
              <a:gd name="connsiteX1" fmla="*/ 1867 w 936397"/>
              <a:gd name="connsiteY1" fmla="*/ 2646268 h 2805186"/>
              <a:gd name="connsiteX2" fmla="*/ 661000 w 936397"/>
              <a:gd name="connsiteY2" fmla="*/ 0 h 2805186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6 w 993933"/>
              <a:gd name="connsiteY2" fmla="*/ 0 h 2841362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7 w 993933"/>
              <a:gd name="connsiteY2" fmla="*/ 0 h 2841362"/>
              <a:gd name="connsiteX0" fmla="*/ 992210 w 992210"/>
              <a:gd name="connsiteY0" fmla="*/ 1 h 583184"/>
              <a:gd name="connsiteX1" fmla="*/ 0 w 992210"/>
              <a:gd name="connsiteY1" fmla="*/ 438685 h 583184"/>
              <a:gd name="connsiteX0" fmla="*/ 1364379 w 1364379"/>
              <a:gd name="connsiteY0" fmla="*/ 0 h 722755"/>
              <a:gd name="connsiteX1" fmla="*/ 0 w 1364379"/>
              <a:gd name="connsiteY1" fmla="*/ 615899 h 722755"/>
              <a:gd name="connsiteX0" fmla="*/ 1364379 w 1364379"/>
              <a:gd name="connsiteY0" fmla="*/ 0 h 615899"/>
              <a:gd name="connsiteX1" fmla="*/ 0 w 1364379"/>
              <a:gd name="connsiteY1" fmla="*/ 615899 h 615899"/>
              <a:gd name="connsiteX0" fmla="*/ 1300689 w 1300689"/>
              <a:gd name="connsiteY0" fmla="*/ 0 h 839362"/>
              <a:gd name="connsiteX1" fmla="*/ 0 w 1300689"/>
              <a:gd name="connsiteY1" fmla="*/ 839362 h 839362"/>
              <a:gd name="connsiteX0" fmla="*/ 1329896 w 1329896"/>
              <a:gd name="connsiteY0" fmla="*/ 0 h 839362"/>
              <a:gd name="connsiteX1" fmla="*/ 29207 w 1329896"/>
              <a:gd name="connsiteY1" fmla="*/ 839362 h 839362"/>
              <a:gd name="connsiteX0" fmla="*/ 997287 w 997287"/>
              <a:gd name="connsiteY0" fmla="*/ 0 h 1041142"/>
              <a:gd name="connsiteX1" fmla="*/ 39640 w 997287"/>
              <a:gd name="connsiteY1" fmla="*/ 1041142 h 1041142"/>
              <a:gd name="connsiteX0" fmla="*/ 997287 w 997287"/>
              <a:gd name="connsiteY0" fmla="*/ 0 h 1041142"/>
              <a:gd name="connsiteX1" fmla="*/ 39640 w 997287"/>
              <a:gd name="connsiteY1" fmla="*/ 1041142 h 1041142"/>
              <a:gd name="connsiteX0" fmla="*/ 906367 w 906367"/>
              <a:gd name="connsiteY0" fmla="*/ 0 h 1251657"/>
              <a:gd name="connsiteX1" fmla="*/ 43957 w 906367"/>
              <a:gd name="connsiteY1" fmla="*/ 1251657 h 1251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6367" h="1251657">
                <a:moveTo>
                  <a:pt x="906367" y="0"/>
                </a:moveTo>
                <a:cubicBezTo>
                  <a:pt x="501512" y="598906"/>
                  <a:pt x="-179513" y="855684"/>
                  <a:pt x="43957" y="1251657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08" name="Regular Pentagon 507"/>
          <p:cNvSpPr/>
          <p:nvPr/>
        </p:nvSpPr>
        <p:spPr bwMode="auto">
          <a:xfrm rot="10800000">
            <a:off x="4479755" y="3324790"/>
            <a:ext cx="180315" cy="99195"/>
          </a:xfrm>
          <a:prstGeom prst="pentagon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48" name="Trapezoid 1047"/>
          <p:cNvSpPr/>
          <p:nvPr/>
        </p:nvSpPr>
        <p:spPr bwMode="auto">
          <a:xfrm>
            <a:off x="4632788" y="3895442"/>
            <a:ext cx="199468" cy="90400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UNL</a:t>
            </a:r>
          </a:p>
        </p:txBody>
      </p:sp>
      <p:sp>
        <p:nvSpPr>
          <p:cNvPr id="1123" name="TextBox 1122"/>
          <p:cNvSpPr txBox="1"/>
          <p:nvPr/>
        </p:nvSpPr>
        <p:spPr>
          <a:xfrm rot="16200000">
            <a:off x="6183074" y="1748372"/>
            <a:ext cx="193087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 dirty="0">
                <a:solidFill>
                  <a:schemeClr val="bg1"/>
                </a:solidFill>
              </a:rPr>
              <a:t>KREONET</a:t>
            </a:r>
          </a:p>
        </p:txBody>
      </p:sp>
      <p:sp>
        <p:nvSpPr>
          <p:cNvPr id="759" name="TextBox 758">
            <a:extLst>
              <a:ext uri="{FF2B5EF4-FFF2-40B4-BE49-F238E27FC236}">
                <a16:creationId xmlns:a16="http://schemas.microsoft.com/office/drawing/2014/main" xmlns="" id="{57AB87A7-DB35-45E9-B9B8-9FA6D19B6616}"/>
              </a:ext>
            </a:extLst>
          </p:cNvPr>
          <p:cNvSpPr txBox="1"/>
          <p:nvPr/>
        </p:nvSpPr>
        <p:spPr>
          <a:xfrm rot="2591519">
            <a:off x="4743865" y="3486135"/>
            <a:ext cx="180755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ESnet</a:t>
            </a:r>
            <a:br>
              <a:rPr lang="en-US" sz="350" dirty="0"/>
            </a:br>
            <a:r>
              <a:rPr lang="en-US" sz="350" dirty="0"/>
              <a:t>Internet2</a:t>
            </a:r>
          </a:p>
        </p:txBody>
      </p:sp>
      <p:sp>
        <p:nvSpPr>
          <p:cNvPr id="760" name="Freeform 972">
            <a:extLst>
              <a:ext uri="{FF2B5EF4-FFF2-40B4-BE49-F238E27FC236}">
                <a16:creationId xmlns:a16="http://schemas.microsoft.com/office/drawing/2014/main" xmlns="" id="{09E36B22-FC66-4AF1-91F0-E9362767BA2D}"/>
              </a:ext>
            </a:extLst>
          </p:cNvPr>
          <p:cNvSpPr/>
          <p:nvPr/>
        </p:nvSpPr>
        <p:spPr bwMode="auto">
          <a:xfrm flipH="1">
            <a:off x="10338726" y="3518736"/>
            <a:ext cx="696782" cy="2515606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29239870 w 29241312"/>
              <a:gd name="connsiteY0" fmla="*/ 31 h 33959239"/>
              <a:gd name="connsiteX1" fmla="*/ 10324766 w 29241312"/>
              <a:gd name="connsiteY1" fmla="*/ 13711498 h 33959239"/>
              <a:gd name="connsiteX2" fmla="*/ 17066307 w 29241312"/>
              <a:gd name="connsiteY2" fmla="*/ 33959239 h 33959239"/>
              <a:gd name="connsiteX0" fmla="*/ 25662272 w 25667857"/>
              <a:gd name="connsiteY0" fmla="*/ 31 h 33959239"/>
              <a:gd name="connsiteX1" fmla="*/ 19512854 w 25667857"/>
              <a:gd name="connsiteY1" fmla="*/ 14170669 h 33959239"/>
              <a:gd name="connsiteX2" fmla="*/ 13488709 w 25667857"/>
              <a:gd name="connsiteY2" fmla="*/ 33959239 h 33959239"/>
              <a:gd name="connsiteX0" fmla="*/ 28373277 w 28378862"/>
              <a:gd name="connsiteY0" fmla="*/ 31 h 33959239"/>
              <a:gd name="connsiteX1" fmla="*/ 22223859 w 28378862"/>
              <a:gd name="connsiteY1" fmla="*/ 14170669 h 33959239"/>
              <a:gd name="connsiteX2" fmla="*/ 16199714 w 28378862"/>
              <a:gd name="connsiteY2" fmla="*/ 33959239 h 33959239"/>
              <a:gd name="connsiteX0" fmla="*/ 27595592 w 27622428"/>
              <a:gd name="connsiteY0" fmla="*/ 31 h 33959239"/>
              <a:gd name="connsiteX1" fmla="*/ 25020576 w 27622428"/>
              <a:gd name="connsiteY1" fmla="*/ 14170669 h 33959239"/>
              <a:gd name="connsiteX2" fmla="*/ 15422029 w 27622428"/>
              <a:gd name="connsiteY2" fmla="*/ 33959239 h 33959239"/>
              <a:gd name="connsiteX0" fmla="*/ 25980733 w 32417460"/>
              <a:gd name="connsiteY0" fmla="*/ 31 h 33959239"/>
              <a:gd name="connsiteX1" fmla="*/ 32086390 w 32417460"/>
              <a:gd name="connsiteY1" fmla="*/ 14113276 h 33959239"/>
              <a:gd name="connsiteX2" fmla="*/ 13807170 w 32417460"/>
              <a:gd name="connsiteY2" fmla="*/ 33959239 h 33959239"/>
              <a:gd name="connsiteX0" fmla="*/ 27108391 w 32462802"/>
              <a:gd name="connsiteY0" fmla="*/ 26 h 34656353"/>
              <a:gd name="connsiteX1" fmla="*/ 32086390 w 32462802"/>
              <a:gd name="connsiteY1" fmla="*/ 14810390 h 34656353"/>
              <a:gd name="connsiteX2" fmla="*/ 13807170 w 32462802"/>
              <a:gd name="connsiteY2" fmla="*/ 34656353 h 34656353"/>
              <a:gd name="connsiteX0" fmla="*/ 30348172 w 30350895"/>
              <a:gd name="connsiteY0" fmla="*/ 26 h 34656353"/>
              <a:gd name="connsiteX1" fmla="*/ 19539255 w 30350895"/>
              <a:gd name="connsiteY1" fmla="*/ 14620266 h 34656353"/>
              <a:gd name="connsiteX2" fmla="*/ 17046951 w 30350895"/>
              <a:gd name="connsiteY2" fmla="*/ 34656353 h 34656353"/>
              <a:gd name="connsiteX0" fmla="*/ 92602372 w 92605095"/>
              <a:gd name="connsiteY0" fmla="*/ 26 h 38585581"/>
              <a:gd name="connsiteX1" fmla="*/ 81793455 w 92605095"/>
              <a:gd name="connsiteY1" fmla="*/ 14620266 h 38585581"/>
              <a:gd name="connsiteX2" fmla="*/ 8260044 w 92605095"/>
              <a:gd name="connsiteY2" fmla="*/ 38585581 h 38585581"/>
              <a:gd name="connsiteX0" fmla="*/ 84342328 w 84345051"/>
              <a:gd name="connsiteY0" fmla="*/ 26 h 38585581"/>
              <a:gd name="connsiteX1" fmla="*/ 73533411 w 84345051"/>
              <a:gd name="connsiteY1" fmla="*/ 14620266 h 38585581"/>
              <a:gd name="connsiteX2" fmla="*/ 0 w 84345051"/>
              <a:gd name="connsiteY2" fmla="*/ 38585581 h 38585581"/>
              <a:gd name="connsiteX0" fmla="*/ 84342328 w 84343216"/>
              <a:gd name="connsiteY0" fmla="*/ 19 h 38585574"/>
              <a:gd name="connsiteX1" fmla="*/ 54927401 w 84343216"/>
              <a:gd name="connsiteY1" fmla="*/ 18929735 h 38585574"/>
              <a:gd name="connsiteX2" fmla="*/ 0 w 84343216"/>
              <a:gd name="connsiteY2" fmla="*/ 38585574 h 38585574"/>
              <a:gd name="connsiteX0" fmla="*/ 84342328 w 84343216"/>
              <a:gd name="connsiteY0" fmla="*/ 19 h 38585574"/>
              <a:gd name="connsiteX1" fmla="*/ 54927401 w 84343216"/>
              <a:gd name="connsiteY1" fmla="*/ 18929735 h 38585574"/>
              <a:gd name="connsiteX2" fmla="*/ 0 w 84343216"/>
              <a:gd name="connsiteY2" fmla="*/ 38585574 h 38585574"/>
              <a:gd name="connsiteX0" fmla="*/ 84342328 w 84344045"/>
              <a:gd name="connsiteY0" fmla="*/ 19 h 38585574"/>
              <a:gd name="connsiteX1" fmla="*/ 54927401 w 84344045"/>
              <a:gd name="connsiteY1" fmla="*/ 18929735 h 38585574"/>
              <a:gd name="connsiteX2" fmla="*/ 0 w 84344045"/>
              <a:gd name="connsiteY2" fmla="*/ 38585574 h 38585574"/>
              <a:gd name="connsiteX0" fmla="*/ 77576507 w 77578993"/>
              <a:gd name="connsiteY0" fmla="*/ 19 h 36747709"/>
              <a:gd name="connsiteX1" fmla="*/ 54927401 w 77578993"/>
              <a:gd name="connsiteY1" fmla="*/ 17091870 h 36747709"/>
              <a:gd name="connsiteX2" fmla="*/ 0 w 77578993"/>
              <a:gd name="connsiteY2" fmla="*/ 36747709 h 36747709"/>
              <a:gd name="connsiteX0" fmla="*/ 83778510 w 83780108"/>
              <a:gd name="connsiteY0" fmla="*/ 20 h 38712323"/>
              <a:gd name="connsiteX1" fmla="*/ 54927401 w 83780108"/>
              <a:gd name="connsiteY1" fmla="*/ 19056484 h 38712323"/>
              <a:gd name="connsiteX2" fmla="*/ 0 w 83780108"/>
              <a:gd name="connsiteY2" fmla="*/ 38712323 h 38712323"/>
              <a:gd name="connsiteX0" fmla="*/ 83778510 w 85330742"/>
              <a:gd name="connsiteY0" fmla="*/ 577870 h 39290173"/>
              <a:gd name="connsiteX1" fmla="*/ 83006804 w 85330742"/>
              <a:gd name="connsiteY1" fmla="*/ 1724661 h 39290173"/>
              <a:gd name="connsiteX2" fmla="*/ 54927401 w 85330742"/>
              <a:gd name="connsiteY2" fmla="*/ 19634334 h 39290173"/>
              <a:gd name="connsiteX3" fmla="*/ 0 w 85330742"/>
              <a:gd name="connsiteY3" fmla="*/ 39290173 h 39290173"/>
              <a:gd name="connsiteX0" fmla="*/ 83006804 w 83006804"/>
              <a:gd name="connsiteY0" fmla="*/ -1 h 37565511"/>
              <a:gd name="connsiteX1" fmla="*/ 54927401 w 83006804"/>
              <a:gd name="connsiteY1" fmla="*/ 17909672 h 37565511"/>
              <a:gd name="connsiteX2" fmla="*/ 0 w 83006804"/>
              <a:gd name="connsiteY2" fmla="*/ 37565511 h 37565511"/>
              <a:gd name="connsiteX0" fmla="*/ 86389715 w 86389715"/>
              <a:gd name="connsiteY0" fmla="*/ 0 h 38706254"/>
              <a:gd name="connsiteX1" fmla="*/ 54927401 w 86389715"/>
              <a:gd name="connsiteY1" fmla="*/ 19050415 h 38706254"/>
              <a:gd name="connsiteX2" fmla="*/ 0 w 86389715"/>
              <a:gd name="connsiteY2" fmla="*/ 38706254 h 38706254"/>
              <a:gd name="connsiteX0" fmla="*/ 86389715 w 86464121"/>
              <a:gd name="connsiteY0" fmla="*/ 0 h 38706254"/>
              <a:gd name="connsiteX1" fmla="*/ 54927401 w 86464121"/>
              <a:gd name="connsiteY1" fmla="*/ 19050415 h 38706254"/>
              <a:gd name="connsiteX2" fmla="*/ 0 w 86464121"/>
              <a:gd name="connsiteY2" fmla="*/ 38706254 h 38706254"/>
              <a:gd name="connsiteX0" fmla="*/ 72225707 w 72474202"/>
              <a:gd name="connsiteY0" fmla="*/ 0 h 31428244"/>
              <a:gd name="connsiteX1" fmla="*/ 54927401 w 72474202"/>
              <a:gd name="connsiteY1" fmla="*/ 11772405 h 31428244"/>
              <a:gd name="connsiteX2" fmla="*/ 0 w 72474202"/>
              <a:gd name="connsiteY2" fmla="*/ 31428244 h 31428244"/>
              <a:gd name="connsiteX0" fmla="*/ 82342830 w 82591325"/>
              <a:gd name="connsiteY0" fmla="*/ 0 h 33475188"/>
              <a:gd name="connsiteX1" fmla="*/ 65044524 w 82591325"/>
              <a:gd name="connsiteY1" fmla="*/ 11772405 h 33475188"/>
              <a:gd name="connsiteX2" fmla="*/ 0 w 82591325"/>
              <a:gd name="connsiteY2" fmla="*/ 33475188 h 33475188"/>
              <a:gd name="connsiteX0" fmla="*/ 82342830 w 82543733"/>
              <a:gd name="connsiteY0" fmla="*/ 0 h 33475188"/>
              <a:gd name="connsiteX1" fmla="*/ 63526980 w 82543733"/>
              <a:gd name="connsiteY1" fmla="*/ 12909596 h 33475188"/>
              <a:gd name="connsiteX2" fmla="*/ 0 w 82543733"/>
              <a:gd name="connsiteY2" fmla="*/ 33475188 h 33475188"/>
              <a:gd name="connsiteX0" fmla="*/ 83626028 w 83826931"/>
              <a:gd name="connsiteY0" fmla="*/ 0 h 33475188"/>
              <a:gd name="connsiteX1" fmla="*/ 64810178 w 83826931"/>
              <a:gd name="connsiteY1" fmla="*/ 12909596 h 33475188"/>
              <a:gd name="connsiteX2" fmla="*/ 4575543 w 83826931"/>
              <a:gd name="connsiteY2" fmla="*/ 21862473 h 33475188"/>
              <a:gd name="connsiteX3" fmla="*/ 1283198 w 83826931"/>
              <a:gd name="connsiteY3" fmla="*/ 33475188 h 33475188"/>
              <a:gd name="connsiteX0" fmla="*/ 82342830 w 82543733"/>
              <a:gd name="connsiteY0" fmla="*/ 0 h 33475188"/>
              <a:gd name="connsiteX1" fmla="*/ 63526980 w 82543733"/>
              <a:gd name="connsiteY1" fmla="*/ 12909596 h 33475188"/>
              <a:gd name="connsiteX2" fmla="*/ 3292345 w 82543733"/>
              <a:gd name="connsiteY2" fmla="*/ 21862473 h 33475188"/>
              <a:gd name="connsiteX3" fmla="*/ 0 w 82543733"/>
              <a:gd name="connsiteY3" fmla="*/ 33475188 h 33475188"/>
              <a:gd name="connsiteX0" fmla="*/ 82342830 w 82543733"/>
              <a:gd name="connsiteY0" fmla="*/ 0 h 33475188"/>
              <a:gd name="connsiteX1" fmla="*/ 63526980 w 82543733"/>
              <a:gd name="connsiteY1" fmla="*/ 12909596 h 33475188"/>
              <a:gd name="connsiteX2" fmla="*/ 58936462 w 82543733"/>
              <a:gd name="connsiteY2" fmla="*/ 29026768 h 33475188"/>
              <a:gd name="connsiteX3" fmla="*/ 0 w 82543733"/>
              <a:gd name="connsiteY3" fmla="*/ 33475188 h 33475188"/>
              <a:gd name="connsiteX0" fmla="*/ 82342830 w 82543733"/>
              <a:gd name="connsiteY0" fmla="*/ 0 h 33475188"/>
              <a:gd name="connsiteX1" fmla="*/ 63526980 w 82543733"/>
              <a:gd name="connsiteY1" fmla="*/ 12909596 h 33475188"/>
              <a:gd name="connsiteX2" fmla="*/ 58936462 w 82543733"/>
              <a:gd name="connsiteY2" fmla="*/ 29026768 h 33475188"/>
              <a:gd name="connsiteX3" fmla="*/ 0 w 82543733"/>
              <a:gd name="connsiteY3" fmla="*/ 33475188 h 33475188"/>
              <a:gd name="connsiteX0" fmla="*/ 82342830 w 83048062"/>
              <a:gd name="connsiteY0" fmla="*/ 0 h 33475188"/>
              <a:gd name="connsiteX1" fmla="*/ 70103145 w 83048062"/>
              <a:gd name="connsiteY1" fmla="*/ 12909596 h 33475188"/>
              <a:gd name="connsiteX2" fmla="*/ 58936462 w 83048062"/>
              <a:gd name="connsiteY2" fmla="*/ 29026768 h 33475188"/>
              <a:gd name="connsiteX3" fmla="*/ 0 w 83048062"/>
              <a:gd name="connsiteY3" fmla="*/ 33475188 h 33475188"/>
              <a:gd name="connsiteX0" fmla="*/ 82342830 w 82489926"/>
              <a:gd name="connsiteY0" fmla="*/ 0 h 33475188"/>
              <a:gd name="connsiteX1" fmla="*/ 70103145 w 82489926"/>
              <a:gd name="connsiteY1" fmla="*/ 12909596 h 33475188"/>
              <a:gd name="connsiteX2" fmla="*/ 58936462 w 82489926"/>
              <a:gd name="connsiteY2" fmla="*/ 29026768 h 33475188"/>
              <a:gd name="connsiteX3" fmla="*/ 0 w 82489926"/>
              <a:gd name="connsiteY3" fmla="*/ 33475188 h 33475188"/>
              <a:gd name="connsiteX0" fmla="*/ 82342830 w 82489926"/>
              <a:gd name="connsiteY0" fmla="*/ 0 h 33475188"/>
              <a:gd name="connsiteX1" fmla="*/ 70103145 w 82489926"/>
              <a:gd name="connsiteY1" fmla="*/ 12909596 h 33475188"/>
              <a:gd name="connsiteX2" fmla="*/ 58936462 w 82489926"/>
              <a:gd name="connsiteY2" fmla="*/ 29026768 h 33475188"/>
              <a:gd name="connsiteX3" fmla="*/ 0 w 82489926"/>
              <a:gd name="connsiteY3" fmla="*/ 33475188 h 33475188"/>
              <a:gd name="connsiteX0" fmla="*/ 82342830 w 82489926"/>
              <a:gd name="connsiteY0" fmla="*/ 0 h 33475188"/>
              <a:gd name="connsiteX1" fmla="*/ 70103145 w 82489926"/>
              <a:gd name="connsiteY1" fmla="*/ 12909596 h 33475188"/>
              <a:gd name="connsiteX2" fmla="*/ 58936462 w 82489926"/>
              <a:gd name="connsiteY2" fmla="*/ 29026768 h 33475188"/>
              <a:gd name="connsiteX3" fmla="*/ 0 w 82489926"/>
              <a:gd name="connsiteY3" fmla="*/ 33475188 h 33475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489926" h="33475188">
                <a:moveTo>
                  <a:pt x="82342830" y="0"/>
                </a:moveTo>
                <a:cubicBezTo>
                  <a:pt x="83736305" y="4697069"/>
                  <a:pt x="74890186" y="9699553"/>
                  <a:pt x="70103145" y="12909596"/>
                </a:cubicBezTo>
                <a:cubicBezTo>
                  <a:pt x="60806297" y="16903975"/>
                  <a:pt x="76606325" y="25656022"/>
                  <a:pt x="58936462" y="29026768"/>
                </a:cubicBezTo>
                <a:cubicBezTo>
                  <a:pt x="41266599" y="32397514"/>
                  <a:pt x="19096782" y="30582603"/>
                  <a:pt x="0" y="3347518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61" name="TextBox 760">
            <a:extLst>
              <a:ext uri="{FF2B5EF4-FFF2-40B4-BE49-F238E27FC236}">
                <a16:creationId xmlns:a16="http://schemas.microsoft.com/office/drawing/2014/main" xmlns="" id="{D3E5E54B-38B3-4D2C-8CC9-07CA7F51B05F}"/>
              </a:ext>
            </a:extLst>
          </p:cNvPr>
          <p:cNvSpPr txBox="1"/>
          <p:nvPr/>
        </p:nvSpPr>
        <p:spPr>
          <a:xfrm rot="4736792">
            <a:off x="10276994" y="3723572"/>
            <a:ext cx="15200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GRNET</a:t>
            </a:r>
          </a:p>
        </p:txBody>
      </p:sp>
      <p:sp>
        <p:nvSpPr>
          <p:cNvPr id="982" name="Oval 981"/>
          <p:cNvSpPr/>
          <p:nvPr/>
        </p:nvSpPr>
        <p:spPr bwMode="auto">
          <a:xfrm>
            <a:off x="10194992" y="3400535"/>
            <a:ext cx="291108" cy="18332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latin typeface="Arial" pitchFamily="-65" charset="0"/>
                <a:ea typeface="Arial" pitchFamily="-65" charset="0"/>
                <a:cs typeface="Arial" pitchFamily="-65" charset="0"/>
              </a:rPr>
              <a:t>Milan</a:t>
            </a:r>
          </a:p>
        </p:txBody>
      </p:sp>
      <p:sp>
        <p:nvSpPr>
          <p:cNvPr id="762" name="TextBox 761">
            <a:extLst>
              <a:ext uri="{FF2B5EF4-FFF2-40B4-BE49-F238E27FC236}">
                <a16:creationId xmlns:a16="http://schemas.microsoft.com/office/drawing/2014/main" xmlns="" id="{09BCC5E8-8382-436C-9983-CE27CDAB2298}"/>
              </a:ext>
            </a:extLst>
          </p:cNvPr>
          <p:cNvSpPr txBox="1"/>
          <p:nvPr/>
        </p:nvSpPr>
        <p:spPr>
          <a:xfrm>
            <a:off x="6601613" y="3189263"/>
            <a:ext cx="104196" cy="5847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4572" rtlCol="0">
            <a:spAutoFit/>
          </a:bodyPr>
          <a:lstStyle/>
          <a:p>
            <a:pPr algn="ctr"/>
            <a:r>
              <a:rPr lang="en-US" sz="350" dirty="0"/>
              <a:t>ESnet</a:t>
            </a:r>
          </a:p>
        </p:txBody>
      </p:sp>
      <p:sp>
        <p:nvSpPr>
          <p:cNvPr id="763" name="TextBox 762">
            <a:extLst>
              <a:ext uri="{FF2B5EF4-FFF2-40B4-BE49-F238E27FC236}">
                <a16:creationId xmlns:a16="http://schemas.microsoft.com/office/drawing/2014/main" xmlns="" id="{8ABED769-FC18-4283-8EE3-93B12BCAB69E}"/>
              </a:ext>
            </a:extLst>
          </p:cNvPr>
          <p:cNvSpPr txBox="1"/>
          <p:nvPr/>
        </p:nvSpPr>
        <p:spPr>
          <a:xfrm rot="18172063">
            <a:off x="4279675" y="3627232"/>
            <a:ext cx="16953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To ESnet</a:t>
            </a:r>
          </a:p>
        </p:txBody>
      </p:sp>
      <p:sp>
        <p:nvSpPr>
          <p:cNvPr id="764" name="Freeform 1330">
            <a:extLst>
              <a:ext uri="{FF2B5EF4-FFF2-40B4-BE49-F238E27FC236}">
                <a16:creationId xmlns:a16="http://schemas.microsoft.com/office/drawing/2014/main" xmlns="" id="{BD638A3C-3921-4660-8D1B-9D1479717E50}"/>
              </a:ext>
            </a:extLst>
          </p:cNvPr>
          <p:cNvSpPr/>
          <p:nvPr/>
        </p:nvSpPr>
        <p:spPr bwMode="auto">
          <a:xfrm flipH="1">
            <a:off x="10207344" y="3176124"/>
            <a:ext cx="726457" cy="115311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29239870 w 29241312"/>
              <a:gd name="connsiteY0" fmla="*/ 31 h 33959239"/>
              <a:gd name="connsiteX1" fmla="*/ 10324766 w 29241312"/>
              <a:gd name="connsiteY1" fmla="*/ 13711498 h 33959239"/>
              <a:gd name="connsiteX2" fmla="*/ 17066307 w 29241312"/>
              <a:gd name="connsiteY2" fmla="*/ 33959239 h 33959239"/>
              <a:gd name="connsiteX0" fmla="*/ 25662272 w 25667857"/>
              <a:gd name="connsiteY0" fmla="*/ 31 h 33959239"/>
              <a:gd name="connsiteX1" fmla="*/ 19512854 w 25667857"/>
              <a:gd name="connsiteY1" fmla="*/ 14170669 h 33959239"/>
              <a:gd name="connsiteX2" fmla="*/ 13488709 w 25667857"/>
              <a:gd name="connsiteY2" fmla="*/ 33959239 h 33959239"/>
              <a:gd name="connsiteX0" fmla="*/ 28373277 w 28378862"/>
              <a:gd name="connsiteY0" fmla="*/ 31 h 33959239"/>
              <a:gd name="connsiteX1" fmla="*/ 22223859 w 28378862"/>
              <a:gd name="connsiteY1" fmla="*/ 14170669 h 33959239"/>
              <a:gd name="connsiteX2" fmla="*/ 16199714 w 28378862"/>
              <a:gd name="connsiteY2" fmla="*/ 33959239 h 33959239"/>
              <a:gd name="connsiteX0" fmla="*/ 27595592 w 27622428"/>
              <a:gd name="connsiteY0" fmla="*/ 31 h 33959239"/>
              <a:gd name="connsiteX1" fmla="*/ 25020576 w 27622428"/>
              <a:gd name="connsiteY1" fmla="*/ 14170669 h 33959239"/>
              <a:gd name="connsiteX2" fmla="*/ 15422029 w 27622428"/>
              <a:gd name="connsiteY2" fmla="*/ 33959239 h 33959239"/>
              <a:gd name="connsiteX0" fmla="*/ 27595592 w 27595605"/>
              <a:gd name="connsiteY0" fmla="*/ 0 h 33959208"/>
              <a:gd name="connsiteX1" fmla="*/ 18277964 w 27595605"/>
              <a:gd name="connsiteY1" fmla="*/ 2505432 h 33959208"/>
              <a:gd name="connsiteX2" fmla="*/ 25020576 w 27595605"/>
              <a:gd name="connsiteY2" fmla="*/ 14170638 h 33959208"/>
              <a:gd name="connsiteX3" fmla="*/ 15422029 w 27595605"/>
              <a:gd name="connsiteY3" fmla="*/ 33959208 h 33959208"/>
              <a:gd name="connsiteX0" fmla="*/ 29794276 w 29794276"/>
              <a:gd name="connsiteY0" fmla="*/ 0 h 33836992"/>
              <a:gd name="connsiteX1" fmla="*/ 18277964 w 29794276"/>
              <a:gd name="connsiteY1" fmla="*/ 2383216 h 33836992"/>
              <a:gd name="connsiteX2" fmla="*/ 25020576 w 29794276"/>
              <a:gd name="connsiteY2" fmla="*/ 14048422 h 33836992"/>
              <a:gd name="connsiteX3" fmla="*/ 15422029 w 29794276"/>
              <a:gd name="connsiteY3" fmla="*/ 33836992 h 33836992"/>
              <a:gd name="connsiteX0" fmla="*/ 31993003 w 31993003"/>
              <a:gd name="connsiteY0" fmla="*/ 0 h 33592553"/>
              <a:gd name="connsiteX1" fmla="*/ 18277964 w 31993003"/>
              <a:gd name="connsiteY1" fmla="*/ 2138777 h 33592553"/>
              <a:gd name="connsiteX2" fmla="*/ 25020576 w 31993003"/>
              <a:gd name="connsiteY2" fmla="*/ 13803983 h 33592553"/>
              <a:gd name="connsiteX3" fmla="*/ 15422029 w 31993003"/>
              <a:gd name="connsiteY3" fmla="*/ 33592553 h 33592553"/>
              <a:gd name="connsiteX0" fmla="*/ 25836657 w 25836657"/>
              <a:gd name="connsiteY0" fmla="*/ 0 h 34228086"/>
              <a:gd name="connsiteX1" fmla="*/ 18277964 w 25836657"/>
              <a:gd name="connsiteY1" fmla="*/ 2774310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15199790 w 25836657"/>
              <a:gd name="connsiteY1" fmla="*/ 2627648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9922946 w 25836657"/>
              <a:gd name="connsiteY1" fmla="*/ 7320817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9922946 w 25836657"/>
              <a:gd name="connsiteY1" fmla="*/ 7320817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15722636 w 25020589"/>
              <a:gd name="connsiteY0" fmla="*/ 0 h 34325863"/>
              <a:gd name="connsiteX1" fmla="*/ 9922946 w 25020589"/>
              <a:gd name="connsiteY1" fmla="*/ 7418594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15722636 w 25020589"/>
              <a:gd name="connsiteY0" fmla="*/ 0 h 34325863"/>
              <a:gd name="connsiteX1" fmla="*/ 2447374 w 25020589"/>
              <a:gd name="connsiteY1" fmla="*/ 7320817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15722636 w 25020589"/>
              <a:gd name="connsiteY0" fmla="*/ 0 h 34325863"/>
              <a:gd name="connsiteX1" fmla="*/ 2447374 w 25020589"/>
              <a:gd name="connsiteY1" fmla="*/ 7320817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20426861 w 25020589"/>
              <a:gd name="connsiteY0" fmla="*/ 0 h 33999006"/>
              <a:gd name="connsiteX1" fmla="*/ 2447374 w 25020589"/>
              <a:gd name="connsiteY1" fmla="*/ 6993960 h 33999006"/>
              <a:gd name="connsiteX2" fmla="*/ 25020576 w 25020589"/>
              <a:gd name="connsiteY2" fmla="*/ 14210436 h 33999006"/>
              <a:gd name="connsiteX3" fmla="*/ 15422029 w 25020589"/>
              <a:gd name="connsiteY3" fmla="*/ 33999006 h 33999006"/>
              <a:gd name="connsiteX0" fmla="*/ 18907822 w 31611847"/>
              <a:gd name="connsiteY0" fmla="*/ 0 h 33999006"/>
              <a:gd name="connsiteX1" fmla="*/ 928335 w 31611847"/>
              <a:gd name="connsiteY1" fmla="*/ 6993960 h 33999006"/>
              <a:gd name="connsiteX2" fmla="*/ 31611847 w 31611847"/>
              <a:gd name="connsiteY2" fmla="*/ 14263475 h 33999006"/>
              <a:gd name="connsiteX3" fmla="*/ 13902990 w 31611847"/>
              <a:gd name="connsiteY3" fmla="*/ 33999006 h 33999006"/>
              <a:gd name="connsiteX0" fmla="*/ 18373143 w 31077168"/>
              <a:gd name="connsiteY0" fmla="*/ 0 h 14263478"/>
              <a:gd name="connsiteX1" fmla="*/ 393656 w 31077168"/>
              <a:gd name="connsiteY1" fmla="*/ 6993960 h 14263478"/>
              <a:gd name="connsiteX2" fmla="*/ 31077168 w 31077168"/>
              <a:gd name="connsiteY2" fmla="*/ 14263475 h 14263478"/>
              <a:gd name="connsiteX0" fmla="*/ 46628146 w 46628168"/>
              <a:gd name="connsiteY0" fmla="*/ 0 h 9109960"/>
              <a:gd name="connsiteX1" fmla="*/ 28648659 w 46628168"/>
              <a:gd name="connsiteY1" fmla="*/ 6993960 h 9109960"/>
              <a:gd name="connsiteX2" fmla="*/ 2967671 w 46628168"/>
              <a:gd name="connsiteY2" fmla="*/ 9109960 h 9109960"/>
              <a:gd name="connsiteX0" fmla="*/ 46628146 w 46628168"/>
              <a:gd name="connsiteY0" fmla="*/ 0 h 9109960"/>
              <a:gd name="connsiteX1" fmla="*/ 28648657 w 46628168"/>
              <a:gd name="connsiteY1" fmla="*/ 4768579 h 9109960"/>
              <a:gd name="connsiteX2" fmla="*/ 2967671 w 46628168"/>
              <a:gd name="connsiteY2" fmla="*/ 9109960 h 9109960"/>
              <a:gd name="connsiteX0" fmla="*/ 43660476 w 43660498"/>
              <a:gd name="connsiteY0" fmla="*/ 0 h 9109960"/>
              <a:gd name="connsiteX1" fmla="*/ 25680987 w 43660498"/>
              <a:gd name="connsiteY1" fmla="*/ 4768579 h 9109960"/>
              <a:gd name="connsiteX2" fmla="*/ 1 w 43660498"/>
              <a:gd name="connsiteY2" fmla="*/ 9109960 h 9109960"/>
              <a:gd name="connsiteX0" fmla="*/ 43660476 w 43660498"/>
              <a:gd name="connsiteY0" fmla="*/ 0 h 9109960"/>
              <a:gd name="connsiteX1" fmla="*/ 20940047 w 43660498"/>
              <a:gd name="connsiteY1" fmla="*/ 4710016 h 9109960"/>
              <a:gd name="connsiteX2" fmla="*/ 1 w 43660498"/>
              <a:gd name="connsiteY2" fmla="*/ 9109960 h 9109960"/>
              <a:gd name="connsiteX0" fmla="*/ 43660498 w 43660498"/>
              <a:gd name="connsiteY0" fmla="*/ 0 h 9519899"/>
              <a:gd name="connsiteX1" fmla="*/ 20940047 w 43660498"/>
              <a:gd name="connsiteY1" fmla="*/ 5119955 h 9519899"/>
              <a:gd name="connsiteX2" fmla="*/ 1 w 43660498"/>
              <a:gd name="connsiteY2" fmla="*/ 9519899 h 9519899"/>
              <a:gd name="connsiteX0" fmla="*/ 43660498 w 43660498"/>
              <a:gd name="connsiteY0" fmla="*/ 0 h 9519899"/>
              <a:gd name="connsiteX1" fmla="*/ 27261300 w 43660498"/>
              <a:gd name="connsiteY1" fmla="*/ 5471331 h 9519899"/>
              <a:gd name="connsiteX2" fmla="*/ 1 w 43660498"/>
              <a:gd name="connsiteY2" fmla="*/ 9519899 h 9519899"/>
              <a:gd name="connsiteX0" fmla="*/ 43660498 w 43660498"/>
              <a:gd name="connsiteY0" fmla="*/ 0 h 9519899"/>
              <a:gd name="connsiteX1" fmla="*/ 21466818 w 43660498"/>
              <a:gd name="connsiteY1" fmla="*/ 5178518 h 9519899"/>
              <a:gd name="connsiteX2" fmla="*/ 1 w 43660498"/>
              <a:gd name="connsiteY2" fmla="*/ 9519899 h 9519899"/>
              <a:gd name="connsiteX0" fmla="*/ 62092562 w 62092562"/>
              <a:gd name="connsiteY0" fmla="*/ 0 h 11253792"/>
              <a:gd name="connsiteX1" fmla="*/ 21466818 w 62092562"/>
              <a:gd name="connsiteY1" fmla="*/ 6912411 h 11253792"/>
              <a:gd name="connsiteX2" fmla="*/ 1 w 62092562"/>
              <a:gd name="connsiteY2" fmla="*/ 11253792 h 11253792"/>
              <a:gd name="connsiteX0" fmla="*/ 62092562 w 62092562"/>
              <a:gd name="connsiteY0" fmla="*/ 0 h 11253792"/>
              <a:gd name="connsiteX1" fmla="*/ 28083450 w 62092562"/>
              <a:gd name="connsiteY1" fmla="*/ 4390384 h 11253792"/>
              <a:gd name="connsiteX2" fmla="*/ 1 w 62092562"/>
              <a:gd name="connsiteY2" fmla="*/ 11253792 h 11253792"/>
              <a:gd name="connsiteX0" fmla="*/ 65400905 w 65400905"/>
              <a:gd name="connsiteY0" fmla="*/ 0 h 11201255"/>
              <a:gd name="connsiteX1" fmla="*/ 31391793 w 65400905"/>
              <a:gd name="connsiteY1" fmla="*/ 4390384 h 11201255"/>
              <a:gd name="connsiteX2" fmla="*/ 0 w 65400905"/>
              <a:gd name="connsiteY2" fmla="*/ 11201255 h 11201255"/>
              <a:gd name="connsiteX0" fmla="*/ 65400905 w 65400905"/>
              <a:gd name="connsiteY0" fmla="*/ 0 h 11201255"/>
              <a:gd name="connsiteX1" fmla="*/ 31391793 w 65400905"/>
              <a:gd name="connsiteY1" fmla="*/ 4390384 h 11201255"/>
              <a:gd name="connsiteX2" fmla="*/ 0 w 65400905"/>
              <a:gd name="connsiteY2" fmla="*/ 11201255 h 11201255"/>
              <a:gd name="connsiteX0" fmla="*/ 65400905 w 65400905"/>
              <a:gd name="connsiteY0" fmla="*/ 0 h 11201255"/>
              <a:gd name="connsiteX1" fmla="*/ 25720418 w 65400905"/>
              <a:gd name="connsiteY1" fmla="*/ 4075135 h 11201255"/>
              <a:gd name="connsiteX2" fmla="*/ 0 w 65400905"/>
              <a:gd name="connsiteY2" fmla="*/ 11201255 h 11201255"/>
              <a:gd name="connsiteX0" fmla="*/ 65400905 w 65400905"/>
              <a:gd name="connsiteY0" fmla="*/ 0 h 11201255"/>
              <a:gd name="connsiteX1" fmla="*/ 20048988 w 65400905"/>
              <a:gd name="connsiteY1" fmla="*/ 4915806 h 11201255"/>
              <a:gd name="connsiteX2" fmla="*/ 0 w 65400905"/>
              <a:gd name="connsiteY2" fmla="*/ 11201255 h 11201255"/>
              <a:gd name="connsiteX0" fmla="*/ 72094153 w 72094153"/>
              <a:gd name="connsiteY0" fmla="*/ 0 h 10821402"/>
              <a:gd name="connsiteX1" fmla="*/ 20048988 w 72094153"/>
              <a:gd name="connsiteY1" fmla="*/ 4535953 h 10821402"/>
              <a:gd name="connsiteX2" fmla="*/ 0 w 72094153"/>
              <a:gd name="connsiteY2" fmla="*/ 10821402 h 10821402"/>
              <a:gd name="connsiteX0" fmla="*/ 72094153 w 72094153"/>
              <a:gd name="connsiteY0" fmla="*/ 0 h 10821402"/>
              <a:gd name="connsiteX1" fmla="*/ 25849880 w 72094153"/>
              <a:gd name="connsiteY1" fmla="*/ 4535952 h 10821402"/>
              <a:gd name="connsiteX2" fmla="*/ 0 w 72094153"/>
              <a:gd name="connsiteY2" fmla="*/ 10821402 h 10821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094153" h="10821402">
                <a:moveTo>
                  <a:pt x="72094153" y="0"/>
                </a:moveTo>
                <a:cubicBezTo>
                  <a:pt x="42413467" y="1170062"/>
                  <a:pt x="33126629" y="2949302"/>
                  <a:pt x="25849880" y="4535952"/>
                </a:cubicBezTo>
                <a:cubicBezTo>
                  <a:pt x="18573131" y="6122602"/>
                  <a:pt x="10608255" y="8166559"/>
                  <a:pt x="0" y="10821402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93" name="Freeform 7"/>
          <p:cNvSpPr>
            <a:spLocks/>
          </p:cNvSpPr>
          <p:nvPr/>
        </p:nvSpPr>
        <p:spPr bwMode="auto">
          <a:xfrm>
            <a:off x="10829245" y="4172335"/>
            <a:ext cx="700390" cy="531101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1294" name="TextBox 1293"/>
          <p:cNvSpPr txBox="1"/>
          <p:nvPr/>
        </p:nvSpPr>
        <p:spPr>
          <a:xfrm>
            <a:off x="11001839" y="4156470"/>
            <a:ext cx="355199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 dirty="0">
                <a:cs typeface="Arial" panose="020B0604020202020204" pitchFamily="34" charset="0"/>
              </a:rPr>
              <a:t>CERN</a:t>
            </a:r>
          </a:p>
          <a:p>
            <a:pPr algn="ctr"/>
            <a:r>
              <a:rPr lang="en-US" sz="650" b="1" u="sng" dirty="0">
                <a:cs typeface="Arial" panose="020B0604020202020204" pitchFamily="34" charset="0"/>
              </a:rPr>
              <a:t>Geneva</a:t>
            </a:r>
          </a:p>
        </p:txBody>
      </p:sp>
      <p:sp>
        <p:nvSpPr>
          <p:cNvPr id="1295" name="TextBox 1294"/>
          <p:cNvSpPr txBox="1"/>
          <p:nvPr/>
        </p:nvSpPr>
        <p:spPr>
          <a:xfrm>
            <a:off x="11073033" y="4513345"/>
            <a:ext cx="212815" cy="78483"/>
          </a:xfrm>
          <a:prstGeom prst="rect">
            <a:avLst/>
          </a:prstGeom>
          <a:solidFill>
            <a:srgbClr val="99CCFF"/>
          </a:solidFill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CERN-T1</a:t>
            </a:r>
          </a:p>
        </p:txBody>
      </p:sp>
      <p:sp>
        <p:nvSpPr>
          <p:cNvPr id="1298" name="TextBox 1297"/>
          <p:cNvSpPr txBox="1"/>
          <p:nvPr/>
        </p:nvSpPr>
        <p:spPr>
          <a:xfrm>
            <a:off x="11050589" y="4399763"/>
            <a:ext cx="257699" cy="93872"/>
          </a:xfrm>
          <a:prstGeom prst="rect">
            <a:avLst/>
          </a:prstGeom>
          <a:solidFill>
            <a:srgbClr val="99CCFF"/>
          </a:solidFill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550" b="1" dirty="0"/>
              <a:t>CERN-T0</a:t>
            </a:r>
          </a:p>
        </p:txBody>
      </p:sp>
      <p:sp>
        <p:nvSpPr>
          <p:cNvPr id="766" name="Trapezoid 765">
            <a:extLst>
              <a:ext uri="{FF2B5EF4-FFF2-40B4-BE49-F238E27FC236}">
                <a16:creationId xmlns:a16="http://schemas.microsoft.com/office/drawing/2014/main" xmlns="" id="{C008ED32-8FC9-4CFC-9B4E-267E6D7BD598}"/>
              </a:ext>
            </a:extLst>
          </p:cNvPr>
          <p:cNvSpPr/>
          <p:nvPr/>
        </p:nvSpPr>
        <p:spPr bwMode="auto">
          <a:xfrm>
            <a:off x="6810279" y="3361832"/>
            <a:ext cx="228607" cy="15791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4572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NET2</a:t>
            </a:r>
            <a:br>
              <a:rPr lang="en-US" sz="450" dirty="0">
                <a:ea typeface="Arial" pitchFamily="-65" charset="0"/>
                <a:cs typeface="Arial" pitchFamily="-65" charset="0"/>
              </a:rPr>
            </a:br>
            <a:r>
              <a:rPr lang="en-US" sz="450" dirty="0">
                <a:ea typeface="Arial" pitchFamily="-65" charset="0"/>
                <a:cs typeface="Arial" pitchFamily="-65" charset="0"/>
              </a:rPr>
              <a:t>BU</a:t>
            </a:r>
          </a:p>
        </p:txBody>
      </p:sp>
      <p:sp>
        <p:nvSpPr>
          <p:cNvPr id="768" name="TextBox 767">
            <a:extLst>
              <a:ext uri="{FF2B5EF4-FFF2-40B4-BE49-F238E27FC236}">
                <a16:creationId xmlns:a16="http://schemas.microsoft.com/office/drawing/2014/main" xmlns="" id="{7F9CBB4E-B076-4BE8-97FF-EA68DEA6AACA}"/>
              </a:ext>
            </a:extLst>
          </p:cNvPr>
          <p:cNvSpPr txBox="1"/>
          <p:nvPr/>
        </p:nvSpPr>
        <p:spPr>
          <a:xfrm rot="1108542">
            <a:off x="6935220" y="3182663"/>
            <a:ext cx="104196" cy="5847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4572" rtlCol="0">
            <a:spAutoFit/>
          </a:bodyPr>
          <a:lstStyle/>
          <a:p>
            <a:pPr algn="ctr"/>
            <a:r>
              <a:rPr lang="en-US" sz="350" dirty="0"/>
              <a:t>ESnet</a:t>
            </a:r>
          </a:p>
        </p:txBody>
      </p:sp>
      <p:sp>
        <p:nvSpPr>
          <p:cNvPr id="739" name="TextBox 738">
            <a:extLst>
              <a:ext uri="{FF2B5EF4-FFF2-40B4-BE49-F238E27FC236}">
                <a16:creationId xmlns:a16="http://schemas.microsoft.com/office/drawing/2014/main" xmlns="" id="{836F9C14-7899-40EF-B56B-93DB864FC04C}"/>
              </a:ext>
            </a:extLst>
          </p:cNvPr>
          <p:cNvSpPr txBox="1"/>
          <p:nvPr/>
        </p:nvSpPr>
        <p:spPr>
          <a:xfrm rot="17399462">
            <a:off x="4329830" y="3773390"/>
            <a:ext cx="166263" cy="5847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4572" rtlCol="0">
            <a:spAutoFit/>
          </a:bodyPr>
          <a:lstStyle/>
          <a:p>
            <a:pPr algn="ctr"/>
            <a:r>
              <a:rPr lang="en-US" sz="350" dirty="0"/>
              <a:t>To ESnet</a:t>
            </a:r>
          </a:p>
        </p:txBody>
      </p:sp>
      <p:sp>
        <p:nvSpPr>
          <p:cNvPr id="746" name="TextBox 745">
            <a:extLst>
              <a:ext uri="{FF2B5EF4-FFF2-40B4-BE49-F238E27FC236}">
                <a16:creationId xmlns:a16="http://schemas.microsoft.com/office/drawing/2014/main" xmlns="" id="{BD7ED68F-8FFD-4052-824C-E1934DB15282}"/>
              </a:ext>
            </a:extLst>
          </p:cNvPr>
          <p:cNvSpPr txBox="1"/>
          <p:nvPr/>
        </p:nvSpPr>
        <p:spPr>
          <a:xfrm rot="4205555">
            <a:off x="4612321" y="3752191"/>
            <a:ext cx="16953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To ESnet</a:t>
            </a:r>
          </a:p>
        </p:txBody>
      </p:sp>
      <p:sp>
        <p:nvSpPr>
          <p:cNvPr id="754" name="TextBox 753">
            <a:extLst>
              <a:ext uri="{FF2B5EF4-FFF2-40B4-BE49-F238E27FC236}">
                <a16:creationId xmlns:a16="http://schemas.microsoft.com/office/drawing/2014/main" xmlns="" id="{D4B6B1EA-F547-4530-9BBC-044537DD6F7B}"/>
              </a:ext>
            </a:extLst>
          </p:cNvPr>
          <p:cNvSpPr txBox="1"/>
          <p:nvPr/>
        </p:nvSpPr>
        <p:spPr>
          <a:xfrm rot="20523467">
            <a:off x="3782718" y="3841223"/>
            <a:ext cx="104196" cy="5847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4572" rtlCol="0">
            <a:spAutoFit/>
          </a:bodyPr>
          <a:lstStyle/>
          <a:p>
            <a:pPr algn="ctr"/>
            <a:r>
              <a:rPr lang="en-US" sz="350" dirty="0"/>
              <a:t>ESnet</a:t>
            </a:r>
          </a:p>
        </p:txBody>
      </p:sp>
      <p:sp>
        <p:nvSpPr>
          <p:cNvPr id="769" name="Trapezoid 768">
            <a:extLst>
              <a:ext uri="{FF2B5EF4-FFF2-40B4-BE49-F238E27FC236}">
                <a16:creationId xmlns:a16="http://schemas.microsoft.com/office/drawing/2014/main" xmlns="" id="{03368422-C3FB-425E-B6CB-F30EE35B1587}"/>
              </a:ext>
            </a:extLst>
          </p:cNvPr>
          <p:cNvSpPr/>
          <p:nvPr/>
        </p:nvSpPr>
        <p:spPr bwMode="auto">
          <a:xfrm>
            <a:off x="3333485" y="3936455"/>
            <a:ext cx="247958" cy="115903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UCSB</a:t>
            </a:r>
          </a:p>
        </p:txBody>
      </p:sp>
      <p:sp>
        <p:nvSpPr>
          <p:cNvPr id="772" name="TextBox 771">
            <a:extLst>
              <a:ext uri="{FF2B5EF4-FFF2-40B4-BE49-F238E27FC236}">
                <a16:creationId xmlns:a16="http://schemas.microsoft.com/office/drawing/2014/main" xmlns="" id="{CC70C226-70D7-4CC2-8B29-47E6BEFAEC49}"/>
              </a:ext>
            </a:extLst>
          </p:cNvPr>
          <p:cNvSpPr txBox="1"/>
          <p:nvPr/>
        </p:nvSpPr>
        <p:spPr>
          <a:xfrm rot="1125480">
            <a:off x="3387230" y="3800630"/>
            <a:ext cx="104196" cy="5847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4572" rtlCol="0">
            <a:spAutoFit/>
          </a:bodyPr>
          <a:lstStyle/>
          <a:p>
            <a:pPr algn="ctr"/>
            <a:r>
              <a:rPr lang="en-US" sz="350" dirty="0"/>
              <a:t>ESnet</a:t>
            </a:r>
          </a:p>
        </p:txBody>
      </p:sp>
      <p:sp>
        <p:nvSpPr>
          <p:cNvPr id="774" name="TextBox 773">
            <a:extLst>
              <a:ext uri="{FF2B5EF4-FFF2-40B4-BE49-F238E27FC236}">
                <a16:creationId xmlns:a16="http://schemas.microsoft.com/office/drawing/2014/main" xmlns="" id="{CF6C4BA1-1315-477A-9298-01DCC30E3589}"/>
              </a:ext>
            </a:extLst>
          </p:cNvPr>
          <p:cNvSpPr txBox="1"/>
          <p:nvPr/>
        </p:nvSpPr>
        <p:spPr>
          <a:xfrm rot="836252">
            <a:off x="4230638" y="3332853"/>
            <a:ext cx="16953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To ESnet</a:t>
            </a:r>
          </a:p>
        </p:txBody>
      </p:sp>
      <p:sp>
        <p:nvSpPr>
          <p:cNvPr id="777" name="Freeform 584">
            <a:extLst>
              <a:ext uri="{FF2B5EF4-FFF2-40B4-BE49-F238E27FC236}">
                <a16:creationId xmlns:a16="http://schemas.microsoft.com/office/drawing/2014/main" xmlns="" id="{DA2E455F-11DC-4A7A-811C-09A6B864EAA1}"/>
              </a:ext>
            </a:extLst>
          </p:cNvPr>
          <p:cNvSpPr/>
          <p:nvPr/>
        </p:nvSpPr>
        <p:spPr bwMode="auto">
          <a:xfrm>
            <a:off x="1003999" y="2861242"/>
            <a:ext cx="7728265" cy="2788085"/>
          </a:xfrm>
          <a:custGeom>
            <a:avLst/>
            <a:gdLst>
              <a:gd name="connsiteX0" fmla="*/ 0 w 5424782"/>
              <a:gd name="connsiteY0" fmla="*/ 6304547 h 6304547"/>
              <a:gd name="connsiteX1" fmla="*/ 731520 w 5424782"/>
              <a:gd name="connsiteY1" fmla="*/ 5611528 h 6304547"/>
              <a:gd name="connsiteX2" fmla="*/ 2858703 w 5424782"/>
              <a:gd name="connsiteY2" fmla="*/ 5159141 h 6304547"/>
              <a:gd name="connsiteX3" fmla="*/ 3272589 w 5424782"/>
              <a:gd name="connsiteY3" fmla="*/ 3243714 h 6304547"/>
              <a:gd name="connsiteX4" fmla="*/ 5322771 w 5424782"/>
              <a:gd name="connsiteY4" fmla="*/ 2011680 h 6304547"/>
              <a:gd name="connsiteX5" fmla="*/ 4928135 w 5424782"/>
              <a:gd name="connsiteY5" fmla="*/ 0 h 6304547"/>
              <a:gd name="connsiteX0" fmla="*/ 0 w 5323533"/>
              <a:gd name="connsiteY0" fmla="*/ 6304547 h 6304547"/>
              <a:gd name="connsiteX1" fmla="*/ 731520 w 5323533"/>
              <a:gd name="connsiteY1" fmla="*/ 5611528 h 6304547"/>
              <a:gd name="connsiteX2" fmla="*/ 2858703 w 5323533"/>
              <a:gd name="connsiteY2" fmla="*/ 5159141 h 6304547"/>
              <a:gd name="connsiteX3" fmla="*/ 3272589 w 5323533"/>
              <a:gd name="connsiteY3" fmla="*/ 3243714 h 6304547"/>
              <a:gd name="connsiteX4" fmla="*/ 5322771 w 5323533"/>
              <a:gd name="connsiteY4" fmla="*/ 2011680 h 6304547"/>
              <a:gd name="connsiteX5" fmla="*/ 4928135 w 5323533"/>
              <a:gd name="connsiteY5" fmla="*/ 0 h 6304547"/>
              <a:gd name="connsiteX0" fmla="*/ 0 w 5323533"/>
              <a:gd name="connsiteY0" fmla="*/ 6304547 h 6304547"/>
              <a:gd name="connsiteX1" fmla="*/ 731520 w 5323533"/>
              <a:gd name="connsiteY1" fmla="*/ 5611528 h 6304547"/>
              <a:gd name="connsiteX2" fmla="*/ 2858703 w 5323533"/>
              <a:gd name="connsiteY2" fmla="*/ 5159141 h 6304547"/>
              <a:gd name="connsiteX3" fmla="*/ 3272589 w 5323533"/>
              <a:gd name="connsiteY3" fmla="*/ 3243714 h 6304547"/>
              <a:gd name="connsiteX4" fmla="*/ 5322771 w 5323533"/>
              <a:gd name="connsiteY4" fmla="*/ 1963554 h 6304547"/>
              <a:gd name="connsiteX5" fmla="*/ 4928135 w 5323533"/>
              <a:gd name="connsiteY5" fmla="*/ 0 h 6304547"/>
              <a:gd name="connsiteX0" fmla="*/ 0 w 4956082"/>
              <a:gd name="connsiteY0" fmla="*/ 6479316 h 6479316"/>
              <a:gd name="connsiteX1" fmla="*/ 731520 w 4956082"/>
              <a:gd name="connsiteY1" fmla="*/ 5786297 h 6479316"/>
              <a:gd name="connsiteX2" fmla="*/ 2858703 w 4956082"/>
              <a:gd name="connsiteY2" fmla="*/ 5333910 h 6479316"/>
              <a:gd name="connsiteX3" fmla="*/ 3272589 w 4956082"/>
              <a:gd name="connsiteY3" fmla="*/ 3418483 h 6479316"/>
              <a:gd name="connsiteX4" fmla="*/ 2512194 w 4956082"/>
              <a:gd name="connsiteY4" fmla="*/ 126643 h 6479316"/>
              <a:gd name="connsiteX5" fmla="*/ 4928135 w 4956082"/>
              <a:gd name="connsiteY5" fmla="*/ 174769 h 6479316"/>
              <a:gd name="connsiteX0" fmla="*/ 0 w 3981625"/>
              <a:gd name="connsiteY0" fmla="*/ 6805061 h 6805061"/>
              <a:gd name="connsiteX1" fmla="*/ 731520 w 3981625"/>
              <a:gd name="connsiteY1" fmla="*/ 6112042 h 6805061"/>
              <a:gd name="connsiteX2" fmla="*/ 2858703 w 3981625"/>
              <a:gd name="connsiteY2" fmla="*/ 5659655 h 6805061"/>
              <a:gd name="connsiteX3" fmla="*/ 3272589 w 3981625"/>
              <a:gd name="connsiteY3" fmla="*/ 3744228 h 6805061"/>
              <a:gd name="connsiteX4" fmla="*/ 2512194 w 3981625"/>
              <a:gd name="connsiteY4" fmla="*/ 452388 h 6805061"/>
              <a:gd name="connsiteX5" fmla="*/ 3936733 w 3981625"/>
              <a:gd name="connsiteY5" fmla="*/ 0 h 6805061"/>
              <a:gd name="connsiteX0" fmla="*/ 0 w 3936733"/>
              <a:gd name="connsiteY0" fmla="*/ 6805061 h 6805061"/>
              <a:gd name="connsiteX1" fmla="*/ 731520 w 3936733"/>
              <a:gd name="connsiteY1" fmla="*/ 6112042 h 6805061"/>
              <a:gd name="connsiteX2" fmla="*/ 2858703 w 3936733"/>
              <a:gd name="connsiteY2" fmla="*/ 5659655 h 6805061"/>
              <a:gd name="connsiteX3" fmla="*/ 3272589 w 3936733"/>
              <a:gd name="connsiteY3" fmla="*/ 3744228 h 6805061"/>
              <a:gd name="connsiteX4" fmla="*/ 2512194 w 3936733"/>
              <a:gd name="connsiteY4" fmla="*/ 452388 h 6805061"/>
              <a:gd name="connsiteX5" fmla="*/ 3936733 w 3936733"/>
              <a:gd name="connsiteY5" fmla="*/ 0 h 6805061"/>
              <a:gd name="connsiteX0" fmla="*/ 0 w 3936733"/>
              <a:gd name="connsiteY0" fmla="*/ 6805061 h 6805061"/>
              <a:gd name="connsiteX1" fmla="*/ 731520 w 3936733"/>
              <a:gd name="connsiteY1" fmla="*/ 6112042 h 6805061"/>
              <a:gd name="connsiteX2" fmla="*/ 2858703 w 3936733"/>
              <a:gd name="connsiteY2" fmla="*/ 5659655 h 6805061"/>
              <a:gd name="connsiteX3" fmla="*/ 3272589 w 3936733"/>
              <a:gd name="connsiteY3" fmla="*/ 3744228 h 6805061"/>
              <a:gd name="connsiteX4" fmla="*/ 2685448 w 3936733"/>
              <a:gd name="connsiteY4" fmla="*/ 933651 h 6805061"/>
              <a:gd name="connsiteX5" fmla="*/ 3936733 w 3936733"/>
              <a:gd name="connsiteY5" fmla="*/ 0 h 6805061"/>
              <a:gd name="connsiteX0" fmla="*/ 0 w 3936733"/>
              <a:gd name="connsiteY0" fmla="*/ 6805061 h 6805061"/>
              <a:gd name="connsiteX1" fmla="*/ 731520 w 3936733"/>
              <a:gd name="connsiteY1" fmla="*/ 6112042 h 6805061"/>
              <a:gd name="connsiteX2" fmla="*/ 2858703 w 3936733"/>
              <a:gd name="connsiteY2" fmla="*/ 5659655 h 6805061"/>
              <a:gd name="connsiteX3" fmla="*/ 2685448 w 3936733"/>
              <a:gd name="connsiteY3" fmla="*/ 933651 h 6805061"/>
              <a:gd name="connsiteX4" fmla="*/ 3936733 w 3936733"/>
              <a:gd name="connsiteY4" fmla="*/ 0 h 6805061"/>
              <a:gd name="connsiteX0" fmla="*/ 0 w 3936733"/>
              <a:gd name="connsiteY0" fmla="*/ 6805061 h 6805061"/>
              <a:gd name="connsiteX1" fmla="*/ 731520 w 3936733"/>
              <a:gd name="connsiteY1" fmla="*/ 6112042 h 6805061"/>
              <a:gd name="connsiteX2" fmla="*/ 2444816 w 3936733"/>
              <a:gd name="connsiteY2" fmla="*/ 5611529 h 6805061"/>
              <a:gd name="connsiteX3" fmla="*/ 2685448 w 3936733"/>
              <a:gd name="connsiteY3" fmla="*/ 933651 h 6805061"/>
              <a:gd name="connsiteX4" fmla="*/ 3936733 w 3936733"/>
              <a:gd name="connsiteY4" fmla="*/ 0 h 6805061"/>
              <a:gd name="connsiteX0" fmla="*/ 0 w 3936733"/>
              <a:gd name="connsiteY0" fmla="*/ 6805061 h 6805061"/>
              <a:gd name="connsiteX1" fmla="*/ 2444816 w 3936733"/>
              <a:gd name="connsiteY1" fmla="*/ 5611529 h 6805061"/>
              <a:gd name="connsiteX2" fmla="*/ 2685448 w 3936733"/>
              <a:gd name="connsiteY2" fmla="*/ 933651 h 6805061"/>
              <a:gd name="connsiteX3" fmla="*/ 3936733 w 3936733"/>
              <a:gd name="connsiteY3" fmla="*/ 0 h 6805061"/>
              <a:gd name="connsiteX0" fmla="*/ 0 w 3936733"/>
              <a:gd name="connsiteY0" fmla="*/ 6805061 h 6805061"/>
              <a:gd name="connsiteX1" fmla="*/ 2444816 w 3936733"/>
              <a:gd name="connsiteY1" fmla="*/ 5611529 h 6805061"/>
              <a:gd name="connsiteX2" fmla="*/ 2685448 w 3936733"/>
              <a:gd name="connsiteY2" fmla="*/ 933651 h 6805061"/>
              <a:gd name="connsiteX3" fmla="*/ 3936733 w 3936733"/>
              <a:gd name="connsiteY3" fmla="*/ 0 h 6805061"/>
              <a:gd name="connsiteX0" fmla="*/ 0 w 3936733"/>
              <a:gd name="connsiteY0" fmla="*/ 6805061 h 6805061"/>
              <a:gd name="connsiteX1" fmla="*/ 2444816 w 3936733"/>
              <a:gd name="connsiteY1" fmla="*/ 5611529 h 6805061"/>
              <a:gd name="connsiteX2" fmla="*/ 2685448 w 3936733"/>
              <a:gd name="connsiteY2" fmla="*/ 933651 h 6805061"/>
              <a:gd name="connsiteX3" fmla="*/ 3936733 w 3936733"/>
              <a:gd name="connsiteY3" fmla="*/ 0 h 6805061"/>
              <a:gd name="connsiteX0" fmla="*/ 0 w 3922556"/>
              <a:gd name="connsiteY0" fmla="*/ 6854679 h 6854679"/>
              <a:gd name="connsiteX1" fmla="*/ 2444816 w 3922556"/>
              <a:gd name="connsiteY1" fmla="*/ 5661147 h 6854679"/>
              <a:gd name="connsiteX2" fmla="*/ 2685448 w 3922556"/>
              <a:gd name="connsiteY2" fmla="*/ 983269 h 6854679"/>
              <a:gd name="connsiteX3" fmla="*/ 3922556 w 3922556"/>
              <a:gd name="connsiteY3" fmla="*/ 0 h 6854679"/>
              <a:gd name="connsiteX0" fmla="*/ 0 w 3922556"/>
              <a:gd name="connsiteY0" fmla="*/ 6854679 h 6854679"/>
              <a:gd name="connsiteX1" fmla="*/ 2444816 w 3922556"/>
              <a:gd name="connsiteY1" fmla="*/ 5661147 h 6854679"/>
              <a:gd name="connsiteX2" fmla="*/ 2685448 w 3922556"/>
              <a:gd name="connsiteY2" fmla="*/ 983269 h 6854679"/>
              <a:gd name="connsiteX3" fmla="*/ 3922556 w 3922556"/>
              <a:gd name="connsiteY3" fmla="*/ 0 h 6854679"/>
              <a:gd name="connsiteX0" fmla="*/ 0 w 3922556"/>
              <a:gd name="connsiteY0" fmla="*/ 6854679 h 6854679"/>
              <a:gd name="connsiteX1" fmla="*/ 2444816 w 3922556"/>
              <a:gd name="connsiteY1" fmla="*/ 5661147 h 6854679"/>
              <a:gd name="connsiteX2" fmla="*/ 2685448 w 3922556"/>
              <a:gd name="connsiteY2" fmla="*/ 983269 h 6854679"/>
              <a:gd name="connsiteX3" fmla="*/ 3922556 w 3922556"/>
              <a:gd name="connsiteY3" fmla="*/ 0 h 6854679"/>
              <a:gd name="connsiteX0" fmla="*/ 0 w 3922556"/>
              <a:gd name="connsiteY0" fmla="*/ 6854679 h 6854679"/>
              <a:gd name="connsiteX1" fmla="*/ 2444816 w 3922556"/>
              <a:gd name="connsiteY1" fmla="*/ 5661147 h 6854679"/>
              <a:gd name="connsiteX2" fmla="*/ 2685448 w 3922556"/>
              <a:gd name="connsiteY2" fmla="*/ 983269 h 6854679"/>
              <a:gd name="connsiteX3" fmla="*/ 3922556 w 3922556"/>
              <a:gd name="connsiteY3" fmla="*/ 0 h 6854679"/>
              <a:gd name="connsiteX0" fmla="*/ 0 w 3922556"/>
              <a:gd name="connsiteY0" fmla="*/ 6854679 h 6854679"/>
              <a:gd name="connsiteX1" fmla="*/ 2444816 w 3922556"/>
              <a:gd name="connsiteY1" fmla="*/ 5661147 h 6854679"/>
              <a:gd name="connsiteX2" fmla="*/ 2550769 w 3922556"/>
              <a:gd name="connsiteY2" fmla="*/ 976180 h 6854679"/>
              <a:gd name="connsiteX3" fmla="*/ 3922556 w 3922556"/>
              <a:gd name="connsiteY3" fmla="*/ 0 h 6854679"/>
              <a:gd name="connsiteX0" fmla="*/ 0 w 3922556"/>
              <a:gd name="connsiteY0" fmla="*/ 6854679 h 6854679"/>
              <a:gd name="connsiteX1" fmla="*/ 2444816 w 3922556"/>
              <a:gd name="connsiteY1" fmla="*/ 5661147 h 6854679"/>
              <a:gd name="connsiteX2" fmla="*/ 2550769 w 3922556"/>
              <a:gd name="connsiteY2" fmla="*/ 976180 h 6854679"/>
              <a:gd name="connsiteX3" fmla="*/ 3922556 w 3922556"/>
              <a:gd name="connsiteY3" fmla="*/ 0 h 6854679"/>
              <a:gd name="connsiteX0" fmla="*/ 0 w 3922556"/>
              <a:gd name="connsiteY0" fmla="*/ 6910339 h 6910339"/>
              <a:gd name="connsiteX1" fmla="*/ 2444816 w 3922556"/>
              <a:gd name="connsiteY1" fmla="*/ 5716807 h 6910339"/>
              <a:gd name="connsiteX2" fmla="*/ 2550769 w 3922556"/>
              <a:gd name="connsiteY2" fmla="*/ 1031840 h 6910339"/>
              <a:gd name="connsiteX3" fmla="*/ 3922556 w 3922556"/>
              <a:gd name="connsiteY3" fmla="*/ 0 h 6910339"/>
              <a:gd name="connsiteX0" fmla="*/ 0 w 3556796"/>
              <a:gd name="connsiteY0" fmla="*/ 6318156 h 6318156"/>
              <a:gd name="connsiteX1" fmla="*/ 2079056 w 3556796"/>
              <a:gd name="connsiteY1" fmla="*/ 5716807 h 6318156"/>
              <a:gd name="connsiteX2" fmla="*/ 2185009 w 3556796"/>
              <a:gd name="connsiteY2" fmla="*/ 1031840 h 6318156"/>
              <a:gd name="connsiteX3" fmla="*/ 3556796 w 3556796"/>
              <a:gd name="connsiteY3" fmla="*/ 0 h 6318156"/>
              <a:gd name="connsiteX0" fmla="*/ 0 w 3556796"/>
              <a:gd name="connsiteY0" fmla="*/ 6318156 h 6318156"/>
              <a:gd name="connsiteX1" fmla="*/ 2061639 w 3556796"/>
              <a:gd name="connsiteY1" fmla="*/ 5464258 h 6318156"/>
              <a:gd name="connsiteX2" fmla="*/ 2185009 w 3556796"/>
              <a:gd name="connsiteY2" fmla="*/ 1031840 h 6318156"/>
              <a:gd name="connsiteX3" fmla="*/ 3556796 w 3556796"/>
              <a:gd name="connsiteY3" fmla="*/ 0 h 6318156"/>
              <a:gd name="connsiteX0" fmla="*/ 0 w 3565505"/>
              <a:gd name="connsiteY0" fmla="*/ 6309448 h 6309448"/>
              <a:gd name="connsiteX1" fmla="*/ 2070348 w 3565505"/>
              <a:gd name="connsiteY1" fmla="*/ 5464258 h 6309448"/>
              <a:gd name="connsiteX2" fmla="*/ 2193718 w 3565505"/>
              <a:gd name="connsiteY2" fmla="*/ 1031840 h 6309448"/>
              <a:gd name="connsiteX3" fmla="*/ 3565505 w 3565505"/>
              <a:gd name="connsiteY3" fmla="*/ 0 h 6309448"/>
              <a:gd name="connsiteX0" fmla="*/ 0 w 3730968"/>
              <a:gd name="connsiteY0" fmla="*/ 6231071 h 6231071"/>
              <a:gd name="connsiteX1" fmla="*/ 2235811 w 3730968"/>
              <a:gd name="connsiteY1" fmla="*/ 5464258 h 6231071"/>
              <a:gd name="connsiteX2" fmla="*/ 2359181 w 3730968"/>
              <a:gd name="connsiteY2" fmla="*/ 1031840 h 6231071"/>
              <a:gd name="connsiteX3" fmla="*/ 3730968 w 3730968"/>
              <a:gd name="connsiteY3" fmla="*/ 0 h 6231071"/>
              <a:gd name="connsiteX0" fmla="*/ 0 w 3730968"/>
              <a:gd name="connsiteY0" fmla="*/ 6231071 h 6231071"/>
              <a:gd name="connsiteX1" fmla="*/ 511514 w 3730968"/>
              <a:gd name="connsiteY1" fmla="*/ 5028829 h 6231071"/>
              <a:gd name="connsiteX2" fmla="*/ 2359181 w 3730968"/>
              <a:gd name="connsiteY2" fmla="*/ 1031840 h 6231071"/>
              <a:gd name="connsiteX3" fmla="*/ 3730968 w 3730968"/>
              <a:gd name="connsiteY3" fmla="*/ 0 h 6231071"/>
              <a:gd name="connsiteX0" fmla="*/ 0 w 3730968"/>
              <a:gd name="connsiteY0" fmla="*/ 6231071 h 6231071"/>
              <a:gd name="connsiteX1" fmla="*/ 511514 w 3730968"/>
              <a:gd name="connsiteY1" fmla="*/ 5028829 h 6231071"/>
              <a:gd name="connsiteX2" fmla="*/ 2220689 w 3730968"/>
              <a:gd name="connsiteY2" fmla="*/ 4727240 h 6231071"/>
              <a:gd name="connsiteX3" fmla="*/ 2359181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220689 w 3730968"/>
              <a:gd name="connsiteY2" fmla="*/ 4727240 h 6231071"/>
              <a:gd name="connsiteX3" fmla="*/ 2359181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220689 w 3730968"/>
              <a:gd name="connsiteY2" fmla="*/ 4727240 h 6231071"/>
              <a:gd name="connsiteX3" fmla="*/ 2359181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220689 w 3730968"/>
              <a:gd name="connsiteY2" fmla="*/ 4727240 h 6231071"/>
              <a:gd name="connsiteX3" fmla="*/ 2359181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220689 w 3730968"/>
              <a:gd name="connsiteY2" fmla="*/ 4727240 h 6231071"/>
              <a:gd name="connsiteX3" fmla="*/ 2359181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220689 w 3730968"/>
              <a:gd name="connsiteY2" fmla="*/ 4727240 h 6231071"/>
              <a:gd name="connsiteX3" fmla="*/ 2359181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220689 w 3730968"/>
              <a:gd name="connsiteY2" fmla="*/ 4727240 h 6231071"/>
              <a:gd name="connsiteX3" fmla="*/ 2013722 w 3730968"/>
              <a:gd name="connsiteY3" fmla="*/ 1031840 h 6231071"/>
              <a:gd name="connsiteX4" fmla="*/ 3730968 w 3730968"/>
              <a:gd name="connsiteY4" fmla="*/ 0 h 6231071"/>
              <a:gd name="connsiteX0" fmla="*/ 0 w 3730968"/>
              <a:gd name="connsiteY0" fmla="*/ 6231071 h 6231071"/>
              <a:gd name="connsiteX1" fmla="*/ 1774257 w 3730968"/>
              <a:gd name="connsiteY1" fmla="*/ 5760349 h 6231071"/>
              <a:gd name="connsiteX2" fmla="*/ 2013722 w 3730968"/>
              <a:gd name="connsiteY2" fmla="*/ 1031840 h 6231071"/>
              <a:gd name="connsiteX3" fmla="*/ 3730968 w 3730968"/>
              <a:gd name="connsiteY3" fmla="*/ 0 h 6231071"/>
              <a:gd name="connsiteX0" fmla="*/ 0 w 3730968"/>
              <a:gd name="connsiteY0" fmla="*/ 6231071 h 6231071"/>
              <a:gd name="connsiteX1" fmla="*/ 1740554 w 3730968"/>
              <a:gd name="connsiteY1" fmla="*/ 4888984 h 6231071"/>
              <a:gd name="connsiteX2" fmla="*/ 2013722 w 3730968"/>
              <a:gd name="connsiteY2" fmla="*/ 1031840 h 6231071"/>
              <a:gd name="connsiteX3" fmla="*/ 3730968 w 3730968"/>
              <a:gd name="connsiteY3" fmla="*/ 0 h 6231071"/>
              <a:gd name="connsiteX0" fmla="*/ 0 w 4152260"/>
              <a:gd name="connsiteY0" fmla="*/ 6001261 h 6001261"/>
              <a:gd name="connsiteX1" fmla="*/ 2161846 w 4152260"/>
              <a:gd name="connsiteY1" fmla="*/ 4888984 h 6001261"/>
              <a:gd name="connsiteX2" fmla="*/ 2435014 w 4152260"/>
              <a:gd name="connsiteY2" fmla="*/ 1031840 h 6001261"/>
              <a:gd name="connsiteX3" fmla="*/ 4152260 w 4152260"/>
              <a:gd name="connsiteY3" fmla="*/ 0 h 6001261"/>
              <a:gd name="connsiteX0" fmla="*/ 0 w 4152260"/>
              <a:gd name="connsiteY0" fmla="*/ 6001261 h 6001261"/>
              <a:gd name="connsiteX1" fmla="*/ 2187123 w 4152260"/>
              <a:gd name="connsiteY1" fmla="*/ 4697475 h 6001261"/>
              <a:gd name="connsiteX2" fmla="*/ 2435014 w 4152260"/>
              <a:gd name="connsiteY2" fmla="*/ 1031840 h 6001261"/>
              <a:gd name="connsiteX3" fmla="*/ 4152260 w 4152260"/>
              <a:gd name="connsiteY3" fmla="*/ 0 h 6001261"/>
              <a:gd name="connsiteX0" fmla="*/ 0 w 4152260"/>
              <a:gd name="connsiteY0" fmla="*/ 6001261 h 6001261"/>
              <a:gd name="connsiteX1" fmla="*/ 2187123 w 4152260"/>
              <a:gd name="connsiteY1" fmla="*/ 4697475 h 6001261"/>
              <a:gd name="connsiteX2" fmla="*/ 2435014 w 4152260"/>
              <a:gd name="connsiteY2" fmla="*/ 1031840 h 6001261"/>
              <a:gd name="connsiteX3" fmla="*/ 4152260 w 4152260"/>
              <a:gd name="connsiteY3" fmla="*/ 0 h 6001261"/>
              <a:gd name="connsiteX0" fmla="*/ 0 w 3326528"/>
              <a:gd name="connsiteY0" fmla="*/ 6049138 h 6049138"/>
              <a:gd name="connsiteX1" fmla="*/ 1361391 w 3326528"/>
              <a:gd name="connsiteY1" fmla="*/ 4697475 h 6049138"/>
              <a:gd name="connsiteX2" fmla="*/ 1609282 w 3326528"/>
              <a:gd name="connsiteY2" fmla="*/ 1031840 h 6049138"/>
              <a:gd name="connsiteX3" fmla="*/ 3326528 w 3326528"/>
              <a:gd name="connsiteY3" fmla="*/ 0 h 6049138"/>
              <a:gd name="connsiteX0" fmla="*/ 0 w 4253369"/>
              <a:gd name="connsiteY0" fmla="*/ 6221496 h 6221496"/>
              <a:gd name="connsiteX1" fmla="*/ 2288232 w 4253369"/>
              <a:gd name="connsiteY1" fmla="*/ 4697475 h 6221496"/>
              <a:gd name="connsiteX2" fmla="*/ 2536123 w 4253369"/>
              <a:gd name="connsiteY2" fmla="*/ 1031840 h 6221496"/>
              <a:gd name="connsiteX3" fmla="*/ 4253369 w 4253369"/>
              <a:gd name="connsiteY3" fmla="*/ 0 h 6221496"/>
              <a:gd name="connsiteX0" fmla="*/ 0 w 4253369"/>
              <a:gd name="connsiteY0" fmla="*/ 6221496 h 6221496"/>
              <a:gd name="connsiteX1" fmla="*/ 2288232 w 4253369"/>
              <a:gd name="connsiteY1" fmla="*/ 4697475 h 6221496"/>
              <a:gd name="connsiteX2" fmla="*/ 2536123 w 4253369"/>
              <a:gd name="connsiteY2" fmla="*/ 1031840 h 6221496"/>
              <a:gd name="connsiteX3" fmla="*/ 4253369 w 4253369"/>
              <a:gd name="connsiteY3" fmla="*/ 0 h 6221496"/>
              <a:gd name="connsiteX0" fmla="*/ 703286 w 4956655"/>
              <a:gd name="connsiteY0" fmla="*/ 6221496 h 6382090"/>
              <a:gd name="connsiteX1" fmla="*/ 78099 w 4956655"/>
              <a:gd name="connsiteY1" fmla="*/ 6300634 h 6382090"/>
              <a:gd name="connsiteX2" fmla="*/ 2991518 w 4956655"/>
              <a:gd name="connsiteY2" fmla="*/ 4697475 h 6382090"/>
              <a:gd name="connsiteX3" fmla="*/ 3239409 w 4956655"/>
              <a:gd name="connsiteY3" fmla="*/ 1031840 h 6382090"/>
              <a:gd name="connsiteX4" fmla="*/ 4956655 w 4956655"/>
              <a:gd name="connsiteY4" fmla="*/ 0 h 6382090"/>
              <a:gd name="connsiteX0" fmla="*/ 919816 w 4945688"/>
              <a:gd name="connsiteY0" fmla="*/ 6661966 h 6661966"/>
              <a:gd name="connsiteX1" fmla="*/ 67132 w 4945688"/>
              <a:gd name="connsiteY1" fmla="*/ 6300634 h 6661966"/>
              <a:gd name="connsiteX2" fmla="*/ 2980551 w 4945688"/>
              <a:gd name="connsiteY2" fmla="*/ 4697475 h 6661966"/>
              <a:gd name="connsiteX3" fmla="*/ 3228442 w 4945688"/>
              <a:gd name="connsiteY3" fmla="*/ 1031840 h 6661966"/>
              <a:gd name="connsiteX4" fmla="*/ 4945688 w 4945688"/>
              <a:gd name="connsiteY4" fmla="*/ 0 h 6661966"/>
              <a:gd name="connsiteX0" fmla="*/ 775084 w 4800956"/>
              <a:gd name="connsiteY0" fmla="*/ 6661966 h 6661966"/>
              <a:gd name="connsiteX1" fmla="*/ 74065 w 4800956"/>
              <a:gd name="connsiteY1" fmla="*/ 6386813 h 6661966"/>
              <a:gd name="connsiteX2" fmla="*/ 2835819 w 4800956"/>
              <a:gd name="connsiteY2" fmla="*/ 4697475 h 6661966"/>
              <a:gd name="connsiteX3" fmla="*/ 3083710 w 4800956"/>
              <a:gd name="connsiteY3" fmla="*/ 1031840 h 6661966"/>
              <a:gd name="connsiteX4" fmla="*/ 4800956 w 4800956"/>
              <a:gd name="connsiteY4" fmla="*/ 0 h 6661966"/>
              <a:gd name="connsiteX0" fmla="*/ 647763 w 4673635"/>
              <a:gd name="connsiteY0" fmla="*/ 6661966 h 6661966"/>
              <a:gd name="connsiteX1" fmla="*/ 81557 w 4673635"/>
              <a:gd name="connsiteY1" fmla="*/ 6386814 h 6661966"/>
              <a:gd name="connsiteX2" fmla="*/ 2708498 w 4673635"/>
              <a:gd name="connsiteY2" fmla="*/ 4697475 h 6661966"/>
              <a:gd name="connsiteX3" fmla="*/ 2956389 w 4673635"/>
              <a:gd name="connsiteY3" fmla="*/ 1031840 h 6661966"/>
              <a:gd name="connsiteX4" fmla="*/ 4673635 w 4673635"/>
              <a:gd name="connsiteY4" fmla="*/ 0 h 6661966"/>
              <a:gd name="connsiteX0" fmla="*/ 0 w 8654072"/>
              <a:gd name="connsiteY0" fmla="*/ 6054467 h 6434597"/>
              <a:gd name="connsiteX1" fmla="*/ 4061994 w 8654072"/>
              <a:gd name="connsiteY1" fmla="*/ 6386814 h 6434597"/>
              <a:gd name="connsiteX2" fmla="*/ 6688935 w 8654072"/>
              <a:gd name="connsiteY2" fmla="*/ 4697475 h 6434597"/>
              <a:gd name="connsiteX3" fmla="*/ 6936826 w 8654072"/>
              <a:gd name="connsiteY3" fmla="*/ 1031840 h 6434597"/>
              <a:gd name="connsiteX4" fmla="*/ 8654072 w 8654072"/>
              <a:gd name="connsiteY4" fmla="*/ 0 h 6434597"/>
              <a:gd name="connsiteX0" fmla="*/ 0 w 14259962"/>
              <a:gd name="connsiteY0" fmla="*/ 1298391 h 6520412"/>
              <a:gd name="connsiteX1" fmla="*/ 9667884 w 14259962"/>
              <a:gd name="connsiteY1" fmla="*/ 6386814 h 6520412"/>
              <a:gd name="connsiteX2" fmla="*/ 12294825 w 14259962"/>
              <a:gd name="connsiteY2" fmla="*/ 4697475 h 6520412"/>
              <a:gd name="connsiteX3" fmla="*/ 12542716 w 14259962"/>
              <a:gd name="connsiteY3" fmla="*/ 1031840 h 6520412"/>
              <a:gd name="connsiteX4" fmla="*/ 14259962 w 14259962"/>
              <a:gd name="connsiteY4" fmla="*/ 0 h 6520412"/>
              <a:gd name="connsiteX0" fmla="*/ 0 w 14259962"/>
              <a:gd name="connsiteY0" fmla="*/ 1298391 h 6407873"/>
              <a:gd name="connsiteX1" fmla="*/ 1330411 w 14259962"/>
              <a:gd name="connsiteY1" fmla="*/ 3634157 h 6407873"/>
              <a:gd name="connsiteX2" fmla="*/ 9667884 w 14259962"/>
              <a:gd name="connsiteY2" fmla="*/ 6386814 h 6407873"/>
              <a:gd name="connsiteX3" fmla="*/ 12294825 w 14259962"/>
              <a:gd name="connsiteY3" fmla="*/ 4697475 h 6407873"/>
              <a:gd name="connsiteX4" fmla="*/ 12542716 w 14259962"/>
              <a:gd name="connsiteY4" fmla="*/ 1031840 h 6407873"/>
              <a:gd name="connsiteX5" fmla="*/ 14259962 w 14259962"/>
              <a:gd name="connsiteY5" fmla="*/ 0 h 6407873"/>
              <a:gd name="connsiteX0" fmla="*/ 0 w 14259962"/>
              <a:gd name="connsiteY0" fmla="*/ 1298391 h 6407873"/>
              <a:gd name="connsiteX1" fmla="*/ 1330411 w 14259962"/>
              <a:gd name="connsiteY1" fmla="*/ 3634157 h 6407873"/>
              <a:gd name="connsiteX2" fmla="*/ 9667884 w 14259962"/>
              <a:gd name="connsiteY2" fmla="*/ 6386814 h 6407873"/>
              <a:gd name="connsiteX3" fmla="*/ 12294825 w 14259962"/>
              <a:gd name="connsiteY3" fmla="*/ 4697475 h 6407873"/>
              <a:gd name="connsiteX4" fmla="*/ 12542716 w 14259962"/>
              <a:gd name="connsiteY4" fmla="*/ 1031840 h 6407873"/>
              <a:gd name="connsiteX5" fmla="*/ 14259962 w 14259962"/>
              <a:gd name="connsiteY5" fmla="*/ 0 h 6407873"/>
              <a:gd name="connsiteX0" fmla="*/ 0 w 14259962"/>
              <a:gd name="connsiteY0" fmla="*/ 1298391 h 6407873"/>
              <a:gd name="connsiteX1" fmla="*/ 1330411 w 14259962"/>
              <a:gd name="connsiteY1" fmla="*/ 3634157 h 6407873"/>
              <a:gd name="connsiteX2" fmla="*/ 9667884 w 14259962"/>
              <a:gd name="connsiteY2" fmla="*/ 6386814 h 6407873"/>
              <a:gd name="connsiteX3" fmla="*/ 12294825 w 14259962"/>
              <a:gd name="connsiteY3" fmla="*/ 4697475 h 6407873"/>
              <a:gd name="connsiteX4" fmla="*/ 12542716 w 14259962"/>
              <a:gd name="connsiteY4" fmla="*/ 1031840 h 6407873"/>
              <a:gd name="connsiteX5" fmla="*/ 14259962 w 14259962"/>
              <a:gd name="connsiteY5" fmla="*/ 0 h 6407873"/>
              <a:gd name="connsiteX0" fmla="*/ 0 w 14259962"/>
              <a:gd name="connsiteY0" fmla="*/ 1298391 h 6422861"/>
              <a:gd name="connsiteX1" fmla="*/ 697375 w 14259962"/>
              <a:gd name="connsiteY1" fmla="*/ 3234487 h 6422861"/>
              <a:gd name="connsiteX2" fmla="*/ 9667884 w 14259962"/>
              <a:gd name="connsiteY2" fmla="*/ 6386814 h 6422861"/>
              <a:gd name="connsiteX3" fmla="*/ 12294825 w 14259962"/>
              <a:gd name="connsiteY3" fmla="*/ 4697475 h 6422861"/>
              <a:gd name="connsiteX4" fmla="*/ 12542716 w 14259962"/>
              <a:gd name="connsiteY4" fmla="*/ 1031840 h 6422861"/>
              <a:gd name="connsiteX5" fmla="*/ 14259962 w 14259962"/>
              <a:gd name="connsiteY5" fmla="*/ 0 h 6422861"/>
              <a:gd name="connsiteX0" fmla="*/ 0 w 14175557"/>
              <a:gd name="connsiteY0" fmla="*/ 1314378 h 6422861"/>
              <a:gd name="connsiteX1" fmla="*/ 612970 w 14175557"/>
              <a:gd name="connsiteY1" fmla="*/ 3234487 h 6422861"/>
              <a:gd name="connsiteX2" fmla="*/ 9583479 w 14175557"/>
              <a:gd name="connsiteY2" fmla="*/ 6386814 h 6422861"/>
              <a:gd name="connsiteX3" fmla="*/ 12210420 w 14175557"/>
              <a:gd name="connsiteY3" fmla="*/ 4697475 h 6422861"/>
              <a:gd name="connsiteX4" fmla="*/ 12458311 w 14175557"/>
              <a:gd name="connsiteY4" fmla="*/ 1031840 h 6422861"/>
              <a:gd name="connsiteX5" fmla="*/ 14175557 w 14175557"/>
              <a:gd name="connsiteY5" fmla="*/ 0 h 6422861"/>
              <a:gd name="connsiteX0" fmla="*/ 0 w 14175557"/>
              <a:gd name="connsiteY0" fmla="*/ 1314378 h 6393846"/>
              <a:gd name="connsiteX1" fmla="*/ 612970 w 14175557"/>
              <a:gd name="connsiteY1" fmla="*/ 3234487 h 6393846"/>
              <a:gd name="connsiteX2" fmla="*/ 4481526 w 14175557"/>
              <a:gd name="connsiteY2" fmla="*/ 5216851 h 6393846"/>
              <a:gd name="connsiteX3" fmla="*/ 9583479 w 14175557"/>
              <a:gd name="connsiteY3" fmla="*/ 6386814 h 6393846"/>
              <a:gd name="connsiteX4" fmla="*/ 12210420 w 14175557"/>
              <a:gd name="connsiteY4" fmla="*/ 4697475 h 6393846"/>
              <a:gd name="connsiteX5" fmla="*/ 12458311 w 14175557"/>
              <a:gd name="connsiteY5" fmla="*/ 1031840 h 6393846"/>
              <a:gd name="connsiteX6" fmla="*/ 14175557 w 14175557"/>
              <a:gd name="connsiteY6" fmla="*/ 0 h 6393846"/>
              <a:gd name="connsiteX0" fmla="*/ 0 w 14175557"/>
              <a:gd name="connsiteY0" fmla="*/ 1314378 h 5819130"/>
              <a:gd name="connsiteX1" fmla="*/ 612970 w 14175557"/>
              <a:gd name="connsiteY1" fmla="*/ 3234487 h 5819130"/>
              <a:gd name="connsiteX2" fmla="*/ 4481526 w 14175557"/>
              <a:gd name="connsiteY2" fmla="*/ 5216851 h 5819130"/>
              <a:gd name="connsiteX3" fmla="*/ 9703052 w 14175557"/>
              <a:gd name="connsiteY3" fmla="*/ 5795303 h 5819130"/>
              <a:gd name="connsiteX4" fmla="*/ 12210420 w 14175557"/>
              <a:gd name="connsiteY4" fmla="*/ 4697475 h 5819130"/>
              <a:gd name="connsiteX5" fmla="*/ 12458311 w 14175557"/>
              <a:gd name="connsiteY5" fmla="*/ 1031840 h 5819130"/>
              <a:gd name="connsiteX6" fmla="*/ 14175557 w 14175557"/>
              <a:gd name="connsiteY6" fmla="*/ 0 h 5819130"/>
              <a:gd name="connsiteX0" fmla="*/ 0 w 14175557"/>
              <a:gd name="connsiteY0" fmla="*/ 1314378 h 5834700"/>
              <a:gd name="connsiteX1" fmla="*/ 612970 w 14175557"/>
              <a:gd name="connsiteY1" fmla="*/ 3234487 h 5834700"/>
              <a:gd name="connsiteX2" fmla="*/ 4481526 w 14175557"/>
              <a:gd name="connsiteY2" fmla="*/ 5216851 h 5834700"/>
              <a:gd name="connsiteX3" fmla="*/ 9703052 w 14175557"/>
              <a:gd name="connsiteY3" fmla="*/ 5795303 h 5834700"/>
              <a:gd name="connsiteX4" fmla="*/ 11865768 w 14175557"/>
              <a:gd name="connsiteY4" fmla="*/ 4449679 h 5834700"/>
              <a:gd name="connsiteX5" fmla="*/ 12458311 w 14175557"/>
              <a:gd name="connsiteY5" fmla="*/ 1031840 h 5834700"/>
              <a:gd name="connsiteX6" fmla="*/ 14175557 w 14175557"/>
              <a:gd name="connsiteY6" fmla="*/ 0 h 5834700"/>
              <a:gd name="connsiteX0" fmla="*/ 0 w 14175557"/>
              <a:gd name="connsiteY0" fmla="*/ 1314378 h 5834700"/>
              <a:gd name="connsiteX1" fmla="*/ 612970 w 14175557"/>
              <a:gd name="connsiteY1" fmla="*/ 3234487 h 5834700"/>
              <a:gd name="connsiteX2" fmla="*/ 4481526 w 14175557"/>
              <a:gd name="connsiteY2" fmla="*/ 5216851 h 5834700"/>
              <a:gd name="connsiteX3" fmla="*/ 9703052 w 14175557"/>
              <a:gd name="connsiteY3" fmla="*/ 5795303 h 5834700"/>
              <a:gd name="connsiteX4" fmla="*/ 11865768 w 14175557"/>
              <a:gd name="connsiteY4" fmla="*/ 4449679 h 5834700"/>
              <a:gd name="connsiteX5" fmla="*/ 12219163 w 14175557"/>
              <a:gd name="connsiteY5" fmla="*/ 871971 h 5834700"/>
              <a:gd name="connsiteX6" fmla="*/ 14175557 w 14175557"/>
              <a:gd name="connsiteY6" fmla="*/ 0 h 5834700"/>
              <a:gd name="connsiteX0" fmla="*/ 0 w 14091153"/>
              <a:gd name="connsiteY0" fmla="*/ 1474246 h 5994568"/>
              <a:gd name="connsiteX1" fmla="*/ 612970 w 14091153"/>
              <a:gd name="connsiteY1" fmla="*/ 3394355 h 5994568"/>
              <a:gd name="connsiteX2" fmla="*/ 4481526 w 14091153"/>
              <a:gd name="connsiteY2" fmla="*/ 5376719 h 5994568"/>
              <a:gd name="connsiteX3" fmla="*/ 9703052 w 14091153"/>
              <a:gd name="connsiteY3" fmla="*/ 5955171 h 5994568"/>
              <a:gd name="connsiteX4" fmla="*/ 11865768 w 14091153"/>
              <a:gd name="connsiteY4" fmla="*/ 4609547 h 5994568"/>
              <a:gd name="connsiteX5" fmla="*/ 12219163 w 14091153"/>
              <a:gd name="connsiteY5" fmla="*/ 1031839 h 5994568"/>
              <a:gd name="connsiteX6" fmla="*/ 14091153 w 14091153"/>
              <a:gd name="connsiteY6" fmla="*/ 0 h 5994568"/>
              <a:gd name="connsiteX0" fmla="*/ 0 w 13922344"/>
              <a:gd name="connsiteY0" fmla="*/ 1338358 h 5858680"/>
              <a:gd name="connsiteX1" fmla="*/ 612970 w 13922344"/>
              <a:gd name="connsiteY1" fmla="*/ 3258467 h 5858680"/>
              <a:gd name="connsiteX2" fmla="*/ 4481526 w 13922344"/>
              <a:gd name="connsiteY2" fmla="*/ 5240831 h 5858680"/>
              <a:gd name="connsiteX3" fmla="*/ 9703052 w 13922344"/>
              <a:gd name="connsiteY3" fmla="*/ 5819283 h 5858680"/>
              <a:gd name="connsiteX4" fmla="*/ 11865768 w 13922344"/>
              <a:gd name="connsiteY4" fmla="*/ 4473659 h 5858680"/>
              <a:gd name="connsiteX5" fmla="*/ 12219163 w 13922344"/>
              <a:gd name="connsiteY5" fmla="*/ 895951 h 5858680"/>
              <a:gd name="connsiteX6" fmla="*/ 13922344 w 13922344"/>
              <a:gd name="connsiteY6" fmla="*/ 0 h 5858680"/>
              <a:gd name="connsiteX0" fmla="*/ 0 w 13922344"/>
              <a:gd name="connsiteY0" fmla="*/ 1338358 h 5858680"/>
              <a:gd name="connsiteX1" fmla="*/ 612970 w 13922344"/>
              <a:gd name="connsiteY1" fmla="*/ 3258467 h 5858680"/>
              <a:gd name="connsiteX2" fmla="*/ 4481526 w 13922344"/>
              <a:gd name="connsiteY2" fmla="*/ 5240831 h 5858680"/>
              <a:gd name="connsiteX3" fmla="*/ 9703052 w 13922344"/>
              <a:gd name="connsiteY3" fmla="*/ 5819283 h 5858680"/>
              <a:gd name="connsiteX4" fmla="*/ 11865768 w 13922344"/>
              <a:gd name="connsiteY4" fmla="*/ 4473659 h 5858680"/>
              <a:gd name="connsiteX5" fmla="*/ 12219163 w 13922344"/>
              <a:gd name="connsiteY5" fmla="*/ 895951 h 5858680"/>
              <a:gd name="connsiteX6" fmla="*/ 13922344 w 13922344"/>
              <a:gd name="connsiteY6" fmla="*/ 0 h 5858680"/>
              <a:gd name="connsiteX0" fmla="*/ 0 w 13922344"/>
              <a:gd name="connsiteY0" fmla="*/ 1338358 h 5848555"/>
              <a:gd name="connsiteX1" fmla="*/ 464136 w 13922344"/>
              <a:gd name="connsiteY1" fmla="*/ 3434962 h 5848555"/>
              <a:gd name="connsiteX2" fmla="*/ 4481526 w 13922344"/>
              <a:gd name="connsiteY2" fmla="*/ 5240831 h 5848555"/>
              <a:gd name="connsiteX3" fmla="*/ 9703052 w 13922344"/>
              <a:gd name="connsiteY3" fmla="*/ 5819283 h 5848555"/>
              <a:gd name="connsiteX4" fmla="*/ 11865768 w 13922344"/>
              <a:gd name="connsiteY4" fmla="*/ 4473659 h 5848555"/>
              <a:gd name="connsiteX5" fmla="*/ 12219163 w 13922344"/>
              <a:gd name="connsiteY5" fmla="*/ 895951 h 5848555"/>
              <a:gd name="connsiteX6" fmla="*/ 13922344 w 13922344"/>
              <a:gd name="connsiteY6" fmla="*/ 0 h 5848555"/>
              <a:gd name="connsiteX0" fmla="*/ 100748 w 14023092"/>
              <a:gd name="connsiteY0" fmla="*/ 1338358 h 5848555"/>
              <a:gd name="connsiteX1" fmla="*/ 564884 w 14023092"/>
              <a:gd name="connsiteY1" fmla="*/ 3434962 h 5848555"/>
              <a:gd name="connsiteX2" fmla="*/ 4582274 w 14023092"/>
              <a:gd name="connsiteY2" fmla="*/ 5240831 h 5848555"/>
              <a:gd name="connsiteX3" fmla="*/ 9803800 w 14023092"/>
              <a:gd name="connsiteY3" fmla="*/ 5819283 h 5848555"/>
              <a:gd name="connsiteX4" fmla="*/ 11966516 w 14023092"/>
              <a:gd name="connsiteY4" fmla="*/ 4473659 h 5848555"/>
              <a:gd name="connsiteX5" fmla="*/ 12319911 w 14023092"/>
              <a:gd name="connsiteY5" fmla="*/ 895951 h 5848555"/>
              <a:gd name="connsiteX6" fmla="*/ 14023092 w 14023092"/>
              <a:gd name="connsiteY6" fmla="*/ 0 h 5848555"/>
              <a:gd name="connsiteX0" fmla="*/ 100748 w 14023092"/>
              <a:gd name="connsiteY0" fmla="*/ 1338358 h 5848555"/>
              <a:gd name="connsiteX1" fmla="*/ 564884 w 14023092"/>
              <a:gd name="connsiteY1" fmla="*/ 3434962 h 5848555"/>
              <a:gd name="connsiteX2" fmla="*/ 4582274 w 14023092"/>
              <a:gd name="connsiteY2" fmla="*/ 5240831 h 5848555"/>
              <a:gd name="connsiteX3" fmla="*/ 9803800 w 14023092"/>
              <a:gd name="connsiteY3" fmla="*/ 5819283 h 5848555"/>
              <a:gd name="connsiteX4" fmla="*/ 11966516 w 14023092"/>
              <a:gd name="connsiteY4" fmla="*/ 4473659 h 5848555"/>
              <a:gd name="connsiteX5" fmla="*/ 12319911 w 14023092"/>
              <a:gd name="connsiteY5" fmla="*/ 895951 h 5848555"/>
              <a:gd name="connsiteX6" fmla="*/ 14023092 w 14023092"/>
              <a:gd name="connsiteY6" fmla="*/ 0 h 5848555"/>
              <a:gd name="connsiteX0" fmla="*/ 100748 w 14023092"/>
              <a:gd name="connsiteY0" fmla="*/ 1338358 h 5848555"/>
              <a:gd name="connsiteX1" fmla="*/ 564884 w 14023092"/>
              <a:gd name="connsiteY1" fmla="*/ 3434962 h 5848555"/>
              <a:gd name="connsiteX2" fmla="*/ 4582274 w 14023092"/>
              <a:gd name="connsiteY2" fmla="*/ 5240831 h 5848555"/>
              <a:gd name="connsiteX3" fmla="*/ 9803800 w 14023092"/>
              <a:gd name="connsiteY3" fmla="*/ 5819283 h 5848555"/>
              <a:gd name="connsiteX4" fmla="*/ 11966516 w 14023092"/>
              <a:gd name="connsiteY4" fmla="*/ 4473659 h 5848555"/>
              <a:gd name="connsiteX5" fmla="*/ 12460585 w 14023092"/>
              <a:gd name="connsiteY5" fmla="*/ 592201 h 5848555"/>
              <a:gd name="connsiteX6" fmla="*/ 14023092 w 14023092"/>
              <a:gd name="connsiteY6" fmla="*/ 0 h 5848555"/>
              <a:gd name="connsiteX0" fmla="*/ 17560 w 13939904"/>
              <a:gd name="connsiteY0" fmla="*/ 1338358 h 5848355"/>
              <a:gd name="connsiteX1" fmla="*/ 877530 w 13939904"/>
              <a:gd name="connsiteY1" fmla="*/ 3454520 h 5848355"/>
              <a:gd name="connsiteX2" fmla="*/ 4499086 w 13939904"/>
              <a:gd name="connsiteY2" fmla="*/ 5240831 h 5848355"/>
              <a:gd name="connsiteX3" fmla="*/ 9720612 w 13939904"/>
              <a:gd name="connsiteY3" fmla="*/ 5819283 h 5848355"/>
              <a:gd name="connsiteX4" fmla="*/ 11883328 w 13939904"/>
              <a:gd name="connsiteY4" fmla="*/ 4473659 h 5848355"/>
              <a:gd name="connsiteX5" fmla="*/ 12377397 w 13939904"/>
              <a:gd name="connsiteY5" fmla="*/ 592201 h 5848355"/>
              <a:gd name="connsiteX6" fmla="*/ 13939904 w 13939904"/>
              <a:gd name="connsiteY6" fmla="*/ 0 h 5848355"/>
              <a:gd name="connsiteX0" fmla="*/ 17560 w 13939904"/>
              <a:gd name="connsiteY0" fmla="*/ 1338358 h 5838054"/>
              <a:gd name="connsiteX1" fmla="*/ 877530 w 13939904"/>
              <a:gd name="connsiteY1" fmla="*/ 3454520 h 5838054"/>
              <a:gd name="connsiteX2" fmla="*/ 2221802 w 13939904"/>
              <a:gd name="connsiteY2" fmla="*/ 4953495 h 5838054"/>
              <a:gd name="connsiteX3" fmla="*/ 4499086 w 13939904"/>
              <a:gd name="connsiteY3" fmla="*/ 5240831 h 5838054"/>
              <a:gd name="connsiteX4" fmla="*/ 9720612 w 13939904"/>
              <a:gd name="connsiteY4" fmla="*/ 5819283 h 5838054"/>
              <a:gd name="connsiteX5" fmla="*/ 11883328 w 13939904"/>
              <a:gd name="connsiteY5" fmla="*/ 4473659 h 5838054"/>
              <a:gd name="connsiteX6" fmla="*/ 12377397 w 13939904"/>
              <a:gd name="connsiteY6" fmla="*/ 592201 h 5838054"/>
              <a:gd name="connsiteX7" fmla="*/ 13939904 w 13939904"/>
              <a:gd name="connsiteY7" fmla="*/ 0 h 5838054"/>
              <a:gd name="connsiteX0" fmla="*/ 0 w 13922344"/>
              <a:gd name="connsiteY0" fmla="*/ 1338358 h 5838054"/>
              <a:gd name="connsiteX1" fmla="*/ 2204242 w 13922344"/>
              <a:gd name="connsiteY1" fmla="*/ 4953495 h 5838054"/>
              <a:gd name="connsiteX2" fmla="*/ 4481526 w 13922344"/>
              <a:gd name="connsiteY2" fmla="*/ 5240831 h 5838054"/>
              <a:gd name="connsiteX3" fmla="*/ 9703052 w 13922344"/>
              <a:gd name="connsiteY3" fmla="*/ 5819283 h 5838054"/>
              <a:gd name="connsiteX4" fmla="*/ 11865768 w 13922344"/>
              <a:gd name="connsiteY4" fmla="*/ 4473659 h 5838054"/>
              <a:gd name="connsiteX5" fmla="*/ 12359837 w 13922344"/>
              <a:gd name="connsiteY5" fmla="*/ 592201 h 5838054"/>
              <a:gd name="connsiteX6" fmla="*/ 13922344 w 13922344"/>
              <a:gd name="connsiteY6" fmla="*/ 0 h 5838054"/>
              <a:gd name="connsiteX0" fmla="*/ 12220 w 13934564"/>
              <a:gd name="connsiteY0" fmla="*/ 1338358 h 5838054"/>
              <a:gd name="connsiteX1" fmla="*/ 2216462 w 13934564"/>
              <a:gd name="connsiteY1" fmla="*/ 4953495 h 5838054"/>
              <a:gd name="connsiteX2" fmla="*/ 4493746 w 13934564"/>
              <a:gd name="connsiteY2" fmla="*/ 5240831 h 5838054"/>
              <a:gd name="connsiteX3" fmla="*/ 9715272 w 13934564"/>
              <a:gd name="connsiteY3" fmla="*/ 5819283 h 5838054"/>
              <a:gd name="connsiteX4" fmla="*/ 11877988 w 13934564"/>
              <a:gd name="connsiteY4" fmla="*/ 4473659 h 5838054"/>
              <a:gd name="connsiteX5" fmla="*/ 12372057 w 13934564"/>
              <a:gd name="connsiteY5" fmla="*/ 592201 h 5838054"/>
              <a:gd name="connsiteX6" fmla="*/ 13934564 w 13934564"/>
              <a:gd name="connsiteY6" fmla="*/ 0 h 5838054"/>
              <a:gd name="connsiteX0" fmla="*/ 12220 w 13934564"/>
              <a:gd name="connsiteY0" fmla="*/ 1338358 h 5838054"/>
              <a:gd name="connsiteX1" fmla="*/ 2216462 w 13934564"/>
              <a:gd name="connsiteY1" fmla="*/ 4953495 h 5838054"/>
              <a:gd name="connsiteX2" fmla="*/ 4493746 w 13934564"/>
              <a:gd name="connsiteY2" fmla="*/ 5240831 h 5838054"/>
              <a:gd name="connsiteX3" fmla="*/ 9715272 w 13934564"/>
              <a:gd name="connsiteY3" fmla="*/ 5819283 h 5838054"/>
              <a:gd name="connsiteX4" fmla="*/ 11877988 w 13934564"/>
              <a:gd name="connsiteY4" fmla="*/ 4473659 h 5838054"/>
              <a:gd name="connsiteX5" fmla="*/ 12372057 w 13934564"/>
              <a:gd name="connsiteY5" fmla="*/ 592201 h 5838054"/>
              <a:gd name="connsiteX6" fmla="*/ 13934564 w 13934564"/>
              <a:gd name="connsiteY6" fmla="*/ 0 h 5838054"/>
              <a:gd name="connsiteX0" fmla="*/ 12220 w 13669977"/>
              <a:gd name="connsiteY0" fmla="*/ 1106399 h 5606095"/>
              <a:gd name="connsiteX1" fmla="*/ 2216462 w 13669977"/>
              <a:gd name="connsiteY1" fmla="*/ 4721536 h 5606095"/>
              <a:gd name="connsiteX2" fmla="*/ 4493746 w 13669977"/>
              <a:gd name="connsiteY2" fmla="*/ 5008872 h 5606095"/>
              <a:gd name="connsiteX3" fmla="*/ 9715272 w 13669977"/>
              <a:gd name="connsiteY3" fmla="*/ 5587324 h 5606095"/>
              <a:gd name="connsiteX4" fmla="*/ 11877988 w 13669977"/>
              <a:gd name="connsiteY4" fmla="*/ 4241700 h 5606095"/>
              <a:gd name="connsiteX5" fmla="*/ 12372057 w 13669977"/>
              <a:gd name="connsiteY5" fmla="*/ 360242 h 5606095"/>
              <a:gd name="connsiteX6" fmla="*/ 13669977 w 13669977"/>
              <a:gd name="connsiteY6" fmla="*/ 0 h 5606095"/>
              <a:gd name="connsiteX0" fmla="*/ 12220 w 13669977"/>
              <a:gd name="connsiteY0" fmla="*/ 1183805 h 5683501"/>
              <a:gd name="connsiteX1" fmla="*/ 2216462 w 13669977"/>
              <a:gd name="connsiteY1" fmla="*/ 4798942 h 5683501"/>
              <a:gd name="connsiteX2" fmla="*/ 4493746 w 13669977"/>
              <a:gd name="connsiteY2" fmla="*/ 5086278 h 5683501"/>
              <a:gd name="connsiteX3" fmla="*/ 9715272 w 13669977"/>
              <a:gd name="connsiteY3" fmla="*/ 5664730 h 5683501"/>
              <a:gd name="connsiteX4" fmla="*/ 11877988 w 13669977"/>
              <a:gd name="connsiteY4" fmla="*/ 4319106 h 5683501"/>
              <a:gd name="connsiteX5" fmla="*/ 12372057 w 13669977"/>
              <a:gd name="connsiteY5" fmla="*/ 437648 h 5683501"/>
              <a:gd name="connsiteX6" fmla="*/ 13669977 w 13669977"/>
              <a:gd name="connsiteY6" fmla="*/ 77406 h 5683501"/>
              <a:gd name="connsiteX0" fmla="*/ 12273 w 13662470"/>
              <a:gd name="connsiteY0" fmla="*/ 1656313 h 5683501"/>
              <a:gd name="connsiteX1" fmla="*/ 2208955 w 13662470"/>
              <a:gd name="connsiteY1" fmla="*/ 4798942 h 5683501"/>
              <a:gd name="connsiteX2" fmla="*/ 4486239 w 13662470"/>
              <a:gd name="connsiteY2" fmla="*/ 5086278 h 5683501"/>
              <a:gd name="connsiteX3" fmla="*/ 9707765 w 13662470"/>
              <a:gd name="connsiteY3" fmla="*/ 5664730 h 5683501"/>
              <a:gd name="connsiteX4" fmla="*/ 11870481 w 13662470"/>
              <a:gd name="connsiteY4" fmla="*/ 4319106 h 5683501"/>
              <a:gd name="connsiteX5" fmla="*/ 12364550 w 13662470"/>
              <a:gd name="connsiteY5" fmla="*/ 437648 h 5683501"/>
              <a:gd name="connsiteX6" fmla="*/ 13662470 w 13662470"/>
              <a:gd name="connsiteY6" fmla="*/ 77406 h 5683501"/>
              <a:gd name="connsiteX0" fmla="*/ 12273 w 13662470"/>
              <a:gd name="connsiteY0" fmla="*/ 1656314 h 5683501"/>
              <a:gd name="connsiteX1" fmla="*/ 2208955 w 13662470"/>
              <a:gd name="connsiteY1" fmla="*/ 4798942 h 5683501"/>
              <a:gd name="connsiteX2" fmla="*/ 4486239 w 13662470"/>
              <a:gd name="connsiteY2" fmla="*/ 5086278 h 5683501"/>
              <a:gd name="connsiteX3" fmla="*/ 9707765 w 13662470"/>
              <a:gd name="connsiteY3" fmla="*/ 5664730 h 5683501"/>
              <a:gd name="connsiteX4" fmla="*/ 11870481 w 13662470"/>
              <a:gd name="connsiteY4" fmla="*/ 4319106 h 5683501"/>
              <a:gd name="connsiteX5" fmla="*/ 12364550 w 13662470"/>
              <a:gd name="connsiteY5" fmla="*/ 437648 h 5683501"/>
              <a:gd name="connsiteX6" fmla="*/ 13662470 w 13662470"/>
              <a:gd name="connsiteY6" fmla="*/ 77406 h 5683501"/>
              <a:gd name="connsiteX0" fmla="*/ 0 w 13650197"/>
              <a:gd name="connsiteY0" fmla="*/ 1656314 h 5683501"/>
              <a:gd name="connsiteX1" fmla="*/ 1158118 w 13650197"/>
              <a:gd name="connsiteY1" fmla="*/ 3809053 h 5683501"/>
              <a:gd name="connsiteX2" fmla="*/ 2196682 w 13650197"/>
              <a:gd name="connsiteY2" fmla="*/ 4798942 h 5683501"/>
              <a:gd name="connsiteX3" fmla="*/ 4473966 w 13650197"/>
              <a:gd name="connsiteY3" fmla="*/ 5086278 h 5683501"/>
              <a:gd name="connsiteX4" fmla="*/ 9695492 w 13650197"/>
              <a:gd name="connsiteY4" fmla="*/ 5664730 h 5683501"/>
              <a:gd name="connsiteX5" fmla="*/ 11858208 w 13650197"/>
              <a:gd name="connsiteY5" fmla="*/ 4319106 h 5683501"/>
              <a:gd name="connsiteX6" fmla="*/ 12352277 w 13650197"/>
              <a:gd name="connsiteY6" fmla="*/ 437648 h 5683501"/>
              <a:gd name="connsiteX7" fmla="*/ 13650197 w 13650197"/>
              <a:gd name="connsiteY7" fmla="*/ 77406 h 5683501"/>
              <a:gd name="connsiteX0" fmla="*/ 0 w 13650197"/>
              <a:gd name="connsiteY0" fmla="*/ 1656314 h 5683501"/>
              <a:gd name="connsiteX1" fmla="*/ 1158118 w 13650197"/>
              <a:gd name="connsiteY1" fmla="*/ 3809053 h 5683501"/>
              <a:gd name="connsiteX2" fmla="*/ 2196682 w 13650197"/>
              <a:gd name="connsiteY2" fmla="*/ 4798942 h 5683501"/>
              <a:gd name="connsiteX3" fmla="*/ 4473966 w 13650197"/>
              <a:gd name="connsiteY3" fmla="*/ 5086278 h 5683501"/>
              <a:gd name="connsiteX4" fmla="*/ 9695492 w 13650197"/>
              <a:gd name="connsiteY4" fmla="*/ 5664730 h 5683501"/>
              <a:gd name="connsiteX5" fmla="*/ 11858208 w 13650197"/>
              <a:gd name="connsiteY5" fmla="*/ 4319106 h 5683501"/>
              <a:gd name="connsiteX6" fmla="*/ 12352277 w 13650197"/>
              <a:gd name="connsiteY6" fmla="*/ 437648 h 5683501"/>
              <a:gd name="connsiteX7" fmla="*/ 13650197 w 13650197"/>
              <a:gd name="connsiteY7" fmla="*/ 77406 h 5683501"/>
              <a:gd name="connsiteX0" fmla="*/ 0 w 13650197"/>
              <a:gd name="connsiteY0" fmla="*/ 1656314 h 5683501"/>
              <a:gd name="connsiteX1" fmla="*/ 1158118 w 13650197"/>
              <a:gd name="connsiteY1" fmla="*/ 3809053 h 5683501"/>
              <a:gd name="connsiteX2" fmla="*/ 2196682 w 13650197"/>
              <a:gd name="connsiteY2" fmla="*/ 4798942 h 5683501"/>
              <a:gd name="connsiteX3" fmla="*/ 4473966 w 13650197"/>
              <a:gd name="connsiteY3" fmla="*/ 5086278 h 5683501"/>
              <a:gd name="connsiteX4" fmla="*/ 9695492 w 13650197"/>
              <a:gd name="connsiteY4" fmla="*/ 5664730 h 5683501"/>
              <a:gd name="connsiteX5" fmla="*/ 11858208 w 13650197"/>
              <a:gd name="connsiteY5" fmla="*/ 4319106 h 5683501"/>
              <a:gd name="connsiteX6" fmla="*/ 12352277 w 13650197"/>
              <a:gd name="connsiteY6" fmla="*/ 437648 h 5683501"/>
              <a:gd name="connsiteX7" fmla="*/ 13650197 w 13650197"/>
              <a:gd name="connsiteY7" fmla="*/ 77406 h 5683501"/>
              <a:gd name="connsiteX0" fmla="*/ 0 w 13650197"/>
              <a:gd name="connsiteY0" fmla="*/ 1656314 h 5683501"/>
              <a:gd name="connsiteX1" fmla="*/ 1158118 w 13650197"/>
              <a:gd name="connsiteY1" fmla="*/ 3809053 h 5683501"/>
              <a:gd name="connsiteX2" fmla="*/ 2196682 w 13650197"/>
              <a:gd name="connsiteY2" fmla="*/ 4798942 h 5683501"/>
              <a:gd name="connsiteX3" fmla="*/ 4473966 w 13650197"/>
              <a:gd name="connsiteY3" fmla="*/ 5086278 h 5683501"/>
              <a:gd name="connsiteX4" fmla="*/ 9695492 w 13650197"/>
              <a:gd name="connsiteY4" fmla="*/ 5664730 h 5683501"/>
              <a:gd name="connsiteX5" fmla="*/ 11858208 w 13650197"/>
              <a:gd name="connsiteY5" fmla="*/ 4319106 h 5683501"/>
              <a:gd name="connsiteX6" fmla="*/ 12352277 w 13650197"/>
              <a:gd name="connsiteY6" fmla="*/ 437648 h 5683501"/>
              <a:gd name="connsiteX7" fmla="*/ 13650197 w 13650197"/>
              <a:gd name="connsiteY7" fmla="*/ 77406 h 5683501"/>
              <a:gd name="connsiteX0" fmla="*/ 0 w 13650197"/>
              <a:gd name="connsiteY0" fmla="*/ 1656314 h 5683501"/>
              <a:gd name="connsiteX1" fmla="*/ 908651 w 13650197"/>
              <a:gd name="connsiteY1" fmla="*/ 3654415 h 5683501"/>
              <a:gd name="connsiteX2" fmla="*/ 2196682 w 13650197"/>
              <a:gd name="connsiteY2" fmla="*/ 4798942 h 5683501"/>
              <a:gd name="connsiteX3" fmla="*/ 4473966 w 13650197"/>
              <a:gd name="connsiteY3" fmla="*/ 5086278 h 5683501"/>
              <a:gd name="connsiteX4" fmla="*/ 9695492 w 13650197"/>
              <a:gd name="connsiteY4" fmla="*/ 5664730 h 5683501"/>
              <a:gd name="connsiteX5" fmla="*/ 11858208 w 13650197"/>
              <a:gd name="connsiteY5" fmla="*/ 4319106 h 5683501"/>
              <a:gd name="connsiteX6" fmla="*/ 12352277 w 13650197"/>
              <a:gd name="connsiteY6" fmla="*/ 437648 h 5683501"/>
              <a:gd name="connsiteX7" fmla="*/ 13650197 w 13650197"/>
              <a:gd name="connsiteY7" fmla="*/ 77406 h 5683501"/>
              <a:gd name="connsiteX0" fmla="*/ 0 w 13514124"/>
              <a:gd name="connsiteY0" fmla="*/ 1664906 h 5683501"/>
              <a:gd name="connsiteX1" fmla="*/ 772578 w 13514124"/>
              <a:gd name="connsiteY1" fmla="*/ 3654415 h 5683501"/>
              <a:gd name="connsiteX2" fmla="*/ 2060609 w 13514124"/>
              <a:gd name="connsiteY2" fmla="*/ 4798942 h 5683501"/>
              <a:gd name="connsiteX3" fmla="*/ 4337893 w 13514124"/>
              <a:gd name="connsiteY3" fmla="*/ 5086278 h 5683501"/>
              <a:gd name="connsiteX4" fmla="*/ 9559419 w 13514124"/>
              <a:gd name="connsiteY4" fmla="*/ 5664730 h 5683501"/>
              <a:gd name="connsiteX5" fmla="*/ 11722135 w 13514124"/>
              <a:gd name="connsiteY5" fmla="*/ 4319106 h 5683501"/>
              <a:gd name="connsiteX6" fmla="*/ 12216204 w 13514124"/>
              <a:gd name="connsiteY6" fmla="*/ 437648 h 5683501"/>
              <a:gd name="connsiteX7" fmla="*/ 13514124 w 13514124"/>
              <a:gd name="connsiteY7" fmla="*/ 77406 h 5683501"/>
              <a:gd name="connsiteX0" fmla="*/ 0 w 13771151"/>
              <a:gd name="connsiteY0" fmla="*/ 1664906 h 5683501"/>
              <a:gd name="connsiteX1" fmla="*/ 1029605 w 13771151"/>
              <a:gd name="connsiteY1" fmla="*/ 3654415 h 5683501"/>
              <a:gd name="connsiteX2" fmla="*/ 2317636 w 13771151"/>
              <a:gd name="connsiteY2" fmla="*/ 4798942 h 5683501"/>
              <a:gd name="connsiteX3" fmla="*/ 4594920 w 13771151"/>
              <a:gd name="connsiteY3" fmla="*/ 5086278 h 5683501"/>
              <a:gd name="connsiteX4" fmla="*/ 9816446 w 13771151"/>
              <a:gd name="connsiteY4" fmla="*/ 5664730 h 5683501"/>
              <a:gd name="connsiteX5" fmla="*/ 11979162 w 13771151"/>
              <a:gd name="connsiteY5" fmla="*/ 4319106 h 5683501"/>
              <a:gd name="connsiteX6" fmla="*/ 12473231 w 13771151"/>
              <a:gd name="connsiteY6" fmla="*/ 437648 h 5683501"/>
              <a:gd name="connsiteX7" fmla="*/ 13771151 w 13771151"/>
              <a:gd name="connsiteY7" fmla="*/ 77406 h 5683501"/>
              <a:gd name="connsiteX0" fmla="*/ 0 w 13771151"/>
              <a:gd name="connsiteY0" fmla="*/ 1664906 h 5683501"/>
              <a:gd name="connsiteX1" fmla="*/ 1029605 w 13771151"/>
              <a:gd name="connsiteY1" fmla="*/ 3654415 h 5683501"/>
              <a:gd name="connsiteX2" fmla="*/ 2317636 w 13771151"/>
              <a:gd name="connsiteY2" fmla="*/ 4798942 h 5683501"/>
              <a:gd name="connsiteX3" fmla="*/ 4594920 w 13771151"/>
              <a:gd name="connsiteY3" fmla="*/ 5086278 h 5683501"/>
              <a:gd name="connsiteX4" fmla="*/ 9816446 w 13771151"/>
              <a:gd name="connsiteY4" fmla="*/ 5664730 h 5683501"/>
              <a:gd name="connsiteX5" fmla="*/ 11979162 w 13771151"/>
              <a:gd name="connsiteY5" fmla="*/ 4319106 h 5683501"/>
              <a:gd name="connsiteX6" fmla="*/ 12473231 w 13771151"/>
              <a:gd name="connsiteY6" fmla="*/ 437648 h 5683501"/>
              <a:gd name="connsiteX7" fmla="*/ 13771151 w 13771151"/>
              <a:gd name="connsiteY7" fmla="*/ 77406 h 5683501"/>
              <a:gd name="connsiteX0" fmla="*/ 0 w 13672875"/>
              <a:gd name="connsiteY0" fmla="*/ 1759407 h 5683501"/>
              <a:gd name="connsiteX1" fmla="*/ 931329 w 13672875"/>
              <a:gd name="connsiteY1" fmla="*/ 3654415 h 5683501"/>
              <a:gd name="connsiteX2" fmla="*/ 2219360 w 13672875"/>
              <a:gd name="connsiteY2" fmla="*/ 4798942 h 5683501"/>
              <a:gd name="connsiteX3" fmla="*/ 4496644 w 13672875"/>
              <a:gd name="connsiteY3" fmla="*/ 5086278 h 5683501"/>
              <a:gd name="connsiteX4" fmla="*/ 9718170 w 13672875"/>
              <a:gd name="connsiteY4" fmla="*/ 5664730 h 5683501"/>
              <a:gd name="connsiteX5" fmla="*/ 11880886 w 13672875"/>
              <a:gd name="connsiteY5" fmla="*/ 4319106 h 5683501"/>
              <a:gd name="connsiteX6" fmla="*/ 12374955 w 13672875"/>
              <a:gd name="connsiteY6" fmla="*/ 437648 h 5683501"/>
              <a:gd name="connsiteX7" fmla="*/ 13672875 w 13672875"/>
              <a:gd name="connsiteY7" fmla="*/ 77406 h 5683501"/>
              <a:gd name="connsiteX0" fmla="*/ 0 w 13672875"/>
              <a:gd name="connsiteY0" fmla="*/ 1759407 h 5683501"/>
              <a:gd name="connsiteX1" fmla="*/ 931329 w 13672875"/>
              <a:gd name="connsiteY1" fmla="*/ 3654415 h 5683501"/>
              <a:gd name="connsiteX2" fmla="*/ 2219360 w 13672875"/>
              <a:gd name="connsiteY2" fmla="*/ 4798942 h 5683501"/>
              <a:gd name="connsiteX3" fmla="*/ 4496644 w 13672875"/>
              <a:gd name="connsiteY3" fmla="*/ 5086278 h 5683501"/>
              <a:gd name="connsiteX4" fmla="*/ 9718170 w 13672875"/>
              <a:gd name="connsiteY4" fmla="*/ 5664730 h 5683501"/>
              <a:gd name="connsiteX5" fmla="*/ 11880886 w 13672875"/>
              <a:gd name="connsiteY5" fmla="*/ 4319106 h 5683501"/>
              <a:gd name="connsiteX6" fmla="*/ 12374955 w 13672875"/>
              <a:gd name="connsiteY6" fmla="*/ 437648 h 5683501"/>
              <a:gd name="connsiteX7" fmla="*/ 13672875 w 13672875"/>
              <a:gd name="connsiteY7" fmla="*/ 77406 h 5683501"/>
              <a:gd name="connsiteX0" fmla="*/ 0 w 13672875"/>
              <a:gd name="connsiteY0" fmla="*/ 1759407 h 5683501"/>
              <a:gd name="connsiteX1" fmla="*/ 931329 w 13672875"/>
              <a:gd name="connsiteY1" fmla="*/ 3654415 h 5683501"/>
              <a:gd name="connsiteX2" fmla="*/ 2219360 w 13672875"/>
              <a:gd name="connsiteY2" fmla="*/ 4798942 h 5683501"/>
              <a:gd name="connsiteX3" fmla="*/ 4496644 w 13672875"/>
              <a:gd name="connsiteY3" fmla="*/ 5086278 h 5683501"/>
              <a:gd name="connsiteX4" fmla="*/ 9718170 w 13672875"/>
              <a:gd name="connsiteY4" fmla="*/ 5664730 h 5683501"/>
              <a:gd name="connsiteX5" fmla="*/ 11880886 w 13672875"/>
              <a:gd name="connsiteY5" fmla="*/ 4319106 h 5683501"/>
              <a:gd name="connsiteX6" fmla="*/ 12374955 w 13672875"/>
              <a:gd name="connsiteY6" fmla="*/ 437648 h 5683501"/>
              <a:gd name="connsiteX7" fmla="*/ 13672875 w 13672875"/>
              <a:gd name="connsiteY7" fmla="*/ 77406 h 5683501"/>
              <a:gd name="connsiteX0" fmla="*/ 0 w 13672875"/>
              <a:gd name="connsiteY0" fmla="*/ 1759407 h 5683501"/>
              <a:gd name="connsiteX1" fmla="*/ 1135440 w 13672875"/>
              <a:gd name="connsiteY1" fmla="*/ 3757507 h 5683501"/>
              <a:gd name="connsiteX2" fmla="*/ 2219360 w 13672875"/>
              <a:gd name="connsiteY2" fmla="*/ 4798942 h 5683501"/>
              <a:gd name="connsiteX3" fmla="*/ 4496644 w 13672875"/>
              <a:gd name="connsiteY3" fmla="*/ 5086278 h 5683501"/>
              <a:gd name="connsiteX4" fmla="*/ 9718170 w 13672875"/>
              <a:gd name="connsiteY4" fmla="*/ 5664730 h 5683501"/>
              <a:gd name="connsiteX5" fmla="*/ 11880886 w 13672875"/>
              <a:gd name="connsiteY5" fmla="*/ 4319106 h 5683501"/>
              <a:gd name="connsiteX6" fmla="*/ 12374955 w 13672875"/>
              <a:gd name="connsiteY6" fmla="*/ 437648 h 5683501"/>
              <a:gd name="connsiteX7" fmla="*/ 13672875 w 13672875"/>
              <a:gd name="connsiteY7" fmla="*/ 77406 h 5683501"/>
              <a:gd name="connsiteX0" fmla="*/ 0 w 13672875"/>
              <a:gd name="connsiteY0" fmla="*/ 1759407 h 5605691"/>
              <a:gd name="connsiteX1" fmla="*/ 1135440 w 13672875"/>
              <a:gd name="connsiteY1" fmla="*/ 3757507 h 5605691"/>
              <a:gd name="connsiteX2" fmla="*/ 2219360 w 13672875"/>
              <a:gd name="connsiteY2" fmla="*/ 4798942 h 5605691"/>
              <a:gd name="connsiteX3" fmla="*/ 4496644 w 13672875"/>
              <a:gd name="connsiteY3" fmla="*/ 5086278 h 5605691"/>
              <a:gd name="connsiteX4" fmla="*/ 9718170 w 13672875"/>
              <a:gd name="connsiteY4" fmla="*/ 5584796 h 5605691"/>
              <a:gd name="connsiteX5" fmla="*/ 11880886 w 13672875"/>
              <a:gd name="connsiteY5" fmla="*/ 4319106 h 5605691"/>
              <a:gd name="connsiteX6" fmla="*/ 12374955 w 13672875"/>
              <a:gd name="connsiteY6" fmla="*/ 437648 h 5605691"/>
              <a:gd name="connsiteX7" fmla="*/ 13672875 w 13672875"/>
              <a:gd name="connsiteY7" fmla="*/ 77406 h 5605691"/>
              <a:gd name="connsiteX0" fmla="*/ 0 w 13672875"/>
              <a:gd name="connsiteY0" fmla="*/ 1714928 h 5605691"/>
              <a:gd name="connsiteX1" fmla="*/ 1135440 w 13672875"/>
              <a:gd name="connsiteY1" fmla="*/ 3757507 h 5605691"/>
              <a:gd name="connsiteX2" fmla="*/ 2219360 w 13672875"/>
              <a:gd name="connsiteY2" fmla="*/ 4798942 h 5605691"/>
              <a:gd name="connsiteX3" fmla="*/ 4496644 w 13672875"/>
              <a:gd name="connsiteY3" fmla="*/ 5086278 h 5605691"/>
              <a:gd name="connsiteX4" fmla="*/ 9718170 w 13672875"/>
              <a:gd name="connsiteY4" fmla="*/ 5584796 h 5605691"/>
              <a:gd name="connsiteX5" fmla="*/ 11880886 w 13672875"/>
              <a:gd name="connsiteY5" fmla="*/ 4319106 h 5605691"/>
              <a:gd name="connsiteX6" fmla="*/ 12374955 w 13672875"/>
              <a:gd name="connsiteY6" fmla="*/ 437648 h 5605691"/>
              <a:gd name="connsiteX7" fmla="*/ 13672875 w 13672875"/>
              <a:gd name="connsiteY7" fmla="*/ 77406 h 5605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672875" h="5605691">
                <a:moveTo>
                  <a:pt x="0" y="1714928"/>
                </a:moveTo>
                <a:cubicBezTo>
                  <a:pt x="5288" y="3179099"/>
                  <a:pt x="765547" y="3243505"/>
                  <a:pt x="1135440" y="3757507"/>
                </a:cubicBezTo>
                <a:cubicBezTo>
                  <a:pt x="1505333" y="4271509"/>
                  <a:pt x="1652859" y="4600390"/>
                  <a:pt x="2219360" y="4798942"/>
                </a:cubicBezTo>
                <a:cubicBezTo>
                  <a:pt x="2475789" y="4979954"/>
                  <a:pt x="3246842" y="4955302"/>
                  <a:pt x="4496644" y="5086278"/>
                </a:cubicBezTo>
                <a:cubicBezTo>
                  <a:pt x="5746446" y="5217254"/>
                  <a:pt x="8487463" y="5712658"/>
                  <a:pt x="9718170" y="5584796"/>
                </a:cubicBezTo>
                <a:cubicBezTo>
                  <a:pt x="10948877" y="5456934"/>
                  <a:pt x="11438089" y="5176964"/>
                  <a:pt x="11880886" y="4319106"/>
                </a:cubicBezTo>
                <a:cubicBezTo>
                  <a:pt x="12323683" y="3461248"/>
                  <a:pt x="12048836" y="1397706"/>
                  <a:pt x="12374955" y="437648"/>
                </a:cubicBezTo>
                <a:cubicBezTo>
                  <a:pt x="12479477" y="-16779"/>
                  <a:pt x="13260577" y="-79230"/>
                  <a:pt x="13672875" y="77406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87" name="TextBox 586"/>
          <p:cNvSpPr txBox="1"/>
          <p:nvPr/>
        </p:nvSpPr>
        <p:spPr>
          <a:xfrm rot="379559">
            <a:off x="4670150" y="5508099"/>
            <a:ext cx="343708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TEIN (Singapore)  - GÉANT (London)</a:t>
            </a:r>
          </a:p>
        </p:txBody>
      </p:sp>
      <p:sp>
        <p:nvSpPr>
          <p:cNvPr id="493" name="TextBox 492"/>
          <p:cNvSpPr txBox="1"/>
          <p:nvPr/>
        </p:nvSpPr>
        <p:spPr>
          <a:xfrm rot="281065">
            <a:off x="6004469" y="5669269"/>
            <a:ext cx="374772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/>
            <a:r>
              <a:rPr lang="en-US" sz="350" dirty="0"/>
              <a:t>Internet2 via WIX,</a:t>
            </a:r>
          </a:p>
          <a:p>
            <a:pPr algn="ctr"/>
            <a:r>
              <a:rPr lang="en-US" sz="350" dirty="0" err="1"/>
              <a:t>AmLight</a:t>
            </a:r>
            <a:endParaRPr lang="en-US" sz="350" dirty="0"/>
          </a:p>
        </p:txBody>
      </p:sp>
      <p:sp>
        <p:nvSpPr>
          <p:cNvPr id="1138" name="TextBox 1137"/>
          <p:cNvSpPr txBox="1"/>
          <p:nvPr/>
        </p:nvSpPr>
        <p:spPr>
          <a:xfrm rot="556200">
            <a:off x="5863087" y="620810"/>
            <a:ext cx="178770" cy="7233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5" tIns="9145" rIns="9145" bIns="9145" rtlCol="0">
            <a:spAutoFit/>
          </a:bodyPr>
          <a:lstStyle/>
          <a:p>
            <a:pPr algn="ctr"/>
            <a:r>
              <a:rPr lang="en-US" sz="350" dirty="0" err="1"/>
              <a:t>StarLight</a:t>
            </a:r>
            <a:endParaRPr lang="en-US" sz="350" dirty="0"/>
          </a:p>
        </p:txBody>
      </p:sp>
      <p:sp>
        <p:nvSpPr>
          <p:cNvPr id="1204" name="TextBox 1203"/>
          <p:cNvSpPr txBox="1"/>
          <p:nvPr/>
        </p:nvSpPr>
        <p:spPr>
          <a:xfrm>
            <a:off x="4433516" y="467717"/>
            <a:ext cx="146709" cy="12619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5" tIns="9145" rIns="9145" bIns="9145" rtlCol="0">
            <a:spAutoFit/>
          </a:bodyPr>
          <a:lstStyle/>
          <a:p>
            <a:pPr algn="ctr"/>
            <a:r>
              <a:rPr lang="en-US" sz="350" dirty="0"/>
              <a:t>SINET+</a:t>
            </a:r>
          </a:p>
          <a:p>
            <a:pPr algn="ctr"/>
            <a:r>
              <a:rPr lang="en-US" sz="350" dirty="0"/>
              <a:t>ESnet</a:t>
            </a:r>
          </a:p>
        </p:txBody>
      </p:sp>
      <p:sp>
        <p:nvSpPr>
          <p:cNvPr id="1205" name="Freeform 7"/>
          <p:cNvSpPr>
            <a:spLocks/>
          </p:cNvSpPr>
          <p:nvPr/>
        </p:nvSpPr>
        <p:spPr bwMode="auto">
          <a:xfrm>
            <a:off x="4630511" y="218490"/>
            <a:ext cx="1265467" cy="55407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/>
          </a:p>
        </p:txBody>
      </p:sp>
      <p:sp>
        <p:nvSpPr>
          <p:cNvPr id="1206" name="TextBox 1205"/>
          <p:cNvSpPr txBox="1"/>
          <p:nvPr/>
        </p:nvSpPr>
        <p:spPr>
          <a:xfrm>
            <a:off x="4974622" y="232051"/>
            <a:ext cx="403289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/>
              <a:t>CANARIE</a:t>
            </a:r>
          </a:p>
          <a:p>
            <a:pPr algn="ctr"/>
            <a:r>
              <a:rPr lang="en-US" sz="650" b="1" u="sng"/>
              <a:t>Canada</a:t>
            </a:r>
          </a:p>
        </p:txBody>
      </p:sp>
      <p:sp>
        <p:nvSpPr>
          <p:cNvPr id="1208" name="TextBox 1207"/>
          <p:cNvSpPr txBox="1"/>
          <p:nvPr/>
        </p:nvSpPr>
        <p:spPr>
          <a:xfrm>
            <a:off x="5029462" y="469351"/>
            <a:ext cx="273729" cy="78483"/>
          </a:xfrm>
          <a:prstGeom prst="rect">
            <a:avLst/>
          </a:prstGeom>
          <a:solidFill>
            <a:srgbClr val="99CCFF"/>
          </a:solidFill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TRIUMF-T1</a:t>
            </a:r>
          </a:p>
        </p:txBody>
      </p:sp>
      <p:sp>
        <p:nvSpPr>
          <p:cNvPr id="1306" name="TextBox 1305"/>
          <p:cNvSpPr txBox="1"/>
          <p:nvPr/>
        </p:nvSpPr>
        <p:spPr>
          <a:xfrm rot="746767">
            <a:off x="5744339" y="733297"/>
            <a:ext cx="178770" cy="7233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5" tIns="9145" rIns="9145" bIns="9145" rtlCol="0">
            <a:spAutoFit/>
          </a:bodyPr>
          <a:lstStyle/>
          <a:p>
            <a:pPr algn="ctr"/>
            <a:r>
              <a:rPr lang="en-US" sz="350" dirty="0" err="1"/>
              <a:t>StarLight</a:t>
            </a:r>
            <a:endParaRPr lang="en-US" sz="350" dirty="0"/>
          </a:p>
        </p:txBody>
      </p:sp>
      <p:sp>
        <p:nvSpPr>
          <p:cNvPr id="669" name="Oval 668"/>
          <p:cNvSpPr/>
          <p:nvPr/>
        </p:nvSpPr>
        <p:spPr bwMode="auto">
          <a:xfrm>
            <a:off x="5406342" y="456366"/>
            <a:ext cx="473016" cy="138520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b="1">
                <a:latin typeface="Arial" pitchFamily="-65" charset="0"/>
                <a:ea typeface="Arial" pitchFamily="-65" charset="0"/>
                <a:cs typeface="Arial" pitchFamily="-65" charset="0"/>
              </a:rPr>
              <a:t>Montreal</a:t>
            </a:r>
          </a:p>
        </p:txBody>
      </p:sp>
      <p:sp>
        <p:nvSpPr>
          <p:cNvPr id="767" name="Freeform 1193">
            <a:extLst>
              <a:ext uri="{FF2B5EF4-FFF2-40B4-BE49-F238E27FC236}">
                <a16:creationId xmlns:a16="http://schemas.microsoft.com/office/drawing/2014/main" xmlns="" id="{10DEFC8E-60E9-4488-8901-DE381105C96E}"/>
              </a:ext>
            </a:extLst>
          </p:cNvPr>
          <p:cNvSpPr/>
          <p:nvPr/>
        </p:nvSpPr>
        <p:spPr bwMode="auto">
          <a:xfrm>
            <a:off x="6858235" y="3147209"/>
            <a:ext cx="19845" cy="157685"/>
          </a:xfrm>
          <a:custGeom>
            <a:avLst/>
            <a:gdLst>
              <a:gd name="connsiteX0" fmla="*/ 248717 w 248717"/>
              <a:gd name="connsiteY0" fmla="*/ 0 h 1638605"/>
              <a:gd name="connsiteX1" fmla="*/ 117044 w 248717"/>
              <a:gd name="connsiteY1" fmla="*/ 1258214 h 1638605"/>
              <a:gd name="connsiteX2" fmla="*/ 0 w 248717"/>
              <a:gd name="connsiteY2" fmla="*/ 1638605 h 1638605"/>
              <a:gd name="connsiteX0" fmla="*/ 124358 w 124358"/>
              <a:gd name="connsiteY0" fmla="*/ 0 h 1792224"/>
              <a:gd name="connsiteX1" fmla="*/ 117044 w 124358"/>
              <a:gd name="connsiteY1" fmla="*/ 1411833 h 1792224"/>
              <a:gd name="connsiteX2" fmla="*/ 0 w 124358"/>
              <a:gd name="connsiteY2" fmla="*/ 1792224 h 1792224"/>
              <a:gd name="connsiteX0" fmla="*/ 331982 w 331982"/>
              <a:gd name="connsiteY0" fmla="*/ 0 h 1960183"/>
              <a:gd name="connsiteX1" fmla="*/ 117044 w 331982"/>
              <a:gd name="connsiteY1" fmla="*/ 1579792 h 1960183"/>
              <a:gd name="connsiteX2" fmla="*/ 0 w 331982"/>
              <a:gd name="connsiteY2" fmla="*/ 1960183 h 1960183"/>
              <a:gd name="connsiteX0" fmla="*/ 331982 w 331982"/>
              <a:gd name="connsiteY0" fmla="*/ 0 h 1960183"/>
              <a:gd name="connsiteX1" fmla="*/ 117044 w 331982"/>
              <a:gd name="connsiteY1" fmla="*/ 1579792 h 1960183"/>
              <a:gd name="connsiteX2" fmla="*/ 0 w 331982"/>
              <a:gd name="connsiteY2" fmla="*/ 1960183 h 1960183"/>
              <a:gd name="connsiteX0" fmla="*/ 331982 w 331982"/>
              <a:gd name="connsiteY0" fmla="*/ 0 h 1960183"/>
              <a:gd name="connsiteX1" fmla="*/ 182968 w 331982"/>
              <a:gd name="connsiteY1" fmla="*/ 408774 h 1960183"/>
              <a:gd name="connsiteX2" fmla="*/ 117044 w 331982"/>
              <a:gd name="connsiteY2" fmla="*/ 1579792 h 1960183"/>
              <a:gd name="connsiteX3" fmla="*/ 0 w 331982"/>
              <a:gd name="connsiteY3" fmla="*/ 1960183 h 1960183"/>
              <a:gd name="connsiteX0" fmla="*/ 182968 w 182968"/>
              <a:gd name="connsiteY0" fmla="*/ 0 h 1551409"/>
              <a:gd name="connsiteX1" fmla="*/ 117044 w 182968"/>
              <a:gd name="connsiteY1" fmla="*/ 1171018 h 1551409"/>
              <a:gd name="connsiteX2" fmla="*/ 0 w 182968"/>
              <a:gd name="connsiteY2" fmla="*/ 1551409 h 1551409"/>
              <a:gd name="connsiteX0" fmla="*/ 216502 w 216502"/>
              <a:gd name="connsiteY0" fmla="*/ 0 h 1679651"/>
              <a:gd name="connsiteX1" fmla="*/ 150578 w 216502"/>
              <a:gd name="connsiteY1" fmla="*/ 1171018 h 1679651"/>
              <a:gd name="connsiteX2" fmla="*/ 0 w 216502"/>
              <a:gd name="connsiteY2" fmla="*/ 1679651 h 1679651"/>
              <a:gd name="connsiteX0" fmla="*/ 216502 w 216502"/>
              <a:gd name="connsiteY0" fmla="*/ 0 h 1679651"/>
              <a:gd name="connsiteX1" fmla="*/ 150578 w 216502"/>
              <a:gd name="connsiteY1" fmla="*/ 1171018 h 1679651"/>
              <a:gd name="connsiteX2" fmla="*/ 0 w 216502"/>
              <a:gd name="connsiteY2" fmla="*/ 1679651 h 1679651"/>
              <a:gd name="connsiteX0" fmla="*/ 216502 w 250222"/>
              <a:gd name="connsiteY0" fmla="*/ 0 h 1679651"/>
              <a:gd name="connsiteX1" fmla="*/ 234416 w 250222"/>
              <a:gd name="connsiteY1" fmla="*/ 1240072 h 1679651"/>
              <a:gd name="connsiteX2" fmla="*/ 0 w 250222"/>
              <a:gd name="connsiteY2" fmla="*/ 1679651 h 1679651"/>
              <a:gd name="connsiteX0" fmla="*/ 333873 w 333873"/>
              <a:gd name="connsiteY0" fmla="*/ 0 h 1304788"/>
              <a:gd name="connsiteX1" fmla="*/ 234416 w 333873"/>
              <a:gd name="connsiteY1" fmla="*/ 865209 h 1304788"/>
              <a:gd name="connsiteX2" fmla="*/ 0 w 333873"/>
              <a:gd name="connsiteY2" fmla="*/ 1304788 h 1304788"/>
              <a:gd name="connsiteX0" fmla="*/ 266803 w 266803"/>
              <a:gd name="connsiteY0" fmla="*/ 0 h 1304788"/>
              <a:gd name="connsiteX1" fmla="*/ 234416 w 266803"/>
              <a:gd name="connsiteY1" fmla="*/ 865209 h 1304788"/>
              <a:gd name="connsiteX2" fmla="*/ 0 w 266803"/>
              <a:gd name="connsiteY2" fmla="*/ 1304788 h 1304788"/>
              <a:gd name="connsiteX0" fmla="*/ 32387 w 32387"/>
              <a:gd name="connsiteY0" fmla="*/ 0 h 865210"/>
              <a:gd name="connsiteX1" fmla="*/ 0 w 32387"/>
              <a:gd name="connsiteY1" fmla="*/ 865209 h 865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387" h="865210">
                <a:moveTo>
                  <a:pt x="32387" y="0"/>
                </a:moveTo>
                <a:cubicBezTo>
                  <a:pt x="-3436" y="263299"/>
                  <a:pt x="54908" y="542005"/>
                  <a:pt x="0" y="865209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70" name="Cross 869"/>
          <p:cNvSpPr/>
          <p:nvPr/>
        </p:nvSpPr>
        <p:spPr bwMode="auto">
          <a:xfrm rot="5400000">
            <a:off x="4320661" y="3313919"/>
            <a:ext cx="473663" cy="253950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450"/>
              </a:lnSpc>
            </a:pPr>
            <a:endParaRPr lang="en-US" sz="550" dirty="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81" name="TextBox 780">
            <a:extLst>
              <a:ext uri="{FF2B5EF4-FFF2-40B4-BE49-F238E27FC236}">
                <a16:creationId xmlns:a16="http://schemas.microsoft.com/office/drawing/2014/main" xmlns="" id="{3A5D96BF-F617-4989-A57B-A761BCFE638A}"/>
              </a:ext>
            </a:extLst>
          </p:cNvPr>
          <p:cNvSpPr txBox="1"/>
          <p:nvPr/>
        </p:nvSpPr>
        <p:spPr>
          <a:xfrm rot="21217905">
            <a:off x="2786865" y="4823922"/>
            <a:ext cx="182359" cy="2015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>
              <a:lnSpc>
                <a:spcPts val="450"/>
              </a:lnSpc>
            </a:pPr>
            <a:r>
              <a:rPr lang="en-US" sz="350" dirty="0">
                <a:ea typeface="Arial" pitchFamily="-65" charset="0"/>
                <a:cs typeface="Arial" pitchFamily="-65" charset="0"/>
              </a:rPr>
              <a:t>CANARIE,</a:t>
            </a:r>
            <a:br>
              <a:rPr lang="en-US" sz="350" dirty="0">
                <a:ea typeface="Arial" pitchFamily="-65" charset="0"/>
                <a:cs typeface="Arial" pitchFamily="-65" charset="0"/>
              </a:rPr>
            </a:br>
            <a:r>
              <a:rPr lang="en-US" sz="350" dirty="0">
                <a:ea typeface="Arial" pitchFamily="-65" charset="0"/>
                <a:cs typeface="Arial" pitchFamily="-65" charset="0"/>
              </a:rPr>
              <a:t>Internet2</a:t>
            </a:r>
            <a:br>
              <a:rPr lang="en-US" sz="350" dirty="0">
                <a:ea typeface="Arial" pitchFamily="-65" charset="0"/>
                <a:cs typeface="Arial" pitchFamily="-65" charset="0"/>
              </a:rPr>
            </a:br>
            <a:r>
              <a:rPr lang="en-US" sz="350" dirty="0">
                <a:ea typeface="Arial" pitchFamily="-65" charset="0"/>
                <a:cs typeface="Arial" pitchFamily="-65" charset="0"/>
              </a:rPr>
              <a:t>ESnet</a:t>
            </a:r>
            <a:endParaRPr lang="en-US" sz="350" dirty="0"/>
          </a:p>
        </p:txBody>
      </p:sp>
      <p:sp>
        <p:nvSpPr>
          <p:cNvPr id="782" name="Cross 781">
            <a:extLst>
              <a:ext uri="{FF2B5EF4-FFF2-40B4-BE49-F238E27FC236}">
                <a16:creationId xmlns:a16="http://schemas.microsoft.com/office/drawing/2014/main" xmlns="" id="{88E38987-4537-44B5-A402-9D3EA395D10B}"/>
              </a:ext>
            </a:extLst>
          </p:cNvPr>
          <p:cNvSpPr/>
          <p:nvPr/>
        </p:nvSpPr>
        <p:spPr bwMode="auto">
          <a:xfrm rot="5400000">
            <a:off x="5016469" y="3358108"/>
            <a:ext cx="473663" cy="253950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450"/>
              </a:lnSpc>
            </a:pPr>
            <a:endParaRPr lang="en-US" sz="55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83" name="Rounded Rectangular Callout 951">
            <a:extLst>
              <a:ext uri="{FF2B5EF4-FFF2-40B4-BE49-F238E27FC236}">
                <a16:creationId xmlns:a16="http://schemas.microsoft.com/office/drawing/2014/main" xmlns="" id="{78246454-991E-4739-9063-22CB7D96B962}"/>
              </a:ext>
            </a:extLst>
          </p:cNvPr>
          <p:cNvSpPr/>
          <p:nvPr/>
        </p:nvSpPr>
        <p:spPr bwMode="auto">
          <a:xfrm>
            <a:off x="5104239" y="3320916"/>
            <a:ext cx="296622" cy="203158"/>
          </a:xfrm>
          <a:prstGeom prst="wedgeRoundRectCallout">
            <a:avLst>
              <a:gd name="adj1" fmla="val 22327"/>
              <a:gd name="adj2" fmla="val -51487"/>
              <a:gd name="adj3" fmla="val 1666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45720" rIns="4572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MREN</a:t>
            </a:r>
          </a:p>
          <a:p>
            <a:pPr algn="ctr"/>
            <a:r>
              <a:rPr lang="en-US" sz="450" dirty="0">
                <a:latin typeface="Arial" pitchFamily="-65" charset="0"/>
                <a:ea typeface="Arial" pitchFamily="-65" charset="0"/>
                <a:cs typeface="Arial" pitchFamily="-65" charset="0"/>
              </a:rPr>
              <a:t>(Chicago)</a:t>
            </a:r>
          </a:p>
        </p:txBody>
      </p:sp>
      <p:sp>
        <p:nvSpPr>
          <p:cNvPr id="784" name="TextBox 783">
            <a:extLst>
              <a:ext uri="{FF2B5EF4-FFF2-40B4-BE49-F238E27FC236}">
                <a16:creationId xmlns:a16="http://schemas.microsoft.com/office/drawing/2014/main" xmlns="" id="{476C6600-F80C-44E1-BF40-FB8C3F53B091}"/>
              </a:ext>
            </a:extLst>
          </p:cNvPr>
          <p:cNvSpPr txBox="1"/>
          <p:nvPr/>
        </p:nvSpPr>
        <p:spPr>
          <a:xfrm rot="4599989">
            <a:off x="1577923" y="2936084"/>
            <a:ext cx="193087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 dirty="0">
                <a:solidFill>
                  <a:schemeClr val="bg1"/>
                </a:solidFill>
              </a:rPr>
              <a:t>KREONET</a:t>
            </a:r>
          </a:p>
        </p:txBody>
      </p:sp>
      <p:sp>
        <p:nvSpPr>
          <p:cNvPr id="1210" name="Trapezoid 1209"/>
          <p:cNvSpPr/>
          <p:nvPr/>
        </p:nvSpPr>
        <p:spPr bwMode="auto">
          <a:xfrm>
            <a:off x="6722409" y="3227970"/>
            <a:ext cx="251298" cy="102540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latin typeface="Arial" pitchFamily="-65" charset="0"/>
                <a:ea typeface="Arial" pitchFamily="-65" charset="0"/>
                <a:cs typeface="Arial" pitchFamily="-65" charset="0"/>
              </a:rPr>
              <a:t>Harvard</a:t>
            </a:r>
          </a:p>
        </p:txBody>
      </p:sp>
      <p:sp>
        <p:nvSpPr>
          <p:cNvPr id="1275" name="Trapezoid 1274"/>
          <p:cNvSpPr/>
          <p:nvPr/>
        </p:nvSpPr>
        <p:spPr bwMode="auto">
          <a:xfrm>
            <a:off x="8401298" y="291185"/>
            <a:ext cx="545635" cy="435340"/>
          </a:xfrm>
          <a:prstGeom prst="trapezoid">
            <a:avLst/>
          </a:prstGeom>
          <a:solidFill>
            <a:srgbClr val="99FF99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650" b="1" u="sng">
              <a:ea typeface="Arial" pitchFamily="-65" charset="0"/>
              <a:cs typeface="Arial" pitchFamily="-65" charset="0"/>
            </a:endParaRPr>
          </a:p>
        </p:txBody>
      </p:sp>
      <p:sp>
        <p:nvSpPr>
          <p:cNvPr id="1276" name="TextBox 1275"/>
          <p:cNvSpPr txBox="1"/>
          <p:nvPr/>
        </p:nvSpPr>
        <p:spPr>
          <a:xfrm>
            <a:off x="8550427" y="606451"/>
            <a:ext cx="247374" cy="78483"/>
          </a:xfrm>
          <a:prstGeom prst="rect">
            <a:avLst/>
          </a:prstGeom>
          <a:solidFill>
            <a:srgbClr val="99CCFF"/>
          </a:solidFill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450" dirty="0"/>
              <a:t>NL-T1</a:t>
            </a:r>
          </a:p>
        </p:txBody>
      </p:sp>
      <p:sp>
        <p:nvSpPr>
          <p:cNvPr id="1277" name="TextBox 1276"/>
          <p:cNvSpPr txBox="1"/>
          <p:nvPr/>
        </p:nvSpPr>
        <p:spPr>
          <a:xfrm>
            <a:off x="8368583" y="273908"/>
            <a:ext cx="611065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50" b="1">
                <a:ea typeface="Arial" pitchFamily="-65" charset="0"/>
                <a:cs typeface="Arial" pitchFamily="-65" charset="0"/>
              </a:rPr>
              <a:t>SURFsara</a:t>
            </a: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50" b="1" err="1">
                <a:ea typeface="Arial" pitchFamily="-65" charset="0"/>
                <a:cs typeface="Arial" pitchFamily="-65" charset="0"/>
              </a:rPr>
              <a:t>Nikhef</a:t>
            </a:r>
            <a:endParaRPr lang="en-US" sz="650" b="1">
              <a:ea typeface="Arial" pitchFamily="-65" charset="0"/>
              <a:cs typeface="Arial" pitchFamily="-65" charset="0"/>
            </a:endParaRP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50" b="1" u="sng">
                <a:ea typeface="Arial" pitchFamily="-65" charset="0"/>
                <a:cs typeface="Arial" pitchFamily="-65" charset="0"/>
              </a:rPr>
              <a:t>Netherlands</a:t>
            </a:r>
          </a:p>
        </p:txBody>
      </p:sp>
      <p:sp>
        <p:nvSpPr>
          <p:cNvPr id="580" name="TextBox 579"/>
          <p:cNvSpPr txBox="1"/>
          <p:nvPr/>
        </p:nvSpPr>
        <p:spPr>
          <a:xfrm rot="16829521">
            <a:off x="8305340" y="816378"/>
            <a:ext cx="163122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KIAE/RU</a:t>
            </a:r>
          </a:p>
        </p:txBody>
      </p:sp>
      <p:sp>
        <p:nvSpPr>
          <p:cNvPr id="483" name="TextBox 482"/>
          <p:cNvSpPr txBox="1"/>
          <p:nvPr/>
        </p:nvSpPr>
        <p:spPr>
          <a:xfrm rot="5169174">
            <a:off x="8453997" y="826766"/>
            <a:ext cx="17439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/>
            <a:r>
              <a:rPr lang="en-US" sz="350" dirty="0"/>
              <a:t>GÉANT</a:t>
            </a:r>
          </a:p>
        </p:txBody>
      </p:sp>
      <p:sp>
        <p:nvSpPr>
          <p:cNvPr id="787" name="TextBox 786">
            <a:extLst>
              <a:ext uri="{FF2B5EF4-FFF2-40B4-BE49-F238E27FC236}">
                <a16:creationId xmlns:a16="http://schemas.microsoft.com/office/drawing/2014/main" xmlns="" id="{7DF10745-CE3A-491B-A17F-C66FEB9B9CA1}"/>
              </a:ext>
            </a:extLst>
          </p:cNvPr>
          <p:cNvSpPr txBox="1"/>
          <p:nvPr/>
        </p:nvSpPr>
        <p:spPr>
          <a:xfrm rot="5400000">
            <a:off x="11526549" y="3176054"/>
            <a:ext cx="363255" cy="178510"/>
          </a:xfrm>
          <a:prstGeom prst="rect">
            <a:avLst/>
          </a:prstGeom>
          <a:noFill/>
          <a:ln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550" b="1" dirty="0"/>
              <a:t>Beijing</a:t>
            </a:r>
            <a:r>
              <a:rPr lang="en-US" sz="550" dirty="0"/>
              <a:t/>
            </a:r>
            <a:br>
              <a:rPr lang="en-US" sz="550" dirty="0"/>
            </a:br>
            <a:r>
              <a:rPr lang="en-US" sz="550" dirty="0"/>
              <a:t>via Orient+</a:t>
            </a:r>
          </a:p>
        </p:txBody>
      </p:sp>
      <p:sp>
        <p:nvSpPr>
          <p:cNvPr id="788" name="Freeform 699">
            <a:extLst>
              <a:ext uri="{FF2B5EF4-FFF2-40B4-BE49-F238E27FC236}">
                <a16:creationId xmlns:a16="http://schemas.microsoft.com/office/drawing/2014/main" xmlns="" id="{9A92CB75-58B4-482E-9A75-F6D0D294507E}"/>
              </a:ext>
            </a:extLst>
          </p:cNvPr>
          <p:cNvSpPr/>
          <p:nvPr/>
        </p:nvSpPr>
        <p:spPr bwMode="auto">
          <a:xfrm rot="20988078" flipH="1">
            <a:off x="9026560" y="2755224"/>
            <a:ext cx="2554755" cy="758532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29135129 w 29135129"/>
              <a:gd name="connsiteY0" fmla="*/ 352803 h 500672"/>
              <a:gd name="connsiteX1" fmla="*/ -4 w 29135129"/>
              <a:gd name="connsiteY1" fmla="*/ 500671 h 500672"/>
              <a:gd name="connsiteX0" fmla="*/ 29135129 w 29135129"/>
              <a:gd name="connsiteY0" fmla="*/ 240236 h 388103"/>
              <a:gd name="connsiteX1" fmla="*/ -4 w 29135129"/>
              <a:gd name="connsiteY1" fmla="*/ 388104 h 388103"/>
              <a:gd name="connsiteX0" fmla="*/ 32837764 w 32837758"/>
              <a:gd name="connsiteY0" fmla="*/ 313616 h 313615"/>
              <a:gd name="connsiteX1" fmla="*/ -4 w 32837758"/>
              <a:gd name="connsiteY1" fmla="*/ 259469 h 313615"/>
              <a:gd name="connsiteX0" fmla="*/ 32865462 w 32865455"/>
              <a:gd name="connsiteY0" fmla="*/ 347438 h 347438"/>
              <a:gd name="connsiteX1" fmla="*/ -4 w 32865455"/>
              <a:gd name="connsiteY1" fmla="*/ 222890 h 347438"/>
              <a:gd name="connsiteX0" fmla="*/ 32865462 w 32865469"/>
              <a:gd name="connsiteY0" fmla="*/ 296156 h 296156"/>
              <a:gd name="connsiteX1" fmla="*/ -4 w 32865469"/>
              <a:gd name="connsiteY1" fmla="*/ 171608 h 296156"/>
              <a:gd name="connsiteX0" fmla="*/ 35063046 w 35063047"/>
              <a:gd name="connsiteY0" fmla="*/ 188190 h 292276"/>
              <a:gd name="connsiteX1" fmla="*/ -4 w 35063047"/>
              <a:gd name="connsiteY1" fmla="*/ 292275 h 292276"/>
              <a:gd name="connsiteX0" fmla="*/ 35063046 w 35063047"/>
              <a:gd name="connsiteY0" fmla="*/ 130815 h 234900"/>
              <a:gd name="connsiteX1" fmla="*/ -4 w 35063047"/>
              <a:gd name="connsiteY1" fmla="*/ 234900 h 234900"/>
              <a:gd name="connsiteX0" fmla="*/ 37358642 w 37358643"/>
              <a:gd name="connsiteY0" fmla="*/ 0 h 1054654"/>
              <a:gd name="connsiteX1" fmla="*/ 6 w 37358643"/>
              <a:gd name="connsiteY1" fmla="*/ 1054655 h 1054654"/>
              <a:gd name="connsiteX0" fmla="*/ 37358642 w 37358643"/>
              <a:gd name="connsiteY0" fmla="*/ 46940 h 1101596"/>
              <a:gd name="connsiteX1" fmla="*/ 6 w 37358643"/>
              <a:gd name="connsiteY1" fmla="*/ 1101595 h 1101596"/>
              <a:gd name="connsiteX0" fmla="*/ 37761439 w 37761440"/>
              <a:gd name="connsiteY0" fmla="*/ 44933 h 1152805"/>
              <a:gd name="connsiteX1" fmla="*/ 5 w 37761440"/>
              <a:gd name="connsiteY1" fmla="*/ 1152806 h 1152805"/>
              <a:gd name="connsiteX0" fmla="*/ 37761439 w 37761440"/>
              <a:gd name="connsiteY0" fmla="*/ 59765 h 1167639"/>
              <a:gd name="connsiteX1" fmla="*/ 5 w 37761440"/>
              <a:gd name="connsiteY1" fmla="*/ 1167638 h 1167639"/>
              <a:gd name="connsiteX0" fmla="*/ 35254703 w 35254704"/>
              <a:gd name="connsiteY0" fmla="*/ 54712 h 1251549"/>
              <a:gd name="connsiteX1" fmla="*/ -6 w 35254704"/>
              <a:gd name="connsiteY1" fmla="*/ 1251549 h 1251549"/>
              <a:gd name="connsiteX0" fmla="*/ 34985029 w 34985030"/>
              <a:gd name="connsiteY0" fmla="*/ 80497 h 934355"/>
              <a:gd name="connsiteX1" fmla="*/ -6 w 34985030"/>
              <a:gd name="connsiteY1" fmla="*/ 934355 h 934355"/>
              <a:gd name="connsiteX0" fmla="*/ 34985029 w 34985030"/>
              <a:gd name="connsiteY0" fmla="*/ 681935 h 1535793"/>
              <a:gd name="connsiteX1" fmla="*/ 9069339 w 34985030"/>
              <a:gd name="connsiteY1" fmla="*/ 108557 h 1535793"/>
              <a:gd name="connsiteX2" fmla="*/ -6 w 34985030"/>
              <a:gd name="connsiteY2" fmla="*/ 1535793 h 1535793"/>
              <a:gd name="connsiteX0" fmla="*/ 34985029 w 34985030"/>
              <a:gd name="connsiteY0" fmla="*/ 681935 h 1535793"/>
              <a:gd name="connsiteX1" fmla="*/ 9069339 w 34985030"/>
              <a:gd name="connsiteY1" fmla="*/ 108557 h 1535793"/>
              <a:gd name="connsiteX2" fmla="*/ -6 w 34985030"/>
              <a:gd name="connsiteY2" fmla="*/ 1535793 h 1535793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578140 h 1431998"/>
              <a:gd name="connsiteX1" fmla="*/ 9069339 w 34985030"/>
              <a:gd name="connsiteY1" fmla="*/ 4762 h 1431998"/>
              <a:gd name="connsiteX2" fmla="*/ -6 w 34985030"/>
              <a:gd name="connsiteY2" fmla="*/ 1431998 h 1431998"/>
              <a:gd name="connsiteX0" fmla="*/ 87251391 w 87251392"/>
              <a:gd name="connsiteY0" fmla="*/ 3290550 h 3297692"/>
              <a:gd name="connsiteX1" fmla="*/ 61335701 w 87251392"/>
              <a:gd name="connsiteY1" fmla="*/ 2717172 h 3297692"/>
              <a:gd name="connsiteX2" fmla="*/ 5 w 87251392"/>
              <a:gd name="connsiteY2" fmla="*/ 107149 h 3297692"/>
              <a:gd name="connsiteX0" fmla="*/ 88016695 w 88016696"/>
              <a:gd name="connsiteY0" fmla="*/ 3274678 h 3281704"/>
              <a:gd name="connsiteX1" fmla="*/ 62101005 w 88016696"/>
              <a:gd name="connsiteY1" fmla="*/ 2701300 h 3281704"/>
              <a:gd name="connsiteX2" fmla="*/ 3 w 88016696"/>
              <a:gd name="connsiteY2" fmla="*/ 107602 h 3281704"/>
              <a:gd name="connsiteX0" fmla="*/ 88016695 w 88016696"/>
              <a:gd name="connsiteY0" fmla="*/ 3167076 h 3376637"/>
              <a:gd name="connsiteX1" fmla="*/ 62101005 w 88016696"/>
              <a:gd name="connsiteY1" fmla="*/ 2593698 h 3376637"/>
              <a:gd name="connsiteX2" fmla="*/ 6408569 w 88016696"/>
              <a:gd name="connsiteY2" fmla="*/ 3275791 h 3376637"/>
              <a:gd name="connsiteX3" fmla="*/ 3 w 88016696"/>
              <a:gd name="connsiteY3" fmla="*/ 0 h 3376637"/>
              <a:gd name="connsiteX0" fmla="*/ 89670330 w 89670331"/>
              <a:gd name="connsiteY0" fmla="*/ 2382402 h 2591963"/>
              <a:gd name="connsiteX1" fmla="*/ 63754640 w 89670331"/>
              <a:gd name="connsiteY1" fmla="*/ 1809024 h 2591963"/>
              <a:gd name="connsiteX2" fmla="*/ 8062204 w 89670331"/>
              <a:gd name="connsiteY2" fmla="*/ 2491117 h 2591963"/>
              <a:gd name="connsiteX3" fmla="*/ 5 w 89670331"/>
              <a:gd name="connsiteY3" fmla="*/ 0 h 2591963"/>
              <a:gd name="connsiteX0" fmla="*/ 89670330 w 89670331"/>
              <a:gd name="connsiteY0" fmla="*/ 2382402 h 2591963"/>
              <a:gd name="connsiteX1" fmla="*/ 63754640 w 89670331"/>
              <a:gd name="connsiteY1" fmla="*/ 1809024 h 2591963"/>
              <a:gd name="connsiteX2" fmla="*/ 8062204 w 89670331"/>
              <a:gd name="connsiteY2" fmla="*/ 2491117 h 2591963"/>
              <a:gd name="connsiteX3" fmla="*/ 5 w 89670331"/>
              <a:gd name="connsiteY3" fmla="*/ 0 h 2591963"/>
              <a:gd name="connsiteX0" fmla="*/ 89670330 w 89670331"/>
              <a:gd name="connsiteY0" fmla="*/ 2382402 h 2638758"/>
              <a:gd name="connsiteX1" fmla="*/ 63754640 w 89670331"/>
              <a:gd name="connsiteY1" fmla="*/ 1809024 h 2638758"/>
              <a:gd name="connsiteX2" fmla="*/ 9243768 w 89670331"/>
              <a:gd name="connsiteY2" fmla="*/ 2540853 h 2638758"/>
              <a:gd name="connsiteX3" fmla="*/ 5 w 89670331"/>
              <a:gd name="connsiteY3" fmla="*/ 0 h 2638758"/>
              <a:gd name="connsiteX0" fmla="*/ 89670330 w 89670331"/>
              <a:gd name="connsiteY0" fmla="*/ 2382402 h 2978473"/>
              <a:gd name="connsiteX1" fmla="*/ 63754640 w 89670331"/>
              <a:gd name="connsiteY1" fmla="*/ 1809024 h 2978473"/>
              <a:gd name="connsiteX2" fmla="*/ 37335827 w 89670331"/>
              <a:gd name="connsiteY2" fmla="*/ 2934596 h 2978473"/>
              <a:gd name="connsiteX3" fmla="*/ 9243768 w 89670331"/>
              <a:gd name="connsiteY3" fmla="*/ 2540853 h 2978473"/>
              <a:gd name="connsiteX4" fmla="*/ 5 w 89670331"/>
              <a:gd name="connsiteY4" fmla="*/ 0 h 2978473"/>
              <a:gd name="connsiteX0" fmla="*/ 89670330 w 89670331"/>
              <a:gd name="connsiteY0" fmla="*/ 2382402 h 2978473"/>
              <a:gd name="connsiteX1" fmla="*/ 65771977 w 89670331"/>
              <a:gd name="connsiteY1" fmla="*/ 1784732 h 2978473"/>
              <a:gd name="connsiteX2" fmla="*/ 37335827 w 89670331"/>
              <a:gd name="connsiteY2" fmla="*/ 2934596 h 2978473"/>
              <a:gd name="connsiteX3" fmla="*/ 9243768 w 89670331"/>
              <a:gd name="connsiteY3" fmla="*/ 2540853 h 2978473"/>
              <a:gd name="connsiteX4" fmla="*/ 5 w 89670331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4351775 w 84351772"/>
              <a:gd name="connsiteY0" fmla="*/ 661661 h 1533111"/>
              <a:gd name="connsiteX1" fmla="*/ 60370810 w 84351772"/>
              <a:gd name="connsiteY1" fmla="*/ 9550 h 1533111"/>
              <a:gd name="connsiteX2" fmla="*/ 31934660 w 84351772"/>
              <a:gd name="connsiteY2" fmla="*/ 1159414 h 1533111"/>
              <a:gd name="connsiteX3" fmla="*/ 3842601 w 84351772"/>
              <a:gd name="connsiteY3" fmla="*/ 765671 h 1533111"/>
              <a:gd name="connsiteX4" fmla="*/ -4 w 84351772"/>
              <a:gd name="connsiteY4" fmla="*/ 1363785 h 1533111"/>
              <a:gd name="connsiteX0" fmla="*/ 84351775 w 84351772"/>
              <a:gd name="connsiteY0" fmla="*/ 661661 h 1563793"/>
              <a:gd name="connsiteX1" fmla="*/ 60370810 w 84351772"/>
              <a:gd name="connsiteY1" fmla="*/ 9550 h 1563793"/>
              <a:gd name="connsiteX2" fmla="*/ 31934660 w 84351772"/>
              <a:gd name="connsiteY2" fmla="*/ 1159414 h 1563793"/>
              <a:gd name="connsiteX3" fmla="*/ 15597467 w 84351772"/>
              <a:gd name="connsiteY3" fmla="*/ 1062188 h 1563793"/>
              <a:gd name="connsiteX4" fmla="*/ -4 w 84351772"/>
              <a:gd name="connsiteY4" fmla="*/ 1363785 h 1563793"/>
              <a:gd name="connsiteX0" fmla="*/ 84351775 w 84351772"/>
              <a:gd name="connsiteY0" fmla="*/ 661661 h 1363784"/>
              <a:gd name="connsiteX1" fmla="*/ 60370810 w 84351772"/>
              <a:gd name="connsiteY1" fmla="*/ 9550 h 1363784"/>
              <a:gd name="connsiteX2" fmla="*/ 31934660 w 84351772"/>
              <a:gd name="connsiteY2" fmla="*/ 1159414 h 1363784"/>
              <a:gd name="connsiteX3" fmla="*/ -4 w 84351772"/>
              <a:gd name="connsiteY3" fmla="*/ 1363785 h 1363784"/>
              <a:gd name="connsiteX0" fmla="*/ 82216623 w 82216620"/>
              <a:gd name="connsiteY0" fmla="*/ 661661 h 1625066"/>
              <a:gd name="connsiteX1" fmla="*/ 58235658 w 82216620"/>
              <a:gd name="connsiteY1" fmla="*/ 9550 h 1625066"/>
              <a:gd name="connsiteX2" fmla="*/ 29799508 w 82216620"/>
              <a:gd name="connsiteY2" fmla="*/ 1159414 h 1625066"/>
              <a:gd name="connsiteX3" fmla="*/ 2 w 82216620"/>
              <a:gd name="connsiteY3" fmla="*/ 1625066 h 1625066"/>
              <a:gd name="connsiteX0" fmla="*/ 82216623 w 82216620"/>
              <a:gd name="connsiteY0" fmla="*/ 661661 h 1625066"/>
              <a:gd name="connsiteX1" fmla="*/ 58235658 w 82216620"/>
              <a:gd name="connsiteY1" fmla="*/ 9550 h 1625066"/>
              <a:gd name="connsiteX2" fmla="*/ 29799508 w 82216620"/>
              <a:gd name="connsiteY2" fmla="*/ 1159414 h 1625066"/>
              <a:gd name="connsiteX3" fmla="*/ 2 w 82216620"/>
              <a:gd name="connsiteY3" fmla="*/ 1625066 h 1625066"/>
              <a:gd name="connsiteX0" fmla="*/ 81457254 w 81457251"/>
              <a:gd name="connsiteY0" fmla="*/ 661661 h 1609420"/>
              <a:gd name="connsiteX1" fmla="*/ 57476289 w 81457251"/>
              <a:gd name="connsiteY1" fmla="*/ 9550 h 1609420"/>
              <a:gd name="connsiteX2" fmla="*/ 29040139 w 81457251"/>
              <a:gd name="connsiteY2" fmla="*/ 1159414 h 1609420"/>
              <a:gd name="connsiteX3" fmla="*/ -4 w 81457251"/>
              <a:gd name="connsiteY3" fmla="*/ 1609419 h 1609420"/>
              <a:gd name="connsiteX0" fmla="*/ 81958648 w 81958645"/>
              <a:gd name="connsiteY0" fmla="*/ 661661 h 1889110"/>
              <a:gd name="connsiteX1" fmla="*/ 57977683 w 81958645"/>
              <a:gd name="connsiteY1" fmla="*/ 9550 h 1889110"/>
              <a:gd name="connsiteX2" fmla="*/ 29541533 w 81958645"/>
              <a:gd name="connsiteY2" fmla="*/ 1159414 h 1889110"/>
              <a:gd name="connsiteX3" fmla="*/ 6 w 81958645"/>
              <a:gd name="connsiteY3" fmla="*/ 1889111 h 1889110"/>
              <a:gd name="connsiteX0" fmla="*/ 82395834 w 82395831"/>
              <a:gd name="connsiteY0" fmla="*/ 661661 h 1610804"/>
              <a:gd name="connsiteX1" fmla="*/ 58414869 w 82395831"/>
              <a:gd name="connsiteY1" fmla="*/ 9550 h 1610804"/>
              <a:gd name="connsiteX2" fmla="*/ 29978719 w 82395831"/>
              <a:gd name="connsiteY2" fmla="*/ 1159414 h 1610804"/>
              <a:gd name="connsiteX3" fmla="*/ 1 w 82395831"/>
              <a:gd name="connsiteY3" fmla="*/ 1610804 h 1610804"/>
              <a:gd name="connsiteX0" fmla="*/ 82395834 w 82395831"/>
              <a:gd name="connsiteY0" fmla="*/ 813991 h 1763134"/>
              <a:gd name="connsiteX1" fmla="*/ 60680968 w 82395831"/>
              <a:gd name="connsiteY1" fmla="*/ 7445 h 1763134"/>
              <a:gd name="connsiteX2" fmla="*/ 29978719 w 82395831"/>
              <a:gd name="connsiteY2" fmla="*/ 1311744 h 1763134"/>
              <a:gd name="connsiteX3" fmla="*/ 1 w 82395831"/>
              <a:gd name="connsiteY3" fmla="*/ 1763134 h 1763134"/>
              <a:gd name="connsiteX0" fmla="*/ 93816155 w 93816147"/>
              <a:gd name="connsiteY0" fmla="*/ 400373 h 1805175"/>
              <a:gd name="connsiteX1" fmla="*/ 60680968 w 93816147"/>
              <a:gd name="connsiteY1" fmla="*/ 49486 h 1805175"/>
              <a:gd name="connsiteX2" fmla="*/ 29978719 w 93816147"/>
              <a:gd name="connsiteY2" fmla="*/ 1353785 h 1805175"/>
              <a:gd name="connsiteX3" fmla="*/ 1 w 93816147"/>
              <a:gd name="connsiteY3" fmla="*/ 1805175 h 1805175"/>
              <a:gd name="connsiteX0" fmla="*/ 93816155 w 93816147"/>
              <a:gd name="connsiteY0" fmla="*/ 380879 h 1785681"/>
              <a:gd name="connsiteX1" fmla="*/ 60680968 w 93816147"/>
              <a:gd name="connsiteY1" fmla="*/ 29992 h 1785681"/>
              <a:gd name="connsiteX2" fmla="*/ 29978719 w 93816147"/>
              <a:gd name="connsiteY2" fmla="*/ 1334291 h 1785681"/>
              <a:gd name="connsiteX3" fmla="*/ 1 w 93816147"/>
              <a:gd name="connsiteY3" fmla="*/ 1785681 h 1785681"/>
              <a:gd name="connsiteX0" fmla="*/ 93816155 w 93816147"/>
              <a:gd name="connsiteY0" fmla="*/ 0 h 1404802"/>
              <a:gd name="connsiteX1" fmla="*/ 54719752 w 93816147"/>
              <a:gd name="connsiteY1" fmla="*/ 93997 h 1404802"/>
              <a:gd name="connsiteX2" fmla="*/ 29978719 w 93816147"/>
              <a:gd name="connsiteY2" fmla="*/ 953412 h 1404802"/>
              <a:gd name="connsiteX3" fmla="*/ 1 w 93816147"/>
              <a:gd name="connsiteY3" fmla="*/ 1404802 h 1404802"/>
              <a:gd name="connsiteX0" fmla="*/ 88822669 w 88822661"/>
              <a:gd name="connsiteY0" fmla="*/ 0 h 2793538"/>
              <a:gd name="connsiteX1" fmla="*/ 49726266 w 88822661"/>
              <a:gd name="connsiteY1" fmla="*/ 93997 h 2793538"/>
              <a:gd name="connsiteX2" fmla="*/ 24985233 w 88822661"/>
              <a:gd name="connsiteY2" fmla="*/ 953412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726266 w 88822661"/>
              <a:gd name="connsiteY1" fmla="*/ 93997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532892 w 88822661"/>
              <a:gd name="connsiteY1" fmla="*/ 513393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851609 w 88822661"/>
              <a:gd name="connsiteY1" fmla="*/ 523308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851609 w 88822661"/>
              <a:gd name="connsiteY1" fmla="*/ 523308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822661" h="2793538">
                <a:moveTo>
                  <a:pt x="88822669" y="0"/>
                </a:moveTo>
                <a:cubicBezTo>
                  <a:pt x="75832316" y="174436"/>
                  <a:pt x="64286317" y="577169"/>
                  <a:pt x="49851609" y="523308"/>
                </a:cubicBezTo>
                <a:cubicBezTo>
                  <a:pt x="35416901" y="469447"/>
                  <a:pt x="33130635" y="1762653"/>
                  <a:pt x="23068833" y="1988359"/>
                </a:cubicBezTo>
                <a:cubicBezTo>
                  <a:pt x="13135664" y="2143576"/>
                  <a:pt x="9966871" y="2260524"/>
                  <a:pt x="5" y="279353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83" name="Cross 882"/>
          <p:cNvSpPr/>
          <p:nvPr/>
        </p:nvSpPr>
        <p:spPr bwMode="auto">
          <a:xfrm>
            <a:off x="6467050" y="2529735"/>
            <a:ext cx="725928" cy="641692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92449" y="2529102"/>
            <a:ext cx="4992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" dirty="0">
                <a:ea typeface="Arial" pitchFamily="-65" charset="0"/>
                <a:cs typeface="Arial" pitchFamily="-65" charset="0"/>
              </a:rPr>
              <a:t>Internet2, CERN, MIT, </a:t>
            </a:r>
            <a:r>
              <a:rPr lang="en-US" sz="400" dirty="0" err="1">
                <a:ea typeface="Arial" pitchFamily="-65" charset="0"/>
                <a:cs typeface="Arial" pitchFamily="-65" charset="0"/>
              </a:rPr>
              <a:t>UChi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, </a:t>
            </a:r>
            <a:r>
              <a:rPr lang="en-US" sz="400" dirty="0" err="1">
                <a:ea typeface="Arial" pitchFamily="-65" charset="0"/>
                <a:cs typeface="Arial" pitchFamily="-65" charset="0"/>
              </a:rPr>
              <a:t>UFla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, </a:t>
            </a:r>
            <a:r>
              <a:rPr lang="en-US" sz="400" dirty="0" err="1">
                <a:ea typeface="Arial" pitchFamily="-65" charset="0"/>
                <a:cs typeface="Arial" pitchFamily="-65" charset="0"/>
              </a:rPr>
              <a:t>UOak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,  </a:t>
            </a:r>
            <a:r>
              <a:rPr lang="en-US" sz="400" dirty="0" err="1">
                <a:ea typeface="Arial" pitchFamily="-65" charset="0"/>
                <a:cs typeface="Arial" pitchFamily="-65" charset="0"/>
              </a:rPr>
              <a:t>Vand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, GÉANT (all of NRENS and sites) and Brazilian sites), ESnet, </a:t>
            </a:r>
            <a:r>
              <a:rPr lang="en-US" sz="400" dirty="0" err="1">
                <a:ea typeface="Arial" pitchFamily="-65" charset="0"/>
                <a:cs typeface="Arial" pitchFamily="-65" charset="0"/>
              </a:rPr>
              <a:t>NORDUnet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, KIAE/RU (HEPNET, GRIDPNPI, IHEP), CANARIE</a:t>
            </a:r>
          </a:p>
          <a:p>
            <a:pPr algn="ctr"/>
            <a:endParaRPr lang="en-US" sz="400" dirty="0"/>
          </a:p>
        </p:txBody>
      </p:sp>
      <p:sp>
        <p:nvSpPr>
          <p:cNvPr id="795" name="Freeform 7">
            <a:extLst>
              <a:ext uri="{FF2B5EF4-FFF2-40B4-BE49-F238E27FC236}">
                <a16:creationId xmlns:a16="http://schemas.microsoft.com/office/drawing/2014/main" xmlns="" id="{A491E8FE-45C0-47DE-8B67-D8C948173537}"/>
              </a:ext>
            </a:extLst>
          </p:cNvPr>
          <p:cNvSpPr>
            <a:spLocks/>
          </p:cNvSpPr>
          <p:nvPr/>
        </p:nvSpPr>
        <p:spPr bwMode="auto">
          <a:xfrm>
            <a:off x="11183842" y="1273117"/>
            <a:ext cx="419022" cy="60456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FFCC99"/>
          </a:solidFill>
          <a:ln w="158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650"/>
          </a:p>
        </p:txBody>
      </p:sp>
      <p:sp>
        <p:nvSpPr>
          <p:cNvPr id="796" name="TextBox 795">
            <a:extLst>
              <a:ext uri="{FF2B5EF4-FFF2-40B4-BE49-F238E27FC236}">
                <a16:creationId xmlns:a16="http://schemas.microsoft.com/office/drawing/2014/main" xmlns="" id="{9E84C442-CA0C-4B6E-AF5F-E4690B43758E}"/>
              </a:ext>
            </a:extLst>
          </p:cNvPr>
          <p:cNvSpPr txBox="1"/>
          <p:nvPr/>
        </p:nvSpPr>
        <p:spPr>
          <a:xfrm>
            <a:off x="11108775" y="1281347"/>
            <a:ext cx="569161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/>
            <a:r>
              <a:rPr lang="en-US" sz="650" b="1" u="sng" dirty="0"/>
              <a:t>SANET</a:t>
            </a:r>
          </a:p>
          <a:p>
            <a:pPr algn="ctr"/>
            <a:r>
              <a:rPr lang="en-US" sz="650" b="1" u="sng" dirty="0"/>
              <a:t>Slovakia</a:t>
            </a:r>
          </a:p>
        </p:txBody>
      </p:sp>
      <p:sp>
        <p:nvSpPr>
          <p:cNvPr id="797" name="TextBox 796">
            <a:extLst>
              <a:ext uri="{FF2B5EF4-FFF2-40B4-BE49-F238E27FC236}">
                <a16:creationId xmlns:a16="http://schemas.microsoft.com/office/drawing/2014/main" xmlns="" id="{E3D059E9-B1B9-4DF4-AC96-3DE2B7D2676F}"/>
              </a:ext>
            </a:extLst>
          </p:cNvPr>
          <p:cNvSpPr txBox="1"/>
          <p:nvPr/>
        </p:nvSpPr>
        <p:spPr>
          <a:xfrm>
            <a:off x="11269529" y="1515520"/>
            <a:ext cx="247647" cy="147733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450" dirty="0" err="1"/>
              <a:t>FMPh</a:t>
            </a:r>
            <a:r>
              <a:rPr lang="en-US" sz="450" dirty="0"/>
              <a:t>-UNIBA xx</a:t>
            </a:r>
          </a:p>
        </p:txBody>
      </p:sp>
      <p:sp>
        <p:nvSpPr>
          <p:cNvPr id="798" name="TextBox 797">
            <a:extLst>
              <a:ext uri="{FF2B5EF4-FFF2-40B4-BE49-F238E27FC236}">
                <a16:creationId xmlns:a16="http://schemas.microsoft.com/office/drawing/2014/main" xmlns="" id="{25253C36-027E-4C5A-ABE1-3251D889F737}"/>
              </a:ext>
            </a:extLst>
          </p:cNvPr>
          <p:cNvSpPr txBox="1"/>
          <p:nvPr/>
        </p:nvSpPr>
        <p:spPr>
          <a:xfrm>
            <a:off x="11297817" y="1678658"/>
            <a:ext cx="191073" cy="147733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450" dirty="0"/>
              <a:t>IEPSAS-Kosice</a:t>
            </a:r>
          </a:p>
        </p:txBody>
      </p:sp>
      <p:sp>
        <p:nvSpPr>
          <p:cNvPr id="1260" name="TextBox 1259"/>
          <p:cNvSpPr txBox="1"/>
          <p:nvPr/>
        </p:nvSpPr>
        <p:spPr>
          <a:xfrm rot="16200000">
            <a:off x="10206335" y="3860694"/>
            <a:ext cx="12693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GARR</a:t>
            </a:r>
          </a:p>
        </p:txBody>
      </p:sp>
      <p:sp>
        <p:nvSpPr>
          <p:cNvPr id="999" name="Oval 998"/>
          <p:cNvSpPr/>
          <p:nvPr/>
        </p:nvSpPr>
        <p:spPr bwMode="auto">
          <a:xfrm>
            <a:off x="8621396" y="4496616"/>
            <a:ext cx="411003" cy="179705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latin typeface="Arial" pitchFamily="-65" charset="0"/>
                <a:ea typeface="Arial" pitchFamily="-65" charset="0"/>
                <a:cs typeface="Arial" pitchFamily="-65" charset="0"/>
              </a:rPr>
              <a:t>Amsterdam</a:t>
            </a:r>
          </a:p>
        </p:txBody>
      </p:sp>
      <p:sp>
        <p:nvSpPr>
          <p:cNvPr id="671" name="TextBox 670"/>
          <p:cNvSpPr txBox="1"/>
          <p:nvPr/>
        </p:nvSpPr>
        <p:spPr>
          <a:xfrm rot="17553856">
            <a:off x="11205635" y="3432246"/>
            <a:ext cx="10862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ASGC</a:t>
            </a:r>
          </a:p>
        </p:txBody>
      </p:sp>
      <p:sp>
        <p:nvSpPr>
          <p:cNvPr id="720" name="TextBox 719">
            <a:extLst>
              <a:ext uri="{FF2B5EF4-FFF2-40B4-BE49-F238E27FC236}">
                <a16:creationId xmlns:a16="http://schemas.microsoft.com/office/drawing/2014/main" xmlns="" id="{621655D1-C268-471F-9581-8F5DA3B131A4}"/>
              </a:ext>
            </a:extLst>
          </p:cNvPr>
          <p:cNvSpPr txBox="1"/>
          <p:nvPr/>
        </p:nvSpPr>
        <p:spPr>
          <a:xfrm rot="19761167">
            <a:off x="8013691" y="2932362"/>
            <a:ext cx="191976" cy="86177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>
              <a:lnSpc>
                <a:spcPts val="300"/>
              </a:lnSpc>
            </a:pPr>
            <a:r>
              <a:rPr lang="en-US" sz="350" dirty="0"/>
              <a:t>TEIN</a:t>
            </a:r>
          </a:p>
          <a:p>
            <a:pPr algn="ctr">
              <a:lnSpc>
                <a:spcPts val="300"/>
              </a:lnSpc>
            </a:pPr>
            <a:r>
              <a:rPr lang="en-US" sz="350" dirty="0"/>
              <a:t>Singapore</a:t>
            </a:r>
          </a:p>
        </p:txBody>
      </p:sp>
      <p:sp>
        <p:nvSpPr>
          <p:cNvPr id="699" name="TextBox 698"/>
          <p:cNvSpPr txBox="1"/>
          <p:nvPr/>
        </p:nvSpPr>
        <p:spPr>
          <a:xfrm rot="18261490">
            <a:off x="8032819" y="1726261"/>
            <a:ext cx="9259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KIAE</a:t>
            </a:r>
          </a:p>
        </p:txBody>
      </p:sp>
      <p:sp>
        <p:nvSpPr>
          <p:cNvPr id="697" name="TextBox 696">
            <a:extLst>
              <a:ext uri="{FF2B5EF4-FFF2-40B4-BE49-F238E27FC236}">
                <a16:creationId xmlns:a16="http://schemas.microsoft.com/office/drawing/2014/main" xmlns="" id="{FB2DA820-DD7F-445C-9EF1-6F372125D654}"/>
              </a:ext>
            </a:extLst>
          </p:cNvPr>
          <p:cNvSpPr txBox="1"/>
          <p:nvPr/>
        </p:nvSpPr>
        <p:spPr>
          <a:xfrm rot="18446030">
            <a:off x="7990672" y="1681024"/>
            <a:ext cx="10541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PSNC</a:t>
            </a:r>
          </a:p>
        </p:txBody>
      </p:sp>
      <p:sp>
        <p:nvSpPr>
          <p:cNvPr id="1041" name="Oval 1040"/>
          <p:cNvSpPr/>
          <p:nvPr/>
        </p:nvSpPr>
        <p:spPr bwMode="auto">
          <a:xfrm>
            <a:off x="9065958" y="2473785"/>
            <a:ext cx="415634" cy="233393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itchFamily="-65" charset="0"/>
                <a:ea typeface="Arial" pitchFamily="-65" charset="0"/>
                <a:cs typeface="Arial" pitchFamily="-65" charset="0"/>
              </a:rPr>
              <a:t>Amsterdam</a:t>
            </a:r>
          </a:p>
        </p:txBody>
      </p:sp>
      <p:sp>
        <p:nvSpPr>
          <p:cNvPr id="897" name="Cross 896"/>
          <p:cNvSpPr/>
          <p:nvPr/>
        </p:nvSpPr>
        <p:spPr bwMode="auto">
          <a:xfrm>
            <a:off x="7443826" y="2103502"/>
            <a:ext cx="633630" cy="432652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93" name="TextBox 692"/>
          <p:cNvSpPr txBox="1"/>
          <p:nvPr/>
        </p:nvSpPr>
        <p:spPr>
          <a:xfrm>
            <a:off x="7540492" y="2124527"/>
            <a:ext cx="441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" dirty="0">
                <a:ea typeface="Arial" pitchFamily="-65" charset="0"/>
                <a:cs typeface="Arial" pitchFamily="-65" charset="0"/>
              </a:rPr>
              <a:t>CERN, </a:t>
            </a:r>
            <a:r>
              <a:rPr lang="en-US" sz="400" dirty="0" err="1">
                <a:ea typeface="Arial" pitchFamily="-65" charset="0"/>
                <a:cs typeface="Arial" pitchFamily="-65" charset="0"/>
              </a:rPr>
              <a:t>NORDUnet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, GÉANT, Caltech, NL-T1, U. </a:t>
            </a:r>
            <a:r>
              <a:rPr lang="en-US" sz="400" dirty="0" err="1">
                <a:ea typeface="Arial" pitchFamily="-65" charset="0"/>
                <a:cs typeface="Arial" pitchFamily="-65" charset="0"/>
              </a:rPr>
              <a:t>Mich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, </a:t>
            </a:r>
            <a:r>
              <a:rPr lang="en-US" sz="400" dirty="0" err="1">
                <a:ea typeface="Arial" pitchFamily="-65" charset="0"/>
                <a:cs typeface="Arial" pitchFamily="-65" charset="0"/>
              </a:rPr>
              <a:t>SURFsara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, ESnet, PSNC</a:t>
            </a:r>
          </a:p>
        </p:txBody>
      </p:sp>
      <p:sp>
        <p:nvSpPr>
          <p:cNvPr id="1126" name="TextBox 1125"/>
          <p:cNvSpPr txBox="1"/>
          <p:nvPr/>
        </p:nvSpPr>
        <p:spPr>
          <a:xfrm rot="19189232">
            <a:off x="7977961" y="2207459"/>
            <a:ext cx="251560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 dirty="0" err="1">
                <a:solidFill>
                  <a:schemeClr val="bg1"/>
                </a:solidFill>
              </a:rPr>
              <a:t>NORDUnet</a:t>
            </a:r>
            <a:endParaRPr lang="en-US" sz="350" b="1" dirty="0">
              <a:solidFill>
                <a:schemeClr val="bg1"/>
              </a:solidFill>
            </a:endParaRPr>
          </a:p>
        </p:txBody>
      </p:sp>
      <p:sp>
        <p:nvSpPr>
          <p:cNvPr id="786" name="TextBox 785">
            <a:extLst>
              <a:ext uri="{FF2B5EF4-FFF2-40B4-BE49-F238E27FC236}">
                <a16:creationId xmlns:a16="http://schemas.microsoft.com/office/drawing/2014/main" xmlns="" id="{ACBDA89A-0893-4C7C-ADA0-00B3C1154384}"/>
              </a:ext>
            </a:extLst>
          </p:cNvPr>
          <p:cNvSpPr txBox="1"/>
          <p:nvPr/>
        </p:nvSpPr>
        <p:spPr>
          <a:xfrm rot="17881177">
            <a:off x="7919082" y="2124889"/>
            <a:ext cx="179152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 err="1"/>
              <a:t>SURFsara</a:t>
            </a:r>
            <a:endParaRPr lang="en-US" sz="350" dirty="0"/>
          </a:p>
        </p:txBody>
      </p:sp>
      <p:sp>
        <p:nvSpPr>
          <p:cNvPr id="1125" name="TextBox 1124"/>
          <p:cNvSpPr txBox="1"/>
          <p:nvPr/>
        </p:nvSpPr>
        <p:spPr>
          <a:xfrm rot="4132974">
            <a:off x="7414666" y="2159662"/>
            <a:ext cx="135933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 dirty="0">
                <a:solidFill>
                  <a:schemeClr val="bg1"/>
                </a:solidFill>
              </a:rPr>
              <a:t>ASGC</a:t>
            </a:r>
          </a:p>
        </p:txBody>
      </p:sp>
      <p:sp>
        <p:nvSpPr>
          <p:cNvPr id="1064" name="Oval 1063"/>
          <p:cNvSpPr/>
          <p:nvPr/>
        </p:nvSpPr>
        <p:spPr bwMode="auto">
          <a:xfrm>
            <a:off x="10462849" y="2780356"/>
            <a:ext cx="367790" cy="194128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Vienna</a:t>
            </a:r>
          </a:p>
        </p:txBody>
      </p:sp>
      <p:sp>
        <p:nvSpPr>
          <p:cNvPr id="1312" name="Freeform 7"/>
          <p:cNvSpPr>
            <a:spLocks/>
          </p:cNvSpPr>
          <p:nvPr/>
        </p:nvSpPr>
        <p:spPr bwMode="auto">
          <a:xfrm>
            <a:off x="9920040" y="106194"/>
            <a:ext cx="770078" cy="47067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900" dirty="0"/>
          </a:p>
        </p:txBody>
      </p:sp>
      <p:sp>
        <p:nvSpPr>
          <p:cNvPr id="1313" name="TextBox 1312"/>
          <p:cNvSpPr txBox="1"/>
          <p:nvPr/>
        </p:nvSpPr>
        <p:spPr>
          <a:xfrm>
            <a:off x="10115459" y="122520"/>
            <a:ext cx="379245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 dirty="0"/>
              <a:t>PIONIER</a:t>
            </a:r>
          </a:p>
          <a:p>
            <a:pPr algn="ctr"/>
            <a:r>
              <a:rPr lang="en-US" sz="650" b="1" u="sng" dirty="0"/>
              <a:t>Poland</a:t>
            </a:r>
          </a:p>
        </p:txBody>
      </p:sp>
      <p:sp>
        <p:nvSpPr>
          <p:cNvPr id="1315" name="TextBox 1314"/>
          <p:cNvSpPr txBox="1"/>
          <p:nvPr/>
        </p:nvSpPr>
        <p:spPr>
          <a:xfrm>
            <a:off x="10461204" y="232450"/>
            <a:ext cx="134269" cy="7848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9050">
            <a:solidFill>
              <a:srgbClr val="FFFF00"/>
            </a:solidFill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PSNC</a:t>
            </a:r>
          </a:p>
        </p:txBody>
      </p:sp>
      <p:sp>
        <p:nvSpPr>
          <p:cNvPr id="737" name="TextBox 736">
            <a:extLst>
              <a:ext uri="{FF2B5EF4-FFF2-40B4-BE49-F238E27FC236}">
                <a16:creationId xmlns:a16="http://schemas.microsoft.com/office/drawing/2014/main" xmlns="" id="{BDE88932-BBBF-4ABF-B358-9FE3E7C020F5}"/>
              </a:ext>
            </a:extLst>
          </p:cNvPr>
          <p:cNvSpPr txBox="1"/>
          <p:nvPr/>
        </p:nvSpPr>
        <p:spPr>
          <a:xfrm>
            <a:off x="9816126" y="212412"/>
            <a:ext cx="9259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KIAE</a:t>
            </a:r>
          </a:p>
        </p:txBody>
      </p:sp>
      <p:sp>
        <p:nvSpPr>
          <p:cNvPr id="775" name="TextBox 774">
            <a:extLst>
              <a:ext uri="{FF2B5EF4-FFF2-40B4-BE49-F238E27FC236}">
                <a16:creationId xmlns:a16="http://schemas.microsoft.com/office/drawing/2014/main" xmlns="" id="{639FE309-5B50-4135-BB18-42E888BD48E7}"/>
              </a:ext>
            </a:extLst>
          </p:cNvPr>
          <p:cNvSpPr txBox="1"/>
          <p:nvPr/>
        </p:nvSpPr>
        <p:spPr>
          <a:xfrm>
            <a:off x="10038322" y="337636"/>
            <a:ext cx="533512" cy="14773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450" dirty="0" err="1"/>
              <a:t>Cyfronet</a:t>
            </a:r>
            <a:r>
              <a:rPr lang="en-US" sz="450" dirty="0"/>
              <a:t> AGH Kraków, </a:t>
            </a:r>
            <a:r>
              <a:rPr lang="en-US" sz="450" dirty="0" err="1"/>
              <a:t>U.Warsaw</a:t>
            </a:r>
            <a:r>
              <a:rPr lang="en-US" sz="450" dirty="0"/>
              <a:t> ICM</a:t>
            </a:r>
          </a:p>
        </p:txBody>
      </p:sp>
      <p:sp>
        <p:nvSpPr>
          <p:cNvPr id="765" name="TextBox 764">
            <a:extLst>
              <a:ext uri="{FF2B5EF4-FFF2-40B4-BE49-F238E27FC236}">
                <a16:creationId xmlns:a16="http://schemas.microsoft.com/office/drawing/2014/main" xmlns="" id="{1C277CD5-A06B-417A-BBE8-A9D7C69E9745}"/>
              </a:ext>
            </a:extLst>
          </p:cNvPr>
          <p:cNvSpPr txBox="1"/>
          <p:nvPr/>
        </p:nvSpPr>
        <p:spPr>
          <a:xfrm rot="3116016">
            <a:off x="11504494" y="1106352"/>
            <a:ext cx="99387" cy="53861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50" dirty="0"/>
              <a:t>CERN</a:t>
            </a:r>
          </a:p>
        </p:txBody>
      </p:sp>
      <p:sp>
        <p:nvSpPr>
          <p:cNvPr id="771" name="TextBox 770">
            <a:extLst>
              <a:ext uri="{FF2B5EF4-FFF2-40B4-BE49-F238E27FC236}">
                <a16:creationId xmlns:a16="http://schemas.microsoft.com/office/drawing/2014/main" xmlns="" id="{8748B474-0B06-4A1B-AAE8-178911E8A1F2}"/>
              </a:ext>
            </a:extLst>
          </p:cNvPr>
          <p:cNvSpPr txBox="1"/>
          <p:nvPr/>
        </p:nvSpPr>
        <p:spPr>
          <a:xfrm rot="17241382">
            <a:off x="11261321" y="3422447"/>
            <a:ext cx="19565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KIAE/RU</a:t>
            </a:r>
          </a:p>
        </p:txBody>
      </p:sp>
      <p:sp>
        <p:nvSpPr>
          <p:cNvPr id="773" name="Freeform 1324">
            <a:extLst>
              <a:ext uri="{FF2B5EF4-FFF2-40B4-BE49-F238E27FC236}">
                <a16:creationId xmlns:a16="http://schemas.microsoft.com/office/drawing/2014/main" xmlns="" id="{65B944EA-8CD8-4124-A87A-153AA30A46A7}"/>
              </a:ext>
            </a:extLst>
          </p:cNvPr>
          <p:cNvSpPr/>
          <p:nvPr/>
        </p:nvSpPr>
        <p:spPr bwMode="auto">
          <a:xfrm rot="15054383" flipH="1" flipV="1">
            <a:off x="10159815" y="3273952"/>
            <a:ext cx="1016965" cy="49377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35761 w 35761"/>
              <a:gd name="connsiteY0" fmla="*/ 3697 h 16938"/>
              <a:gd name="connsiteX1" fmla="*/ 0 w 35761"/>
              <a:gd name="connsiteY1" fmla="*/ 16938 h 16938"/>
              <a:gd name="connsiteX0" fmla="*/ 35761 w 35761"/>
              <a:gd name="connsiteY0" fmla="*/ 35902 h 49143"/>
              <a:gd name="connsiteX1" fmla="*/ 20985 w 35761"/>
              <a:gd name="connsiteY1" fmla="*/ 1600 h 49143"/>
              <a:gd name="connsiteX2" fmla="*/ 0 w 35761"/>
              <a:gd name="connsiteY2" fmla="*/ 49143 h 49143"/>
              <a:gd name="connsiteX0" fmla="*/ 35761 w 35761"/>
              <a:gd name="connsiteY0" fmla="*/ 35902 h 49143"/>
              <a:gd name="connsiteX1" fmla="*/ 20985 w 35761"/>
              <a:gd name="connsiteY1" fmla="*/ 1600 h 49143"/>
              <a:gd name="connsiteX2" fmla="*/ 0 w 35761"/>
              <a:gd name="connsiteY2" fmla="*/ 49143 h 49143"/>
              <a:gd name="connsiteX0" fmla="*/ 35761 w 35761"/>
              <a:gd name="connsiteY0" fmla="*/ 28811 h 42052"/>
              <a:gd name="connsiteX1" fmla="*/ 16577 w 35761"/>
              <a:gd name="connsiteY1" fmla="*/ 1802 h 42052"/>
              <a:gd name="connsiteX2" fmla="*/ 0 w 35761"/>
              <a:gd name="connsiteY2" fmla="*/ 42052 h 42052"/>
              <a:gd name="connsiteX0" fmla="*/ 35761 w 35761"/>
              <a:gd name="connsiteY0" fmla="*/ 28811 h 42052"/>
              <a:gd name="connsiteX1" fmla="*/ 16577 w 35761"/>
              <a:gd name="connsiteY1" fmla="*/ 1802 h 42052"/>
              <a:gd name="connsiteX2" fmla="*/ 0 w 35761"/>
              <a:gd name="connsiteY2" fmla="*/ 42052 h 42052"/>
              <a:gd name="connsiteX0" fmla="*/ 35761 w 35761"/>
              <a:gd name="connsiteY0" fmla="*/ 27428 h 40669"/>
              <a:gd name="connsiteX1" fmla="*/ 16577 w 35761"/>
              <a:gd name="connsiteY1" fmla="*/ 419 h 40669"/>
              <a:gd name="connsiteX2" fmla="*/ 0 w 35761"/>
              <a:gd name="connsiteY2" fmla="*/ 40669 h 40669"/>
              <a:gd name="connsiteX0" fmla="*/ 35761 w 35761"/>
              <a:gd name="connsiteY0" fmla="*/ 33567 h 46808"/>
              <a:gd name="connsiteX1" fmla="*/ 20754 w 35761"/>
              <a:gd name="connsiteY1" fmla="*/ 354 h 46808"/>
              <a:gd name="connsiteX2" fmla="*/ 0 w 35761"/>
              <a:gd name="connsiteY2" fmla="*/ 46808 h 46808"/>
              <a:gd name="connsiteX0" fmla="*/ 35761 w 35761"/>
              <a:gd name="connsiteY0" fmla="*/ 33214 h 46455"/>
              <a:gd name="connsiteX1" fmla="*/ 20754 w 35761"/>
              <a:gd name="connsiteY1" fmla="*/ 1 h 46455"/>
              <a:gd name="connsiteX2" fmla="*/ 10680 w 35761"/>
              <a:gd name="connsiteY2" fmla="*/ 32227 h 46455"/>
              <a:gd name="connsiteX3" fmla="*/ 0 w 35761"/>
              <a:gd name="connsiteY3" fmla="*/ 46455 h 46455"/>
              <a:gd name="connsiteX0" fmla="*/ 35761 w 35761"/>
              <a:gd name="connsiteY0" fmla="*/ 33416 h 46657"/>
              <a:gd name="connsiteX1" fmla="*/ 31491 w 35761"/>
              <a:gd name="connsiteY1" fmla="*/ 19400 h 46657"/>
              <a:gd name="connsiteX2" fmla="*/ 20754 w 35761"/>
              <a:gd name="connsiteY2" fmla="*/ 203 h 46657"/>
              <a:gd name="connsiteX3" fmla="*/ 10680 w 35761"/>
              <a:gd name="connsiteY3" fmla="*/ 32429 h 46657"/>
              <a:gd name="connsiteX4" fmla="*/ 0 w 35761"/>
              <a:gd name="connsiteY4" fmla="*/ 46657 h 46657"/>
              <a:gd name="connsiteX0" fmla="*/ 36008 w 36008"/>
              <a:gd name="connsiteY0" fmla="*/ 35223 h 46657"/>
              <a:gd name="connsiteX1" fmla="*/ 31491 w 36008"/>
              <a:gd name="connsiteY1" fmla="*/ 19400 h 46657"/>
              <a:gd name="connsiteX2" fmla="*/ 20754 w 36008"/>
              <a:gd name="connsiteY2" fmla="*/ 203 h 46657"/>
              <a:gd name="connsiteX3" fmla="*/ 10680 w 36008"/>
              <a:gd name="connsiteY3" fmla="*/ 32429 h 46657"/>
              <a:gd name="connsiteX4" fmla="*/ 0 w 36008"/>
              <a:gd name="connsiteY4" fmla="*/ 46657 h 46657"/>
              <a:gd name="connsiteX0" fmla="*/ 36008 w 36008"/>
              <a:gd name="connsiteY0" fmla="*/ 35096 h 46530"/>
              <a:gd name="connsiteX1" fmla="*/ 32828 w 36008"/>
              <a:gd name="connsiteY1" fmla="*/ 23697 h 46530"/>
              <a:gd name="connsiteX2" fmla="*/ 20754 w 36008"/>
              <a:gd name="connsiteY2" fmla="*/ 76 h 46530"/>
              <a:gd name="connsiteX3" fmla="*/ 10680 w 36008"/>
              <a:gd name="connsiteY3" fmla="*/ 32302 h 46530"/>
              <a:gd name="connsiteX4" fmla="*/ 0 w 36008"/>
              <a:gd name="connsiteY4" fmla="*/ 46530 h 46530"/>
              <a:gd name="connsiteX0" fmla="*/ 36008 w 36008"/>
              <a:gd name="connsiteY0" fmla="*/ 35096 h 46530"/>
              <a:gd name="connsiteX1" fmla="*/ 32828 w 36008"/>
              <a:gd name="connsiteY1" fmla="*/ 23697 h 46530"/>
              <a:gd name="connsiteX2" fmla="*/ 20754 w 36008"/>
              <a:gd name="connsiteY2" fmla="*/ 76 h 46530"/>
              <a:gd name="connsiteX3" fmla="*/ 10680 w 36008"/>
              <a:gd name="connsiteY3" fmla="*/ 32302 h 46530"/>
              <a:gd name="connsiteX4" fmla="*/ 0 w 36008"/>
              <a:gd name="connsiteY4" fmla="*/ 46530 h 46530"/>
              <a:gd name="connsiteX0" fmla="*/ 36005 w 36005"/>
              <a:gd name="connsiteY0" fmla="*/ 35878 h 46530"/>
              <a:gd name="connsiteX1" fmla="*/ 32828 w 36005"/>
              <a:gd name="connsiteY1" fmla="*/ 23697 h 46530"/>
              <a:gd name="connsiteX2" fmla="*/ 20754 w 36005"/>
              <a:gd name="connsiteY2" fmla="*/ 76 h 46530"/>
              <a:gd name="connsiteX3" fmla="*/ 10680 w 36005"/>
              <a:gd name="connsiteY3" fmla="*/ 32302 h 46530"/>
              <a:gd name="connsiteX4" fmla="*/ 0 w 36005"/>
              <a:gd name="connsiteY4" fmla="*/ 46530 h 46530"/>
              <a:gd name="connsiteX0" fmla="*/ 36005 w 36005"/>
              <a:gd name="connsiteY0" fmla="*/ 35878 h 46530"/>
              <a:gd name="connsiteX1" fmla="*/ 32828 w 36005"/>
              <a:gd name="connsiteY1" fmla="*/ 23697 h 46530"/>
              <a:gd name="connsiteX2" fmla="*/ 20754 w 36005"/>
              <a:gd name="connsiteY2" fmla="*/ 76 h 46530"/>
              <a:gd name="connsiteX3" fmla="*/ 10680 w 36005"/>
              <a:gd name="connsiteY3" fmla="*/ 32302 h 46530"/>
              <a:gd name="connsiteX4" fmla="*/ 0 w 36005"/>
              <a:gd name="connsiteY4" fmla="*/ 46530 h 46530"/>
              <a:gd name="connsiteX0" fmla="*/ 36885 w 36885"/>
              <a:gd name="connsiteY0" fmla="*/ 34889 h 46530"/>
              <a:gd name="connsiteX1" fmla="*/ 32828 w 36885"/>
              <a:gd name="connsiteY1" fmla="*/ 23697 h 46530"/>
              <a:gd name="connsiteX2" fmla="*/ 20754 w 36885"/>
              <a:gd name="connsiteY2" fmla="*/ 76 h 46530"/>
              <a:gd name="connsiteX3" fmla="*/ 10680 w 36885"/>
              <a:gd name="connsiteY3" fmla="*/ 32302 h 46530"/>
              <a:gd name="connsiteX4" fmla="*/ 0 w 36885"/>
              <a:gd name="connsiteY4" fmla="*/ 46530 h 46530"/>
              <a:gd name="connsiteX0" fmla="*/ 36885 w 36885"/>
              <a:gd name="connsiteY0" fmla="*/ 34889 h 46530"/>
              <a:gd name="connsiteX1" fmla="*/ 32828 w 36885"/>
              <a:gd name="connsiteY1" fmla="*/ 23697 h 46530"/>
              <a:gd name="connsiteX2" fmla="*/ 20754 w 36885"/>
              <a:gd name="connsiteY2" fmla="*/ 76 h 46530"/>
              <a:gd name="connsiteX3" fmla="*/ 10680 w 36885"/>
              <a:gd name="connsiteY3" fmla="*/ 32302 h 46530"/>
              <a:gd name="connsiteX4" fmla="*/ 0 w 36885"/>
              <a:gd name="connsiteY4" fmla="*/ 46530 h 46530"/>
              <a:gd name="connsiteX0" fmla="*/ 36268 w 36268"/>
              <a:gd name="connsiteY0" fmla="*/ 33774 h 46530"/>
              <a:gd name="connsiteX1" fmla="*/ 32828 w 36268"/>
              <a:gd name="connsiteY1" fmla="*/ 23697 h 46530"/>
              <a:gd name="connsiteX2" fmla="*/ 20754 w 36268"/>
              <a:gd name="connsiteY2" fmla="*/ 76 h 46530"/>
              <a:gd name="connsiteX3" fmla="*/ 10680 w 36268"/>
              <a:gd name="connsiteY3" fmla="*/ 32302 h 46530"/>
              <a:gd name="connsiteX4" fmla="*/ 0 w 36268"/>
              <a:gd name="connsiteY4" fmla="*/ 46530 h 46530"/>
              <a:gd name="connsiteX0" fmla="*/ 36978 w 36978"/>
              <a:gd name="connsiteY0" fmla="*/ 35787 h 46530"/>
              <a:gd name="connsiteX1" fmla="*/ 32828 w 36978"/>
              <a:gd name="connsiteY1" fmla="*/ 23697 h 46530"/>
              <a:gd name="connsiteX2" fmla="*/ 20754 w 36978"/>
              <a:gd name="connsiteY2" fmla="*/ 76 h 46530"/>
              <a:gd name="connsiteX3" fmla="*/ 10680 w 36978"/>
              <a:gd name="connsiteY3" fmla="*/ 32302 h 46530"/>
              <a:gd name="connsiteX4" fmla="*/ 0 w 36978"/>
              <a:gd name="connsiteY4" fmla="*/ 46530 h 46530"/>
              <a:gd name="connsiteX0" fmla="*/ 36444 w 36444"/>
              <a:gd name="connsiteY0" fmla="*/ 37496 h 46531"/>
              <a:gd name="connsiteX1" fmla="*/ 32828 w 36444"/>
              <a:gd name="connsiteY1" fmla="*/ 23698 h 46531"/>
              <a:gd name="connsiteX2" fmla="*/ 20754 w 36444"/>
              <a:gd name="connsiteY2" fmla="*/ 77 h 46531"/>
              <a:gd name="connsiteX3" fmla="*/ 10680 w 36444"/>
              <a:gd name="connsiteY3" fmla="*/ 32303 h 46531"/>
              <a:gd name="connsiteX4" fmla="*/ 0 w 36444"/>
              <a:gd name="connsiteY4" fmla="*/ 46531 h 46531"/>
              <a:gd name="connsiteX0" fmla="*/ 36444 w 36444"/>
              <a:gd name="connsiteY0" fmla="*/ 37496 h 46531"/>
              <a:gd name="connsiteX1" fmla="*/ 32828 w 36444"/>
              <a:gd name="connsiteY1" fmla="*/ 23698 h 46531"/>
              <a:gd name="connsiteX2" fmla="*/ 20754 w 36444"/>
              <a:gd name="connsiteY2" fmla="*/ 77 h 46531"/>
              <a:gd name="connsiteX3" fmla="*/ 10680 w 36444"/>
              <a:gd name="connsiteY3" fmla="*/ 32303 h 46531"/>
              <a:gd name="connsiteX4" fmla="*/ 0 w 36444"/>
              <a:gd name="connsiteY4" fmla="*/ 46531 h 46531"/>
              <a:gd name="connsiteX0" fmla="*/ 36444 w 36444"/>
              <a:gd name="connsiteY0" fmla="*/ 37478 h 46513"/>
              <a:gd name="connsiteX1" fmla="*/ 32704 w 36444"/>
              <a:gd name="connsiteY1" fmla="*/ 24671 h 46513"/>
              <a:gd name="connsiteX2" fmla="*/ 20754 w 36444"/>
              <a:gd name="connsiteY2" fmla="*/ 59 h 46513"/>
              <a:gd name="connsiteX3" fmla="*/ 10680 w 36444"/>
              <a:gd name="connsiteY3" fmla="*/ 32285 h 46513"/>
              <a:gd name="connsiteX4" fmla="*/ 0 w 36444"/>
              <a:gd name="connsiteY4" fmla="*/ 46513 h 46513"/>
              <a:gd name="connsiteX0" fmla="*/ 36444 w 36444"/>
              <a:gd name="connsiteY0" fmla="*/ 37467 h 46502"/>
              <a:gd name="connsiteX1" fmla="*/ 32462 w 36444"/>
              <a:gd name="connsiteY1" fmla="*/ 25316 h 46502"/>
              <a:gd name="connsiteX2" fmla="*/ 20754 w 36444"/>
              <a:gd name="connsiteY2" fmla="*/ 48 h 46502"/>
              <a:gd name="connsiteX3" fmla="*/ 10680 w 36444"/>
              <a:gd name="connsiteY3" fmla="*/ 32274 h 46502"/>
              <a:gd name="connsiteX4" fmla="*/ 0 w 36444"/>
              <a:gd name="connsiteY4" fmla="*/ 46502 h 46502"/>
              <a:gd name="connsiteX0" fmla="*/ 36444 w 36444"/>
              <a:gd name="connsiteY0" fmla="*/ 37465 h 46500"/>
              <a:gd name="connsiteX1" fmla="*/ 32462 w 36444"/>
              <a:gd name="connsiteY1" fmla="*/ 25314 h 46500"/>
              <a:gd name="connsiteX2" fmla="*/ 20754 w 36444"/>
              <a:gd name="connsiteY2" fmla="*/ 46 h 46500"/>
              <a:gd name="connsiteX3" fmla="*/ 10680 w 36444"/>
              <a:gd name="connsiteY3" fmla="*/ 32272 h 46500"/>
              <a:gd name="connsiteX4" fmla="*/ 0 w 36444"/>
              <a:gd name="connsiteY4" fmla="*/ 46500 h 46500"/>
              <a:gd name="connsiteX0" fmla="*/ 36444 w 36444"/>
              <a:gd name="connsiteY0" fmla="*/ 37442 h 46477"/>
              <a:gd name="connsiteX1" fmla="*/ 32220 w 36444"/>
              <a:gd name="connsiteY1" fmla="*/ 27183 h 46477"/>
              <a:gd name="connsiteX2" fmla="*/ 20754 w 36444"/>
              <a:gd name="connsiteY2" fmla="*/ 23 h 46477"/>
              <a:gd name="connsiteX3" fmla="*/ 10680 w 36444"/>
              <a:gd name="connsiteY3" fmla="*/ 32249 h 46477"/>
              <a:gd name="connsiteX4" fmla="*/ 0 w 36444"/>
              <a:gd name="connsiteY4" fmla="*/ 46477 h 46477"/>
              <a:gd name="connsiteX0" fmla="*/ 36444 w 36444"/>
              <a:gd name="connsiteY0" fmla="*/ 37444 h 46479"/>
              <a:gd name="connsiteX1" fmla="*/ 32220 w 36444"/>
              <a:gd name="connsiteY1" fmla="*/ 27185 h 46479"/>
              <a:gd name="connsiteX2" fmla="*/ 20754 w 36444"/>
              <a:gd name="connsiteY2" fmla="*/ 25 h 46479"/>
              <a:gd name="connsiteX3" fmla="*/ 10680 w 36444"/>
              <a:gd name="connsiteY3" fmla="*/ 32251 h 46479"/>
              <a:gd name="connsiteX4" fmla="*/ 0 w 36444"/>
              <a:gd name="connsiteY4" fmla="*/ 46479 h 46479"/>
              <a:gd name="connsiteX0" fmla="*/ 36444 w 36444"/>
              <a:gd name="connsiteY0" fmla="*/ 37420 h 46455"/>
              <a:gd name="connsiteX1" fmla="*/ 32220 w 36444"/>
              <a:gd name="connsiteY1" fmla="*/ 27161 h 46455"/>
              <a:gd name="connsiteX2" fmla="*/ 20754 w 36444"/>
              <a:gd name="connsiteY2" fmla="*/ 1 h 46455"/>
              <a:gd name="connsiteX3" fmla="*/ 10680 w 36444"/>
              <a:gd name="connsiteY3" fmla="*/ 32227 h 46455"/>
              <a:gd name="connsiteX4" fmla="*/ 0 w 36444"/>
              <a:gd name="connsiteY4" fmla="*/ 46455 h 46455"/>
              <a:gd name="connsiteX0" fmla="*/ 36444 w 36444"/>
              <a:gd name="connsiteY0" fmla="*/ 37250 h 46285"/>
              <a:gd name="connsiteX1" fmla="*/ 32220 w 36444"/>
              <a:gd name="connsiteY1" fmla="*/ 26991 h 46285"/>
              <a:gd name="connsiteX2" fmla="*/ 21690 w 36444"/>
              <a:gd name="connsiteY2" fmla="*/ 1 h 46285"/>
              <a:gd name="connsiteX3" fmla="*/ 10680 w 36444"/>
              <a:gd name="connsiteY3" fmla="*/ 32057 h 46285"/>
              <a:gd name="connsiteX4" fmla="*/ 0 w 36444"/>
              <a:gd name="connsiteY4" fmla="*/ 46285 h 46285"/>
              <a:gd name="connsiteX0" fmla="*/ 36444 w 36444"/>
              <a:gd name="connsiteY0" fmla="*/ 37250 h 46285"/>
              <a:gd name="connsiteX1" fmla="*/ 32220 w 36444"/>
              <a:gd name="connsiteY1" fmla="*/ 26991 h 46285"/>
              <a:gd name="connsiteX2" fmla="*/ 21690 w 36444"/>
              <a:gd name="connsiteY2" fmla="*/ 1 h 46285"/>
              <a:gd name="connsiteX3" fmla="*/ 10680 w 36444"/>
              <a:gd name="connsiteY3" fmla="*/ 32057 h 46285"/>
              <a:gd name="connsiteX4" fmla="*/ 0 w 36444"/>
              <a:gd name="connsiteY4" fmla="*/ 46285 h 46285"/>
              <a:gd name="connsiteX0" fmla="*/ 36444 w 36444"/>
              <a:gd name="connsiteY0" fmla="*/ 37250 h 46285"/>
              <a:gd name="connsiteX1" fmla="*/ 32220 w 36444"/>
              <a:gd name="connsiteY1" fmla="*/ 26991 h 46285"/>
              <a:gd name="connsiteX2" fmla="*/ 21690 w 36444"/>
              <a:gd name="connsiteY2" fmla="*/ 1 h 46285"/>
              <a:gd name="connsiteX3" fmla="*/ 10680 w 36444"/>
              <a:gd name="connsiteY3" fmla="*/ 32057 h 46285"/>
              <a:gd name="connsiteX4" fmla="*/ 0 w 36444"/>
              <a:gd name="connsiteY4" fmla="*/ 46285 h 46285"/>
              <a:gd name="connsiteX0" fmla="*/ 37161 w 37161"/>
              <a:gd name="connsiteY0" fmla="*/ 37250 h 46178"/>
              <a:gd name="connsiteX1" fmla="*/ 32937 w 37161"/>
              <a:gd name="connsiteY1" fmla="*/ 26991 h 46178"/>
              <a:gd name="connsiteX2" fmla="*/ 22407 w 37161"/>
              <a:gd name="connsiteY2" fmla="*/ 1 h 46178"/>
              <a:gd name="connsiteX3" fmla="*/ 11397 w 37161"/>
              <a:gd name="connsiteY3" fmla="*/ 32057 h 46178"/>
              <a:gd name="connsiteX4" fmla="*/ 0 w 37161"/>
              <a:gd name="connsiteY4" fmla="*/ 46178 h 46178"/>
              <a:gd name="connsiteX0" fmla="*/ 37161 w 37161"/>
              <a:gd name="connsiteY0" fmla="*/ 37250 h 46178"/>
              <a:gd name="connsiteX1" fmla="*/ 32937 w 37161"/>
              <a:gd name="connsiteY1" fmla="*/ 26991 h 46178"/>
              <a:gd name="connsiteX2" fmla="*/ 22407 w 37161"/>
              <a:gd name="connsiteY2" fmla="*/ 1 h 46178"/>
              <a:gd name="connsiteX3" fmla="*/ 11397 w 37161"/>
              <a:gd name="connsiteY3" fmla="*/ 32057 h 46178"/>
              <a:gd name="connsiteX4" fmla="*/ 0 w 37161"/>
              <a:gd name="connsiteY4" fmla="*/ 46178 h 46178"/>
              <a:gd name="connsiteX0" fmla="*/ 37161 w 37161"/>
              <a:gd name="connsiteY0" fmla="*/ 37250 h 46178"/>
              <a:gd name="connsiteX1" fmla="*/ 32937 w 37161"/>
              <a:gd name="connsiteY1" fmla="*/ 26991 h 46178"/>
              <a:gd name="connsiteX2" fmla="*/ 22407 w 37161"/>
              <a:gd name="connsiteY2" fmla="*/ 1 h 46178"/>
              <a:gd name="connsiteX3" fmla="*/ 11397 w 37161"/>
              <a:gd name="connsiteY3" fmla="*/ 32057 h 46178"/>
              <a:gd name="connsiteX4" fmla="*/ 0 w 37161"/>
              <a:gd name="connsiteY4" fmla="*/ 46178 h 46178"/>
              <a:gd name="connsiteX0" fmla="*/ 37161 w 37161"/>
              <a:gd name="connsiteY0" fmla="*/ 37250 h 46178"/>
              <a:gd name="connsiteX1" fmla="*/ 34404 w 37161"/>
              <a:gd name="connsiteY1" fmla="*/ 30816 h 46178"/>
              <a:gd name="connsiteX2" fmla="*/ 32937 w 37161"/>
              <a:gd name="connsiteY2" fmla="*/ 26991 h 46178"/>
              <a:gd name="connsiteX3" fmla="*/ 22407 w 37161"/>
              <a:gd name="connsiteY3" fmla="*/ 1 h 46178"/>
              <a:gd name="connsiteX4" fmla="*/ 11397 w 37161"/>
              <a:gd name="connsiteY4" fmla="*/ 32057 h 46178"/>
              <a:gd name="connsiteX5" fmla="*/ 0 w 37161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8111 w 48111"/>
              <a:gd name="connsiteY0" fmla="*/ 11202 h 44397"/>
              <a:gd name="connsiteX1" fmla="*/ 38201 w 48111"/>
              <a:gd name="connsiteY1" fmla="*/ 30816 h 44397"/>
              <a:gd name="connsiteX2" fmla="*/ 36734 w 48111"/>
              <a:gd name="connsiteY2" fmla="*/ 26991 h 44397"/>
              <a:gd name="connsiteX3" fmla="*/ 26204 w 48111"/>
              <a:gd name="connsiteY3" fmla="*/ 1 h 44397"/>
              <a:gd name="connsiteX4" fmla="*/ 15194 w 48111"/>
              <a:gd name="connsiteY4" fmla="*/ 32057 h 44397"/>
              <a:gd name="connsiteX5" fmla="*/ 0 w 48111"/>
              <a:gd name="connsiteY5" fmla="*/ 44397 h 44397"/>
              <a:gd name="connsiteX0" fmla="*/ 48111 w 48111"/>
              <a:gd name="connsiteY0" fmla="*/ 11246 h 44441"/>
              <a:gd name="connsiteX1" fmla="*/ 38201 w 48111"/>
              <a:gd name="connsiteY1" fmla="*/ 30860 h 44441"/>
              <a:gd name="connsiteX2" fmla="*/ 36734 w 48111"/>
              <a:gd name="connsiteY2" fmla="*/ 27035 h 44441"/>
              <a:gd name="connsiteX3" fmla="*/ 26204 w 48111"/>
              <a:gd name="connsiteY3" fmla="*/ 45 h 44441"/>
              <a:gd name="connsiteX4" fmla="*/ 18258 w 48111"/>
              <a:gd name="connsiteY4" fmla="*/ 22066 h 44441"/>
              <a:gd name="connsiteX5" fmla="*/ 0 w 48111"/>
              <a:gd name="connsiteY5" fmla="*/ 44441 h 44441"/>
              <a:gd name="connsiteX0" fmla="*/ 48111 w 48111"/>
              <a:gd name="connsiteY0" fmla="*/ 11740 h 44935"/>
              <a:gd name="connsiteX1" fmla="*/ 38201 w 48111"/>
              <a:gd name="connsiteY1" fmla="*/ 31354 h 44935"/>
              <a:gd name="connsiteX2" fmla="*/ 36734 w 48111"/>
              <a:gd name="connsiteY2" fmla="*/ 27529 h 44935"/>
              <a:gd name="connsiteX3" fmla="*/ 27297 w 48111"/>
              <a:gd name="connsiteY3" fmla="*/ 44 h 44935"/>
              <a:gd name="connsiteX4" fmla="*/ 18258 w 48111"/>
              <a:gd name="connsiteY4" fmla="*/ 22560 h 44935"/>
              <a:gd name="connsiteX5" fmla="*/ 0 w 48111"/>
              <a:gd name="connsiteY5" fmla="*/ 44935 h 44935"/>
              <a:gd name="connsiteX0" fmla="*/ 48111 w 48111"/>
              <a:gd name="connsiteY0" fmla="*/ 11791 h 44986"/>
              <a:gd name="connsiteX1" fmla="*/ 38201 w 48111"/>
              <a:gd name="connsiteY1" fmla="*/ 31405 h 44986"/>
              <a:gd name="connsiteX2" fmla="*/ 36734 w 48111"/>
              <a:gd name="connsiteY2" fmla="*/ 27580 h 44986"/>
              <a:gd name="connsiteX3" fmla="*/ 27297 w 48111"/>
              <a:gd name="connsiteY3" fmla="*/ 95 h 44986"/>
              <a:gd name="connsiteX4" fmla="*/ 17567 w 48111"/>
              <a:gd name="connsiteY4" fmla="*/ 20700 h 44986"/>
              <a:gd name="connsiteX5" fmla="*/ 0 w 48111"/>
              <a:gd name="connsiteY5" fmla="*/ 44986 h 44986"/>
              <a:gd name="connsiteX0" fmla="*/ 48291 w 48291"/>
              <a:gd name="connsiteY0" fmla="*/ 11791 h 47853"/>
              <a:gd name="connsiteX1" fmla="*/ 38381 w 48291"/>
              <a:gd name="connsiteY1" fmla="*/ 31405 h 47853"/>
              <a:gd name="connsiteX2" fmla="*/ 36914 w 48291"/>
              <a:gd name="connsiteY2" fmla="*/ 27580 h 47853"/>
              <a:gd name="connsiteX3" fmla="*/ 27477 w 48291"/>
              <a:gd name="connsiteY3" fmla="*/ 95 h 47853"/>
              <a:gd name="connsiteX4" fmla="*/ 17747 w 48291"/>
              <a:gd name="connsiteY4" fmla="*/ 20700 h 47853"/>
              <a:gd name="connsiteX5" fmla="*/ 0 w 48291"/>
              <a:gd name="connsiteY5" fmla="*/ 47853 h 47853"/>
              <a:gd name="connsiteX0" fmla="*/ 48291 w 48291"/>
              <a:gd name="connsiteY0" fmla="*/ 11791 h 47853"/>
              <a:gd name="connsiteX1" fmla="*/ 38381 w 48291"/>
              <a:gd name="connsiteY1" fmla="*/ 31405 h 47853"/>
              <a:gd name="connsiteX2" fmla="*/ 36914 w 48291"/>
              <a:gd name="connsiteY2" fmla="*/ 27580 h 47853"/>
              <a:gd name="connsiteX3" fmla="*/ 27477 w 48291"/>
              <a:gd name="connsiteY3" fmla="*/ 95 h 47853"/>
              <a:gd name="connsiteX4" fmla="*/ 17747 w 48291"/>
              <a:gd name="connsiteY4" fmla="*/ 20700 h 47853"/>
              <a:gd name="connsiteX5" fmla="*/ 0 w 48291"/>
              <a:gd name="connsiteY5" fmla="*/ 47853 h 47853"/>
              <a:gd name="connsiteX0" fmla="*/ 48291 w 48291"/>
              <a:gd name="connsiteY0" fmla="*/ 11893 h 47955"/>
              <a:gd name="connsiteX1" fmla="*/ 38381 w 48291"/>
              <a:gd name="connsiteY1" fmla="*/ 31507 h 47955"/>
              <a:gd name="connsiteX2" fmla="*/ 36914 w 48291"/>
              <a:gd name="connsiteY2" fmla="*/ 27682 h 47955"/>
              <a:gd name="connsiteX3" fmla="*/ 27477 w 48291"/>
              <a:gd name="connsiteY3" fmla="*/ 197 h 47955"/>
              <a:gd name="connsiteX4" fmla="*/ 17197 w 48291"/>
              <a:gd name="connsiteY4" fmla="*/ 18517 h 47955"/>
              <a:gd name="connsiteX5" fmla="*/ 0 w 48291"/>
              <a:gd name="connsiteY5" fmla="*/ 47955 h 47955"/>
              <a:gd name="connsiteX0" fmla="*/ 48979 w 48979"/>
              <a:gd name="connsiteY0" fmla="*/ 11893 h 45288"/>
              <a:gd name="connsiteX1" fmla="*/ 39069 w 48979"/>
              <a:gd name="connsiteY1" fmla="*/ 31507 h 45288"/>
              <a:gd name="connsiteX2" fmla="*/ 37602 w 48979"/>
              <a:gd name="connsiteY2" fmla="*/ 27682 h 45288"/>
              <a:gd name="connsiteX3" fmla="*/ 28165 w 48979"/>
              <a:gd name="connsiteY3" fmla="*/ 197 h 45288"/>
              <a:gd name="connsiteX4" fmla="*/ 17885 w 48979"/>
              <a:gd name="connsiteY4" fmla="*/ 18517 h 45288"/>
              <a:gd name="connsiteX5" fmla="*/ 0 w 48979"/>
              <a:gd name="connsiteY5" fmla="*/ 45288 h 45288"/>
              <a:gd name="connsiteX0" fmla="*/ 45314 w 45314"/>
              <a:gd name="connsiteY0" fmla="*/ 11893 h 51752"/>
              <a:gd name="connsiteX1" fmla="*/ 35404 w 45314"/>
              <a:gd name="connsiteY1" fmla="*/ 31507 h 51752"/>
              <a:gd name="connsiteX2" fmla="*/ 33937 w 45314"/>
              <a:gd name="connsiteY2" fmla="*/ 27682 h 51752"/>
              <a:gd name="connsiteX3" fmla="*/ 24500 w 45314"/>
              <a:gd name="connsiteY3" fmla="*/ 197 h 51752"/>
              <a:gd name="connsiteX4" fmla="*/ 14220 w 45314"/>
              <a:gd name="connsiteY4" fmla="*/ 18517 h 51752"/>
              <a:gd name="connsiteX5" fmla="*/ 0 w 45314"/>
              <a:gd name="connsiteY5" fmla="*/ 51752 h 51752"/>
              <a:gd name="connsiteX0" fmla="*/ 45314 w 45314"/>
              <a:gd name="connsiteY0" fmla="*/ 0 h 43707"/>
              <a:gd name="connsiteX1" fmla="*/ 35404 w 45314"/>
              <a:gd name="connsiteY1" fmla="*/ 19614 h 43707"/>
              <a:gd name="connsiteX2" fmla="*/ 33937 w 45314"/>
              <a:gd name="connsiteY2" fmla="*/ 15789 h 43707"/>
              <a:gd name="connsiteX3" fmla="*/ 26866 w 45314"/>
              <a:gd name="connsiteY3" fmla="*/ 43641 h 43707"/>
              <a:gd name="connsiteX4" fmla="*/ 14220 w 45314"/>
              <a:gd name="connsiteY4" fmla="*/ 6624 h 43707"/>
              <a:gd name="connsiteX5" fmla="*/ 0 w 45314"/>
              <a:gd name="connsiteY5" fmla="*/ 39859 h 43707"/>
              <a:gd name="connsiteX0" fmla="*/ 45314 w 45314"/>
              <a:gd name="connsiteY0" fmla="*/ 0 h 43809"/>
              <a:gd name="connsiteX1" fmla="*/ 35404 w 45314"/>
              <a:gd name="connsiteY1" fmla="*/ 19614 h 43809"/>
              <a:gd name="connsiteX2" fmla="*/ 33937 w 45314"/>
              <a:gd name="connsiteY2" fmla="*/ 15789 h 43809"/>
              <a:gd name="connsiteX3" fmla="*/ 26866 w 45314"/>
              <a:gd name="connsiteY3" fmla="*/ 43641 h 43809"/>
              <a:gd name="connsiteX4" fmla="*/ 9304 w 45314"/>
              <a:gd name="connsiteY4" fmla="*/ 31117 h 43809"/>
              <a:gd name="connsiteX5" fmla="*/ 0 w 45314"/>
              <a:gd name="connsiteY5" fmla="*/ 39859 h 43809"/>
              <a:gd name="connsiteX0" fmla="*/ 45314 w 45314"/>
              <a:gd name="connsiteY0" fmla="*/ 0 h 44152"/>
              <a:gd name="connsiteX1" fmla="*/ 35404 w 45314"/>
              <a:gd name="connsiteY1" fmla="*/ 19614 h 44152"/>
              <a:gd name="connsiteX2" fmla="*/ 33937 w 45314"/>
              <a:gd name="connsiteY2" fmla="*/ 15789 h 44152"/>
              <a:gd name="connsiteX3" fmla="*/ 26866 w 45314"/>
              <a:gd name="connsiteY3" fmla="*/ 43641 h 44152"/>
              <a:gd name="connsiteX4" fmla="*/ 9304 w 45314"/>
              <a:gd name="connsiteY4" fmla="*/ 31117 h 44152"/>
              <a:gd name="connsiteX5" fmla="*/ 0 w 45314"/>
              <a:gd name="connsiteY5" fmla="*/ 39859 h 44152"/>
              <a:gd name="connsiteX0" fmla="*/ 45314 w 45314"/>
              <a:gd name="connsiteY0" fmla="*/ 0 h 43826"/>
              <a:gd name="connsiteX1" fmla="*/ 35404 w 45314"/>
              <a:gd name="connsiteY1" fmla="*/ 19614 h 43826"/>
              <a:gd name="connsiteX2" fmla="*/ 33937 w 45314"/>
              <a:gd name="connsiteY2" fmla="*/ 15789 h 43826"/>
              <a:gd name="connsiteX3" fmla="*/ 26866 w 45314"/>
              <a:gd name="connsiteY3" fmla="*/ 43641 h 43826"/>
              <a:gd name="connsiteX4" fmla="*/ 9304 w 45314"/>
              <a:gd name="connsiteY4" fmla="*/ 31117 h 43826"/>
              <a:gd name="connsiteX5" fmla="*/ 0 w 45314"/>
              <a:gd name="connsiteY5" fmla="*/ 39859 h 43826"/>
              <a:gd name="connsiteX0" fmla="*/ 45314 w 45314"/>
              <a:gd name="connsiteY0" fmla="*/ 0 h 43902"/>
              <a:gd name="connsiteX1" fmla="*/ 35404 w 45314"/>
              <a:gd name="connsiteY1" fmla="*/ 19614 h 43902"/>
              <a:gd name="connsiteX2" fmla="*/ 33937 w 45314"/>
              <a:gd name="connsiteY2" fmla="*/ 15789 h 43902"/>
              <a:gd name="connsiteX3" fmla="*/ 26866 w 45314"/>
              <a:gd name="connsiteY3" fmla="*/ 43641 h 43902"/>
              <a:gd name="connsiteX4" fmla="*/ 9304 w 45314"/>
              <a:gd name="connsiteY4" fmla="*/ 31117 h 43902"/>
              <a:gd name="connsiteX5" fmla="*/ 0 w 45314"/>
              <a:gd name="connsiteY5" fmla="*/ 39859 h 43902"/>
              <a:gd name="connsiteX0" fmla="*/ 45314 w 45314"/>
              <a:gd name="connsiteY0" fmla="*/ 0 h 43885"/>
              <a:gd name="connsiteX1" fmla="*/ 35404 w 45314"/>
              <a:gd name="connsiteY1" fmla="*/ 19614 h 43885"/>
              <a:gd name="connsiteX2" fmla="*/ 33937 w 45314"/>
              <a:gd name="connsiteY2" fmla="*/ 15789 h 43885"/>
              <a:gd name="connsiteX3" fmla="*/ 26866 w 45314"/>
              <a:gd name="connsiteY3" fmla="*/ 43641 h 43885"/>
              <a:gd name="connsiteX4" fmla="*/ 8886 w 45314"/>
              <a:gd name="connsiteY4" fmla="*/ 30726 h 43885"/>
              <a:gd name="connsiteX5" fmla="*/ 0 w 45314"/>
              <a:gd name="connsiteY5" fmla="*/ 39859 h 43885"/>
              <a:gd name="connsiteX0" fmla="*/ 45314 w 45314"/>
              <a:gd name="connsiteY0" fmla="*/ 0 h 43859"/>
              <a:gd name="connsiteX1" fmla="*/ 35404 w 45314"/>
              <a:gd name="connsiteY1" fmla="*/ 19614 h 43859"/>
              <a:gd name="connsiteX2" fmla="*/ 33542 w 45314"/>
              <a:gd name="connsiteY2" fmla="*/ 16684 h 43859"/>
              <a:gd name="connsiteX3" fmla="*/ 26866 w 45314"/>
              <a:gd name="connsiteY3" fmla="*/ 43641 h 43859"/>
              <a:gd name="connsiteX4" fmla="*/ 8886 w 45314"/>
              <a:gd name="connsiteY4" fmla="*/ 30726 h 43859"/>
              <a:gd name="connsiteX5" fmla="*/ 0 w 45314"/>
              <a:gd name="connsiteY5" fmla="*/ 39859 h 43859"/>
              <a:gd name="connsiteX0" fmla="*/ 45054 w 45054"/>
              <a:gd name="connsiteY0" fmla="*/ 0 h 43899"/>
              <a:gd name="connsiteX1" fmla="*/ 35144 w 45054"/>
              <a:gd name="connsiteY1" fmla="*/ 19614 h 43899"/>
              <a:gd name="connsiteX2" fmla="*/ 33282 w 45054"/>
              <a:gd name="connsiteY2" fmla="*/ 16684 h 43899"/>
              <a:gd name="connsiteX3" fmla="*/ 26606 w 45054"/>
              <a:gd name="connsiteY3" fmla="*/ 43641 h 43899"/>
              <a:gd name="connsiteX4" fmla="*/ 8626 w 45054"/>
              <a:gd name="connsiteY4" fmla="*/ 30726 h 43899"/>
              <a:gd name="connsiteX5" fmla="*/ 0 w 45054"/>
              <a:gd name="connsiteY5" fmla="*/ 37826 h 43899"/>
              <a:gd name="connsiteX0" fmla="*/ 45054 w 45054"/>
              <a:gd name="connsiteY0" fmla="*/ 0 h 43899"/>
              <a:gd name="connsiteX1" fmla="*/ 35144 w 45054"/>
              <a:gd name="connsiteY1" fmla="*/ 19614 h 43899"/>
              <a:gd name="connsiteX2" fmla="*/ 33282 w 45054"/>
              <a:gd name="connsiteY2" fmla="*/ 16684 h 43899"/>
              <a:gd name="connsiteX3" fmla="*/ 26606 w 45054"/>
              <a:gd name="connsiteY3" fmla="*/ 43641 h 43899"/>
              <a:gd name="connsiteX4" fmla="*/ 8626 w 45054"/>
              <a:gd name="connsiteY4" fmla="*/ 30726 h 43899"/>
              <a:gd name="connsiteX5" fmla="*/ 0 w 45054"/>
              <a:gd name="connsiteY5" fmla="*/ 37826 h 43899"/>
              <a:gd name="connsiteX0" fmla="*/ 45054 w 45054"/>
              <a:gd name="connsiteY0" fmla="*/ 0 h 45048"/>
              <a:gd name="connsiteX1" fmla="*/ 35144 w 45054"/>
              <a:gd name="connsiteY1" fmla="*/ 19614 h 45048"/>
              <a:gd name="connsiteX2" fmla="*/ 33282 w 45054"/>
              <a:gd name="connsiteY2" fmla="*/ 16684 h 45048"/>
              <a:gd name="connsiteX3" fmla="*/ 27580 w 45054"/>
              <a:gd name="connsiteY3" fmla="*/ 44805 h 45048"/>
              <a:gd name="connsiteX4" fmla="*/ 8626 w 45054"/>
              <a:gd name="connsiteY4" fmla="*/ 30726 h 45048"/>
              <a:gd name="connsiteX5" fmla="*/ 0 w 45054"/>
              <a:gd name="connsiteY5" fmla="*/ 37826 h 45048"/>
              <a:gd name="connsiteX0" fmla="*/ 45054 w 45054"/>
              <a:gd name="connsiteY0" fmla="*/ 0 h 46620"/>
              <a:gd name="connsiteX1" fmla="*/ 35144 w 45054"/>
              <a:gd name="connsiteY1" fmla="*/ 19614 h 46620"/>
              <a:gd name="connsiteX2" fmla="*/ 33282 w 45054"/>
              <a:gd name="connsiteY2" fmla="*/ 16684 h 46620"/>
              <a:gd name="connsiteX3" fmla="*/ 30091 w 45054"/>
              <a:gd name="connsiteY3" fmla="*/ 46395 h 46620"/>
              <a:gd name="connsiteX4" fmla="*/ 8626 w 45054"/>
              <a:gd name="connsiteY4" fmla="*/ 30726 h 46620"/>
              <a:gd name="connsiteX5" fmla="*/ 0 w 45054"/>
              <a:gd name="connsiteY5" fmla="*/ 37826 h 46620"/>
              <a:gd name="connsiteX0" fmla="*/ 45054 w 45054"/>
              <a:gd name="connsiteY0" fmla="*/ 0 h 46620"/>
              <a:gd name="connsiteX1" fmla="*/ 35144 w 45054"/>
              <a:gd name="connsiteY1" fmla="*/ 19614 h 46620"/>
              <a:gd name="connsiteX2" fmla="*/ 33282 w 45054"/>
              <a:gd name="connsiteY2" fmla="*/ 16684 h 46620"/>
              <a:gd name="connsiteX3" fmla="*/ 30091 w 45054"/>
              <a:gd name="connsiteY3" fmla="*/ 46395 h 46620"/>
              <a:gd name="connsiteX4" fmla="*/ 8626 w 45054"/>
              <a:gd name="connsiteY4" fmla="*/ 30726 h 46620"/>
              <a:gd name="connsiteX5" fmla="*/ 0 w 45054"/>
              <a:gd name="connsiteY5" fmla="*/ 37826 h 46620"/>
              <a:gd name="connsiteX0" fmla="*/ 45054 w 45054"/>
              <a:gd name="connsiteY0" fmla="*/ 0 h 46620"/>
              <a:gd name="connsiteX1" fmla="*/ 33282 w 45054"/>
              <a:gd name="connsiteY1" fmla="*/ 16684 h 46620"/>
              <a:gd name="connsiteX2" fmla="*/ 30091 w 45054"/>
              <a:gd name="connsiteY2" fmla="*/ 46395 h 46620"/>
              <a:gd name="connsiteX3" fmla="*/ 8626 w 45054"/>
              <a:gd name="connsiteY3" fmla="*/ 30726 h 46620"/>
              <a:gd name="connsiteX4" fmla="*/ 0 w 45054"/>
              <a:gd name="connsiteY4" fmla="*/ 37826 h 46620"/>
              <a:gd name="connsiteX0" fmla="*/ 45054 w 45054"/>
              <a:gd name="connsiteY0" fmla="*/ 0 h 46559"/>
              <a:gd name="connsiteX1" fmla="*/ 33628 w 45054"/>
              <a:gd name="connsiteY1" fmla="*/ 18951 h 46559"/>
              <a:gd name="connsiteX2" fmla="*/ 30091 w 45054"/>
              <a:gd name="connsiteY2" fmla="*/ 46395 h 46559"/>
              <a:gd name="connsiteX3" fmla="*/ 8626 w 45054"/>
              <a:gd name="connsiteY3" fmla="*/ 30726 h 46559"/>
              <a:gd name="connsiteX4" fmla="*/ 0 w 45054"/>
              <a:gd name="connsiteY4" fmla="*/ 37826 h 46559"/>
              <a:gd name="connsiteX0" fmla="*/ 45054 w 45054"/>
              <a:gd name="connsiteY0" fmla="*/ 0 h 46559"/>
              <a:gd name="connsiteX1" fmla="*/ 33628 w 45054"/>
              <a:gd name="connsiteY1" fmla="*/ 18951 h 46559"/>
              <a:gd name="connsiteX2" fmla="*/ 30091 w 45054"/>
              <a:gd name="connsiteY2" fmla="*/ 46395 h 46559"/>
              <a:gd name="connsiteX3" fmla="*/ 8626 w 45054"/>
              <a:gd name="connsiteY3" fmla="*/ 30726 h 46559"/>
              <a:gd name="connsiteX4" fmla="*/ 0 w 45054"/>
              <a:gd name="connsiteY4" fmla="*/ 37826 h 46559"/>
              <a:gd name="connsiteX0" fmla="*/ 45054 w 45054"/>
              <a:gd name="connsiteY0" fmla="*/ 0 h 46524"/>
              <a:gd name="connsiteX1" fmla="*/ 35456 w 45054"/>
              <a:gd name="connsiteY1" fmla="*/ 20390 h 46524"/>
              <a:gd name="connsiteX2" fmla="*/ 30091 w 45054"/>
              <a:gd name="connsiteY2" fmla="*/ 46395 h 46524"/>
              <a:gd name="connsiteX3" fmla="*/ 8626 w 45054"/>
              <a:gd name="connsiteY3" fmla="*/ 30726 h 46524"/>
              <a:gd name="connsiteX4" fmla="*/ 0 w 45054"/>
              <a:gd name="connsiteY4" fmla="*/ 37826 h 46524"/>
              <a:gd name="connsiteX0" fmla="*/ 45054 w 45054"/>
              <a:gd name="connsiteY0" fmla="*/ 0 h 37826"/>
              <a:gd name="connsiteX1" fmla="*/ 35456 w 45054"/>
              <a:gd name="connsiteY1" fmla="*/ 20390 h 37826"/>
              <a:gd name="connsiteX2" fmla="*/ 20158 w 45054"/>
              <a:gd name="connsiteY2" fmla="*/ 32627 h 37826"/>
              <a:gd name="connsiteX3" fmla="*/ 8626 w 45054"/>
              <a:gd name="connsiteY3" fmla="*/ 30726 h 37826"/>
              <a:gd name="connsiteX4" fmla="*/ 0 w 45054"/>
              <a:gd name="connsiteY4" fmla="*/ 37826 h 37826"/>
              <a:gd name="connsiteX0" fmla="*/ 45054 w 45054"/>
              <a:gd name="connsiteY0" fmla="*/ 4897 h 42723"/>
              <a:gd name="connsiteX1" fmla="*/ 25375 w 45054"/>
              <a:gd name="connsiteY1" fmla="*/ 1398 h 42723"/>
              <a:gd name="connsiteX2" fmla="*/ 20158 w 45054"/>
              <a:gd name="connsiteY2" fmla="*/ 37524 h 42723"/>
              <a:gd name="connsiteX3" fmla="*/ 8626 w 45054"/>
              <a:gd name="connsiteY3" fmla="*/ 35623 h 42723"/>
              <a:gd name="connsiteX4" fmla="*/ 0 w 45054"/>
              <a:gd name="connsiteY4" fmla="*/ 42723 h 42723"/>
              <a:gd name="connsiteX0" fmla="*/ 45054 w 45054"/>
              <a:gd name="connsiteY0" fmla="*/ 4839 h 42665"/>
              <a:gd name="connsiteX1" fmla="*/ 25375 w 45054"/>
              <a:gd name="connsiteY1" fmla="*/ 1340 h 42665"/>
              <a:gd name="connsiteX2" fmla="*/ 19095 w 45054"/>
              <a:gd name="connsiteY2" fmla="*/ 36487 h 42665"/>
              <a:gd name="connsiteX3" fmla="*/ 8626 w 45054"/>
              <a:gd name="connsiteY3" fmla="*/ 35565 h 42665"/>
              <a:gd name="connsiteX4" fmla="*/ 0 w 45054"/>
              <a:gd name="connsiteY4" fmla="*/ 42665 h 42665"/>
              <a:gd name="connsiteX0" fmla="*/ 45054 w 45054"/>
              <a:gd name="connsiteY0" fmla="*/ 13989 h 51815"/>
              <a:gd name="connsiteX1" fmla="*/ 25375 w 45054"/>
              <a:gd name="connsiteY1" fmla="*/ 10490 h 51815"/>
              <a:gd name="connsiteX2" fmla="*/ 19259 w 45054"/>
              <a:gd name="connsiteY2" fmla="*/ 1465 h 51815"/>
              <a:gd name="connsiteX3" fmla="*/ 8626 w 45054"/>
              <a:gd name="connsiteY3" fmla="*/ 44715 h 51815"/>
              <a:gd name="connsiteX4" fmla="*/ 0 w 45054"/>
              <a:gd name="connsiteY4" fmla="*/ 51815 h 51815"/>
              <a:gd name="connsiteX0" fmla="*/ 45054 w 45054"/>
              <a:gd name="connsiteY0" fmla="*/ 13691 h 51517"/>
              <a:gd name="connsiteX1" fmla="*/ 25375 w 45054"/>
              <a:gd name="connsiteY1" fmla="*/ 10192 h 51517"/>
              <a:gd name="connsiteX2" fmla="*/ 19259 w 45054"/>
              <a:gd name="connsiteY2" fmla="*/ 1167 h 51517"/>
              <a:gd name="connsiteX3" fmla="*/ 8456 w 45054"/>
              <a:gd name="connsiteY3" fmla="*/ 39390 h 51517"/>
              <a:gd name="connsiteX4" fmla="*/ 0 w 45054"/>
              <a:gd name="connsiteY4" fmla="*/ 51517 h 51517"/>
              <a:gd name="connsiteX0" fmla="*/ 45054 w 45054"/>
              <a:gd name="connsiteY0" fmla="*/ 13564 h 51390"/>
              <a:gd name="connsiteX1" fmla="*/ 34405 w 45054"/>
              <a:gd name="connsiteY1" fmla="*/ 11069 h 51390"/>
              <a:gd name="connsiteX2" fmla="*/ 19259 w 45054"/>
              <a:gd name="connsiteY2" fmla="*/ 1040 h 51390"/>
              <a:gd name="connsiteX3" fmla="*/ 8456 w 45054"/>
              <a:gd name="connsiteY3" fmla="*/ 39263 h 51390"/>
              <a:gd name="connsiteX4" fmla="*/ 0 w 45054"/>
              <a:gd name="connsiteY4" fmla="*/ 51390 h 51390"/>
              <a:gd name="connsiteX0" fmla="*/ 45054 w 45054"/>
              <a:gd name="connsiteY0" fmla="*/ 13324 h 51150"/>
              <a:gd name="connsiteX1" fmla="*/ 19259 w 45054"/>
              <a:gd name="connsiteY1" fmla="*/ 800 h 51150"/>
              <a:gd name="connsiteX2" fmla="*/ 8456 w 45054"/>
              <a:gd name="connsiteY2" fmla="*/ 39023 h 51150"/>
              <a:gd name="connsiteX3" fmla="*/ 0 w 45054"/>
              <a:gd name="connsiteY3" fmla="*/ 51150 h 51150"/>
              <a:gd name="connsiteX0" fmla="*/ 19259 w 19259"/>
              <a:gd name="connsiteY0" fmla="*/ 0 h 50350"/>
              <a:gd name="connsiteX1" fmla="*/ 8456 w 19259"/>
              <a:gd name="connsiteY1" fmla="*/ 38223 h 50350"/>
              <a:gd name="connsiteX2" fmla="*/ 0 w 19259"/>
              <a:gd name="connsiteY2" fmla="*/ 50350 h 50350"/>
              <a:gd name="connsiteX0" fmla="*/ 20376 w 20376"/>
              <a:gd name="connsiteY0" fmla="*/ 0 h 61742"/>
              <a:gd name="connsiteX1" fmla="*/ 8456 w 20376"/>
              <a:gd name="connsiteY1" fmla="*/ 49615 h 61742"/>
              <a:gd name="connsiteX2" fmla="*/ 0 w 20376"/>
              <a:gd name="connsiteY2" fmla="*/ 61742 h 61742"/>
              <a:gd name="connsiteX0" fmla="*/ 20093 w 20093"/>
              <a:gd name="connsiteY0" fmla="*/ 0 h 59567"/>
              <a:gd name="connsiteX1" fmla="*/ 8456 w 20093"/>
              <a:gd name="connsiteY1" fmla="*/ 47440 h 59567"/>
              <a:gd name="connsiteX2" fmla="*/ 0 w 20093"/>
              <a:gd name="connsiteY2" fmla="*/ 59567 h 59567"/>
              <a:gd name="connsiteX0" fmla="*/ 20093 w 20093"/>
              <a:gd name="connsiteY0" fmla="*/ 0 h 59567"/>
              <a:gd name="connsiteX1" fmla="*/ 8456 w 20093"/>
              <a:gd name="connsiteY1" fmla="*/ 47440 h 59567"/>
              <a:gd name="connsiteX2" fmla="*/ 0 w 20093"/>
              <a:gd name="connsiteY2" fmla="*/ 59567 h 59567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8681 w 18681"/>
              <a:gd name="connsiteY0" fmla="*/ 0 h 62084"/>
              <a:gd name="connsiteX1" fmla="*/ 8456 w 18681"/>
              <a:gd name="connsiteY1" fmla="*/ 49957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0523 w 18681"/>
              <a:gd name="connsiteY1" fmla="*/ 3408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0523 w 18681"/>
              <a:gd name="connsiteY1" fmla="*/ 3408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9780 w 18681"/>
              <a:gd name="connsiteY1" fmla="*/ 34859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9780 w 18681"/>
              <a:gd name="connsiteY1" fmla="*/ 34859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7252 w 18681"/>
              <a:gd name="connsiteY1" fmla="*/ 47824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3083 w 18681"/>
              <a:gd name="connsiteY1" fmla="*/ 36925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919 w 18681"/>
              <a:gd name="connsiteY1" fmla="*/ 36774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674 w 18681"/>
              <a:gd name="connsiteY1" fmla="*/ 36548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674 w 18681"/>
              <a:gd name="connsiteY1" fmla="*/ 36548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674 w 18681"/>
              <a:gd name="connsiteY1" fmla="*/ 36548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0223 w 18681"/>
              <a:gd name="connsiteY1" fmla="*/ 33562 h 62084"/>
              <a:gd name="connsiteX2" fmla="*/ 0 w 18681"/>
              <a:gd name="connsiteY2" fmla="*/ 62084 h 62084"/>
              <a:gd name="connsiteX0" fmla="*/ 19653 w 19653"/>
              <a:gd name="connsiteY0" fmla="*/ 0 h 58998"/>
              <a:gd name="connsiteX1" fmla="*/ 11195 w 19653"/>
              <a:gd name="connsiteY1" fmla="*/ 33562 h 58998"/>
              <a:gd name="connsiteX2" fmla="*/ 0 w 19653"/>
              <a:gd name="connsiteY2" fmla="*/ 58998 h 58998"/>
              <a:gd name="connsiteX0" fmla="*/ 19653 w 19653"/>
              <a:gd name="connsiteY0" fmla="*/ 0 h 58998"/>
              <a:gd name="connsiteX1" fmla="*/ 9468 w 19653"/>
              <a:gd name="connsiteY1" fmla="*/ 40496 h 58998"/>
              <a:gd name="connsiteX2" fmla="*/ 0 w 19653"/>
              <a:gd name="connsiteY2" fmla="*/ 58998 h 58998"/>
              <a:gd name="connsiteX0" fmla="*/ 20603 w 20603"/>
              <a:gd name="connsiteY0" fmla="*/ 0 h 25491"/>
              <a:gd name="connsiteX1" fmla="*/ 9468 w 20603"/>
              <a:gd name="connsiteY1" fmla="*/ 6989 h 25491"/>
              <a:gd name="connsiteX2" fmla="*/ 0 w 20603"/>
              <a:gd name="connsiteY2" fmla="*/ 25491 h 25491"/>
              <a:gd name="connsiteX0" fmla="*/ 20603 w 20603"/>
              <a:gd name="connsiteY0" fmla="*/ 1292 h 26783"/>
              <a:gd name="connsiteX1" fmla="*/ 9468 w 20603"/>
              <a:gd name="connsiteY1" fmla="*/ 8281 h 26783"/>
              <a:gd name="connsiteX2" fmla="*/ 0 w 20603"/>
              <a:gd name="connsiteY2" fmla="*/ 26783 h 26783"/>
              <a:gd name="connsiteX0" fmla="*/ 20603 w 20603"/>
              <a:gd name="connsiteY0" fmla="*/ 1069 h 26560"/>
              <a:gd name="connsiteX1" fmla="*/ 10280 w 20603"/>
              <a:gd name="connsiteY1" fmla="*/ 10266 h 26560"/>
              <a:gd name="connsiteX2" fmla="*/ 0 w 20603"/>
              <a:gd name="connsiteY2" fmla="*/ 26560 h 26560"/>
              <a:gd name="connsiteX0" fmla="*/ 20603 w 20603"/>
              <a:gd name="connsiteY0" fmla="*/ 1103 h 26594"/>
              <a:gd name="connsiteX1" fmla="*/ 10280 w 20603"/>
              <a:gd name="connsiteY1" fmla="*/ 10300 h 26594"/>
              <a:gd name="connsiteX2" fmla="*/ 0 w 20603"/>
              <a:gd name="connsiteY2" fmla="*/ 26594 h 26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603" h="26594">
                <a:moveTo>
                  <a:pt x="20603" y="1103"/>
                </a:moveTo>
                <a:cubicBezTo>
                  <a:pt x="14044" y="-3073"/>
                  <a:pt x="13771" y="5617"/>
                  <a:pt x="10280" y="10300"/>
                </a:cubicBezTo>
                <a:cubicBezTo>
                  <a:pt x="6789" y="14983"/>
                  <a:pt x="3435" y="20484"/>
                  <a:pt x="0" y="2659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20" name="TextBox 619"/>
          <p:cNvSpPr txBox="1"/>
          <p:nvPr/>
        </p:nvSpPr>
        <p:spPr>
          <a:xfrm rot="2958189">
            <a:off x="10906633" y="3654968"/>
            <a:ext cx="193964" cy="170816"/>
          </a:xfrm>
          <a:prstGeom prst="rect">
            <a:avLst/>
          </a:prstGeom>
          <a:solidFill>
            <a:schemeClr val="bg1">
              <a:alpha val="98000"/>
            </a:schemeClr>
          </a:solidFill>
          <a:ln w="15875">
            <a:noFill/>
          </a:ln>
        </p:spPr>
        <p:txBody>
          <a:bodyPr wrap="none" lIns="0" tIns="4572" rIns="0" bIns="4572" rtlCol="0">
            <a:spAutoFit/>
          </a:bodyPr>
          <a:lstStyle/>
          <a:p>
            <a:pPr algn="ctr"/>
            <a:r>
              <a:rPr lang="en-US" sz="350" dirty="0"/>
              <a:t>KIAE/RU</a:t>
            </a:r>
          </a:p>
          <a:p>
            <a:pPr algn="ctr"/>
            <a:r>
              <a:rPr lang="en-US" sz="350" dirty="0"/>
              <a:t>To GARR</a:t>
            </a:r>
          </a:p>
          <a:p>
            <a:pPr algn="ctr"/>
            <a:r>
              <a:rPr lang="en-US" sz="350" dirty="0"/>
              <a:t>Via GÉANT</a:t>
            </a:r>
          </a:p>
        </p:txBody>
      </p:sp>
      <p:sp>
        <p:nvSpPr>
          <p:cNvPr id="1299" name="Cross 1298"/>
          <p:cNvSpPr/>
          <p:nvPr/>
        </p:nvSpPr>
        <p:spPr bwMode="auto">
          <a:xfrm>
            <a:off x="10937935" y="3900776"/>
            <a:ext cx="429095" cy="232357"/>
          </a:xfrm>
          <a:prstGeom prst="plus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 b="1" u="sng">
                <a:cs typeface="Arial" panose="020B0604020202020204" pitchFamily="34" charset="0"/>
              </a:rPr>
              <a:t>CERNLight</a:t>
            </a:r>
          </a:p>
        </p:txBody>
      </p:sp>
      <p:sp>
        <p:nvSpPr>
          <p:cNvPr id="1333" name="Oval 1332"/>
          <p:cNvSpPr/>
          <p:nvPr/>
        </p:nvSpPr>
        <p:spPr bwMode="auto">
          <a:xfrm>
            <a:off x="9966412" y="3000431"/>
            <a:ext cx="367790" cy="194128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Geneva</a:t>
            </a:r>
          </a:p>
        </p:txBody>
      </p:sp>
      <p:sp>
        <p:nvSpPr>
          <p:cNvPr id="728" name="Freeform 7">
            <a:extLst>
              <a:ext uri="{FF2B5EF4-FFF2-40B4-BE49-F238E27FC236}">
                <a16:creationId xmlns:a16="http://schemas.microsoft.com/office/drawing/2014/main" xmlns="" id="{58B79101-552E-4084-92A3-F9F50E9D8134}"/>
              </a:ext>
            </a:extLst>
          </p:cNvPr>
          <p:cNvSpPr>
            <a:spLocks/>
          </p:cNvSpPr>
          <p:nvPr/>
        </p:nvSpPr>
        <p:spPr bwMode="auto">
          <a:xfrm>
            <a:off x="10789704" y="5982972"/>
            <a:ext cx="585823" cy="517865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650"/>
          </a:p>
        </p:txBody>
      </p:sp>
      <p:sp>
        <p:nvSpPr>
          <p:cNvPr id="729" name="TextBox 728">
            <a:extLst>
              <a:ext uri="{FF2B5EF4-FFF2-40B4-BE49-F238E27FC236}">
                <a16:creationId xmlns:a16="http://schemas.microsoft.com/office/drawing/2014/main" xmlns="" id="{5B14D50D-C7DE-4C82-B792-BD8E37C87B61}"/>
              </a:ext>
            </a:extLst>
          </p:cNvPr>
          <p:cNvSpPr txBox="1"/>
          <p:nvPr/>
        </p:nvSpPr>
        <p:spPr>
          <a:xfrm>
            <a:off x="10798037" y="5991201"/>
            <a:ext cx="569161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/>
            <a:r>
              <a:rPr lang="en-US" sz="650" b="1" u="sng" dirty="0"/>
              <a:t>GRNET</a:t>
            </a:r>
          </a:p>
          <a:p>
            <a:pPr algn="ctr"/>
            <a:r>
              <a:rPr lang="en-US" sz="650" b="1" u="sng" dirty="0"/>
              <a:t>Greece</a:t>
            </a:r>
          </a:p>
        </p:txBody>
      </p:sp>
      <p:sp>
        <p:nvSpPr>
          <p:cNvPr id="732" name="TextBox 731">
            <a:extLst>
              <a:ext uri="{FF2B5EF4-FFF2-40B4-BE49-F238E27FC236}">
                <a16:creationId xmlns:a16="http://schemas.microsoft.com/office/drawing/2014/main" xmlns="" id="{F44274D0-73AC-4323-9074-020F7467CE55}"/>
              </a:ext>
            </a:extLst>
          </p:cNvPr>
          <p:cNvSpPr txBox="1"/>
          <p:nvPr/>
        </p:nvSpPr>
        <p:spPr>
          <a:xfrm>
            <a:off x="10941123" y="6239096"/>
            <a:ext cx="282990" cy="138499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50" dirty="0"/>
              <a:t>HEPLAB xx</a:t>
            </a:r>
            <a:br>
              <a:rPr lang="en-US" sz="450" dirty="0"/>
            </a:br>
            <a:r>
              <a:rPr lang="en-US" sz="450" dirty="0"/>
              <a:t>Ioannina</a:t>
            </a:r>
          </a:p>
        </p:txBody>
      </p:sp>
      <p:sp>
        <p:nvSpPr>
          <p:cNvPr id="778" name="TextBox 777">
            <a:extLst>
              <a:ext uri="{FF2B5EF4-FFF2-40B4-BE49-F238E27FC236}">
                <a16:creationId xmlns:a16="http://schemas.microsoft.com/office/drawing/2014/main" xmlns="" id="{0F6206F1-20DC-4B9B-9A18-341D0E87D975}"/>
              </a:ext>
            </a:extLst>
          </p:cNvPr>
          <p:cNvSpPr txBox="1"/>
          <p:nvPr/>
        </p:nvSpPr>
        <p:spPr>
          <a:xfrm rot="5067505">
            <a:off x="6712899" y="1355851"/>
            <a:ext cx="19999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ANA-300G</a:t>
            </a:r>
          </a:p>
        </p:txBody>
      </p:sp>
      <p:sp>
        <p:nvSpPr>
          <p:cNvPr id="799" name="Trapezoid 798">
            <a:extLst>
              <a:ext uri="{FF2B5EF4-FFF2-40B4-BE49-F238E27FC236}">
                <a16:creationId xmlns:a16="http://schemas.microsoft.com/office/drawing/2014/main" xmlns="" id="{ABD3F566-958F-4B13-908B-F25C44F5C067}"/>
              </a:ext>
            </a:extLst>
          </p:cNvPr>
          <p:cNvSpPr/>
          <p:nvPr/>
        </p:nvSpPr>
        <p:spPr bwMode="auto">
          <a:xfrm>
            <a:off x="5205359" y="3762924"/>
            <a:ext cx="177393" cy="94550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UIC</a:t>
            </a:r>
          </a:p>
        </p:txBody>
      </p:sp>
      <p:sp>
        <p:nvSpPr>
          <p:cNvPr id="801" name="Trapezoid 800">
            <a:extLst>
              <a:ext uri="{FF2B5EF4-FFF2-40B4-BE49-F238E27FC236}">
                <a16:creationId xmlns:a16="http://schemas.microsoft.com/office/drawing/2014/main" xmlns="" id="{814FEF3F-EB5B-4C8E-A3C1-78748FD2FD09}"/>
              </a:ext>
            </a:extLst>
          </p:cNvPr>
          <p:cNvSpPr/>
          <p:nvPr/>
        </p:nvSpPr>
        <p:spPr bwMode="auto">
          <a:xfrm rot="18644820">
            <a:off x="5769852" y="5285107"/>
            <a:ext cx="389543" cy="9494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ea typeface="Arial" pitchFamily="-65" charset="0"/>
                <a:cs typeface="Arial" pitchFamily="-65" charset="0"/>
              </a:rPr>
              <a:t>Vanderbilt</a:t>
            </a:r>
          </a:p>
        </p:txBody>
      </p:sp>
      <p:sp>
        <p:nvSpPr>
          <p:cNvPr id="952" name="Rounded Rectangular Callout 951"/>
          <p:cNvSpPr/>
          <p:nvPr/>
        </p:nvSpPr>
        <p:spPr bwMode="auto">
          <a:xfrm rot="16200000">
            <a:off x="4363020" y="3319501"/>
            <a:ext cx="371475" cy="256612"/>
          </a:xfrm>
          <a:prstGeom prst="wedgeRoundRectCallout">
            <a:avLst>
              <a:gd name="adj1" fmla="val 24798"/>
              <a:gd name="adj2" fmla="val -47712"/>
              <a:gd name="adj3" fmla="val 1666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45720" rIns="4572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CIC</a:t>
            </a:r>
            <a:b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</a:br>
            <a:r>
              <a:rPr lang="en-US" sz="550" dirty="0" err="1">
                <a:latin typeface="Arial" pitchFamily="-65" charset="0"/>
                <a:ea typeface="Arial" pitchFamily="-65" charset="0"/>
                <a:cs typeface="Arial" pitchFamily="-65" charset="0"/>
              </a:rPr>
              <a:t>OmniPoP</a:t>
            </a:r>
            <a:endParaRPr lang="en-US" sz="550" dirty="0"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algn="ctr"/>
            <a:r>
              <a:rPr lang="en-US" sz="450" dirty="0">
                <a:latin typeface="Arial" pitchFamily="-65" charset="0"/>
                <a:ea typeface="Arial" pitchFamily="-65" charset="0"/>
                <a:cs typeface="Arial" pitchFamily="-65" charset="0"/>
              </a:rPr>
              <a:t>(Chicago)</a:t>
            </a:r>
          </a:p>
        </p:txBody>
      </p:sp>
      <p:sp>
        <p:nvSpPr>
          <p:cNvPr id="804" name="TextBox 803">
            <a:extLst>
              <a:ext uri="{FF2B5EF4-FFF2-40B4-BE49-F238E27FC236}">
                <a16:creationId xmlns:a16="http://schemas.microsoft.com/office/drawing/2014/main" xmlns="" id="{41126007-8C65-4CCC-AD81-4CA0094CABD9}"/>
              </a:ext>
            </a:extLst>
          </p:cNvPr>
          <p:cNvSpPr txBox="1"/>
          <p:nvPr/>
        </p:nvSpPr>
        <p:spPr>
          <a:xfrm>
            <a:off x="2061028" y="2562904"/>
            <a:ext cx="378520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/>
            <a:r>
              <a:rPr lang="en-US" sz="650" b="1" u="sng" dirty="0"/>
              <a:t>JGN</a:t>
            </a:r>
          </a:p>
          <a:p>
            <a:pPr algn="ctr"/>
            <a:r>
              <a:rPr lang="en-US" sz="650" b="1" u="sng" dirty="0"/>
              <a:t>Japan</a:t>
            </a:r>
          </a:p>
        </p:txBody>
      </p:sp>
      <p:sp>
        <p:nvSpPr>
          <p:cNvPr id="813" name="TextBox 812">
            <a:extLst>
              <a:ext uri="{FF2B5EF4-FFF2-40B4-BE49-F238E27FC236}">
                <a16:creationId xmlns:a16="http://schemas.microsoft.com/office/drawing/2014/main" xmlns="" id="{768BF86F-8562-45E4-BE3E-1B437D89473D}"/>
              </a:ext>
            </a:extLst>
          </p:cNvPr>
          <p:cNvSpPr txBox="1"/>
          <p:nvPr/>
        </p:nvSpPr>
        <p:spPr>
          <a:xfrm rot="4348744">
            <a:off x="889728" y="4062407"/>
            <a:ext cx="343708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GÉANT (London)</a:t>
            </a:r>
          </a:p>
        </p:txBody>
      </p:sp>
      <p:sp>
        <p:nvSpPr>
          <p:cNvPr id="814" name="TextBox 813">
            <a:extLst>
              <a:ext uri="{FF2B5EF4-FFF2-40B4-BE49-F238E27FC236}">
                <a16:creationId xmlns:a16="http://schemas.microsoft.com/office/drawing/2014/main" xmlns="" id="{9A24486A-3B01-4068-BA73-684B313BF47C}"/>
              </a:ext>
            </a:extLst>
          </p:cNvPr>
          <p:cNvSpPr txBox="1"/>
          <p:nvPr/>
        </p:nvSpPr>
        <p:spPr>
          <a:xfrm rot="16200000">
            <a:off x="2895220" y="2412131"/>
            <a:ext cx="343708" cy="170816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ESnet, Internet2,</a:t>
            </a:r>
          </a:p>
          <a:p>
            <a:pPr algn="ctr"/>
            <a:r>
              <a:rPr lang="en-US" sz="350" dirty="0"/>
              <a:t>CANARIE via </a:t>
            </a:r>
            <a:r>
              <a:rPr lang="en-US" sz="350" dirty="0" err="1"/>
              <a:t>PacWave</a:t>
            </a:r>
            <a:r>
              <a:rPr lang="en-US" sz="350" dirty="0"/>
              <a:t>, LA</a:t>
            </a:r>
          </a:p>
        </p:txBody>
      </p:sp>
      <p:sp>
        <p:nvSpPr>
          <p:cNvPr id="815" name="TextBox 814">
            <a:extLst>
              <a:ext uri="{FF2B5EF4-FFF2-40B4-BE49-F238E27FC236}">
                <a16:creationId xmlns:a16="http://schemas.microsoft.com/office/drawing/2014/main" xmlns="" id="{3CC5B1C5-73C9-49E3-A675-36D839BC3277}"/>
              </a:ext>
            </a:extLst>
          </p:cNvPr>
          <p:cNvSpPr txBox="1"/>
          <p:nvPr/>
        </p:nvSpPr>
        <p:spPr>
          <a:xfrm>
            <a:off x="4758396" y="4930108"/>
            <a:ext cx="494944" cy="14773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450" dirty="0"/>
              <a:t>Vanderbilt, </a:t>
            </a:r>
            <a:r>
              <a:rPr lang="en-US" sz="450" dirty="0" err="1"/>
              <a:t>UFlorida</a:t>
            </a:r>
            <a:r>
              <a:rPr lang="en-US" sz="450" dirty="0"/>
              <a:t>,</a:t>
            </a:r>
          </a:p>
          <a:p>
            <a:r>
              <a:rPr lang="en-US" sz="450" dirty="0"/>
              <a:t>NE, SoW, Harvard</a:t>
            </a:r>
          </a:p>
        </p:txBody>
      </p:sp>
      <p:sp>
        <p:nvSpPr>
          <p:cNvPr id="816" name="TextBox 815">
            <a:extLst>
              <a:ext uri="{FF2B5EF4-FFF2-40B4-BE49-F238E27FC236}">
                <a16:creationId xmlns:a16="http://schemas.microsoft.com/office/drawing/2014/main" xmlns="" id="{75E10E79-CD8A-49DC-9597-442E29316D32}"/>
              </a:ext>
            </a:extLst>
          </p:cNvPr>
          <p:cNvSpPr txBox="1"/>
          <p:nvPr/>
        </p:nvSpPr>
        <p:spPr>
          <a:xfrm>
            <a:off x="1305907" y="5054133"/>
            <a:ext cx="260905" cy="7848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r>
              <a:rPr lang="en-US" sz="450" dirty="0"/>
              <a:t>VECC, TIFR</a:t>
            </a:r>
          </a:p>
        </p:txBody>
      </p:sp>
      <p:sp>
        <p:nvSpPr>
          <p:cNvPr id="817" name="TextBox 816">
            <a:extLst>
              <a:ext uri="{FF2B5EF4-FFF2-40B4-BE49-F238E27FC236}">
                <a16:creationId xmlns:a16="http://schemas.microsoft.com/office/drawing/2014/main" xmlns="" id="{FDE8AF0D-9B0E-49FE-B4F4-A0AE5789C894}"/>
              </a:ext>
            </a:extLst>
          </p:cNvPr>
          <p:cNvSpPr txBox="1"/>
          <p:nvPr/>
        </p:nvSpPr>
        <p:spPr>
          <a:xfrm>
            <a:off x="4773582" y="2000975"/>
            <a:ext cx="381195" cy="147733"/>
          </a:xfrm>
          <a:prstGeom prst="rect">
            <a:avLst/>
          </a:prstGeom>
          <a:noFill/>
          <a:ln w="25400">
            <a:noFill/>
          </a:ln>
        </p:spPr>
        <p:txBody>
          <a:bodyPr wrap="none" lIns="22860" tIns="4572" rIns="22860" bIns="4572" rtlCol="0">
            <a:spAutoFit/>
          </a:bodyPr>
          <a:lstStyle/>
          <a:p>
            <a:pPr algn="ctr"/>
            <a:r>
              <a:rPr lang="en-US" sz="450" b="1" u="sng" dirty="0"/>
              <a:t>(same VRF as</a:t>
            </a:r>
            <a:br>
              <a:rPr lang="en-US" sz="450" b="1" u="sng" dirty="0"/>
            </a:br>
            <a:r>
              <a:rPr lang="en-US" sz="450" b="1" u="sng" dirty="0"/>
              <a:t>ESnet Europe)</a:t>
            </a:r>
            <a:endParaRPr lang="en-US" sz="450" dirty="0"/>
          </a:p>
        </p:txBody>
      </p:sp>
      <p:sp>
        <p:nvSpPr>
          <p:cNvPr id="818" name="TextBox 817">
            <a:extLst>
              <a:ext uri="{FF2B5EF4-FFF2-40B4-BE49-F238E27FC236}">
                <a16:creationId xmlns:a16="http://schemas.microsoft.com/office/drawing/2014/main" xmlns="" id="{D310EED6-FD3D-477D-BB29-FF4A43B76D71}"/>
              </a:ext>
            </a:extLst>
          </p:cNvPr>
          <p:cNvSpPr txBox="1"/>
          <p:nvPr/>
        </p:nvSpPr>
        <p:spPr>
          <a:xfrm>
            <a:off x="4938424" y="4243742"/>
            <a:ext cx="368307" cy="14773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IU(MWT2), ND,</a:t>
            </a:r>
          </a:p>
          <a:p>
            <a:pPr algn="ctr"/>
            <a:r>
              <a:rPr lang="en-US" sz="450" dirty="0"/>
              <a:t>Purdue</a:t>
            </a:r>
          </a:p>
        </p:txBody>
      </p:sp>
      <p:sp>
        <p:nvSpPr>
          <p:cNvPr id="884" name="Cross 883"/>
          <p:cNvSpPr/>
          <p:nvPr/>
        </p:nvSpPr>
        <p:spPr bwMode="auto">
          <a:xfrm>
            <a:off x="6260347" y="4377056"/>
            <a:ext cx="437435" cy="348940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WIX</a:t>
            </a:r>
          </a:p>
          <a:p>
            <a:pPr algn="ctr"/>
            <a:r>
              <a:rPr lang="en-US" sz="450" dirty="0">
                <a:latin typeface="Arial" pitchFamily="-65" charset="0"/>
                <a:ea typeface="Arial" pitchFamily="-65" charset="0"/>
                <a:cs typeface="Arial" pitchFamily="-65" charset="0"/>
              </a:rPr>
              <a:t>(Washington)</a:t>
            </a:r>
          </a:p>
        </p:txBody>
      </p:sp>
      <p:sp>
        <p:nvSpPr>
          <p:cNvPr id="497" name="Cross 496"/>
          <p:cNvSpPr/>
          <p:nvPr/>
        </p:nvSpPr>
        <p:spPr bwMode="auto">
          <a:xfrm>
            <a:off x="6296854" y="4861641"/>
            <a:ext cx="348020" cy="174003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SOX</a:t>
            </a:r>
          </a:p>
        </p:txBody>
      </p:sp>
      <p:sp>
        <p:nvSpPr>
          <p:cNvPr id="1279" name="Cross 1278"/>
          <p:cNvSpPr/>
          <p:nvPr/>
        </p:nvSpPr>
        <p:spPr bwMode="auto">
          <a:xfrm>
            <a:off x="6180052" y="5201455"/>
            <a:ext cx="542637" cy="373888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AMPATH</a:t>
            </a:r>
          </a:p>
          <a:p>
            <a:pPr algn="ctr"/>
            <a:r>
              <a:rPr lang="en-US" sz="450" dirty="0">
                <a:latin typeface="Arial" pitchFamily="-65" charset="0"/>
                <a:ea typeface="Arial" pitchFamily="-65" charset="0"/>
                <a:cs typeface="Arial" pitchFamily="-65" charset="0"/>
              </a:rPr>
              <a:t>NAP of Americas</a:t>
            </a:r>
            <a:br>
              <a:rPr lang="en-US" sz="450" dirty="0">
                <a:latin typeface="Arial" pitchFamily="-65" charset="0"/>
                <a:ea typeface="Arial" pitchFamily="-65" charset="0"/>
                <a:cs typeface="Arial" pitchFamily="-65" charset="0"/>
              </a:rPr>
            </a:br>
            <a:r>
              <a:rPr lang="en-US" sz="450" dirty="0">
                <a:latin typeface="Arial" pitchFamily="-65" charset="0"/>
                <a:ea typeface="Arial" pitchFamily="-65" charset="0"/>
                <a:cs typeface="Arial" pitchFamily="-65" charset="0"/>
              </a:rPr>
              <a:t>(Miami)</a:t>
            </a:r>
          </a:p>
        </p:txBody>
      </p:sp>
      <p:sp>
        <p:nvSpPr>
          <p:cNvPr id="875" name="Cross 874"/>
          <p:cNvSpPr/>
          <p:nvPr/>
        </p:nvSpPr>
        <p:spPr bwMode="auto">
          <a:xfrm flipH="1">
            <a:off x="5970445" y="5813171"/>
            <a:ext cx="389653" cy="425923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50" dirty="0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PTTA</a:t>
            </a:r>
            <a:endParaRPr lang="en-US" sz="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50" dirty="0">
                <a:latin typeface="Arial" panose="020B0604020202020204" pitchFamily="34" charset="0"/>
                <a:cs typeface="Arial" panose="020B0604020202020204" pitchFamily="34" charset="0"/>
              </a:rPr>
              <a:t>NAP do </a:t>
            </a:r>
            <a:r>
              <a:rPr lang="en-US" sz="450" dirty="0" err="1"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endParaRPr lang="en-US" sz="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50" dirty="0">
                <a:latin typeface="Arial" panose="020B0604020202020204" pitchFamily="34" charset="0"/>
                <a:cs typeface="Arial" panose="020B0604020202020204" pitchFamily="34" charset="0"/>
              </a:rPr>
              <a:t>(São Paulo</a:t>
            </a:r>
            <a:r>
              <a:rPr lang="en-US" sz="450" dirty="0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19" name="TextBox 818">
            <a:extLst>
              <a:ext uri="{FF2B5EF4-FFF2-40B4-BE49-F238E27FC236}">
                <a16:creationId xmlns:a16="http://schemas.microsoft.com/office/drawing/2014/main" xmlns="" id="{6CCFC83C-5321-4CD7-B455-2FBB4E4E1ED8}"/>
              </a:ext>
            </a:extLst>
          </p:cNvPr>
          <p:cNvSpPr txBox="1"/>
          <p:nvPr/>
        </p:nvSpPr>
        <p:spPr>
          <a:xfrm rot="18486571">
            <a:off x="6097996" y="5083980"/>
            <a:ext cx="104196" cy="5847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4572" rtlCol="0">
            <a:spAutoFit/>
          </a:bodyPr>
          <a:lstStyle/>
          <a:p>
            <a:pPr algn="ctr"/>
            <a:r>
              <a:rPr lang="en-US" sz="350" dirty="0"/>
              <a:t>ESnet</a:t>
            </a:r>
          </a:p>
        </p:txBody>
      </p:sp>
      <p:sp>
        <p:nvSpPr>
          <p:cNvPr id="820" name="TextBox 819">
            <a:extLst>
              <a:ext uri="{FF2B5EF4-FFF2-40B4-BE49-F238E27FC236}">
                <a16:creationId xmlns:a16="http://schemas.microsoft.com/office/drawing/2014/main" xmlns="" id="{AE8F410C-4C2B-4024-9D4C-2A9FDC512D78}"/>
              </a:ext>
            </a:extLst>
          </p:cNvPr>
          <p:cNvSpPr txBox="1"/>
          <p:nvPr/>
        </p:nvSpPr>
        <p:spPr>
          <a:xfrm>
            <a:off x="4723013" y="472853"/>
            <a:ext cx="244940" cy="7848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noFill/>
          </a:ln>
        </p:spPr>
        <p:txBody>
          <a:bodyPr wrap="none" lIns="22860" tIns="4572" rIns="22860" bIns="4572" rtlCol="0">
            <a:spAutoFit/>
          </a:bodyPr>
          <a:lstStyle/>
          <a:p>
            <a:pPr algn="ctr"/>
            <a:r>
              <a:rPr lang="en-US" sz="450" dirty="0" err="1"/>
              <a:t>SimFraU</a:t>
            </a:r>
            <a:endParaRPr lang="en-US" sz="450" dirty="0"/>
          </a:p>
        </p:txBody>
      </p:sp>
      <p:sp>
        <p:nvSpPr>
          <p:cNvPr id="821" name="TextBox 820">
            <a:extLst>
              <a:ext uri="{FF2B5EF4-FFF2-40B4-BE49-F238E27FC236}">
                <a16:creationId xmlns:a16="http://schemas.microsoft.com/office/drawing/2014/main" xmlns="" id="{6B66D912-8B6D-4BA9-A912-D56D5964E06C}"/>
              </a:ext>
            </a:extLst>
          </p:cNvPr>
          <p:cNvSpPr txBox="1"/>
          <p:nvPr/>
        </p:nvSpPr>
        <p:spPr>
          <a:xfrm>
            <a:off x="4916035" y="617753"/>
            <a:ext cx="583173" cy="7848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9050">
            <a:solidFill>
              <a:srgbClr val="FFFF00"/>
            </a:solidFill>
          </a:ln>
        </p:spPr>
        <p:txBody>
          <a:bodyPr wrap="none" lIns="22860" tIns="4572" rIns="22860" bIns="4572" rtlCol="0">
            <a:spAutoFit/>
          </a:bodyPr>
          <a:lstStyle/>
          <a:p>
            <a:pPr algn="ctr"/>
            <a:r>
              <a:rPr lang="en-US" sz="450" dirty="0" err="1"/>
              <a:t>Uvic</a:t>
            </a:r>
            <a:r>
              <a:rPr lang="en-US" sz="450" dirty="0"/>
              <a:t>, </a:t>
            </a:r>
            <a:r>
              <a:rPr lang="en-US" sz="450" dirty="0" err="1"/>
              <a:t>Utor</a:t>
            </a:r>
            <a:r>
              <a:rPr lang="en-US" sz="450" dirty="0"/>
              <a:t>, UBC, McGill</a:t>
            </a:r>
          </a:p>
        </p:txBody>
      </p:sp>
      <p:sp>
        <p:nvSpPr>
          <p:cNvPr id="822" name="TextBox 821">
            <a:extLst>
              <a:ext uri="{FF2B5EF4-FFF2-40B4-BE49-F238E27FC236}">
                <a16:creationId xmlns:a16="http://schemas.microsoft.com/office/drawing/2014/main" xmlns="" id="{6F943A9A-42CE-4A56-83B3-526E498BD4EC}"/>
              </a:ext>
            </a:extLst>
          </p:cNvPr>
          <p:cNvSpPr txBox="1"/>
          <p:nvPr/>
        </p:nvSpPr>
        <p:spPr>
          <a:xfrm>
            <a:off x="2205904" y="3856938"/>
            <a:ext cx="312201" cy="14773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ASGC2, NCU,</a:t>
            </a:r>
            <a:br>
              <a:rPr lang="en-US" sz="450" dirty="0"/>
            </a:br>
            <a:r>
              <a:rPr lang="en-US" sz="450" dirty="0"/>
              <a:t>NTU</a:t>
            </a:r>
          </a:p>
        </p:txBody>
      </p:sp>
      <p:sp>
        <p:nvSpPr>
          <p:cNvPr id="893" name="Freeform 892"/>
          <p:cNvSpPr/>
          <p:nvPr/>
        </p:nvSpPr>
        <p:spPr bwMode="auto">
          <a:xfrm rot="4944309" flipH="1">
            <a:off x="1780252" y="1131167"/>
            <a:ext cx="379883" cy="51393"/>
          </a:xfrm>
          <a:custGeom>
            <a:avLst/>
            <a:gdLst>
              <a:gd name="connsiteX0" fmla="*/ 0 w 1037229"/>
              <a:gd name="connsiteY0" fmla="*/ 0 h 1160059"/>
              <a:gd name="connsiteX1" fmla="*/ 388961 w 1037229"/>
              <a:gd name="connsiteY1" fmla="*/ 777922 h 1160059"/>
              <a:gd name="connsiteX2" fmla="*/ 1037229 w 1037229"/>
              <a:gd name="connsiteY2" fmla="*/ 1160059 h 1160059"/>
              <a:gd name="connsiteX0" fmla="*/ -1 w 1344414"/>
              <a:gd name="connsiteY0" fmla="*/ 468472 h 525950"/>
              <a:gd name="connsiteX1" fmla="*/ 696146 w 1344414"/>
              <a:gd name="connsiteY1" fmla="*/ 26771 h 525950"/>
              <a:gd name="connsiteX2" fmla="*/ 1344414 w 1344414"/>
              <a:gd name="connsiteY2" fmla="*/ 408908 h 525950"/>
              <a:gd name="connsiteX0" fmla="*/ 1 w 1958429"/>
              <a:gd name="connsiteY0" fmla="*/ 468472 h 2351895"/>
              <a:gd name="connsiteX1" fmla="*/ 696148 w 1958429"/>
              <a:gd name="connsiteY1" fmla="*/ 26771 h 2351895"/>
              <a:gd name="connsiteX2" fmla="*/ 1958429 w 1958429"/>
              <a:gd name="connsiteY2" fmla="*/ 2351897 h 2351895"/>
              <a:gd name="connsiteX0" fmla="*/ -1 w 1958427"/>
              <a:gd name="connsiteY0" fmla="*/ 758937 h 2642360"/>
              <a:gd name="connsiteX1" fmla="*/ 696146 w 1958427"/>
              <a:gd name="connsiteY1" fmla="*/ 317236 h 2642360"/>
              <a:gd name="connsiteX2" fmla="*/ 1958427 w 1958427"/>
              <a:gd name="connsiteY2" fmla="*/ 2642362 h 2642360"/>
              <a:gd name="connsiteX0" fmla="*/ 1 w 1958429"/>
              <a:gd name="connsiteY0" fmla="*/ 2 h 1883425"/>
              <a:gd name="connsiteX1" fmla="*/ 1958429 w 1958429"/>
              <a:gd name="connsiteY1" fmla="*/ 1883427 h 1883425"/>
              <a:gd name="connsiteX0" fmla="*/ -1 w 1958427"/>
              <a:gd name="connsiteY0" fmla="*/ 698779 h 2582202"/>
              <a:gd name="connsiteX1" fmla="*/ 1103681 w 1958427"/>
              <a:gd name="connsiteY1" fmla="*/ 39999 h 2582202"/>
              <a:gd name="connsiteX2" fmla="*/ 1958427 w 1958427"/>
              <a:gd name="connsiteY2" fmla="*/ 2582204 h 2582202"/>
              <a:gd name="connsiteX0" fmla="*/ 1 w 1958429"/>
              <a:gd name="connsiteY0" fmla="*/ 801415 h 2684838"/>
              <a:gd name="connsiteX1" fmla="*/ 1103683 w 1958429"/>
              <a:gd name="connsiteY1" fmla="*/ 142635 h 2684838"/>
              <a:gd name="connsiteX2" fmla="*/ 1958429 w 1958429"/>
              <a:gd name="connsiteY2" fmla="*/ 2684840 h 2684838"/>
              <a:gd name="connsiteX0" fmla="*/ 0 w 2206162"/>
              <a:gd name="connsiteY0" fmla="*/ 2415599 h 2569756"/>
              <a:gd name="connsiteX1" fmla="*/ 1351416 w 2206162"/>
              <a:gd name="connsiteY1" fmla="*/ 27553 h 2569756"/>
              <a:gd name="connsiteX2" fmla="*/ 2206162 w 2206162"/>
              <a:gd name="connsiteY2" fmla="*/ 2569758 h 2569756"/>
              <a:gd name="connsiteX0" fmla="*/ 0 w 2206162"/>
              <a:gd name="connsiteY0" fmla="*/ 2443937 h 2598094"/>
              <a:gd name="connsiteX1" fmla="*/ 1351416 w 2206162"/>
              <a:gd name="connsiteY1" fmla="*/ 55891 h 2598094"/>
              <a:gd name="connsiteX2" fmla="*/ 2206162 w 2206162"/>
              <a:gd name="connsiteY2" fmla="*/ 2598096 h 2598094"/>
              <a:gd name="connsiteX0" fmla="*/ 0 w 2206162"/>
              <a:gd name="connsiteY0" fmla="*/ 2654610 h 2808767"/>
              <a:gd name="connsiteX1" fmla="*/ 1351416 w 2206162"/>
              <a:gd name="connsiteY1" fmla="*/ 266564 h 2808767"/>
              <a:gd name="connsiteX2" fmla="*/ 2206162 w 2206162"/>
              <a:gd name="connsiteY2" fmla="*/ 2808769 h 2808767"/>
              <a:gd name="connsiteX0" fmla="*/ 0 w 1973301"/>
              <a:gd name="connsiteY0" fmla="*/ 2438328 h 3949845"/>
              <a:gd name="connsiteX1" fmla="*/ 1351416 w 1973301"/>
              <a:gd name="connsiteY1" fmla="*/ 50282 h 3949845"/>
              <a:gd name="connsiteX2" fmla="*/ 1973301 w 1973301"/>
              <a:gd name="connsiteY2" fmla="*/ 3949844 h 3949845"/>
              <a:gd name="connsiteX0" fmla="*/ 0 w 1973301"/>
              <a:gd name="connsiteY0" fmla="*/ -2 h 1511515"/>
              <a:gd name="connsiteX1" fmla="*/ 1973301 w 1973301"/>
              <a:gd name="connsiteY1" fmla="*/ 1511514 h 1511515"/>
              <a:gd name="connsiteX0" fmla="*/ 0 w 2008347"/>
              <a:gd name="connsiteY0" fmla="*/ -2 h 1490682"/>
              <a:gd name="connsiteX1" fmla="*/ 2008347 w 2008347"/>
              <a:gd name="connsiteY1" fmla="*/ 1490682 h 1490682"/>
              <a:gd name="connsiteX0" fmla="*/ 0 w 2008347"/>
              <a:gd name="connsiteY0" fmla="*/ 324905 h 1815589"/>
              <a:gd name="connsiteX1" fmla="*/ 2008347 w 2008347"/>
              <a:gd name="connsiteY1" fmla="*/ 1815589 h 1815589"/>
              <a:gd name="connsiteX0" fmla="*/ 0 w 2008347"/>
              <a:gd name="connsiteY0" fmla="*/ 1106239 h 2596923"/>
              <a:gd name="connsiteX1" fmla="*/ 2008347 w 2008347"/>
              <a:gd name="connsiteY1" fmla="*/ 2596923 h 2596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8347" h="2596923">
                <a:moveTo>
                  <a:pt x="0" y="1106239"/>
                </a:moveTo>
                <a:cubicBezTo>
                  <a:pt x="738761" y="-451986"/>
                  <a:pt x="1504782" y="-701460"/>
                  <a:pt x="2008347" y="2596923"/>
                </a:cubicBezTo>
              </a:path>
            </a:pathLst>
          </a:custGeom>
          <a:noFill/>
          <a:ln w="254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92" name="Freeform 7"/>
          <p:cNvSpPr>
            <a:spLocks/>
          </p:cNvSpPr>
          <p:nvPr/>
        </p:nvSpPr>
        <p:spPr bwMode="auto">
          <a:xfrm>
            <a:off x="1891275" y="896280"/>
            <a:ext cx="551580" cy="965694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1093" name="TextBox 1092"/>
          <p:cNvSpPr txBox="1"/>
          <p:nvPr/>
        </p:nvSpPr>
        <p:spPr>
          <a:xfrm>
            <a:off x="1970548" y="931024"/>
            <a:ext cx="378520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/>
            <a:r>
              <a:rPr lang="en-US" sz="650" b="1" u="sng" dirty="0"/>
              <a:t>SINET</a:t>
            </a:r>
          </a:p>
          <a:p>
            <a:pPr algn="ctr"/>
            <a:r>
              <a:rPr lang="en-US" sz="650" b="1" u="sng" dirty="0"/>
              <a:t>Japan</a:t>
            </a:r>
          </a:p>
        </p:txBody>
      </p:sp>
      <p:sp>
        <p:nvSpPr>
          <p:cNvPr id="1094" name="TextBox 1093"/>
          <p:cNvSpPr txBox="1"/>
          <p:nvPr/>
        </p:nvSpPr>
        <p:spPr>
          <a:xfrm>
            <a:off x="1913472" y="1292901"/>
            <a:ext cx="169535" cy="78483"/>
          </a:xfrm>
          <a:prstGeom prst="rect">
            <a:avLst/>
          </a:prstGeom>
          <a:solidFill>
            <a:srgbClr val="FFFF00"/>
          </a:solidFill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KEK T1</a:t>
            </a:r>
          </a:p>
        </p:txBody>
      </p:sp>
      <p:sp>
        <p:nvSpPr>
          <p:cNvPr id="825" name="TextBox 824">
            <a:extLst>
              <a:ext uri="{FF2B5EF4-FFF2-40B4-BE49-F238E27FC236}">
                <a16:creationId xmlns:a16="http://schemas.microsoft.com/office/drawing/2014/main" xmlns="" id="{09D50F33-CC1A-4FBA-8DF9-92E0C6BDA6FA}"/>
              </a:ext>
            </a:extLst>
          </p:cNvPr>
          <p:cNvSpPr txBox="1"/>
          <p:nvPr/>
        </p:nvSpPr>
        <p:spPr>
          <a:xfrm>
            <a:off x="2109803" y="1182005"/>
            <a:ext cx="220800" cy="193899"/>
          </a:xfrm>
          <a:prstGeom prst="rect">
            <a:avLst/>
          </a:prstGeom>
          <a:solidFill>
            <a:schemeClr val="bg1"/>
          </a:solidFill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400" dirty="0" err="1"/>
              <a:t>Hirosh</a:t>
            </a:r>
            <a:r>
              <a:rPr lang="en-US" sz="400" dirty="0"/>
              <a:t>.,</a:t>
            </a:r>
          </a:p>
          <a:p>
            <a:pPr algn="ctr"/>
            <a:r>
              <a:rPr lang="en-US" sz="400" dirty="0"/>
              <a:t>Tsukuba,</a:t>
            </a:r>
          </a:p>
          <a:p>
            <a:pPr algn="ctr"/>
            <a:r>
              <a:rPr lang="en-US" sz="400" dirty="0"/>
              <a:t>Tokyo</a:t>
            </a:r>
          </a:p>
        </p:txBody>
      </p:sp>
      <p:sp>
        <p:nvSpPr>
          <p:cNvPr id="904" name="Trapezoid 903"/>
          <p:cNvSpPr/>
          <p:nvPr/>
        </p:nvSpPr>
        <p:spPr bwMode="auto">
          <a:xfrm>
            <a:off x="1729443" y="880380"/>
            <a:ext cx="230385" cy="11095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50" dirty="0">
                <a:latin typeface="Arial" pitchFamily="-65" charset="0"/>
                <a:ea typeface="Arial" pitchFamily="-65" charset="0"/>
                <a:cs typeface="Arial" pitchFamily="-65" charset="0"/>
              </a:rPr>
              <a:t>ICEPP</a:t>
            </a:r>
          </a:p>
          <a:p>
            <a:pPr algn="ctr"/>
            <a:r>
              <a:rPr lang="en-US" sz="350" dirty="0">
                <a:latin typeface="Arial" pitchFamily="-65" charset="0"/>
                <a:ea typeface="Arial" pitchFamily="-65" charset="0"/>
                <a:cs typeface="Arial" pitchFamily="-65" charset="0"/>
              </a:rPr>
              <a:t>U Tokyo</a:t>
            </a:r>
          </a:p>
        </p:txBody>
      </p:sp>
      <p:sp>
        <p:nvSpPr>
          <p:cNvPr id="626" name="Freeform 7">
            <a:extLst>
              <a:ext uri="{FF2B5EF4-FFF2-40B4-BE49-F238E27FC236}">
                <a16:creationId xmlns:a16="http://schemas.microsoft.com/office/drawing/2014/main" xmlns="" id="{D13E9FE8-E224-408B-BD52-6A9DABFF9CAC}"/>
              </a:ext>
            </a:extLst>
          </p:cNvPr>
          <p:cNvSpPr>
            <a:spLocks/>
          </p:cNvSpPr>
          <p:nvPr/>
        </p:nvSpPr>
        <p:spPr bwMode="auto">
          <a:xfrm>
            <a:off x="521239" y="6006840"/>
            <a:ext cx="205077" cy="9757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FFCC99"/>
          </a:solidFill>
          <a:ln w="15875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4572" tIns="4572" rIns="4572" bIns="4572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50" dirty="0"/>
              <a:t>CUDI</a:t>
            </a:r>
          </a:p>
        </p:txBody>
      </p:sp>
      <p:pic>
        <p:nvPicPr>
          <p:cNvPr id="665" name="Picture 13" descr="C:\Work\0ESNet\ESnet\Customers\HEP\LHC\T2-3 networking - LHCONE\logos\NORDUnet.jpg">
            <a:extLst>
              <a:ext uri="{FF2B5EF4-FFF2-40B4-BE49-F238E27FC236}">
                <a16:creationId xmlns:a16="http://schemas.microsoft.com/office/drawing/2014/main" xmlns="" id="{53CF465C-F4FD-4940-B70A-B4DAB85A7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088" y="5837649"/>
            <a:ext cx="206599" cy="6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8" name="Freeform 7">
            <a:extLst>
              <a:ext uri="{FF2B5EF4-FFF2-40B4-BE49-F238E27FC236}">
                <a16:creationId xmlns:a16="http://schemas.microsoft.com/office/drawing/2014/main" xmlns="" id="{AF1118D1-9C96-460E-BC4A-8F1E6AA22404}"/>
              </a:ext>
            </a:extLst>
          </p:cNvPr>
          <p:cNvSpPr>
            <a:spLocks/>
          </p:cNvSpPr>
          <p:nvPr/>
        </p:nvSpPr>
        <p:spPr bwMode="auto">
          <a:xfrm>
            <a:off x="5098123" y="5790445"/>
            <a:ext cx="541848" cy="361021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FFCC99"/>
          </a:solidFill>
          <a:ln w="222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vert="horz" wrap="square" lIns="45707" tIns="22854" rIns="45707" bIns="22854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689" name="TextBox 688">
            <a:extLst>
              <a:ext uri="{FF2B5EF4-FFF2-40B4-BE49-F238E27FC236}">
                <a16:creationId xmlns:a16="http://schemas.microsoft.com/office/drawing/2014/main" xmlns="" id="{6E24B8AC-D251-4571-8A63-D5A846D26713}"/>
              </a:ext>
            </a:extLst>
          </p:cNvPr>
          <p:cNvSpPr txBox="1"/>
          <p:nvPr/>
        </p:nvSpPr>
        <p:spPr>
          <a:xfrm>
            <a:off x="5190201" y="5790130"/>
            <a:ext cx="345582" cy="246209"/>
          </a:xfrm>
          <a:prstGeom prst="rect">
            <a:avLst/>
          </a:prstGeom>
          <a:noFill/>
        </p:spPr>
        <p:txBody>
          <a:bodyPr wrap="none" lIns="45707" tIns="22854" rIns="45707" bIns="22854" rtlCol="0">
            <a:spAutoFit/>
          </a:bodyPr>
          <a:lstStyle/>
          <a:p>
            <a:pPr algn="ctr"/>
            <a:r>
              <a:rPr lang="en-US" sz="650" b="1" u="sng" dirty="0"/>
              <a:t>CUDI</a:t>
            </a:r>
          </a:p>
          <a:p>
            <a:pPr algn="ctr"/>
            <a:r>
              <a:rPr lang="en-US" sz="650" b="1" u="sng" dirty="0"/>
              <a:t>Mexico</a:t>
            </a:r>
          </a:p>
        </p:txBody>
      </p:sp>
      <p:sp>
        <p:nvSpPr>
          <p:cNvPr id="703" name="TextBox 702">
            <a:extLst>
              <a:ext uri="{FF2B5EF4-FFF2-40B4-BE49-F238E27FC236}">
                <a16:creationId xmlns:a16="http://schemas.microsoft.com/office/drawing/2014/main" xmlns="" id="{44BCBDDB-590D-493B-B71F-5177BAECC811}"/>
              </a:ext>
            </a:extLst>
          </p:cNvPr>
          <p:cNvSpPr txBox="1"/>
          <p:nvPr/>
        </p:nvSpPr>
        <p:spPr>
          <a:xfrm>
            <a:off x="5299870" y="6033432"/>
            <a:ext cx="166326" cy="7848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4571" tIns="4571" rIns="4571" bIns="4571" rtlCol="0">
            <a:spAutoFit/>
          </a:bodyPr>
          <a:lstStyle/>
          <a:p>
            <a:pPr algn="ctr"/>
            <a:r>
              <a:rPr lang="en-US" sz="450">
                <a:solidFill>
                  <a:srgbClr val="002060"/>
                </a:solidFill>
              </a:rPr>
              <a:t>UNAM</a:t>
            </a:r>
          </a:p>
        </p:txBody>
      </p:sp>
      <p:sp>
        <p:nvSpPr>
          <p:cNvPr id="704" name="Freeform 689">
            <a:extLst>
              <a:ext uri="{FF2B5EF4-FFF2-40B4-BE49-F238E27FC236}">
                <a16:creationId xmlns:a16="http://schemas.microsoft.com/office/drawing/2014/main" xmlns="" id="{BB03E7DC-9FBF-4717-8431-E8A14DB56AD6}"/>
              </a:ext>
            </a:extLst>
          </p:cNvPr>
          <p:cNvSpPr/>
          <p:nvPr/>
        </p:nvSpPr>
        <p:spPr>
          <a:xfrm rot="2766756" flipV="1">
            <a:off x="2227121" y="1627353"/>
            <a:ext cx="437659" cy="27651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326004 w 404263"/>
              <a:gd name="connsiteY0" fmla="*/ 0 h 4611757"/>
              <a:gd name="connsiteX1" fmla="*/ 389343 w 404263"/>
              <a:gd name="connsiteY1" fmla="*/ 1183765 h 4611757"/>
              <a:gd name="connsiteX2" fmla="*/ 0 w 404263"/>
              <a:gd name="connsiteY2" fmla="*/ 4611757 h 4611757"/>
              <a:gd name="connsiteX0" fmla="*/ 0 w 78259"/>
              <a:gd name="connsiteY0" fmla="*/ 0 h 1183765"/>
              <a:gd name="connsiteX1" fmla="*/ 63339 w 78259"/>
              <a:gd name="connsiteY1" fmla="*/ 1183765 h 1183765"/>
              <a:gd name="connsiteX0" fmla="*/ 958267 w 958302"/>
              <a:gd name="connsiteY0" fmla="*/ 0 h 590982"/>
              <a:gd name="connsiteX1" fmla="*/ 0 w 958302"/>
              <a:gd name="connsiteY1" fmla="*/ 590982 h 590982"/>
              <a:gd name="connsiteX0" fmla="*/ 958267 w 958359"/>
              <a:gd name="connsiteY0" fmla="*/ 0 h 590982"/>
              <a:gd name="connsiteX1" fmla="*/ 0 w 958359"/>
              <a:gd name="connsiteY1" fmla="*/ 590982 h 590982"/>
              <a:gd name="connsiteX0" fmla="*/ 958267 w 961585"/>
              <a:gd name="connsiteY0" fmla="*/ 0 h 590982"/>
              <a:gd name="connsiteX1" fmla="*/ 0 w 961585"/>
              <a:gd name="connsiteY1" fmla="*/ 590982 h 590982"/>
              <a:gd name="connsiteX0" fmla="*/ 964415 w 967689"/>
              <a:gd name="connsiteY0" fmla="*/ 0 h 523348"/>
              <a:gd name="connsiteX1" fmla="*/ 0 w 967689"/>
              <a:gd name="connsiteY1" fmla="*/ 523348 h 523348"/>
              <a:gd name="connsiteX0" fmla="*/ 964415 w 969045"/>
              <a:gd name="connsiteY0" fmla="*/ 0 h 535634"/>
              <a:gd name="connsiteX1" fmla="*/ 0 w 969045"/>
              <a:gd name="connsiteY1" fmla="*/ 523348 h 535634"/>
              <a:gd name="connsiteX0" fmla="*/ 1061366 w 1064924"/>
              <a:gd name="connsiteY0" fmla="*/ 0 h 485134"/>
              <a:gd name="connsiteX1" fmla="*/ 0 w 1064924"/>
              <a:gd name="connsiteY1" fmla="*/ 463590 h 485134"/>
              <a:gd name="connsiteX0" fmla="*/ 1061366 w 1061375"/>
              <a:gd name="connsiteY0" fmla="*/ 0 h 470456"/>
              <a:gd name="connsiteX1" fmla="*/ 0 w 1061375"/>
              <a:gd name="connsiteY1" fmla="*/ 463590 h 470456"/>
              <a:gd name="connsiteX0" fmla="*/ 1317593 w 1317598"/>
              <a:gd name="connsiteY0" fmla="*/ 0 h 470456"/>
              <a:gd name="connsiteX1" fmla="*/ 0 w 1317598"/>
              <a:gd name="connsiteY1" fmla="*/ 463590 h 470456"/>
              <a:gd name="connsiteX0" fmla="*/ 928307 w 928322"/>
              <a:gd name="connsiteY0" fmla="*/ 0 h 218170"/>
              <a:gd name="connsiteX1" fmla="*/ 0 w 928322"/>
              <a:gd name="connsiteY1" fmla="*/ 58294 h 218170"/>
              <a:gd name="connsiteX0" fmla="*/ 928307 w 928307"/>
              <a:gd name="connsiteY0" fmla="*/ 0 h 126999"/>
              <a:gd name="connsiteX1" fmla="*/ 0 w 928307"/>
              <a:gd name="connsiteY1" fmla="*/ 58294 h 126999"/>
              <a:gd name="connsiteX0" fmla="*/ 928307 w 928307"/>
              <a:gd name="connsiteY0" fmla="*/ 0 h 139389"/>
              <a:gd name="connsiteX1" fmla="*/ 0 w 928307"/>
              <a:gd name="connsiteY1" fmla="*/ 58294 h 139389"/>
              <a:gd name="connsiteX0" fmla="*/ 938371 w 938371"/>
              <a:gd name="connsiteY0" fmla="*/ 0 h 165108"/>
              <a:gd name="connsiteX1" fmla="*/ 0 w 938371"/>
              <a:gd name="connsiteY1" fmla="*/ 108392 h 165108"/>
              <a:gd name="connsiteX0" fmla="*/ 650447 w 650447"/>
              <a:gd name="connsiteY0" fmla="*/ 70743 h 167622"/>
              <a:gd name="connsiteX1" fmla="*/ 0 w 650447"/>
              <a:gd name="connsiteY1" fmla="*/ 0 h 167622"/>
              <a:gd name="connsiteX0" fmla="*/ 650447 w 650447"/>
              <a:gd name="connsiteY0" fmla="*/ 70743 h 99751"/>
              <a:gd name="connsiteX1" fmla="*/ 0 w 650447"/>
              <a:gd name="connsiteY1" fmla="*/ 0 h 9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0447" h="99751">
                <a:moveTo>
                  <a:pt x="650447" y="70743"/>
                </a:moveTo>
                <a:cubicBezTo>
                  <a:pt x="205708" y="142023"/>
                  <a:pt x="368011" y="67796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/>
            <a:endParaRPr lang="en-US" sz="900"/>
          </a:p>
        </p:txBody>
      </p:sp>
      <p:sp>
        <p:nvSpPr>
          <p:cNvPr id="705" name="Freeform 689">
            <a:extLst>
              <a:ext uri="{FF2B5EF4-FFF2-40B4-BE49-F238E27FC236}">
                <a16:creationId xmlns:a16="http://schemas.microsoft.com/office/drawing/2014/main" xmlns="" id="{9AF30030-44EF-4A65-B8F3-45BB3723C113}"/>
              </a:ext>
            </a:extLst>
          </p:cNvPr>
          <p:cNvSpPr/>
          <p:nvPr/>
        </p:nvSpPr>
        <p:spPr>
          <a:xfrm rot="4587465" flipV="1">
            <a:off x="1961716" y="1892304"/>
            <a:ext cx="437659" cy="27651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326004 w 404263"/>
              <a:gd name="connsiteY0" fmla="*/ 0 h 4611757"/>
              <a:gd name="connsiteX1" fmla="*/ 389343 w 404263"/>
              <a:gd name="connsiteY1" fmla="*/ 1183765 h 4611757"/>
              <a:gd name="connsiteX2" fmla="*/ 0 w 404263"/>
              <a:gd name="connsiteY2" fmla="*/ 4611757 h 4611757"/>
              <a:gd name="connsiteX0" fmla="*/ 0 w 78259"/>
              <a:gd name="connsiteY0" fmla="*/ 0 h 1183765"/>
              <a:gd name="connsiteX1" fmla="*/ 63339 w 78259"/>
              <a:gd name="connsiteY1" fmla="*/ 1183765 h 1183765"/>
              <a:gd name="connsiteX0" fmla="*/ 958267 w 958302"/>
              <a:gd name="connsiteY0" fmla="*/ 0 h 590982"/>
              <a:gd name="connsiteX1" fmla="*/ 0 w 958302"/>
              <a:gd name="connsiteY1" fmla="*/ 590982 h 590982"/>
              <a:gd name="connsiteX0" fmla="*/ 958267 w 958359"/>
              <a:gd name="connsiteY0" fmla="*/ 0 h 590982"/>
              <a:gd name="connsiteX1" fmla="*/ 0 w 958359"/>
              <a:gd name="connsiteY1" fmla="*/ 590982 h 590982"/>
              <a:gd name="connsiteX0" fmla="*/ 958267 w 961585"/>
              <a:gd name="connsiteY0" fmla="*/ 0 h 590982"/>
              <a:gd name="connsiteX1" fmla="*/ 0 w 961585"/>
              <a:gd name="connsiteY1" fmla="*/ 590982 h 590982"/>
              <a:gd name="connsiteX0" fmla="*/ 964415 w 967689"/>
              <a:gd name="connsiteY0" fmla="*/ 0 h 523348"/>
              <a:gd name="connsiteX1" fmla="*/ 0 w 967689"/>
              <a:gd name="connsiteY1" fmla="*/ 523348 h 523348"/>
              <a:gd name="connsiteX0" fmla="*/ 964415 w 969045"/>
              <a:gd name="connsiteY0" fmla="*/ 0 h 535634"/>
              <a:gd name="connsiteX1" fmla="*/ 0 w 969045"/>
              <a:gd name="connsiteY1" fmla="*/ 523348 h 535634"/>
              <a:gd name="connsiteX0" fmla="*/ 1061366 w 1064924"/>
              <a:gd name="connsiteY0" fmla="*/ 0 h 485134"/>
              <a:gd name="connsiteX1" fmla="*/ 0 w 1064924"/>
              <a:gd name="connsiteY1" fmla="*/ 463590 h 485134"/>
              <a:gd name="connsiteX0" fmla="*/ 1061366 w 1061375"/>
              <a:gd name="connsiteY0" fmla="*/ 0 h 470456"/>
              <a:gd name="connsiteX1" fmla="*/ 0 w 1061375"/>
              <a:gd name="connsiteY1" fmla="*/ 463590 h 470456"/>
              <a:gd name="connsiteX0" fmla="*/ 1317593 w 1317598"/>
              <a:gd name="connsiteY0" fmla="*/ 0 h 470456"/>
              <a:gd name="connsiteX1" fmla="*/ 0 w 1317598"/>
              <a:gd name="connsiteY1" fmla="*/ 463590 h 470456"/>
              <a:gd name="connsiteX0" fmla="*/ 928307 w 928322"/>
              <a:gd name="connsiteY0" fmla="*/ 0 h 218170"/>
              <a:gd name="connsiteX1" fmla="*/ 0 w 928322"/>
              <a:gd name="connsiteY1" fmla="*/ 58294 h 218170"/>
              <a:gd name="connsiteX0" fmla="*/ 928307 w 928307"/>
              <a:gd name="connsiteY0" fmla="*/ 0 h 126999"/>
              <a:gd name="connsiteX1" fmla="*/ 0 w 928307"/>
              <a:gd name="connsiteY1" fmla="*/ 58294 h 126999"/>
              <a:gd name="connsiteX0" fmla="*/ 928307 w 928307"/>
              <a:gd name="connsiteY0" fmla="*/ 0 h 139389"/>
              <a:gd name="connsiteX1" fmla="*/ 0 w 928307"/>
              <a:gd name="connsiteY1" fmla="*/ 58294 h 139389"/>
              <a:gd name="connsiteX0" fmla="*/ 938371 w 938371"/>
              <a:gd name="connsiteY0" fmla="*/ 0 h 165108"/>
              <a:gd name="connsiteX1" fmla="*/ 0 w 938371"/>
              <a:gd name="connsiteY1" fmla="*/ 108392 h 165108"/>
              <a:gd name="connsiteX0" fmla="*/ 650447 w 650447"/>
              <a:gd name="connsiteY0" fmla="*/ 70743 h 167622"/>
              <a:gd name="connsiteX1" fmla="*/ 0 w 650447"/>
              <a:gd name="connsiteY1" fmla="*/ 0 h 167622"/>
              <a:gd name="connsiteX0" fmla="*/ 650447 w 650447"/>
              <a:gd name="connsiteY0" fmla="*/ 70743 h 99751"/>
              <a:gd name="connsiteX1" fmla="*/ 0 w 650447"/>
              <a:gd name="connsiteY1" fmla="*/ 0 h 9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0447" h="99751">
                <a:moveTo>
                  <a:pt x="650447" y="70743"/>
                </a:moveTo>
                <a:cubicBezTo>
                  <a:pt x="205708" y="142023"/>
                  <a:pt x="368011" y="67796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/>
            <a:endParaRPr lang="en-US" sz="900"/>
          </a:p>
        </p:txBody>
      </p:sp>
      <p:sp>
        <p:nvSpPr>
          <p:cNvPr id="602" name="Oval 601">
            <a:extLst>
              <a:ext uri="{FF2B5EF4-FFF2-40B4-BE49-F238E27FC236}">
                <a16:creationId xmlns:a16="http://schemas.microsoft.com/office/drawing/2014/main" xmlns="" id="{D75EB00E-1503-4806-A353-89D69AA7CFDF}"/>
              </a:ext>
            </a:extLst>
          </p:cNvPr>
          <p:cNvSpPr/>
          <p:nvPr/>
        </p:nvSpPr>
        <p:spPr bwMode="auto">
          <a:xfrm>
            <a:off x="2091882" y="1406337"/>
            <a:ext cx="298664" cy="17893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latin typeface="Arial" pitchFamily="-65" charset="0"/>
                <a:ea typeface="Arial" pitchFamily="-65" charset="0"/>
                <a:cs typeface="Arial" pitchFamily="-65" charset="0"/>
              </a:rPr>
              <a:t>Tokyo</a:t>
            </a:r>
          </a:p>
        </p:txBody>
      </p:sp>
      <p:sp>
        <p:nvSpPr>
          <p:cNvPr id="613" name="Oval 612">
            <a:extLst>
              <a:ext uri="{FF2B5EF4-FFF2-40B4-BE49-F238E27FC236}">
                <a16:creationId xmlns:a16="http://schemas.microsoft.com/office/drawing/2014/main" xmlns="" id="{E9BDE53B-BC3A-42EB-ACCD-1177EC391E1D}"/>
              </a:ext>
            </a:extLst>
          </p:cNvPr>
          <p:cNvSpPr/>
          <p:nvPr/>
        </p:nvSpPr>
        <p:spPr bwMode="auto">
          <a:xfrm>
            <a:off x="2027089" y="1617018"/>
            <a:ext cx="298664" cy="17893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latin typeface="Arial" pitchFamily="-65" charset="0"/>
                <a:ea typeface="Arial" pitchFamily="-65" charset="0"/>
                <a:cs typeface="Arial" pitchFamily="-65" charset="0"/>
              </a:rPr>
              <a:t>Osaka</a:t>
            </a:r>
          </a:p>
        </p:txBody>
      </p:sp>
      <p:sp>
        <p:nvSpPr>
          <p:cNvPr id="599" name="Cross 598">
            <a:extLst>
              <a:ext uri="{FF2B5EF4-FFF2-40B4-BE49-F238E27FC236}">
                <a16:creationId xmlns:a16="http://schemas.microsoft.com/office/drawing/2014/main" xmlns="" id="{9F19285F-6107-469E-A7FC-62ACFD3568F4}"/>
              </a:ext>
            </a:extLst>
          </p:cNvPr>
          <p:cNvSpPr/>
          <p:nvPr/>
        </p:nvSpPr>
        <p:spPr bwMode="auto">
          <a:xfrm>
            <a:off x="2127401" y="1906763"/>
            <a:ext cx="321432" cy="289329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Osaka</a:t>
            </a:r>
            <a:endParaRPr lang="en-US" sz="550" b="1" dirty="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07" name="Freeform 699">
            <a:extLst>
              <a:ext uri="{FF2B5EF4-FFF2-40B4-BE49-F238E27FC236}">
                <a16:creationId xmlns:a16="http://schemas.microsoft.com/office/drawing/2014/main" xmlns="" id="{EED6C9C7-B3B3-4941-B019-3613D47978AC}"/>
              </a:ext>
            </a:extLst>
          </p:cNvPr>
          <p:cNvSpPr/>
          <p:nvPr/>
        </p:nvSpPr>
        <p:spPr bwMode="auto">
          <a:xfrm rot="20981985" flipV="1">
            <a:off x="7983694" y="2393133"/>
            <a:ext cx="1073948" cy="284354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29135129 w 29135129"/>
              <a:gd name="connsiteY0" fmla="*/ 352803 h 500672"/>
              <a:gd name="connsiteX1" fmla="*/ -4 w 29135129"/>
              <a:gd name="connsiteY1" fmla="*/ 500671 h 500672"/>
              <a:gd name="connsiteX0" fmla="*/ 29135129 w 29135129"/>
              <a:gd name="connsiteY0" fmla="*/ 240236 h 388103"/>
              <a:gd name="connsiteX1" fmla="*/ -4 w 29135129"/>
              <a:gd name="connsiteY1" fmla="*/ 388104 h 388103"/>
              <a:gd name="connsiteX0" fmla="*/ 32837764 w 32837758"/>
              <a:gd name="connsiteY0" fmla="*/ 313616 h 313615"/>
              <a:gd name="connsiteX1" fmla="*/ -4 w 32837758"/>
              <a:gd name="connsiteY1" fmla="*/ 259469 h 313615"/>
              <a:gd name="connsiteX0" fmla="*/ 32865462 w 32865455"/>
              <a:gd name="connsiteY0" fmla="*/ 347438 h 347438"/>
              <a:gd name="connsiteX1" fmla="*/ -4 w 32865455"/>
              <a:gd name="connsiteY1" fmla="*/ 222890 h 347438"/>
              <a:gd name="connsiteX0" fmla="*/ 32865462 w 32865469"/>
              <a:gd name="connsiteY0" fmla="*/ 296156 h 296156"/>
              <a:gd name="connsiteX1" fmla="*/ -4 w 32865469"/>
              <a:gd name="connsiteY1" fmla="*/ 171608 h 296156"/>
              <a:gd name="connsiteX0" fmla="*/ 35063046 w 35063047"/>
              <a:gd name="connsiteY0" fmla="*/ 188190 h 292276"/>
              <a:gd name="connsiteX1" fmla="*/ -4 w 35063047"/>
              <a:gd name="connsiteY1" fmla="*/ 292275 h 292276"/>
              <a:gd name="connsiteX0" fmla="*/ 35063046 w 35063047"/>
              <a:gd name="connsiteY0" fmla="*/ 130815 h 234900"/>
              <a:gd name="connsiteX1" fmla="*/ -4 w 35063047"/>
              <a:gd name="connsiteY1" fmla="*/ 234900 h 234900"/>
              <a:gd name="connsiteX0" fmla="*/ 37358642 w 37358643"/>
              <a:gd name="connsiteY0" fmla="*/ 0 h 1054654"/>
              <a:gd name="connsiteX1" fmla="*/ 6 w 37358643"/>
              <a:gd name="connsiteY1" fmla="*/ 1054655 h 1054654"/>
              <a:gd name="connsiteX0" fmla="*/ 37358642 w 37358643"/>
              <a:gd name="connsiteY0" fmla="*/ 46940 h 1101596"/>
              <a:gd name="connsiteX1" fmla="*/ 6 w 37358643"/>
              <a:gd name="connsiteY1" fmla="*/ 1101595 h 1101596"/>
              <a:gd name="connsiteX0" fmla="*/ 37761439 w 37761440"/>
              <a:gd name="connsiteY0" fmla="*/ 44933 h 1152805"/>
              <a:gd name="connsiteX1" fmla="*/ 5 w 37761440"/>
              <a:gd name="connsiteY1" fmla="*/ 1152806 h 1152805"/>
              <a:gd name="connsiteX0" fmla="*/ 37761439 w 37761440"/>
              <a:gd name="connsiteY0" fmla="*/ 59765 h 1167639"/>
              <a:gd name="connsiteX1" fmla="*/ 5 w 37761440"/>
              <a:gd name="connsiteY1" fmla="*/ 1167638 h 1167639"/>
              <a:gd name="connsiteX0" fmla="*/ 35254703 w 35254704"/>
              <a:gd name="connsiteY0" fmla="*/ 54712 h 1251549"/>
              <a:gd name="connsiteX1" fmla="*/ -6 w 35254704"/>
              <a:gd name="connsiteY1" fmla="*/ 1251549 h 1251549"/>
              <a:gd name="connsiteX0" fmla="*/ 39943838 w 39943839"/>
              <a:gd name="connsiteY0" fmla="*/ 151446 h 617135"/>
              <a:gd name="connsiteX1" fmla="*/ 2 w 39943839"/>
              <a:gd name="connsiteY1" fmla="*/ 617135 h 617135"/>
              <a:gd name="connsiteX0" fmla="*/ 39943838 w 39943839"/>
              <a:gd name="connsiteY0" fmla="*/ 87916 h 553605"/>
              <a:gd name="connsiteX1" fmla="*/ 2 w 39943839"/>
              <a:gd name="connsiteY1" fmla="*/ 553605 h 553605"/>
              <a:gd name="connsiteX0" fmla="*/ 39943838 w 39943839"/>
              <a:gd name="connsiteY0" fmla="*/ 448469 h 914158"/>
              <a:gd name="connsiteX1" fmla="*/ 2 w 39943839"/>
              <a:gd name="connsiteY1" fmla="*/ 914158 h 914158"/>
              <a:gd name="connsiteX0" fmla="*/ 39777663 w 39777664"/>
              <a:gd name="connsiteY0" fmla="*/ 336033 h 1504529"/>
              <a:gd name="connsiteX1" fmla="*/ 2 w 39777664"/>
              <a:gd name="connsiteY1" fmla="*/ 1504529 h 1504529"/>
              <a:gd name="connsiteX0" fmla="*/ 39777663 w 39777664"/>
              <a:gd name="connsiteY0" fmla="*/ 1 h 1168497"/>
              <a:gd name="connsiteX1" fmla="*/ 2 w 39777664"/>
              <a:gd name="connsiteY1" fmla="*/ 1168497 h 1168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9777664" h="1168497">
                <a:moveTo>
                  <a:pt x="39777663" y="1"/>
                </a:moveTo>
                <a:cubicBezTo>
                  <a:pt x="26870100" y="95547"/>
                  <a:pt x="5178052" y="843628"/>
                  <a:pt x="2" y="116849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75" name="TextBox 574"/>
          <p:cNvSpPr txBox="1"/>
          <p:nvPr/>
        </p:nvSpPr>
        <p:spPr>
          <a:xfrm rot="16577401">
            <a:off x="7638733" y="2561290"/>
            <a:ext cx="135933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 dirty="0" err="1">
                <a:solidFill>
                  <a:schemeClr val="bg1"/>
                </a:solidFill>
              </a:rPr>
              <a:t>ESNet</a:t>
            </a:r>
            <a:endParaRPr lang="en-US" sz="350" b="1" dirty="0">
              <a:solidFill>
                <a:schemeClr val="bg1"/>
              </a:solidFill>
            </a:endParaRPr>
          </a:p>
        </p:txBody>
      </p:sp>
      <p:sp>
        <p:nvSpPr>
          <p:cNvPr id="573" name="TextBox 572"/>
          <p:cNvSpPr txBox="1"/>
          <p:nvPr/>
        </p:nvSpPr>
        <p:spPr>
          <a:xfrm>
            <a:off x="8821473" y="2549826"/>
            <a:ext cx="18396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KREONET</a:t>
            </a:r>
          </a:p>
        </p:txBody>
      </p:sp>
      <p:sp>
        <p:nvSpPr>
          <p:cNvPr id="717" name="TextBox 716">
            <a:extLst>
              <a:ext uri="{FF2B5EF4-FFF2-40B4-BE49-F238E27FC236}">
                <a16:creationId xmlns:a16="http://schemas.microsoft.com/office/drawing/2014/main" xmlns="" id="{7BAB31E3-6BAF-4633-A7B7-5A10F82AB202}"/>
              </a:ext>
            </a:extLst>
          </p:cNvPr>
          <p:cNvSpPr txBox="1"/>
          <p:nvPr/>
        </p:nvSpPr>
        <p:spPr>
          <a:xfrm rot="730309">
            <a:off x="7955248" y="2470481"/>
            <a:ext cx="193087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 dirty="0">
                <a:solidFill>
                  <a:schemeClr val="bg1"/>
                </a:solidFill>
              </a:rPr>
              <a:t>KREONET</a:t>
            </a:r>
          </a:p>
        </p:txBody>
      </p:sp>
      <p:sp>
        <p:nvSpPr>
          <p:cNvPr id="718" name="TextBox 717">
            <a:extLst>
              <a:ext uri="{FF2B5EF4-FFF2-40B4-BE49-F238E27FC236}">
                <a16:creationId xmlns:a16="http://schemas.microsoft.com/office/drawing/2014/main" xmlns="" id="{092DE3BF-0EA1-4706-A796-D6454280D8AD}"/>
              </a:ext>
            </a:extLst>
          </p:cNvPr>
          <p:cNvSpPr txBox="1"/>
          <p:nvPr/>
        </p:nvSpPr>
        <p:spPr>
          <a:xfrm rot="16200000">
            <a:off x="7378012" y="2493522"/>
            <a:ext cx="251560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 dirty="0" err="1">
                <a:solidFill>
                  <a:schemeClr val="bg1"/>
                </a:solidFill>
              </a:rPr>
              <a:t>NORDUnet</a:t>
            </a:r>
            <a:endParaRPr lang="en-US" sz="350" b="1" dirty="0">
              <a:solidFill>
                <a:schemeClr val="bg1"/>
              </a:solidFill>
            </a:endParaRPr>
          </a:p>
        </p:txBody>
      </p:sp>
      <p:sp>
        <p:nvSpPr>
          <p:cNvPr id="590" name="Freeform 589"/>
          <p:cNvSpPr/>
          <p:nvPr/>
        </p:nvSpPr>
        <p:spPr bwMode="auto">
          <a:xfrm>
            <a:off x="2532529" y="844048"/>
            <a:ext cx="7032738" cy="2098871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992624 w 2992624"/>
              <a:gd name="connsiteY0" fmla="*/ 218404 h 291928"/>
              <a:gd name="connsiteX1" fmla="*/ 2723154 w 2992624"/>
              <a:gd name="connsiteY1" fmla="*/ 51901 h 291928"/>
              <a:gd name="connsiteX2" fmla="*/ 1106512 w 2992624"/>
              <a:gd name="connsiteY2" fmla="*/ 30996 h 291928"/>
              <a:gd name="connsiteX3" fmla="*/ 357361 w 2992624"/>
              <a:gd name="connsiteY3" fmla="*/ 19958 h 291928"/>
              <a:gd name="connsiteX4" fmla="*/ 0 w 2992624"/>
              <a:gd name="connsiteY4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723154 w 2992624"/>
              <a:gd name="connsiteY2" fmla="*/ 5190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243882 w 2992624"/>
              <a:gd name="connsiteY2" fmla="*/ 4547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3150131 w 3150131"/>
              <a:gd name="connsiteY0" fmla="*/ 199757 h 291928"/>
              <a:gd name="connsiteX1" fmla="*/ 2744398 w 3150131"/>
              <a:gd name="connsiteY1" fmla="*/ 188403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9975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78816 w 3150131"/>
              <a:gd name="connsiteY1" fmla="*/ 141769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091493 w 3091493"/>
              <a:gd name="connsiteY0" fmla="*/ 188111 h 291928"/>
              <a:gd name="connsiteX1" fmla="*/ 2778816 w 3091493"/>
              <a:gd name="connsiteY1" fmla="*/ 14176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878050 w 3091493"/>
              <a:gd name="connsiteY1" fmla="*/ 130072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487880 w 3091493"/>
              <a:gd name="connsiteY1" fmla="*/ 20359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82472 w 3082472"/>
              <a:gd name="connsiteY0" fmla="*/ 185326 h 291928"/>
              <a:gd name="connsiteX1" fmla="*/ 2487880 w 3082472"/>
              <a:gd name="connsiteY1" fmla="*/ 203599 h 291928"/>
              <a:gd name="connsiteX2" fmla="*/ 2243882 w 3082472"/>
              <a:gd name="connsiteY2" fmla="*/ 45471 h 291928"/>
              <a:gd name="connsiteX3" fmla="*/ 1106512 w 3082472"/>
              <a:gd name="connsiteY3" fmla="*/ 30996 h 291928"/>
              <a:gd name="connsiteX4" fmla="*/ 357361 w 3082472"/>
              <a:gd name="connsiteY4" fmla="*/ 19958 h 291928"/>
              <a:gd name="connsiteX5" fmla="*/ 0 w 3082472"/>
              <a:gd name="connsiteY5" fmla="*/ 291928 h 291928"/>
              <a:gd name="connsiteX0" fmla="*/ 3082472 w 3082472"/>
              <a:gd name="connsiteY0" fmla="*/ 185326 h 291928"/>
              <a:gd name="connsiteX1" fmla="*/ 2487880 w 3082472"/>
              <a:gd name="connsiteY1" fmla="*/ 203599 h 291928"/>
              <a:gd name="connsiteX2" fmla="*/ 2243882 w 3082472"/>
              <a:gd name="connsiteY2" fmla="*/ 45471 h 291928"/>
              <a:gd name="connsiteX3" fmla="*/ 1106512 w 3082472"/>
              <a:gd name="connsiteY3" fmla="*/ 30996 h 291928"/>
              <a:gd name="connsiteX4" fmla="*/ 357361 w 3082472"/>
              <a:gd name="connsiteY4" fmla="*/ 19958 h 291928"/>
              <a:gd name="connsiteX5" fmla="*/ 0 w 3082472"/>
              <a:gd name="connsiteY5" fmla="*/ 291928 h 291928"/>
              <a:gd name="connsiteX0" fmla="*/ 3044132 w 3044132"/>
              <a:gd name="connsiteY0" fmla="*/ 179199 h 291928"/>
              <a:gd name="connsiteX1" fmla="*/ 2487880 w 3044132"/>
              <a:gd name="connsiteY1" fmla="*/ 203599 h 291928"/>
              <a:gd name="connsiteX2" fmla="*/ 2243882 w 3044132"/>
              <a:gd name="connsiteY2" fmla="*/ 45471 h 291928"/>
              <a:gd name="connsiteX3" fmla="*/ 1106512 w 3044132"/>
              <a:gd name="connsiteY3" fmla="*/ 30996 h 291928"/>
              <a:gd name="connsiteX4" fmla="*/ 357361 w 3044132"/>
              <a:gd name="connsiteY4" fmla="*/ 19958 h 291928"/>
              <a:gd name="connsiteX5" fmla="*/ 0 w 3044132"/>
              <a:gd name="connsiteY5" fmla="*/ 291928 h 291928"/>
              <a:gd name="connsiteX0" fmla="*/ 3044132 w 3044132"/>
              <a:gd name="connsiteY0" fmla="*/ 179199 h 291928"/>
              <a:gd name="connsiteX1" fmla="*/ 2487880 w 3044132"/>
              <a:gd name="connsiteY1" fmla="*/ 203599 h 291928"/>
              <a:gd name="connsiteX2" fmla="*/ 2243882 w 3044132"/>
              <a:gd name="connsiteY2" fmla="*/ 45471 h 291928"/>
              <a:gd name="connsiteX3" fmla="*/ 1106512 w 3044132"/>
              <a:gd name="connsiteY3" fmla="*/ 30996 h 291928"/>
              <a:gd name="connsiteX4" fmla="*/ 357361 w 3044132"/>
              <a:gd name="connsiteY4" fmla="*/ 19958 h 291928"/>
              <a:gd name="connsiteX5" fmla="*/ 0 w 3044132"/>
              <a:gd name="connsiteY5" fmla="*/ 291928 h 291928"/>
              <a:gd name="connsiteX0" fmla="*/ 3044132 w 3044132"/>
              <a:gd name="connsiteY0" fmla="*/ 182309 h 295038"/>
              <a:gd name="connsiteX1" fmla="*/ 2487880 w 3044132"/>
              <a:gd name="connsiteY1" fmla="*/ 206709 h 295038"/>
              <a:gd name="connsiteX2" fmla="*/ 2243882 w 3044132"/>
              <a:gd name="connsiteY2" fmla="*/ 48581 h 295038"/>
              <a:gd name="connsiteX3" fmla="*/ 1106512 w 3044132"/>
              <a:gd name="connsiteY3" fmla="*/ 34106 h 295038"/>
              <a:gd name="connsiteX4" fmla="*/ 357361 w 3044132"/>
              <a:gd name="connsiteY4" fmla="*/ 23068 h 295038"/>
              <a:gd name="connsiteX5" fmla="*/ 0 w 3044132"/>
              <a:gd name="connsiteY5" fmla="*/ 295038 h 295038"/>
              <a:gd name="connsiteX0" fmla="*/ 3044132 w 3044132"/>
              <a:gd name="connsiteY0" fmla="*/ 162737 h 275466"/>
              <a:gd name="connsiteX1" fmla="*/ 2487880 w 3044132"/>
              <a:gd name="connsiteY1" fmla="*/ 187137 h 275466"/>
              <a:gd name="connsiteX2" fmla="*/ 2243882 w 3044132"/>
              <a:gd name="connsiteY2" fmla="*/ 29009 h 275466"/>
              <a:gd name="connsiteX3" fmla="*/ 1106512 w 3044132"/>
              <a:gd name="connsiteY3" fmla="*/ 14534 h 275466"/>
              <a:gd name="connsiteX4" fmla="*/ 357361 w 3044132"/>
              <a:gd name="connsiteY4" fmla="*/ 3496 h 275466"/>
              <a:gd name="connsiteX5" fmla="*/ 0 w 3044132"/>
              <a:gd name="connsiteY5" fmla="*/ 275466 h 275466"/>
              <a:gd name="connsiteX0" fmla="*/ 3044132 w 3044132"/>
              <a:gd name="connsiteY0" fmla="*/ 177079 h 289808"/>
              <a:gd name="connsiteX1" fmla="*/ 2487880 w 3044132"/>
              <a:gd name="connsiteY1" fmla="*/ 201479 h 289808"/>
              <a:gd name="connsiteX2" fmla="*/ 2243882 w 3044132"/>
              <a:gd name="connsiteY2" fmla="*/ 43351 h 289808"/>
              <a:gd name="connsiteX3" fmla="*/ 1097491 w 3044132"/>
              <a:gd name="connsiteY3" fmla="*/ 38345 h 289808"/>
              <a:gd name="connsiteX4" fmla="*/ 357361 w 3044132"/>
              <a:gd name="connsiteY4" fmla="*/ 17838 h 289808"/>
              <a:gd name="connsiteX5" fmla="*/ 0 w 3044132"/>
              <a:gd name="connsiteY5" fmla="*/ 289808 h 289808"/>
              <a:gd name="connsiteX0" fmla="*/ 3044132 w 3044132"/>
              <a:gd name="connsiteY0" fmla="*/ 174708 h 287437"/>
              <a:gd name="connsiteX1" fmla="*/ 2487880 w 3044132"/>
              <a:gd name="connsiteY1" fmla="*/ 199108 h 287437"/>
              <a:gd name="connsiteX2" fmla="*/ 2243882 w 3044132"/>
              <a:gd name="connsiteY2" fmla="*/ 40980 h 287437"/>
              <a:gd name="connsiteX3" fmla="*/ 1097491 w 3044132"/>
              <a:gd name="connsiteY3" fmla="*/ 35974 h 287437"/>
              <a:gd name="connsiteX4" fmla="*/ 357361 w 3044132"/>
              <a:gd name="connsiteY4" fmla="*/ 15467 h 287437"/>
              <a:gd name="connsiteX5" fmla="*/ 0 w 3044132"/>
              <a:gd name="connsiteY5" fmla="*/ 287437 h 287437"/>
              <a:gd name="connsiteX0" fmla="*/ 3044132 w 3044132"/>
              <a:gd name="connsiteY0" fmla="*/ 174297 h 287026"/>
              <a:gd name="connsiteX1" fmla="*/ 2487880 w 3044132"/>
              <a:gd name="connsiteY1" fmla="*/ 198697 h 287026"/>
              <a:gd name="connsiteX2" fmla="*/ 2243882 w 3044132"/>
              <a:gd name="connsiteY2" fmla="*/ 40569 h 287026"/>
              <a:gd name="connsiteX3" fmla="*/ 1338810 w 3044132"/>
              <a:gd name="connsiteY3" fmla="*/ 37234 h 287026"/>
              <a:gd name="connsiteX4" fmla="*/ 357361 w 3044132"/>
              <a:gd name="connsiteY4" fmla="*/ 15056 h 287026"/>
              <a:gd name="connsiteX5" fmla="*/ 0 w 3044132"/>
              <a:gd name="connsiteY5" fmla="*/ 287026 h 287026"/>
              <a:gd name="connsiteX0" fmla="*/ 3044132 w 3044132"/>
              <a:gd name="connsiteY0" fmla="*/ 173384 h 286113"/>
              <a:gd name="connsiteX1" fmla="*/ 2487880 w 3044132"/>
              <a:gd name="connsiteY1" fmla="*/ 197784 h 286113"/>
              <a:gd name="connsiteX2" fmla="*/ 2243882 w 3044132"/>
              <a:gd name="connsiteY2" fmla="*/ 39656 h 286113"/>
              <a:gd name="connsiteX3" fmla="*/ 1345576 w 3044132"/>
              <a:gd name="connsiteY3" fmla="*/ 40220 h 286113"/>
              <a:gd name="connsiteX4" fmla="*/ 357361 w 3044132"/>
              <a:gd name="connsiteY4" fmla="*/ 14143 h 286113"/>
              <a:gd name="connsiteX5" fmla="*/ 0 w 3044132"/>
              <a:gd name="connsiteY5" fmla="*/ 286113 h 286113"/>
              <a:gd name="connsiteX0" fmla="*/ 3044132 w 3044132"/>
              <a:gd name="connsiteY0" fmla="*/ 172984 h 285713"/>
              <a:gd name="connsiteX1" fmla="*/ 2487880 w 3044132"/>
              <a:gd name="connsiteY1" fmla="*/ 197384 h 285713"/>
              <a:gd name="connsiteX2" fmla="*/ 2243882 w 3044132"/>
              <a:gd name="connsiteY2" fmla="*/ 39256 h 285713"/>
              <a:gd name="connsiteX3" fmla="*/ 1371986 w 3044132"/>
              <a:gd name="connsiteY3" fmla="*/ 35798 h 285713"/>
              <a:gd name="connsiteX4" fmla="*/ 1345576 w 3044132"/>
              <a:gd name="connsiteY4" fmla="*/ 39820 h 285713"/>
              <a:gd name="connsiteX5" fmla="*/ 357361 w 3044132"/>
              <a:gd name="connsiteY5" fmla="*/ 13743 h 285713"/>
              <a:gd name="connsiteX6" fmla="*/ 0 w 3044132"/>
              <a:gd name="connsiteY6" fmla="*/ 285713 h 285713"/>
              <a:gd name="connsiteX0" fmla="*/ 3044132 w 3044132"/>
              <a:gd name="connsiteY0" fmla="*/ 161957 h 274686"/>
              <a:gd name="connsiteX1" fmla="*/ 2487880 w 3044132"/>
              <a:gd name="connsiteY1" fmla="*/ 186357 h 274686"/>
              <a:gd name="connsiteX2" fmla="*/ 2243882 w 3044132"/>
              <a:gd name="connsiteY2" fmla="*/ 28229 h 274686"/>
              <a:gd name="connsiteX3" fmla="*/ 1371986 w 3044132"/>
              <a:gd name="connsiteY3" fmla="*/ 24771 h 274686"/>
              <a:gd name="connsiteX4" fmla="*/ 1345576 w 3044132"/>
              <a:gd name="connsiteY4" fmla="*/ 28793 h 274686"/>
              <a:gd name="connsiteX5" fmla="*/ 357361 w 3044132"/>
              <a:gd name="connsiteY5" fmla="*/ 2716 h 274686"/>
              <a:gd name="connsiteX6" fmla="*/ 0 w 3044132"/>
              <a:gd name="connsiteY6" fmla="*/ 274686 h 274686"/>
              <a:gd name="connsiteX0" fmla="*/ 3044132 w 3044132"/>
              <a:gd name="connsiteY0" fmla="*/ 161957 h 274686"/>
              <a:gd name="connsiteX1" fmla="*/ 2487880 w 3044132"/>
              <a:gd name="connsiteY1" fmla="*/ 186357 h 274686"/>
              <a:gd name="connsiteX2" fmla="*/ 2243882 w 3044132"/>
              <a:gd name="connsiteY2" fmla="*/ 28229 h 274686"/>
              <a:gd name="connsiteX3" fmla="*/ 1345576 w 3044132"/>
              <a:gd name="connsiteY3" fmla="*/ 28793 h 274686"/>
              <a:gd name="connsiteX4" fmla="*/ 357361 w 3044132"/>
              <a:gd name="connsiteY4" fmla="*/ 2716 h 274686"/>
              <a:gd name="connsiteX5" fmla="*/ 0 w 3044132"/>
              <a:gd name="connsiteY5" fmla="*/ 274686 h 274686"/>
              <a:gd name="connsiteX0" fmla="*/ 3077962 w 3077962"/>
              <a:gd name="connsiteY0" fmla="*/ 172132 h 272607"/>
              <a:gd name="connsiteX1" fmla="*/ 2521710 w 3077962"/>
              <a:gd name="connsiteY1" fmla="*/ 196532 h 272607"/>
              <a:gd name="connsiteX2" fmla="*/ 2277712 w 3077962"/>
              <a:gd name="connsiteY2" fmla="*/ 38404 h 272607"/>
              <a:gd name="connsiteX3" fmla="*/ 1379406 w 3077962"/>
              <a:gd name="connsiteY3" fmla="*/ 38968 h 272607"/>
              <a:gd name="connsiteX4" fmla="*/ 391191 w 3077962"/>
              <a:gd name="connsiteY4" fmla="*/ 12891 h 272607"/>
              <a:gd name="connsiteX5" fmla="*/ 0 w 3077962"/>
              <a:gd name="connsiteY5" fmla="*/ 272607 h 272607"/>
              <a:gd name="connsiteX0" fmla="*/ 3077962 w 3077962"/>
              <a:gd name="connsiteY0" fmla="*/ 161482 h 261957"/>
              <a:gd name="connsiteX1" fmla="*/ 2521710 w 3077962"/>
              <a:gd name="connsiteY1" fmla="*/ 185882 h 261957"/>
              <a:gd name="connsiteX2" fmla="*/ 2277712 w 3077962"/>
              <a:gd name="connsiteY2" fmla="*/ 27754 h 261957"/>
              <a:gd name="connsiteX3" fmla="*/ 1379406 w 3077962"/>
              <a:gd name="connsiteY3" fmla="*/ 28318 h 261957"/>
              <a:gd name="connsiteX4" fmla="*/ 391191 w 3077962"/>
              <a:gd name="connsiteY4" fmla="*/ 2241 h 261957"/>
              <a:gd name="connsiteX5" fmla="*/ 0 w 3077962"/>
              <a:gd name="connsiteY5" fmla="*/ 261957 h 261957"/>
              <a:gd name="connsiteX0" fmla="*/ 3077962 w 3077962"/>
              <a:gd name="connsiteY0" fmla="*/ 161482 h 261957"/>
              <a:gd name="connsiteX1" fmla="*/ 2514944 w 3077962"/>
              <a:gd name="connsiteY1" fmla="*/ 188110 h 261957"/>
              <a:gd name="connsiteX2" fmla="*/ 2277712 w 3077962"/>
              <a:gd name="connsiteY2" fmla="*/ 27754 h 261957"/>
              <a:gd name="connsiteX3" fmla="*/ 1379406 w 3077962"/>
              <a:gd name="connsiteY3" fmla="*/ 28318 h 261957"/>
              <a:gd name="connsiteX4" fmla="*/ 391191 w 3077962"/>
              <a:gd name="connsiteY4" fmla="*/ 2241 h 261957"/>
              <a:gd name="connsiteX5" fmla="*/ 0 w 3077962"/>
              <a:gd name="connsiteY5" fmla="*/ 261957 h 261957"/>
              <a:gd name="connsiteX0" fmla="*/ 3077962 w 3077962"/>
              <a:gd name="connsiteY0" fmla="*/ 159241 h 259716"/>
              <a:gd name="connsiteX1" fmla="*/ 2514944 w 3077962"/>
              <a:gd name="connsiteY1" fmla="*/ 185869 h 259716"/>
              <a:gd name="connsiteX2" fmla="*/ 2277712 w 3077962"/>
              <a:gd name="connsiteY2" fmla="*/ 25513 h 259716"/>
              <a:gd name="connsiteX3" fmla="*/ 1379406 w 3077962"/>
              <a:gd name="connsiteY3" fmla="*/ 26077 h 259716"/>
              <a:gd name="connsiteX4" fmla="*/ 391191 w 3077962"/>
              <a:gd name="connsiteY4" fmla="*/ 0 h 259716"/>
              <a:gd name="connsiteX5" fmla="*/ 0 w 3077962"/>
              <a:gd name="connsiteY5" fmla="*/ 259716 h 259716"/>
              <a:gd name="connsiteX0" fmla="*/ 3077962 w 3077962"/>
              <a:gd name="connsiteY0" fmla="*/ 159241 h 259716"/>
              <a:gd name="connsiteX1" fmla="*/ 2514944 w 3077962"/>
              <a:gd name="connsiteY1" fmla="*/ 185869 h 259716"/>
              <a:gd name="connsiteX2" fmla="*/ 2277712 w 3077962"/>
              <a:gd name="connsiteY2" fmla="*/ 25513 h 259716"/>
              <a:gd name="connsiteX3" fmla="*/ 1379406 w 3077962"/>
              <a:gd name="connsiteY3" fmla="*/ 26077 h 259716"/>
              <a:gd name="connsiteX4" fmla="*/ 391191 w 3077962"/>
              <a:gd name="connsiteY4" fmla="*/ 0 h 259716"/>
              <a:gd name="connsiteX5" fmla="*/ 0 w 3077962"/>
              <a:gd name="connsiteY5" fmla="*/ 259716 h 259716"/>
              <a:gd name="connsiteX0" fmla="*/ 3077962 w 3077962"/>
              <a:gd name="connsiteY0" fmla="*/ 159241 h 259716"/>
              <a:gd name="connsiteX1" fmla="*/ 2514944 w 3077962"/>
              <a:gd name="connsiteY1" fmla="*/ 185869 h 259716"/>
              <a:gd name="connsiteX2" fmla="*/ 2277712 w 3077962"/>
              <a:gd name="connsiteY2" fmla="*/ 25513 h 259716"/>
              <a:gd name="connsiteX3" fmla="*/ 1379406 w 3077962"/>
              <a:gd name="connsiteY3" fmla="*/ 26077 h 259716"/>
              <a:gd name="connsiteX4" fmla="*/ 391191 w 3077962"/>
              <a:gd name="connsiteY4" fmla="*/ 0 h 259716"/>
              <a:gd name="connsiteX5" fmla="*/ 0 w 3077962"/>
              <a:gd name="connsiteY5" fmla="*/ 259716 h 259716"/>
              <a:gd name="connsiteX0" fmla="*/ 3077962 w 3077962"/>
              <a:gd name="connsiteY0" fmla="*/ 151573 h 252048"/>
              <a:gd name="connsiteX1" fmla="*/ 2514944 w 3077962"/>
              <a:gd name="connsiteY1" fmla="*/ 178201 h 252048"/>
              <a:gd name="connsiteX2" fmla="*/ 2277712 w 3077962"/>
              <a:gd name="connsiteY2" fmla="*/ 17845 h 252048"/>
              <a:gd name="connsiteX3" fmla="*/ 1379406 w 3077962"/>
              <a:gd name="connsiteY3" fmla="*/ 18409 h 252048"/>
              <a:gd name="connsiteX4" fmla="*/ 344620 w 3077962"/>
              <a:gd name="connsiteY4" fmla="*/ 0 h 252048"/>
              <a:gd name="connsiteX5" fmla="*/ 0 w 3077962"/>
              <a:gd name="connsiteY5" fmla="*/ 252048 h 252048"/>
              <a:gd name="connsiteX0" fmla="*/ 3077962 w 3077962"/>
              <a:gd name="connsiteY0" fmla="*/ 167005 h 267480"/>
              <a:gd name="connsiteX1" fmla="*/ 2514944 w 3077962"/>
              <a:gd name="connsiteY1" fmla="*/ 193633 h 267480"/>
              <a:gd name="connsiteX2" fmla="*/ 2277712 w 3077962"/>
              <a:gd name="connsiteY2" fmla="*/ 33277 h 267480"/>
              <a:gd name="connsiteX3" fmla="*/ 1376302 w 3077962"/>
              <a:gd name="connsiteY3" fmla="*/ 29240 h 267480"/>
              <a:gd name="connsiteX4" fmla="*/ 344620 w 3077962"/>
              <a:gd name="connsiteY4" fmla="*/ 15432 h 267480"/>
              <a:gd name="connsiteX5" fmla="*/ 0 w 3077962"/>
              <a:gd name="connsiteY5" fmla="*/ 267480 h 267480"/>
              <a:gd name="connsiteX0" fmla="*/ 3077962 w 3077962"/>
              <a:gd name="connsiteY0" fmla="*/ 166486 h 266961"/>
              <a:gd name="connsiteX1" fmla="*/ 2514944 w 3077962"/>
              <a:gd name="connsiteY1" fmla="*/ 193114 h 266961"/>
              <a:gd name="connsiteX2" fmla="*/ 2277712 w 3077962"/>
              <a:gd name="connsiteY2" fmla="*/ 32758 h 266961"/>
              <a:gd name="connsiteX3" fmla="*/ 1376302 w 3077962"/>
              <a:gd name="connsiteY3" fmla="*/ 28721 h 266961"/>
              <a:gd name="connsiteX4" fmla="*/ 344620 w 3077962"/>
              <a:gd name="connsiteY4" fmla="*/ 14913 h 266961"/>
              <a:gd name="connsiteX5" fmla="*/ 0 w 3077962"/>
              <a:gd name="connsiteY5" fmla="*/ 266961 h 266961"/>
              <a:gd name="connsiteX0" fmla="*/ 3077962 w 3077962"/>
              <a:gd name="connsiteY0" fmla="*/ 166486 h 266961"/>
              <a:gd name="connsiteX1" fmla="*/ 2514944 w 3077962"/>
              <a:gd name="connsiteY1" fmla="*/ 193114 h 266961"/>
              <a:gd name="connsiteX2" fmla="*/ 2277712 w 3077962"/>
              <a:gd name="connsiteY2" fmla="*/ 32758 h 266961"/>
              <a:gd name="connsiteX3" fmla="*/ 1376302 w 3077962"/>
              <a:gd name="connsiteY3" fmla="*/ 28721 h 266961"/>
              <a:gd name="connsiteX4" fmla="*/ 344620 w 3077962"/>
              <a:gd name="connsiteY4" fmla="*/ 14913 h 266961"/>
              <a:gd name="connsiteX5" fmla="*/ 0 w 3077962"/>
              <a:gd name="connsiteY5" fmla="*/ 266961 h 266961"/>
              <a:gd name="connsiteX0" fmla="*/ 3077962 w 3077962"/>
              <a:gd name="connsiteY0" fmla="*/ 154356 h 254831"/>
              <a:gd name="connsiteX1" fmla="*/ 2514944 w 3077962"/>
              <a:gd name="connsiteY1" fmla="*/ 180984 h 254831"/>
              <a:gd name="connsiteX2" fmla="*/ 2277712 w 3077962"/>
              <a:gd name="connsiteY2" fmla="*/ 20628 h 254831"/>
              <a:gd name="connsiteX3" fmla="*/ 1376302 w 3077962"/>
              <a:gd name="connsiteY3" fmla="*/ 16591 h 254831"/>
              <a:gd name="connsiteX4" fmla="*/ 344620 w 3077962"/>
              <a:gd name="connsiteY4" fmla="*/ 2783 h 254831"/>
              <a:gd name="connsiteX5" fmla="*/ 0 w 3077962"/>
              <a:gd name="connsiteY5" fmla="*/ 254831 h 254831"/>
              <a:gd name="connsiteX0" fmla="*/ 3077962 w 3077962"/>
              <a:gd name="connsiteY0" fmla="*/ 154356 h 254831"/>
              <a:gd name="connsiteX1" fmla="*/ 2459059 w 3077962"/>
              <a:gd name="connsiteY1" fmla="*/ 180984 h 254831"/>
              <a:gd name="connsiteX2" fmla="*/ 2277712 w 3077962"/>
              <a:gd name="connsiteY2" fmla="*/ 20628 h 254831"/>
              <a:gd name="connsiteX3" fmla="*/ 1376302 w 3077962"/>
              <a:gd name="connsiteY3" fmla="*/ 16591 h 254831"/>
              <a:gd name="connsiteX4" fmla="*/ 344620 w 3077962"/>
              <a:gd name="connsiteY4" fmla="*/ 2783 h 254831"/>
              <a:gd name="connsiteX5" fmla="*/ 0 w 3077962"/>
              <a:gd name="connsiteY5" fmla="*/ 254831 h 254831"/>
              <a:gd name="connsiteX0" fmla="*/ 3068648 w 3068648"/>
              <a:gd name="connsiteY0" fmla="*/ 157423 h 254831"/>
              <a:gd name="connsiteX1" fmla="*/ 2459059 w 3068648"/>
              <a:gd name="connsiteY1" fmla="*/ 180984 h 254831"/>
              <a:gd name="connsiteX2" fmla="*/ 2277712 w 3068648"/>
              <a:gd name="connsiteY2" fmla="*/ 20628 h 254831"/>
              <a:gd name="connsiteX3" fmla="*/ 1376302 w 3068648"/>
              <a:gd name="connsiteY3" fmla="*/ 16591 h 254831"/>
              <a:gd name="connsiteX4" fmla="*/ 344620 w 3068648"/>
              <a:gd name="connsiteY4" fmla="*/ 2783 h 254831"/>
              <a:gd name="connsiteX5" fmla="*/ 0 w 3068648"/>
              <a:gd name="connsiteY5" fmla="*/ 254831 h 254831"/>
              <a:gd name="connsiteX0" fmla="*/ 3068648 w 3095987"/>
              <a:gd name="connsiteY0" fmla="*/ 157423 h 254831"/>
              <a:gd name="connsiteX1" fmla="*/ 3044408 w 3095987"/>
              <a:gd name="connsiteY1" fmla="*/ 156967 h 254831"/>
              <a:gd name="connsiteX2" fmla="*/ 2459059 w 3095987"/>
              <a:gd name="connsiteY2" fmla="*/ 180984 h 254831"/>
              <a:gd name="connsiteX3" fmla="*/ 2277712 w 3095987"/>
              <a:gd name="connsiteY3" fmla="*/ 20628 h 254831"/>
              <a:gd name="connsiteX4" fmla="*/ 1376302 w 3095987"/>
              <a:gd name="connsiteY4" fmla="*/ 16591 h 254831"/>
              <a:gd name="connsiteX5" fmla="*/ 344620 w 3095987"/>
              <a:gd name="connsiteY5" fmla="*/ 2783 h 254831"/>
              <a:gd name="connsiteX6" fmla="*/ 0 w 3095987"/>
              <a:gd name="connsiteY6" fmla="*/ 254831 h 254831"/>
              <a:gd name="connsiteX0" fmla="*/ 3068648 w 3095987"/>
              <a:gd name="connsiteY0" fmla="*/ 157423 h 254831"/>
              <a:gd name="connsiteX1" fmla="*/ 3044408 w 3095987"/>
              <a:gd name="connsiteY1" fmla="*/ 156967 h 254831"/>
              <a:gd name="connsiteX2" fmla="*/ 2455954 w 3095987"/>
              <a:gd name="connsiteY2" fmla="*/ 184051 h 254831"/>
              <a:gd name="connsiteX3" fmla="*/ 2277712 w 3095987"/>
              <a:gd name="connsiteY3" fmla="*/ 20628 h 254831"/>
              <a:gd name="connsiteX4" fmla="*/ 1376302 w 3095987"/>
              <a:gd name="connsiteY4" fmla="*/ 16591 h 254831"/>
              <a:gd name="connsiteX5" fmla="*/ 344620 w 3095987"/>
              <a:gd name="connsiteY5" fmla="*/ 2783 h 254831"/>
              <a:gd name="connsiteX6" fmla="*/ 0 w 3095987"/>
              <a:gd name="connsiteY6" fmla="*/ 254831 h 254831"/>
              <a:gd name="connsiteX0" fmla="*/ 3068648 w 3095987"/>
              <a:gd name="connsiteY0" fmla="*/ 157423 h 254831"/>
              <a:gd name="connsiteX1" fmla="*/ 3044408 w 3095987"/>
              <a:gd name="connsiteY1" fmla="*/ 156967 h 254831"/>
              <a:gd name="connsiteX2" fmla="*/ 2455954 w 3095987"/>
              <a:gd name="connsiteY2" fmla="*/ 184051 h 254831"/>
              <a:gd name="connsiteX3" fmla="*/ 2277712 w 3095987"/>
              <a:gd name="connsiteY3" fmla="*/ 20628 h 254831"/>
              <a:gd name="connsiteX4" fmla="*/ 1376302 w 3095987"/>
              <a:gd name="connsiteY4" fmla="*/ 16591 h 254831"/>
              <a:gd name="connsiteX5" fmla="*/ 344620 w 3095987"/>
              <a:gd name="connsiteY5" fmla="*/ 2783 h 254831"/>
              <a:gd name="connsiteX6" fmla="*/ 0 w 3095987"/>
              <a:gd name="connsiteY6" fmla="*/ 254831 h 254831"/>
              <a:gd name="connsiteX0" fmla="*/ 3068648 w 3095987"/>
              <a:gd name="connsiteY0" fmla="*/ 157423 h 254831"/>
              <a:gd name="connsiteX1" fmla="*/ 3044408 w 3095987"/>
              <a:gd name="connsiteY1" fmla="*/ 156967 h 254831"/>
              <a:gd name="connsiteX2" fmla="*/ 2455954 w 3095987"/>
              <a:gd name="connsiteY2" fmla="*/ 189419 h 254831"/>
              <a:gd name="connsiteX3" fmla="*/ 2277712 w 3095987"/>
              <a:gd name="connsiteY3" fmla="*/ 20628 h 254831"/>
              <a:gd name="connsiteX4" fmla="*/ 1376302 w 3095987"/>
              <a:gd name="connsiteY4" fmla="*/ 16591 h 254831"/>
              <a:gd name="connsiteX5" fmla="*/ 344620 w 3095987"/>
              <a:gd name="connsiteY5" fmla="*/ 2783 h 254831"/>
              <a:gd name="connsiteX6" fmla="*/ 0 w 3095987"/>
              <a:gd name="connsiteY6" fmla="*/ 254831 h 254831"/>
              <a:gd name="connsiteX0" fmla="*/ 3068648 w 3095987"/>
              <a:gd name="connsiteY0" fmla="*/ 157549 h 254957"/>
              <a:gd name="connsiteX1" fmla="*/ 3044408 w 3095987"/>
              <a:gd name="connsiteY1" fmla="*/ 157093 h 254957"/>
              <a:gd name="connsiteX2" fmla="*/ 2455954 w 3095987"/>
              <a:gd name="connsiteY2" fmla="*/ 189545 h 254957"/>
              <a:gd name="connsiteX3" fmla="*/ 2277712 w 3095987"/>
              <a:gd name="connsiteY3" fmla="*/ 20754 h 254957"/>
              <a:gd name="connsiteX4" fmla="*/ 1376302 w 3095987"/>
              <a:gd name="connsiteY4" fmla="*/ 16717 h 254957"/>
              <a:gd name="connsiteX5" fmla="*/ 344620 w 3095987"/>
              <a:gd name="connsiteY5" fmla="*/ 2909 h 254957"/>
              <a:gd name="connsiteX6" fmla="*/ 0 w 3095987"/>
              <a:gd name="connsiteY6" fmla="*/ 254957 h 254957"/>
              <a:gd name="connsiteX0" fmla="*/ 3068648 w 3095987"/>
              <a:gd name="connsiteY0" fmla="*/ 157549 h 254957"/>
              <a:gd name="connsiteX1" fmla="*/ 3044408 w 3095987"/>
              <a:gd name="connsiteY1" fmla="*/ 157093 h 254957"/>
              <a:gd name="connsiteX2" fmla="*/ 2455954 w 3095987"/>
              <a:gd name="connsiteY2" fmla="*/ 189545 h 254957"/>
              <a:gd name="connsiteX3" fmla="*/ 2277712 w 3095987"/>
              <a:gd name="connsiteY3" fmla="*/ 20754 h 254957"/>
              <a:gd name="connsiteX4" fmla="*/ 1376302 w 3095987"/>
              <a:gd name="connsiteY4" fmla="*/ 16717 h 254957"/>
              <a:gd name="connsiteX5" fmla="*/ 344620 w 3095987"/>
              <a:gd name="connsiteY5" fmla="*/ 2909 h 254957"/>
              <a:gd name="connsiteX6" fmla="*/ 0 w 3095987"/>
              <a:gd name="connsiteY6" fmla="*/ 254957 h 254957"/>
              <a:gd name="connsiteX0" fmla="*/ 3068648 w 3095987"/>
              <a:gd name="connsiteY0" fmla="*/ 168372 h 265780"/>
              <a:gd name="connsiteX1" fmla="*/ 3044408 w 3095987"/>
              <a:gd name="connsiteY1" fmla="*/ 167916 h 265780"/>
              <a:gd name="connsiteX2" fmla="*/ 2455954 w 3095987"/>
              <a:gd name="connsiteY2" fmla="*/ 200368 h 265780"/>
              <a:gd name="connsiteX3" fmla="*/ 2277712 w 3095987"/>
              <a:gd name="connsiteY3" fmla="*/ 31577 h 265780"/>
              <a:gd name="connsiteX4" fmla="*/ 1376302 w 3095987"/>
              <a:gd name="connsiteY4" fmla="*/ 27540 h 265780"/>
              <a:gd name="connsiteX5" fmla="*/ 347219 w 3095987"/>
              <a:gd name="connsiteY5" fmla="*/ 2180 h 265780"/>
              <a:gd name="connsiteX6" fmla="*/ 0 w 3095987"/>
              <a:gd name="connsiteY6" fmla="*/ 265780 h 265780"/>
              <a:gd name="connsiteX0" fmla="*/ 3068648 w 3095987"/>
              <a:gd name="connsiteY0" fmla="*/ 169439 h 266847"/>
              <a:gd name="connsiteX1" fmla="*/ 3044408 w 3095987"/>
              <a:gd name="connsiteY1" fmla="*/ 168983 h 266847"/>
              <a:gd name="connsiteX2" fmla="*/ 2455954 w 3095987"/>
              <a:gd name="connsiteY2" fmla="*/ 201435 h 266847"/>
              <a:gd name="connsiteX3" fmla="*/ 2277712 w 3095987"/>
              <a:gd name="connsiteY3" fmla="*/ 32644 h 266847"/>
              <a:gd name="connsiteX4" fmla="*/ 1381499 w 3095987"/>
              <a:gd name="connsiteY4" fmla="*/ 15771 h 266847"/>
              <a:gd name="connsiteX5" fmla="*/ 347219 w 3095987"/>
              <a:gd name="connsiteY5" fmla="*/ 3247 h 266847"/>
              <a:gd name="connsiteX6" fmla="*/ 0 w 3095987"/>
              <a:gd name="connsiteY6" fmla="*/ 266847 h 266847"/>
              <a:gd name="connsiteX0" fmla="*/ 3131895 w 3159234"/>
              <a:gd name="connsiteY0" fmla="*/ 169439 h 281490"/>
              <a:gd name="connsiteX1" fmla="*/ 3107655 w 3159234"/>
              <a:gd name="connsiteY1" fmla="*/ 168983 h 281490"/>
              <a:gd name="connsiteX2" fmla="*/ 2519201 w 3159234"/>
              <a:gd name="connsiteY2" fmla="*/ 201435 h 281490"/>
              <a:gd name="connsiteX3" fmla="*/ 2340959 w 3159234"/>
              <a:gd name="connsiteY3" fmla="*/ 32644 h 281490"/>
              <a:gd name="connsiteX4" fmla="*/ 1444746 w 3159234"/>
              <a:gd name="connsiteY4" fmla="*/ 15771 h 281490"/>
              <a:gd name="connsiteX5" fmla="*/ 410466 w 3159234"/>
              <a:gd name="connsiteY5" fmla="*/ 3247 h 281490"/>
              <a:gd name="connsiteX6" fmla="*/ 0 w 3159234"/>
              <a:gd name="connsiteY6" fmla="*/ 281490 h 281490"/>
              <a:gd name="connsiteX0" fmla="*/ 3131895 w 3159234"/>
              <a:gd name="connsiteY0" fmla="*/ 182071 h 294122"/>
              <a:gd name="connsiteX1" fmla="*/ 3107655 w 3159234"/>
              <a:gd name="connsiteY1" fmla="*/ 181615 h 294122"/>
              <a:gd name="connsiteX2" fmla="*/ 2519201 w 3159234"/>
              <a:gd name="connsiteY2" fmla="*/ 214067 h 294122"/>
              <a:gd name="connsiteX3" fmla="*/ 2340959 w 3159234"/>
              <a:gd name="connsiteY3" fmla="*/ 45276 h 294122"/>
              <a:gd name="connsiteX4" fmla="*/ 1444746 w 3159234"/>
              <a:gd name="connsiteY4" fmla="*/ 28403 h 294122"/>
              <a:gd name="connsiteX5" fmla="*/ 410466 w 3159234"/>
              <a:gd name="connsiteY5" fmla="*/ 15879 h 294122"/>
              <a:gd name="connsiteX6" fmla="*/ 171953 w 3159234"/>
              <a:gd name="connsiteY6" fmla="*/ 260013 h 294122"/>
              <a:gd name="connsiteX7" fmla="*/ 0 w 3159234"/>
              <a:gd name="connsiteY7" fmla="*/ 294122 h 294122"/>
              <a:gd name="connsiteX0" fmla="*/ 3131895 w 3159234"/>
              <a:gd name="connsiteY0" fmla="*/ 182071 h 294122"/>
              <a:gd name="connsiteX1" fmla="*/ 3107655 w 3159234"/>
              <a:gd name="connsiteY1" fmla="*/ 181615 h 294122"/>
              <a:gd name="connsiteX2" fmla="*/ 2519201 w 3159234"/>
              <a:gd name="connsiteY2" fmla="*/ 214067 h 294122"/>
              <a:gd name="connsiteX3" fmla="*/ 2340959 w 3159234"/>
              <a:gd name="connsiteY3" fmla="*/ 45276 h 294122"/>
              <a:gd name="connsiteX4" fmla="*/ 1444746 w 3159234"/>
              <a:gd name="connsiteY4" fmla="*/ 28403 h 294122"/>
              <a:gd name="connsiteX5" fmla="*/ 410466 w 3159234"/>
              <a:gd name="connsiteY5" fmla="*/ 15879 h 294122"/>
              <a:gd name="connsiteX6" fmla="*/ 171953 w 3159234"/>
              <a:gd name="connsiteY6" fmla="*/ 260013 h 294122"/>
              <a:gd name="connsiteX7" fmla="*/ 0 w 3159234"/>
              <a:gd name="connsiteY7" fmla="*/ 294122 h 294122"/>
              <a:gd name="connsiteX0" fmla="*/ 3131895 w 3159234"/>
              <a:gd name="connsiteY0" fmla="*/ 166192 h 278243"/>
              <a:gd name="connsiteX1" fmla="*/ 3107655 w 3159234"/>
              <a:gd name="connsiteY1" fmla="*/ 165736 h 278243"/>
              <a:gd name="connsiteX2" fmla="*/ 2519201 w 3159234"/>
              <a:gd name="connsiteY2" fmla="*/ 198188 h 278243"/>
              <a:gd name="connsiteX3" fmla="*/ 2340959 w 3159234"/>
              <a:gd name="connsiteY3" fmla="*/ 29397 h 278243"/>
              <a:gd name="connsiteX4" fmla="*/ 1444746 w 3159234"/>
              <a:gd name="connsiteY4" fmla="*/ 12524 h 278243"/>
              <a:gd name="connsiteX5" fmla="*/ 410466 w 3159234"/>
              <a:gd name="connsiteY5" fmla="*/ 0 h 278243"/>
              <a:gd name="connsiteX6" fmla="*/ 171953 w 3159234"/>
              <a:gd name="connsiteY6" fmla="*/ 244134 h 278243"/>
              <a:gd name="connsiteX7" fmla="*/ 0 w 3159234"/>
              <a:gd name="connsiteY7" fmla="*/ 278243 h 278243"/>
              <a:gd name="connsiteX0" fmla="*/ 3131895 w 3159234"/>
              <a:gd name="connsiteY0" fmla="*/ 166192 h 278243"/>
              <a:gd name="connsiteX1" fmla="*/ 3107655 w 3159234"/>
              <a:gd name="connsiteY1" fmla="*/ 165736 h 278243"/>
              <a:gd name="connsiteX2" fmla="*/ 2519201 w 3159234"/>
              <a:gd name="connsiteY2" fmla="*/ 198188 h 278243"/>
              <a:gd name="connsiteX3" fmla="*/ 2340959 w 3159234"/>
              <a:gd name="connsiteY3" fmla="*/ 29397 h 278243"/>
              <a:gd name="connsiteX4" fmla="*/ 1444746 w 3159234"/>
              <a:gd name="connsiteY4" fmla="*/ 12524 h 278243"/>
              <a:gd name="connsiteX5" fmla="*/ 410466 w 3159234"/>
              <a:gd name="connsiteY5" fmla="*/ 0 h 278243"/>
              <a:gd name="connsiteX6" fmla="*/ 171953 w 3159234"/>
              <a:gd name="connsiteY6" fmla="*/ 244134 h 278243"/>
              <a:gd name="connsiteX7" fmla="*/ 0 w 3159234"/>
              <a:gd name="connsiteY7" fmla="*/ 278243 h 278243"/>
              <a:gd name="connsiteX0" fmla="*/ 3131895 w 3159234"/>
              <a:gd name="connsiteY0" fmla="*/ 165720 h 277771"/>
              <a:gd name="connsiteX1" fmla="*/ 3107655 w 3159234"/>
              <a:gd name="connsiteY1" fmla="*/ 165264 h 277771"/>
              <a:gd name="connsiteX2" fmla="*/ 2519201 w 3159234"/>
              <a:gd name="connsiteY2" fmla="*/ 197716 h 277771"/>
              <a:gd name="connsiteX3" fmla="*/ 2340959 w 3159234"/>
              <a:gd name="connsiteY3" fmla="*/ 28925 h 277771"/>
              <a:gd name="connsiteX4" fmla="*/ 1444746 w 3159234"/>
              <a:gd name="connsiteY4" fmla="*/ 12052 h 277771"/>
              <a:gd name="connsiteX5" fmla="*/ 368960 w 3159234"/>
              <a:gd name="connsiteY5" fmla="*/ 0 h 277771"/>
              <a:gd name="connsiteX6" fmla="*/ 171953 w 3159234"/>
              <a:gd name="connsiteY6" fmla="*/ 243662 h 277771"/>
              <a:gd name="connsiteX7" fmla="*/ 0 w 3159234"/>
              <a:gd name="connsiteY7" fmla="*/ 277771 h 277771"/>
              <a:gd name="connsiteX0" fmla="*/ 3131895 w 3159234"/>
              <a:gd name="connsiteY0" fmla="*/ 163831 h 275882"/>
              <a:gd name="connsiteX1" fmla="*/ 3107655 w 3159234"/>
              <a:gd name="connsiteY1" fmla="*/ 163375 h 275882"/>
              <a:gd name="connsiteX2" fmla="*/ 2519201 w 3159234"/>
              <a:gd name="connsiteY2" fmla="*/ 195827 h 275882"/>
              <a:gd name="connsiteX3" fmla="*/ 2340959 w 3159234"/>
              <a:gd name="connsiteY3" fmla="*/ 27036 h 275882"/>
              <a:gd name="connsiteX4" fmla="*/ 1444746 w 3159234"/>
              <a:gd name="connsiteY4" fmla="*/ 10163 h 275882"/>
              <a:gd name="connsiteX5" fmla="*/ 297807 w 3159234"/>
              <a:gd name="connsiteY5" fmla="*/ 0 h 275882"/>
              <a:gd name="connsiteX6" fmla="*/ 171953 w 3159234"/>
              <a:gd name="connsiteY6" fmla="*/ 241773 h 275882"/>
              <a:gd name="connsiteX7" fmla="*/ 0 w 3159234"/>
              <a:gd name="connsiteY7" fmla="*/ 275882 h 275882"/>
              <a:gd name="connsiteX0" fmla="*/ 3131895 w 3159234"/>
              <a:gd name="connsiteY0" fmla="*/ 163831 h 275882"/>
              <a:gd name="connsiteX1" fmla="*/ 3107655 w 3159234"/>
              <a:gd name="connsiteY1" fmla="*/ 163375 h 275882"/>
              <a:gd name="connsiteX2" fmla="*/ 2519201 w 3159234"/>
              <a:gd name="connsiteY2" fmla="*/ 195827 h 275882"/>
              <a:gd name="connsiteX3" fmla="*/ 2340959 w 3159234"/>
              <a:gd name="connsiteY3" fmla="*/ 27036 h 275882"/>
              <a:gd name="connsiteX4" fmla="*/ 1444746 w 3159234"/>
              <a:gd name="connsiteY4" fmla="*/ 10163 h 275882"/>
              <a:gd name="connsiteX5" fmla="*/ 297807 w 3159234"/>
              <a:gd name="connsiteY5" fmla="*/ 0 h 275882"/>
              <a:gd name="connsiteX6" fmla="*/ 171953 w 3159234"/>
              <a:gd name="connsiteY6" fmla="*/ 241773 h 275882"/>
              <a:gd name="connsiteX7" fmla="*/ 0 w 3159234"/>
              <a:gd name="connsiteY7" fmla="*/ 275882 h 275882"/>
              <a:gd name="connsiteX0" fmla="*/ 3131895 w 3159234"/>
              <a:gd name="connsiteY0" fmla="*/ 164776 h 276827"/>
              <a:gd name="connsiteX1" fmla="*/ 3107655 w 3159234"/>
              <a:gd name="connsiteY1" fmla="*/ 164320 h 276827"/>
              <a:gd name="connsiteX2" fmla="*/ 2519201 w 3159234"/>
              <a:gd name="connsiteY2" fmla="*/ 196772 h 276827"/>
              <a:gd name="connsiteX3" fmla="*/ 2340959 w 3159234"/>
              <a:gd name="connsiteY3" fmla="*/ 27981 h 276827"/>
              <a:gd name="connsiteX4" fmla="*/ 1444746 w 3159234"/>
              <a:gd name="connsiteY4" fmla="*/ 11108 h 276827"/>
              <a:gd name="connsiteX5" fmla="*/ 321525 w 3159234"/>
              <a:gd name="connsiteY5" fmla="*/ 0 h 276827"/>
              <a:gd name="connsiteX6" fmla="*/ 171953 w 3159234"/>
              <a:gd name="connsiteY6" fmla="*/ 242718 h 276827"/>
              <a:gd name="connsiteX7" fmla="*/ 0 w 3159234"/>
              <a:gd name="connsiteY7" fmla="*/ 276827 h 276827"/>
              <a:gd name="connsiteX0" fmla="*/ 3222122 w 3249461"/>
              <a:gd name="connsiteY0" fmla="*/ 164776 h 285042"/>
              <a:gd name="connsiteX1" fmla="*/ 3197882 w 3249461"/>
              <a:gd name="connsiteY1" fmla="*/ 164320 h 285042"/>
              <a:gd name="connsiteX2" fmla="*/ 2609428 w 3249461"/>
              <a:gd name="connsiteY2" fmla="*/ 196772 h 285042"/>
              <a:gd name="connsiteX3" fmla="*/ 2431186 w 3249461"/>
              <a:gd name="connsiteY3" fmla="*/ 27981 h 285042"/>
              <a:gd name="connsiteX4" fmla="*/ 1534973 w 3249461"/>
              <a:gd name="connsiteY4" fmla="*/ 11108 h 285042"/>
              <a:gd name="connsiteX5" fmla="*/ 411752 w 3249461"/>
              <a:gd name="connsiteY5" fmla="*/ 0 h 285042"/>
              <a:gd name="connsiteX6" fmla="*/ 262180 w 3249461"/>
              <a:gd name="connsiteY6" fmla="*/ 242718 h 285042"/>
              <a:gd name="connsiteX7" fmla="*/ 0 w 3249461"/>
              <a:gd name="connsiteY7" fmla="*/ 285042 h 285042"/>
              <a:gd name="connsiteX0" fmla="*/ 3227394 w 3254733"/>
              <a:gd name="connsiteY0" fmla="*/ 164776 h 321944"/>
              <a:gd name="connsiteX1" fmla="*/ 3203154 w 3254733"/>
              <a:gd name="connsiteY1" fmla="*/ 164320 h 321944"/>
              <a:gd name="connsiteX2" fmla="*/ 2614700 w 3254733"/>
              <a:gd name="connsiteY2" fmla="*/ 196772 h 321944"/>
              <a:gd name="connsiteX3" fmla="*/ 2436458 w 3254733"/>
              <a:gd name="connsiteY3" fmla="*/ 27981 h 321944"/>
              <a:gd name="connsiteX4" fmla="*/ 1540245 w 3254733"/>
              <a:gd name="connsiteY4" fmla="*/ 11108 h 321944"/>
              <a:gd name="connsiteX5" fmla="*/ 417024 w 3254733"/>
              <a:gd name="connsiteY5" fmla="*/ 0 h 321944"/>
              <a:gd name="connsiteX6" fmla="*/ 267452 w 3254733"/>
              <a:gd name="connsiteY6" fmla="*/ 242718 h 321944"/>
              <a:gd name="connsiteX7" fmla="*/ 0 w 3254733"/>
              <a:gd name="connsiteY7" fmla="*/ 321944 h 321944"/>
              <a:gd name="connsiteX0" fmla="*/ 3227394 w 3254733"/>
              <a:gd name="connsiteY0" fmla="*/ 164776 h 321944"/>
              <a:gd name="connsiteX1" fmla="*/ 3203154 w 3254733"/>
              <a:gd name="connsiteY1" fmla="*/ 164320 h 321944"/>
              <a:gd name="connsiteX2" fmla="*/ 2614700 w 3254733"/>
              <a:gd name="connsiteY2" fmla="*/ 196772 h 321944"/>
              <a:gd name="connsiteX3" fmla="*/ 2436458 w 3254733"/>
              <a:gd name="connsiteY3" fmla="*/ 27981 h 321944"/>
              <a:gd name="connsiteX4" fmla="*/ 1540245 w 3254733"/>
              <a:gd name="connsiteY4" fmla="*/ 11108 h 321944"/>
              <a:gd name="connsiteX5" fmla="*/ 417024 w 3254733"/>
              <a:gd name="connsiteY5" fmla="*/ 0 h 321944"/>
              <a:gd name="connsiteX6" fmla="*/ 220000 w 3254733"/>
              <a:gd name="connsiteY6" fmla="*/ 285156 h 321944"/>
              <a:gd name="connsiteX7" fmla="*/ 0 w 3254733"/>
              <a:gd name="connsiteY7" fmla="*/ 321944 h 321944"/>
              <a:gd name="connsiteX0" fmla="*/ 3368257 w 3368257"/>
              <a:gd name="connsiteY0" fmla="*/ 178701 h 321944"/>
              <a:gd name="connsiteX1" fmla="*/ 3203154 w 3368257"/>
              <a:gd name="connsiteY1" fmla="*/ 164320 h 321944"/>
              <a:gd name="connsiteX2" fmla="*/ 2614700 w 3368257"/>
              <a:gd name="connsiteY2" fmla="*/ 196772 h 321944"/>
              <a:gd name="connsiteX3" fmla="*/ 2436458 w 3368257"/>
              <a:gd name="connsiteY3" fmla="*/ 27981 h 321944"/>
              <a:gd name="connsiteX4" fmla="*/ 1540245 w 3368257"/>
              <a:gd name="connsiteY4" fmla="*/ 11108 h 321944"/>
              <a:gd name="connsiteX5" fmla="*/ 417024 w 3368257"/>
              <a:gd name="connsiteY5" fmla="*/ 0 h 321944"/>
              <a:gd name="connsiteX6" fmla="*/ 220000 w 3368257"/>
              <a:gd name="connsiteY6" fmla="*/ 285156 h 321944"/>
              <a:gd name="connsiteX7" fmla="*/ 0 w 3368257"/>
              <a:gd name="connsiteY7" fmla="*/ 321944 h 321944"/>
              <a:gd name="connsiteX0" fmla="*/ 3368257 w 3368257"/>
              <a:gd name="connsiteY0" fmla="*/ 178701 h 321944"/>
              <a:gd name="connsiteX1" fmla="*/ 3205541 w 3368257"/>
              <a:gd name="connsiteY1" fmla="*/ 174903 h 321944"/>
              <a:gd name="connsiteX2" fmla="*/ 2614700 w 3368257"/>
              <a:gd name="connsiteY2" fmla="*/ 196772 h 321944"/>
              <a:gd name="connsiteX3" fmla="*/ 2436458 w 3368257"/>
              <a:gd name="connsiteY3" fmla="*/ 27981 h 321944"/>
              <a:gd name="connsiteX4" fmla="*/ 1540245 w 3368257"/>
              <a:gd name="connsiteY4" fmla="*/ 11108 h 321944"/>
              <a:gd name="connsiteX5" fmla="*/ 417024 w 3368257"/>
              <a:gd name="connsiteY5" fmla="*/ 0 h 321944"/>
              <a:gd name="connsiteX6" fmla="*/ 220000 w 3368257"/>
              <a:gd name="connsiteY6" fmla="*/ 285156 h 321944"/>
              <a:gd name="connsiteX7" fmla="*/ 0 w 3368257"/>
              <a:gd name="connsiteY7" fmla="*/ 321944 h 321944"/>
              <a:gd name="connsiteX0" fmla="*/ 3205541 w 3205541"/>
              <a:gd name="connsiteY0" fmla="*/ 174903 h 321944"/>
              <a:gd name="connsiteX1" fmla="*/ 2614700 w 3205541"/>
              <a:gd name="connsiteY1" fmla="*/ 196772 h 321944"/>
              <a:gd name="connsiteX2" fmla="*/ 2436458 w 3205541"/>
              <a:gd name="connsiteY2" fmla="*/ 27981 h 321944"/>
              <a:gd name="connsiteX3" fmla="*/ 1540245 w 3205541"/>
              <a:gd name="connsiteY3" fmla="*/ 11108 h 321944"/>
              <a:gd name="connsiteX4" fmla="*/ 417024 w 3205541"/>
              <a:gd name="connsiteY4" fmla="*/ 0 h 321944"/>
              <a:gd name="connsiteX5" fmla="*/ 220000 w 3205541"/>
              <a:gd name="connsiteY5" fmla="*/ 285156 h 321944"/>
              <a:gd name="connsiteX6" fmla="*/ 0 w 3205541"/>
              <a:gd name="connsiteY6" fmla="*/ 321944 h 321944"/>
              <a:gd name="connsiteX0" fmla="*/ 3344016 w 3344016"/>
              <a:gd name="connsiteY0" fmla="*/ 172118 h 321944"/>
              <a:gd name="connsiteX1" fmla="*/ 2614700 w 3344016"/>
              <a:gd name="connsiteY1" fmla="*/ 196772 h 321944"/>
              <a:gd name="connsiteX2" fmla="*/ 2436458 w 3344016"/>
              <a:gd name="connsiteY2" fmla="*/ 27981 h 321944"/>
              <a:gd name="connsiteX3" fmla="*/ 1540245 w 3344016"/>
              <a:gd name="connsiteY3" fmla="*/ 11108 h 321944"/>
              <a:gd name="connsiteX4" fmla="*/ 417024 w 3344016"/>
              <a:gd name="connsiteY4" fmla="*/ 0 h 321944"/>
              <a:gd name="connsiteX5" fmla="*/ 220000 w 3344016"/>
              <a:gd name="connsiteY5" fmla="*/ 285156 h 321944"/>
              <a:gd name="connsiteX6" fmla="*/ 0 w 3344016"/>
              <a:gd name="connsiteY6" fmla="*/ 321944 h 321944"/>
              <a:gd name="connsiteX0" fmla="*/ 3344016 w 3344016"/>
              <a:gd name="connsiteY0" fmla="*/ 172118 h 321944"/>
              <a:gd name="connsiteX1" fmla="*/ 2703037 w 3344016"/>
              <a:gd name="connsiteY1" fmla="*/ 193430 h 321944"/>
              <a:gd name="connsiteX2" fmla="*/ 2436458 w 3344016"/>
              <a:gd name="connsiteY2" fmla="*/ 27981 h 321944"/>
              <a:gd name="connsiteX3" fmla="*/ 1540245 w 3344016"/>
              <a:gd name="connsiteY3" fmla="*/ 11108 h 321944"/>
              <a:gd name="connsiteX4" fmla="*/ 417024 w 3344016"/>
              <a:gd name="connsiteY4" fmla="*/ 0 h 321944"/>
              <a:gd name="connsiteX5" fmla="*/ 220000 w 3344016"/>
              <a:gd name="connsiteY5" fmla="*/ 285156 h 321944"/>
              <a:gd name="connsiteX6" fmla="*/ 0 w 3344016"/>
              <a:gd name="connsiteY6" fmla="*/ 321944 h 321944"/>
              <a:gd name="connsiteX0" fmla="*/ 3344016 w 3344016"/>
              <a:gd name="connsiteY0" fmla="*/ 177653 h 327479"/>
              <a:gd name="connsiteX1" fmla="*/ 2703037 w 3344016"/>
              <a:gd name="connsiteY1" fmla="*/ 198965 h 327479"/>
              <a:gd name="connsiteX2" fmla="*/ 2436458 w 3344016"/>
              <a:gd name="connsiteY2" fmla="*/ 33516 h 327479"/>
              <a:gd name="connsiteX3" fmla="*/ 1540245 w 3344016"/>
              <a:gd name="connsiteY3" fmla="*/ 16643 h 327479"/>
              <a:gd name="connsiteX4" fmla="*/ 169221 w 3344016"/>
              <a:gd name="connsiteY4" fmla="*/ 0 h 327479"/>
              <a:gd name="connsiteX5" fmla="*/ 220000 w 3344016"/>
              <a:gd name="connsiteY5" fmla="*/ 290691 h 327479"/>
              <a:gd name="connsiteX6" fmla="*/ 0 w 3344016"/>
              <a:gd name="connsiteY6" fmla="*/ 327479 h 327479"/>
              <a:gd name="connsiteX0" fmla="*/ 3344016 w 3344016"/>
              <a:gd name="connsiteY0" fmla="*/ 177653 h 327479"/>
              <a:gd name="connsiteX1" fmla="*/ 2703037 w 3344016"/>
              <a:gd name="connsiteY1" fmla="*/ 198965 h 327479"/>
              <a:gd name="connsiteX2" fmla="*/ 2436458 w 3344016"/>
              <a:gd name="connsiteY2" fmla="*/ 33516 h 327479"/>
              <a:gd name="connsiteX3" fmla="*/ 1540245 w 3344016"/>
              <a:gd name="connsiteY3" fmla="*/ 16643 h 327479"/>
              <a:gd name="connsiteX4" fmla="*/ 169221 w 3344016"/>
              <a:gd name="connsiteY4" fmla="*/ 0 h 327479"/>
              <a:gd name="connsiteX5" fmla="*/ 104007 w 3344016"/>
              <a:gd name="connsiteY5" fmla="*/ 189210 h 327479"/>
              <a:gd name="connsiteX6" fmla="*/ 0 w 3344016"/>
              <a:gd name="connsiteY6" fmla="*/ 327479 h 327479"/>
              <a:gd name="connsiteX0" fmla="*/ 4039972 w 4039972"/>
              <a:gd name="connsiteY0" fmla="*/ 177653 h 249984"/>
              <a:gd name="connsiteX1" fmla="*/ 3398993 w 4039972"/>
              <a:gd name="connsiteY1" fmla="*/ 198965 h 249984"/>
              <a:gd name="connsiteX2" fmla="*/ 3132414 w 4039972"/>
              <a:gd name="connsiteY2" fmla="*/ 33516 h 249984"/>
              <a:gd name="connsiteX3" fmla="*/ 2236201 w 4039972"/>
              <a:gd name="connsiteY3" fmla="*/ 16643 h 249984"/>
              <a:gd name="connsiteX4" fmla="*/ 865177 w 4039972"/>
              <a:gd name="connsiteY4" fmla="*/ 0 h 249984"/>
              <a:gd name="connsiteX5" fmla="*/ 799963 w 4039972"/>
              <a:gd name="connsiteY5" fmla="*/ 189210 h 249984"/>
              <a:gd name="connsiteX6" fmla="*/ 0 w 4039972"/>
              <a:gd name="connsiteY6" fmla="*/ 249984 h 249984"/>
              <a:gd name="connsiteX0" fmla="*/ 4039972 w 4039972"/>
              <a:gd name="connsiteY0" fmla="*/ 177653 h 249984"/>
              <a:gd name="connsiteX1" fmla="*/ 3398993 w 4039972"/>
              <a:gd name="connsiteY1" fmla="*/ 198965 h 249984"/>
              <a:gd name="connsiteX2" fmla="*/ 3132414 w 4039972"/>
              <a:gd name="connsiteY2" fmla="*/ 33516 h 249984"/>
              <a:gd name="connsiteX3" fmla="*/ 2236201 w 4039972"/>
              <a:gd name="connsiteY3" fmla="*/ 16643 h 249984"/>
              <a:gd name="connsiteX4" fmla="*/ 865177 w 4039972"/>
              <a:gd name="connsiteY4" fmla="*/ 0 h 249984"/>
              <a:gd name="connsiteX5" fmla="*/ 673426 w 4039972"/>
              <a:gd name="connsiteY5" fmla="*/ 189825 h 249984"/>
              <a:gd name="connsiteX6" fmla="*/ 0 w 4039972"/>
              <a:gd name="connsiteY6" fmla="*/ 249984 h 249984"/>
              <a:gd name="connsiteX0" fmla="*/ 4039972 w 4039972"/>
              <a:gd name="connsiteY0" fmla="*/ 177653 h 249984"/>
              <a:gd name="connsiteX1" fmla="*/ 3398993 w 4039972"/>
              <a:gd name="connsiteY1" fmla="*/ 198965 h 249984"/>
              <a:gd name="connsiteX2" fmla="*/ 3132414 w 4039972"/>
              <a:gd name="connsiteY2" fmla="*/ 33516 h 249984"/>
              <a:gd name="connsiteX3" fmla="*/ 2236201 w 4039972"/>
              <a:gd name="connsiteY3" fmla="*/ 16643 h 249984"/>
              <a:gd name="connsiteX4" fmla="*/ 865177 w 4039972"/>
              <a:gd name="connsiteY4" fmla="*/ 0 h 249984"/>
              <a:gd name="connsiteX5" fmla="*/ 610157 w 4039972"/>
              <a:gd name="connsiteY5" fmla="*/ 189825 h 249984"/>
              <a:gd name="connsiteX6" fmla="*/ 0 w 4039972"/>
              <a:gd name="connsiteY6" fmla="*/ 249984 h 249984"/>
              <a:gd name="connsiteX0" fmla="*/ 4039972 w 4039972"/>
              <a:gd name="connsiteY0" fmla="*/ 178268 h 250599"/>
              <a:gd name="connsiteX1" fmla="*/ 3398993 w 4039972"/>
              <a:gd name="connsiteY1" fmla="*/ 199580 h 250599"/>
              <a:gd name="connsiteX2" fmla="*/ 3132414 w 4039972"/>
              <a:gd name="connsiteY2" fmla="*/ 34131 h 250599"/>
              <a:gd name="connsiteX3" fmla="*/ 2236201 w 4039972"/>
              <a:gd name="connsiteY3" fmla="*/ 17258 h 250599"/>
              <a:gd name="connsiteX4" fmla="*/ 828270 w 4039972"/>
              <a:gd name="connsiteY4" fmla="*/ 0 h 250599"/>
              <a:gd name="connsiteX5" fmla="*/ 610157 w 4039972"/>
              <a:gd name="connsiteY5" fmla="*/ 190440 h 250599"/>
              <a:gd name="connsiteX6" fmla="*/ 0 w 4039972"/>
              <a:gd name="connsiteY6" fmla="*/ 250599 h 250599"/>
              <a:gd name="connsiteX0" fmla="*/ 4055789 w 4055789"/>
              <a:gd name="connsiteY0" fmla="*/ 178268 h 313948"/>
              <a:gd name="connsiteX1" fmla="*/ 3414810 w 4055789"/>
              <a:gd name="connsiteY1" fmla="*/ 199580 h 313948"/>
              <a:gd name="connsiteX2" fmla="*/ 3148231 w 4055789"/>
              <a:gd name="connsiteY2" fmla="*/ 34131 h 313948"/>
              <a:gd name="connsiteX3" fmla="*/ 2252018 w 4055789"/>
              <a:gd name="connsiteY3" fmla="*/ 17258 h 313948"/>
              <a:gd name="connsiteX4" fmla="*/ 844087 w 4055789"/>
              <a:gd name="connsiteY4" fmla="*/ 0 h 313948"/>
              <a:gd name="connsiteX5" fmla="*/ 625974 w 4055789"/>
              <a:gd name="connsiteY5" fmla="*/ 190440 h 313948"/>
              <a:gd name="connsiteX6" fmla="*/ 0 w 4055789"/>
              <a:gd name="connsiteY6" fmla="*/ 313948 h 313948"/>
              <a:gd name="connsiteX0" fmla="*/ 4055789 w 4055789"/>
              <a:gd name="connsiteY0" fmla="*/ 178268 h 313948"/>
              <a:gd name="connsiteX1" fmla="*/ 3414810 w 4055789"/>
              <a:gd name="connsiteY1" fmla="*/ 199580 h 313948"/>
              <a:gd name="connsiteX2" fmla="*/ 3148231 w 4055789"/>
              <a:gd name="connsiteY2" fmla="*/ 34131 h 313948"/>
              <a:gd name="connsiteX3" fmla="*/ 2252018 w 4055789"/>
              <a:gd name="connsiteY3" fmla="*/ 17258 h 313948"/>
              <a:gd name="connsiteX4" fmla="*/ 844087 w 4055789"/>
              <a:gd name="connsiteY4" fmla="*/ 0 h 313948"/>
              <a:gd name="connsiteX5" fmla="*/ 578522 w 4055789"/>
              <a:gd name="connsiteY5" fmla="*/ 227957 h 313948"/>
              <a:gd name="connsiteX6" fmla="*/ 0 w 4055789"/>
              <a:gd name="connsiteY6" fmla="*/ 313948 h 313948"/>
              <a:gd name="connsiteX0" fmla="*/ 4055789 w 4055789"/>
              <a:gd name="connsiteY0" fmla="*/ 178268 h 313948"/>
              <a:gd name="connsiteX1" fmla="*/ 3414810 w 4055789"/>
              <a:gd name="connsiteY1" fmla="*/ 199580 h 313948"/>
              <a:gd name="connsiteX2" fmla="*/ 3148231 w 4055789"/>
              <a:gd name="connsiteY2" fmla="*/ 34131 h 313948"/>
              <a:gd name="connsiteX3" fmla="*/ 2252018 w 4055789"/>
              <a:gd name="connsiteY3" fmla="*/ 17258 h 313948"/>
              <a:gd name="connsiteX4" fmla="*/ 844087 w 4055789"/>
              <a:gd name="connsiteY4" fmla="*/ 0 h 313948"/>
              <a:gd name="connsiteX5" fmla="*/ 581158 w 4055789"/>
              <a:gd name="connsiteY5" fmla="*/ 243333 h 313948"/>
              <a:gd name="connsiteX6" fmla="*/ 0 w 4055789"/>
              <a:gd name="connsiteY6" fmla="*/ 313948 h 313948"/>
              <a:gd name="connsiteX0" fmla="*/ 3836985 w 3836985"/>
              <a:gd name="connsiteY0" fmla="*/ 178268 h 293037"/>
              <a:gd name="connsiteX1" fmla="*/ 3196006 w 3836985"/>
              <a:gd name="connsiteY1" fmla="*/ 199580 h 293037"/>
              <a:gd name="connsiteX2" fmla="*/ 2929427 w 3836985"/>
              <a:gd name="connsiteY2" fmla="*/ 34131 h 293037"/>
              <a:gd name="connsiteX3" fmla="*/ 2033214 w 3836985"/>
              <a:gd name="connsiteY3" fmla="*/ 17258 h 293037"/>
              <a:gd name="connsiteX4" fmla="*/ 625283 w 3836985"/>
              <a:gd name="connsiteY4" fmla="*/ 0 h 293037"/>
              <a:gd name="connsiteX5" fmla="*/ 362354 w 3836985"/>
              <a:gd name="connsiteY5" fmla="*/ 243333 h 293037"/>
              <a:gd name="connsiteX6" fmla="*/ 0 w 3836985"/>
              <a:gd name="connsiteY6" fmla="*/ 293037 h 293037"/>
              <a:gd name="connsiteX0" fmla="*/ 3712336 w 3712336"/>
              <a:gd name="connsiteY0" fmla="*/ 2433921 h 2433924"/>
              <a:gd name="connsiteX1" fmla="*/ 3196006 w 3712336"/>
              <a:gd name="connsiteY1" fmla="*/ 222045 h 2433924"/>
              <a:gd name="connsiteX2" fmla="*/ 2929427 w 3712336"/>
              <a:gd name="connsiteY2" fmla="*/ 56596 h 2433924"/>
              <a:gd name="connsiteX3" fmla="*/ 2033214 w 3712336"/>
              <a:gd name="connsiteY3" fmla="*/ 39723 h 2433924"/>
              <a:gd name="connsiteX4" fmla="*/ 625283 w 3712336"/>
              <a:gd name="connsiteY4" fmla="*/ 22465 h 2433924"/>
              <a:gd name="connsiteX5" fmla="*/ 362354 w 3712336"/>
              <a:gd name="connsiteY5" fmla="*/ 265798 h 2433924"/>
              <a:gd name="connsiteX6" fmla="*/ 0 w 3712336"/>
              <a:gd name="connsiteY6" fmla="*/ 315502 h 2433924"/>
              <a:gd name="connsiteX0" fmla="*/ 3712336 w 3712336"/>
              <a:gd name="connsiteY0" fmla="*/ 2546047 h 2615548"/>
              <a:gd name="connsiteX1" fmla="*/ 3524626 w 3712336"/>
              <a:gd name="connsiteY1" fmla="*/ 2383557 h 2615548"/>
              <a:gd name="connsiteX2" fmla="*/ 2929427 w 3712336"/>
              <a:gd name="connsiteY2" fmla="*/ 168722 h 2615548"/>
              <a:gd name="connsiteX3" fmla="*/ 2033214 w 3712336"/>
              <a:gd name="connsiteY3" fmla="*/ 151849 h 2615548"/>
              <a:gd name="connsiteX4" fmla="*/ 625283 w 3712336"/>
              <a:gd name="connsiteY4" fmla="*/ 134591 h 2615548"/>
              <a:gd name="connsiteX5" fmla="*/ 362354 w 3712336"/>
              <a:gd name="connsiteY5" fmla="*/ 377924 h 2615548"/>
              <a:gd name="connsiteX6" fmla="*/ 0 w 3712336"/>
              <a:gd name="connsiteY6" fmla="*/ 427628 h 2615548"/>
              <a:gd name="connsiteX0" fmla="*/ 3712336 w 3712336"/>
              <a:gd name="connsiteY0" fmla="*/ 2546047 h 2546113"/>
              <a:gd name="connsiteX1" fmla="*/ 3524626 w 3712336"/>
              <a:gd name="connsiteY1" fmla="*/ 2383557 h 2546113"/>
              <a:gd name="connsiteX2" fmla="*/ 2929427 w 3712336"/>
              <a:gd name="connsiteY2" fmla="*/ 168722 h 2546113"/>
              <a:gd name="connsiteX3" fmla="*/ 2033214 w 3712336"/>
              <a:gd name="connsiteY3" fmla="*/ 151849 h 2546113"/>
              <a:gd name="connsiteX4" fmla="*/ 625283 w 3712336"/>
              <a:gd name="connsiteY4" fmla="*/ 134591 h 2546113"/>
              <a:gd name="connsiteX5" fmla="*/ 362354 w 3712336"/>
              <a:gd name="connsiteY5" fmla="*/ 377924 h 2546113"/>
              <a:gd name="connsiteX6" fmla="*/ 0 w 3712336"/>
              <a:gd name="connsiteY6" fmla="*/ 427628 h 2546113"/>
              <a:gd name="connsiteX0" fmla="*/ 3712336 w 3712336"/>
              <a:gd name="connsiteY0" fmla="*/ 2552852 h 2553377"/>
              <a:gd name="connsiteX1" fmla="*/ 3524626 w 3712336"/>
              <a:gd name="connsiteY1" fmla="*/ 2482263 h 2553377"/>
              <a:gd name="connsiteX2" fmla="*/ 2929427 w 3712336"/>
              <a:gd name="connsiteY2" fmla="*/ 175527 h 2553377"/>
              <a:gd name="connsiteX3" fmla="*/ 2033214 w 3712336"/>
              <a:gd name="connsiteY3" fmla="*/ 158654 h 2553377"/>
              <a:gd name="connsiteX4" fmla="*/ 625283 w 3712336"/>
              <a:gd name="connsiteY4" fmla="*/ 141396 h 2553377"/>
              <a:gd name="connsiteX5" fmla="*/ 362354 w 3712336"/>
              <a:gd name="connsiteY5" fmla="*/ 384729 h 2553377"/>
              <a:gd name="connsiteX6" fmla="*/ 0 w 3712336"/>
              <a:gd name="connsiteY6" fmla="*/ 434433 h 2553377"/>
              <a:gd name="connsiteX0" fmla="*/ 3712336 w 3712336"/>
              <a:gd name="connsiteY0" fmla="*/ 2533043 h 2657713"/>
              <a:gd name="connsiteX1" fmla="*/ 3524626 w 3712336"/>
              <a:gd name="connsiteY1" fmla="*/ 2462454 h 2657713"/>
              <a:gd name="connsiteX2" fmla="*/ 3163616 w 3712336"/>
              <a:gd name="connsiteY2" fmla="*/ 183289 h 2657713"/>
              <a:gd name="connsiteX3" fmla="*/ 2033214 w 3712336"/>
              <a:gd name="connsiteY3" fmla="*/ 138845 h 2657713"/>
              <a:gd name="connsiteX4" fmla="*/ 625283 w 3712336"/>
              <a:gd name="connsiteY4" fmla="*/ 121587 h 2657713"/>
              <a:gd name="connsiteX5" fmla="*/ 362354 w 3712336"/>
              <a:gd name="connsiteY5" fmla="*/ 364920 h 2657713"/>
              <a:gd name="connsiteX6" fmla="*/ 0 w 3712336"/>
              <a:gd name="connsiteY6" fmla="*/ 414624 h 2657713"/>
              <a:gd name="connsiteX0" fmla="*/ 3712336 w 3712336"/>
              <a:gd name="connsiteY0" fmla="*/ 2428161 h 2552831"/>
              <a:gd name="connsiteX1" fmla="*/ 3524626 w 3712336"/>
              <a:gd name="connsiteY1" fmla="*/ 2357572 h 2552831"/>
              <a:gd name="connsiteX2" fmla="*/ 3163616 w 3712336"/>
              <a:gd name="connsiteY2" fmla="*/ 78407 h 2552831"/>
              <a:gd name="connsiteX3" fmla="*/ 2033214 w 3712336"/>
              <a:gd name="connsiteY3" fmla="*/ 33963 h 2552831"/>
              <a:gd name="connsiteX4" fmla="*/ 625283 w 3712336"/>
              <a:gd name="connsiteY4" fmla="*/ 16705 h 2552831"/>
              <a:gd name="connsiteX5" fmla="*/ 362354 w 3712336"/>
              <a:gd name="connsiteY5" fmla="*/ 260038 h 2552831"/>
              <a:gd name="connsiteX6" fmla="*/ 0 w 3712336"/>
              <a:gd name="connsiteY6" fmla="*/ 309742 h 2552831"/>
              <a:gd name="connsiteX0" fmla="*/ 3712336 w 3712336"/>
              <a:gd name="connsiteY0" fmla="*/ 2428161 h 2654061"/>
              <a:gd name="connsiteX1" fmla="*/ 3524626 w 3712336"/>
              <a:gd name="connsiteY1" fmla="*/ 2357572 h 2654061"/>
              <a:gd name="connsiteX2" fmla="*/ 3163616 w 3712336"/>
              <a:gd name="connsiteY2" fmla="*/ 78407 h 2654061"/>
              <a:gd name="connsiteX3" fmla="*/ 2033214 w 3712336"/>
              <a:gd name="connsiteY3" fmla="*/ 33963 h 2654061"/>
              <a:gd name="connsiteX4" fmla="*/ 625283 w 3712336"/>
              <a:gd name="connsiteY4" fmla="*/ 16705 h 2654061"/>
              <a:gd name="connsiteX5" fmla="*/ 362354 w 3712336"/>
              <a:gd name="connsiteY5" fmla="*/ 260038 h 2654061"/>
              <a:gd name="connsiteX6" fmla="*/ 0 w 3712336"/>
              <a:gd name="connsiteY6" fmla="*/ 309742 h 2654061"/>
              <a:gd name="connsiteX0" fmla="*/ 3712336 w 3712336"/>
              <a:gd name="connsiteY0" fmla="*/ 2533042 h 2758942"/>
              <a:gd name="connsiteX1" fmla="*/ 3524626 w 3712336"/>
              <a:gd name="connsiteY1" fmla="*/ 2462453 h 2758942"/>
              <a:gd name="connsiteX2" fmla="*/ 3163616 w 3712336"/>
              <a:gd name="connsiteY2" fmla="*/ 183288 h 2758942"/>
              <a:gd name="connsiteX3" fmla="*/ 2033214 w 3712336"/>
              <a:gd name="connsiteY3" fmla="*/ 138844 h 2758942"/>
              <a:gd name="connsiteX4" fmla="*/ 625283 w 3712336"/>
              <a:gd name="connsiteY4" fmla="*/ 121586 h 2758942"/>
              <a:gd name="connsiteX5" fmla="*/ 362354 w 3712336"/>
              <a:gd name="connsiteY5" fmla="*/ 364919 h 2758942"/>
              <a:gd name="connsiteX6" fmla="*/ 0 w 3712336"/>
              <a:gd name="connsiteY6" fmla="*/ 414623 h 2758942"/>
              <a:gd name="connsiteX0" fmla="*/ 3712336 w 3712336"/>
              <a:gd name="connsiteY0" fmla="*/ 2533042 h 2758942"/>
              <a:gd name="connsiteX1" fmla="*/ 3524626 w 3712336"/>
              <a:gd name="connsiteY1" fmla="*/ 2462453 h 2758942"/>
              <a:gd name="connsiteX2" fmla="*/ 3163616 w 3712336"/>
              <a:gd name="connsiteY2" fmla="*/ 183288 h 2758942"/>
              <a:gd name="connsiteX3" fmla="*/ 2033214 w 3712336"/>
              <a:gd name="connsiteY3" fmla="*/ 138844 h 2758942"/>
              <a:gd name="connsiteX4" fmla="*/ 625283 w 3712336"/>
              <a:gd name="connsiteY4" fmla="*/ 121586 h 2758942"/>
              <a:gd name="connsiteX5" fmla="*/ 362354 w 3712336"/>
              <a:gd name="connsiteY5" fmla="*/ 364919 h 2758942"/>
              <a:gd name="connsiteX6" fmla="*/ 0 w 3712336"/>
              <a:gd name="connsiteY6" fmla="*/ 414623 h 2758942"/>
              <a:gd name="connsiteX0" fmla="*/ 3712336 w 3712336"/>
              <a:gd name="connsiteY0" fmla="*/ 2533042 h 2758942"/>
              <a:gd name="connsiteX1" fmla="*/ 3524626 w 3712336"/>
              <a:gd name="connsiteY1" fmla="*/ 2462453 h 2758942"/>
              <a:gd name="connsiteX2" fmla="*/ 3163616 w 3712336"/>
              <a:gd name="connsiteY2" fmla="*/ 183288 h 2758942"/>
              <a:gd name="connsiteX3" fmla="*/ 2033214 w 3712336"/>
              <a:gd name="connsiteY3" fmla="*/ 138844 h 2758942"/>
              <a:gd name="connsiteX4" fmla="*/ 625283 w 3712336"/>
              <a:gd name="connsiteY4" fmla="*/ 121586 h 2758942"/>
              <a:gd name="connsiteX5" fmla="*/ 362354 w 3712336"/>
              <a:gd name="connsiteY5" fmla="*/ 364919 h 2758942"/>
              <a:gd name="connsiteX6" fmla="*/ 0 w 3712336"/>
              <a:gd name="connsiteY6" fmla="*/ 414623 h 2758942"/>
              <a:gd name="connsiteX0" fmla="*/ 3712336 w 3712336"/>
              <a:gd name="connsiteY0" fmla="*/ 2533042 h 2758942"/>
              <a:gd name="connsiteX1" fmla="*/ 3524626 w 3712336"/>
              <a:gd name="connsiteY1" fmla="*/ 2462453 h 2758942"/>
              <a:gd name="connsiteX2" fmla="*/ 3163616 w 3712336"/>
              <a:gd name="connsiteY2" fmla="*/ 183288 h 2758942"/>
              <a:gd name="connsiteX3" fmla="*/ 2033214 w 3712336"/>
              <a:gd name="connsiteY3" fmla="*/ 138844 h 2758942"/>
              <a:gd name="connsiteX4" fmla="*/ 625283 w 3712336"/>
              <a:gd name="connsiteY4" fmla="*/ 121586 h 2758942"/>
              <a:gd name="connsiteX5" fmla="*/ 362354 w 3712336"/>
              <a:gd name="connsiteY5" fmla="*/ 364919 h 2758942"/>
              <a:gd name="connsiteX6" fmla="*/ 0 w 3712336"/>
              <a:gd name="connsiteY6" fmla="*/ 414623 h 2758942"/>
              <a:gd name="connsiteX0" fmla="*/ 3712336 w 3712336"/>
              <a:gd name="connsiteY0" fmla="*/ 2533042 h 2758942"/>
              <a:gd name="connsiteX1" fmla="*/ 3524626 w 3712336"/>
              <a:gd name="connsiteY1" fmla="*/ 2462453 h 2758942"/>
              <a:gd name="connsiteX2" fmla="*/ 3163616 w 3712336"/>
              <a:gd name="connsiteY2" fmla="*/ 183288 h 2758942"/>
              <a:gd name="connsiteX3" fmla="*/ 2033214 w 3712336"/>
              <a:gd name="connsiteY3" fmla="*/ 138844 h 2758942"/>
              <a:gd name="connsiteX4" fmla="*/ 625283 w 3712336"/>
              <a:gd name="connsiteY4" fmla="*/ 121586 h 2758942"/>
              <a:gd name="connsiteX5" fmla="*/ 362354 w 3712336"/>
              <a:gd name="connsiteY5" fmla="*/ 364919 h 2758942"/>
              <a:gd name="connsiteX6" fmla="*/ 0 w 3712336"/>
              <a:gd name="connsiteY6" fmla="*/ 414623 h 2758942"/>
              <a:gd name="connsiteX0" fmla="*/ 3712336 w 3712336"/>
              <a:gd name="connsiteY0" fmla="*/ 2533042 h 2758942"/>
              <a:gd name="connsiteX1" fmla="*/ 3524626 w 3712336"/>
              <a:gd name="connsiteY1" fmla="*/ 2462453 h 2758942"/>
              <a:gd name="connsiteX2" fmla="*/ 3163616 w 3712336"/>
              <a:gd name="connsiteY2" fmla="*/ 183288 h 2758942"/>
              <a:gd name="connsiteX3" fmla="*/ 2033214 w 3712336"/>
              <a:gd name="connsiteY3" fmla="*/ 138844 h 2758942"/>
              <a:gd name="connsiteX4" fmla="*/ 625283 w 3712336"/>
              <a:gd name="connsiteY4" fmla="*/ 121586 h 2758942"/>
              <a:gd name="connsiteX5" fmla="*/ 362354 w 3712336"/>
              <a:gd name="connsiteY5" fmla="*/ 364919 h 2758942"/>
              <a:gd name="connsiteX6" fmla="*/ 0 w 3712336"/>
              <a:gd name="connsiteY6" fmla="*/ 414623 h 2758942"/>
              <a:gd name="connsiteX0" fmla="*/ 3712336 w 3712336"/>
              <a:gd name="connsiteY0" fmla="*/ 2533042 h 2758942"/>
              <a:gd name="connsiteX1" fmla="*/ 3524626 w 3712336"/>
              <a:gd name="connsiteY1" fmla="*/ 2462453 h 2758942"/>
              <a:gd name="connsiteX2" fmla="*/ 3163616 w 3712336"/>
              <a:gd name="connsiteY2" fmla="*/ 183288 h 2758942"/>
              <a:gd name="connsiteX3" fmla="*/ 2033214 w 3712336"/>
              <a:gd name="connsiteY3" fmla="*/ 138844 h 2758942"/>
              <a:gd name="connsiteX4" fmla="*/ 625283 w 3712336"/>
              <a:gd name="connsiteY4" fmla="*/ 121586 h 2758942"/>
              <a:gd name="connsiteX5" fmla="*/ 362354 w 3712336"/>
              <a:gd name="connsiteY5" fmla="*/ 364919 h 2758942"/>
              <a:gd name="connsiteX6" fmla="*/ 0 w 3712336"/>
              <a:gd name="connsiteY6" fmla="*/ 414623 h 2758942"/>
              <a:gd name="connsiteX0" fmla="*/ 3712336 w 3712336"/>
              <a:gd name="connsiteY0" fmla="*/ 2533042 h 2566956"/>
              <a:gd name="connsiteX1" fmla="*/ 3524626 w 3712336"/>
              <a:gd name="connsiteY1" fmla="*/ 2462453 h 2566956"/>
              <a:gd name="connsiteX2" fmla="*/ 3163616 w 3712336"/>
              <a:gd name="connsiteY2" fmla="*/ 183288 h 2566956"/>
              <a:gd name="connsiteX3" fmla="*/ 2033214 w 3712336"/>
              <a:gd name="connsiteY3" fmla="*/ 138844 h 2566956"/>
              <a:gd name="connsiteX4" fmla="*/ 625283 w 3712336"/>
              <a:gd name="connsiteY4" fmla="*/ 121586 h 2566956"/>
              <a:gd name="connsiteX5" fmla="*/ 362354 w 3712336"/>
              <a:gd name="connsiteY5" fmla="*/ 364919 h 2566956"/>
              <a:gd name="connsiteX6" fmla="*/ 0 w 3712336"/>
              <a:gd name="connsiteY6" fmla="*/ 414623 h 2566956"/>
              <a:gd name="connsiteX0" fmla="*/ 3783961 w 3783961"/>
              <a:gd name="connsiteY0" fmla="*/ 2544660 h 2572229"/>
              <a:gd name="connsiteX1" fmla="*/ 3524626 w 3783961"/>
              <a:gd name="connsiteY1" fmla="*/ 2462453 h 2572229"/>
              <a:gd name="connsiteX2" fmla="*/ 3163616 w 3783961"/>
              <a:gd name="connsiteY2" fmla="*/ 183288 h 2572229"/>
              <a:gd name="connsiteX3" fmla="*/ 2033214 w 3783961"/>
              <a:gd name="connsiteY3" fmla="*/ 138844 h 2572229"/>
              <a:gd name="connsiteX4" fmla="*/ 625283 w 3783961"/>
              <a:gd name="connsiteY4" fmla="*/ 121586 h 2572229"/>
              <a:gd name="connsiteX5" fmla="*/ 362354 w 3783961"/>
              <a:gd name="connsiteY5" fmla="*/ 364919 h 2572229"/>
              <a:gd name="connsiteX6" fmla="*/ 0 w 3783961"/>
              <a:gd name="connsiteY6" fmla="*/ 414623 h 2572229"/>
              <a:gd name="connsiteX0" fmla="*/ 3783961 w 3783961"/>
              <a:gd name="connsiteY0" fmla="*/ 2544660 h 2544660"/>
              <a:gd name="connsiteX1" fmla="*/ 3524626 w 3783961"/>
              <a:gd name="connsiteY1" fmla="*/ 2462453 h 2544660"/>
              <a:gd name="connsiteX2" fmla="*/ 3163616 w 3783961"/>
              <a:gd name="connsiteY2" fmla="*/ 183288 h 2544660"/>
              <a:gd name="connsiteX3" fmla="*/ 2033214 w 3783961"/>
              <a:gd name="connsiteY3" fmla="*/ 138844 h 2544660"/>
              <a:gd name="connsiteX4" fmla="*/ 625283 w 3783961"/>
              <a:gd name="connsiteY4" fmla="*/ 121586 h 2544660"/>
              <a:gd name="connsiteX5" fmla="*/ 362354 w 3783961"/>
              <a:gd name="connsiteY5" fmla="*/ 364919 h 2544660"/>
              <a:gd name="connsiteX6" fmla="*/ 0 w 3783961"/>
              <a:gd name="connsiteY6" fmla="*/ 414623 h 2544660"/>
              <a:gd name="connsiteX0" fmla="*/ 3783961 w 3783961"/>
              <a:gd name="connsiteY0" fmla="*/ 2547231 h 2562446"/>
              <a:gd name="connsiteX1" fmla="*/ 3524626 w 3783961"/>
              <a:gd name="connsiteY1" fmla="*/ 2499877 h 2562446"/>
              <a:gd name="connsiteX2" fmla="*/ 3163616 w 3783961"/>
              <a:gd name="connsiteY2" fmla="*/ 185859 h 2562446"/>
              <a:gd name="connsiteX3" fmla="*/ 2033214 w 3783961"/>
              <a:gd name="connsiteY3" fmla="*/ 141415 h 2562446"/>
              <a:gd name="connsiteX4" fmla="*/ 625283 w 3783961"/>
              <a:gd name="connsiteY4" fmla="*/ 124157 h 2562446"/>
              <a:gd name="connsiteX5" fmla="*/ 362354 w 3783961"/>
              <a:gd name="connsiteY5" fmla="*/ 367490 h 2562446"/>
              <a:gd name="connsiteX6" fmla="*/ 0 w 3783961"/>
              <a:gd name="connsiteY6" fmla="*/ 417194 h 2562446"/>
              <a:gd name="connsiteX0" fmla="*/ 3783961 w 3783961"/>
              <a:gd name="connsiteY0" fmla="*/ 2548945 h 2583713"/>
              <a:gd name="connsiteX1" fmla="*/ 3491201 w 3783961"/>
              <a:gd name="connsiteY1" fmla="*/ 2524826 h 2583713"/>
              <a:gd name="connsiteX2" fmla="*/ 3163616 w 3783961"/>
              <a:gd name="connsiteY2" fmla="*/ 187573 h 2583713"/>
              <a:gd name="connsiteX3" fmla="*/ 2033214 w 3783961"/>
              <a:gd name="connsiteY3" fmla="*/ 143129 h 2583713"/>
              <a:gd name="connsiteX4" fmla="*/ 625283 w 3783961"/>
              <a:gd name="connsiteY4" fmla="*/ 125871 h 2583713"/>
              <a:gd name="connsiteX5" fmla="*/ 362354 w 3783961"/>
              <a:gd name="connsiteY5" fmla="*/ 369204 h 2583713"/>
              <a:gd name="connsiteX6" fmla="*/ 0 w 3783961"/>
              <a:gd name="connsiteY6" fmla="*/ 418908 h 2583713"/>
              <a:gd name="connsiteX0" fmla="*/ 3783961 w 3783961"/>
              <a:gd name="connsiteY0" fmla="*/ 2548945 h 2583713"/>
              <a:gd name="connsiteX1" fmla="*/ 3491201 w 3783961"/>
              <a:gd name="connsiteY1" fmla="*/ 2524826 h 2583713"/>
              <a:gd name="connsiteX2" fmla="*/ 3163616 w 3783961"/>
              <a:gd name="connsiteY2" fmla="*/ 187573 h 2583713"/>
              <a:gd name="connsiteX3" fmla="*/ 2033214 w 3783961"/>
              <a:gd name="connsiteY3" fmla="*/ 143129 h 2583713"/>
              <a:gd name="connsiteX4" fmla="*/ 625283 w 3783961"/>
              <a:gd name="connsiteY4" fmla="*/ 125871 h 2583713"/>
              <a:gd name="connsiteX5" fmla="*/ 362354 w 3783961"/>
              <a:gd name="connsiteY5" fmla="*/ 369204 h 2583713"/>
              <a:gd name="connsiteX6" fmla="*/ 0 w 3783961"/>
              <a:gd name="connsiteY6" fmla="*/ 418908 h 2583713"/>
              <a:gd name="connsiteX0" fmla="*/ 3783961 w 3783961"/>
              <a:gd name="connsiteY0" fmla="*/ 2548945 h 2583713"/>
              <a:gd name="connsiteX1" fmla="*/ 3491201 w 3783961"/>
              <a:gd name="connsiteY1" fmla="*/ 2524826 h 2583713"/>
              <a:gd name="connsiteX2" fmla="*/ 3163616 w 3783961"/>
              <a:gd name="connsiteY2" fmla="*/ 187573 h 2583713"/>
              <a:gd name="connsiteX3" fmla="*/ 2033214 w 3783961"/>
              <a:gd name="connsiteY3" fmla="*/ 143129 h 2583713"/>
              <a:gd name="connsiteX4" fmla="*/ 625283 w 3783961"/>
              <a:gd name="connsiteY4" fmla="*/ 125871 h 2583713"/>
              <a:gd name="connsiteX5" fmla="*/ 362354 w 3783961"/>
              <a:gd name="connsiteY5" fmla="*/ 369204 h 2583713"/>
              <a:gd name="connsiteX6" fmla="*/ 0 w 3783961"/>
              <a:gd name="connsiteY6" fmla="*/ 418908 h 2583713"/>
              <a:gd name="connsiteX0" fmla="*/ 3783961 w 3783961"/>
              <a:gd name="connsiteY0" fmla="*/ 2456855 h 2491623"/>
              <a:gd name="connsiteX1" fmla="*/ 3491201 w 3783961"/>
              <a:gd name="connsiteY1" fmla="*/ 2432736 h 2491623"/>
              <a:gd name="connsiteX2" fmla="*/ 3163616 w 3783961"/>
              <a:gd name="connsiteY2" fmla="*/ 95483 h 2491623"/>
              <a:gd name="connsiteX3" fmla="*/ 2033214 w 3783961"/>
              <a:gd name="connsiteY3" fmla="*/ 51039 h 2491623"/>
              <a:gd name="connsiteX4" fmla="*/ 625283 w 3783961"/>
              <a:gd name="connsiteY4" fmla="*/ 33781 h 2491623"/>
              <a:gd name="connsiteX5" fmla="*/ 362354 w 3783961"/>
              <a:gd name="connsiteY5" fmla="*/ 277114 h 2491623"/>
              <a:gd name="connsiteX6" fmla="*/ 0 w 3783961"/>
              <a:gd name="connsiteY6" fmla="*/ 326818 h 2491623"/>
              <a:gd name="connsiteX0" fmla="*/ 3783961 w 3783961"/>
              <a:gd name="connsiteY0" fmla="*/ 2589437 h 2624205"/>
              <a:gd name="connsiteX1" fmla="*/ 3491201 w 3783961"/>
              <a:gd name="connsiteY1" fmla="*/ 2565318 h 2624205"/>
              <a:gd name="connsiteX2" fmla="*/ 3199428 w 3783961"/>
              <a:gd name="connsiteY2" fmla="*/ 59609 h 2624205"/>
              <a:gd name="connsiteX3" fmla="*/ 2033214 w 3783961"/>
              <a:gd name="connsiteY3" fmla="*/ 183621 h 2624205"/>
              <a:gd name="connsiteX4" fmla="*/ 625283 w 3783961"/>
              <a:gd name="connsiteY4" fmla="*/ 166363 h 2624205"/>
              <a:gd name="connsiteX5" fmla="*/ 362354 w 3783961"/>
              <a:gd name="connsiteY5" fmla="*/ 409696 h 2624205"/>
              <a:gd name="connsiteX6" fmla="*/ 0 w 3783961"/>
              <a:gd name="connsiteY6" fmla="*/ 459400 h 2624205"/>
              <a:gd name="connsiteX0" fmla="*/ 3783961 w 3783961"/>
              <a:gd name="connsiteY0" fmla="*/ 2635016 h 2669784"/>
              <a:gd name="connsiteX1" fmla="*/ 3491201 w 3783961"/>
              <a:gd name="connsiteY1" fmla="*/ 2610897 h 2669784"/>
              <a:gd name="connsiteX2" fmla="*/ 3481099 w 3783961"/>
              <a:gd name="connsiteY2" fmla="*/ 2008683 h 2669784"/>
              <a:gd name="connsiteX3" fmla="*/ 3199428 w 3783961"/>
              <a:gd name="connsiteY3" fmla="*/ 105188 h 2669784"/>
              <a:gd name="connsiteX4" fmla="*/ 2033214 w 3783961"/>
              <a:gd name="connsiteY4" fmla="*/ 229200 h 2669784"/>
              <a:gd name="connsiteX5" fmla="*/ 625283 w 3783961"/>
              <a:gd name="connsiteY5" fmla="*/ 211942 h 2669784"/>
              <a:gd name="connsiteX6" fmla="*/ 362354 w 3783961"/>
              <a:gd name="connsiteY6" fmla="*/ 455275 h 2669784"/>
              <a:gd name="connsiteX7" fmla="*/ 0 w 3783961"/>
              <a:gd name="connsiteY7" fmla="*/ 504979 h 2669784"/>
              <a:gd name="connsiteX0" fmla="*/ 3783961 w 3783961"/>
              <a:gd name="connsiteY0" fmla="*/ 2529508 h 2564276"/>
              <a:gd name="connsiteX1" fmla="*/ 3491201 w 3783961"/>
              <a:gd name="connsiteY1" fmla="*/ 2505389 h 2564276"/>
              <a:gd name="connsiteX2" fmla="*/ 3481099 w 3783961"/>
              <a:gd name="connsiteY2" fmla="*/ 1903175 h 2564276"/>
              <a:gd name="connsiteX3" fmla="*/ 3084828 w 3783961"/>
              <a:gd name="connsiteY3" fmla="*/ 133283 h 2564276"/>
              <a:gd name="connsiteX4" fmla="*/ 2033214 w 3783961"/>
              <a:gd name="connsiteY4" fmla="*/ 123692 h 2564276"/>
              <a:gd name="connsiteX5" fmla="*/ 625283 w 3783961"/>
              <a:gd name="connsiteY5" fmla="*/ 106434 h 2564276"/>
              <a:gd name="connsiteX6" fmla="*/ 362354 w 3783961"/>
              <a:gd name="connsiteY6" fmla="*/ 349767 h 2564276"/>
              <a:gd name="connsiteX7" fmla="*/ 0 w 3783961"/>
              <a:gd name="connsiteY7" fmla="*/ 399471 h 2564276"/>
              <a:gd name="connsiteX0" fmla="*/ 3783961 w 3783961"/>
              <a:gd name="connsiteY0" fmla="*/ 2529508 h 2564276"/>
              <a:gd name="connsiteX1" fmla="*/ 3491201 w 3783961"/>
              <a:gd name="connsiteY1" fmla="*/ 2505389 h 2564276"/>
              <a:gd name="connsiteX2" fmla="*/ 3481099 w 3783961"/>
              <a:gd name="connsiteY2" fmla="*/ 1903175 h 2564276"/>
              <a:gd name="connsiteX3" fmla="*/ 3084828 w 3783961"/>
              <a:gd name="connsiteY3" fmla="*/ 133283 h 2564276"/>
              <a:gd name="connsiteX4" fmla="*/ 2033214 w 3783961"/>
              <a:gd name="connsiteY4" fmla="*/ 123692 h 2564276"/>
              <a:gd name="connsiteX5" fmla="*/ 625283 w 3783961"/>
              <a:gd name="connsiteY5" fmla="*/ 106434 h 2564276"/>
              <a:gd name="connsiteX6" fmla="*/ 350416 w 3783961"/>
              <a:gd name="connsiteY6" fmla="*/ 245208 h 2564276"/>
              <a:gd name="connsiteX7" fmla="*/ 0 w 3783961"/>
              <a:gd name="connsiteY7" fmla="*/ 399471 h 2564276"/>
              <a:gd name="connsiteX0" fmla="*/ 3783961 w 3783961"/>
              <a:gd name="connsiteY0" fmla="*/ 2529508 h 2564276"/>
              <a:gd name="connsiteX1" fmla="*/ 3491201 w 3783961"/>
              <a:gd name="connsiteY1" fmla="*/ 2505389 h 2564276"/>
              <a:gd name="connsiteX2" fmla="*/ 3481099 w 3783961"/>
              <a:gd name="connsiteY2" fmla="*/ 1903175 h 2564276"/>
              <a:gd name="connsiteX3" fmla="*/ 3084828 w 3783961"/>
              <a:gd name="connsiteY3" fmla="*/ 133283 h 2564276"/>
              <a:gd name="connsiteX4" fmla="*/ 2033214 w 3783961"/>
              <a:gd name="connsiteY4" fmla="*/ 123692 h 2564276"/>
              <a:gd name="connsiteX5" fmla="*/ 594246 w 3783961"/>
              <a:gd name="connsiteY5" fmla="*/ 65773 h 2564276"/>
              <a:gd name="connsiteX6" fmla="*/ 350416 w 3783961"/>
              <a:gd name="connsiteY6" fmla="*/ 245208 h 2564276"/>
              <a:gd name="connsiteX7" fmla="*/ 0 w 3783961"/>
              <a:gd name="connsiteY7" fmla="*/ 399471 h 2564276"/>
              <a:gd name="connsiteX0" fmla="*/ 3714723 w 3714723"/>
              <a:gd name="connsiteY0" fmla="*/ 2529508 h 2564276"/>
              <a:gd name="connsiteX1" fmla="*/ 3421963 w 3714723"/>
              <a:gd name="connsiteY1" fmla="*/ 2505389 h 2564276"/>
              <a:gd name="connsiteX2" fmla="*/ 3411861 w 3714723"/>
              <a:gd name="connsiteY2" fmla="*/ 1903175 h 2564276"/>
              <a:gd name="connsiteX3" fmla="*/ 3015590 w 3714723"/>
              <a:gd name="connsiteY3" fmla="*/ 133283 h 2564276"/>
              <a:gd name="connsiteX4" fmla="*/ 1963976 w 3714723"/>
              <a:gd name="connsiteY4" fmla="*/ 123692 h 2564276"/>
              <a:gd name="connsiteX5" fmla="*/ 525008 w 3714723"/>
              <a:gd name="connsiteY5" fmla="*/ 65773 h 2564276"/>
              <a:gd name="connsiteX6" fmla="*/ 281178 w 3714723"/>
              <a:gd name="connsiteY6" fmla="*/ 245208 h 2564276"/>
              <a:gd name="connsiteX7" fmla="*/ 0 w 3714723"/>
              <a:gd name="connsiteY7" fmla="*/ 515647 h 2564276"/>
              <a:gd name="connsiteX0" fmla="*/ 3688282 w 3688282"/>
              <a:gd name="connsiteY0" fmla="*/ 2529508 h 2564276"/>
              <a:gd name="connsiteX1" fmla="*/ 3395522 w 3688282"/>
              <a:gd name="connsiteY1" fmla="*/ 2505389 h 2564276"/>
              <a:gd name="connsiteX2" fmla="*/ 3385420 w 3688282"/>
              <a:gd name="connsiteY2" fmla="*/ 1903175 h 2564276"/>
              <a:gd name="connsiteX3" fmla="*/ 2989149 w 3688282"/>
              <a:gd name="connsiteY3" fmla="*/ 133283 h 2564276"/>
              <a:gd name="connsiteX4" fmla="*/ 1937535 w 3688282"/>
              <a:gd name="connsiteY4" fmla="*/ 123692 h 2564276"/>
              <a:gd name="connsiteX5" fmla="*/ 498567 w 3688282"/>
              <a:gd name="connsiteY5" fmla="*/ 65773 h 2564276"/>
              <a:gd name="connsiteX6" fmla="*/ 254737 w 3688282"/>
              <a:gd name="connsiteY6" fmla="*/ 245208 h 2564276"/>
              <a:gd name="connsiteX7" fmla="*/ 0 w 3688282"/>
              <a:gd name="connsiteY7" fmla="*/ 851085 h 2564276"/>
              <a:gd name="connsiteX0" fmla="*/ 3688282 w 3688282"/>
              <a:gd name="connsiteY0" fmla="*/ 2529508 h 2564276"/>
              <a:gd name="connsiteX1" fmla="*/ 3395522 w 3688282"/>
              <a:gd name="connsiteY1" fmla="*/ 2505389 h 2564276"/>
              <a:gd name="connsiteX2" fmla="*/ 3385420 w 3688282"/>
              <a:gd name="connsiteY2" fmla="*/ 1903175 h 2564276"/>
              <a:gd name="connsiteX3" fmla="*/ 2989149 w 3688282"/>
              <a:gd name="connsiteY3" fmla="*/ 133283 h 2564276"/>
              <a:gd name="connsiteX4" fmla="*/ 1937535 w 3688282"/>
              <a:gd name="connsiteY4" fmla="*/ 123692 h 2564276"/>
              <a:gd name="connsiteX5" fmla="*/ 498567 w 3688282"/>
              <a:gd name="connsiteY5" fmla="*/ 65773 h 2564276"/>
              <a:gd name="connsiteX6" fmla="*/ 254737 w 3688282"/>
              <a:gd name="connsiteY6" fmla="*/ 245208 h 2564276"/>
              <a:gd name="connsiteX7" fmla="*/ 0 w 3688282"/>
              <a:gd name="connsiteY7" fmla="*/ 851085 h 2564276"/>
              <a:gd name="connsiteX0" fmla="*/ 3688282 w 3688282"/>
              <a:gd name="connsiteY0" fmla="*/ 2529508 h 2564276"/>
              <a:gd name="connsiteX1" fmla="*/ 3395522 w 3688282"/>
              <a:gd name="connsiteY1" fmla="*/ 2505389 h 2564276"/>
              <a:gd name="connsiteX2" fmla="*/ 3385420 w 3688282"/>
              <a:gd name="connsiteY2" fmla="*/ 1903175 h 2564276"/>
              <a:gd name="connsiteX3" fmla="*/ 2989149 w 3688282"/>
              <a:gd name="connsiteY3" fmla="*/ 133283 h 2564276"/>
              <a:gd name="connsiteX4" fmla="*/ 1937535 w 3688282"/>
              <a:gd name="connsiteY4" fmla="*/ 123692 h 2564276"/>
              <a:gd name="connsiteX5" fmla="*/ 498567 w 3688282"/>
              <a:gd name="connsiteY5" fmla="*/ 65773 h 2564276"/>
              <a:gd name="connsiteX6" fmla="*/ 254737 w 3688282"/>
              <a:gd name="connsiteY6" fmla="*/ 245208 h 2564276"/>
              <a:gd name="connsiteX7" fmla="*/ 0 w 3688282"/>
              <a:gd name="connsiteY7" fmla="*/ 851085 h 2564276"/>
              <a:gd name="connsiteX0" fmla="*/ 3688282 w 3688282"/>
              <a:gd name="connsiteY0" fmla="*/ 2529508 h 2564276"/>
              <a:gd name="connsiteX1" fmla="*/ 3395522 w 3688282"/>
              <a:gd name="connsiteY1" fmla="*/ 2505389 h 2564276"/>
              <a:gd name="connsiteX2" fmla="*/ 3385420 w 3688282"/>
              <a:gd name="connsiteY2" fmla="*/ 1903175 h 2564276"/>
              <a:gd name="connsiteX3" fmla="*/ 2989149 w 3688282"/>
              <a:gd name="connsiteY3" fmla="*/ 133283 h 2564276"/>
              <a:gd name="connsiteX4" fmla="*/ 1937535 w 3688282"/>
              <a:gd name="connsiteY4" fmla="*/ 123692 h 2564276"/>
              <a:gd name="connsiteX5" fmla="*/ 498567 w 3688282"/>
              <a:gd name="connsiteY5" fmla="*/ 65773 h 2564276"/>
              <a:gd name="connsiteX6" fmla="*/ 254737 w 3688282"/>
              <a:gd name="connsiteY6" fmla="*/ 245208 h 2564276"/>
              <a:gd name="connsiteX7" fmla="*/ 0 w 3688282"/>
              <a:gd name="connsiteY7" fmla="*/ 851085 h 2564276"/>
              <a:gd name="connsiteX0" fmla="*/ 3688282 w 3688282"/>
              <a:gd name="connsiteY0" fmla="*/ 2529508 h 2564276"/>
              <a:gd name="connsiteX1" fmla="*/ 3395522 w 3688282"/>
              <a:gd name="connsiteY1" fmla="*/ 2505389 h 2564276"/>
              <a:gd name="connsiteX2" fmla="*/ 3385420 w 3688282"/>
              <a:gd name="connsiteY2" fmla="*/ 1903175 h 2564276"/>
              <a:gd name="connsiteX3" fmla="*/ 2989149 w 3688282"/>
              <a:gd name="connsiteY3" fmla="*/ 133283 h 2564276"/>
              <a:gd name="connsiteX4" fmla="*/ 1937535 w 3688282"/>
              <a:gd name="connsiteY4" fmla="*/ 123692 h 2564276"/>
              <a:gd name="connsiteX5" fmla="*/ 498567 w 3688282"/>
              <a:gd name="connsiteY5" fmla="*/ 65773 h 2564276"/>
              <a:gd name="connsiteX6" fmla="*/ 254737 w 3688282"/>
              <a:gd name="connsiteY6" fmla="*/ 245208 h 2564276"/>
              <a:gd name="connsiteX7" fmla="*/ 0 w 3688282"/>
              <a:gd name="connsiteY7" fmla="*/ 851085 h 2564276"/>
              <a:gd name="connsiteX0" fmla="*/ 3688282 w 3688282"/>
              <a:gd name="connsiteY0" fmla="*/ 2529508 h 2564276"/>
              <a:gd name="connsiteX1" fmla="*/ 3395522 w 3688282"/>
              <a:gd name="connsiteY1" fmla="*/ 2505389 h 2564276"/>
              <a:gd name="connsiteX2" fmla="*/ 3385420 w 3688282"/>
              <a:gd name="connsiteY2" fmla="*/ 1903175 h 2564276"/>
              <a:gd name="connsiteX3" fmla="*/ 2989149 w 3688282"/>
              <a:gd name="connsiteY3" fmla="*/ 133283 h 2564276"/>
              <a:gd name="connsiteX4" fmla="*/ 1937535 w 3688282"/>
              <a:gd name="connsiteY4" fmla="*/ 123692 h 2564276"/>
              <a:gd name="connsiteX5" fmla="*/ 498567 w 3688282"/>
              <a:gd name="connsiteY5" fmla="*/ 65773 h 2564276"/>
              <a:gd name="connsiteX6" fmla="*/ 239628 w 3688282"/>
              <a:gd name="connsiteY6" fmla="*/ 199257 h 2564276"/>
              <a:gd name="connsiteX7" fmla="*/ 0 w 3688282"/>
              <a:gd name="connsiteY7" fmla="*/ 851085 h 2564276"/>
              <a:gd name="connsiteX0" fmla="*/ 3688282 w 3688282"/>
              <a:gd name="connsiteY0" fmla="*/ 2529508 h 2564276"/>
              <a:gd name="connsiteX1" fmla="*/ 3395522 w 3688282"/>
              <a:gd name="connsiteY1" fmla="*/ 2505389 h 2564276"/>
              <a:gd name="connsiteX2" fmla="*/ 3385420 w 3688282"/>
              <a:gd name="connsiteY2" fmla="*/ 1903175 h 2564276"/>
              <a:gd name="connsiteX3" fmla="*/ 2989149 w 3688282"/>
              <a:gd name="connsiteY3" fmla="*/ 133283 h 2564276"/>
              <a:gd name="connsiteX4" fmla="*/ 1937535 w 3688282"/>
              <a:gd name="connsiteY4" fmla="*/ 123692 h 2564276"/>
              <a:gd name="connsiteX5" fmla="*/ 498567 w 3688282"/>
              <a:gd name="connsiteY5" fmla="*/ 65773 h 2564276"/>
              <a:gd name="connsiteX6" fmla="*/ 239628 w 3688282"/>
              <a:gd name="connsiteY6" fmla="*/ 199257 h 2564276"/>
              <a:gd name="connsiteX7" fmla="*/ 0 w 3688282"/>
              <a:gd name="connsiteY7" fmla="*/ 851085 h 2564276"/>
              <a:gd name="connsiteX0" fmla="*/ 3688282 w 3688282"/>
              <a:gd name="connsiteY0" fmla="*/ 2529508 h 2564276"/>
              <a:gd name="connsiteX1" fmla="*/ 3395522 w 3688282"/>
              <a:gd name="connsiteY1" fmla="*/ 2505389 h 2564276"/>
              <a:gd name="connsiteX2" fmla="*/ 3385420 w 3688282"/>
              <a:gd name="connsiteY2" fmla="*/ 1903175 h 2564276"/>
              <a:gd name="connsiteX3" fmla="*/ 2989149 w 3688282"/>
              <a:gd name="connsiteY3" fmla="*/ 133283 h 2564276"/>
              <a:gd name="connsiteX4" fmla="*/ 1937535 w 3688282"/>
              <a:gd name="connsiteY4" fmla="*/ 123692 h 2564276"/>
              <a:gd name="connsiteX5" fmla="*/ 498567 w 3688282"/>
              <a:gd name="connsiteY5" fmla="*/ 65773 h 2564276"/>
              <a:gd name="connsiteX6" fmla="*/ 216965 w 3688282"/>
              <a:gd name="connsiteY6" fmla="*/ 268182 h 2564276"/>
              <a:gd name="connsiteX7" fmla="*/ 0 w 3688282"/>
              <a:gd name="connsiteY7" fmla="*/ 851085 h 2564276"/>
              <a:gd name="connsiteX0" fmla="*/ 3688282 w 3688282"/>
              <a:gd name="connsiteY0" fmla="*/ 2529508 h 2564276"/>
              <a:gd name="connsiteX1" fmla="*/ 3395522 w 3688282"/>
              <a:gd name="connsiteY1" fmla="*/ 2505389 h 2564276"/>
              <a:gd name="connsiteX2" fmla="*/ 3385420 w 3688282"/>
              <a:gd name="connsiteY2" fmla="*/ 1903175 h 2564276"/>
              <a:gd name="connsiteX3" fmla="*/ 2989149 w 3688282"/>
              <a:gd name="connsiteY3" fmla="*/ 133283 h 2564276"/>
              <a:gd name="connsiteX4" fmla="*/ 1937535 w 3688282"/>
              <a:gd name="connsiteY4" fmla="*/ 123692 h 2564276"/>
              <a:gd name="connsiteX5" fmla="*/ 498567 w 3688282"/>
              <a:gd name="connsiteY5" fmla="*/ 65773 h 2564276"/>
              <a:gd name="connsiteX6" fmla="*/ 216965 w 3688282"/>
              <a:gd name="connsiteY6" fmla="*/ 268182 h 2564276"/>
              <a:gd name="connsiteX7" fmla="*/ 0 w 3688282"/>
              <a:gd name="connsiteY7" fmla="*/ 851085 h 2564276"/>
              <a:gd name="connsiteX0" fmla="*/ 3688282 w 3960967"/>
              <a:gd name="connsiteY0" fmla="*/ 2515741 h 2550509"/>
              <a:gd name="connsiteX1" fmla="*/ 3395522 w 3960967"/>
              <a:gd name="connsiteY1" fmla="*/ 2491622 h 2550509"/>
              <a:gd name="connsiteX2" fmla="*/ 3958420 w 3960967"/>
              <a:gd name="connsiteY2" fmla="*/ 1703526 h 2550509"/>
              <a:gd name="connsiteX3" fmla="*/ 2989149 w 3960967"/>
              <a:gd name="connsiteY3" fmla="*/ 119516 h 2550509"/>
              <a:gd name="connsiteX4" fmla="*/ 1937535 w 3960967"/>
              <a:gd name="connsiteY4" fmla="*/ 109925 h 2550509"/>
              <a:gd name="connsiteX5" fmla="*/ 498567 w 3960967"/>
              <a:gd name="connsiteY5" fmla="*/ 52006 h 2550509"/>
              <a:gd name="connsiteX6" fmla="*/ 216965 w 3960967"/>
              <a:gd name="connsiteY6" fmla="*/ 254415 h 2550509"/>
              <a:gd name="connsiteX7" fmla="*/ 0 w 3960967"/>
              <a:gd name="connsiteY7" fmla="*/ 837318 h 2550509"/>
              <a:gd name="connsiteX0" fmla="*/ 3688282 w 3958504"/>
              <a:gd name="connsiteY0" fmla="*/ 2463735 h 2498503"/>
              <a:gd name="connsiteX1" fmla="*/ 3395522 w 3958504"/>
              <a:gd name="connsiteY1" fmla="*/ 2439616 h 2498503"/>
              <a:gd name="connsiteX2" fmla="*/ 3958420 w 3958504"/>
              <a:gd name="connsiteY2" fmla="*/ 1651520 h 2498503"/>
              <a:gd name="connsiteX3" fmla="*/ 3344833 w 3958504"/>
              <a:gd name="connsiteY3" fmla="*/ 896372 h 2498503"/>
              <a:gd name="connsiteX4" fmla="*/ 2989149 w 3958504"/>
              <a:gd name="connsiteY4" fmla="*/ 67510 h 2498503"/>
              <a:gd name="connsiteX5" fmla="*/ 1937535 w 3958504"/>
              <a:gd name="connsiteY5" fmla="*/ 57919 h 2498503"/>
              <a:gd name="connsiteX6" fmla="*/ 498567 w 3958504"/>
              <a:gd name="connsiteY6" fmla="*/ 0 h 2498503"/>
              <a:gd name="connsiteX7" fmla="*/ 216965 w 3958504"/>
              <a:gd name="connsiteY7" fmla="*/ 202409 h 2498503"/>
              <a:gd name="connsiteX8" fmla="*/ 0 w 3958504"/>
              <a:gd name="connsiteY8" fmla="*/ 785312 h 2498503"/>
              <a:gd name="connsiteX0" fmla="*/ 3688282 w 3974776"/>
              <a:gd name="connsiteY0" fmla="*/ 2463735 h 2463735"/>
              <a:gd name="connsiteX1" fmla="*/ 3837210 w 3974776"/>
              <a:gd name="connsiteY1" fmla="*/ 2288587 h 2463735"/>
              <a:gd name="connsiteX2" fmla="*/ 3958420 w 3974776"/>
              <a:gd name="connsiteY2" fmla="*/ 1651520 h 2463735"/>
              <a:gd name="connsiteX3" fmla="*/ 3344833 w 3974776"/>
              <a:gd name="connsiteY3" fmla="*/ 896372 h 2463735"/>
              <a:gd name="connsiteX4" fmla="*/ 2989149 w 3974776"/>
              <a:gd name="connsiteY4" fmla="*/ 67510 h 2463735"/>
              <a:gd name="connsiteX5" fmla="*/ 1937535 w 3974776"/>
              <a:gd name="connsiteY5" fmla="*/ 57919 h 2463735"/>
              <a:gd name="connsiteX6" fmla="*/ 498567 w 3974776"/>
              <a:gd name="connsiteY6" fmla="*/ 0 h 2463735"/>
              <a:gd name="connsiteX7" fmla="*/ 216965 w 3974776"/>
              <a:gd name="connsiteY7" fmla="*/ 202409 h 2463735"/>
              <a:gd name="connsiteX8" fmla="*/ 0 w 3974776"/>
              <a:gd name="connsiteY8" fmla="*/ 785312 h 2463735"/>
              <a:gd name="connsiteX0" fmla="*/ 3688282 w 3974776"/>
              <a:gd name="connsiteY0" fmla="*/ 2463735 h 2463735"/>
              <a:gd name="connsiteX1" fmla="*/ 3837210 w 3974776"/>
              <a:gd name="connsiteY1" fmla="*/ 2288587 h 2463735"/>
              <a:gd name="connsiteX2" fmla="*/ 3958420 w 3974776"/>
              <a:gd name="connsiteY2" fmla="*/ 1651520 h 2463735"/>
              <a:gd name="connsiteX3" fmla="*/ 3344833 w 3974776"/>
              <a:gd name="connsiteY3" fmla="*/ 896372 h 2463735"/>
              <a:gd name="connsiteX4" fmla="*/ 2989149 w 3974776"/>
              <a:gd name="connsiteY4" fmla="*/ 67510 h 2463735"/>
              <a:gd name="connsiteX5" fmla="*/ 1937535 w 3974776"/>
              <a:gd name="connsiteY5" fmla="*/ 57919 h 2463735"/>
              <a:gd name="connsiteX6" fmla="*/ 498567 w 3974776"/>
              <a:gd name="connsiteY6" fmla="*/ 0 h 2463735"/>
              <a:gd name="connsiteX7" fmla="*/ 216965 w 3974776"/>
              <a:gd name="connsiteY7" fmla="*/ 202409 h 2463735"/>
              <a:gd name="connsiteX8" fmla="*/ 0 w 3974776"/>
              <a:gd name="connsiteY8" fmla="*/ 785312 h 2463735"/>
              <a:gd name="connsiteX0" fmla="*/ 3688282 w 3981880"/>
              <a:gd name="connsiteY0" fmla="*/ 2463735 h 2463735"/>
              <a:gd name="connsiteX1" fmla="*/ 3837210 w 3981880"/>
              <a:gd name="connsiteY1" fmla="*/ 2288587 h 2463735"/>
              <a:gd name="connsiteX2" fmla="*/ 3958420 w 3981880"/>
              <a:gd name="connsiteY2" fmla="*/ 1651520 h 2463735"/>
              <a:gd name="connsiteX3" fmla="*/ 3344833 w 3981880"/>
              <a:gd name="connsiteY3" fmla="*/ 896372 h 2463735"/>
              <a:gd name="connsiteX4" fmla="*/ 2989149 w 3981880"/>
              <a:gd name="connsiteY4" fmla="*/ 67510 h 2463735"/>
              <a:gd name="connsiteX5" fmla="*/ 1937535 w 3981880"/>
              <a:gd name="connsiteY5" fmla="*/ 57919 h 2463735"/>
              <a:gd name="connsiteX6" fmla="*/ 498567 w 3981880"/>
              <a:gd name="connsiteY6" fmla="*/ 0 h 2463735"/>
              <a:gd name="connsiteX7" fmla="*/ 216965 w 3981880"/>
              <a:gd name="connsiteY7" fmla="*/ 202409 h 2463735"/>
              <a:gd name="connsiteX8" fmla="*/ 0 w 3981880"/>
              <a:gd name="connsiteY8" fmla="*/ 785312 h 2463735"/>
              <a:gd name="connsiteX0" fmla="*/ 3702607 w 3981420"/>
              <a:gd name="connsiteY0" fmla="*/ 2492779 h 2492779"/>
              <a:gd name="connsiteX1" fmla="*/ 3837210 w 3981420"/>
              <a:gd name="connsiteY1" fmla="*/ 2288587 h 2492779"/>
              <a:gd name="connsiteX2" fmla="*/ 3958420 w 3981420"/>
              <a:gd name="connsiteY2" fmla="*/ 1651520 h 2492779"/>
              <a:gd name="connsiteX3" fmla="*/ 3344833 w 3981420"/>
              <a:gd name="connsiteY3" fmla="*/ 896372 h 2492779"/>
              <a:gd name="connsiteX4" fmla="*/ 2989149 w 3981420"/>
              <a:gd name="connsiteY4" fmla="*/ 67510 h 2492779"/>
              <a:gd name="connsiteX5" fmla="*/ 1937535 w 3981420"/>
              <a:gd name="connsiteY5" fmla="*/ 57919 h 2492779"/>
              <a:gd name="connsiteX6" fmla="*/ 498567 w 3981420"/>
              <a:gd name="connsiteY6" fmla="*/ 0 h 2492779"/>
              <a:gd name="connsiteX7" fmla="*/ 216965 w 3981420"/>
              <a:gd name="connsiteY7" fmla="*/ 202409 h 2492779"/>
              <a:gd name="connsiteX8" fmla="*/ 0 w 3981420"/>
              <a:gd name="connsiteY8" fmla="*/ 785312 h 2492779"/>
              <a:gd name="connsiteX0" fmla="*/ 3702607 w 3981420"/>
              <a:gd name="connsiteY0" fmla="*/ 2492779 h 2492779"/>
              <a:gd name="connsiteX1" fmla="*/ 3837210 w 3981420"/>
              <a:gd name="connsiteY1" fmla="*/ 2288587 h 2492779"/>
              <a:gd name="connsiteX2" fmla="*/ 3958420 w 3981420"/>
              <a:gd name="connsiteY2" fmla="*/ 1651520 h 2492779"/>
              <a:gd name="connsiteX3" fmla="*/ 3344833 w 3981420"/>
              <a:gd name="connsiteY3" fmla="*/ 896372 h 2492779"/>
              <a:gd name="connsiteX4" fmla="*/ 2989149 w 3981420"/>
              <a:gd name="connsiteY4" fmla="*/ 67510 h 2492779"/>
              <a:gd name="connsiteX5" fmla="*/ 1937535 w 3981420"/>
              <a:gd name="connsiteY5" fmla="*/ 57919 h 2492779"/>
              <a:gd name="connsiteX6" fmla="*/ 498567 w 3981420"/>
              <a:gd name="connsiteY6" fmla="*/ 0 h 2492779"/>
              <a:gd name="connsiteX7" fmla="*/ 216965 w 3981420"/>
              <a:gd name="connsiteY7" fmla="*/ 202409 h 2492779"/>
              <a:gd name="connsiteX8" fmla="*/ 0 w 3981420"/>
              <a:gd name="connsiteY8" fmla="*/ 785312 h 2492779"/>
              <a:gd name="connsiteX0" fmla="*/ 3702607 w 3967186"/>
              <a:gd name="connsiteY0" fmla="*/ 2492779 h 2492779"/>
              <a:gd name="connsiteX1" fmla="*/ 3958420 w 3967186"/>
              <a:gd name="connsiteY1" fmla="*/ 1651520 h 2492779"/>
              <a:gd name="connsiteX2" fmla="*/ 3344833 w 3967186"/>
              <a:gd name="connsiteY2" fmla="*/ 896372 h 2492779"/>
              <a:gd name="connsiteX3" fmla="*/ 2989149 w 3967186"/>
              <a:gd name="connsiteY3" fmla="*/ 67510 h 2492779"/>
              <a:gd name="connsiteX4" fmla="*/ 1937535 w 3967186"/>
              <a:gd name="connsiteY4" fmla="*/ 57919 h 2492779"/>
              <a:gd name="connsiteX5" fmla="*/ 498567 w 3967186"/>
              <a:gd name="connsiteY5" fmla="*/ 0 h 2492779"/>
              <a:gd name="connsiteX6" fmla="*/ 216965 w 3967186"/>
              <a:gd name="connsiteY6" fmla="*/ 202409 h 2492779"/>
              <a:gd name="connsiteX7" fmla="*/ 0 w 3967186"/>
              <a:gd name="connsiteY7" fmla="*/ 785312 h 2492779"/>
              <a:gd name="connsiteX0" fmla="*/ 3738419 w 3969992"/>
              <a:gd name="connsiteY0" fmla="*/ 2516014 h 2516014"/>
              <a:gd name="connsiteX1" fmla="*/ 3958420 w 3969992"/>
              <a:gd name="connsiteY1" fmla="*/ 1651520 h 2516014"/>
              <a:gd name="connsiteX2" fmla="*/ 3344833 w 3969992"/>
              <a:gd name="connsiteY2" fmla="*/ 896372 h 2516014"/>
              <a:gd name="connsiteX3" fmla="*/ 2989149 w 3969992"/>
              <a:gd name="connsiteY3" fmla="*/ 67510 h 2516014"/>
              <a:gd name="connsiteX4" fmla="*/ 1937535 w 3969992"/>
              <a:gd name="connsiteY4" fmla="*/ 57919 h 2516014"/>
              <a:gd name="connsiteX5" fmla="*/ 498567 w 3969992"/>
              <a:gd name="connsiteY5" fmla="*/ 0 h 2516014"/>
              <a:gd name="connsiteX6" fmla="*/ 216965 w 3969992"/>
              <a:gd name="connsiteY6" fmla="*/ 202409 h 2516014"/>
              <a:gd name="connsiteX7" fmla="*/ 0 w 3969992"/>
              <a:gd name="connsiteY7" fmla="*/ 785312 h 2516014"/>
              <a:gd name="connsiteX0" fmla="*/ 3738419 w 3957111"/>
              <a:gd name="connsiteY0" fmla="*/ 2516014 h 2516014"/>
              <a:gd name="connsiteX1" fmla="*/ 3944959 w 3957111"/>
              <a:gd name="connsiteY1" fmla="*/ 1631869 h 2516014"/>
              <a:gd name="connsiteX2" fmla="*/ 3344833 w 3957111"/>
              <a:gd name="connsiteY2" fmla="*/ 896372 h 2516014"/>
              <a:gd name="connsiteX3" fmla="*/ 2989149 w 3957111"/>
              <a:gd name="connsiteY3" fmla="*/ 67510 h 2516014"/>
              <a:gd name="connsiteX4" fmla="*/ 1937535 w 3957111"/>
              <a:gd name="connsiteY4" fmla="*/ 57919 h 2516014"/>
              <a:gd name="connsiteX5" fmla="*/ 498567 w 3957111"/>
              <a:gd name="connsiteY5" fmla="*/ 0 h 2516014"/>
              <a:gd name="connsiteX6" fmla="*/ 216965 w 3957111"/>
              <a:gd name="connsiteY6" fmla="*/ 202409 h 2516014"/>
              <a:gd name="connsiteX7" fmla="*/ 0 w 3957111"/>
              <a:gd name="connsiteY7" fmla="*/ 785312 h 2516014"/>
              <a:gd name="connsiteX0" fmla="*/ 3738419 w 3968702"/>
              <a:gd name="connsiteY0" fmla="*/ 2516014 h 2516014"/>
              <a:gd name="connsiteX1" fmla="*/ 3957074 w 3968702"/>
              <a:gd name="connsiteY1" fmla="*/ 1631869 h 2516014"/>
              <a:gd name="connsiteX2" fmla="*/ 3344833 w 3968702"/>
              <a:gd name="connsiteY2" fmla="*/ 896372 h 2516014"/>
              <a:gd name="connsiteX3" fmla="*/ 2989149 w 3968702"/>
              <a:gd name="connsiteY3" fmla="*/ 67510 h 2516014"/>
              <a:gd name="connsiteX4" fmla="*/ 1937535 w 3968702"/>
              <a:gd name="connsiteY4" fmla="*/ 57919 h 2516014"/>
              <a:gd name="connsiteX5" fmla="*/ 498567 w 3968702"/>
              <a:gd name="connsiteY5" fmla="*/ 0 h 2516014"/>
              <a:gd name="connsiteX6" fmla="*/ 216965 w 3968702"/>
              <a:gd name="connsiteY6" fmla="*/ 202409 h 2516014"/>
              <a:gd name="connsiteX7" fmla="*/ 0 w 3968702"/>
              <a:gd name="connsiteY7" fmla="*/ 785312 h 2516014"/>
              <a:gd name="connsiteX0" fmla="*/ 3582525 w 3960104"/>
              <a:gd name="connsiteY0" fmla="*/ 3038158 h 3038158"/>
              <a:gd name="connsiteX1" fmla="*/ 3957074 w 3960104"/>
              <a:gd name="connsiteY1" fmla="*/ 1631869 h 3038158"/>
              <a:gd name="connsiteX2" fmla="*/ 3344833 w 3960104"/>
              <a:gd name="connsiteY2" fmla="*/ 896372 h 3038158"/>
              <a:gd name="connsiteX3" fmla="*/ 2989149 w 3960104"/>
              <a:gd name="connsiteY3" fmla="*/ 67510 h 3038158"/>
              <a:gd name="connsiteX4" fmla="*/ 1937535 w 3960104"/>
              <a:gd name="connsiteY4" fmla="*/ 57919 h 3038158"/>
              <a:gd name="connsiteX5" fmla="*/ 498567 w 3960104"/>
              <a:gd name="connsiteY5" fmla="*/ 0 h 3038158"/>
              <a:gd name="connsiteX6" fmla="*/ 216965 w 3960104"/>
              <a:gd name="connsiteY6" fmla="*/ 202409 h 3038158"/>
              <a:gd name="connsiteX7" fmla="*/ 0 w 3960104"/>
              <a:gd name="connsiteY7" fmla="*/ 785312 h 3038158"/>
              <a:gd name="connsiteX0" fmla="*/ 3582525 w 3960355"/>
              <a:gd name="connsiteY0" fmla="*/ 3038158 h 3038158"/>
              <a:gd name="connsiteX1" fmla="*/ 3957074 w 3960355"/>
              <a:gd name="connsiteY1" fmla="*/ 1631869 h 3038158"/>
              <a:gd name="connsiteX2" fmla="*/ 3344833 w 3960355"/>
              <a:gd name="connsiteY2" fmla="*/ 896372 h 3038158"/>
              <a:gd name="connsiteX3" fmla="*/ 2989149 w 3960355"/>
              <a:gd name="connsiteY3" fmla="*/ 67510 h 3038158"/>
              <a:gd name="connsiteX4" fmla="*/ 1937535 w 3960355"/>
              <a:gd name="connsiteY4" fmla="*/ 57919 h 3038158"/>
              <a:gd name="connsiteX5" fmla="*/ 498567 w 3960355"/>
              <a:gd name="connsiteY5" fmla="*/ 0 h 3038158"/>
              <a:gd name="connsiteX6" fmla="*/ 216965 w 3960355"/>
              <a:gd name="connsiteY6" fmla="*/ 202409 h 3038158"/>
              <a:gd name="connsiteX7" fmla="*/ 0 w 3960355"/>
              <a:gd name="connsiteY7" fmla="*/ 785312 h 3038158"/>
              <a:gd name="connsiteX0" fmla="*/ 3576451 w 3960153"/>
              <a:gd name="connsiteY0" fmla="*/ 3131750 h 3131750"/>
              <a:gd name="connsiteX1" fmla="*/ 3957074 w 3960153"/>
              <a:gd name="connsiteY1" fmla="*/ 1631869 h 3131750"/>
              <a:gd name="connsiteX2" fmla="*/ 3344833 w 3960153"/>
              <a:gd name="connsiteY2" fmla="*/ 896372 h 3131750"/>
              <a:gd name="connsiteX3" fmla="*/ 2989149 w 3960153"/>
              <a:gd name="connsiteY3" fmla="*/ 67510 h 3131750"/>
              <a:gd name="connsiteX4" fmla="*/ 1937535 w 3960153"/>
              <a:gd name="connsiteY4" fmla="*/ 57919 h 3131750"/>
              <a:gd name="connsiteX5" fmla="*/ 498567 w 3960153"/>
              <a:gd name="connsiteY5" fmla="*/ 0 h 3131750"/>
              <a:gd name="connsiteX6" fmla="*/ 216965 w 3960153"/>
              <a:gd name="connsiteY6" fmla="*/ 202409 h 3131750"/>
              <a:gd name="connsiteX7" fmla="*/ 0 w 3960153"/>
              <a:gd name="connsiteY7" fmla="*/ 785312 h 3131750"/>
              <a:gd name="connsiteX0" fmla="*/ 3576451 w 3960153"/>
              <a:gd name="connsiteY0" fmla="*/ 3131750 h 3131750"/>
              <a:gd name="connsiteX1" fmla="*/ 3957074 w 3960153"/>
              <a:gd name="connsiteY1" fmla="*/ 1631869 h 3131750"/>
              <a:gd name="connsiteX2" fmla="*/ 3344833 w 3960153"/>
              <a:gd name="connsiteY2" fmla="*/ 896372 h 3131750"/>
              <a:gd name="connsiteX3" fmla="*/ 2991785 w 3960153"/>
              <a:gd name="connsiteY3" fmla="*/ 118821 h 3131750"/>
              <a:gd name="connsiteX4" fmla="*/ 1937535 w 3960153"/>
              <a:gd name="connsiteY4" fmla="*/ 57919 h 3131750"/>
              <a:gd name="connsiteX5" fmla="*/ 498567 w 3960153"/>
              <a:gd name="connsiteY5" fmla="*/ 0 h 3131750"/>
              <a:gd name="connsiteX6" fmla="*/ 216965 w 3960153"/>
              <a:gd name="connsiteY6" fmla="*/ 202409 h 3131750"/>
              <a:gd name="connsiteX7" fmla="*/ 0 w 3960153"/>
              <a:gd name="connsiteY7" fmla="*/ 785312 h 3131750"/>
              <a:gd name="connsiteX0" fmla="*/ 3716148 w 3967932"/>
              <a:gd name="connsiteY0" fmla="*/ 2644088 h 2644088"/>
              <a:gd name="connsiteX1" fmla="*/ 3957074 w 3967932"/>
              <a:gd name="connsiteY1" fmla="*/ 1631869 h 2644088"/>
              <a:gd name="connsiteX2" fmla="*/ 3344833 w 3967932"/>
              <a:gd name="connsiteY2" fmla="*/ 896372 h 2644088"/>
              <a:gd name="connsiteX3" fmla="*/ 2991785 w 3967932"/>
              <a:gd name="connsiteY3" fmla="*/ 118821 h 2644088"/>
              <a:gd name="connsiteX4" fmla="*/ 1937535 w 3967932"/>
              <a:gd name="connsiteY4" fmla="*/ 57919 h 2644088"/>
              <a:gd name="connsiteX5" fmla="*/ 498567 w 3967932"/>
              <a:gd name="connsiteY5" fmla="*/ 0 h 2644088"/>
              <a:gd name="connsiteX6" fmla="*/ 216965 w 3967932"/>
              <a:gd name="connsiteY6" fmla="*/ 202409 h 2644088"/>
              <a:gd name="connsiteX7" fmla="*/ 0 w 3967932"/>
              <a:gd name="connsiteY7" fmla="*/ 785312 h 2644088"/>
              <a:gd name="connsiteX0" fmla="*/ 3716148 w 3969942"/>
              <a:gd name="connsiteY0" fmla="*/ 2644088 h 2644088"/>
              <a:gd name="connsiteX1" fmla="*/ 3957074 w 3969942"/>
              <a:gd name="connsiteY1" fmla="*/ 1631869 h 2644088"/>
              <a:gd name="connsiteX2" fmla="*/ 3344833 w 3969942"/>
              <a:gd name="connsiteY2" fmla="*/ 896372 h 2644088"/>
              <a:gd name="connsiteX3" fmla="*/ 2991785 w 3969942"/>
              <a:gd name="connsiteY3" fmla="*/ 118821 h 2644088"/>
              <a:gd name="connsiteX4" fmla="*/ 1937535 w 3969942"/>
              <a:gd name="connsiteY4" fmla="*/ 57919 h 2644088"/>
              <a:gd name="connsiteX5" fmla="*/ 498567 w 3969942"/>
              <a:gd name="connsiteY5" fmla="*/ 0 h 2644088"/>
              <a:gd name="connsiteX6" fmla="*/ 216965 w 3969942"/>
              <a:gd name="connsiteY6" fmla="*/ 202409 h 2644088"/>
              <a:gd name="connsiteX7" fmla="*/ 0 w 3969942"/>
              <a:gd name="connsiteY7" fmla="*/ 785312 h 2644088"/>
              <a:gd name="connsiteX0" fmla="*/ 3716148 w 3969942"/>
              <a:gd name="connsiteY0" fmla="*/ 2525867 h 2525867"/>
              <a:gd name="connsiteX1" fmla="*/ 3957074 w 3969942"/>
              <a:gd name="connsiteY1" fmla="*/ 1631869 h 2525867"/>
              <a:gd name="connsiteX2" fmla="*/ 3344833 w 3969942"/>
              <a:gd name="connsiteY2" fmla="*/ 896372 h 2525867"/>
              <a:gd name="connsiteX3" fmla="*/ 2991785 w 3969942"/>
              <a:gd name="connsiteY3" fmla="*/ 118821 h 2525867"/>
              <a:gd name="connsiteX4" fmla="*/ 1937535 w 3969942"/>
              <a:gd name="connsiteY4" fmla="*/ 57919 h 2525867"/>
              <a:gd name="connsiteX5" fmla="*/ 498567 w 3969942"/>
              <a:gd name="connsiteY5" fmla="*/ 0 h 2525867"/>
              <a:gd name="connsiteX6" fmla="*/ 216965 w 3969942"/>
              <a:gd name="connsiteY6" fmla="*/ 202409 h 2525867"/>
              <a:gd name="connsiteX7" fmla="*/ 0 w 3969942"/>
              <a:gd name="connsiteY7" fmla="*/ 785312 h 2525867"/>
              <a:gd name="connsiteX0" fmla="*/ 3716148 w 3968680"/>
              <a:gd name="connsiteY0" fmla="*/ 2525867 h 2525867"/>
              <a:gd name="connsiteX1" fmla="*/ 3957074 w 3968680"/>
              <a:gd name="connsiteY1" fmla="*/ 1631869 h 2525867"/>
              <a:gd name="connsiteX2" fmla="*/ 3344833 w 3968680"/>
              <a:gd name="connsiteY2" fmla="*/ 896372 h 2525867"/>
              <a:gd name="connsiteX3" fmla="*/ 2991785 w 3968680"/>
              <a:gd name="connsiteY3" fmla="*/ 118821 h 2525867"/>
              <a:gd name="connsiteX4" fmla="*/ 1937535 w 3968680"/>
              <a:gd name="connsiteY4" fmla="*/ 57919 h 2525867"/>
              <a:gd name="connsiteX5" fmla="*/ 498567 w 3968680"/>
              <a:gd name="connsiteY5" fmla="*/ 0 h 2525867"/>
              <a:gd name="connsiteX6" fmla="*/ 216965 w 3968680"/>
              <a:gd name="connsiteY6" fmla="*/ 202409 h 2525867"/>
              <a:gd name="connsiteX7" fmla="*/ 0 w 3968680"/>
              <a:gd name="connsiteY7" fmla="*/ 785312 h 2525867"/>
              <a:gd name="connsiteX0" fmla="*/ 3681068 w 3965740"/>
              <a:gd name="connsiteY0" fmla="*/ 2489289 h 2489289"/>
              <a:gd name="connsiteX1" fmla="*/ 3957074 w 3965740"/>
              <a:gd name="connsiteY1" fmla="*/ 1631869 h 2489289"/>
              <a:gd name="connsiteX2" fmla="*/ 3344833 w 3965740"/>
              <a:gd name="connsiteY2" fmla="*/ 896372 h 2489289"/>
              <a:gd name="connsiteX3" fmla="*/ 2991785 w 3965740"/>
              <a:gd name="connsiteY3" fmla="*/ 118821 h 2489289"/>
              <a:gd name="connsiteX4" fmla="*/ 1937535 w 3965740"/>
              <a:gd name="connsiteY4" fmla="*/ 57919 h 2489289"/>
              <a:gd name="connsiteX5" fmla="*/ 498567 w 3965740"/>
              <a:gd name="connsiteY5" fmla="*/ 0 h 2489289"/>
              <a:gd name="connsiteX6" fmla="*/ 216965 w 3965740"/>
              <a:gd name="connsiteY6" fmla="*/ 202409 h 2489289"/>
              <a:gd name="connsiteX7" fmla="*/ 0 w 3965740"/>
              <a:gd name="connsiteY7" fmla="*/ 785312 h 2489289"/>
              <a:gd name="connsiteX0" fmla="*/ 3681068 w 3982362"/>
              <a:gd name="connsiteY0" fmla="*/ 2489289 h 2489289"/>
              <a:gd name="connsiteX1" fmla="*/ 3957074 w 3982362"/>
              <a:gd name="connsiteY1" fmla="*/ 1631869 h 2489289"/>
              <a:gd name="connsiteX2" fmla="*/ 3344833 w 3982362"/>
              <a:gd name="connsiteY2" fmla="*/ 896372 h 2489289"/>
              <a:gd name="connsiteX3" fmla="*/ 2991785 w 3982362"/>
              <a:gd name="connsiteY3" fmla="*/ 118821 h 2489289"/>
              <a:gd name="connsiteX4" fmla="*/ 1937535 w 3982362"/>
              <a:gd name="connsiteY4" fmla="*/ 57919 h 2489289"/>
              <a:gd name="connsiteX5" fmla="*/ 498567 w 3982362"/>
              <a:gd name="connsiteY5" fmla="*/ 0 h 2489289"/>
              <a:gd name="connsiteX6" fmla="*/ 216965 w 3982362"/>
              <a:gd name="connsiteY6" fmla="*/ 202409 h 2489289"/>
              <a:gd name="connsiteX7" fmla="*/ 0 w 3982362"/>
              <a:gd name="connsiteY7" fmla="*/ 785312 h 2489289"/>
              <a:gd name="connsiteX0" fmla="*/ 3633460 w 3962763"/>
              <a:gd name="connsiteY0" fmla="*/ 2477096 h 2477096"/>
              <a:gd name="connsiteX1" fmla="*/ 3957074 w 3962763"/>
              <a:gd name="connsiteY1" fmla="*/ 1631869 h 2477096"/>
              <a:gd name="connsiteX2" fmla="*/ 3344833 w 3962763"/>
              <a:gd name="connsiteY2" fmla="*/ 896372 h 2477096"/>
              <a:gd name="connsiteX3" fmla="*/ 2991785 w 3962763"/>
              <a:gd name="connsiteY3" fmla="*/ 118821 h 2477096"/>
              <a:gd name="connsiteX4" fmla="*/ 1937535 w 3962763"/>
              <a:gd name="connsiteY4" fmla="*/ 57919 h 2477096"/>
              <a:gd name="connsiteX5" fmla="*/ 498567 w 3962763"/>
              <a:gd name="connsiteY5" fmla="*/ 0 h 2477096"/>
              <a:gd name="connsiteX6" fmla="*/ 216965 w 3962763"/>
              <a:gd name="connsiteY6" fmla="*/ 202409 h 2477096"/>
              <a:gd name="connsiteX7" fmla="*/ 0 w 3962763"/>
              <a:gd name="connsiteY7" fmla="*/ 785312 h 2477096"/>
              <a:gd name="connsiteX0" fmla="*/ 3633460 w 3993148"/>
              <a:gd name="connsiteY0" fmla="*/ 2477096 h 2477096"/>
              <a:gd name="connsiteX1" fmla="*/ 3890743 w 3993148"/>
              <a:gd name="connsiteY1" fmla="*/ 2143141 h 2477096"/>
              <a:gd name="connsiteX2" fmla="*/ 3957074 w 3993148"/>
              <a:gd name="connsiteY2" fmla="*/ 1631869 h 2477096"/>
              <a:gd name="connsiteX3" fmla="*/ 3344833 w 3993148"/>
              <a:gd name="connsiteY3" fmla="*/ 896372 h 2477096"/>
              <a:gd name="connsiteX4" fmla="*/ 2991785 w 3993148"/>
              <a:gd name="connsiteY4" fmla="*/ 118821 h 2477096"/>
              <a:gd name="connsiteX5" fmla="*/ 1937535 w 3993148"/>
              <a:gd name="connsiteY5" fmla="*/ 57919 h 2477096"/>
              <a:gd name="connsiteX6" fmla="*/ 498567 w 3993148"/>
              <a:gd name="connsiteY6" fmla="*/ 0 h 2477096"/>
              <a:gd name="connsiteX7" fmla="*/ 216965 w 3993148"/>
              <a:gd name="connsiteY7" fmla="*/ 202409 h 2477096"/>
              <a:gd name="connsiteX8" fmla="*/ 0 w 3993148"/>
              <a:gd name="connsiteY8" fmla="*/ 785312 h 2477096"/>
              <a:gd name="connsiteX0" fmla="*/ 3633460 w 3993148"/>
              <a:gd name="connsiteY0" fmla="*/ 2477096 h 2477096"/>
              <a:gd name="connsiteX1" fmla="*/ 3890743 w 3993148"/>
              <a:gd name="connsiteY1" fmla="*/ 2143141 h 2477096"/>
              <a:gd name="connsiteX2" fmla="*/ 3957074 w 3993148"/>
              <a:gd name="connsiteY2" fmla="*/ 1631869 h 2477096"/>
              <a:gd name="connsiteX3" fmla="*/ 3344833 w 3993148"/>
              <a:gd name="connsiteY3" fmla="*/ 896372 h 2477096"/>
              <a:gd name="connsiteX4" fmla="*/ 2991785 w 3993148"/>
              <a:gd name="connsiteY4" fmla="*/ 118821 h 2477096"/>
              <a:gd name="connsiteX5" fmla="*/ 1937535 w 3993148"/>
              <a:gd name="connsiteY5" fmla="*/ 57919 h 2477096"/>
              <a:gd name="connsiteX6" fmla="*/ 498567 w 3993148"/>
              <a:gd name="connsiteY6" fmla="*/ 0 h 2477096"/>
              <a:gd name="connsiteX7" fmla="*/ 216965 w 3993148"/>
              <a:gd name="connsiteY7" fmla="*/ 202409 h 2477096"/>
              <a:gd name="connsiteX8" fmla="*/ 0 w 3993148"/>
              <a:gd name="connsiteY8" fmla="*/ 785312 h 2477096"/>
              <a:gd name="connsiteX0" fmla="*/ 3633460 w 3932146"/>
              <a:gd name="connsiteY0" fmla="*/ 2477096 h 2477096"/>
              <a:gd name="connsiteX1" fmla="*/ 3890743 w 3932146"/>
              <a:gd name="connsiteY1" fmla="*/ 2143141 h 2477096"/>
              <a:gd name="connsiteX2" fmla="*/ 3864552 w 3932146"/>
              <a:gd name="connsiteY2" fmla="*/ 1661662 h 2477096"/>
              <a:gd name="connsiteX3" fmla="*/ 3344833 w 3932146"/>
              <a:gd name="connsiteY3" fmla="*/ 896372 h 2477096"/>
              <a:gd name="connsiteX4" fmla="*/ 2991785 w 3932146"/>
              <a:gd name="connsiteY4" fmla="*/ 118821 h 2477096"/>
              <a:gd name="connsiteX5" fmla="*/ 1937535 w 3932146"/>
              <a:gd name="connsiteY5" fmla="*/ 57919 h 2477096"/>
              <a:gd name="connsiteX6" fmla="*/ 498567 w 3932146"/>
              <a:gd name="connsiteY6" fmla="*/ 0 h 2477096"/>
              <a:gd name="connsiteX7" fmla="*/ 216965 w 3932146"/>
              <a:gd name="connsiteY7" fmla="*/ 202409 h 2477096"/>
              <a:gd name="connsiteX8" fmla="*/ 0 w 3932146"/>
              <a:gd name="connsiteY8" fmla="*/ 785312 h 2477096"/>
              <a:gd name="connsiteX0" fmla="*/ 3648427 w 3932146"/>
              <a:gd name="connsiteY0" fmla="*/ 2473785 h 2473785"/>
              <a:gd name="connsiteX1" fmla="*/ 3890743 w 3932146"/>
              <a:gd name="connsiteY1" fmla="*/ 2143141 h 2473785"/>
              <a:gd name="connsiteX2" fmla="*/ 3864552 w 3932146"/>
              <a:gd name="connsiteY2" fmla="*/ 1661662 h 2473785"/>
              <a:gd name="connsiteX3" fmla="*/ 3344833 w 3932146"/>
              <a:gd name="connsiteY3" fmla="*/ 896372 h 2473785"/>
              <a:gd name="connsiteX4" fmla="*/ 2991785 w 3932146"/>
              <a:gd name="connsiteY4" fmla="*/ 118821 h 2473785"/>
              <a:gd name="connsiteX5" fmla="*/ 1937535 w 3932146"/>
              <a:gd name="connsiteY5" fmla="*/ 57919 h 2473785"/>
              <a:gd name="connsiteX6" fmla="*/ 498567 w 3932146"/>
              <a:gd name="connsiteY6" fmla="*/ 0 h 2473785"/>
              <a:gd name="connsiteX7" fmla="*/ 216965 w 3932146"/>
              <a:gd name="connsiteY7" fmla="*/ 202409 h 2473785"/>
              <a:gd name="connsiteX8" fmla="*/ 0 w 3932146"/>
              <a:gd name="connsiteY8" fmla="*/ 785312 h 2473785"/>
              <a:gd name="connsiteX0" fmla="*/ 3890743 w 3932146"/>
              <a:gd name="connsiteY0" fmla="*/ 2143141 h 2143141"/>
              <a:gd name="connsiteX1" fmla="*/ 3864552 w 3932146"/>
              <a:gd name="connsiteY1" fmla="*/ 1661662 h 2143141"/>
              <a:gd name="connsiteX2" fmla="*/ 3344833 w 3932146"/>
              <a:gd name="connsiteY2" fmla="*/ 896372 h 2143141"/>
              <a:gd name="connsiteX3" fmla="*/ 2991785 w 3932146"/>
              <a:gd name="connsiteY3" fmla="*/ 118821 h 2143141"/>
              <a:gd name="connsiteX4" fmla="*/ 1937535 w 3932146"/>
              <a:gd name="connsiteY4" fmla="*/ 57919 h 2143141"/>
              <a:gd name="connsiteX5" fmla="*/ 498567 w 3932146"/>
              <a:gd name="connsiteY5" fmla="*/ 0 h 2143141"/>
              <a:gd name="connsiteX6" fmla="*/ 216965 w 3932146"/>
              <a:gd name="connsiteY6" fmla="*/ 202409 h 2143141"/>
              <a:gd name="connsiteX7" fmla="*/ 0 w 3932146"/>
              <a:gd name="connsiteY7" fmla="*/ 785312 h 2143141"/>
              <a:gd name="connsiteX0" fmla="*/ 3747878 w 3883393"/>
              <a:gd name="connsiteY0" fmla="*/ 2199418 h 2199418"/>
              <a:gd name="connsiteX1" fmla="*/ 3864552 w 3883393"/>
              <a:gd name="connsiteY1" fmla="*/ 1661662 h 2199418"/>
              <a:gd name="connsiteX2" fmla="*/ 3344833 w 3883393"/>
              <a:gd name="connsiteY2" fmla="*/ 896372 h 2199418"/>
              <a:gd name="connsiteX3" fmla="*/ 2991785 w 3883393"/>
              <a:gd name="connsiteY3" fmla="*/ 118821 h 2199418"/>
              <a:gd name="connsiteX4" fmla="*/ 1937535 w 3883393"/>
              <a:gd name="connsiteY4" fmla="*/ 57919 h 2199418"/>
              <a:gd name="connsiteX5" fmla="*/ 498567 w 3883393"/>
              <a:gd name="connsiteY5" fmla="*/ 0 h 2199418"/>
              <a:gd name="connsiteX6" fmla="*/ 216965 w 3883393"/>
              <a:gd name="connsiteY6" fmla="*/ 202409 h 2199418"/>
              <a:gd name="connsiteX7" fmla="*/ 0 w 3883393"/>
              <a:gd name="connsiteY7" fmla="*/ 785312 h 2199418"/>
              <a:gd name="connsiteX0" fmla="*/ 3747878 w 3821732"/>
              <a:gd name="connsiteY0" fmla="*/ 2199418 h 2199418"/>
              <a:gd name="connsiteX1" fmla="*/ 3791078 w 3821732"/>
              <a:gd name="connsiteY1" fmla="*/ 1625248 h 2199418"/>
              <a:gd name="connsiteX2" fmla="*/ 3344833 w 3821732"/>
              <a:gd name="connsiteY2" fmla="*/ 896372 h 2199418"/>
              <a:gd name="connsiteX3" fmla="*/ 2991785 w 3821732"/>
              <a:gd name="connsiteY3" fmla="*/ 118821 h 2199418"/>
              <a:gd name="connsiteX4" fmla="*/ 1937535 w 3821732"/>
              <a:gd name="connsiteY4" fmla="*/ 57919 h 2199418"/>
              <a:gd name="connsiteX5" fmla="*/ 498567 w 3821732"/>
              <a:gd name="connsiteY5" fmla="*/ 0 h 2199418"/>
              <a:gd name="connsiteX6" fmla="*/ 216965 w 3821732"/>
              <a:gd name="connsiteY6" fmla="*/ 202409 h 2199418"/>
              <a:gd name="connsiteX7" fmla="*/ 0 w 3821732"/>
              <a:gd name="connsiteY7" fmla="*/ 785312 h 2199418"/>
              <a:gd name="connsiteX0" fmla="*/ 3747878 w 3835507"/>
              <a:gd name="connsiteY0" fmla="*/ 2199418 h 2199418"/>
              <a:gd name="connsiteX1" fmla="*/ 3808766 w 3835507"/>
              <a:gd name="connsiteY1" fmla="*/ 1307450 h 2199418"/>
              <a:gd name="connsiteX2" fmla="*/ 3344833 w 3835507"/>
              <a:gd name="connsiteY2" fmla="*/ 896372 h 2199418"/>
              <a:gd name="connsiteX3" fmla="*/ 2991785 w 3835507"/>
              <a:gd name="connsiteY3" fmla="*/ 118821 h 2199418"/>
              <a:gd name="connsiteX4" fmla="*/ 1937535 w 3835507"/>
              <a:gd name="connsiteY4" fmla="*/ 57919 h 2199418"/>
              <a:gd name="connsiteX5" fmla="*/ 498567 w 3835507"/>
              <a:gd name="connsiteY5" fmla="*/ 0 h 2199418"/>
              <a:gd name="connsiteX6" fmla="*/ 216965 w 3835507"/>
              <a:gd name="connsiteY6" fmla="*/ 202409 h 2199418"/>
              <a:gd name="connsiteX7" fmla="*/ 0 w 3835507"/>
              <a:gd name="connsiteY7" fmla="*/ 785312 h 2199418"/>
              <a:gd name="connsiteX0" fmla="*/ 3747878 w 3835507"/>
              <a:gd name="connsiteY0" fmla="*/ 2215091 h 2215091"/>
              <a:gd name="connsiteX1" fmla="*/ 3808766 w 3835507"/>
              <a:gd name="connsiteY1" fmla="*/ 1323123 h 2215091"/>
              <a:gd name="connsiteX2" fmla="*/ 3344833 w 3835507"/>
              <a:gd name="connsiteY2" fmla="*/ 912045 h 2215091"/>
              <a:gd name="connsiteX3" fmla="*/ 2991785 w 3835507"/>
              <a:gd name="connsiteY3" fmla="*/ 134494 h 2215091"/>
              <a:gd name="connsiteX4" fmla="*/ 2289948 w 3835507"/>
              <a:gd name="connsiteY4" fmla="*/ 4538 h 2215091"/>
              <a:gd name="connsiteX5" fmla="*/ 498567 w 3835507"/>
              <a:gd name="connsiteY5" fmla="*/ 15673 h 2215091"/>
              <a:gd name="connsiteX6" fmla="*/ 216965 w 3835507"/>
              <a:gd name="connsiteY6" fmla="*/ 218082 h 2215091"/>
              <a:gd name="connsiteX7" fmla="*/ 0 w 3835507"/>
              <a:gd name="connsiteY7" fmla="*/ 800985 h 2215091"/>
              <a:gd name="connsiteX0" fmla="*/ 3747878 w 3835507"/>
              <a:gd name="connsiteY0" fmla="*/ 2204661 h 2204661"/>
              <a:gd name="connsiteX1" fmla="*/ 3808766 w 3835507"/>
              <a:gd name="connsiteY1" fmla="*/ 1312693 h 2204661"/>
              <a:gd name="connsiteX2" fmla="*/ 3344833 w 3835507"/>
              <a:gd name="connsiteY2" fmla="*/ 901615 h 2204661"/>
              <a:gd name="connsiteX3" fmla="*/ 2991785 w 3835507"/>
              <a:gd name="connsiteY3" fmla="*/ 124064 h 2204661"/>
              <a:gd name="connsiteX4" fmla="*/ 2289948 w 3835507"/>
              <a:gd name="connsiteY4" fmla="*/ 5617 h 2204661"/>
              <a:gd name="connsiteX5" fmla="*/ 498567 w 3835507"/>
              <a:gd name="connsiteY5" fmla="*/ 5243 h 2204661"/>
              <a:gd name="connsiteX6" fmla="*/ 216965 w 3835507"/>
              <a:gd name="connsiteY6" fmla="*/ 207652 h 2204661"/>
              <a:gd name="connsiteX7" fmla="*/ 0 w 3835507"/>
              <a:gd name="connsiteY7" fmla="*/ 790555 h 2204661"/>
              <a:gd name="connsiteX0" fmla="*/ 3747878 w 3835507"/>
              <a:gd name="connsiteY0" fmla="*/ 2199645 h 2199645"/>
              <a:gd name="connsiteX1" fmla="*/ 3808766 w 3835507"/>
              <a:gd name="connsiteY1" fmla="*/ 1307677 h 2199645"/>
              <a:gd name="connsiteX2" fmla="*/ 3344833 w 3835507"/>
              <a:gd name="connsiteY2" fmla="*/ 896599 h 2199645"/>
              <a:gd name="connsiteX3" fmla="*/ 2991785 w 3835507"/>
              <a:gd name="connsiteY3" fmla="*/ 119048 h 2199645"/>
              <a:gd name="connsiteX4" fmla="*/ 2289948 w 3835507"/>
              <a:gd name="connsiteY4" fmla="*/ 601 h 2199645"/>
              <a:gd name="connsiteX5" fmla="*/ 498567 w 3835507"/>
              <a:gd name="connsiteY5" fmla="*/ 227 h 2199645"/>
              <a:gd name="connsiteX6" fmla="*/ 216965 w 3835507"/>
              <a:gd name="connsiteY6" fmla="*/ 202636 h 2199645"/>
              <a:gd name="connsiteX7" fmla="*/ 0 w 3835507"/>
              <a:gd name="connsiteY7" fmla="*/ 785539 h 2199645"/>
              <a:gd name="connsiteX0" fmla="*/ 3747878 w 3835507"/>
              <a:gd name="connsiteY0" fmla="*/ 2211463 h 2211463"/>
              <a:gd name="connsiteX1" fmla="*/ 3808766 w 3835507"/>
              <a:gd name="connsiteY1" fmla="*/ 1319495 h 2211463"/>
              <a:gd name="connsiteX2" fmla="*/ 3344833 w 3835507"/>
              <a:gd name="connsiteY2" fmla="*/ 908417 h 2211463"/>
              <a:gd name="connsiteX3" fmla="*/ 3060375 w 3835507"/>
              <a:gd name="connsiteY3" fmla="*/ 96339 h 2211463"/>
              <a:gd name="connsiteX4" fmla="*/ 2289948 w 3835507"/>
              <a:gd name="connsiteY4" fmla="*/ 12419 h 2211463"/>
              <a:gd name="connsiteX5" fmla="*/ 498567 w 3835507"/>
              <a:gd name="connsiteY5" fmla="*/ 12045 h 2211463"/>
              <a:gd name="connsiteX6" fmla="*/ 216965 w 3835507"/>
              <a:gd name="connsiteY6" fmla="*/ 214454 h 2211463"/>
              <a:gd name="connsiteX7" fmla="*/ 0 w 3835507"/>
              <a:gd name="connsiteY7" fmla="*/ 797357 h 2211463"/>
              <a:gd name="connsiteX0" fmla="*/ 3747878 w 3769966"/>
              <a:gd name="connsiteY0" fmla="*/ 2211463 h 2211463"/>
              <a:gd name="connsiteX1" fmla="*/ 3681046 w 3769966"/>
              <a:gd name="connsiteY1" fmla="*/ 1267704 h 2211463"/>
              <a:gd name="connsiteX2" fmla="*/ 3344833 w 3769966"/>
              <a:gd name="connsiteY2" fmla="*/ 908417 h 2211463"/>
              <a:gd name="connsiteX3" fmla="*/ 3060375 w 3769966"/>
              <a:gd name="connsiteY3" fmla="*/ 96339 h 2211463"/>
              <a:gd name="connsiteX4" fmla="*/ 2289948 w 3769966"/>
              <a:gd name="connsiteY4" fmla="*/ 12419 h 2211463"/>
              <a:gd name="connsiteX5" fmla="*/ 498567 w 3769966"/>
              <a:gd name="connsiteY5" fmla="*/ 12045 h 2211463"/>
              <a:gd name="connsiteX6" fmla="*/ 216965 w 3769966"/>
              <a:gd name="connsiteY6" fmla="*/ 214454 h 2211463"/>
              <a:gd name="connsiteX7" fmla="*/ 0 w 3769966"/>
              <a:gd name="connsiteY7" fmla="*/ 797357 h 2211463"/>
              <a:gd name="connsiteX0" fmla="*/ 3766800 w 3786045"/>
              <a:gd name="connsiteY0" fmla="*/ 2228726 h 2228726"/>
              <a:gd name="connsiteX1" fmla="*/ 3681046 w 3786045"/>
              <a:gd name="connsiteY1" fmla="*/ 1267704 h 2228726"/>
              <a:gd name="connsiteX2" fmla="*/ 3344833 w 3786045"/>
              <a:gd name="connsiteY2" fmla="*/ 908417 h 2228726"/>
              <a:gd name="connsiteX3" fmla="*/ 3060375 w 3786045"/>
              <a:gd name="connsiteY3" fmla="*/ 96339 h 2228726"/>
              <a:gd name="connsiteX4" fmla="*/ 2289948 w 3786045"/>
              <a:gd name="connsiteY4" fmla="*/ 12419 h 2228726"/>
              <a:gd name="connsiteX5" fmla="*/ 498567 w 3786045"/>
              <a:gd name="connsiteY5" fmla="*/ 12045 h 2228726"/>
              <a:gd name="connsiteX6" fmla="*/ 216965 w 3786045"/>
              <a:gd name="connsiteY6" fmla="*/ 214454 h 2228726"/>
              <a:gd name="connsiteX7" fmla="*/ 0 w 3786045"/>
              <a:gd name="connsiteY7" fmla="*/ 797357 h 2228726"/>
              <a:gd name="connsiteX0" fmla="*/ 3766800 w 3767352"/>
              <a:gd name="connsiteY0" fmla="*/ 2228726 h 2228726"/>
              <a:gd name="connsiteX1" fmla="*/ 3681046 w 3767352"/>
              <a:gd name="connsiteY1" fmla="*/ 1267704 h 2228726"/>
              <a:gd name="connsiteX2" fmla="*/ 3344833 w 3767352"/>
              <a:gd name="connsiteY2" fmla="*/ 908417 h 2228726"/>
              <a:gd name="connsiteX3" fmla="*/ 3060375 w 3767352"/>
              <a:gd name="connsiteY3" fmla="*/ 96339 h 2228726"/>
              <a:gd name="connsiteX4" fmla="*/ 2289948 w 3767352"/>
              <a:gd name="connsiteY4" fmla="*/ 12419 h 2228726"/>
              <a:gd name="connsiteX5" fmla="*/ 498567 w 3767352"/>
              <a:gd name="connsiteY5" fmla="*/ 12045 h 2228726"/>
              <a:gd name="connsiteX6" fmla="*/ 216965 w 3767352"/>
              <a:gd name="connsiteY6" fmla="*/ 214454 h 2228726"/>
              <a:gd name="connsiteX7" fmla="*/ 0 w 3767352"/>
              <a:gd name="connsiteY7" fmla="*/ 797357 h 2228726"/>
              <a:gd name="connsiteX0" fmla="*/ 3617793 w 3692495"/>
              <a:gd name="connsiteY0" fmla="*/ 2798425 h 2798425"/>
              <a:gd name="connsiteX1" fmla="*/ 3681046 w 3692495"/>
              <a:gd name="connsiteY1" fmla="*/ 1267704 h 2798425"/>
              <a:gd name="connsiteX2" fmla="*/ 3344833 w 3692495"/>
              <a:gd name="connsiteY2" fmla="*/ 908417 h 2798425"/>
              <a:gd name="connsiteX3" fmla="*/ 3060375 w 3692495"/>
              <a:gd name="connsiteY3" fmla="*/ 96339 h 2798425"/>
              <a:gd name="connsiteX4" fmla="*/ 2289948 w 3692495"/>
              <a:gd name="connsiteY4" fmla="*/ 12419 h 2798425"/>
              <a:gd name="connsiteX5" fmla="*/ 498567 w 3692495"/>
              <a:gd name="connsiteY5" fmla="*/ 12045 h 2798425"/>
              <a:gd name="connsiteX6" fmla="*/ 216965 w 3692495"/>
              <a:gd name="connsiteY6" fmla="*/ 214454 h 2798425"/>
              <a:gd name="connsiteX7" fmla="*/ 0 w 3692495"/>
              <a:gd name="connsiteY7" fmla="*/ 797357 h 2798425"/>
              <a:gd name="connsiteX0" fmla="*/ 3617793 w 3929229"/>
              <a:gd name="connsiteY0" fmla="*/ 2798425 h 2798425"/>
              <a:gd name="connsiteX1" fmla="*/ 3681046 w 3929229"/>
              <a:gd name="connsiteY1" fmla="*/ 1267704 h 2798425"/>
              <a:gd name="connsiteX2" fmla="*/ 3344833 w 3929229"/>
              <a:gd name="connsiteY2" fmla="*/ 908417 h 2798425"/>
              <a:gd name="connsiteX3" fmla="*/ 3060375 w 3929229"/>
              <a:gd name="connsiteY3" fmla="*/ 96339 h 2798425"/>
              <a:gd name="connsiteX4" fmla="*/ 2289948 w 3929229"/>
              <a:gd name="connsiteY4" fmla="*/ 12419 h 2798425"/>
              <a:gd name="connsiteX5" fmla="*/ 498567 w 3929229"/>
              <a:gd name="connsiteY5" fmla="*/ 12045 h 2798425"/>
              <a:gd name="connsiteX6" fmla="*/ 216965 w 3929229"/>
              <a:gd name="connsiteY6" fmla="*/ 214454 h 2798425"/>
              <a:gd name="connsiteX7" fmla="*/ 0 w 3929229"/>
              <a:gd name="connsiteY7" fmla="*/ 797357 h 2798425"/>
              <a:gd name="connsiteX0" fmla="*/ 3617793 w 3929229"/>
              <a:gd name="connsiteY0" fmla="*/ 2838706 h 2838706"/>
              <a:gd name="connsiteX1" fmla="*/ 3681046 w 3929229"/>
              <a:gd name="connsiteY1" fmla="*/ 1267704 h 2838706"/>
              <a:gd name="connsiteX2" fmla="*/ 3344833 w 3929229"/>
              <a:gd name="connsiteY2" fmla="*/ 908417 h 2838706"/>
              <a:gd name="connsiteX3" fmla="*/ 3060375 w 3929229"/>
              <a:gd name="connsiteY3" fmla="*/ 96339 h 2838706"/>
              <a:gd name="connsiteX4" fmla="*/ 2289948 w 3929229"/>
              <a:gd name="connsiteY4" fmla="*/ 12419 h 2838706"/>
              <a:gd name="connsiteX5" fmla="*/ 498567 w 3929229"/>
              <a:gd name="connsiteY5" fmla="*/ 12045 h 2838706"/>
              <a:gd name="connsiteX6" fmla="*/ 216965 w 3929229"/>
              <a:gd name="connsiteY6" fmla="*/ 214454 h 2838706"/>
              <a:gd name="connsiteX7" fmla="*/ 0 w 3929229"/>
              <a:gd name="connsiteY7" fmla="*/ 797357 h 2838706"/>
              <a:gd name="connsiteX0" fmla="*/ 3617793 w 3945065"/>
              <a:gd name="connsiteY0" fmla="*/ 2838706 h 2838706"/>
              <a:gd name="connsiteX1" fmla="*/ 3681046 w 3945065"/>
              <a:gd name="connsiteY1" fmla="*/ 1267704 h 2838706"/>
              <a:gd name="connsiteX2" fmla="*/ 3344833 w 3945065"/>
              <a:gd name="connsiteY2" fmla="*/ 908417 h 2838706"/>
              <a:gd name="connsiteX3" fmla="*/ 3060375 w 3945065"/>
              <a:gd name="connsiteY3" fmla="*/ 96339 h 2838706"/>
              <a:gd name="connsiteX4" fmla="*/ 2289948 w 3945065"/>
              <a:gd name="connsiteY4" fmla="*/ 12419 h 2838706"/>
              <a:gd name="connsiteX5" fmla="*/ 498567 w 3945065"/>
              <a:gd name="connsiteY5" fmla="*/ 12045 h 2838706"/>
              <a:gd name="connsiteX6" fmla="*/ 216965 w 3945065"/>
              <a:gd name="connsiteY6" fmla="*/ 214454 h 2838706"/>
              <a:gd name="connsiteX7" fmla="*/ 0 w 3945065"/>
              <a:gd name="connsiteY7" fmla="*/ 797357 h 2838706"/>
              <a:gd name="connsiteX0" fmla="*/ 3617793 w 3942462"/>
              <a:gd name="connsiteY0" fmla="*/ 2838706 h 2838706"/>
              <a:gd name="connsiteX1" fmla="*/ 3681046 w 3942462"/>
              <a:gd name="connsiteY1" fmla="*/ 1267704 h 2838706"/>
              <a:gd name="connsiteX2" fmla="*/ 3344833 w 3942462"/>
              <a:gd name="connsiteY2" fmla="*/ 908417 h 2838706"/>
              <a:gd name="connsiteX3" fmla="*/ 3060375 w 3942462"/>
              <a:gd name="connsiteY3" fmla="*/ 96339 h 2838706"/>
              <a:gd name="connsiteX4" fmla="*/ 2289948 w 3942462"/>
              <a:gd name="connsiteY4" fmla="*/ 12419 h 2838706"/>
              <a:gd name="connsiteX5" fmla="*/ 498567 w 3942462"/>
              <a:gd name="connsiteY5" fmla="*/ 12045 h 2838706"/>
              <a:gd name="connsiteX6" fmla="*/ 216965 w 3942462"/>
              <a:gd name="connsiteY6" fmla="*/ 214454 h 2838706"/>
              <a:gd name="connsiteX7" fmla="*/ 0 w 3942462"/>
              <a:gd name="connsiteY7" fmla="*/ 797357 h 2838706"/>
              <a:gd name="connsiteX0" fmla="*/ 3581639 w 3906308"/>
              <a:gd name="connsiteY0" fmla="*/ 2838706 h 2838706"/>
              <a:gd name="connsiteX1" fmla="*/ 3644892 w 3906308"/>
              <a:gd name="connsiteY1" fmla="*/ 1267704 h 2838706"/>
              <a:gd name="connsiteX2" fmla="*/ 3308679 w 3906308"/>
              <a:gd name="connsiteY2" fmla="*/ 908417 h 2838706"/>
              <a:gd name="connsiteX3" fmla="*/ 3024221 w 3906308"/>
              <a:gd name="connsiteY3" fmla="*/ 96339 h 2838706"/>
              <a:gd name="connsiteX4" fmla="*/ 2253794 w 3906308"/>
              <a:gd name="connsiteY4" fmla="*/ 12419 h 2838706"/>
              <a:gd name="connsiteX5" fmla="*/ 462413 w 3906308"/>
              <a:gd name="connsiteY5" fmla="*/ 12045 h 2838706"/>
              <a:gd name="connsiteX6" fmla="*/ 180811 w 3906308"/>
              <a:gd name="connsiteY6" fmla="*/ 214454 h 2838706"/>
              <a:gd name="connsiteX7" fmla="*/ 0 w 3906308"/>
              <a:gd name="connsiteY7" fmla="*/ 1144032 h 2838706"/>
              <a:gd name="connsiteX0" fmla="*/ 3583683 w 3908352"/>
              <a:gd name="connsiteY0" fmla="*/ 2838706 h 2838706"/>
              <a:gd name="connsiteX1" fmla="*/ 3646936 w 3908352"/>
              <a:gd name="connsiteY1" fmla="*/ 1267704 h 2838706"/>
              <a:gd name="connsiteX2" fmla="*/ 3310723 w 3908352"/>
              <a:gd name="connsiteY2" fmla="*/ 908417 h 2838706"/>
              <a:gd name="connsiteX3" fmla="*/ 3026265 w 3908352"/>
              <a:gd name="connsiteY3" fmla="*/ 96339 h 2838706"/>
              <a:gd name="connsiteX4" fmla="*/ 2255838 w 3908352"/>
              <a:gd name="connsiteY4" fmla="*/ 12419 h 2838706"/>
              <a:gd name="connsiteX5" fmla="*/ 464457 w 3908352"/>
              <a:gd name="connsiteY5" fmla="*/ 12045 h 2838706"/>
              <a:gd name="connsiteX6" fmla="*/ 182855 w 3908352"/>
              <a:gd name="connsiteY6" fmla="*/ 214454 h 2838706"/>
              <a:gd name="connsiteX7" fmla="*/ 18499 w 3908352"/>
              <a:gd name="connsiteY7" fmla="*/ 1048506 h 2838706"/>
              <a:gd name="connsiteX8" fmla="*/ 2044 w 3908352"/>
              <a:gd name="connsiteY8" fmla="*/ 1144032 h 2838706"/>
              <a:gd name="connsiteX0" fmla="*/ 3565184 w 3889853"/>
              <a:gd name="connsiteY0" fmla="*/ 2838706 h 2838706"/>
              <a:gd name="connsiteX1" fmla="*/ 3628437 w 3889853"/>
              <a:gd name="connsiteY1" fmla="*/ 1267704 h 2838706"/>
              <a:gd name="connsiteX2" fmla="*/ 3292224 w 3889853"/>
              <a:gd name="connsiteY2" fmla="*/ 908417 h 2838706"/>
              <a:gd name="connsiteX3" fmla="*/ 3007766 w 3889853"/>
              <a:gd name="connsiteY3" fmla="*/ 96339 h 2838706"/>
              <a:gd name="connsiteX4" fmla="*/ 2237339 w 3889853"/>
              <a:gd name="connsiteY4" fmla="*/ 12419 h 2838706"/>
              <a:gd name="connsiteX5" fmla="*/ 445958 w 3889853"/>
              <a:gd name="connsiteY5" fmla="*/ 12045 h 2838706"/>
              <a:gd name="connsiteX6" fmla="*/ 164356 w 3889853"/>
              <a:gd name="connsiteY6" fmla="*/ 214454 h 2838706"/>
              <a:gd name="connsiteX7" fmla="*/ 0 w 3889853"/>
              <a:gd name="connsiteY7" fmla="*/ 1048506 h 2838706"/>
              <a:gd name="connsiteX0" fmla="*/ 3580071 w 3904740"/>
              <a:gd name="connsiteY0" fmla="*/ 2838706 h 2838706"/>
              <a:gd name="connsiteX1" fmla="*/ 3643324 w 3904740"/>
              <a:gd name="connsiteY1" fmla="*/ 1267704 h 2838706"/>
              <a:gd name="connsiteX2" fmla="*/ 3307111 w 3904740"/>
              <a:gd name="connsiteY2" fmla="*/ 908417 h 2838706"/>
              <a:gd name="connsiteX3" fmla="*/ 3022653 w 3904740"/>
              <a:gd name="connsiteY3" fmla="*/ 96339 h 2838706"/>
              <a:gd name="connsiteX4" fmla="*/ 2252226 w 3904740"/>
              <a:gd name="connsiteY4" fmla="*/ 12419 h 2838706"/>
              <a:gd name="connsiteX5" fmla="*/ 460845 w 3904740"/>
              <a:gd name="connsiteY5" fmla="*/ 12045 h 2838706"/>
              <a:gd name="connsiteX6" fmla="*/ 179243 w 3904740"/>
              <a:gd name="connsiteY6" fmla="*/ 214454 h 2838706"/>
              <a:gd name="connsiteX7" fmla="*/ 0 w 3904740"/>
              <a:gd name="connsiteY7" fmla="*/ 1146817 h 2838706"/>
              <a:gd name="connsiteX0" fmla="*/ 3580071 w 3904740"/>
              <a:gd name="connsiteY0" fmla="*/ 2838706 h 2838706"/>
              <a:gd name="connsiteX1" fmla="*/ 3643324 w 3904740"/>
              <a:gd name="connsiteY1" fmla="*/ 1267704 h 2838706"/>
              <a:gd name="connsiteX2" fmla="*/ 3307111 w 3904740"/>
              <a:gd name="connsiteY2" fmla="*/ 908417 h 2838706"/>
              <a:gd name="connsiteX3" fmla="*/ 3022653 w 3904740"/>
              <a:gd name="connsiteY3" fmla="*/ 96339 h 2838706"/>
              <a:gd name="connsiteX4" fmla="*/ 2252226 w 3904740"/>
              <a:gd name="connsiteY4" fmla="*/ 12419 h 2838706"/>
              <a:gd name="connsiteX5" fmla="*/ 460845 w 3904740"/>
              <a:gd name="connsiteY5" fmla="*/ 12045 h 2838706"/>
              <a:gd name="connsiteX6" fmla="*/ 179243 w 3904740"/>
              <a:gd name="connsiteY6" fmla="*/ 214454 h 2838706"/>
              <a:gd name="connsiteX7" fmla="*/ 0 w 3904740"/>
              <a:gd name="connsiteY7" fmla="*/ 1146817 h 2838706"/>
              <a:gd name="connsiteX0" fmla="*/ 3580071 w 3890748"/>
              <a:gd name="connsiteY0" fmla="*/ 2836219 h 2836219"/>
              <a:gd name="connsiteX1" fmla="*/ 3643324 w 3890748"/>
              <a:gd name="connsiteY1" fmla="*/ 1265217 h 2836219"/>
              <a:gd name="connsiteX2" fmla="*/ 3324716 w 3890748"/>
              <a:gd name="connsiteY2" fmla="*/ 863096 h 2836219"/>
              <a:gd name="connsiteX3" fmla="*/ 3022653 w 3890748"/>
              <a:gd name="connsiteY3" fmla="*/ 93852 h 2836219"/>
              <a:gd name="connsiteX4" fmla="*/ 2252226 w 3890748"/>
              <a:gd name="connsiteY4" fmla="*/ 9932 h 2836219"/>
              <a:gd name="connsiteX5" fmla="*/ 460845 w 3890748"/>
              <a:gd name="connsiteY5" fmla="*/ 9558 h 2836219"/>
              <a:gd name="connsiteX6" fmla="*/ 179243 w 3890748"/>
              <a:gd name="connsiteY6" fmla="*/ 211967 h 2836219"/>
              <a:gd name="connsiteX7" fmla="*/ 0 w 3890748"/>
              <a:gd name="connsiteY7" fmla="*/ 1144330 h 2836219"/>
              <a:gd name="connsiteX0" fmla="*/ 3580071 w 3899109"/>
              <a:gd name="connsiteY0" fmla="*/ 2836219 h 2836219"/>
              <a:gd name="connsiteX1" fmla="*/ 3669732 w 3899109"/>
              <a:gd name="connsiteY1" fmla="*/ 1013569 h 2836219"/>
              <a:gd name="connsiteX2" fmla="*/ 3324716 w 3899109"/>
              <a:gd name="connsiteY2" fmla="*/ 863096 h 2836219"/>
              <a:gd name="connsiteX3" fmla="*/ 3022653 w 3899109"/>
              <a:gd name="connsiteY3" fmla="*/ 93852 h 2836219"/>
              <a:gd name="connsiteX4" fmla="*/ 2252226 w 3899109"/>
              <a:gd name="connsiteY4" fmla="*/ 9932 h 2836219"/>
              <a:gd name="connsiteX5" fmla="*/ 460845 w 3899109"/>
              <a:gd name="connsiteY5" fmla="*/ 9558 h 2836219"/>
              <a:gd name="connsiteX6" fmla="*/ 179243 w 3899109"/>
              <a:gd name="connsiteY6" fmla="*/ 211967 h 2836219"/>
              <a:gd name="connsiteX7" fmla="*/ 0 w 3899109"/>
              <a:gd name="connsiteY7" fmla="*/ 1144330 h 2836219"/>
              <a:gd name="connsiteX0" fmla="*/ 3580071 w 3898123"/>
              <a:gd name="connsiteY0" fmla="*/ 2831871 h 2831871"/>
              <a:gd name="connsiteX1" fmla="*/ 3669732 w 3898123"/>
              <a:gd name="connsiteY1" fmla="*/ 1009221 h 2831871"/>
              <a:gd name="connsiteX2" fmla="*/ 3346722 w 3898123"/>
              <a:gd name="connsiteY2" fmla="*/ 778435 h 2831871"/>
              <a:gd name="connsiteX3" fmla="*/ 3022653 w 3898123"/>
              <a:gd name="connsiteY3" fmla="*/ 89504 h 2831871"/>
              <a:gd name="connsiteX4" fmla="*/ 2252226 w 3898123"/>
              <a:gd name="connsiteY4" fmla="*/ 5584 h 2831871"/>
              <a:gd name="connsiteX5" fmla="*/ 460845 w 3898123"/>
              <a:gd name="connsiteY5" fmla="*/ 5210 h 2831871"/>
              <a:gd name="connsiteX6" fmla="*/ 179243 w 3898123"/>
              <a:gd name="connsiteY6" fmla="*/ 207619 h 2831871"/>
              <a:gd name="connsiteX7" fmla="*/ 0 w 3898123"/>
              <a:gd name="connsiteY7" fmla="*/ 1139982 h 2831871"/>
              <a:gd name="connsiteX0" fmla="*/ 3580071 w 3895091"/>
              <a:gd name="connsiteY0" fmla="*/ 2826661 h 2826661"/>
              <a:gd name="connsiteX1" fmla="*/ 3669732 w 3895091"/>
              <a:gd name="connsiteY1" fmla="*/ 1004011 h 2826661"/>
              <a:gd name="connsiteX2" fmla="*/ 3414942 w 3895091"/>
              <a:gd name="connsiteY2" fmla="*/ 575118 h 2826661"/>
              <a:gd name="connsiteX3" fmla="*/ 3022653 w 3895091"/>
              <a:gd name="connsiteY3" fmla="*/ 84294 h 2826661"/>
              <a:gd name="connsiteX4" fmla="*/ 2252226 w 3895091"/>
              <a:gd name="connsiteY4" fmla="*/ 374 h 2826661"/>
              <a:gd name="connsiteX5" fmla="*/ 460845 w 3895091"/>
              <a:gd name="connsiteY5" fmla="*/ 0 h 2826661"/>
              <a:gd name="connsiteX6" fmla="*/ 179243 w 3895091"/>
              <a:gd name="connsiteY6" fmla="*/ 202409 h 2826661"/>
              <a:gd name="connsiteX7" fmla="*/ 0 w 3895091"/>
              <a:gd name="connsiteY7" fmla="*/ 1134772 h 2826661"/>
              <a:gd name="connsiteX0" fmla="*/ 3580071 w 3896651"/>
              <a:gd name="connsiteY0" fmla="*/ 2826661 h 2826661"/>
              <a:gd name="connsiteX1" fmla="*/ 3669732 w 3896651"/>
              <a:gd name="connsiteY1" fmla="*/ 1004011 h 2826661"/>
              <a:gd name="connsiteX2" fmla="*/ 3379732 w 3896651"/>
              <a:gd name="connsiteY2" fmla="*/ 607244 h 2826661"/>
              <a:gd name="connsiteX3" fmla="*/ 3022653 w 3896651"/>
              <a:gd name="connsiteY3" fmla="*/ 84294 h 2826661"/>
              <a:gd name="connsiteX4" fmla="*/ 2252226 w 3896651"/>
              <a:gd name="connsiteY4" fmla="*/ 374 h 2826661"/>
              <a:gd name="connsiteX5" fmla="*/ 460845 w 3896651"/>
              <a:gd name="connsiteY5" fmla="*/ 0 h 2826661"/>
              <a:gd name="connsiteX6" fmla="*/ 179243 w 3896651"/>
              <a:gd name="connsiteY6" fmla="*/ 202409 h 2826661"/>
              <a:gd name="connsiteX7" fmla="*/ 0 w 3896651"/>
              <a:gd name="connsiteY7" fmla="*/ 1134772 h 2826661"/>
              <a:gd name="connsiteX0" fmla="*/ 3580071 w 3896651"/>
              <a:gd name="connsiteY0" fmla="*/ 2826661 h 2826661"/>
              <a:gd name="connsiteX1" fmla="*/ 3669732 w 3896651"/>
              <a:gd name="connsiteY1" fmla="*/ 1004011 h 2826661"/>
              <a:gd name="connsiteX2" fmla="*/ 3379732 w 3896651"/>
              <a:gd name="connsiteY2" fmla="*/ 607244 h 2826661"/>
              <a:gd name="connsiteX3" fmla="*/ 3022653 w 3896651"/>
              <a:gd name="connsiteY3" fmla="*/ 84294 h 2826661"/>
              <a:gd name="connsiteX4" fmla="*/ 2252226 w 3896651"/>
              <a:gd name="connsiteY4" fmla="*/ 374 h 2826661"/>
              <a:gd name="connsiteX5" fmla="*/ 460845 w 3896651"/>
              <a:gd name="connsiteY5" fmla="*/ 0 h 2826661"/>
              <a:gd name="connsiteX6" fmla="*/ 179243 w 3896651"/>
              <a:gd name="connsiteY6" fmla="*/ 202409 h 2826661"/>
              <a:gd name="connsiteX7" fmla="*/ 0 w 3896651"/>
              <a:gd name="connsiteY7" fmla="*/ 1134772 h 2826661"/>
              <a:gd name="connsiteX0" fmla="*/ 3580071 w 3912169"/>
              <a:gd name="connsiteY0" fmla="*/ 2826661 h 2826661"/>
              <a:gd name="connsiteX1" fmla="*/ 3715946 w 3912169"/>
              <a:gd name="connsiteY1" fmla="*/ 1068262 h 2826661"/>
              <a:gd name="connsiteX2" fmla="*/ 3379732 w 3912169"/>
              <a:gd name="connsiteY2" fmla="*/ 607244 h 2826661"/>
              <a:gd name="connsiteX3" fmla="*/ 3022653 w 3912169"/>
              <a:gd name="connsiteY3" fmla="*/ 84294 h 2826661"/>
              <a:gd name="connsiteX4" fmla="*/ 2252226 w 3912169"/>
              <a:gd name="connsiteY4" fmla="*/ 374 h 2826661"/>
              <a:gd name="connsiteX5" fmla="*/ 460845 w 3912169"/>
              <a:gd name="connsiteY5" fmla="*/ 0 h 2826661"/>
              <a:gd name="connsiteX6" fmla="*/ 179243 w 3912169"/>
              <a:gd name="connsiteY6" fmla="*/ 202409 h 2826661"/>
              <a:gd name="connsiteX7" fmla="*/ 0 w 3912169"/>
              <a:gd name="connsiteY7" fmla="*/ 1134772 h 2826661"/>
              <a:gd name="connsiteX0" fmla="*/ 3580071 w 3913437"/>
              <a:gd name="connsiteY0" fmla="*/ 2826661 h 2826661"/>
              <a:gd name="connsiteX1" fmla="*/ 3715946 w 3913437"/>
              <a:gd name="connsiteY1" fmla="*/ 1068262 h 2826661"/>
              <a:gd name="connsiteX2" fmla="*/ 3379732 w 3913437"/>
              <a:gd name="connsiteY2" fmla="*/ 607244 h 2826661"/>
              <a:gd name="connsiteX3" fmla="*/ 3022653 w 3913437"/>
              <a:gd name="connsiteY3" fmla="*/ 84294 h 2826661"/>
              <a:gd name="connsiteX4" fmla="*/ 2252226 w 3913437"/>
              <a:gd name="connsiteY4" fmla="*/ 374 h 2826661"/>
              <a:gd name="connsiteX5" fmla="*/ 460845 w 3913437"/>
              <a:gd name="connsiteY5" fmla="*/ 0 h 2826661"/>
              <a:gd name="connsiteX6" fmla="*/ 179243 w 3913437"/>
              <a:gd name="connsiteY6" fmla="*/ 202409 h 2826661"/>
              <a:gd name="connsiteX7" fmla="*/ 0 w 3913437"/>
              <a:gd name="connsiteY7" fmla="*/ 1134772 h 2826661"/>
              <a:gd name="connsiteX0" fmla="*/ 3580071 w 3907050"/>
              <a:gd name="connsiteY0" fmla="*/ 2831065 h 2831065"/>
              <a:gd name="connsiteX1" fmla="*/ 3715946 w 3907050"/>
              <a:gd name="connsiteY1" fmla="*/ 1072666 h 2831065"/>
              <a:gd name="connsiteX2" fmla="*/ 3487564 w 3907050"/>
              <a:gd name="connsiteY2" fmla="*/ 761567 h 2831065"/>
              <a:gd name="connsiteX3" fmla="*/ 3022653 w 3907050"/>
              <a:gd name="connsiteY3" fmla="*/ 88698 h 2831065"/>
              <a:gd name="connsiteX4" fmla="*/ 2252226 w 3907050"/>
              <a:gd name="connsiteY4" fmla="*/ 4778 h 2831065"/>
              <a:gd name="connsiteX5" fmla="*/ 460845 w 3907050"/>
              <a:gd name="connsiteY5" fmla="*/ 4404 h 2831065"/>
              <a:gd name="connsiteX6" fmla="*/ 179243 w 3907050"/>
              <a:gd name="connsiteY6" fmla="*/ 206813 h 2831065"/>
              <a:gd name="connsiteX7" fmla="*/ 0 w 3907050"/>
              <a:gd name="connsiteY7" fmla="*/ 1139176 h 2831065"/>
              <a:gd name="connsiteX0" fmla="*/ 3580071 w 3903865"/>
              <a:gd name="connsiteY0" fmla="*/ 2826661 h 2826661"/>
              <a:gd name="connsiteX1" fmla="*/ 3715946 w 3903865"/>
              <a:gd name="connsiteY1" fmla="*/ 1068262 h 2826661"/>
              <a:gd name="connsiteX2" fmla="*/ 3555784 w 3903865"/>
              <a:gd name="connsiteY2" fmla="*/ 639370 h 2826661"/>
              <a:gd name="connsiteX3" fmla="*/ 3022653 w 3903865"/>
              <a:gd name="connsiteY3" fmla="*/ 84294 h 2826661"/>
              <a:gd name="connsiteX4" fmla="*/ 2252226 w 3903865"/>
              <a:gd name="connsiteY4" fmla="*/ 374 h 2826661"/>
              <a:gd name="connsiteX5" fmla="*/ 460845 w 3903865"/>
              <a:gd name="connsiteY5" fmla="*/ 0 h 2826661"/>
              <a:gd name="connsiteX6" fmla="*/ 179243 w 3903865"/>
              <a:gd name="connsiteY6" fmla="*/ 202409 h 2826661"/>
              <a:gd name="connsiteX7" fmla="*/ 0 w 3903865"/>
              <a:gd name="connsiteY7" fmla="*/ 1134772 h 2826661"/>
              <a:gd name="connsiteX0" fmla="*/ 3580071 w 3909544"/>
              <a:gd name="connsiteY0" fmla="*/ 2826661 h 2826661"/>
              <a:gd name="connsiteX1" fmla="*/ 3715946 w 3909544"/>
              <a:gd name="connsiteY1" fmla="*/ 1068262 h 2826661"/>
              <a:gd name="connsiteX2" fmla="*/ 3434748 w 3909544"/>
              <a:gd name="connsiteY2" fmla="*/ 468035 h 2826661"/>
              <a:gd name="connsiteX3" fmla="*/ 3022653 w 3909544"/>
              <a:gd name="connsiteY3" fmla="*/ 84294 h 2826661"/>
              <a:gd name="connsiteX4" fmla="*/ 2252226 w 3909544"/>
              <a:gd name="connsiteY4" fmla="*/ 374 h 2826661"/>
              <a:gd name="connsiteX5" fmla="*/ 460845 w 3909544"/>
              <a:gd name="connsiteY5" fmla="*/ 0 h 2826661"/>
              <a:gd name="connsiteX6" fmla="*/ 179243 w 3909544"/>
              <a:gd name="connsiteY6" fmla="*/ 202409 h 2826661"/>
              <a:gd name="connsiteX7" fmla="*/ 0 w 3909544"/>
              <a:gd name="connsiteY7" fmla="*/ 1134772 h 2826661"/>
              <a:gd name="connsiteX0" fmla="*/ 3580071 w 3934961"/>
              <a:gd name="connsiteY0" fmla="*/ 2826661 h 2826661"/>
              <a:gd name="connsiteX1" fmla="*/ 3784166 w 3934961"/>
              <a:gd name="connsiteY1" fmla="*/ 1330619 h 2826661"/>
              <a:gd name="connsiteX2" fmla="*/ 3434748 w 3934961"/>
              <a:gd name="connsiteY2" fmla="*/ 468035 h 2826661"/>
              <a:gd name="connsiteX3" fmla="*/ 3022653 w 3934961"/>
              <a:gd name="connsiteY3" fmla="*/ 84294 h 2826661"/>
              <a:gd name="connsiteX4" fmla="*/ 2252226 w 3934961"/>
              <a:gd name="connsiteY4" fmla="*/ 374 h 2826661"/>
              <a:gd name="connsiteX5" fmla="*/ 460845 w 3934961"/>
              <a:gd name="connsiteY5" fmla="*/ 0 h 2826661"/>
              <a:gd name="connsiteX6" fmla="*/ 179243 w 3934961"/>
              <a:gd name="connsiteY6" fmla="*/ 202409 h 2826661"/>
              <a:gd name="connsiteX7" fmla="*/ 0 w 3934961"/>
              <a:gd name="connsiteY7" fmla="*/ 1134772 h 2826661"/>
              <a:gd name="connsiteX0" fmla="*/ 3580071 w 3950030"/>
              <a:gd name="connsiteY0" fmla="*/ 2826661 h 2826661"/>
              <a:gd name="connsiteX1" fmla="*/ 3784166 w 3950030"/>
              <a:gd name="connsiteY1" fmla="*/ 1330619 h 2826661"/>
              <a:gd name="connsiteX2" fmla="*/ 3434748 w 3950030"/>
              <a:gd name="connsiteY2" fmla="*/ 468035 h 2826661"/>
              <a:gd name="connsiteX3" fmla="*/ 3022653 w 3950030"/>
              <a:gd name="connsiteY3" fmla="*/ 84294 h 2826661"/>
              <a:gd name="connsiteX4" fmla="*/ 2252226 w 3950030"/>
              <a:gd name="connsiteY4" fmla="*/ 374 h 2826661"/>
              <a:gd name="connsiteX5" fmla="*/ 460845 w 3950030"/>
              <a:gd name="connsiteY5" fmla="*/ 0 h 2826661"/>
              <a:gd name="connsiteX6" fmla="*/ 179243 w 3950030"/>
              <a:gd name="connsiteY6" fmla="*/ 202409 h 2826661"/>
              <a:gd name="connsiteX7" fmla="*/ 0 w 3950030"/>
              <a:gd name="connsiteY7" fmla="*/ 1134772 h 2826661"/>
              <a:gd name="connsiteX0" fmla="*/ 3580071 w 3940621"/>
              <a:gd name="connsiteY0" fmla="*/ 2826661 h 2826661"/>
              <a:gd name="connsiteX1" fmla="*/ 3784166 w 3940621"/>
              <a:gd name="connsiteY1" fmla="*/ 1330619 h 2826661"/>
              <a:gd name="connsiteX2" fmla="*/ 3434748 w 3940621"/>
              <a:gd name="connsiteY2" fmla="*/ 468035 h 2826661"/>
              <a:gd name="connsiteX3" fmla="*/ 3022653 w 3940621"/>
              <a:gd name="connsiteY3" fmla="*/ 84294 h 2826661"/>
              <a:gd name="connsiteX4" fmla="*/ 2252226 w 3940621"/>
              <a:gd name="connsiteY4" fmla="*/ 374 h 2826661"/>
              <a:gd name="connsiteX5" fmla="*/ 460845 w 3940621"/>
              <a:gd name="connsiteY5" fmla="*/ 0 h 2826661"/>
              <a:gd name="connsiteX6" fmla="*/ 179243 w 3940621"/>
              <a:gd name="connsiteY6" fmla="*/ 202409 h 2826661"/>
              <a:gd name="connsiteX7" fmla="*/ 0 w 3940621"/>
              <a:gd name="connsiteY7" fmla="*/ 1134772 h 2826661"/>
              <a:gd name="connsiteX0" fmla="*/ 3580071 w 3898492"/>
              <a:gd name="connsiteY0" fmla="*/ 2826661 h 2826661"/>
              <a:gd name="connsiteX1" fmla="*/ 3784166 w 3898492"/>
              <a:gd name="connsiteY1" fmla="*/ 1330619 h 2826661"/>
              <a:gd name="connsiteX2" fmla="*/ 3434748 w 3898492"/>
              <a:gd name="connsiteY2" fmla="*/ 468035 h 2826661"/>
              <a:gd name="connsiteX3" fmla="*/ 3022653 w 3898492"/>
              <a:gd name="connsiteY3" fmla="*/ 84294 h 2826661"/>
              <a:gd name="connsiteX4" fmla="*/ 2252226 w 3898492"/>
              <a:gd name="connsiteY4" fmla="*/ 374 h 2826661"/>
              <a:gd name="connsiteX5" fmla="*/ 460845 w 3898492"/>
              <a:gd name="connsiteY5" fmla="*/ 0 h 2826661"/>
              <a:gd name="connsiteX6" fmla="*/ 179243 w 3898492"/>
              <a:gd name="connsiteY6" fmla="*/ 202409 h 2826661"/>
              <a:gd name="connsiteX7" fmla="*/ 0 w 3898492"/>
              <a:gd name="connsiteY7" fmla="*/ 1134772 h 2826661"/>
              <a:gd name="connsiteX0" fmla="*/ 3580071 w 3890175"/>
              <a:gd name="connsiteY0" fmla="*/ 2826661 h 2826661"/>
              <a:gd name="connsiteX1" fmla="*/ 3784166 w 3890175"/>
              <a:gd name="connsiteY1" fmla="*/ 1330619 h 2826661"/>
              <a:gd name="connsiteX2" fmla="*/ 3474359 w 3890175"/>
              <a:gd name="connsiteY2" fmla="*/ 403784 h 2826661"/>
              <a:gd name="connsiteX3" fmla="*/ 3022653 w 3890175"/>
              <a:gd name="connsiteY3" fmla="*/ 84294 h 2826661"/>
              <a:gd name="connsiteX4" fmla="*/ 2252226 w 3890175"/>
              <a:gd name="connsiteY4" fmla="*/ 374 h 2826661"/>
              <a:gd name="connsiteX5" fmla="*/ 460845 w 3890175"/>
              <a:gd name="connsiteY5" fmla="*/ 0 h 2826661"/>
              <a:gd name="connsiteX6" fmla="*/ 179243 w 3890175"/>
              <a:gd name="connsiteY6" fmla="*/ 202409 h 2826661"/>
              <a:gd name="connsiteX7" fmla="*/ 0 w 3890175"/>
              <a:gd name="connsiteY7" fmla="*/ 1134772 h 2826661"/>
              <a:gd name="connsiteX0" fmla="*/ 3580071 w 3890175"/>
              <a:gd name="connsiteY0" fmla="*/ 2826661 h 2826661"/>
              <a:gd name="connsiteX1" fmla="*/ 3784166 w 3890175"/>
              <a:gd name="connsiteY1" fmla="*/ 1330619 h 2826661"/>
              <a:gd name="connsiteX2" fmla="*/ 3474359 w 3890175"/>
              <a:gd name="connsiteY2" fmla="*/ 403784 h 2826661"/>
              <a:gd name="connsiteX3" fmla="*/ 3022653 w 3890175"/>
              <a:gd name="connsiteY3" fmla="*/ 84294 h 2826661"/>
              <a:gd name="connsiteX4" fmla="*/ 2252226 w 3890175"/>
              <a:gd name="connsiteY4" fmla="*/ 374 h 2826661"/>
              <a:gd name="connsiteX5" fmla="*/ 460845 w 3890175"/>
              <a:gd name="connsiteY5" fmla="*/ 0 h 2826661"/>
              <a:gd name="connsiteX6" fmla="*/ 179243 w 3890175"/>
              <a:gd name="connsiteY6" fmla="*/ 202409 h 2826661"/>
              <a:gd name="connsiteX7" fmla="*/ 0 w 3890175"/>
              <a:gd name="connsiteY7" fmla="*/ 1134772 h 2826661"/>
              <a:gd name="connsiteX0" fmla="*/ 3580071 w 3890922"/>
              <a:gd name="connsiteY0" fmla="*/ 2826661 h 2826661"/>
              <a:gd name="connsiteX1" fmla="*/ 3784166 w 3890922"/>
              <a:gd name="connsiteY1" fmla="*/ 1330619 h 2826661"/>
              <a:gd name="connsiteX2" fmla="*/ 3474359 w 3890922"/>
              <a:gd name="connsiteY2" fmla="*/ 403784 h 2826661"/>
              <a:gd name="connsiteX3" fmla="*/ 3022653 w 3890922"/>
              <a:gd name="connsiteY3" fmla="*/ 84294 h 2826661"/>
              <a:gd name="connsiteX4" fmla="*/ 2252226 w 3890922"/>
              <a:gd name="connsiteY4" fmla="*/ 374 h 2826661"/>
              <a:gd name="connsiteX5" fmla="*/ 460845 w 3890922"/>
              <a:gd name="connsiteY5" fmla="*/ 0 h 2826661"/>
              <a:gd name="connsiteX6" fmla="*/ 179243 w 3890922"/>
              <a:gd name="connsiteY6" fmla="*/ 202409 h 2826661"/>
              <a:gd name="connsiteX7" fmla="*/ 0 w 3890922"/>
              <a:gd name="connsiteY7" fmla="*/ 1134772 h 2826661"/>
              <a:gd name="connsiteX0" fmla="*/ 3580071 w 3892848"/>
              <a:gd name="connsiteY0" fmla="*/ 2826661 h 2826661"/>
              <a:gd name="connsiteX1" fmla="*/ 3788568 w 3892848"/>
              <a:gd name="connsiteY1" fmla="*/ 1330619 h 2826661"/>
              <a:gd name="connsiteX2" fmla="*/ 3474359 w 3892848"/>
              <a:gd name="connsiteY2" fmla="*/ 403784 h 2826661"/>
              <a:gd name="connsiteX3" fmla="*/ 3022653 w 3892848"/>
              <a:gd name="connsiteY3" fmla="*/ 84294 h 2826661"/>
              <a:gd name="connsiteX4" fmla="*/ 2252226 w 3892848"/>
              <a:gd name="connsiteY4" fmla="*/ 374 h 2826661"/>
              <a:gd name="connsiteX5" fmla="*/ 460845 w 3892848"/>
              <a:gd name="connsiteY5" fmla="*/ 0 h 2826661"/>
              <a:gd name="connsiteX6" fmla="*/ 179243 w 3892848"/>
              <a:gd name="connsiteY6" fmla="*/ 202409 h 2826661"/>
              <a:gd name="connsiteX7" fmla="*/ 0 w 3892848"/>
              <a:gd name="connsiteY7" fmla="*/ 1134772 h 2826661"/>
              <a:gd name="connsiteX0" fmla="*/ 3580071 w 3892848"/>
              <a:gd name="connsiteY0" fmla="*/ 2826661 h 2826661"/>
              <a:gd name="connsiteX1" fmla="*/ 3788568 w 3892848"/>
              <a:gd name="connsiteY1" fmla="*/ 1330619 h 2826661"/>
              <a:gd name="connsiteX2" fmla="*/ 3474359 w 3892848"/>
              <a:gd name="connsiteY2" fmla="*/ 403784 h 2826661"/>
              <a:gd name="connsiteX3" fmla="*/ 3022653 w 3892848"/>
              <a:gd name="connsiteY3" fmla="*/ 84294 h 2826661"/>
              <a:gd name="connsiteX4" fmla="*/ 2252226 w 3892848"/>
              <a:gd name="connsiteY4" fmla="*/ 374 h 2826661"/>
              <a:gd name="connsiteX5" fmla="*/ 460845 w 3892848"/>
              <a:gd name="connsiteY5" fmla="*/ 0 h 2826661"/>
              <a:gd name="connsiteX6" fmla="*/ 179243 w 3892848"/>
              <a:gd name="connsiteY6" fmla="*/ 202409 h 2826661"/>
              <a:gd name="connsiteX7" fmla="*/ 0 w 3892848"/>
              <a:gd name="connsiteY7" fmla="*/ 1134772 h 2826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92848" h="2826661">
                <a:moveTo>
                  <a:pt x="3580071" y="2826661"/>
                </a:moveTo>
                <a:cubicBezTo>
                  <a:pt x="4112412" y="2443700"/>
                  <a:pt x="3808388" y="1509555"/>
                  <a:pt x="3788568" y="1330619"/>
                </a:cubicBezTo>
                <a:cubicBezTo>
                  <a:pt x="3768748" y="1151683"/>
                  <a:pt x="3630620" y="557962"/>
                  <a:pt x="3474359" y="403784"/>
                </a:cubicBezTo>
                <a:cubicBezTo>
                  <a:pt x="3318098" y="249606"/>
                  <a:pt x="3226342" y="151529"/>
                  <a:pt x="3022653" y="84294"/>
                </a:cubicBezTo>
                <a:cubicBezTo>
                  <a:pt x="2818964" y="17059"/>
                  <a:pt x="2588798" y="5038"/>
                  <a:pt x="2252226" y="374"/>
                </a:cubicBezTo>
                <a:cubicBezTo>
                  <a:pt x="1767840" y="55877"/>
                  <a:pt x="940501" y="19306"/>
                  <a:pt x="460845" y="0"/>
                </a:cubicBezTo>
                <a:cubicBezTo>
                  <a:pt x="359168" y="1107"/>
                  <a:pt x="226453" y="71524"/>
                  <a:pt x="179243" y="202409"/>
                </a:cubicBezTo>
                <a:cubicBezTo>
                  <a:pt x="104917" y="375152"/>
                  <a:pt x="32262" y="705607"/>
                  <a:pt x="0" y="1134772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92" name="TextBox 591"/>
          <p:cNvSpPr txBox="1"/>
          <p:nvPr/>
        </p:nvSpPr>
        <p:spPr>
          <a:xfrm rot="2351858">
            <a:off x="7979452" y="948845"/>
            <a:ext cx="343708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SINET (Tokyo) GÉANT (London)</a:t>
            </a:r>
          </a:p>
        </p:txBody>
      </p:sp>
      <p:sp>
        <p:nvSpPr>
          <p:cNvPr id="660" name="Oval 659"/>
          <p:cNvSpPr/>
          <p:nvPr/>
        </p:nvSpPr>
        <p:spPr bwMode="auto">
          <a:xfrm>
            <a:off x="10595091" y="2388146"/>
            <a:ext cx="293912" cy="155134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Poznan</a:t>
            </a:r>
          </a:p>
        </p:txBody>
      </p:sp>
      <p:sp>
        <p:nvSpPr>
          <p:cNvPr id="591" name="TextBox 590"/>
          <p:cNvSpPr txBox="1"/>
          <p:nvPr/>
        </p:nvSpPr>
        <p:spPr>
          <a:xfrm rot="20089245">
            <a:off x="9068105" y="2820386"/>
            <a:ext cx="183035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KEK via</a:t>
            </a:r>
            <a:br>
              <a:rPr lang="en-US" sz="350" dirty="0"/>
            </a:br>
            <a:r>
              <a:rPr lang="en-US" sz="350" dirty="0"/>
              <a:t>SINET</a:t>
            </a:r>
          </a:p>
        </p:txBody>
      </p:sp>
      <p:sp>
        <p:nvSpPr>
          <p:cNvPr id="594" name="TextBox 593"/>
          <p:cNvSpPr txBox="1"/>
          <p:nvPr/>
        </p:nvSpPr>
        <p:spPr>
          <a:xfrm rot="18229095">
            <a:off x="2664362" y="1061341"/>
            <a:ext cx="174343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GÉANT</a:t>
            </a:r>
            <a:br>
              <a:rPr lang="en-US" sz="350" dirty="0"/>
            </a:br>
            <a:r>
              <a:rPr lang="en-US" sz="350" dirty="0"/>
              <a:t>(London)</a:t>
            </a:r>
          </a:p>
        </p:txBody>
      </p:sp>
      <p:sp>
        <p:nvSpPr>
          <p:cNvPr id="615" name="TextBox 614"/>
          <p:cNvSpPr txBox="1"/>
          <p:nvPr/>
        </p:nvSpPr>
        <p:spPr>
          <a:xfrm rot="16396883">
            <a:off x="8878760" y="3516194"/>
            <a:ext cx="126253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/>
              <a:t>SINET,</a:t>
            </a:r>
            <a:br>
              <a:rPr lang="en-US" sz="350" dirty="0"/>
            </a:br>
            <a:r>
              <a:rPr lang="en-US" sz="350" dirty="0"/>
              <a:t>Tokyo</a:t>
            </a:r>
          </a:p>
        </p:txBody>
      </p:sp>
      <p:sp>
        <p:nvSpPr>
          <p:cNvPr id="670" name="TextBox 669"/>
          <p:cNvSpPr txBox="1"/>
          <p:nvPr/>
        </p:nvSpPr>
        <p:spPr>
          <a:xfrm rot="21720000">
            <a:off x="4397321" y="800389"/>
            <a:ext cx="298027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u="sng" dirty="0"/>
              <a:t>SIN</a:t>
            </a:r>
            <a:r>
              <a:rPr lang="en-US" altLang="ja-JP" sz="350" u="sng" dirty="0"/>
              <a:t>ET</a:t>
            </a:r>
            <a:r>
              <a:rPr lang="en-US" sz="350" dirty="0"/>
              <a:t>,</a:t>
            </a:r>
            <a:br>
              <a:rPr lang="en-US" sz="350" dirty="0"/>
            </a:br>
            <a:r>
              <a:rPr lang="en-US" sz="350" dirty="0"/>
              <a:t>Tokyo-London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AD5CB96D-FE49-459A-8373-98450A8C9023}"/>
              </a:ext>
            </a:extLst>
          </p:cNvPr>
          <p:cNvCxnSpPr/>
          <p:nvPr/>
        </p:nvCxnSpPr>
        <p:spPr>
          <a:xfrm>
            <a:off x="445223" y="6356922"/>
            <a:ext cx="27203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" name="TextBox 718">
            <a:extLst>
              <a:ext uri="{FF2B5EF4-FFF2-40B4-BE49-F238E27FC236}">
                <a16:creationId xmlns:a16="http://schemas.microsoft.com/office/drawing/2014/main" xmlns="" id="{2540CFA3-8B50-4D65-8643-565598E2F392}"/>
              </a:ext>
            </a:extLst>
          </p:cNvPr>
          <p:cNvSpPr txBox="1"/>
          <p:nvPr/>
        </p:nvSpPr>
        <p:spPr>
          <a:xfrm>
            <a:off x="2091571" y="5647016"/>
            <a:ext cx="1047306" cy="17851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r>
              <a:rPr lang="en-US" sz="550" dirty="0"/>
              <a:t>Communication links:</a:t>
            </a:r>
            <a:br>
              <a:rPr lang="en-US" sz="550" dirty="0"/>
            </a:br>
            <a:r>
              <a:rPr lang="en-US" sz="550" dirty="0"/>
              <a:t>1/10, 20/30/40, and 100Gb/s</a:t>
            </a:r>
          </a:p>
        </p:txBody>
      </p:sp>
      <p:sp>
        <p:nvSpPr>
          <p:cNvPr id="721" name="TextBox 720">
            <a:extLst>
              <a:ext uri="{FF2B5EF4-FFF2-40B4-BE49-F238E27FC236}">
                <a16:creationId xmlns:a16="http://schemas.microsoft.com/office/drawing/2014/main" xmlns="" id="{1EBD855C-D592-4E03-97E6-E762DE22D006}"/>
              </a:ext>
            </a:extLst>
          </p:cNvPr>
          <p:cNvSpPr txBox="1"/>
          <p:nvPr/>
        </p:nvSpPr>
        <p:spPr>
          <a:xfrm>
            <a:off x="2098956" y="6018308"/>
            <a:ext cx="1047306" cy="17851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r>
              <a:rPr lang="en-US" sz="550" dirty="0"/>
              <a:t>Underlined link information indicates link provider, not use </a:t>
            </a:r>
          </a:p>
        </p:txBody>
      </p:sp>
      <p:sp>
        <p:nvSpPr>
          <p:cNvPr id="722" name="TextBox 721">
            <a:extLst>
              <a:ext uri="{FF2B5EF4-FFF2-40B4-BE49-F238E27FC236}">
                <a16:creationId xmlns:a16="http://schemas.microsoft.com/office/drawing/2014/main" xmlns="" id="{7915B2FA-DC29-47BF-9091-3E38C3167F18}"/>
              </a:ext>
            </a:extLst>
          </p:cNvPr>
          <p:cNvSpPr txBox="1"/>
          <p:nvPr/>
        </p:nvSpPr>
        <p:spPr>
          <a:xfrm>
            <a:off x="736312" y="6178155"/>
            <a:ext cx="1479929" cy="17851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r>
              <a:rPr lang="en-US" sz="550" dirty="0"/>
              <a:t>Exchange point/regional R&amp;E communication nexus</a:t>
            </a:r>
            <a:br>
              <a:rPr lang="en-US" sz="550" dirty="0"/>
            </a:br>
            <a:r>
              <a:rPr lang="en-US" sz="550" dirty="0"/>
              <a:t>w/ switch providing VLAN connections</a:t>
            </a:r>
          </a:p>
        </p:txBody>
      </p:sp>
      <p:sp>
        <p:nvSpPr>
          <p:cNvPr id="734" name="TextBox 733">
            <a:extLst>
              <a:ext uri="{FF2B5EF4-FFF2-40B4-BE49-F238E27FC236}">
                <a16:creationId xmlns:a16="http://schemas.microsoft.com/office/drawing/2014/main" xmlns="" id="{8BECA423-E6D9-4CDD-84B6-AEAEBD6410F4}"/>
              </a:ext>
            </a:extLst>
          </p:cNvPr>
          <p:cNvSpPr txBox="1"/>
          <p:nvPr/>
        </p:nvSpPr>
        <p:spPr>
          <a:xfrm>
            <a:off x="752854" y="5971747"/>
            <a:ext cx="859589" cy="17851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r>
              <a:rPr lang="en-US" sz="550" dirty="0"/>
              <a:t>Collaborating sites not</a:t>
            </a:r>
            <a:br>
              <a:rPr lang="en-US" sz="550" dirty="0"/>
            </a:br>
            <a:r>
              <a:rPr lang="en-US" sz="550" dirty="0"/>
              <a:t>connected to LHCONE</a:t>
            </a:r>
          </a:p>
        </p:txBody>
      </p:sp>
      <p:sp>
        <p:nvSpPr>
          <p:cNvPr id="740" name="TextBox 739">
            <a:extLst>
              <a:ext uri="{FF2B5EF4-FFF2-40B4-BE49-F238E27FC236}">
                <a16:creationId xmlns:a16="http://schemas.microsoft.com/office/drawing/2014/main" xmlns="" id="{E0B30657-0731-49E3-83AF-CE96EA6BE00F}"/>
              </a:ext>
            </a:extLst>
          </p:cNvPr>
          <p:cNvSpPr txBox="1"/>
          <p:nvPr/>
        </p:nvSpPr>
        <p:spPr>
          <a:xfrm>
            <a:off x="1758733" y="6030740"/>
            <a:ext cx="298439" cy="13747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>
              <a:lnSpc>
                <a:spcPts val="450"/>
              </a:lnSpc>
            </a:pPr>
            <a:r>
              <a:rPr lang="en-US" sz="350" u="sng" dirty="0">
                <a:ea typeface="Arial" pitchFamily="-65" charset="0"/>
                <a:cs typeface="Arial" pitchFamily="-65" charset="0"/>
              </a:rPr>
              <a:t>JGN – </a:t>
            </a:r>
            <a:r>
              <a:rPr lang="en-US" sz="350" u="sng" dirty="0" err="1">
                <a:ea typeface="Arial" pitchFamily="-65" charset="0"/>
                <a:cs typeface="Arial" pitchFamily="-65" charset="0"/>
              </a:rPr>
              <a:t>SingAREN</a:t>
            </a:r>
            <a:r>
              <a:rPr lang="en-US" sz="350" u="sng" dirty="0">
                <a:ea typeface="Arial" pitchFamily="-65" charset="0"/>
                <a:cs typeface="Arial" pitchFamily="-65" charset="0"/>
              </a:rPr>
              <a:t>/NSCC</a:t>
            </a:r>
          </a:p>
        </p:txBody>
      </p:sp>
      <p:sp>
        <p:nvSpPr>
          <p:cNvPr id="598" name="Cross 597">
            <a:extLst>
              <a:ext uri="{FF2B5EF4-FFF2-40B4-BE49-F238E27FC236}">
                <a16:creationId xmlns:a16="http://schemas.microsoft.com/office/drawing/2014/main" xmlns="" id="{6EE63258-CF34-4AB4-880C-9530357C2A1C}"/>
              </a:ext>
            </a:extLst>
          </p:cNvPr>
          <p:cNvSpPr/>
          <p:nvPr/>
        </p:nvSpPr>
        <p:spPr bwMode="auto">
          <a:xfrm>
            <a:off x="2423491" y="1655841"/>
            <a:ext cx="321432" cy="289329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Tokyo</a:t>
            </a:r>
            <a:endParaRPr lang="en-US" sz="550" b="1" dirty="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57" name="TextBox 756">
            <a:extLst>
              <a:ext uri="{FF2B5EF4-FFF2-40B4-BE49-F238E27FC236}">
                <a16:creationId xmlns:a16="http://schemas.microsoft.com/office/drawing/2014/main" xmlns="" id="{FEA18107-8BA9-4552-B017-786F692FDA07}"/>
              </a:ext>
            </a:extLst>
          </p:cNvPr>
          <p:cNvSpPr txBox="1"/>
          <p:nvPr/>
        </p:nvSpPr>
        <p:spPr>
          <a:xfrm>
            <a:off x="2476679" y="2124908"/>
            <a:ext cx="184865" cy="224677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to ESnet</a:t>
            </a:r>
            <a:br>
              <a:rPr lang="en-US" sz="350" dirty="0"/>
            </a:br>
            <a:r>
              <a:rPr lang="en-US" sz="350" dirty="0"/>
              <a:t>via Seattle,</a:t>
            </a:r>
          </a:p>
          <a:p>
            <a:pPr algn="ctr"/>
            <a:r>
              <a:rPr lang="en-US" sz="350" dirty="0"/>
              <a:t>SINET</a:t>
            </a:r>
          </a:p>
        </p:txBody>
      </p:sp>
      <p:sp>
        <p:nvSpPr>
          <p:cNvPr id="789" name="TextBox 788">
            <a:extLst>
              <a:ext uri="{FF2B5EF4-FFF2-40B4-BE49-F238E27FC236}">
                <a16:creationId xmlns:a16="http://schemas.microsoft.com/office/drawing/2014/main" xmlns="" id="{687B7E11-3A95-4910-A64A-1C8B34E0E0C8}"/>
              </a:ext>
            </a:extLst>
          </p:cNvPr>
          <p:cNvSpPr txBox="1"/>
          <p:nvPr/>
        </p:nvSpPr>
        <p:spPr>
          <a:xfrm>
            <a:off x="2540756" y="675769"/>
            <a:ext cx="200242" cy="73353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>
              <a:lnSpc>
                <a:spcPts val="450"/>
              </a:lnSpc>
            </a:pPr>
            <a:r>
              <a:rPr lang="en-US" sz="350" u="sng" dirty="0">
                <a:ea typeface="Arial" pitchFamily="-65" charset="0"/>
                <a:cs typeface="Arial" pitchFamily="-65" charset="0"/>
              </a:rPr>
              <a:t>KREONET</a:t>
            </a:r>
          </a:p>
        </p:txBody>
      </p:sp>
      <p:pic>
        <p:nvPicPr>
          <p:cNvPr id="24" name="Picture 2" descr="C:\Users\William\AppData\Roaming\PixelMetrics\CaptureWiz\Temp\4.jpg">
            <a:extLst>
              <a:ext uri="{FF2B5EF4-FFF2-40B4-BE49-F238E27FC236}">
                <a16:creationId xmlns:a16="http://schemas.microsoft.com/office/drawing/2014/main" xmlns="" id="{3E331FD2-57BD-4BE6-8A82-781527CFD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246" y="6322835"/>
            <a:ext cx="276356" cy="8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xmlns="" id="{FB2641E6-5F88-437E-A399-5360AED40AB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017851" y="6485295"/>
          <a:ext cx="397569" cy="87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Image" r:id="rId27" imgW="9790200" imgH="2145960" progId="Photoshop.Image.18">
                  <p:embed/>
                </p:oleObj>
              </mc:Choice>
              <mc:Fallback>
                <p:oleObj name="Image" r:id="rId27" imgW="9790200" imgH="2145960" progId="Photoshop.Image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017851" y="6485295"/>
                        <a:ext cx="397569" cy="87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0" name="Oval 599">
            <a:extLst>
              <a:ext uri="{FF2B5EF4-FFF2-40B4-BE49-F238E27FC236}">
                <a16:creationId xmlns:a16="http://schemas.microsoft.com/office/drawing/2014/main" xmlns="" id="{1FF7AE4F-6A05-4729-9295-7237CDF962D1}"/>
              </a:ext>
            </a:extLst>
          </p:cNvPr>
          <p:cNvSpPr/>
          <p:nvPr/>
        </p:nvSpPr>
        <p:spPr bwMode="auto">
          <a:xfrm>
            <a:off x="2129018" y="2827789"/>
            <a:ext cx="298664" cy="17893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latin typeface="Arial" pitchFamily="-65" charset="0"/>
                <a:ea typeface="Arial" pitchFamily="-65" charset="0"/>
                <a:cs typeface="Arial" pitchFamily="-65" charset="0"/>
              </a:rPr>
              <a:t>Hong</a:t>
            </a:r>
            <a:br>
              <a:rPr lang="en-US" sz="500" b="1" dirty="0">
                <a:latin typeface="Arial" pitchFamily="-65" charset="0"/>
                <a:ea typeface="Arial" pitchFamily="-65" charset="0"/>
                <a:cs typeface="Arial" pitchFamily="-65" charset="0"/>
              </a:rPr>
            </a:br>
            <a:r>
              <a:rPr lang="en-US" sz="500" b="1" dirty="0">
                <a:latin typeface="Arial" pitchFamily="-65" charset="0"/>
                <a:ea typeface="Arial" pitchFamily="-65" charset="0"/>
                <a:cs typeface="Arial" pitchFamily="-65" charset="0"/>
              </a:rPr>
              <a:t>Kong</a:t>
            </a:r>
          </a:p>
        </p:txBody>
      </p:sp>
      <p:sp>
        <p:nvSpPr>
          <p:cNvPr id="622" name="TextBox 621"/>
          <p:cNvSpPr txBox="1"/>
          <p:nvPr/>
        </p:nvSpPr>
        <p:spPr>
          <a:xfrm rot="3640841">
            <a:off x="1898023" y="3081861"/>
            <a:ext cx="258131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dirty="0"/>
              <a:t>to KREONET,</a:t>
            </a:r>
          </a:p>
          <a:p>
            <a:pPr algn="ctr"/>
            <a:r>
              <a:rPr lang="en-US" sz="350" dirty="0"/>
              <a:t>ASGC</a:t>
            </a:r>
          </a:p>
        </p:txBody>
      </p:sp>
      <p:sp>
        <p:nvSpPr>
          <p:cNvPr id="806" name="TextBox 805">
            <a:extLst>
              <a:ext uri="{FF2B5EF4-FFF2-40B4-BE49-F238E27FC236}">
                <a16:creationId xmlns:a16="http://schemas.microsoft.com/office/drawing/2014/main" xmlns="" id="{F88DFCDA-532A-4C52-9501-836C165D4CF1}"/>
              </a:ext>
            </a:extLst>
          </p:cNvPr>
          <p:cNvSpPr txBox="1"/>
          <p:nvPr/>
        </p:nvSpPr>
        <p:spPr>
          <a:xfrm>
            <a:off x="2090509" y="5828351"/>
            <a:ext cx="1047306" cy="17851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r>
              <a:rPr lang="en-US" sz="550" dirty="0"/>
              <a:t>Connection internal to a domain, and of unspecified bandwidth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E7C225DA-B27D-4B3E-A255-E9E073483A46}"/>
              </a:ext>
            </a:extLst>
          </p:cNvPr>
          <p:cNvCxnSpPr/>
          <p:nvPr/>
        </p:nvCxnSpPr>
        <p:spPr>
          <a:xfrm flipH="1">
            <a:off x="1844635" y="5909457"/>
            <a:ext cx="202252" cy="0"/>
          </a:xfrm>
          <a:prstGeom prst="line">
            <a:avLst/>
          </a:prstGeom>
          <a:ln w="508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" name="Freeform 1055">
            <a:extLst>
              <a:ext uri="{FF2B5EF4-FFF2-40B4-BE49-F238E27FC236}">
                <a16:creationId xmlns:a16="http://schemas.microsoft.com/office/drawing/2014/main" xmlns="" id="{9DC2C3EB-BA56-445F-B790-33C7671E8238}"/>
              </a:ext>
            </a:extLst>
          </p:cNvPr>
          <p:cNvSpPr/>
          <p:nvPr/>
        </p:nvSpPr>
        <p:spPr bwMode="auto">
          <a:xfrm>
            <a:off x="1663235" y="2018291"/>
            <a:ext cx="1975745" cy="403959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095993 w 2702805"/>
              <a:gd name="connsiteY0" fmla="*/ 246697 h 336747"/>
              <a:gd name="connsiteX1" fmla="*/ 2679311 w 2702805"/>
              <a:gd name="connsiteY1" fmla="*/ 51901 h 336747"/>
              <a:gd name="connsiteX2" fmla="*/ 1062669 w 2702805"/>
              <a:gd name="connsiteY2" fmla="*/ 30996 h 336747"/>
              <a:gd name="connsiteX3" fmla="*/ 313518 w 2702805"/>
              <a:gd name="connsiteY3" fmla="*/ 19958 h 336747"/>
              <a:gd name="connsiteX4" fmla="*/ 0 w 2702805"/>
              <a:gd name="connsiteY4" fmla="*/ 336747 h 336747"/>
              <a:gd name="connsiteX0" fmla="*/ 2095993 w 2702805"/>
              <a:gd name="connsiteY0" fmla="*/ 246697 h 336747"/>
              <a:gd name="connsiteX1" fmla="*/ 2679311 w 2702805"/>
              <a:gd name="connsiteY1" fmla="*/ 51901 h 336747"/>
              <a:gd name="connsiteX2" fmla="*/ 1062669 w 2702805"/>
              <a:gd name="connsiteY2" fmla="*/ 30996 h 336747"/>
              <a:gd name="connsiteX3" fmla="*/ 313518 w 2702805"/>
              <a:gd name="connsiteY3" fmla="*/ 19958 h 336747"/>
              <a:gd name="connsiteX4" fmla="*/ 0 w 2702805"/>
              <a:gd name="connsiteY4" fmla="*/ 336747 h 336747"/>
              <a:gd name="connsiteX0" fmla="*/ 2095993 w 2702805"/>
              <a:gd name="connsiteY0" fmla="*/ 244185 h 334235"/>
              <a:gd name="connsiteX1" fmla="*/ 2679311 w 2702805"/>
              <a:gd name="connsiteY1" fmla="*/ 49389 h 334235"/>
              <a:gd name="connsiteX2" fmla="*/ 1062669 w 2702805"/>
              <a:gd name="connsiteY2" fmla="*/ 28484 h 334235"/>
              <a:gd name="connsiteX3" fmla="*/ 462583 w 2702805"/>
              <a:gd name="connsiteY3" fmla="*/ 21032 h 334235"/>
              <a:gd name="connsiteX4" fmla="*/ 0 w 2702805"/>
              <a:gd name="connsiteY4" fmla="*/ 334235 h 334235"/>
              <a:gd name="connsiteX0" fmla="*/ 2411661 w 2732124"/>
              <a:gd name="connsiteY0" fmla="*/ 180254 h 334235"/>
              <a:gd name="connsiteX1" fmla="*/ 2679311 w 2732124"/>
              <a:gd name="connsiteY1" fmla="*/ 49389 h 334235"/>
              <a:gd name="connsiteX2" fmla="*/ 1062669 w 2732124"/>
              <a:gd name="connsiteY2" fmla="*/ 28484 h 334235"/>
              <a:gd name="connsiteX3" fmla="*/ 462583 w 2732124"/>
              <a:gd name="connsiteY3" fmla="*/ 21032 h 334235"/>
              <a:gd name="connsiteX4" fmla="*/ 0 w 2732124"/>
              <a:gd name="connsiteY4" fmla="*/ 334235 h 334235"/>
              <a:gd name="connsiteX0" fmla="*/ 2411661 w 2607688"/>
              <a:gd name="connsiteY0" fmla="*/ 176357 h 330338"/>
              <a:gd name="connsiteX1" fmla="*/ 2542323 w 2607688"/>
              <a:gd name="connsiteY1" fmla="*/ 34532 h 330338"/>
              <a:gd name="connsiteX2" fmla="*/ 1062669 w 2607688"/>
              <a:gd name="connsiteY2" fmla="*/ 24587 h 330338"/>
              <a:gd name="connsiteX3" fmla="*/ 462583 w 2607688"/>
              <a:gd name="connsiteY3" fmla="*/ 17135 h 330338"/>
              <a:gd name="connsiteX4" fmla="*/ 0 w 2607688"/>
              <a:gd name="connsiteY4" fmla="*/ 330338 h 330338"/>
              <a:gd name="connsiteX0" fmla="*/ 2411661 w 2568527"/>
              <a:gd name="connsiteY0" fmla="*/ 176629 h 330610"/>
              <a:gd name="connsiteX1" fmla="*/ 2497653 w 2568527"/>
              <a:gd name="connsiteY1" fmla="*/ 43024 h 330610"/>
              <a:gd name="connsiteX2" fmla="*/ 1062669 w 2568527"/>
              <a:gd name="connsiteY2" fmla="*/ 24859 h 330610"/>
              <a:gd name="connsiteX3" fmla="*/ 462583 w 2568527"/>
              <a:gd name="connsiteY3" fmla="*/ 17407 h 330610"/>
              <a:gd name="connsiteX4" fmla="*/ 0 w 2568527"/>
              <a:gd name="connsiteY4" fmla="*/ 330610 h 330610"/>
              <a:gd name="connsiteX0" fmla="*/ 2392815 w 2564830"/>
              <a:gd name="connsiteY0" fmla="*/ 238761 h 330610"/>
              <a:gd name="connsiteX1" fmla="*/ 2497653 w 2564830"/>
              <a:gd name="connsiteY1" fmla="*/ 43024 h 330610"/>
              <a:gd name="connsiteX2" fmla="*/ 1062669 w 2564830"/>
              <a:gd name="connsiteY2" fmla="*/ 24859 h 330610"/>
              <a:gd name="connsiteX3" fmla="*/ 462583 w 2564830"/>
              <a:gd name="connsiteY3" fmla="*/ 17407 h 330610"/>
              <a:gd name="connsiteX4" fmla="*/ 0 w 2564830"/>
              <a:gd name="connsiteY4" fmla="*/ 330610 h 330610"/>
              <a:gd name="connsiteX0" fmla="*/ 2392815 w 2593793"/>
              <a:gd name="connsiteY0" fmla="*/ 238761 h 330610"/>
              <a:gd name="connsiteX1" fmla="*/ 2497653 w 2593793"/>
              <a:gd name="connsiteY1" fmla="*/ 43024 h 330610"/>
              <a:gd name="connsiteX2" fmla="*/ 1062669 w 2593793"/>
              <a:gd name="connsiteY2" fmla="*/ 24859 h 330610"/>
              <a:gd name="connsiteX3" fmla="*/ 462583 w 2593793"/>
              <a:gd name="connsiteY3" fmla="*/ 17407 h 330610"/>
              <a:gd name="connsiteX4" fmla="*/ 0 w 2593793"/>
              <a:gd name="connsiteY4" fmla="*/ 330610 h 330610"/>
              <a:gd name="connsiteX0" fmla="*/ 2402238 w 2603216"/>
              <a:gd name="connsiteY0" fmla="*/ 238761 h 375402"/>
              <a:gd name="connsiteX1" fmla="*/ 2507076 w 2603216"/>
              <a:gd name="connsiteY1" fmla="*/ 43024 h 375402"/>
              <a:gd name="connsiteX2" fmla="*/ 1072092 w 2603216"/>
              <a:gd name="connsiteY2" fmla="*/ 24859 h 375402"/>
              <a:gd name="connsiteX3" fmla="*/ 472006 w 2603216"/>
              <a:gd name="connsiteY3" fmla="*/ 17407 h 375402"/>
              <a:gd name="connsiteX4" fmla="*/ 0 w 2603216"/>
              <a:gd name="connsiteY4" fmla="*/ 375402 h 375402"/>
              <a:gd name="connsiteX0" fmla="*/ 2402238 w 2603216"/>
              <a:gd name="connsiteY0" fmla="*/ 238761 h 375402"/>
              <a:gd name="connsiteX1" fmla="*/ 2507076 w 2603216"/>
              <a:gd name="connsiteY1" fmla="*/ 43024 h 375402"/>
              <a:gd name="connsiteX2" fmla="*/ 1072092 w 2603216"/>
              <a:gd name="connsiteY2" fmla="*/ 24859 h 375402"/>
              <a:gd name="connsiteX3" fmla="*/ 472006 w 2603216"/>
              <a:gd name="connsiteY3" fmla="*/ 17407 h 375402"/>
              <a:gd name="connsiteX4" fmla="*/ 0 w 2603216"/>
              <a:gd name="connsiteY4" fmla="*/ 375402 h 375402"/>
              <a:gd name="connsiteX0" fmla="*/ 2383392 w 2584370"/>
              <a:gd name="connsiteY0" fmla="*/ 238761 h 428864"/>
              <a:gd name="connsiteX1" fmla="*/ 2488230 w 2584370"/>
              <a:gd name="connsiteY1" fmla="*/ 43024 h 428864"/>
              <a:gd name="connsiteX2" fmla="*/ 1053246 w 2584370"/>
              <a:gd name="connsiteY2" fmla="*/ 24859 h 428864"/>
              <a:gd name="connsiteX3" fmla="*/ 453160 w 2584370"/>
              <a:gd name="connsiteY3" fmla="*/ 17407 h 428864"/>
              <a:gd name="connsiteX4" fmla="*/ 0 w 2584370"/>
              <a:gd name="connsiteY4" fmla="*/ 428864 h 428864"/>
              <a:gd name="connsiteX0" fmla="*/ 2383392 w 2584370"/>
              <a:gd name="connsiteY0" fmla="*/ 238761 h 428864"/>
              <a:gd name="connsiteX1" fmla="*/ 2488230 w 2584370"/>
              <a:gd name="connsiteY1" fmla="*/ 43024 h 428864"/>
              <a:gd name="connsiteX2" fmla="*/ 1053246 w 2584370"/>
              <a:gd name="connsiteY2" fmla="*/ 24859 h 428864"/>
              <a:gd name="connsiteX3" fmla="*/ 453160 w 2584370"/>
              <a:gd name="connsiteY3" fmla="*/ 17407 h 428864"/>
              <a:gd name="connsiteX4" fmla="*/ 0 w 2584370"/>
              <a:gd name="connsiteY4" fmla="*/ 428864 h 428864"/>
              <a:gd name="connsiteX0" fmla="*/ 2435218 w 2636196"/>
              <a:gd name="connsiteY0" fmla="*/ 238761 h 238761"/>
              <a:gd name="connsiteX1" fmla="*/ 2540056 w 2636196"/>
              <a:gd name="connsiteY1" fmla="*/ 43024 h 238761"/>
              <a:gd name="connsiteX2" fmla="*/ 1105072 w 2636196"/>
              <a:gd name="connsiteY2" fmla="*/ 24859 h 238761"/>
              <a:gd name="connsiteX3" fmla="*/ 504986 w 2636196"/>
              <a:gd name="connsiteY3" fmla="*/ 17407 h 238761"/>
              <a:gd name="connsiteX4" fmla="*/ 0 w 2636196"/>
              <a:gd name="connsiteY4" fmla="*/ 222241 h 238761"/>
              <a:gd name="connsiteX0" fmla="*/ 2435218 w 2636196"/>
              <a:gd name="connsiteY0" fmla="*/ 245867 h 245867"/>
              <a:gd name="connsiteX1" fmla="*/ 2540056 w 2636196"/>
              <a:gd name="connsiteY1" fmla="*/ 50130 h 245867"/>
              <a:gd name="connsiteX2" fmla="*/ 1105072 w 2636196"/>
              <a:gd name="connsiteY2" fmla="*/ 31965 h 245867"/>
              <a:gd name="connsiteX3" fmla="*/ 495563 w 2636196"/>
              <a:gd name="connsiteY3" fmla="*/ 15843 h 245867"/>
              <a:gd name="connsiteX4" fmla="*/ 0 w 2636196"/>
              <a:gd name="connsiteY4" fmla="*/ 229347 h 245867"/>
              <a:gd name="connsiteX0" fmla="*/ 2317431 w 2606299"/>
              <a:gd name="connsiteY0" fmla="*/ 279100 h 279100"/>
              <a:gd name="connsiteX1" fmla="*/ 2540056 w 2606299"/>
              <a:gd name="connsiteY1" fmla="*/ 50130 h 279100"/>
              <a:gd name="connsiteX2" fmla="*/ 1105072 w 2606299"/>
              <a:gd name="connsiteY2" fmla="*/ 31965 h 279100"/>
              <a:gd name="connsiteX3" fmla="*/ 495563 w 2606299"/>
              <a:gd name="connsiteY3" fmla="*/ 15843 h 279100"/>
              <a:gd name="connsiteX4" fmla="*/ 0 w 2606299"/>
              <a:gd name="connsiteY4" fmla="*/ 229347 h 279100"/>
              <a:gd name="connsiteX0" fmla="*/ 2557716 w 2683413"/>
              <a:gd name="connsiteY0" fmla="*/ 271875 h 271875"/>
              <a:gd name="connsiteX1" fmla="*/ 2540056 w 2683413"/>
              <a:gd name="connsiteY1" fmla="*/ 50130 h 271875"/>
              <a:gd name="connsiteX2" fmla="*/ 1105072 w 2683413"/>
              <a:gd name="connsiteY2" fmla="*/ 31965 h 271875"/>
              <a:gd name="connsiteX3" fmla="*/ 495563 w 2683413"/>
              <a:gd name="connsiteY3" fmla="*/ 15843 h 271875"/>
              <a:gd name="connsiteX4" fmla="*/ 0 w 2683413"/>
              <a:gd name="connsiteY4" fmla="*/ 229347 h 271875"/>
              <a:gd name="connsiteX0" fmla="*/ 2557716 w 2669062"/>
              <a:gd name="connsiteY0" fmla="*/ 271875 h 271875"/>
              <a:gd name="connsiteX1" fmla="*/ 2540056 w 2669062"/>
              <a:gd name="connsiteY1" fmla="*/ 50130 h 271875"/>
              <a:gd name="connsiteX2" fmla="*/ 1105072 w 2669062"/>
              <a:gd name="connsiteY2" fmla="*/ 31965 h 271875"/>
              <a:gd name="connsiteX3" fmla="*/ 495563 w 2669062"/>
              <a:gd name="connsiteY3" fmla="*/ 15843 h 271875"/>
              <a:gd name="connsiteX4" fmla="*/ 0 w 2669062"/>
              <a:gd name="connsiteY4" fmla="*/ 229347 h 271875"/>
              <a:gd name="connsiteX0" fmla="*/ 2557716 w 2751247"/>
              <a:gd name="connsiteY0" fmla="*/ 271673 h 271673"/>
              <a:gd name="connsiteX1" fmla="*/ 2653131 w 2751247"/>
              <a:gd name="connsiteY1" fmla="*/ 42703 h 271673"/>
              <a:gd name="connsiteX2" fmla="*/ 1105072 w 2751247"/>
              <a:gd name="connsiteY2" fmla="*/ 31763 h 271673"/>
              <a:gd name="connsiteX3" fmla="*/ 495563 w 2751247"/>
              <a:gd name="connsiteY3" fmla="*/ 15641 h 271673"/>
              <a:gd name="connsiteX4" fmla="*/ 0 w 2751247"/>
              <a:gd name="connsiteY4" fmla="*/ 229145 h 271673"/>
              <a:gd name="connsiteX0" fmla="*/ 2557716 w 2718186"/>
              <a:gd name="connsiteY0" fmla="*/ 271673 h 271673"/>
              <a:gd name="connsiteX1" fmla="*/ 2653131 w 2718186"/>
              <a:gd name="connsiteY1" fmla="*/ 42703 h 271673"/>
              <a:gd name="connsiteX2" fmla="*/ 1105072 w 2718186"/>
              <a:gd name="connsiteY2" fmla="*/ 31763 h 271673"/>
              <a:gd name="connsiteX3" fmla="*/ 495563 w 2718186"/>
              <a:gd name="connsiteY3" fmla="*/ 15641 h 271673"/>
              <a:gd name="connsiteX4" fmla="*/ 0 w 2718186"/>
              <a:gd name="connsiteY4" fmla="*/ 229145 h 271673"/>
              <a:gd name="connsiteX0" fmla="*/ 2557716 w 2718186"/>
              <a:gd name="connsiteY0" fmla="*/ 271673 h 271673"/>
              <a:gd name="connsiteX1" fmla="*/ 2653131 w 2718186"/>
              <a:gd name="connsiteY1" fmla="*/ 42703 h 271673"/>
              <a:gd name="connsiteX2" fmla="*/ 1105072 w 2718186"/>
              <a:gd name="connsiteY2" fmla="*/ 31763 h 271673"/>
              <a:gd name="connsiteX3" fmla="*/ 495563 w 2718186"/>
              <a:gd name="connsiteY3" fmla="*/ 15641 h 271673"/>
              <a:gd name="connsiteX4" fmla="*/ 0 w 2718186"/>
              <a:gd name="connsiteY4" fmla="*/ 229145 h 271673"/>
              <a:gd name="connsiteX0" fmla="*/ 2557716 w 2718186"/>
              <a:gd name="connsiteY0" fmla="*/ 259805 h 259805"/>
              <a:gd name="connsiteX1" fmla="*/ 2653131 w 2718186"/>
              <a:gd name="connsiteY1" fmla="*/ 30835 h 259805"/>
              <a:gd name="connsiteX2" fmla="*/ 1105072 w 2718186"/>
              <a:gd name="connsiteY2" fmla="*/ 19895 h 259805"/>
              <a:gd name="connsiteX3" fmla="*/ 495563 w 2718186"/>
              <a:gd name="connsiteY3" fmla="*/ 3773 h 259805"/>
              <a:gd name="connsiteX4" fmla="*/ 0 w 2718186"/>
              <a:gd name="connsiteY4" fmla="*/ 217277 h 259805"/>
              <a:gd name="connsiteX0" fmla="*/ 2557716 w 2751548"/>
              <a:gd name="connsiteY0" fmla="*/ 270856 h 270856"/>
              <a:gd name="connsiteX1" fmla="*/ 2653131 w 2751548"/>
              <a:gd name="connsiteY1" fmla="*/ 41886 h 270856"/>
              <a:gd name="connsiteX2" fmla="*/ 1100973 w 2751548"/>
              <a:gd name="connsiteY2" fmla="*/ 20888 h 270856"/>
              <a:gd name="connsiteX3" fmla="*/ 495563 w 2751548"/>
              <a:gd name="connsiteY3" fmla="*/ 14824 h 270856"/>
              <a:gd name="connsiteX4" fmla="*/ 0 w 2751548"/>
              <a:gd name="connsiteY4" fmla="*/ 228328 h 270856"/>
              <a:gd name="connsiteX0" fmla="*/ 2557716 w 2751548"/>
              <a:gd name="connsiteY0" fmla="*/ 270109 h 270109"/>
              <a:gd name="connsiteX1" fmla="*/ 2653131 w 2751548"/>
              <a:gd name="connsiteY1" fmla="*/ 41139 h 270109"/>
              <a:gd name="connsiteX2" fmla="*/ 1100973 w 2751548"/>
              <a:gd name="connsiteY2" fmla="*/ 20141 h 270109"/>
              <a:gd name="connsiteX3" fmla="*/ 495563 w 2751548"/>
              <a:gd name="connsiteY3" fmla="*/ 14077 h 270109"/>
              <a:gd name="connsiteX4" fmla="*/ 0 w 2751548"/>
              <a:gd name="connsiteY4" fmla="*/ 227581 h 270109"/>
              <a:gd name="connsiteX0" fmla="*/ 2557716 w 2710247"/>
              <a:gd name="connsiteY0" fmla="*/ 270109 h 270109"/>
              <a:gd name="connsiteX1" fmla="*/ 2653131 w 2710247"/>
              <a:gd name="connsiteY1" fmla="*/ 41139 h 270109"/>
              <a:gd name="connsiteX2" fmla="*/ 1100973 w 2710247"/>
              <a:gd name="connsiteY2" fmla="*/ 20141 h 270109"/>
              <a:gd name="connsiteX3" fmla="*/ 495563 w 2710247"/>
              <a:gd name="connsiteY3" fmla="*/ 14077 h 270109"/>
              <a:gd name="connsiteX4" fmla="*/ 0 w 2710247"/>
              <a:gd name="connsiteY4" fmla="*/ 227581 h 270109"/>
              <a:gd name="connsiteX0" fmla="*/ 2557716 w 2820252"/>
              <a:gd name="connsiteY0" fmla="*/ 271075 h 271075"/>
              <a:gd name="connsiteX1" fmla="*/ 2780218 w 2820252"/>
              <a:gd name="connsiteY1" fmla="*/ 48391 h 271075"/>
              <a:gd name="connsiteX2" fmla="*/ 1100973 w 2820252"/>
              <a:gd name="connsiteY2" fmla="*/ 21107 h 271075"/>
              <a:gd name="connsiteX3" fmla="*/ 495563 w 2820252"/>
              <a:gd name="connsiteY3" fmla="*/ 15043 h 271075"/>
              <a:gd name="connsiteX4" fmla="*/ 0 w 2820252"/>
              <a:gd name="connsiteY4" fmla="*/ 228547 h 271075"/>
              <a:gd name="connsiteX0" fmla="*/ 2549517 w 2855753"/>
              <a:gd name="connsiteY0" fmla="*/ 267303 h 267303"/>
              <a:gd name="connsiteX1" fmla="*/ 2780218 w 2855753"/>
              <a:gd name="connsiteY1" fmla="*/ 48391 h 267303"/>
              <a:gd name="connsiteX2" fmla="*/ 1100973 w 2855753"/>
              <a:gd name="connsiteY2" fmla="*/ 21107 h 267303"/>
              <a:gd name="connsiteX3" fmla="*/ 495563 w 2855753"/>
              <a:gd name="connsiteY3" fmla="*/ 15043 h 267303"/>
              <a:gd name="connsiteX4" fmla="*/ 0 w 2855753"/>
              <a:gd name="connsiteY4" fmla="*/ 228547 h 267303"/>
              <a:gd name="connsiteX0" fmla="*/ 2549517 w 2588212"/>
              <a:gd name="connsiteY0" fmla="*/ 267172 h 267172"/>
              <a:gd name="connsiteX1" fmla="*/ 2382559 w 2588212"/>
              <a:gd name="connsiteY1" fmla="*/ 44488 h 267172"/>
              <a:gd name="connsiteX2" fmla="*/ 1100973 w 2588212"/>
              <a:gd name="connsiteY2" fmla="*/ 20976 h 267172"/>
              <a:gd name="connsiteX3" fmla="*/ 495563 w 2588212"/>
              <a:gd name="connsiteY3" fmla="*/ 14912 h 267172"/>
              <a:gd name="connsiteX4" fmla="*/ 0 w 2588212"/>
              <a:gd name="connsiteY4" fmla="*/ 228416 h 267172"/>
              <a:gd name="connsiteX0" fmla="*/ 2549517 w 2567030"/>
              <a:gd name="connsiteY0" fmla="*/ 267172 h 267172"/>
              <a:gd name="connsiteX1" fmla="*/ 2382559 w 2567030"/>
              <a:gd name="connsiteY1" fmla="*/ 44488 h 267172"/>
              <a:gd name="connsiteX2" fmla="*/ 1100973 w 2567030"/>
              <a:gd name="connsiteY2" fmla="*/ 20976 h 267172"/>
              <a:gd name="connsiteX3" fmla="*/ 495563 w 2567030"/>
              <a:gd name="connsiteY3" fmla="*/ 14912 h 267172"/>
              <a:gd name="connsiteX4" fmla="*/ 0 w 2567030"/>
              <a:gd name="connsiteY4" fmla="*/ 228416 h 267172"/>
              <a:gd name="connsiteX0" fmla="*/ 2549517 w 2567030"/>
              <a:gd name="connsiteY0" fmla="*/ 266417 h 266417"/>
              <a:gd name="connsiteX1" fmla="*/ 2382559 w 2567030"/>
              <a:gd name="connsiteY1" fmla="*/ 43733 h 266417"/>
              <a:gd name="connsiteX2" fmla="*/ 1100973 w 2567030"/>
              <a:gd name="connsiteY2" fmla="*/ 20221 h 266417"/>
              <a:gd name="connsiteX3" fmla="*/ 495563 w 2567030"/>
              <a:gd name="connsiteY3" fmla="*/ 14157 h 266417"/>
              <a:gd name="connsiteX4" fmla="*/ 0 w 2567030"/>
              <a:gd name="connsiteY4" fmla="*/ 227661 h 266417"/>
              <a:gd name="connsiteX0" fmla="*/ 2549517 w 2567030"/>
              <a:gd name="connsiteY0" fmla="*/ 253915 h 253915"/>
              <a:gd name="connsiteX1" fmla="*/ 2382559 w 2567030"/>
              <a:gd name="connsiteY1" fmla="*/ 31231 h 253915"/>
              <a:gd name="connsiteX2" fmla="*/ 1100973 w 2567030"/>
              <a:gd name="connsiteY2" fmla="*/ 7719 h 253915"/>
              <a:gd name="connsiteX3" fmla="*/ 495563 w 2567030"/>
              <a:gd name="connsiteY3" fmla="*/ 1655 h 253915"/>
              <a:gd name="connsiteX4" fmla="*/ 0 w 2567030"/>
              <a:gd name="connsiteY4" fmla="*/ 215159 h 253915"/>
              <a:gd name="connsiteX0" fmla="*/ 2549517 w 2567030"/>
              <a:gd name="connsiteY0" fmla="*/ 254400 h 254400"/>
              <a:gd name="connsiteX1" fmla="*/ 2382559 w 2567030"/>
              <a:gd name="connsiteY1" fmla="*/ 31716 h 254400"/>
              <a:gd name="connsiteX2" fmla="*/ 1100973 w 2567030"/>
              <a:gd name="connsiteY2" fmla="*/ 8204 h 254400"/>
              <a:gd name="connsiteX3" fmla="*/ 475065 w 2567030"/>
              <a:gd name="connsiteY3" fmla="*/ 2140 h 254400"/>
              <a:gd name="connsiteX4" fmla="*/ 0 w 2567030"/>
              <a:gd name="connsiteY4" fmla="*/ 215644 h 254400"/>
              <a:gd name="connsiteX0" fmla="*/ 2537218 w 2579177"/>
              <a:gd name="connsiteY0" fmla="*/ 229255 h 229255"/>
              <a:gd name="connsiteX1" fmla="*/ 2382559 w 2579177"/>
              <a:gd name="connsiteY1" fmla="*/ 31716 h 229255"/>
              <a:gd name="connsiteX2" fmla="*/ 1100973 w 2579177"/>
              <a:gd name="connsiteY2" fmla="*/ 8204 h 229255"/>
              <a:gd name="connsiteX3" fmla="*/ 475065 w 2579177"/>
              <a:gd name="connsiteY3" fmla="*/ 2140 h 229255"/>
              <a:gd name="connsiteX4" fmla="*/ 0 w 2579177"/>
              <a:gd name="connsiteY4" fmla="*/ 215644 h 229255"/>
              <a:gd name="connsiteX0" fmla="*/ 2537218 w 2552962"/>
              <a:gd name="connsiteY0" fmla="*/ 229255 h 229255"/>
              <a:gd name="connsiteX1" fmla="*/ 2382559 w 2552962"/>
              <a:gd name="connsiteY1" fmla="*/ 31716 h 229255"/>
              <a:gd name="connsiteX2" fmla="*/ 1100973 w 2552962"/>
              <a:gd name="connsiteY2" fmla="*/ 8204 h 229255"/>
              <a:gd name="connsiteX3" fmla="*/ 475065 w 2552962"/>
              <a:gd name="connsiteY3" fmla="*/ 2140 h 229255"/>
              <a:gd name="connsiteX4" fmla="*/ 0 w 2552962"/>
              <a:gd name="connsiteY4" fmla="*/ 215644 h 229255"/>
              <a:gd name="connsiteX0" fmla="*/ 2382559 w 2382559"/>
              <a:gd name="connsiteY0" fmla="*/ 31716 h 215644"/>
              <a:gd name="connsiteX1" fmla="*/ 1100973 w 2382559"/>
              <a:gd name="connsiteY1" fmla="*/ 8204 h 215644"/>
              <a:gd name="connsiteX2" fmla="*/ 475065 w 2382559"/>
              <a:gd name="connsiteY2" fmla="*/ 2140 h 215644"/>
              <a:gd name="connsiteX3" fmla="*/ 0 w 2382559"/>
              <a:gd name="connsiteY3" fmla="*/ 215644 h 215644"/>
              <a:gd name="connsiteX0" fmla="*/ 2530564 w 2530564"/>
              <a:gd name="connsiteY0" fmla="*/ 59035 h 216536"/>
              <a:gd name="connsiteX1" fmla="*/ 1100973 w 2530564"/>
              <a:gd name="connsiteY1" fmla="*/ 9096 h 216536"/>
              <a:gd name="connsiteX2" fmla="*/ 475065 w 2530564"/>
              <a:gd name="connsiteY2" fmla="*/ 3032 h 216536"/>
              <a:gd name="connsiteX3" fmla="*/ 0 w 2530564"/>
              <a:gd name="connsiteY3" fmla="*/ 216536 h 216536"/>
              <a:gd name="connsiteX0" fmla="*/ 2530564 w 2530564"/>
              <a:gd name="connsiteY0" fmla="*/ 52107 h 209608"/>
              <a:gd name="connsiteX1" fmla="*/ 1100973 w 2530564"/>
              <a:gd name="connsiteY1" fmla="*/ 2168 h 209608"/>
              <a:gd name="connsiteX2" fmla="*/ 515431 w 2530564"/>
              <a:gd name="connsiteY2" fmla="*/ 135447 h 209608"/>
              <a:gd name="connsiteX3" fmla="*/ 0 w 2530564"/>
              <a:gd name="connsiteY3" fmla="*/ 209608 h 209608"/>
              <a:gd name="connsiteX0" fmla="*/ 2530564 w 2530564"/>
              <a:gd name="connsiteY0" fmla="*/ 52107 h 209608"/>
              <a:gd name="connsiteX1" fmla="*/ 1100973 w 2530564"/>
              <a:gd name="connsiteY1" fmla="*/ 2168 h 209608"/>
              <a:gd name="connsiteX2" fmla="*/ 515431 w 2530564"/>
              <a:gd name="connsiteY2" fmla="*/ 135447 h 209608"/>
              <a:gd name="connsiteX3" fmla="*/ 0 w 2530564"/>
              <a:gd name="connsiteY3" fmla="*/ 209608 h 209608"/>
              <a:gd name="connsiteX0" fmla="*/ 2530564 w 2530564"/>
              <a:gd name="connsiteY0" fmla="*/ 0 h 157501"/>
              <a:gd name="connsiteX1" fmla="*/ 515431 w 2530564"/>
              <a:gd name="connsiteY1" fmla="*/ 83340 h 157501"/>
              <a:gd name="connsiteX2" fmla="*/ 0 w 2530564"/>
              <a:gd name="connsiteY2" fmla="*/ 157501 h 157501"/>
              <a:gd name="connsiteX0" fmla="*/ 2530564 w 2530564"/>
              <a:gd name="connsiteY0" fmla="*/ 0 h 157501"/>
              <a:gd name="connsiteX1" fmla="*/ 1099816 w 2530564"/>
              <a:gd name="connsiteY1" fmla="*/ 66785 h 157501"/>
              <a:gd name="connsiteX2" fmla="*/ 515431 w 2530564"/>
              <a:gd name="connsiteY2" fmla="*/ 83340 h 157501"/>
              <a:gd name="connsiteX3" fmla="*/ 0 w 2530564"/>
              <a:gd name="connsiteY3" fmla="*/ 157501 h 157501"/>
              <a:gd name="connsiteX0" fmla="*/ 2530564 w 2530564"/>
              <a:gd name="connsiteY0" fmla="*/ 0 h 157501"/>
              <a:gd name="connsiteX1" fmla="*/ 1099816 w 2530564"/>
              <a:gd name="connsiteY1" fmla="*/ 66785 h 157501"/>
              <a:gd name="connsiteX2" fmla="*/ 0 w 2530564"/>
              <a:gd name="connsiteY2" fmla="*/ 157501 h 157501"/>
              <a:gd name="connsiteX0" fmla="*/ 4774202 w 4774202"/>
              <a:gd name="connsiteY0" fmla="*/ 71324 h 140705"/>
              <a:gd name="connsiteX1" fmla="*/ 3343454 w 4774202"/>
              <a:gd name="connsiteY1" fmla="*/ 138109 h 140705"/>
              <a:gd name="connsiteX2" fmla="*/ 0 w 4774202"/>
              <a:gd name="connsiteY2" fmla="*/ 1380 h 140705"/>
              <a:gd name="connsiteX0" fmla="*/ 4774202 w 4774202"/>
              <a:gd name="connsiteY0" fmla="*/ 71344 h 137908"/>
              <a:gd name="connsiteX1" fmla="*/ 1261617 w 4774202"/>
              <a:gd name="connsiteY1" fmla="*/ 135274 h 137908"/>
              <a:gd name="connsiteX2" fmla="*/ 0 w 4774202"/>
              <a:gd name="connsiteY2" fmla="*/ 1400 h 137908"/>
              <a:gd name="connsiteX0" fmla="*/ 4687908 w 4687908"/>
              <a:gd name="connsiteY0" fmla="*/ 69441 h 137908"/>
              <a:gd name="connsiteX1" fmla="*/ 1261617 w 4687908"/>
              <a:gd name="connsiteY1" fmla="*/ 135274 h 137908"/>
              <a:gd name="connsiteX2" fmla="*/ 0 w 4687908"/>
              <a:gd name="connsiteY2" fmla="*/ 1400 h 137908"/>
              <a:gd name="connsiteX0" fmla="*/ 4687908 w 4687908"/>
              <a:gd name="connsiteY0" fmla="*/ 68041 h 137689"/>
              <a:gd name="connsiteX1" fmla="*/ 1261617 w 4687908"/>
              <a:gd name="connsiteY1" fmla="*/ 133874 h 137689"/>
              <a:gd name="connsiteX2" fmla="*/ 0 w 4687908"/>
              <a:gd name="connsiteY2" fmla="*/ 0 h 137689"/>
              <a:gd name="connsiteX0" fmla="*/ 4687908 w 4687908"/>
              <a:gd name="connsiteY0" fmla="*/ 68041 h 133874"/>
              <a:gd name="connsiteX1" fmla="*/ 1261617 w 4687908"/>
              <a:gd name="connsiteY1" fmla="*/ 133874 h 133874"/>
              <a:gd name="connsiteX2" fmla="*/ 0 w 4687908"/>
              <a:gd name="connsiteY2" fmla="*/ 0 h 133874"/>
              <a:gd name="connsiteX0" fmla="*/ 4687908 w 4687908"/>
              <a:gd name="connsiteY0" fmla="*/ 68041 h 114972"/>
              <a:gd name="connsiteX1" fmla="*/ 1571084 w 4687908"/>
              <a:gd name="connsiteY1" fmla="*/ 114972 h 114972"/>
              <a:gd name="connsiteX2" fmla="*/ 0 w 4687908"/>
              <a:gd name="connsiteY2" fmla="*/ 0 h 114972"/>
              <a:gd name="connsiteX0" fmla="*/ 4687908 w 4687908"/>
              <a:gd name="connsiteY0" fmla="*/ 68041 h 114972"/>
              <a:gd name="connsiteX1" fmla="*/ 1571084 w 4687908"/>
              <a:gd name="connsiteY1" fmla="*/ 114972 h 114972"/>
              <a:gd name="connsiteX2" fmla="*/ 0 w 4687908"/>
              <a:gd name="connsiteY2" fmla="*/ 0 h 114972"/>
              <a:gd name="connsiteX0" fmla="*/ 4687908 w 4687908"/>
              <a:gd name="connsiteY0" fmla="*/ 68041 h 134351"/>
              <a:gd name="connsiteX1" fmla="*/ 1994707 w 4687908"/>
              <a:gd name="connsiteY1" fmla="*/ 134351 h 134351"/>
              <a:gd name="connsiteX2" fmla="*/ 0 w 4687908"/>
              <a:gd name="connsiteY2" fmla="*/ 0 h 134351"/>
              <a:gd name="connsiteX0" fmla="*/ 4687908 w 4687908"/>
              <a:gd name="connsiteY0" fmla="*/ 68041 h 135860"/>
              <a:gd name="connsiteX1" fmla="*/ 1994707 w 4687908"/>
              <a:gd name="connsiteY1" fmla="*/ 134351 h 135860"/>
              <a:gd name="connsiteX2" fmla="*/ 0 w 4687908"/>
              <a:gd name="connsiteY2" fmla="*/ 0 h 135860"/>
              <a:gd name="connsiteX0" fmla="*/ 4687908 w 4687908"/>
              <a:gd name="connsiteY0" fmla="*/ 68041 h 135860"/>
              <a:gd name="connsiteX1" fmla="*/ 1994707 w 4687908"/>
              <a:gd name="connsiteY1" fmla="*/ 134351 h 135860"/>
              <a:gd name="connsiteX2" fmla="*/ 0 w 4687908"/>
              <a:gd name="connsiteY2" fmla="*/ 0 h 135860"/>
              <a:gd name="connsiteX0" fmla="*/ 4306913 w 4306913"/>
              <a:gd name="connsiteY0" fmla="*/ 75798 h 143617"/>
              <a:gd name="connsiteX1" fmla="*/ 1613712 w 4306913"/>
              <a:gd name="connsiteY1" fmla="*/ 142108 h 143617"/>
              <a:gd name="connsiteX2" fmla="*/ 0 w 4306913"/>
              <a:gd name="connsiteY2" fmla="*/ 0 h 143617"/>
              <a:gd name="connsiteX0" fmla="*/ 4306913 w 4306913"/>
              <a:gd name="connsiteY0" fmla="*/ 75798 h 143617"/>
              <a:gd name="connsiteX1" fmla="*/ 1613712 w 4306913"/>
              <a:gd name="connsiteY1" fmla="*/ 142108 h 143617"/>
              <a:gd name="connsiteX2" fmla="*/ 0 w 4306913"/>
              <a:gd name="connsiteY2" fmla="*/ 0 h 143617"/>
              <a:gd name="connsiteX0" fmla="*/ 4170145 w 4170145"/>
              <a:gd name="connsiteY0" fmla="*/ 75798 h 143617"/>
              <a:gd name="connsiteX1" fmla="*/ 1613712 w 4170145"/>
              <a:gd name="connsiteY1" fmla="*/ 142108 h 143617"/>
              <a:gd name="connsiteX2" fmla="*/ 0 w 4170145"/>
              <a:gd name="connsiteY2" fmla="*/ 0 h 143617"/>
              <a:gd name="connsiteX0" fmla="*/ 4170145 w 4170145"/>
              <a:gd name="connsiteY0" fmla="*/ 75798 h 192729"/>
              <a:gd name="connsiteX1" fmla="*/ 1358695 w 4170145"/>
              <a:gd name="connsiteY1" fmla="*/ 191878 h 192729"/>
              <a:gd name="connsiteX2" fmla="*/ 0 w 4170145"/>
              <a:gd name="connsiteY2" fmla="*/ 0 h 192729"/>
              <a:gd name="connsiteX0" fmla="*/ 4203281 w 4203281"/>
              <a:gd name="connsiteY0" fmla="*/ 103571 h 193003"/>
              <a:gd name="connsiteX1" fmla="*/ 1358695 w 4203281"/>
              <a:gd name="connsiteY1" fmla="*/ 191878 h 193003"/>
              <a:gd name="connsiteX2" fmla="*/ 0 w 4203281"/>
              <a:gd name="connsiteY2" fmla="*/ 0 h 193003"/>
              <a:gd name="connsiteX0" fmla="*/ 4203281 w 4203281"/>
              <a:gd name="connsiteY0" fmla="*/ 103571 h 186297"/>
              <a:gd name="connsiteX1" fmla="*/ 1072273 w 4203281"/>
              <a:gd name="connsiteY1" fmla="*/ 185075 h 186297"/>
              <a:gd name="connsiteX2" fmla="*/ 0 w 4203281"/>
              <a:gd name="connsiteY2" fmla="*/ 0 h 186297"/>
              <a:gd name="connsiteX0" fmla="*/ 4379541 w 4379541"/>
              <a:gd name="connsiteY0" fmla="*/ 99683 h 182409"/>
              <a:gd name="connsiteX1" fmla="*/ 1248533 w 4379541"/>
              <a:gd name="connsiteY1" fmla="*/ 181187 h 182409"/>
              <a:gd name="connsiteX2" fmla="*/ 0 w 4379541"/>
              <a:gd name="connsiteY2" fmla="*/ 0 h 182409"/>
              <a:gd name="connsiteX0" fmla="*/ 4379541 w 4379541"/>
              <a:gd name="connsiteY0" fmla="*/ 99683 h 182409"/>
              <a:gd name="connsiteX1" fmla="*/ 1061258 w 4379541"/>
              <a:gd name="connsiteY1" fmla="*/ 181187 h 182409"/>
              <a:gd name="connsiteX2" fmla="*/ 0 w 4379541"/>
              <a:gd name="connsiteY2" fmla="*/ 0 h 182409"/>
              <a:gd name="connsiteX0" fmla="*/ 4379541 w 4379541"/>
              <a:gd name="connsiteY0" fmla="*/ 99683 h 189115"/>
              <a:gd name="connsiteX1" fmla="*/ 1050241 w 4379541"/>
              <a:gd name="connsiteY1" fmla="*/ 187990 h 189115"/>
              <a:gd name="connsiteX2" fmla="*/ 0 w 4379541"/>
              <a:gd name="connsiteY2" fmla="*/ 0 h 189115"/>
              <a:gd name="connsiteX0" fmla="*/ 4488543 w 4488543"/>
              <a:gd name="connsiteY0" fmla="*/ 38376 h 127808"/>
              <a:gd name="connsiteX1" fmla="*/ 1159243 w 4488543"/>
              <a:gd name="connsiteY1" fmla="*/ 126683 h 127808"/>
              <a:gd name="connsiteX2" fmla="*/ 0 w 4488543"/>
              <a:gd name="connsiteY2" fmla="*/ 0 h 127808"/>
              <a:gd name="connsiteX0" fmla="*/ 4488543 w 4488543"/>
              <a:gd name="connsiteY0" fmla="*/ 38376 h 127808"/>
              <a:gd name="connsiteX1" fmla="*/ 1159243 w 4488543"/>
              <a:gd name="connsiteY1" fmla="*/ 126683 h 127808"/>
              <a:gd name="connsiteX2" fmla="*/ 0 w 4488543"/>
              <a:gd name="connsiteY2" fmla="*/ 0 h 127808"/>
              <a:gd name="connsiteX0" fmla="*/ 4474917 w 4474917"/>
              <a:gd name="connsiteY0" fmla="*/ 0 h 89432"/>
              <a:gd name="connsiteX1" fmla="*/ 1145617 w 4474917"/>
              <a:gd name="connsiteY1" fmla="*/ 88307 h 89432"/>
              <a:gd name="connsiteX2" fmla="*/ 0 w 4474917"/>
              <a:gd name="connsiteY2" fmla="*/ 34952 h 89432"/>
              <a:gd name="connsiteX0" fmla="*/ 4474917 w 4474917"/>
              <a:gd name="connsiteY0" fmla="*/ 0 h 89432"/>
              <a:gd name="connsiteX1" fmla="*/ 1145617 w 4474917"/>
              <a:gd name="connsiteY1" fmla="*/ 88307 h 89432"/>
              <a:gd name="connsiteX2" fmla="*/ 0 w 4474917"/>
              <a:gd name="connsiteY2" fmla="*/ 34952 h 89432"/>
              <a:gd name="connsiteX0" fmla="*/ 4474917 w 4474917"/>
              <a:gd name="connsiteY0" fmla="*/ 0 h 80720"/>
              <a:gd name="connsiteX1" fmla="*/ 1170669 w 4474917"/>
              <a:gd name="connsiteY1" fmla="*/ 79466 h 80720"/>
              <a:gd name="connsiteX2" fmla="*/ 0 w 4474917"/>
              <a:gd name="connsiteY2" fmla="*/ 34952 h 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74917" h="80720">
                <a:moveTo>
                  <a:pt x="4474917" y="0"/>
                </a:moveTo>
                <a:cubicBezTo>
                  <a:pt x="3577183" y="22103"/>
                  <a:pt x="1951987" y="90806"/>
                  <a:pt x="1170669" y="79466"/>
                </a:cubicBezTo>
                <a:cubicBezTo>
                  <a:pt x="389351" y="68126"/>
                  <a:pt x="351984" y="58804"/>
                  <a:pt x="0" y="34952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95" name="Cross 894"/>
          <p:cNvSpPr/>
          <p:nvPr/>
        </p:nvSpPr>
        <p:spPr bwMode="auto">
          <a:xfrm>
            <a:off x="3453392" y="1749563"/>
            <a:ext cx="463718" cy="417020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dirty="0" err="1">
                <a:latin typeface="Arial" pitchFamily="-65" charset="0"/>
                <a:ea typeface="Arial" pitchFamily="-65" charset="0"/>
                <a:cs typeface="Arial" pitchFamily="-65" charset="0"/>
              </a:rPr>
              <a:t>PacWave</a:t>
            </a:r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 /</a:t>
            </a: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PNWG</a:t>
            </a: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dirty="0">
                <a:latin typeface="Arial" pitchFamily="-65" charset="0"/>
                <a:ea typeface="Arial" pitchFamily="-65" charset="0"/>
                <a:cs typeface="Arial" pitchFamily="-65" charset="0"/>
              </a:rPr>
              <a:t>(Seattle)</a:t>
            </a:r>
          </a:p>
        </p:txBody>
      </p:sp>
      <p:sp>
        <p:nvSpPr>
          <p:cNvPr id="785" name="TextBox 784">
            <a:extLst>
              <a:ext uri="{FF2B5EF4-FFF2-40B4-BE49-F238E27FC236}">
                <a16:creationId xmlns:a16="http://schemas.microsoft.com/office/drawing/2014/main" xmlns="" id="{45F6511D-3250-4A99-8805-09E03FFCF9FA}"/>
              </a:ext>
            </a:extLst>
          </p:cNvPr>
          <p:cNvSpPr txBox="1"/>
          <p:nvPr/>
        </p:nvSpPr>
        <p:spPr>
          <a:xfrm rot="20256711">
            <a:off x="3313412" y="2073233"/>
            <a:ext cx="193087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/>
            <a:r>
              <a:rPr lang="en-US" sz="350" b="1" dirty="0">
                <a:solidFill>
                  <a:schemeClr val="bg1"/>
                </a:solidFill>
              </a:rPr>
              <a:t>KREONET</a:t>
            </a:r>
          </a:p>
        </p:txBody>
      </p:sp>
      <p:sp>
        <p:nvSpPr>
          <p:cNvPr id="780" name="TextBox 779">
            <a:extLst>
              <a:ext uri="{FF2B5EF4-FFF2-40B4-BE49-F238E27FC236}">
                <a16:creationId xmlns:a16="http://schemas.microsoft.com/office/drawing/2014/main" xmlns="" id="{51F2BA04-6FBE-4E60-863B-F1152B7AA0FF}"/>
              </a:ext>
            </a:extLst>
          </p:cNvPr>
          <p:cNvSpPr txBox="1"/>
          <p:nvPr/>
        </p:nvSpPr>
        <p:spPr>
          <a:xfrm rot="2344740">
            <a:off x="1729865" y="2287096"/>
            <a:ext cx="181140" cy="53861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350" dirty="0"/>
              <a:t>To Seattle</a:t>
            </a:r>
          </a:p>
        </p:txBody>
      </p:sp>
      <p:sp>
        <p:nvSpPr>
          <p:cNvPr id="809" name="Freeform 602">
            <a:extLst>
              <a:ext uri="{FF2B5EF4-FFF2-40B4-BE49-F238E27FC236}">
                <a16:creationId xmlns:a16="http://schemas.microsoft.com/office/drawing/2014/main" xmlns="" id="{7642B7F6-6011-46D6-87BD-01C29290B710}"/>
              </a:ext>
            </a:extLst>
          </p:cNvPr>
          <p:cNvSpPr/>
          <p:nvPr/>
        </p:nvSpPr>
        <p:spPr bwMode="auto">
          <a:xfrm rot="16039146" flipH="1">
            <a:off x="1407119" y="2283025"/>
            <a:ext cx="441511" cy="1060623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60604 w 2490250"/>
              <a:gd name="connsiteY0" fmla="*/ 5055169 h 5055169"/>
              <a:gd name="connsiteX1" fmla="*/ 1499543 w 2490250"/>
              <a:gd name="connsiteY1" fmla="*/ 2647373 h 5055169"/>
              <a:gd name="connsiteX2" fmla="*/ 2021703 w 2490250"/>
              <a:gd name="connsiteY2" fmla="*/ 0 h 5055169"/>
              <a:gd name="connsiteX0" fmla="*/ 60604 w 1587531"/>
              <a:gd name="connsiteY0" fmla="*/ 5593887 h 5593887"/>
              <a:gd name="connsiteX1" fmla="*/ 1499543 w 1587531"/>
              <a:gd name="connsiteY1" fmla="*/ 3186091 h 5593887"/>
              <a:gd name="connsiteX2" fmla="*/ 116531 w 1587531"/>
              <a:gd name="connsiteY2" fmla="*/ 0 h 5593887"/>
              <a:gd name="connsiteX0" fmla="*/ 60604 w 1559180"/>
              <a:gd name="connsiteY0" fmla="*/ 5593887 h 5593887"/>
              <a:gd name="connsiteX1" fmla="*/ 1499543 w 1559180"/>
              <a:gd name="connsiteY1" fmla="*/ 3186091 h 5593887"/>
              <a:gd name="connsiteX2" fmla="*/ 116531 w 1559180"/>
              <a:gd name="connsiteY2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208680 w 1769294"/>
              <a:gd name="connsiteY0" fmla="*/ 3374371 h 3536466"/>
              <a:gd name="connsiteX1" fmla="*/ 1383012 w 1769294"/>
              <a:gd name="connsiteY1" fmla="*/ 3186091 h 3536466"/>
              <a:gd name="connsiteX2" fmla="*/ 1697880 w 1769294"/>
              <a:gd name="connsiteY2" fmla="*/ 563857 h 3536466"/>
              <a:gd name="connsiteX3" fmla="*/ 0 w 1769294"/>
              <a:gd name="connsiteY3" fmla="*/ 0 h 3536466"/>
              <a:gd name="connsiteX0" fmla="*/ 208680 w 1769294"/>
              <a:gd name="connsiteY0" fmla="*/ 3374371 h 3672703"/>
              <a:gd name="connsiteX1" fmla="*/ 1383012 w 1769294"/>
              <a:gd name="connsiteY1" fmla="*/ 3186091 h 3672703"/>
              <a:gd name="connsiteX2" fmla="*/ 1697880 w 1769294"/>
              <a:gd name="connsiteY2" fmla="*/ 563857 h 3672703"/>
              <a:gd name="connsiteX3" fmla="*/ 0 w 1769294"/>
              <a:gd name="connsiteY3" fmla="*/ 0 h 3672703"/>
              <a:gd name="connsiteX0" fmla="*/ 499748 w 1769294"/>
              <a:gd name="connsiteY0" fmla="*/ 3428242 h 3696020"/>
              <a:gd name="connsiteX1" fmla="*/ 1383012 w 1769294"/>
              <a:gd name="connsiteY1" fmla="*/ 3186091 h 3696020"/>
              <a:gd name="connsiteX2" fmla="*/ 1697880 w 1769294"/>
              <a:gd name="connsiteY2" fmla="*/ 563857 h 3696020"/>
              <a:gd name="connsiteX3" fmla="*/ 0 w 1769294"/>
              <a:gd name="connsiteY3" fmla="*/ 0 h 3696020"/>
              <a:gd name="connsiteX0" fmla="*/ 499748 w 1834970"/>
              <a:gd name="connsiteY0" fmla="*/ 3428242 h 3550818"/>
              <a:gd name="connsiteX1" fmla="*/ 1674080 w 1834970"/>
              <a:gd name="connsiteY1" fmla="*/ 2841313 h 3550818"/>
              <a:gd name="connsiteX2" fmla="*/ 1697880 w 1834970"/>
              <a:gd name="connsiteY2" fmla="*/ 563857 h 3550818"/>
              <a:gd name="connsiteX3" fmla="*/ 0 w 1834970"/>
              <a:gd name="connsiteY3" fmla="*/ 0 h 3550818"/>
              <a:gd name="connsiteX0" fmla="*/ 499748 w 1815809"/>
              <a:gd name="connsiteY0" fmla="*/ 3428242 h 3550818"/>
              <a:gd name="connsiteX1" fmla="*/ 1674080 w 1815809"/>
              <a:gd name="connsiteY1" fmla="*/ 2841313 h 3550818"/>
              <a:gd name="connsiteX2" fmla="*/ 1697880 w 1815809"/>
              <a:gd name="connsiteY2" fmla="*/ 563857 h 3550818"/>
              <a:gd name="connsiteX3" fmla="*/ 0 w 1815809"/>
              <a:gd name="connsiteY3" fmla="*/ 0 h 3550818"/>
              <a:gd name="connsiteX0" fmla="*/ 499748 w 1815811"/>
              <a:gd name="connsiteY0" fmla="*/ 3428242 h 3478206"/>
              <a:gd name="connsiteX1" fmla="*/ 1674080 w 1815811"/>
              <a:gd name="connsiteY1" fmla="*/ 2841313 h 3478206"/>
              <a:gd name="connsiteX2" fmla="*/ 1697880 w 1815811"/>
              <a:gd name="connsiteY2" fmla="*/ 563857 h 3478206"/>
              <a:gd name="connsiteX3" fmla="*/ 0 w 1815811"/>
              <a:gd name="connsiteY3" fmla="*/ 0 h 3478206"/>
              <a:gd name="connsiteX0" fmla="*/ 457884 w 1815809"/>
              <a:gd name="connsiteY0" fmla="*/ 2729358 h 3006440"/>
              <a:gd name="connsiteX1" fmla="*/ 1674080 w 1815809"/>
              <a:gd name="connsiteY1" fmla="*/ 2841313 h 3006440"/>
              <a:gd name="connsiteX2" fmla="*/ 1697880 w 1815809"/>
              <a:gd name="connsiteY2" fmla="*/ 563857 h 3006440"/>
              <a:gd name="connsiteX3" fmla="*/ 0 w 1815809"/>
              <a:gd name="connsiteY3" fmla="*/ 0 h 3006440"/>
              <a:gd name="connsiteX0" fmla="*/ 457884 w 1815811"/>
              <a:gd name="connsiteY0" fmla="*/ 2729358 h 3114387"/>
              <a:gd name="connsiteX1" fmla="*/ 1674080 w 1815811"/>
              <a:gd name="connsiteY1" fmla="*/ 2841313 h 3114387"/>
              <a:gd name="connsiteX2" fmla="*/ 1697880 w 1815811"/>
              <a:gd name="connsiteY2" fmla="*/ 563857 h 3114387"/>
              <a:gd name="connsiteX3" fmla="*/ 0 w 1815811"/>
              <a:gd name="connsiteY3" fmla="*/ 0 h 3114387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478816 w 1836743"/>
              <a:gd name="connsiteY0" fmla="*/ 5558990 h 5944019"/>
              <a:gd name="connsiteX1" fmla="*/ 1695012 w 1836743"/>
              <a:gd name="connsiteY1" fmla="*/ 5670945 h 5944019"/>
              <a:gd name="connsiteX2" fmla="*/ 1718812 w 1836743"/>
              <a:gd name="connsiteY2" fmla="*/ 3393489 h 5944019"/>
              <a:gd name="connsiteX3" fmla="*/ 0 w 1836743"/>
              <a:gd name="connsiteY3" fmla="*/ 0 h 5944019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1695012 w 1836743"/>
              <a:gd name="connsiteY0" fmla="*/ 5670945 h 5670945"/>
              <a:gd name="connsiteX1" fmla="*/ 1718812 w 1836743"/>
              <a:gd name="connsiteY1" fmla="*/ 3393489 h 5670945"/>
              <a:gd name="connsiteX2" fmla="*/ 0 w 1836743"/>
              <a:gd name="connsiteY2" fmla="*/ 0 h 5670945"/>
              <a:gd name="connsiteX0" fmla="*/ 1718812 w 1718812"/>
              <a:gd name="connsiteY0" fmla="*/ 3393489 h 3393490"/>
              <a:gd name="connsiteX1" fmla="*/ 0 w 1718812"/>
              <a:gd name="connsiteY1" fmla="*/ 0 h 3393490"/>
              <a:gd name="connsiteX0" fmla="*/ 1449547 w 1449547"/>
              <a:gd name="connsiteY0" fmla="*/ 3174209 h 3174209"/>
              <a:gd name="connsiteX1" fmla="*/ 0 w 1449547"/>
              <a:gd name="connsiteY1" fmla="*/ 0 h 3174209"/>
              <a:gd name="connsiteX0" fmla="*/ 1423086 w 1423086"/>
              <a:gd name="connsiteY0" fmla="*/ 3281952 h 3281952"/>
              <a:gd name="connsiteX1" fmla="*/ 0 w 1423086"/>
              <a:gd name="connsiteY1" fmla="*/ 0 h 3281952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2492828 w 2492828"/>
              <a:gd name="connsiteY0" fmla="*/ 1662461 h 1662461"/>
              <a:gd name="connsiteX1" fmla="*/ 0 w 2492828"/>
              <a:gd name="connsiteY1" fmla="*/ 0 h 1662461"/>
              <a:gd name="connsiteX0" fmla="*/ 2492828 w 2492828"/>
              <a:gd name="connsiteY0" fmla="*/ 1662461 h 1717314"/>
              <a:gd name="connsiteX1" fmla="*/ 823117 w 2492828"/>
              <a:gd name="connsiteY1" fmla="*/ 1682004 h 1717314"/>
              <a:gd name="connsiteX2" fmla="*/ 0 w 2492828"/>
              <a:gd name="connsiteY2" fmla="*/ 0 h 1717314"/>
              <a:gd name="connsiteX0" fmla="*/ 2492828 w 2492828"/>
              <a:gd name="connsiteY0" fmla="*/ 1662461 h 1706565"/>
              <a:gd name="connsiteX1" fmla="*/ 823117 w 2492828"/>
              <a:gd name="connsiteY1" fmla="*/ 1682004 h 1706565"/>
              <a:gd name="connsiteX2" fmla="*/ 0 w 2492828"/>
              <a:gd name="connsiteY2" fmla="*/ 0 h 1706565"/>
              <a:gd name="connsiteX0" fmla="*/ 2492828 w 2492828"/>
              <a:gd name="connsiteY0" fmla="*/ 1662461 h 1706566"/>
              <a:gd name="connsiteX1" fmla="*/ 823117 w 2492828"/>
              <a:gd name="connsiteY1" fmla="*/ 1682005 h 1706566"/>
              <a:gd name="connsiteX2" fmla="*/ 0 w 2492828"/>
              <a:gd name="connsiteY2" fmla="*/ 0 h 1706566"/>
              <a:gd name="connsiteX0" fmla="*/ 2492828 w 2492828"/>
              <a:gd name="connsiteY0" fmla="*/ 1662461 h 1779077"/>
              <a:gd name="connsiteX1" fmla="*/ 823117 w 2492828"/>
              <a:gd name="connsiteY1" fmla="*/ 1682005 h 1779077"/>
              <a:gd name="connsiteX2" fmla="*/ 0 w 2492828"/>
              <a:gd name="connsiteY2" fmla="*/ 0 h 1779077"/>
              <a:gd name="connsiteX0" fmla="*/ 2492828 w 2492828"/>
              <a:gd name="connsiteY0" fmla="*/ 1662461 h 1828497"/>
              <a:gd name="connsiteX1" fmla="*/ 802997 w 2492828"/>
              <a:gd name="connsiteY1" fmla="*/ 1741550 h 1828497"/>
              <a:gd name="connsiteX2" fmla="*/ 0 w 2492828"/>
              <a:gd name="connsiteY2" fmla="*/ 0 h 1828497"/>
              <a:gd name="connsiteX0" fmla="*/ 2492828 w 2492828"/>
              <a:gd name="connsiteY0" fmla="*/ 1662461 h 1928772"/>
              <a:gd name="connsiteX1" fmla="*/ 845579 w 2492828"/>
              <a:gd name="connsiteY1" fmla="*/ 1856344 h 1928772"/>
              <a:gd name="connsiteX2" fmla="*/ 0 w 2492828"/>
              <a:gd name="connsiteY2" fmla="*/ 0 h 1928772"/>
              <a:gd name="connsiteX0" fmla="*/ 2347884 w 2347884"/>
              <a:gd name="connsiteY0" fmla="*/ 1803694 h 2086498"/>
              <a:gd name="connsiteX1" fmla="*/ 700635 w 2347884"/>
              <a:gd name="connsiteY1" fmla="*/ 1997577 h 2086498"/>
              <a:gd name="connsiteX2" fmla="*/ 0 w 2347884"/>
              <a:gd name="connsiteY2" fmla="*/ 0 h 2086498"/>
              <a:gd name="connsiteX0" fmla="*/ 2347884 w 2347884"/>
              <a:gd name="connsiteY0" fmla="*/ 1803694 h 2016143"/>
              <a:gd name="connsiteX1" fmla="*/ 700635 w 2347884"/>
              <a:gd name="connsiteY1" fmla="*/ 1997577 h 2016143"/>
              <a:gd name="connsiteX2" fmla="*/ 145507 w 2347884"/>
              <a:gd name="connsiteY2" fmla="*/ 1182280 h 2016143"/>
              <a:gd name="connsiteX3" fmla="*/ 0 w 2347884"/>
              <a:gd name="connsiteY3" fmla="*/ 0 h 2016143"/>
              <a:gd name="connsiteX0" fmla="*/ 2347884 w 2347884"/>
              <a:gd name="connsiteY0" fmla="*/ 1803694 h 2339883"/>
              <a:gd name="connsiteX1" fmla="*/ 1190657 w 2347884"/>
              <a:gd name="connsiteY1" fmla="*/ 2336075 h 2339883"/>
              <a:gd name="connsiteX2" fmla="*/ 700635 w 2347884"/>
              <a:gd name="connsiteY2" fmla="*/ 1997577 h 2339883"/>
              <a:gd name="connsiteX3" fmla="*/ 145507 w 2347884"/>
              <a:gd name="connsiteY3" fmla="*/ 1182280 h 2339883"/>
              <a:gd name="connsiteX4" fmla="*/ 0 w 2347884"/>
              <a:gd name="connsiteY4" fmla="*/ 0 h 2339883"/>
              <a:gd name="connsiteX0" fmla="*/ 2347884 w 2347884"/>
              <a:gd name="connsiteY0" fmla="*/ 1803694 h 2339883"/>
              <a:gd name="connsiteX1" fmla="*/ 1190657 w 2347884"/>
              <a:gd name="connsiteY1" fmla="*/ 2336075 h 2339883"/>
              <a:gd name="connsiteX2" fmla="*/ 700635 w 2347884"/>
              <a:gd name="connsiteY2" fmla="*/ 1997577 h 2339883"/>
              <a:gd name="connsiteX3" fmla="*/ 145507 w 2347884"/>
              <a:gd name="connsiteY3" fmla="*/ 1182280 h 2339883"/>
              <a:gd name="connsiteX4" fmla="*/ 0 w 2347884"/>
              <a:gd name="connsiteY4" fmla="*/ 0 h 2339883"/>
              <a:gd name="connsiteX0" fmla="*/ 2347884 w 2347884"/>
              <a:gd name="connsiteY0" fmla="*/ 1803694 h 2336093"/>
              <a:gd name="connsiteX1" fmla="*/ 1190657 w 2347884"/>
              <a:gd name="connsiteY1" fmla="*/ 2336075 h 2336093"/>
              <a:gd name="connsiteX2" fmla="*/ 700635 w 2347884"/>
              <a:gd name="connsiteY2" fmla="*/ 1997577 h 2336093"/>
              <a:gd name="connsiteX3" fmla="*/ 145507 w 2347884"/>
              <a:gd name="connsiteY3" fmla="*/ 1182280 h 2336093"/>
              <a:gd name="connsiteX4" fmla="*/ 0 w 2347884"/>
              <a:gd name="connsiteY4" fmla="*/ 0 h 2336093"/>
              <a:gd name="connsiteX0" fmla="*/ 2220128 w 2220128"/>
              <a:gd name="connsiteY0" fmla="*/ 1619487 h 2151886"/>
              <a:gd name="connsiteX1" fmla="*/ 1062901 w 2220128"/>
              <a:gd name="connsiteY1" fmla="*/ 2151868 h 2151886"/>
              <a:gd name="connsiteX2" fmla="*/ 572879 w 2220128"/>
              <a:gd name="connsiteY2" fmla="*/ 1813370 h 2151886"/>
              <a:gd name="connsiteX3" fmla="*/ 17751 w 2220128"/>
              <a:gd name="connsiteY3" fmla="*/ 998073 h 2151886"/>
              <a:gd name="connsiteX4" fmla="*/ 359458 w 2220128"/>
              <a:gd name="connsiteY4" fmla="*/ 0 h 2151886"/>
              <a:gd name="connsiteX0" fmla="*/ 2220128 w 2220128"/>
              <a:gd name="connsiteY0" fmla="*/ 1619487 h 1837775"/>
              <a:gd name="connsiteX1" fmla="*/ 572879 w 2220128"/>
              <a:gd name="connsiteY1" fmla="*/ 1813370 h 1837775"/>
              <a:gd name="connsiteX2" fmla="*/ 17751 w 2220128"/>
              <a:gd name="connsiteY2" fmla="*/ 998073 h 1837775"/>
              <a:gd name="connsiteX3" fmla="*/ 359458 w 2220128"/>
              <a:gd name="connsiteY3" fmla="*/ 0 h 1837775"/>
              <a:gd name="connsiteX0" fmla="*/ 572879 w 572879"/>
              <a:gd name="connsiteY0" fmla="*/ 1813370 h 1813370"/>
              <a:gd name="connsiteX1" fmla="*/ 17751 w 572879"/>
              <a:gd name="connsiteY1" fmla="*/ 998073 h 1813370"/>
              <a:gd name="connsiteX2" fmla="*/ 359458 w 572879"/>
              <a:gd name="connsiteY2" fmla="*/ 0 h 1813370"/>
              <a:gd name="connsiteX0" fmla="*/ 46591 w 478578"/>
              <a:gd name="connsiteY0" fmla="*/ 2079182 h 2079182"/>
              <a:gd name="connsiteX1" fmla="*/ 134513 w 478578"/>
              <a:gd name="connsiteY1" fmla="*/ 998073 h 2079182"/>
              <a:gd name="connsiteX2" fmla="*/ 476220 w 478578"/>
              <a:gd name="connsiteY2" fmla="*/ 0 h 2079182"/>
              <a:gd name="connsiteX0" fmla="*/ 195238 w 626420"/>
              <a:gd name="connsiteY0" fmla="*/ 2079182 h 2079182"/>
              <a:gd name="connsiteX1" fmla="*/ 12066 w 626420"/>
              <a:gd name="connsiteY1" fmla="*/ 1036687 h 2079182"/>
              <a:gd name="connsiteX2" fmla="*/ 624867 w 626420"/>
              <a:gd name="connsiteY2" fmla="*/ 0 h 2079182"/>
              <a:gd name="connsiteX0" fmla="*/ 195238 w 626421"/>
              <a:gd name="connsiteY0" fmla="*/ 2079182 h 2079182"/>
              <a:gd name="connsiteX1" fmla="*/ 12066 w 626421"/>
              <a:gd name="connsiteY1" fmla="*/ 1036687 h 2079182"/>
              <a:gd name="connsiteX2" fmla="*/ 624867 w 626421"/>
              <a:gd name="connsiteY2" fmla="*/ 0 h 2079182"/>
              <a:gd name="connsiteX0" fmla="*/ 195238 w 626421"/>
              <a:gd name="connsiteY0" fmla="*/ 2079182 h 2079182"/>
              <a:gd name="connsiteX1" fmla="*/ 12066 w 626421"/>
              <a:gd name="connsiteY1" fmla="*/ 1036687 h 2079182"/>
              <a:gd name="connsiteX2" fmla="*/ 624867 w 626421"/>
              <a:gd name="connsiteY2" fmla="*/ 0 h 2079182"/>
              <a:gd name="connsiteX0" fmla="*/ 208073 w 639721"/>
              <a:gd name="connsiteY0" fmla="*/ 2079182 h 2079182"/>
              <a:gd name="connsiteX1" fmla="*/ 24901 w 639721"/>
              <a:gd name="connsiteY1" fmla="*/ 1036687 h 2079182"/>
              <a:gd name="connsiteX2" fmla="*/ 637702 w 639721"/>
              <a:gd name="connsiteY2" fmla="*/ 0 h 2079182"/>
              <a:gd name="connsiteX0" fmla="*/ 532758 w 963683"/>
              <a:gd name="connsiteY0" fmla="*/ 2079182 h 2079182"/>
              <a:gd name="connsiteX1" fmla="*/ 7540 w 963683"/>
              <a:gd name="connsiteY1" fmla="*/ 878644 h 2079182"/>
              <a:gd name="connsiteX2" fmla="*/ 962387 w 963683"/>
              <a:gd name="connsiteY2" fmla="*/ 0 h 2079182"/>
              <a:gd name="connsiteX0" fmla="*/ 528490 w 788690"/>
              <a:gd name="connsiteY0" fmla="*/ 2239853 h 2239853"/>
              <a:gd name="connsiteX1" fmla="*/ 3272 w 788690"/>
              <a:gd name="connsiteY1" fmla="*/ 1039315 h 2239853"/>
              <a:gd name="connsiteX2" fmla="*/ 787160 w 788690"/>
              <a:gd name="connsiteY2" fmla="*/ 0 h 2239853"/>
              <a:gd name="connsiteX0" fmla="*/ 528490 w 787160"/>
              <a:gd name="connsiteY0" fmla="*/ 2239853 h 2239853"/>
              <a:gd name="connsiteX1" fmla="*/ 3272 w 787160"/>
              <a:gd name="connsiteY1" fmla="*/ 1039315 h 2239853"/>
              <a:gd name="connsiteX2" fmla="*/ 787160 w 787160"/>
              <a:gd name="connsiteY2" fmla="*/ 0 h 2239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7160" h="2239853">
                <a:moveTo>
                  <a:pt x="528490" y="2239853"/>
                </a:moveTo>
                <a:cubicBezTo>
                  <a:pt x="354298" y="2047554"/>
                  <a:pt x="-39840" y="1412624"/>
                  <a:pt x="3272" y="1039315"/>
                </a:cubicBezTo>
                <a:cubicBezTo>
                  <a:pt x="46384" y="666006"/>
                  <a:pt x="548055" y="388090"/>
                  <a:pt x="78716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56" name="Oval 555"/>
          <p:cNvSpPr/>
          <p:nvPr/>
        </p:nvSpPr>
        <p:spPr bwMode="auto">
          <a:xfrm>
            <a:off x="847015" y="3033589"/>
            <a:ext cx="384470" cy="17893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latin typeface="Arial" panose="020B0604020202020204" pitchFamily="34" charset="0"/>
                <a:ea typeface="Arial" pitchFamily="-65" charset="0"/>
                <a:cs typeface="Arial" panose="020B0604020202020204" pitchFamily="34" charset="0"/>
              </a:rPr>
              <a:t>Hong Kong</a:t>
            </a:r>
          </a:p>
        </p:txBody>
      </p:sp>
      <p:sp>
        <p:nvSpPr>
          <p:cNvPr id="618" name="Freeform 876">
            <a:extLst>
              <a:ext uri="{FF2B5EF4-FFF2-40B4-BE49-F238E27FC236}">
                <a16:creationId xmlns:a16="http://schemas.microsoft.com/office/drawing/2014/main" xmlns="" id="{09D3CBB1-633E-4560-948E-47E2E31AFC15}"/>
              </a:ext>
            </a:extLst>
          </p:cNvPr>
          <p:cNvSpPr/>
          <p:nvPr/>
        </p:nvSpPr>
        <p:spPr bwMode="auto">
          <a:xfrm rot="17000767" flipH="1">
            <a:off x="2245724" y="4044823"/>
            <a:ext cx="130149" cy="382605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12185 w 12185"/>
              <a:gd name="connsiteY0" fmla="*/ 2462 h 32201"/>
              <a:gd name="connsiteX1" fmla="*/ 0 w 12185"/>
              <a:gd name="connsiteY1" fmla="*/ 32201 h 32201"/>
              <a:gd name="connsiteX0" fmla="*/ 9429 w 9429"/>
              <a:gd name="connsiteY0" fmla="*/ 6452 h 6452"/>
              <a:gd name="connsiteX1" fmla="*/ 0 w 9429"/>
              <a:gd name="connsiteY1" fmla="*/ 5419 h 6452"/>
              <a:gd name="connsiteX0" fmla="*/ 12194 w 12194"/>
              <a:gd name="connsiteY0" fmla="*/ 1803 h 44426"/>
              <a:gd name="connsiteX1" fmla="*/ 0 w 12194"/>
              <a:gd name="connsiteY1" fmla="*/ 44373 h 44426"/>
              <a:gd name="connsiteX2" fmla="*/ 2194 w 12194"/>
              <a:gd name="connsiteY2" fmla="*/ 202 h 44426"/>
              <a:gd name="connsiteX0" fmla="*/ 12194 w 12194"/>
              <a:gd name="connsiteY0" fmla="*/ 1828 h 44451"/>
              <a:gd name="connsiteX1" fmla="*/ 0 w 12194"/>
              <a:gd name="connsiteY1" fmla="*/ 44398 h 44451"/>
              <a:gd name="connsiteX2" fmla="*/ 2194 w 12194"/>
              <a:gd name="connsiteY2" fmla="*/ 227 h 44451"/>
              <a:gd name="connsiteX0" fmla="*/ 12194 w 12194"/>
              <a:gd name="connsiteY0" fmla="*/ 1828 h 47250"/>
              <a:gd name="connsiteX1" fmla="*/ 0 w 12194"/>
              <a:gd name="connsiteY1" fmla="*/ 44398 h 47250"/>
              <a:gd name="connsiteX2" fmla="*/ 2194 w 12194"/>
              <a:gd name="connsiteY2" fmla="*/ 227 h 47250"/>
              <a:gd name="connsiteX0" fmla="*/ 12212 w 12212"/>
              <a:gd name="connsiteY0" fmla="*/ 1847 h 47269"/>
              <a:gd name="connsiteX1" fmla="*/ 18 w 12212"/>
              <a:gd name="connsiteY1" fmla="*/ 44417 h 47269"/>
              <a:gd name="connsiteX2" fmla="*/ 2212 w 12212"/>
              <a:gd name="connsiteY2" fmla="*/ 246 h 47269"/>
              <a:gd name="connsiteX0" fmla="*/ 11964 w 11964"/>
              <a:gd name="connsiteY0" fmla="*/ 1834 h 49054"/>
              <a:gd name="connsiteX1" fmla="*/ 19 w 11964"/>
              <a:gd name="connsiteY1" fmla="*/ 46275 h 49054"/>
              <a:gd name="connsiteX2" fmla="*/ 1964 w 11964"/>
              <a:gd name="connsiteY2" fmla="*/ 233 h 49054"/>
              <a:gd name="connsiteX0" fmla="*/ 11987 w 11987"/>
              <a:gd name="connsiteY0" fmla="*/ 1601 h 48821"/>
              <a:gd name="connsiteX1" fmla="*/ 42 w 11987"/>
              <a:gd name="connsiteY1" fmla="*/ 46042 h 48821"/>
              <a:gd name="connsiteX2" fmla="*/ 1987 w 11987"/>
              <a:gd name="connsiteY2" fmla="*/ 0 h 48821"/>
              <a:gd name="connsiteX0" fmla="*/ 14988 w 14988"/>
              <a:gd name="connsiteY0" fmla="*/ 26 h 52579"/>
              <a:gd name="connsiteX1" fmla="*/ 3043 w 14988"/>
              <a:gd name="connsiteY1" fmla="*/ 44467 h 52579"/>
              <a:gd name="connsiteX2" fmla="*/ 17 w 14988"/>
              <a:gd name="connsiteY2" fmla="*/ 51675 h 52579"/>
              <a:gd name="connsiteX0" fmla="*/ 13161 w 13161"/>
              <a:gd name="connsiteY0" fmla="*/ 19 h 73583"/>
              <a:gd name="connsiteX1" fmla="*/ 3043 w 13161"/>
              <a:gd name="connsiteY1" fmla="*/ 65471 h 73583"/>
              <a:gd name="connsiteX2" fmla="*/ 17 w 13161"/>
              <a:gd name="connsiteY2" fmla="*/ 72679 h 73583"/>
              <a:gd name="connsiteX0" fmla="*/ 13144 w 13144"/>
              <a:gd name="connsiteY0" fmla="*/ 0 h 72660"/>
              <a:gd name="connsiteX1" fmla="*/ 0 w 13144"/>
              <a:gd name="connsiteY1" fmla="*/ 72660 h 72660"/>
              <a:gd name="connsiteX0" fmla="*/ 13144 w 13144"/>
              <a:gd name="connsiteY0" fmla="*/ 0 h 72660"/>
              <a:gd name="connsiteX1" fmla="*/ 0 w 13144"/>
              <a:gd name="connsiteY1" fmla="*/ 72660 h 72660"/>
              <a:gd name="connsiteX0" fmla="*/ 12502 w 12502"/>
              <a:gd name="connsiteY0" fmla="*/ 0 h 76040"/>
              <a:gd name="connsiteX1" fmla="*/ 0 w 12502"/>
              <a:gd name="connsiteY1" fmla="*/ 76040 h 76040"/>
              <a:gd name="connsiteX0" fmla="*/ 12502 w 12502"/>
              <a:gd name="connsiteY0" fmla="*/ 0 h 76040"/>
              <a:gd name="connsiteX1" fmla="*/ 0 w 12502"/>
              <a:gd name="connsiteY1" fmla="*/ 76040 h 76040"/>
              <a:gd name="connsiteX0" fmla="*/ 11680 w 11680"/>
              <a:gd name="connsiteY0" fmla="*/ 0 h 75336"/>
              <a:gd name="connsiteX1" fmla="*/ 0 w 11680"/>
              <a:gd name="connsiteY1" fmla="*/ 75336 h 75336"/>
              <a:gd name="connsiteX0" fmla="*/ 11680 w 11680"/>
              <a:gd name="connsiteY0" fmla="*/ 0 h 75336"/>
              <a:gd name="connsiteX1" fmla="*/ 0 w 11680"/>
              <a:gd name="connsiteY1" fmla="*/ 75336 h 75336"/>
              <a:gd name="connsiteX0" fmla="*/ 11359 w 11359"/>
              <a:gd name="connsiteY0" fmla="*/ 0 h 67551"/>
              <a:gd name="connsiteX1" fmla="*/ 0 w 11359"/>
              <a:gd name="connsiteY1" fmla="*/ 67551 h 67551"/>
              <a:gd name="connsiteX0" fmla="*/ 11359 w 11359"/>
              <a:gd name="connsiteY0" fmla="*/ 0 h 67551"/>
              <a:gd name="connsiteX1" fmla="*/ 0 w 11359"/>
              <a:gd name="connsiteY1" fmla="*/ 67551 h 67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359" h="67551">
                <a:moveTo>
                  <a:pt x="11359" y="0"/>
                </a:moveTo>
                <a:cubicBezTo>
                  <a:pt x="6294" y="25048"/>
                  <a:pt x="4171" y="46046"/>
                  <a:pt x="0" y="6755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27" name="Freeform 868">
            <a:extLst>
              <a:ext uri="{FF2B5EF4-FFF2-40B4-BE49-F238E27FC236}">
                <a16:creationId xmlns:a16="http://schemas.microsoft.com/office/drawing/2014/main" xmlns="" id="{4AFF1346-A69A-4F00-B178-44CE89B941E8}"/>
              </a:ext>
            </a:extLst>
          </p:cNvPr>
          <p:cNvSpPr/>
          <p:nvPr/>
        </p:nvSpPr>
        <p:spPr bwMode="auto">
          <a:xfrm flipH="1">
            <a:off x="1125739" y="2424319"/>
            <a:ext cx="153994" cy="60927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1303244"/>
              <a:gd name="connsiteY0" fmla="*/ 0 h 3008237"/>
              <a:gd name="connsiteX1" fmla="*/ 1303244 w 1303244"/>
              <a:gd name="connsiteY1" fmla="*/ 3008237 h 3008237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94454"/>
              <a:gd name="connsiteY0" fmla="*/ 0 h 3298361"/>
              <a:gd name="connsiteX1" fmla="*/ 4488974 w 4494454"/>
              <a:gd name="connsiteY1" fmla="*/ 3298361 h 3298361"/>
              <a:gd name="connsiteX2" fmla="*/ 1303244 w 4494454"/>
              <a:gd name="connsiteY2" fmla="*/ 3008237 h 3298361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88973"/>
              <a:gd name="connsiteY0" fmla="*/ 0 h 3298361"/>
              <a:gd name="connsiteX1" fmla="*/ 4488974 w 4488973"/>
              <a:gd name="connsiteY1" fmla="*/ 3298361 h 3298361"/>
              <a:gd name="connsiteX2" fmla="*/ 1303244 w 4488973"/>
              <a:gd name="connsiteY2" fmla="*/ 3008237 h 3298361"/>
              <a:gd name="connsiteX0" fmla="*/ 0 w 4488975"/>
              <a:gd name="connsiteY0" fmla="*/ 0 h 3298361"/>
              <a:gd name="connsiteX1" fmla="*/ 4488975 w 4488975"/>
              <a:gd name="connsiteY1" fmla="*/ 3298361 h 3298361"/>
              <a:gd name="connsiteX2" fmla="*/ 1303244 w 4488975"/>
              <a:gd name="connsiteY2" fmla="*/ 3008237 h 3298361"/>
              <a:gd name="connsiteX0" fmla="*/ 0 w 4648210"/>
              <a:gd name="connsiteY0" fmla="*/ 0 h 3399003"/>
              <a:gd name="connsiteX1" fmla="*/ 4488975 w 4648210"/>
              <a:gd name="connsiteY1" fmla="*/ 3298361 h 3399003"/>
              <a:gd name="connsiteX2" fmla="*/ 1303244 w 4648210"/>
              <a:gd name="connsiteY2" fmla="*/ 3008237 h 3399003"/>
              <a:gd name="connsiteX0" fmla="*/ 0 w 4525593"/>
              <a:gd name="connsiteY0" fmla="*/ 0 h 3303439"/>
              <a:gd name="connsiteX1" fmla="*/ 4488975 w 4525593"/>
              <a:gd name="connsiteY1" fmla="*/ 3298361 h 3303439"/>
              <a:gd name="connsiteX2" fmla="*/ 1303244 w 4525593"/>
              <a:gd name="connsiteY2" fmla="*/ 3008237 h 3303439"/>
              <a:gd name="connsiteX0" fmla="*/ 0 w 4525591"/>
              <a:gd name="connsiteY0" fmla="*/ 0 h 3303440"/>
              <a:gd name="connsiteX1" fmla="*/ 4488975 w 4525591"/>
              <a:gd name="connsiteY1" fmla="*/ 3298361 h 3303440"/>
              <a:gd name="connsiteX2" fmla="*/ 1380375 w 4525591"/>
              <a:gd name="connsiteY2" fmla="*/ 3008237 h 3303440"/>
              <a:gd name="connsiteX0" fmla="*/ 0 w 4525593"/>
              <a:gd name="connsiteY0" fmla="*/ 0 h 3308759"/>
              <a:gd name="connsiteX1" fmla="*/ 4488975 w 4525593"/>
              <a:gd name="connsiteY1" fmla="*/ 3298361 h 3308759"/>
              <a:gd name="connsiteX2" fmla="*/ 1380375 w 4525593"/>
              <a:gd name="connsiteY2" fmla="*/ 3008237 h 3308759"/>
              <a:gd name="connsiteX0" fmla="*/ 0 w 4525591"/>
              <a:gd name="connsiteY0" fmla="*/ 0 h 3308468"/>
              <a:gd name="connsiteX1" fmla="*/ 4488975 w 4525591"/>
              <a:gd name="connsiteY1" fmla="*/ 3298361 h 3308468"/>
              <a:gd name="connsiteX2" fmla="*/ 1341810 w 4525591"/>
              <a:gd name="connsiteY2" fmla="*/ 2987596 h 3308468"/>
              <a:gd name="connsiteX0" fmla="*/ 0 w 4525593"/>
              <a:gd name="connsiteY0" fmla="*/ 0 h 3266020"/>
              <a:gd name="connsiteX1" fmla="*/ 4488975 w 4525593"/>
              <a:gd name="connsiteY1" fmla="*/ 3255286 h 3266020"/>
              <a:gd name="connsiteX2" fmla="*/ 1341810 w 4525593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10 w 4525591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09 w 4525591"/>
              <a:gd name="connsiteY2" fmla="*/ 2987596 h 3266020"/>
              <a:gd name="connsiteX0" fmla="*/ 0 w 4525591"/>
              <a:gd name="connsiteY0" fmla="*/ 0 h 3255286"/>
              <a:gd name="connsiteX1" fmla="*/ 4488974 w 4525591"/>
              <a:gd name="connsiteY1" fmla="*/ 3255286 h 3255286"/>
              <a:gd name="connsiteX0" fmla="*/ 0 w 326785"/>
              <a:gd name="connsiteY0" fmla="*/ 0 h 3147597"/>
              <a:gd name="connsiteX1" fmla="*/ 82486 w 326785"/>
              <a:gd name="connsiteY1" fmla="*/ 3147597 h 3147597"/>
              <a:gd name="connsiteX0" fmla="*/ 0 w 504103"/>
              <a:gd name="connsiteY0" fmla="*/ 0 h 3147597"/>
              <a:gd name="connsiteX1" fmla="*/ 82486 w 504103"/>
              <a:gd name="connsiteY1" fmla="*/ 3147597 h 3147597"/>
              <a:gd name="connsiteX0" fmla="*/ 0 w 466573"/>
              <a:gd name="connsiteY0" fmla="*/ 0 h 3147597"/>
              <a:gd name="connsiteX1" fmla="*/ 82486 w 466573"/>
              <a:gd name="connsiteY1" fmla="*/ 3147597 h 3147597"/>
              <a:gd name="connsiteX0" fmla="*/ 0 w 896187"/>
              <a:gd name="connsiteY0" fmla="*/ 0 h 3147597"/>
              <a:gd name="connsiteX1" fmla="*/ 833821 w 896187"/>
              <a:gd name="connsiteY1" fmla="*/ 1698593 h 3147597"/>
              <a:gd name="connsiteX2" fmla="*/ 82486 w 896187"/>
              <a:gd name="connsiteY2" fmla="*/ 3147597 h 3147597"/>
              <a:gd name="connsiteX0" fmla="*/ 0 w 917697"/>
              <a:gd name="connsiteY0" fmla="*/ 0 h 3147597"/>
              <a:gd name="connsiteX1" fmla="*/ 833821 w 917697"/>
              <a:gd name="connsiteY1" fmla="*/ 1698593 h 3147597"/>
              <a:gd name="connsiteX2" fmla="*/ 82486 w 917697"/>
              <a:gd name="connsiteY2" fmla="*/ 3147597 h 3147597"/>
              <a:gd name="connsiteX0" fmla="*/ 0 w 891008"/>
              <a:gd name="connsiteY0" fmla="*/ 0 h 3147597"/>
              <a:gd name="connsiteX1" fmla="*/ 833821 w 891008"/>
              <a:gd name="connsiteY1" fmla="*/ 1698593 h 3147597"/>
              <a:gd name="connsiteX2" fmla="*/ 82486 w 891008"/>
              <a:gd name="connsiteY2" fmla="*/ 3147597 h 3147597"/>
              <a:gd name="connsiteX0" fmla="*/ 0 w 833821"/>
              <a:gd name="connsiteY0" fmla="*/ 0 h 3147597"/>
              <a:gd name="connsiteX1" fmla="*/ 833821 w 833821"/>
              <a:gd name="connsiteY1" fmla="*/ 1698593 h 3147597"/>
              <a:gd name="connsiteX2" fmla="*/ 82486 w 833821"/>
              <a:gd name="connsiteY2" fmla="*/ 3147597 h 3147597"/>
              <a:gd name="connsiteX0" fmla="*/ 0 w 833821"/>
              <a:gd name="connsiteY0" fmla="*/ 0 h 3147597"/>
              <a:gd name="connsiteX1" fmla="*/ 833821 w 833821"/>
              <a:gd name="connsiteY1" fmla="*/ 1698593 h 3147597"/>
              <a:gd name="connsiteX2" fmla="*/ 82486 w 833821"/>
              <a:gd name="connsiteY2" fmla="*/ 3147597 h 3147597"/>
              <a:gd name="connsiteX0" fmla="*/ 0 w 855345"/>
              <a:gd name="connsiteY0" fmla="*/ 0 h 3147597"/>
              <a:gd name="connsiteX1" fmla="*/ 833821 w 855345"/>
              <a:gd name="connsiteY1" fmla="*/ 1698593 h 3147597"/>
              <a:gd name="connsiteX2" fmla="*/ 82486 w 855345"/>
              <a:gd name="connsiteY2" fmla="*/ 3147597 h 3147597"/>
              <a:gd name="connsiteX0" fmla="*/ 0 w 991879"/>
              <a:gd name="connsiteY0" fmla="*/ 0 h 3147597"/>
              <a:gd name="connsiteX1" fmla="*/ 833821 w 991879"/>
              <a:gd name="connsiteY1" fmla="*/ 1698593 h 3147597"/>
              <a:gd name="connsiteX2" fmla="*/ 82486 w 991879"/>
              <a:gd name="connsiteY2" fmla="*/ 3147597 h 3147597"/>
              <a:gd name="connsiteX0" fmla="*/ 0 w 970096"/>
              <a:gd name="connsiteY0" fmla="*/ 0 h 3147597"/>
              <a:gd name="connsiteX1" fmla="*/ 833821 w 970096"/>
              <a:gd name="connsiteY1" fmla="*/ 1698593 h 3147597"/>
              <a:gd name="connsiteX2" fmla="*/ 82486 w 970096"/>
              <a:gd name="connsiteY2" fmla="*/ 3147597 h 3147597"/>
              <a:gd name="connsiteX0" fmla="*/ 0 w 1031257"/>
              <a:gd name="connsiteY0" fmla="*/ 0 h 3147597"/>
              <a:gd name="connsiteX1" fmla="*/ 833821 w 1031257"/>
              <a:gd name="connsiteY1" fmla="*/ 1698593 h 3147597"/>
              <a:gd name="connsiteX2" fmla="*/ 82486 w 1031257"/>
              <a:gd name="connsiteY2" fmla="*/ 3147597 h 3147597"/>
              <a:gd name="connsiteX0" fmla="*/ 0 w 882408"/>
              <a:gd name="connsiteY0" fmla="*/ 0 h 3147597"/>
              <a:gd name="connsiteX1" fmla="*/ 833821 w 882408"/>
              <a:gd name="connsiteY1" fmla="*/ 1698593 h 3147597"/>
              <a:gd name="connsiteX2" fmla="*/ 82486 w 882408"/>
              <a:gd name="connsiteY2" fmla="*/ 3147597 h 3147597"/>
              <a:gd name="connsiteX0" fmla="*/ 0 w 939846"/>
              <a:gd name="connsiteY0" fmla="*/ 0 h 3147597"/>
              <a:gd name="connsiteX1" fmla="*/ 833821 w 939846"/>
              <a:gd name="connsiteY1" fmla="*/ 1698593 h 3147597"/>
              <a:gd name="connsiteX2" fmla="*/ 82486 w 939846"/>
              <a:gd name="connsiteY2" fmla="*/ 3147597 h 3147597"/>
              <a:gd name="connsiteX0" fmla="*/ 0 w 817509"/>
              <a:gd name="connsiteY0" fmla="*/ 0 h 3147597"/>
              <a:gd name="connsiteX1" fmla="*/ 682912 w 817509"/>
              <a:gd name="connsiteY1" fmla="*/ 1677055 h 3147597"/>
              <a:gd name="connsiteX2" fmla="*/ 82486 w 817509"/>
              <a:gd name="connsiteY2" fmla="*/ 3147597 h 3147597"/>
              <a:gd name="connsiteX0" fmla="*/ 0 w 691623"/>
              <a:gd name="connsiteY0" fmla="*/ 0 h 3147597"/>
              <a:gd name="connsiteX1" fmla="*/ 682912 w 691623"/>
              <a:gd name="connsiteY1" fmla="*/ 1677055 h 3147597"/>
              <a:gd name="connsiteX2" fmla="*/ 82486 w 691623"/>
              <a:gd name="connsiteY2" fmla="*/ 3147597 h 3147597"/>
              <a:gd name="connsiteX0" fmla="*/ 0 w 1084857"/>
              <a:gd name="connsiteY0" fmla="*/ 0 h 3136927"/>
              <a:gd name="connsiteX1" fmla="*/ 682912 w 1084857"/>
              <a:gd name="connsiteY1" fmla="*/ 1677055 h 3136927"/>
              <a:gd name="connsiteX2" fmla="*/ 959824 w 1084857"/>
              <a:gd name="connsiteY2" fmla="*/ 3136927 h 3136927"/>
              <a:gd name="connsiteX0" fmla="*/ 0 w 964988"/>
              <a:gd name="connsiteY0" fmla="*/ 0 h 3136927"/>
              <a:gd name="connsiteX1" fmla="*/ 682912 w 964988"/>
              <a:gd name="connsiteY1" fmla="*/ 1677055 h 3136927"/>
              <a:gd name="connsiteX2" fmla="*/ 959824 w 964988"/>
              <a:gd name="connsiteY2" fmla="*/ 3136927 h 3136927"/>
              <a:gd name="connsiteX0" fmla="*/ 0 w 977617"/>
              <a:gd name="connsiteY0" fmla="*/ 0 h 3179606"/>
              <a:gd name="connsiteX1" fmla="*/ 682912 w 977617"/>
              <a:gd name="connsiteY1" fmla="*/ 1677055 h 3179606"/>
              <a:gd name="connsiteX2" fmla="*/ 972632 w 977617"/>
              <a:gd name="connsiteY2" fmla="*/ 3179606 h 3179606"/>
              <a:gd name="connsiteX0" fmla="*/ 0 w 978421"/>
              <a:gd name="connsiteY0" fmla="*/ 0 h 3179606"/>
              <a:gd name="connsiteX1" fmla="*/ 734143 w 978421"/>
              <a:gd name="connsiteY1" fmla="*/ 1570357 h 3179606"/>
              <a:gd name="connsiteX2" fmla="*/ 972632 w 978421"/>
              <a:gd name="connsiteY2" fmla="*/ 3179606 h 3179606"/>
              <a:gd name="connsiteX0" fmla="*/ 0 w 1023248"/>
              <a:gd name="connsiteY0" fmla="*/ 0 h 3147597"/>
              <a:gd name="connsiteX1" fmla="*/ 778970 w 1023248"/>
              <a:gd name="connsiteY1" fmla="*/ 1538348 h 3147597"/>
              <a:gd name="connsiteX2" fmla="*/ 1017459 w 1023248"/>
              <a:gd name="connsiteY2" fmla="*/ 3147597 h 3147597"/>
              <a:gd name="connsiteX0" fmla="*/ 0 w 1023248"/>
              <a:gd name="connsiteY0" fmla="*/ 0 h 3147597"/>
              <a:gd name="connsiteX1" fmla="*/ 778970 w 1023248"/>
              <a:gd name="connsiteY1" fmla="*/ 1538348 h 3147597"/>
              <a:gd name="connsiteX2" fmla="*/ 1017459 w 1023248"/>
              <a:gd name="connsiteY2" fmla="*/ 3147597 h 3147597"/>
              <a:gd name="connsiteX0" fmla="*/ 0 w 1028123"/>
              <a:gd name="connsiteY0" fmla="*/ 0 h 3147597"/>
              <a:gd name="connsiteX1" fmla="*/ 778970 w 1028123"/>
              <a:gd name="connsiteY1" fmla="*/ 1538348 h 3147597"/>
              <a:gd name="connsiteX2" fmla="*/ 1017459 w 1028123"/>
              <a:gd name="connsiteY2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1031073 w 1301123"/>
              <a:gd name="connsiteY0" fmla="*/ 0 h 2418986"/>
              <a:gd name="connsiteX1" fmla="*/ 1726 w 1301123"/>
              <a:gd name="connsiteY1" fmla="*/ 2418986 h 2418986"/>
              <a:gd name="connsiteX0" fmla="*/ 0 w 2207465"/>
              <a:gd name="connsiteY0" fmla="*/ 0 h 4769972"/>
              <a:gd name="connsiteX1" fmla="*/ 2207464 w 2207465"/>
              <a:gd name="connsiteY1" fmla="*/ 4769972 h 4769972"/>
              <a:gd name="connsiteX0" fmla="*/ 718927 w 2926392"/>
              <a:gd name="connsiteY0" fmla="*/ 0 h 4769972"/>
              <a:gd name="connsiteX1" fmla="*/ 2926391 w 2926392"/>
              <a:gd name="connsiteY1" fmla="*/ 4769972 h 4769972"/>
              <a:gd name="connsiteX0" fmla="*/ 1058564 w 3266029"/>
              <a:gd name="connsiteY0" fmla="*/ 0 h 4769972"/>
              <a:gd name="connsiteX1" fmla="*/ 3266028 w 3266029"/>
              <a:gd name="connsiteY1" fmla="*/ 4769972 h 4769972"/>
              <a:gd name="connsiteX0" fmla="*/ 1063604 w 3271069"/>
              <a:gd name="connsiteY0" fmla="*/ 0 h 4769972"/>
              <a:gd name="connsiteX1" fmla="*/ 1010063 w 3271069"/>
              <a:gd name="connsiteY1" fmla="*/ 444322 h 4769972"/>
              <a:gd name="connsiteX2" fmla="*/ 3271068 w 3271069"/>
              <a:gd name="connsiteY2" fmla="*/ 4769972 h 4769972"/>
              <a:gd name="connsiteX0" fmla="*/ 4727175 w 4727175"/>
              <a:gd name="connsiteY0" fmla="*/ 3342448 h 4325650"/>
              <a:gd name="connsiteX1" fmla="*/ 1010063 w 4727175"/>
              <a:gd name="connsiteY1" fmla="*/ 0 h 4325650"/>
              <a:gd name="connsiteX2" fmla="*/ 3271068 w 4727175"/>
              <a:gd name="connsiteY2" fmla="*/ 4325650 h 4325650"/>
              <a:gd name="connsiteX0" fmla="*/ 3634012 w 3634012"/>
              <a:gd name="connsiteY0" fmla="*/ 4078094 h 4325650"/>
              <a:gd name="connsiteX1" fmla="*/ 1010063 w 3634012"/>
              <a:gd name="connsiteY1" fmla="*/ 0 h 4325650"/>
              <a:gd name="connsiteX2" fmla="*/ 3271068 w 3634012"/>
              <a:gd name="connsiteY2" fmla="*/ 4325650 h 4325650"/>
              <a:gd name="connsiteX0" fmla="*/ 3519305 w 3519305"/>
              <a:gd name="connsiteY0" fmla="*/ 4078094 h 4096514"/>
              <a:gd name="connsiteX1" fmla="*/ 895356 w 3519305"/>
              <a:gd name="connsiteY1" fmla="*/ 0 h 4096514"/>
              <a:gd name="connsiteX2" fmla="*/ 3363175 w 3519305"/>
              <a:gd name="connsiteY2" fmla="*/ 4096514 h 4096514"/>
              <a:gd name="connsiteX0" fmla="*/ 3519305 w 3934790"/>
              <a:gd name="connsiteY0" fmla="*/ 4078094 h 4096514"/>
              <a:gd name="connsiteX1" fmla="*/ 3849846 w 3934790"/>
              <a:gd name="connsiteY1" fmla="*/ 1193918 h 4096514"/>
              <a:gd name="connsiteX2" fmla="*/ 895356 w 3934790"/>
              <a:gd name="connsiteY2" fmla="*/ 0 h 4096514"/>
              <a:gd name="connsiteX3" fmla="*/ 3363175 w 3934790"/>
              <a:gd name="connsiteY3" fmla="*/ 4096514 h 4096514"/>
              <a:gd name="connsiteX0" fmla="*/ 3389180 w 3804665"/>
              <a:gd name="connsiteY0" fmla="*/ 4536365 h 4554785"/>
              <a:gd name="connsiteX1" fmla="*/ 3719721 w 3804665"/>
              <a:gd name="connsiteY1" fmla="*/ 1652189 h 4554785"/>
              <a:gd name="connsiteX2" fmla="*/ 1060679 w 3804665"/>
              <a:gd name="connsiteY2" fmla="*/ 0 h 4554785"/>
              <a:gd name="connsiteX3" fmla="*/ 3233050 w 3804665"/>
              <a:gd name="connsiteY3" fmla="*/ 4554785 h 4554785"/>
              <a:gd name="connsiteX0" fmla="*/ 3986406 w 4401891"/>
              <a:gd name="connsiteY0" fmla="*/ 4536365 h 4554785"/>
              <a:gd name="connsiteX1" fmla="*/ 4316947 w 4401891"/>
              <a:gd name="connsiteY1" fmla="*/ 1652189 h 4554785"/>
              <a:gd name="connsiteX2" fmla="*/ 1657905 w 4401891"/>
              <a:gd name="connsiteY2" fmla="*/ 0 h 4554785"/>
              <a:gd name="connsiteX3" fmla="*/ 3830276 w 4401891"/>
              <a:gd name="connsiteY3" fmla="*/ 4554785 h 4554785"/>
              <a:gd name="connsiteX0" fmla="*/ 4061219 w 4476704"/>
              <a:gd name="connsiteY0" fmla="*/ 4536365 h 4568683"/>
              <a:gd name="connsiteX1" fmla="*/ 4391760 w 4476704"/>
              <a:gd name="connsiteY1" fmla="*/ 1652189 h 4568683"/>
              <a:gd name="connsiteX2" fmla="*/ 1732718 w 4476704"/>
              <a:gd name="connsiteY2" fmla="*/ 0 h 4568683"/>
              <a:gd name="connsiteX3" fmla="*/ 3751885 w 4476704"/>
              <a:gd name="connsiteY3" fmla="*/ 4568683 h 4568683"/>
              <a:gd name="connsiteX0" fmla="*/ 3788858 w 4462348"/>
              <a:gd name="connsiteY0" fmla="*/ 4557210 h 4568683"/>
              <a:gd name="connsiteX1" fmla="*/ 4391760 w 4462348"/>
              <a:gd name="connsiteY1" fmla="*/ 1652189 h 4568683"/>
              <a:gd name="connsiteX2" fmla="*/ 1732718 w 4462348"/>
              <a:gd name="connsiteY2" fmla="*/ 0 h 4568683"/>
              <a:gd name="connsiteX3" fmla="*/ 3751885 w 4462348"/>
              <a:gd name="connsiteY3" fmla="*/ 4568683 h 4568683"/>
              <a:gd name="connsiteX0" fmla="*/ 3788858 w 5171456"/>
              <a:gd name="connsiteY0" fmla="*/ 4557210 h 4568683"/>
              <a:gd name="connsiteX1" fmla="*/ 4391760 w 5171456"/>
              <a:gd name="connsiteY1" fmla="*/ 1652189 h 4568683"/>
              <a:gd name="connsiteX2" fmla="*/ 1732718 w 5171456"/>
              <a:gd name="connsiteY2" fmla="*/ 0 h 4568683"/>
              <a:gd name="connsiteX3" fmla="*/ 3751885 w 5171456"/>
              <a:gd name="connsiteY3" fmla="*/ 4568683 h 4568683"/>
              <a:gd name="connsiteX0" fmla="*/ 3788858 w 5171456"/>
              <a:gd name="connsiteY0" fmla="*/ 4557210 h 4568683"/>
              <a:gd name="connsiteX1" fmla="*/ 4391760 w 5171456"/>
              <a:gd name="connsiteY1" fmla="*/ 1652189 h 4568683"/>
              <a:gd name="connsiteX2" fmla="*/ 1732718 w 5171456"/>
              <a:gd name="connsiteY2" fmla="*/ 0 h 4568683"/>
              <a:gd name="connsiteX3" fmla="*/ 3751885 w 5171456"/>
              <a:gd name="connsiteY3" fmla="*/ 4568683 h 4568683"/>
              <a:gd name="connsiteX4" fmla="*/ 3788858 w 5171456"/>
              <a:gd name="connsiteY4" fmla="*/ 4557210 h 4568683"/>
              <a:gd name="connsiteX0" fmla="*/ 3788858 w 5014471"/>
              <a:gd name="connsiteY0" fmla="*/ 4557210 h 4568683"/>
              <a:gd name="connsiteX1" fmla="*/ 3955277 w 5014471"/>
              <a:gd name="connsiteY1" fmla="*/ 1721476 h 4568683"/>
              <a:gd name="connsiteX2" fmla="*/ 1732718 w 5014471"/>
              <a:gd name="connsiteY2" fmla="*/ 0 h 4568683"/>
              <a:gd name="connsiteX3" fmla="*/ 3751885 w 5014471"/>
              <a:gd name="connsiteY3" fmla="*/ 4568683 h 4568683"/>
              <a:gd name="connsiteX4" fmla="*/ 3788858 w 5014471"/>
              <a:gd name="connsiteY4" fmla="*/ 4557210 h 4568683"/>
              <a:gd name="connsiteX0" fmla="*/ 3788858 w 5116779"/>
              <a:gd name="connsiteY0" fmla="*/ 4557210 h 4568683"/>
              <a:gd name="connsiteX1" fmla="*/ 3955277 w 5116779"/>
              <a:gd name="connsiteY1" fmla="*/ 1721476 h 4568683"/>
              <a:gd name="connsiteX2" fmla="*/ 1732718 w 5116779"/>
              <a:gd name="connsiteY2" fmla="*/ 0 h 4568683"/>
              <a:gd name="connsiteX3" fmla="*/ 3751885 w 5116779"/>
              <a:gd name="connsiteY3" fmla="*/ 4568683 h 4568683"/>
              <a:gd name="connsiteX4" fmla="*/ 3788858 w 5116779"/>
              <a:gd name="connsiteY4" fmla="*/ 4557210 h 4568683"/>
              <a:gd name="connsiteX0" fmla="*/ 3788858 w 5008006"/>
              <a:gd name="connsiteY0" fmla="*/ 4557210 h 4568683"/>
              <a:gd name="connsiteX1" fmla="*/ 3955277 w 5008006"/>
              <a:gd name="connsiteY1" fmla="*/ 1721476 h 4568683"/>
              <a:gd name="connsiteX2" fmla="*/ 1732718 w 5008006"/>
              <a:gd name="connsiteY2" fmla="*/ 0 h 4568683"/>
              <a:gd name="connsiteX3" fmla="*/ 3751885 w 5008006"/>
              <a:gd name="connsiteY3" fmla="*/ 4568683 h 4568683"/>
              <a:gd name="connsiteX4" fmla="*/ 3788858 w 5008006"/>
              <a:gd name="connsiteY4" fmla="*/ 4557210 h 4568683"/>
              <a:gd name="connsiteX0" fmla="*/ 3788858 w 5008006"/>
              <a:gd name="connsiteY0" fmla="*/ 4557210 h 4568683"/>
              <a:gd name="connsiteX1" fmla="*/ 3955277 w 5008006"/>
              <a:gd name="connsiteY1" fmla="*/ 1721476 h 4568683"/>
              <a:gd name="connsiteX2" fmla="*/ 1732718 w 5008006"/>
              <a:gd name="connsiteY2" fmla="*/ 0 h 4568683"/>
              <a:gd name="connsiteX3" fmla="*/ 3751885 w 5008006"/>
              <a:gd name="connsiteY3" fmla="*/ 4568683 h 4568683"/>
              <a:gd name="connsiteX4" fmla="*/ 3788858 w 5008006"/>
              <a:gd name="connsiteY4" fmla="*/ 4557210 h 4568683"/>
              <a:gd name="connsiteX0" fmla="*/ 3788858 w 4934947"/>
              <a:gd name="connsiteY0" fmla="*/ 4557210 h 4568683"/>
              <a:gd name="connsiteX1" fmla="*/ 3712786 w 4934947"/>
              <a:gd name="connsiteY1" fmla="*/ 1741273 h 4568683"/>
              <a:gd name="connsiteX2" fmla="*/ 1732718 w 4934947"/>
              <a:gd name="connsiteY2" fmla="*/ 0 h 4568683"/>
              <a:gd name="connsiteX3" fmla="*/ 3751885 w 4934947"/>
              <a:gd name="connsiteY3" fmla="*/ 4568683 h 4568683"/>
              <a:gd name="connsiteX4" fmla="*/ 3788858 w 4934947"/>
              <a:gd name="connsiteY4" fmla="*/ 4557210 h 4568683"/>
              <a:gd name="connsiteX0" fmla="*/ 3788858 w 4634130"/>
              <a:gd name="connsiteY0" fmla="*/ 4557210 h 4568683"/>
              <a:gd name="connsiteX1" fmla="*/ 3712786 w 4634130"/>
              <a:gd name="connsiteY1" fmla="*/ 1741273 h 4568683"/>
              <a:gd name="connsiteX2" fmla="*/ 1732718 w 4634130"/>
              <a:gd name="connsiteY2" fmla="*/ 0 h 4568683"/>
              <a:gd name="connsiteX3" fmla="*/ 3751885 w 4634130"/>
              <a:gd name="connsiteY3" fmla="*/ 4568683 h 4568683"/>
              <a:gd name="connsiteX4" fmla="*/ 3788858 w 4634130"/>
              <a:gd name="connsiteY4" fmla="*/ 4557210 h 4568683"/>
              <a:gd name="connsiteX0" fmla="*/ 3788858 w 4824192"/>
              <a:gd name="connsiteY0" fmla="*/ 4557210 h 4568683"/>
              <a:gd name="connsiteX1" fmla="*/ 4824063 w 4824192"/>
              <a:gd name="connsiteY1" fmla="*/ 3112675 h 4568683"/>
              <a:gd name="connsiteX2" fmla="*/ 3712786 w 4824192"/>
              <a:gd name="connsiteY2" fmla="*/ 1741273 h 4568683"/>
              <a:gd name="connsiteX3" fmla="*/ 1732718 w 4824192"/>
              <a:gd name="connsiteY3" fmla="*/ 0 h 4568683"/>
              <a:gd name="connsiteX4" fmla="*/ 3751885 w 4824192"/>
              <a:gd name="connsiteY4" fmla="*/ 4568683 h 4568683"/>
              <a:gd name="connsiteX5" fmla="*/ 3788858 w 4824192"/>
              <a:gd name="connsiteY5" fmla="*/ 455721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1989759 w 4824192"/>
              <a:gd name="connsiteY5" fmla="*/ 10492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1989759 w 4824192"/>
              <a:gd name="connsiteY5" fmla="*/ 104920 h 4568683"/>
              <a:gd name="connsiteX6" fmla="*/ 1732718 w 4824192"/>
              <a:gd name="connsiteY6" fmla="*/ 0 h 4568683"/>
              <a:gd name="connsiteX0" fmla="*/ 1989759 w 4824192"/>
              <a:gd name="connsiteY0" fmla="*/ 104920 h 4568683"/>
              <a:gd name="connsiteX1" fmla="*/ 1732718 w 4824192"/>
              <a:gd name="connsiteY1" fmla="*/ 0 h 4568683"/>
              <a:gd name="connsiteX2" fmla="*/ 3751885 w 4824192"/>
              <a:gd name="connsiteY2" fmla="*/ 4568683 h 4568683"/>
              <a:gd name="connsiteX3" fmla="*/ 3788858 w 4824192"/>
              <a:gd name="connsiteY3" fmla="*/ 4557210 h 4568683"/>
              <a:gd name="connsiteX4" fmla="*/ 4824063 w 4824192"/>
              <a:gd name="connsiteY4" fmla="*/ 3112675 h 4568683"/>
              <a:gd name="connsiteX5" fmla="*/ 3712786 w 4824192"/>
              <a:gd name="connsiteY5" fmla="*/ 1741273 h 4568683"/>
              <a:gd name="connsiteX6" fmla="*/ 2246800 w 4824192"/>
              <a:gd name="connsiteY6" fmla="*/ 20984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2246800 w 4824192"/>
              <a:gd name="connsiteY5" fmla="*/ 20984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0" fmla="*/ 1732718 w 3788858"/>
              <a:gd name="connsiteY0" fmla="*/ 0 h 4568683"/>
              <a:gd name="connsiteX1" fmla="*/ 3751885 w 3788858"/>
              <a:gd name="connsiteY1" fmla="*/ 4568683 h 4568683"/>
              <a:gd name="connsiteX2" fmla="*/ 3788858 w 3788858"/>
              <a:gd name="connsiteY2" fmla="*/ 4557210 h 4568683"/>
              <a:gd name="connsiteX0" fmla="*/ 1732718 w 3751884"/>
              <a:gd name="connsiteY0" fmla="*/ 0 h 4568683"/>
              <a:gd name="connsiteX1" fmla="*/ 3751885 w 3751884"/>
              <a:gd name="connsiteY1" fmla="*/ 4568683 h 4568683"/>
              <a:gd name="connsiteX0" fmla="*/ 4655848 w 4655847"/>
              <a:gd name="connsiteY0" fmla="*/ 0 h 2690115"/>
              <a:gd name="connsiteX1" fmla="*/ 2293082 w 4655847"/>
              <a:gd name="connsiteY1" fmla="*/ 2690115 h 2690115"/>
              <a:gd name="connsiteX0" fmla="*/ 2362766 w 2362765"/>
              <a:gd name="connsiteY0" fmla="*/ 0 h 2690115"/>
              <a:gd name="connsiteX1" fmla="*/ 0 w 2362765"/>
              <a:gd name="connsiteY1" fmla="*/ 2690115 h 2690115"/>
              <a:gd name="connsiteX0" fmla="*/ 2705487 w 2705486"/>
              <a:gd name="connsiteY0" fmla="*/ 0 h 2580199"/>
              <a:gd name="connsiteX1" fmla="*/ 0 w 2705486"/>
              <a:gd name="connsiteY1" fmla="*/ 2580199 h 2580199"/>
              <a:gd name="connsiteX0" fmla="*/ 2705487 w 2705486"/>
              <a:gd name="connsiteY0" fmla="*/ 0 h 2580199"/>
              <a:gd name="connsiteX1" fmla="*/ 0 w 2705486"/>
              <a:gd name="connsiteY1" fmla="*/ 2580199 h 2580199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036110 w 4177868"/>
              <a:gd name="connsiteY0" fmla="*/ 0 h 2744136"/>
              <a:gd name="connsiteX1" fmla="*/ 4144768 w 4177868"/>
              <a:gd name="connsiteY1" fmla="*/ 2620907 h 2744136"/>
              <a:gd name="connsiteX2" fmla="*/ 0 w 4177868"/>
              <a:gd name="connsiteY2" fmla="*/ 2744136 h 2744136"/>
              <a:gd name="connsiteX0" fmla="*/ 2036110 w 4177868"/>
              <a:gd name="connsiteY0" fmla="*/ 0 h 2744136"/>
              <a:gd name="connsiteX1" fmla="*/ 4144768 w 4177868"/>
              <a:gd name="connsiteY1" fmla="*/ 2620907 h 2744136"/>
              <a:gd name="connsiteX2" fmla="*/ 0 w 4177868"/>
              <a:gd name="connsiteY2" fmla="*/ 2744136 h 2744136"/>
              <a:gd name="connsiteX0" fmla="*/ 2036110 w 3913364"/>
              <a:gd name="connsiteY0" fmla="*/ 0 h 2744136"/>
              <a:gd name="connsiteX1" fmla="*/ 3877017 w 3913364"/>
              <a:gd name="connsiteY1" fmla="*/ 2588120 h 2744136"/>
              <a:gd name="connsiteX2" fmla="*/ 0 w 3913364"/>
              <a:gd name="connsiteY2" fmla="*/ 2744136 h 2744136"/>
              <a:gd name="connsiteX0" fmla="*/ 2036110 w 4036588"/>
              <a:gd name="connsiteY0" fmla="*/ 0 h 2744136"/>
              <a:gd name="connsiteX1" fmla="*/ 3877017 w 4036588"/>
              <a:gd name="connsiteY1" fmla="*/ 2588120 h 2744136"/>
              <a:gd name="connsiteX2" fmla="*/ 0 w 4036588"/>
              <a:gd name="connsiteY2" fmla="*/ 2744136 h 2744136"/>
              <a:gd name="connsiteX0" fmla="*/ 3321313 w 4126558"/>
              <a:gd name="connsiteY0" fmla="*/ 0 h 1211751"/>
              <a:gd name="connsiteX1" fmla="*/ 3877017 w 4126558"/>
              <a:gd name="connsiteY1" fmla="*/ 1055735 h 1211751"/>
              <a:gd name="connsiteX2" fmla="*/ 0 w 4126558"/>
              <a:gd name="connsiteY2" fmla="*/ 1211751 h 1211751"/>
              <a:gd name="connsiteX0" fmla="*/ 33629 w 838874"/>
              <a:gd name="connsiteY0" fmla="*/ 0 h 1055735"/>
              <a:gd name="connsiteX1" fmla="*/ 589333 w 838874"/>
              <a:gd name="connsiteY1" fmla="*/ 1055735 h 1055735"/>
              <a:gd name="connsiteX0" fmla="*/ 27633 w 1200960"/>
              <a:gd name="connsiteY0" fmla="*/ 0 h 848656"/>
              <a:gd name="connsiteX1" fmla="*/ 989191 w 1200960"/>
              <a:gd name="connsiteY1" fmla="*/ 848656 h 848656"/>
              <a:gd name="connsiteX0" fmla="*/ 60061 w 1021619"/>
              <a:gd name="connsiteY0" fmla="*/ 0 h 848656"/>
              <a:gd name="connsiteX1" fmla="*/ 1021619 w 1021619"/>
              <a:gd name="connsiteY1" fmla="*/ 848656 h 848656"/>
              <a:gd name="connsiteX0" fmla="*/ 14607 w 976165"/>
              <a:gd name="connsiteY0" fmla="*/ 0 h 848656"/>
              <a:gd name="connsiteX1" fmla="*/ 976165 w 976165"/>
              <a:gd name="connsiteY1" fmla="*/ 848656 h 848656"/>
              <a:gd name="connsiteX0" fmla="*/ 124833 w 276156"/>
              <a:gd name="connsiteY0" fmla="*/ 0 h 962700"/>
              <a:gd name="connsiteX1" fmla="*/ 276156 w 276156"/>
              <a:gd name="connsiteY1" fmla="*/ 962700 h 962700"/>
              <a:gd name="connsiteX0" fmla="*/ 39046 w 190369"/>
              <a:gd name="connsiteY0" fmla="*/ 0 h 962700"/>
              <a:gd name="connsiteX1" fmla="*/ 190369 w 190369"/>
              <a:gd name="connsiteY1" fmla="*/ 962700 h 962700"/>
              <a:gd name="connsiteX0" fmla="*/ 21913 w 401250"/>
              <a:gd name="connsiteY0" fmla="*/ 0 h 1225000"/>
              <a:gd name="connsiteX1" fmla="*/ 401249 w 401250"/>
              <a:gd name="connsiteY1" fmla="*/ 1225000 h 122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1250" h="1225000">
                <a:moveTo>
                  <a:pt x="21913" y="0"/>
                </a:moveTo>
                <a:cubicBezTo>
                  <a:pt x="-100140" y="189090"/>
                  <a:pt x="323993" y="747720"/>
                  <a:pt x="401249" y="122500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95" name="円弧 994"/>
          <p:cNvSpPr/>
          <p:nvPr/>
        </p:nvSpPr>
        <p:spPr>
          <a:xfrm rot="11200941">
            <a:off x="698994" y="330866"/>
            <a:ext cx="673419" cy="1649477"/>
          </a:xfrm>
          <a:custGeom>
            <a:avLst/>
            <a:gdLst>
              <a:gd name="connsiteX0" fmla="*/ 1326265 w 2652530"/>
              <a:gd name="connsiteY0" fmla="*/ 0 h 2509960"/>
              <a:gd name="connsiteX1" fmla="*/ 2652530 w 2652530"/>
              <a:gd name="connsiteY1" fmla="*/ 1254980 h 2509960"/>
              <a:gd name="connsiteX2" fmla="*/ 1326265 w 2652530"/>
              <a:gd name="connsiteY2" fmla="*/ 1254980 h 2509960"/>
              <a:gd name="connsiteX3" fmla="*/ 1326265 w 2652530"/>
              <a:gd name="connsiteY3" fmla="*/ 0 h 2509960"/>
              <a:gd name="connsiteX0" fmla="*/ 1326265 w 2652530"/>
              <a:gd name="connsiteY0" fmla="*/ 0 h 2509960"/>
              <a:gd name="connsiteX1" fmla="*/ 2652530 w 2652530"/>
              <a:gd name="connsiteY1" fmla="*/ 1254980 h 2509960"/>
              <a:gd name="connsiteX0" fmla="*/ 0 w 1326265"/>
              <a:gd name="connsiteY0" fmla="*/ 0 h 1254980"/>
              <a:gd name="connsiteX1" fmla="*/ 1326265 w 1326265"/>
              <a:gd name="connsiteY1" fmla="*/ 1254980 h 1254980"/>
              <a:gd name="connsiteX2" fmla="*/ 592531 w 1326265"/>
              <a:gd name="connsiteY2" fmla="*/ 838014 h 1254980"/>
              <a:gd name="connsiteX3" fmla="*/ 0 w 1326265"/>
              <a:gd name="connsiteY3" fmla="*/ 0 h 1254980"/>
              <a:gd name="connsiteX0" fmla="*/ 0 w 1326265"/>
              <a:gd name="connsiteY0" fmla="*/ 0 h 1254980"/>
              <a:gd name="connsiteX1" fmla="*/ 1326265 w 1326265"/>
              <a:gd name="connsiteY1" fmla="*/ 1254980 h 1254980"/>
              <a:gd name="connsiteX0" fmla="*/ 0 w 1326265"/>
              <a:gd name="connsiteY0" fmla="*/ 0 h 1254980"/>
              <a:gd name="connsiteX1" fmla="*/ 1326265 w 1326265"/>
              <a:gd name="connsiteY1" fmla="*/ 1254980 h 1254980"/>
              <a:gd name="connsiteX2" fmla="*/ 219192 w 1326265"/>
              <a:gd name="connsiteY2" fmla="*/ 435850 h 1254980"/>
              <a:gd name="connsiteX3" fmla="*/ 0 w 1326265"/>
              <a:gd name="connsiteY3" fmla="*/ 0 h 1254980"/>
              <a:gd name="connsiteX0" fmla="*/ 0 w 1326265"/>
              <a:gd name="connsiteY0" fmla="*/ 0 h 1254980"/>
              <a:gd name="connsiteX1" fmla="*/ 1326265 w 1326265"/>
              <a:gd name="connsiteY1" fmla="*/ 1254980 h 1254980"/>
              <a:gd name="connsiteX0" fmla="*/ 0 w 1326265"/>
              <a:gd name="connsiteY0" fmla="*/ 0 h 1254980"/>
              <a:gd name="connsiteX1" fmla="*/ 1326265 w 1326265"/>
              <a:gd name="connsiteY1" fmla="*/ 1254980 h 1254980"/>
              <a:gd name="connsiteX2" fmla="*/ 432580 w 1326265"/>
              <a:gd name="connsiteY2" fmla="*/ 505890 h 1254980"/>
              <a:gd name="connsiteX3" fmla="*/ 0 w 1326265"/>
              <a:gd name="connsiteY3" fmla="*/ 0 h 1254980"/>
              <a:gd name="connsiteX0" fmla="*/ 0 w 1326265"/>
              <a:gd name="connsiteY0" fmla="*/ 0 h 1254980"/>
              <a:gd name="connsiteX1" fmla="*/ 1326265 w 1326265"/>
              <a:gd name="connsiteY1" fmla="*/ 1254980 h 1254980"/>
              <a:gd name="connsiteX0" fmla="*/ 22676 w 1348941"/>
              <a:gd name="connsiteY0" fmla="*/ 0 h 1254980"/>
              <a:gd name="connsiteX1" fmla="*/ 1348941 w 1348941"/>
              <a:gd name="connsiteY1" fmla="*/ 1254980 h 1254980"/>
              <a:gd name="connsiteX2" fmla="*/ 455256 w 1348941"/>
              <a:gd name="connsiteY2" fmla="*/ 505890 h 1254980"/>
              <a:gd name="connsiteX3" fmla="*/ 22676 w 1348941"/>
              <a:gd name="connsiteY3" fmla="*/ 0 h 1254980"/>
              <a:gd name="connsiteX0" fmla="*/ 22676 w 1348941"/>
              <a:gd name="connsiteY0" fmla="*/ 0 h 1254980"/>
              <a:gd name="connsiteX1" fmla="*/ 1348941 w 1348941"/>
              <a:gd name="connsiteY1" fmla="*/ 1254980 h 125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8941" h="1254980" stroke="0" extrusionOk="0">
                <a:moveTo>
                  <a:pt x="22676" y="0"/>
                </a:moveTo>
                <a:cubicBezTo>
                  <a:pt x="755152" y="0"/>
                  <a:pt x="1348941" y="561874"/>
                  <a:pt x="1348941" y="1254980"/>
                </a:cubicBezTo>
                <a:lnTo>
                  <a:pt x="455256" y="505890"/>
                </a:lnTo>
                <a:cubicBezTo>
                  <a:pt x="-149548" y="88489"/>
                  <a:pt x="22676" y="418327"/>
                  <a:pt x="22676" y="0"/>
                </a:cubicBezTo>
                <a:close/>
              </a:path>
              <a:path w="1348941" h="1254980" fill="none">
                <a:moveTo>
                  <a:pt x="22676" y="0"/>
                </a:moveTo>
                <a:cubicBezTo>
                  <a:pt x="755152" y="0"/>
                  <a:pt x="1348941" y="561874"/>
                  <a:pt x="1348941" y="125498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733" name="Cross 732">
            <a:extLst>
              <a:ext uri="{FF2B5EF4-FFF2-40B4-BE49-F238E27FC236}">
                <a16:creationId xmlns:a16="http://schemas.microsoft.com/office/drawing/2014/main" xmlns="" id="{4DE060B2-3F7A-4A2C-A9C0-BED8C62F9BF3}"/>
              </a:ext>
            </a:extLst>
          </p:cNvPr>
          <p:cNvSpPr/>
          <p:nvPr/>
        </p:nvSpPr>
        <p:spPr bwMode="auto">
          <a:xfrm>
            <a:off x="557094" y="730729"/>
            <a:ext cx="291037" cy="266012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b="1" dirty="0"/>
              <a:t>CNGI-6IX</a:t>
            </a:r>
            <a:endParaRPr lang="en-US" sz="550" b="1" dirty="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48" name="Freeform 7"/>
          <p:cNvSpPr>
            <a:spLocks/>
          </p:cNvSpPr>
          <p:nvPr/>
        </p:nvSpPr>
        <p:spPr bwMode="auto">
          <a:xfrm>
            <a:off x="639987" y="146342"/>
            <a:ext cx="649672" cy="40811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1249" name="TextBox 1248"/>
          <p:cNvSpPr txBox="1"/>
          <p:nvPr/>
        </p:nvSpPr>
        <p:spPr>
          <a:xfrm>
            <a:off x="653033" y="277163"/>
            <a:ext cx="606871" cy="146184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 dirty="0"/>
              <a:t>CERNet2 China</a:t>
            </a:r>
          </a:p>
        </p:txBody>
      </p:sp>
      <p:sp>
        <p:nvSpPr>
          <p:cNvPr id="1058" name="Freeform 7"/>
          <p:cNvSpPr>
            <a:spLocks/>
          </p:cNvSpPr>
          <p:nvPr/>
        </p:nvSpPr>
        <p:spPr bwMode="auto">
          <a:xfrm>
            <a:off x="1114377" y="1869761"/>
            <a:ext cx="594057" cy="62431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endParaRPr lang="en-US" sz="550"/>
          </a:p>
        </p:txBody>
      </p:sp>
      <p:sp>
        <p:nvSpPr>
          <p:cNvPr id="1059" name="TextBox 1058"/>
          <p:cNvSpPr txBox="1"/>
          <p:nvPr/>
        </p:nvSpPr>
        <p:spPr>
          <a:xfrm>
            <a:off x="1182510" y="1941935"/>
            <a:ext cx="457791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/>
            <a:r>
              <a:rPr lang="en-US" sz="650" b="1" u="sng"/>
              <a:t>KREONET2</a:t>
            </a:r>
          </a:p>
          <a:p>
            <a:pPr algn="ctr"/>
            <a:r>
              <a:rPr lang="en-US" sz="650" b="1" u="sng"/>
              <a:t>Korea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16FF7588-F3ED-4FA4-B049-12FDE1A1657E}"/>
              </a:ext>
            </a:extLst>
          </p:cNvPr>
          <p:cNvGrpSpPr/>
          <p:nvPr/>
        </p:nvGrpSpPr>
        <p:grpSpPr>
          <a:xfrm>
            <a:off x="1224508" y="2174328"/>
            <a:ext cx="372608" cy="78483"/>
            <a:chOff x="1758736" y="4348662"/>
            <a:chExt cx="745210" cy="156966"/>
          </a:xfrm>
        </p:grpSpPr>
        <p:sp>
          <p:nvSpPr>
            <p:cNvPr id="1061" name="TextBox 1060"/>
            <p:cNvSpPr txBox="1"/>
            <p:nvPr/>
          </p:nvSpPr>
          <p:spPr>
            <a:xfrm>
              <a:off x="2277090" y="4348662"/>
              <a:ext cx="226856" cy="15696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none" lIns="4572" tIns="4572" rIns="4572" bIns="4572" rtlCol="0">
              <a:spAutoFit/>
            </a:bodyPr>
            <a:lstStyle/>
            <a:p>
              <a:pPr algn="ctr"/>
              <a:r>
                <a:rPr lang="en-US" sz="450" dirty="0"/>
                <a:t>PNU</a:t>
              </a:r>
            </a:p>
          </p:txBody>
        </p:sp>
        <p:sp>
          <p:nvSpPr>
            <p:cNvPr id="1063" name="TextBox 1062"/>
            <p:cNvSpPr txBox="1"/>
            <p:nvPr/>
          </p:nvSpPr>
          <p:spPr>
            <a:xfrm>
              <a:off x="1758736" y="4348662"/>
              <a:ext cx="448070" cy="15696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rgbClr val="99CCFF"/>
              </a:solidFill>
            </a:ln>
          </p:spPr>
          <p:txBody>
            <a:bodyPr wrap="none" lIns="4572" tIns="4572" rIns="4572" bIns="4572" rtlCol="0">
              <a:spAutoFit/>
            </a:bodyPr>
            <a:lstStyle/>
            <a:p>
              <a:pPr algn="ctr"/>
              <a:r>
                <a:rPr lang="en-US" sz="450" dirty="0"/>
                <a:t>KISTI –T1</a:t>
              </a:r>
            </a:p>
          </p:txBody>
        </p:sp>
      </p:grpSp>
      <p:sp>
        <p:nvSpPr>
          <p:cNvPr id="824" name="TextBox 823">
            <a:extLst>
              <a:ext uri="{FF2B5EF4-FFF2-40B4-BE49-F238E27FC236}">
                <a16:creationId xmlns:a16="http://schemas.microsoft.com/office/drawing/2014/main" xmlns="" id="{236469F8-4444-48E3-9021-3CFEF412F334}"/>
              </a:ext>
            </a:extLst>
          </p:cNvPr>
          <p:cNvSpPr txBox="1"/>
          <p:nvPr/>
        </p:nvSpPr>
        <p:spPr>
          <a:xfrm>
            <a:off x="1272140" y="2290849"/>
            <a:ext cx="278538" cy="7848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450" dirty="0"/>
              <a:t>KNU, KCMS</a:t>
            </a:r>
          </a:p>
        </p:txBody>
      </p:sp>
      <p:sp>
        <p:nvSpPr>
          <p:cNvPr id="709" name="TextBox 712">
            <a:extLst>
              <a:ext uri="{FF2B5EF4-FFF2-40B4-BE49-F238E27FC236}">
                <a16:creationId xmlns:a16="http://schemas.microsoft.com/office/drawing/2014/main" xmlns="" id="{D0195577-18C7-43ED-A074-92EFAE4F1030}"/>
              </a:ext>
            </a:extLst>
          </p:cNvPr>
          <p:cNvSpPr txBox="1"/>
          <p:nvPr/>
        </p:nvSpPr>
        <p:spPr>
          <a:xfrm rot="17485039">
            <a:off x="1902866" y="2676180"/>
            <a:ext cx="133050" cy="53861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50" dirty="0"/>
              <a:t>to TEIN</a:t>
            </a:r>
          </a:p>
        </p:txBody>
      </p:sp>
      <p:sp>
        <p:nvSpPr>
          <p:cNvPr id="753" name="TextBox 712">
            <a:extLst>
              <a:ext uri="{FF2B5EF4-FFF2-40B4-BE49-F238E27FC236}">
                <a16:creationId xmlns:a16="http://schemas.microsoft.com/office/drawing/2014/main" xmlns="" id="{D0195577-18C7-43ED-A074-92EFAE4F1030}"/>
              </a:ext>
            </a:extLst>
          </p:cNvPr>
          <p:cNvSpPr txBox="1"/>
          <p:nvPr/>
        </p:nvSpPr>
        <p:spPr>
          <a:xfrm rot="796277">
            <a:off x="1087818" y="2533211"/>
            <a:ext cx="259686" cy="107722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50" dirty="0"/>
              <a:t>to TEIN</a:t>
            </a:r>
            <a:br>
              <a:rPr lang="en-US" sz="350" dirty="0"/>
            </a:br>
            <a:r>
              <a:rPr lang="en-US" sz="350" dirty="0"/>
              <a:t>via Hong Kong</a:t>
            </a:r>
          </a:p>
        </p:txBody>
      </p:sp>
      <p:sp>
        <p:nvSpPr>
          <p:cNvPr id="755" name="TextBox 712">
            <a:extLst>
              <a:ext uri="{FF2B5EF4-FFF2-40B4-BE49-F238E27FC236}">
                <a16:creationId xmlns:a16="http://schemas.microsoft.com/office/drawing/2014/main" xmlns="" id="{D0195577-18C7-43ED-A074-92EFAE4F1030}"/>
              </a:ext>
            </a:extLst>
          </p:cNvPr>
          <p:cNvSpPr txBox="1"/>
          <p:nvPr/>
        </p:nvSpPr>
        <p:spPr>
          <a:xfrm rot="1254277">
            <a:off x="2018281" y="3355943"/>
            <a:ext cx="259686" cy="107722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50" dirty="0"/>
              <a:t>to KREONET</a:t>
            </a:r>
            <a:br>
              <a:rPr lang="en-US" sz="350" dirty="0"/>
            </a:br>
            <a:r>
              <a:rPr lang="en-US" sz="350" dirty="0"/>
              <a:t>via Hong Kong</a:t>
            </a:r>
          </a:p>
        </p:txBody>
      </p:sp>
      <p:sp>
        <p:nvSpPr>
          <p:cNvPr id="807" name="TextBox 710">
            <a:extLst>
              <a:ext uri="{FF2B5EF4-FFF2-40B4-BE49-F238E27FC236}">
                <a16:creationId xmlns:a16="http://schemas.microsoft.com/office/drawing/2014/main" xmlns="" id="{5DD58717-41C1-4F2A-A784-9457DF02511B}"/>
              </a:ext>
            </a:extLst>
          </p:cNvPr>
          <p:cNvSpPr txBox="1"/>
          <p:nvPr/>
        </p:nvSpPr>
        <p:spPr>
          <a:xfrm>
            <a:off x="1962171" y="3409932"/>
            <a:ext cx="72136" cy="107722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50" dirty="0"/>
              <a:t>to</a:t>
            </a:r>
          </a:p>
          <a:p>
            <a:pPr algn="ctr"/>
            <a:r>
              <a:rPr lang="en-US" sz="350" dirty="0"/>
              <a:t>JGN</a:t>
            </a:r>
          </a:p>
        </p:txBody>
      </p:sp>
      <p:sp>
        <p:nvSpPr>
          <p:cNvPr id="649" name="Freeform 700">
            <a:extLst>
              <a:ext uri="{FF2B5EF4-FFF2-40B4-BE49-F238E27FC236}">
                <a16:creationId xmlns:a16="http://schemas.microsoft.com/office/drawing/2014/main" xmlns="" id="{0A0A4E1F-3CDA-4753-88B3-0F28B9AE1E51}"/>
              </a:ext>
            </a:extLst>
          </p:cNvPr>
          <p:cNvSpPr/>
          <p:nvPr/>
        </p:nvSpPr>
        <p:spPr bwMode="auto">
          <a:xfrm flipH="1">
            <a:off x="8663275" y="3004742"/>
            <a:ext cx="162572" cy="598073"/>
          </a:xfrm>
          <a:custGeom>
            <a:avLst/>
            <a:gdLst>
              <a:gd name="connsiteX0" fmla="*/ 248717 w 248717"/>
              <a:gd name="connsiteY0" fmla="*/ 0 h 1638605"/>
              <a:gd name="connsiteX1" fmla="*/ 117044 w 248717"/>
              <a:gd name="connsiteY1" fmla="*/ 1258214 h 1638605"/>
              <a:gd name="connsiteX2" fmla="*/ 0 w 248717"/>
              <a:gd name="connsiteY2" fmla="*/ 1638605 h 1638605"/>
              <a:gd name="connsiteX0" fmla="*/ 542913 w 542913"/>
              <a:gd name="connsiteY0" fmla="*/ 0 h 1797631"/>
              <a:gd name="connsiteX1" fmla="*/ 117044 w 542913"/>
              <a:gd name="connsiteY1" fmla="*/ 1417240 h 1797631"/>
              <a:gd name="connsiteX2" fmla="*/ 0 w 542913"/>
              <a:gd name="connsiteY2" fmla="*/ 1797631 h 1797631"/>
              <a:gd name="connsiteX0" fmla="*/ 542913 w 542913"/>
              <a:gd name="connsiteY0" fmla="*/ 0 h 1797631"/>
              <a:gd name="connsiteX1" fmla="*/ 117044 w 542913"/>
              <a:gd name="connsiteY1" fmla="*/ 1417240 h 1797631"/>
              <a:gd name="connsiteX2" fmla="*/ 0 w 542913"/>
              <a:gd name="connsiteY2" fmla="*/ 1797631 h 1797631"/>
              <a:gd name="connsiteX0" fmla="*/ 396852 w 396852"/>
              <a:gd name="connsiteY0" fmla="*/ 0 h 2761357"/>
              <a:gd name="connsiteX1" fmla="*/ 117044 w 396852"/>
              <a:gd name="connsiteY1" fmla="*/ 2380966 h 2761357"/>
              <a:gd name="connsiteX2" fmla="*/ 0 w 396852"/>
              <a:gd name="connsiteY2" fmla="*/ 2761357 h 2761357"/>
              <a:gd name="connsiteX0" fmla="*/ 396852 w 484954"/>
              <a:gd name="connsiteY0" fmla="*/ 0 h 2761357"/>
              <a:gd name="connsiteX1" fmla="*/ 117044 w 484954"/>
              <a:gd name="connsiteY1" fmla="*/ 2380966 h 2761357"/>
              <a:gd name="connsiteX2" fmla="*/ 0 w 484954"/>
              <a:gd name="connsiteY2" fmla="*/ 2761357 h 2761357"/>
              <a:gd name="connsiteX0" fmla="*/ 0 w 190362"/>
              <a:gd name="connsiteY0" fmla="*/ 0 h 3464075"/>
              <a:gd name="connsiteX1" fmla="*/ 129164 w 190362"/>
              <a:gd name="connsiteY1" fmla="*/ 3083684 h 3464075"/>
              <a:gd name="connsiteX2" fmla="*/ 12120 w 190362"/>
              <a:gd name="connsiteY2" fmla="*/ 3464075 h 3464075"/>
              <a:gd name="connsiteX0" fmla="*/ 0 w 12119"/>
              <a:gd name="connsiteY0" fmla="*/ 0 h 3464075"/>
              <a:gd name="connsiteX1" fmla="*/ 12120 w 12119"/>
              <a:gd name="connsiteY1" fmla="*/ 3464075 h 3464075"/>
              <a:gd name="connsiteX0" fmla="*/ 0 w 555693"/>
              <a:gd name="connsiteY0" fmla="*/ 0 h 2810244"/>
              <a:gd name="connsiteX1" fmla="*/ 555693 w 555693"/>
              <a:gd name="connsiteY1" fmla="*/ 2810244 h 2810244"/>
              <a:gd name="connsiteX0" fmla="*/ 0 w 555693"/>
              <a:gd name="connsiteY0" fmla="*/ 0 h 2810244"/>
              <a:gd name="connsiteX1" fmla="*/ 555693 w 555693"/>
              <a:gd name="connsiteY1" fmla="*/ 2810244 h 28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5693" h="2810244">
                <a:moveTo>
                  <a:pt x="0" y="0"/>
                </a:moveTo>
                <a:cubicBezTo>
                  <a:pt x="185231" y="936748"/>
                  <a:pt x="489369" y="1266364"/>
                  <a:pt x="555693" y="2810244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83" name="TextBox 682">
            <a:extLst>
              <a:ext uri="{FF2B5EF4-FFF2-40B4-BE49-F238E27FC236}">
                <a16:creationId xmlns:a16="http://schemas.microsoft.com/office/drawing/2014/main" xmlns="" id="{2FA32AF6-9B1C-45E3-A5AB-64DDA4A197D1}"/>
              </a:ext>
            </a:extLst>
          </p:cNvPr>
          <p:cNvSpPr txBox="1"/>
          <p:nvPr/>
        </p:nvSpPr>
        <p:spPr>
          <a:xfrm rot="17442247">
            <a:off x="8658786" y="3162112"/>
            <a:ext cx="20960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/>
            <a:r>
              <a:rPr lang="en-US" sz="350" dirty="0" err="1"/>
              <a:t>NORDUnet</a:t>
            </a:r>
            <a:endParaRPr lang="en-US" sz="350" dirty="0"/>
          </a:p>
        </p:txBody>
      </p:sp>
      <p:sp>
        <p:nvSpPr>
          <p:cNvPr id="1215" name="Oval 1214"/>
          <p:cNvSpPr/>
          <p:nvPr/>
        </p:nvSpPr>
        <p:spPr bwMode="auto">
          <a:xfrm>
            <a:off x="8661636" y="2857284"/>
            <a:ext cx="350269" cy="184880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latin typeface="Arial" pitchFamily="-65" charset="0"/>
                <a:ea typeface="Arial" pitchFamily="-65" charset="0"/>
                <a:cs typeface="Arial" pitchFamily="-65" charset="0"/>
              </a:rPr>
              <a:t>London</a:t>
            </a:r>
          </a:p>
        </p:txBody>
      </p:sp>
      <p:sp>
        <p:nvSpPr>
          <p:cNvPr id="702" name="TextBox 701"/>
          <p:cNvSpPr txBox="1"/>
          <p:nvPr/>
        </p:nvSpPr>
        <p:spPr>
          <a:xfrm>
            <a:off x="8677372" y="3754879"/>
            <a:ext cx="365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" dirty="0">
                <a:ea typeface="Arial" pitchFamily="-65" charset="0"/>
                <a:cs typeface="Arial" pitchFamily="-65" charset="0"/>
              </a:rPr>
              <a:t>GÉANT,</a:t>
            </a:r>
            <a:br>
              <a:rPr lang="en-US" sz="400" dirty="0">
                <a:ea typeface="Arial" pitchFamily="-65" charset="0"/>
                <a:cs typeface="Arial" pitchFamily="-65" charset="0"/>
              </a:rPr>
            </a:br>
            <a:r>
              <a:rPr lang="en-US" sz="400" dirty="0">
                <a:ea typeface="Arial" pitchFamily="-65" charset="0"/>
                <a:cs typeface="Arial" pitchFamily="-65" charset="0"/>
              </a:rPr>
              <a:t>CANARIE,</a:t>
            </a:r>
            <a:br>
              <a:rPr lang="en-US" sz="400" dirty="0">
                <a:ea typeface="Arial" pitchFamily="-65" charset="0"/>
                <a:cs typeface="Arial" pitchFamily="-65" charset="0"/>
              </a:rPr>
            </a:br>
            <a:r>
              <a:rPr lang="en-US" sz="400" dirty="0" err="1">
                <a:ea typeface="Arial" pitchFamily="-65" charset="0"/>
                <a:cs typeface="Arial" pitchFamily="-65" charset="0"/>
              </a:rPr>
              <a:t>NORDUnet</a:t>
            </a:r>
            <a:r>
              <a:rPr lang="en-US" sz="400" dirty="0">
                <a:ea typeface="Arial" pitchFamily="-65" charset="0"/>
                <a:cs typeface="Arial" pitchFamily="-65" charset="0"/>
              </a:rPr>
              <a:t>, SINET</a:t>
            </a:r>
          </a:p>
          <a:p>
            <a:pPr algn="ctr"/>
            <a:r>
              <a:rPr lang="en-US" sz="400" dirty="0">
                <a:ea typeface="Arial" pitchFamily="-65" charset="0"/>
                <a:cs typeface="Arial" pitchFamily="-65" charset="0"/>
              </a:rPr>
              <a:t>ESnet</a:t>
            </a:r>
          </a:p>
        </p:txBody>
      </p:sp>
      <p:sp>
        <p:nvSpPr>
          <p:cNvPr id="635" name="TextBox 634">
            <a:extLst>
              <a:ext uri="{FF2B5EF4-FFF2-40B4-BE49-F238E27FC236}">
                <a16:creationId xmlns:a16="http://schemas.microsoft.com/office/drawing/2014/main" xmlns="" id="{8289F94E-0EF2-4F35-BC7C-F41980109656}"/>
              </a:ext>
            </a:extLst>
          </p:cNvPr>
          <p:cNvSpPr txBox="1"/>
          <p:nvPr/>
        </p:nvSpPr>
        <p:spPr>
          <a:xfrm rot="18892053">
            <a:off x="8576552" y="3071373"/>
            <a:ext cx="113429" cy="5847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0" rIns="4572" bIns="4572" rtlCol="0">
            <a:spAutoFit/>
          </a:bodyPr>
          <a:lstStyle/>
          <a:p>
            <a:pPr algn="ctr"/>
            <a:r>
              <a:rPr lang="en-US" sz="350" dirty="0"/>
              <a:t>ESnet</a:t>
            </a:r>
          </a:p>
        </p:txBody>
      </p:sp>
      <p:pic>
        <p:nvPicPr>
          <p:cNvPr id="14" name="Picture 13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C2B739B8-CA36-49BD-B556-58B41EEF6539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971" y="6309626"/>
            <a:ext cx="232615" cy="100584"/>
          </a:xfrm>
          <a:prstGeom prst="rect">
            <a:avLst/>
          </a:prstGeom>
        </p:spPr>
      </p:pic>
      <p:sp>
        <p:nvSpPr>
          <p:cNvPr id="726" name="Freeform 1045">
            <a:extLst>
              <a:ext uri="{FF2B5EF4-FFF2-40B4-BE49-F238E27FC236}">
                <a16:creationId xmlns:a16="http://schemas.microsoft.com/office/drawing/2014/main" xmlns="" id="{93541841-BCAC-43E1-A625-5787C8753FC4}"/>
              </a:ext>
            </a:extLst>
          </p:cNvPr>
          <p:cNvSpPr/>
          <p:nvPr/>
        </p:nvSpPr>
        <p:spPr bwMode="auto">
          <a:xfrm>
            <a:off x="6455876" y="630111"/>
            <a:ext cx="99057" cy="102915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992624 w 2992624"/>
              <a:gd name="connsiteY0" fmla="*/ 218404 h 291928"/>
              <a:gd name="connsiteX1" fmla="*/ 2723154 w 2992624"/>
              <a:gd name="connsiteY1" fmla="*/ 51901 h 291928"/>
              <a:gd name="connsiteX2" fmla="*/ 1106512 w 2992624"/>
              <a:gd name="connsiteY2" fmla="*/ 30996 h 291928"/>
              <a:gd name="connsiteX3" fmla="*/ 357361 w 2992624"/>
              <a:gd name="connsiteY3" fmla="*/ 19958 h 291928"/>
              <a:gd name="connsiteX4" fmla="*/ 0 w 2992624"/>
              <a:gd name="connsiteY4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723154 w 2992624"/>
              <a:gd name="connsiteY2" fmla="*/ 5190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243882 w 2992624"/>
              <a:gd name="connsiteY2" fmla="*/ 4547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3150131 w 3150131"/>
              <a:gd name="connsiteY0" fmla="*/ 199757 h 291928"/>
              <a:gd name="connsiteX1" fmla="*/ 2744398 w 3150131"/>
              <a:gd name="connsiteY1" fmla="*/ 188403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9975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78816 w 3150131"/>
              <a:gd name="connsiteY1" fmla="*/ 141769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091493 w 3091493"/>
              <a:gd name="connsiteY0" fmla="*/ 188111 h 291928"/>
              <a:gd name="connsiteX1" fmla="*/ 2778816 w 3091493"/>
              <a:gd name="connsiteY1" fmla="*/ 14176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878050 w 3091493"/>
              <a:gd name="connsiteY1" fmla="*/ 130072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487880 w 3091493"/>
              <a:gd name="connsiteY1" fmla="*/ 20359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82472 w 3082472"/>
              <a:gd name="connsiteY0" fmla="*/ 185326 h 291928"/>
              <a:gd name="connsiteX1" fmla="*/ 2487880 w 3082472"/>
              <a:gd name="connsiteY1" fmla="*/ 203599 h 291928"/>
              <a:gd name="connsiteX2" fmla="*/ 2243882 w 3082472"/>
              <a:gd name="connsiteY2" fmla="*/ 45471 h 291928"/>
              <a:gd name="connsiteX3" fmla="*/ 1106512 w 3082472"/>
              <a:gd name="connsiteY3" fmla="*/ 30996 h 291928"/>
              <a:gd name="connsiteX4" fmla="*/ 357361 w 3082472"/>
              <a:gd name="connsiteY4" fmla="*/ 19958 h 291928"/>
              <a:gd name="connsiteX5" fmla="*/ 0 w 3082472"/>
              <a:gd name="connsiteY5" fmla="*/ 291928 h 291928"/>
              <a:gd name="connsiteX0" fmla="*/ 3082472 w 3082472"/>
              <a:gd name="connsiteY0" fmla="*/ 175392 h 281994"/>
              <a:gd name="connsiteX1" fmla="*/ 2487880 w 3082472"/>
              <a:gd name="connsiteY1" fmla="*/ 193665 h 281994"/>
              <a:gd name="connsiteX2" fmla="*/ 2243882 w 3082472"/>
              <a:gd name="connsiteY2" fmla="*/ 35537 h 281994"/>
              <a:gd name="connsiteX3" fmla="*/ 1106512 w 3082472"/>
              <a:gd name="connsiteY3" fmla="*/ 21062 h 281994"/>
              <a:gd name="connsiteX4" fmla="*/ 0 w 3082472"/>
              <a:gd name="connsiteY4" fmla="*/ 281994 h 281994"/>
              <a:gd name="connsiteX0" fmla="*/ 1975960 w 1975960"/>
              <a:gd name="connsiteY0" fmla="*/ 175392 h 200491"/>
              <a:gd name="connsiteX1" fmla="*/ 1381368 w 1975960"/>
              <a:gd name="connsiteY1" fmla="*/ 193665 h 200491"/>
              <a:gd name="connsiteX2" fmla="*/ 1137370 w 1975960"/>
              <a:gd name="connsiteY2" fmla="*/ 35537 h 200491"/>
              <a:gd name="connsiteX3" fmla="*/ 0 w 1975960"/>
              <a:gd name="connsiteY3" fmla="*/ 21062 h 200491"/>
              <a:gd name="connsiteX0" fmla="*/ 1477534 w 1477534"/>
              <a:gd name="connsiteY0" fmla="*/ 188382 h 213481"/>
              <a:gd name="connsiteX1" fmla="*/ 882942 w 1477534"/>
              <a:gd name="connsiteY1" fmla="*/ 206655 h 213481"/>
              <a:gd name="connsiteX2" fmla="*/ 638944 w 1477534"/>
              <a:gd name="connsiteY2" fmla="*/ 48527 h 213481"/>
              <a:gd name="connsiteX3" fmla="*/ 0 w 1477534"/>
              <a:gd name="connsiteY3" fmla="*/ 17342 h 213481"/>
              <a:gd name="connsiteX0" fmla="*/ 1477534 w 1477534"/>
              <a:gd name="connsiteY0" fmla="*/ 171040 h 196139"/>
              <a:gd name="connsiteX1" fmla="*/ 882942 w 1477534"/>
              <a:gd name="connsiteY1" fmla="*/ 189313 h 196139"/>
              <a:gd name="connsiteX2" fmla="*/ 638944 w 1477534"/>
              <a:gd name="connsiteY2" fmla="*/ 31185 h 196139"/>
              <a:gd name="connsiteX3" fmla="*/ 0 w 1477534"/>
              <a:gd name="connsiteY3" fmla="*/ 0 h 196139"/>
              <a:gd name="connsiteX0" fmla="*/ 1477534 w 1477534"/>
              <a:gd name="connsiteY0" fmla="*/ 171040 h 196176"/>
              <a:gd name="connsiteX1" fmla="*/ 882942 w 1477534"/>
              <a:gd name="connsiteY1" fmla="*/ 189313 h 196176"/>
              <a:gd name="connsiteX2" fmla="*/ 688561 w 1477534"/>
              <a:gd name="connsiteY2" fmla="*/ 30628 h 196176"/>
              <a:gd name="connsiteX3" fmla="*/ 0 w 1477534"/>
              <a:gd name="connsiteY3" fmla="*/ 0 h 196176"/>
              <a:gd name="connsiteX0" fmla="*/ 1477534 w 1477534"/>
              <a:gd name="connsiteY0" fmla="*/ 171040 h 205218"/>
              <a:gd name="connsiteX1" fmla="*/ 876176 w 1477534"/>
              <a:gd name="connsiteY1" fmla="*/ 199339 h 205218"/>
              <a:gd name="connsiteX2" fmla="*/ 688561 w 1477534"/>
              <a:gd name="connsiteY2" fmla="*/ 30628 h 205218"/>
              <a:gd name="connsiteX3" fmla="*/ 0 w 1477534"/>
              <a:gd name="connsiteY3" fmla="*/ 0 h 205218"/>
              <a:gd name="connsiteX0" fmla="*/ 1477534 w 1477534"/>
              <a:gd name="connsiteY0" fmla="*/ 171040 h 206752"/>
              <a:gd name="connsiteX1" fmla="*/ 876176 w 1477534"/>
              <a:gd name="connsiteY1" fmla="*/ 201010 h 206752"/>
              <a:gd name="connsiteX2" fmla="*/ 688561 w 1477534"/>
              <a:gd name="connsiteY2" fmla="*/ 30628 h 206752"/>
              <a:gd name="connsiteX3" fmla="*/ 0 w 1477534"/>
              <a:gd name="connsiteY3" fmla="*/ 0 h 206752"/>
              <a:gd name="connsiteX0" fmla="*/ 1477534 w 1477534"/>
              <a:gd name="connsiteY0" fmla="*/ 171040 h 202988"/>
              <a:gd name="connsiteX1" fmla="*/ 876176 w 1477534"/>
              <a:gd name="connsiteY1" fmla="*/ 201010 h 202988"/>
              <a:gd name="connsiteX2" fmla="*/ 688561 w 1477534"/>
              <a:gd name="connsiteY2" fmla="*/ 30628 h 202988"/>
              <a:gd name="connsiteX3" fmla="*/ 0 w 1477534"/>
              <a:gd name="connsiteY3" fmla="*/ 0 h 202988"/>
              <a:gd name="connsiteX0" fmla="*/ 1477534 w 1477534"/>
              <a:gd name="connsiteY0" fmla="*/ 171040 h 208906"/>
              <a:gd name="connsiteX1" fmla="*/ 869410 w 1477534"/>
              <a:gd name="connsiteY1" fmla="*/ 207137 h 208906"/>
              <a:gd name="connsiteX2" fmla="*/ 688561 w 1477534"/>
              <a:gd name="connsiteY2" fmla="*/ 30628 h 208906"/>
              <a:gd name="connsiteX3" fmla="*/ 0 w 1477534"/>
              <a:gd name="connsiteY3" fmla="*/ 0 h 208906"/>
              <a:gd name="connsiteX0" fmla="*/ 1477534 w 1477534"/>
              <a:gd name="connsiteY0" fmla="*/ 171040 h 206749"/>
              <a:gd name="connsiteX1" fmla="*/ 889708 w 1477534"/>
              <a:gd name="connsiteY1" fmla="*/ 204909 h 206749"/>
              <a:gd name="connsiteX2" fmla="*/ 688561 w 1477534"/>
              <a:gd name="connsiteY2" fmla="*/ 30628 h 206749"/>
              <a:gd name="connsiteX3" fmla="*/ 0 w 1477534"/>
              <a:gd name="connsiteY3" fmla="*/ 0 h 206749"/>
              <a:gd name="connsiteX0" fmla="*/ 1427917 w 1427917"/>
              <a:gd name="connsiteY0" fmla="*/ 181066 h 211821"/>
              <a:gd name="connsiteX1" fmla="*/ 889708 w 1427917"/>
              <a:gd name="connsiteY1" fmla="*/ 204909 h 211821"/>
              <a:gd name="connsiteX2" fmla="*/ 688561 w 1427917"/>
              <a:gd name="connsiteY2" fmla="*/ 30628 h 211821"/>
              <a:gd name="connsiteX3" fmla="*/ 0 w 1427917"/>
              <a:gd name="connsiteY3" fmla="*/ 0 h 211821"/>
              <a:gd name="connsiteX0" fmla="*/ 1427917 w 1427917"/>
              <a:gd name="connsiteY0" fmla="*/ 181066 h 205936"/>
              <a:gd name="connsiteX1" fmla="*/ 889708 w 1427917"/>
              <a:gd name="connsiteY1" fmla="*/ 204909 h 205936"/>
              <a:gd name="connsiteX2" fmla="*/ 688561 w 1427917"/>
              <a:gd name="connsiteY2" fmla="*/ 30628 h 205936"/>
              <a:gd name="connsiteX3" fmla="*/ 0 w 1427917"/>
              <a:gd name="connsiteY3" fmla="*/ 0 h 205936"/>
              <a:gd name="connsiteX0" fmla="*/ 1427917 w 1427917"/>
              <a:gd name="connsiteY0" fmla="*/ 181066 h 195707"/>
              <a:gd name="connsiteX1" fmla="*/ 361905 w 1427917"/>
              <a:gd name="connsiteY1" fmla="*/ 195707 h 195707"/>
              <a:gd name="connsiteX2" fmla="*/ 688561 w 1427917"/>
              <a:gd name="connsiteY2" fmla="*/ 30628 h 195707"/>
              <a:gd name="connsiteX3" fmla="*/ 0 w 1427917"/>
              <a:gd name="connsiteY3" fmla="*/ 0 h 195707"/>
              <a:gd name="connsiteX0" fmla="*/ 0 w 700550"/>
              <a:gd name="connsiteY0" fmla="*/ 184133 h 205291"/>
              <a:gd name="connsiteX1" fmla="*/ 365266 w 700550"/>
              <a:gd name="connsiteY1" fmla="*/ 195707 h 205291"/>
              <a:gd name="connsiteX2" fmla="*/ 691922 w 700550"/>
              <a:gd name="connsiteY2" fmla="*/ 30628 h 205291"/>
              <a:gd name="connsiteX3" fmla="*/ 3361 w 700550"/>
              <a:gd name="connsiteY3" fmla="*/ 0 h 205291"/>
              <a:gd name="connsiteX0" fmla="*/ 0 w 700550"/>
              <a:gd name="connsiteY0" fmla="*/ 184133 h 204928"/>
              <a:gd name="connsiteX1" fmla="*/ 365266 w 700550"/>
              <a:gd name="connsiteY1" fmla="*/ 195707 h 204928"/>
              <a:gd name="connsiteX2" fmla="*/ 691922 w 700550"/>
              <a:gd name="connsiteY2" fmla="*/ 30628 h 204928"/>
              <a:gd name="connsiteX3" fmla="*/ 3361 w 700550"/>
              <a:gd name="connsiteY3" fmla="*/ 0 h 204928"/>
              <a:gd name="connsiteX0" fmla="*/ 0 w 703093"/>
              <a:gd name="connsiteY0" fmla="*/ 184133 h 206851"/>
              <a:gd name="connsiteX1" fmla="*/ 399418 w 703093"/>
              <a:gd name="connsiteY1" fmla="*/ 198007 h 206851"/>
              <a:gd name="connsiteX2" fmla="*/ 691922 w 703093"/>
              <a:gd name="connsiteY2" fmla="*/ 30628 h 206851"/>
              <a:gd name="connsiteX3" fmla="*/ 3361 w 703093"/>
              <a:gd name="connsiteY3" fmla="*/ 0 h 206851"/>
              <a:gd name="connsiteX0" fmla="*/ 0 w 410002"/>
              <a:gd name="connsiteY0" fmla="*/ 184133 h 206312"/>
              <a:gd name="connsiteX1" fmla="*/ 399418 w 410002"/>
              <a:gd name="connsiteY1" fmla="*/ 198007 h 206312"/>
              <a:gd name="connsiteX2" fmla="*/ 269680 w 410002"/>
              <a:gd name="connsiteY2" fmla="*/ 38296 h 206312"/>
              <a:gd name="connsiteX3" fmla="*/ 3361 w 410002"/>
              <a:gd name="connsiteY3" fmla="*/ 0 h 206312"/>
              <a:gd name="connsiteX0" fmla="*/ 0 w 410002"/>
              <a:gd name="connsiteY0" fmla="*/ 184133 h 199935"/>
              <a:gd name="connsiteX1" fmla="*/ 399418 w 410002"/>
              <a:gd name="connsiteY1" fmla="*/ 198007 h 199935"/>
              <a:gd name="connsiteX2" fmla="*/ 269680 w 410002"/>
              <a:gd name="connsiteY2" fmla="*/ 38296 h 199935"/>
              <a:gd name="connsiteX3" fmla="*/ 3361 w 410002"/>
              <a:gd name="connsiteY3" fmla="*/ 0 h 199935"/>
              <a:gd name="connsiteX0" fmla="*/ 0 w 386895"/>
              <a:gd name="connsiteY0" fmla="*/ 184133 h 190509"/>
              <a:gd name="connsiteX1" fmla="*/ 374580 w 386895"/>
              <a:gd name="connsiteY1" fmla="*/ 187272 h 190509"/>
              <a:gd name="connsiteX2" fmla="*/ 269680 w 386895"/>
              <a:gd name="connsiteY2" fmla="*/ 38296 h 190509"/>
              <a:gd name="connsiteX3" fmla="*/ 3361 w 386895"/>
              <a:gd name="connsiteY3" fmla="*/ 0 h 190509"/>
              <a:gd name="connsiteX0" fmla="*/ 11519 w 398414"/>
              <a:gd name="connsiteY0" fmla="*/ 179720 h 186096"/>
              <a:gd name="connsiteX1" fmla="*/ 386099 w 398414"/>
              <a:gd name="connsiteY1" fmla="*/ 182859 h 186096"/>
              <a:gd name="connsiteX2" fmla="*/ 281199 w 398414"/>
              <a:gd name="connsiteY2" fmla="*/ 33883 h 186096"/>
              <a:gd name="connsiteX3" fmla="*/ 0 w 398414"/>
              <a:gd name="connsiteY3" fmla="*/ 0 h 186096"/>
              <a:gd name="connsiteX0" fmla="*/ 21439 w 408334"/>
              <a:gd name="connsiteY0" fmla="*/ 176568 h 182944"/>
              <a:gd name="connsiteX1" fmla="*/ 396019 w 408334"/>
              <a:gd name="connsiteY1" fmla="*/ 179707 h 182944"/>
              <a:gd name="connsiteX2" fmla="*/ 291119 w 408334"/>
              <a:gd name="connsiteY2" fmla="*/ 30731 h 182944"/>
              <a:gd name="connsiteX3" fmla="*/ 0 w 408334"/>
              <a:gd name="connsiteY3" fmla="*/ 0 h 182944"/>
              <a:gd name="connsiteX0" fmla="*/ 21439 w 359931"/>
              <a:gd name="connsiteY0" fmla="*/ 176568 h 181767"/>
              <a:gd name="connsiteX1" fmla="*/ 338483 w 359931"/>
              <a:gd name="connsiteY1" fmla="*/ 178194 h 181767"/>
              <a:gd name="connsiteX2" fmla="*/ 291119 w 359931"/>
              <a:gd name="connsiteY2" fmla="*/ 30731 h 181767"/>
              <a:gd name="connsiteX3" fmla="*/ 0 w 359931"/>
              <a:gd name="connsiteY3" fmla="*/ 0 h 181767"/>
              <a:gd name="connsiteX0" fmla="*/ 21439 w 358461"/>
              <a:gd name="connsiteY0" fmla="*/ 176568 h 177306"/>
              <a:gd name="connsiteX1" fmla="*/ 336499 w 358461"/>
              <a:gd name="connsiteY1" fmla="*/ 169620 h 177306"/>
              <a:gd name="connsiteX2" fmla="*/ 291119 w 358461"/>
              <a:gd name="connsiteY2" fmla="*/ 30731 h 177306"/>
              <a:gd name="connsiteX3" fmla="*/ 0 w 358461"/>
              <a:gd name="connsiteY3" fmla="*/ 0 h 177306"/>
              <a:gd name="connsiteX0" fmla="*/ 21439 w 352290"/>
              <a:gd name="connsiteY0" fmla="*/ 176568 h 176953"/>
              <a:gd name="connsiteX1" fmla="*/ 336499 w 352290"/>
              <a:gd name="connsiteY1" fmla="*/ 169620 h 176953"/>
              <a:gd name="connsiteX2" fmla="*/ 291119 w 352290"/>
              <a:gd name="connsiteY2" fmla="*/ 30731 h 176953"/>
              <a:gd name="connsiteX3" fmla="*/ 0 w 352290"/>
              <a:gd name="connsiteY3" fmla="*/ 0 h 176953"/>
              <a:gd name="connsiteX0" fmla="*/ 0 w 407296"/>
              <a:gd name="connsiteY0" fmla="*/ 175715 h 182664"/>
              <a:gd name="connsiteX1" fmla="*/ 380488 w 407296"/>
              <a:gd name="connsiteY1" fmla="*/ 169620 h 182664"/>
              <a:gd name="connsiteX2" fmla="*/ 335108 w 407296"/>
              <a:gd name="connsiteY2" fmla="*/ 30731 h 182664"/>
              <a:gd name="connsiteX3" fmla="*/ 43989 w 407296"/>
              <a:gd name="connsiteY3" fmla="*/ 0 h 182664"/>
              <a:gd name="connsiteX0" fmla="*/ 0 w 405677"/>
              <a:gd name="connsiteY0" fmla="*/ 184899 h 187631"/>
              <a:gd name="connsiteX1" fmla="*/ 378980 w 405677"/>
              <a:gd name="connsiteY1" fmla="*/ 169620 h 187631"/>
              <a:gd name="connsiteX2" fmla="*/ 333600 w 405677"/>
              <a:gd name="connsiteY2" fmla="*/ 30731 h 187631"/>
              <a:gd name="connsiteX3" fmla="*/ 42481 w 405677"/>
              <a:gd name="connsiteY3" fmla="*/ 0 h 187631"/>
              <a:gd name="connsiteX0" fmla="*/ 0 w 374363"/>
              <a:gd name="connsiteY0" fmla="*/ 193699 h 194420"/>
              <a:gd name="connsiteX1" fmla="*/ 349826 w 374363"/>
              <a:gd name="connsiteY1" fmla="*/ 169620 h 194420"/>
              <a:gd name="connsiteX2" fmla="*/ 304446 w 374363"/>
              <a:gd name="connsiteY2" fmla="*/ 30731 h 194420"/>
              <a:gd name="connsiteX3" fmla="*/ 13327 w 374363"/>
              <a:gd name="connsiteY3" fmla="*/ 0 h 194420"/>
              <a:gd name="connsiteX0" fmla="*/ 0 w 390872"/>
              <a:gd name="connsiteY0" fmla="*/ 193699 h 194567"/>
              <a:gd name="connsiteX1" fmla="*/ 371029 w 390872"/>
              <a:gd name="connsiteY1" fmla="*/ 170598 h 194567"/>
              <a:gd name="connsiteX2" fmla="*/ 304446 w 390872"/>
              <a:gd name="connsiteY2" fmla="*/ 30731 h 194567"/>
              <a:gd name="connsiteX3" fmla="*/ 13327 w 390872"/>
              <a:gd name="connsiteY3" fmla="*/ 0 h 194567"/>
              <a:gd name="connsiteX0" fmla="*/ 0 w 381818"/>
              <a:gd name="connsiteY0" fmla="*/ 193699 h 193732"/>
              <a:gd name="connsiteX1" fmla="*/ 359670 w 381818"/>
              <a:gd name="connsiteY1" fmla="*/ 115072 h 193732"/>
              <a:gd name="connsiteX2" fmla="*/ 304446 w 381818"/>
              <a:gd name="connsiteY2" fmla="*/ 30731 h 193732"/>
              <a:gd name="connsiteX3" fmla="*/ 13327 w 381818"/>
              <a:gd name="connsiteY3" fmla="*/ 0 h 193732"/>
              <a:gd name="connsiteX0" fmla="*/ 346343 w 368491"/>
              <a:gd name="connsiteY0" fmla="*/ 115072 h 115072"/>
              <a:gd name="connsiteX1" fmla="*/ 291119 w 368491"/>
              <a:gd name="connsiteY1" fmla="*/ 30731 h 115072"/>
              <a:gd name="connsiteX2" fmla="*/ 0 w 368491"/>
              <a:gd name="connsiteY2" fmla="*/ 0 h 115072"/>
              <a:gd name="connsiteX0" fmla="*/ 276559 w 298707"/>
              <a:gd name="connsiteY0" fmla="*/ 120793 h 120793"/>
              <a:gd name="connsiteX1" fmla="*/ 221335 w 298707"/>
              <a:gd name="connsiteY1" fmla="*/ 36452 h 120793"/>
              <a:gd name="connsiteX2" fmla="*/ 0 w 298707"/>
              <a:gd name="connsiteY2" fmla="*/ 0 h 120793"/>
              <a:gd name="connsiteX0" fmla="*/ 276559 w 298707"/>
              <a:gd name="connsiteY0" fmla="*/ 120793 h 120793"/>
              <a:gd name="connsiteX1" fmla="*/ 221335 w 298707"/>
              <a:gd name="connsiteY1" fmla="*/ 36452 h 120793"/>
              <a:gd name="connsiteX2" fmla="*/ 0 w 298707"/>
              <a:gd name="connsiteY2" fmla="*/ 0 h 120793"/>
              <a:gd name="connsiteX0" fmla="*/ 276559 w 305080"/>
              <a:gd name="connsiteY0" fmla="*/ 120793 h 120793"/>
              <a:gd name="connsiteX1" fmla="*/ 244596 w 305080"/>
              <a:gd name="connsiteY1" fmla="*/ 34163 h 120793"/>
              <a:gd name="connsiteX2" fmla="*/ 0 w 305080"/>
              <a:gd name="connsiteY2" fmla="*/ 0 h 120793"/>
              <a:gd name="connsiteX0" fmla="*/ 374832 w 387100"/>
              <a:gd name="connsiteY0" fmla="*/ 119584 h 119584"/>
              <a:gd name="connsiteX1" fmla="*/ 244596 w 387100"/>
              <a:gd name="connsiteY1" fmla="*/ 34163 h 119584"/>
              <a:gd name="connsiteX2" fmla="*/ 0 w 387100"/>
              <a:gd name="connsiteY2" fmla="*/ 0 h 119584"/>
              <a:gd name="connsiteX0" fmla="*/ 374832 w 374832"/>
              <a:gd name="connsiteY0" fmla="*/ 119584 h 119584"/>
              <a:gd name="connsiteX1" fmla="*/ 244596 w 374832"/>
              <a:gd name="connsiteY1" fmla="*/ 34163 h 119584"/>
              <a:gd name="connsiteX2" fmla="*/ 0 w 374832"/>
              <a:gd name="connsiteY2" fmla="*/ 0 h 119584"/>
              <a:gd name="connsiteX0" fmla="*/ 330609 w 330609"/>
              <a:gd name="connsiteY0" fmla="*/ 124418 h 124418"/>
              <a:gd name="connsiteX1" fmla="*/ 200373 w 330609"/>
              <a:gd name="connsiteY1" fmla="*/ 38997 h 124418"/>
              <a:gd name="connsiteX2" fmla="*/ 0 w 330609"/>
              <a:gd name="connsiteY2" fmla="*/ 0 h 124418"/>
              <a:gd name="connsiteX0" fmla="*/ 330609 w 330609"/>
              <a:gd name="connsiteY0" fmla="*/ 124418 h 124418"/>
              <a:gd name="connsiteX1" fmla="*/ 259337 w 330609"/>
              <a:gd name="connsiteY1" fmla="*/ 35976 h 124418"/>
              <a:gd name="connsiteX2" fmla="*/ 0 w 330609"/>
              <a:gd name="connsiteY2" fmla="*/ 0 h 124418"/>
              <a:gd name="connsiteX0" fmla="*/ 330609 w 330609"/>
              <a:gd name="connsiteY0" fmla="*/ 124418 h 124418"/>
              <a:gd name="connsiteX1" fmla="*/ 259337 w 330609"/>
              <a:gd name="connsiteY1" fmla="*/ 35976 h 124418"/>
              <a:gd name="connsiteX2" fmla="*/ 0 w 330609"/>
              <a:gd name="connsiteY2" fmla="*/ 0 h 124418"/>
              <a:gd name="connsiteX0" fmla="*/ 330609 w 330609"/>
              <a:gd name="connsiteY0" fmla="*/ 124418 h 124418"/>
              <a:gd name="connsiteX1" fmla="*/ 259337 w 330609"/>
              <a:gd name="connsiteY1" fmla="*/ 35976 h 124418"/>
              <a:gd name="connsiteX2" fmla="*/ 0 w 330609"/>
              <a:gd name="connsiteY2" fmla="*/ 0 h 124418"/>
              <a:gd name="connsiteX0" fmla="*/ 141562 w 141562"/>
              <a:gd name="connsiteY0" fmla="*/ 126099 h 126099"/>
              <a:gd name="connsiteX1" fmla="*/ 70290 w 141562"/>
              <a:gd name="connsiteY1" fmla="*/ 37657 h 126099"/>
              <a:gd name="connsiteX2" fmla="*/ 0 w 141562"/>
              <a:gd name="connsiteY2" fmla="*/ 0 h 126099"/>
              <a:gd name="connsiteX0" fmla="*/ 141562 w 141562"/>
              <a:gd name="connsiteY0" fmla="*/ 126099 h 126099"/>
              <a:gd name="connsiteX1" fmla="*/ 70290 w 141562"/>
              <a:gd name="connsiteY1" fmla="*/ 37657 h 126099"/>
              <a:gd name="connsiteX2" fmla="*/ 0 w 141562"/>
              <a:gd name="connsiteY2" fmla="*/ 0 h 126099"/>
              <a:gd name="connsiteX0" fmla="*/ 141562 w 141562"/>
              <a:gd name="connsiteY0" fmla="*/ 126099 h 126099"/>
              <a:gd name="connsiteX1" fmla="*/ 0 w 141562"/>
              <a:gd name="connsiteY1" fmla="*/ 0 h 126099"/>
              <a:gd name="connsiteX0" fmla="*/ 29956 w 29956"/>
              <a:gd name="connsiteY0" fmla="*/ 120497 h 120497"/>
              <a:gd name="connsiteX1" fmla="*/ 0 w 29956"/>
              <a:gd name="connsiteY1" fmla="*/ 0 h 120497"/>
              <a:gd name="connsiteX0" fmla="*/ 29956 w 58266"/>
              <a:gd name="connsiteY0" fmla="*/ 120497 h 120497"/>
              <a:gd name="connsiteX1" fmla="*/ 0 w 58266"/>
              <a:gd name="connsiteY1" fmla="*/ 0 h 120497"/>
              <a:gd name="connsiteX0" fmla="*/ 0 w 43213"/>
              <a:gd name="connsiteY0" fmla="*/ 121057 h 121057"/>
              <a:gd name="connsiteX1" fmla="*/ 22430 w 43213"/>
              <a:gd name="connsiteY1" fmla="*/ 0 h 121057"/>
              <a:gd name="connsiteX0" fmla="*/ 0 w 47374"/>
              <a:gd name="connsiteY0" fmla="*/ 121057 h 121057"/>
              <a:gd name="connsiteX1" fmla="*/ 31541 w 47374"/>
              <a:gd name="connsiteY1" fmla="*/ 0 h 121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374" h="121057">
                <a:moveTo>
                  <a:pt x="0" y="121057"/>
                </a:moveTo>
                <a:cubicBezTo>
                  <a:pt x="74289" y="73048"/>
                  <a:pt x="41526" y="40166"/>
                  <a:pt x="31541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239EFF16-3FDD-4B45-8EE4-D7B74C888CAB}"/>
              </a:ext>
            </a:extLst>
          </p:cNvPr>
          <p:cNvGrpSpPr/>
          <p:nvPr/>
        </p:nvGrpSpPr>
        <p:grpSpPr>
          <a:xfrm>
            <a:off x="6256233" y="327271"/>
            <a:ext cx="505267" cy="330453"/>
            <a:chOff x="4612932" y="-149039"/>
            <a:chExt cx="1010533" cy="660905"/>
          </a:xfrm>
        </p:grpSpPr>
        <p:sp>
          <p:nvSpPr>
            <p:cNvPr id="630" name="Cross 629">
              <a:extLst>
                <a:ext uri="{FF2B5EF4-FFF2-40B4-BE49-F238E27FC236}">
                  <a16:creationId xmlns:a16="http://schemas.microsoft.com/office/drawing/2014/main" xmlns="" id="{88D97AE4-C6F0-44BD-B905-E0FFB863E9B9}"/>
                </a:ext>
              </a:extLst>
            </p:cNvPr>
            <p:cNvSpPr/>
            <p:nvPr/>
          </p:nvSpPr>
          <p:spPr bwMode="auto">
            <a:xfrm>
              <a:off x="4701490" y="-149039"/>
              <a:ext cx="813197" cy="660905"/>
            </a:xfrm>
            <a:prstGeom prst="plus">
              <a:avLst/>
            </a:prstGeom>
            <a:solidFill>
              <a:srgbClr val="FFCC6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550" dirty="0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66F98C42-E3F2-434A-B2CE-8432FC870731}"/>
                </a:ext>
              </a:extLst>
            </p:cNvPr>
            <p:cNvSpPr txBox="1"/>
            <p:nvPr/>
          </p:nvSpPr>
          <p:spPr>
            <a:xfrm>
              <a:off x="4612932" y="-33081"/>
              <a:ext cx="1010533" cy="523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550" dirty="0">
                  <a:latin typeface="Arial" pitchFamily="-65" charset="0"/>
                  <a:ea typeface="Arial" pitchFamily="-65" charset="0"/>
                  <a:cs typeface="Arial" pitchFamily="-65" charset="0"/>
                </a:rPr>
                <a:t>MOXY</a:t>
              </a:r>
            </a:p>
            <a:p>
              <a:pPr algn="ctr"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550" dirty="0">
                  <a:latin typeface="Arial" pitchFamily="-65" charset="0"/>
                  <a:ea typeface="Arial" pitchFamily="-65" charset="0"/>
                  <a:cs typeface="Arial" pitchFamily="-65" charset="0"/>
                </a:rPr>
                <a:t>(Montreal)</a:t>
              </a:r>
            </a:p>
          </p:txBody>
        </p:sp>
      </p:grpSp>
      <p:sp>
        <p:nvSpPr>
          <p:cNvPr id="743" name="TextBox 742">
            <a:extLst>
              <a:ext uri="{FF2B5EF4-FFF2-40B4-BE49-F238E27FC236}">
                <a16:creationId xmlns:a16="http://schemas.microsoft.com/office/drawing/2014/main" xmlns="" id="{7F87D53C-FAEB-4D1C-AE21-916A23AE3D00}"/>
              </a:ext>
            </a:extLst>
          </p:cNvPr>
          <p:cNvSpPr txBox="1"/>
          <p:nvPr/>
        </p:nvSpPr>
        <p:spPr>
          <a:xfrm>
            <a:off x="6600878" y="691408"/>
            <a:ext cx="187552" cy="107722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50" dirty="0"/>
              <a:t>GÉANT,</a:t>
            </a:r>
            <a:br>
              <a:rPr lang="en-US" sz="350" dirty="0"/>
            </a:br>
            <a:r>
              <a:rPr lang="en-US" sz="350" dirty="0"/>
              <a:t>MAN LAN,</a:t>
            </a:r>
          </a:p>
        </p:txBody>
      </p:sp>
    </p:spTree>
    <p:extLst>
      <p:ext uri="{BB962C8B-B14F-4D97-AF65-F5344CB8AC3E}">
        <p14:creationId xmlns:p14="http://schemas.microsoft.com/office/powerpoint/2010/main" val="3491233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897583" y="1491077"/>
            <a:ext cx="8412279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/>
              <a:t>FINE</a:t>
            </a:r>
          </a:p>
          <a:p>
            <a:pPr algn="ctr"/>
            <a:endParaRPr lang="en-US" sz="4400" dirty="0"/>
          </a:p>
          <a:p>
            <a:pPr algn="ctr"/>
            <a:endParaRPr lang="en-US" sz="4400" dirty="0" smtClean="0"/>
          </a:p>
          <a:p>
            <a:pPr algn="ctr"/>
            <a:endParaRPr lang="en-US" sz="4400" dirty="0" smtClean="0"/>
          </a:p>
          <a:p>
            <a:pPr algn="ctr"/>
            <a:r>
              <a:rPr lang="en-US" sz="3200" dirty="0"/>
              <a:t>(</a:t>
            </a:r>
            <a:r>
              <a:rPr lang="en-US" sz="3200" dirty="0" smtClean="0"/>
              <a:t>Thanks to Bill Johnston </a:t>
            </a:r>
            <a:r>
              <a:rPr lang="en-US" sz="3200" dirty="0" err="1" smtClean="0"/>
              <a:t>Esnet</a:t>
            </a:r>
            <a:r>
              <a:rPr lang="en-US" sz="3200" smtClean="0"/>
              <a:t> For </a:t>
            </a:r>
            <a:r>
              <a:rPr lang="en-US" sz="3200" dirty="0" smtClean="0"/>
              <a:t>LHC ONE map.)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3147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76674</TotalTime>
  <Words>1378</Words>
  <Application>Microsoft Macintosh PowerPoint</Application>
  <PresentationFormat>Personalizzato</PresentationFormat>
  <Paragraphs>563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7" baseType="lpstr">
      <vt:lpstr>Tema di Office</vt:lpstr>
      <vt:lpstr>Image</vt:lpstr>
      <vt:lpstr>Presentazione di PowerPoint</vt:lpstr>
      <vt:lpstr>AUGER</vt:lpstr>
      <vt:lpstr>Evoluzione del collegamento per traffico LHC del TIER1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Zani</dc:creator>
  <cp:lastModifiedBy>Stefano Zani</cp:lastModifiedBy>
  <cp:revision>511</cp:revision>
  <cp:lastPrinted>2017-03-31T10:01:57Z</cp:lastPrinted>
  <dcterms:created xsi:type="dcterms:W3CDTF">2017-02-13T07:39:07Z</dcterms:created>
  <dcterms:modified xsi:type="dcterms:W3CDTF">2018-06-07T09:05:43Z</dcterms:modified>
</cp:coreProperties>
</file>