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57" autoAdjust="0"/>
    <p:restoredTop sz="86465" autoAdjust="0"/>
  </p:normalViewPr>
  <p:slideViewPr>
    <p:cSldViewPr snapToGrid="0">
      <p:cViewPr varScale="1">
        <p:scale>
          <a:sx n="86" d="100"/>
          <a:sy n="86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71" d="100"/>
          <a:sy n="71" d="100"/>
        </p:scale>
        <p:origin x="-191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19e29e58d2520f6234147c6c29b1de51eea1089b5b14e4e4156f62ffa7755055::" providerId="AD" clId="Web-{CEBC2E7C-1736-4839-B847-0E7AC60AD54A}"/>
    <pc:docChg chg="modSld">
      <pc:chgData name="Guest User" userId="S::urn:spo:anon#19e29e58d2520f6234147c6c29b1de51eea1089b5b14e4e4156f62ffa7755055::" providerId="AD" clId="Web-{CEBC2E7C-1736-4839-B847-0E7AC60AD54A}" dt="2018-05-10T16:03:29.931" v="207" actId="20577"/>
      <pc:docMkLst>
        <pc:docMk/>
      </pc:docMkLst>
      <pc:sldChg chg="modSp">
        <pc:chgData name="Guest User" userId="S::urn:spo:anon#19e29e58d2520f6234147c6c29b1de51eea1089b5b14e4e4156f62ffa7755055::" providerId="AD" clId="Web-{CEBC2E7C-1736-4839-B847-0E7AC60AD54A}" dt="2018-05-10T13:52:17.220" v="35" actId="20577"/>
        <pc:sldMkLst>
          <pc:docMk/>
          <pc:sldMk cId="2720095923" sldId="261"/>
        </pc:sldMkLst>
        <pc:spChg chg="mod">
          <ac:chgData name="Guest User" userId="S::urn:spo:anon#19e29e58d2520f6234147c6c29b1de51eea1089b5b14e4e4156f62ffa7755055::" providerId="AD" clId="Web-{CEBC2E7C-1736-4839-B847-0E7AC60AD54A}" dt="2018-05-10T13:52:17.220" v="35" actId="20577"/>
          <ac:spMkLst>
            <pc:docMk/>
            <pc:sldMk cId="2720095923" sldId="261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3:55:10.925" v="79" actId="20577"/>
        <pc:sldMkLst>
          <pc:docMk/>
          <pc:sldMk cId="3494280004" sldId="267"/>
        </pc:sldMkLst>
        <pc:spChg chg="mod">
          <ac:chgData name="Guest User" userId="S::urn:spo:anon#19e29e58d2520f6234147c6c29b1de51eea1089b5b14e4e4156f62ffa7755055::" providerId="AD" clId="Web-{CEBC2E7C-1736-4839-B847-0E7AC60AD54A}" dt="2018-05-10T13:55:10.925" v="79" actId="20577"/>
          <ac:spMkLst>
            <pc:docMk/>
            <pc:sldMk cId="3494280004" sldId="267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3:59:16.307" v="152" actId="20577"/>
        <pc:sldMkLst>
          <pc:docMk/>
          <pc:sldMk cId="2584897609" sldId="269"/>
        </pc:sldMkLst>
        <pc:spChg chg="mod">
          <ac:chgData name="Guest User" userId="S::urn:spo:anon#19e29e58d2520f6234147c6c29b1de51eea1089b5b14e4e4156f62ffa7755055::" providerId="AD" clId="Web-{CEBC2E7C-1736-4839-B847-0E7AC60AD54A}" dt="2018-05-10T13:59:16.307" v="152" actId="20577"/>
          <ac:spMkLst>
            <pc:docMk/>
            <pc:sldMk cId="2584897609" sldId="269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4:02:15.967" v="197" actId="20577"/>
        <pc:sldMkLst>
          <pc:docMk/>
          <pc:sldMk cId="2795936350" sldId="270"/>
        </pc:sldMkLst>
        <pc:spChg chg="mod">
          <ac:chgData name="Guest User" userId="S::urn:spo:anon#19e29e58d2520f6234147c6c29b1de51eea1089b5b14e4e4156f62ffa7755055::" providerId="AD" clId="Web-{CEBC2E7C-1736-4839-B847-0E7AC60AD54A}" dt="2018-05-10T14:02:15.967" v="197" actId="20577"/>
          <ac:spMkLst>
            <pc:docMk/>
            <pc:sldMk cId="2795936350" sldId="270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3:58:24.381" v="148" actId="20577"/>
        <pc:sldMkLst>
          <pc:docMk/>
          <pc:sldMk cId="1637322720" sldId="280"/>
        </pc:sldMkLst>
        <pc:spChg chg="mod">
          <ac:chgData name="Guest User" userId="S::urn:spo:anon#19e29e58d2520f6234147c6c29b1de51eea1089b5b14e4e4156f62ffa7755055::" providerId="AD" clId="Web-{CEBC2E7C-1736-4839-B847-0E7AC60AD54A}" dt="2018-05-10T13:58:24.381" v="148" actId="20577"/>
          <ac:spMkLst>
            <pc:docMk/>
            <pc:sldMk cId="1637322720" sldId="280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5:48:33.189" v="203" actId="20577"/>
        <pc:sldMkLst>
          <pc:docMk/>
          <pc:sldMk cId="2416543438" sldId="290"/>
        </pc:sldMkLst>
        <pc:spChg chg="mod">
          <ac:chgData name="Guest User" userId="S::urn:spo:anon#19e29e58d2520f6234147c6c29b1de51eea1089b5b14e4e4156f62ffa7755055::" providerId="AD" clId="Web-{CEBC2E7C-1736-4839-B847-0E7AC60AD54A}" dt="2018-05-10T15:48:33.189" v="203" actId="20577"/>
          <ac:spMkLst>
            <pc:docMk/>
            <pc:sldMk cId="2416543438" sldId="290"/>
            <ac:spMk id="3" creationId="{00000000-0000-0000-0000-000000000000}"/>
          </ac:spMkLst>
        </pc:spChg>
      </pc:sldChg>
      <pc:sldChg chg="modSp">
        <pc:chgData name="Guest User" userId="S::urn:spo:anon#19e29e58d2520f6234147c6c29b1de51eea1089b5b14e4e4156f62ffa7755055::" providerId="AD" clId="Web-{CEBC2E7C-1736-4839-B847-0E7AC60AD54A}" dt="2018-05-10T16:03:29.931" v="207" actId="20577"/>
        <pc:sldMkLst>
          <pc:docMk/>
          <pc:sldMk cId="655758876" sldId="293"/>
        </pc:sldMkLst>
        <pc:spChg chg="mod">
          <ac:chgData name="Guest User" userId="S::urn:spo:anon#19e29e58d2520f6234147c6c29b1de51eea1089b5b14e4e4156f62ffa7755055::" providerId="AD" clId="Web-{CEBC2E7C-1736-4839-B847-0E7AC60AD54A}" dt="2018-05-10T16:03:29.931" v="207" actId="20577"/>
          <ac:spMkLst>
            <pc:docMk/>
            <pc:sldMk cId="655758876" sldId="293"/>
            <ac:spMk id="7" creationId="{00000000-0000-0000-0000-000000000000}"/>
          </ac:spMkLst>
        </pc:spChg>
      </pc:sldChg>
    </pc:docChg>
  </pc:docChgLst>
  <pc:docChgLst>
    <pc:chgData name="Stefano Dal Pra" userId="S::dalpra@infn.it::681257bb-6024-411b-aa9b-196a7f5b6b5c" providerId="AD" clId="Web-{B08CEB4C-068B-40BD-ACB8-B6238242DAC1}"/>
    <pc:docChg chg="modSld">
      <pc:chgData name="Stefano Dal Pra" userId="S::dalpra@infn.it::681257bb-6024-411b-aa9b-196a7f5b6b5c" providerId="AD" clId="Web-{B08CEB4C-068B-40BD-ACB8-B6238242DAC1}" dt="2018-05-03T12:12:01.043" v="3"/>
      <pc:docMkLst>
        <pc:docMk/>
      </pc:docMkLst>
      <pc:sldChg chg="modSp">
        <pc:chgData name="Stefano Dal Pra" userId="S::dalpra@infn.it::681257bb-6024-411b-aa9b-196a7f5b6b5c" providerId="AD" clId="Web-{B08CEB4C-068B-40BD-ACB8-B6238242DAC1}" dt="2018-05-03T12:12:01.043" v="2"/>
        <pc:sldMkLst>
          <pc:docMk/>
          <pc:sldMk cId="3528133802" sldId="256"/>
        </pc:sldMkLst>
        <pc:spChg chg="mod">
          <ac:chgData name="Stefano Dal Pra" userId="S::dalpra@infn.it::681257bb-6024-411b-aa9b-196a7f5b6b5c" providerId="AD" clId="Web-{B08CEB4C-068B-40BD-ACB8-B6238242DAC1}" dt="2018-05-03T12:12:01.043" v="2"/>
          <ac:spMkLst>
            <pc:docMk/>
            <pc:sldMk cId="3528133802" sldId="256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F9FA8-9EFE-4423-951D-1369A214F835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63BF-3D12-4F59-998E-0EE1E99E1E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4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042E4-E622-4B37-B080-CCB9AC15AE50}" type="datetimeFigureOut">
              <a:rPr lang="en-US" smtClean="0"/>
              <a:pPr/>
              <a:t>6/5/2018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5A6A7-8D9F-4B0A-A8F4-455FA51C50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270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45A6A7-8D9F-4B0A-A8F4-455FA51C50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1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41120"/>
            <a:ext cx="8229600" cy="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508" y="32535"/>
            <a:ext cx="2615197" cy="118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109738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3521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438672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Stefano dal Pra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  <p:cxnSp>
        <p:nvCxnSpPr>
          <p:cNvPr id="13" name="Straight Connector 12"/>
          <p:cNvCxnSpPr/>
          <p:nvPr userDrawn="1"/>
        </p:nvCxnSpPr>
        <p:spPr>
          <a:xfrm flipV="1">
            <a:off x="457200" y="1320800"/>
            <a:ext cx="8229600" cy="20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4628" y="184935"/>
            <a:ext cx="1458246" cy="659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813739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638374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058389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2769800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909072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610406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0005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17/10/2017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Stefano dal Pra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608796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17/10/2017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Stefano dal Pra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42116-CFBC-114E-87D6-955185AACA51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1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INFN-T1 </a:t>
            </a:r>
            <a:r>
              <a:rPr lang="en-US" dirty="0" smtClean="0"/>
              <a:t>farming update</a:t>
            </a:r>
            <a:endParaRPr lang="en-US" noProof="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8133802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Nuova gara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Appena installata gara cpu 2017</a:t>
            </a:r>
          </a:p>
          <a:p>
            <a:pPr lvl="1"/>
            <a:r>
              <a:rPr lang="it-IT" dirty="0" smtClean="0"/>
              <a:t>2x AMD EPYC 16 core cpu</a:t>
            </a:r>
          </a:p>
          <a:p>
            <a:pPr lvl="1"/>
            <a:r>
              <a:rPr lang="it-IT" dirty="0" smtClean="0"/>
              <a:t>256 GB RAM</a:t>
            </a:r>
          </a:p>
          <a:p>
            <a:pPr lvl="1"/>
            <a:r>
              <a:rPr lang="it-IT" dirty="0" smtClean="0"/>
              <a:t>766 HS06 per nodo</a:t>
            </a:r>
          </a:p>
          <a:p>
            <a:pPr lvl="1"/>
            <a:r>
              <a:rPr lang="it-IT" dirty="0" smtClean="0"/>
              <a:t>55 nodi in totale</a:t>
            </a:r>
          </a:p>
          <a:p>
            <a:pPr lvl="1"/>
            <a:r>
              <a:rPr lang="it-IT" dirty="0" smtClean="0"/>
              <a:t>42 kHS06</a:t>
            </a:r>
          </a:p>
          <a:p>
            <a:pPr lvl="1"/>
            <a:r>
              <a:rPr lang="it-IT" dirty="0" smtClean="0"/>
              <a:t>2x1 TB SSD</a:t>
            </a:r>
          </a:p>
          <a:p>
            <a:pPr lvl="1"/>
            <a:r>
              <a:rPr lang="it-IT" dirty="0" smtClean="0"/>
              <a:t>10 Gbit network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Stefano dal Pra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9540518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Problematiche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CPU 2017: problemi di alimentazione, necessario riorganizzare fisicamente l’installazione</a:t>
            </a:r>
          </a:p>
          <a:p>
            <a:r>
              <a:rPr lang="it-IT" dirty="0" smtClean="0"/>
              <a:t>CPU 2014: assistenza scade a settembre 2018</a:t>
            </a:r>
          </a:p>
          <a:p>
            <a:r>
              <a:rPr lang="it-IT" dirty="0" smtClean="0"/>
              <a:t>CPU 2015: assistenza scade ad agosto 2018</a:t>
            </a:r>
          </a:p>
          <a:p>
            <a:pPr lvl="1"/>
            <a:r>
              <a:rPr lang="it-IT" dirty="0" smtClean="0"/>
              <a:t>AQ CONSIP, garanzia 3 anni invece dei soliti 4</a:t>
            </a:r>
          </a:p>
          <a:p>
            <a:r>
              <a:rPr lang="it-IT" smtClean="0"/>
              <a:t>Circa 15 </a:t>
            </a:r>
            <a:r>
              <a:rPr lang="it-IT" dirty="0" smtClean="0"/>
              <a:t>kHS06 su cui ancora da tentare recupero a seguito allagamento, poche speranze 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Stefano dal Pra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153479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Risorse disponibili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CPU 2014	-&gt; 	35 kHS06</a:t>
            </a:r>
          </a:p>
          <a:p>
            <a:r>
              <a:rPr lang="it-IT" dirty="0"/>
              <a:t>ReCaS			-&gt;	21,8 kHS06</a:t>
            </a:r>
          </a:p>
          <a:p>
            <a:r>
              <a:rPr lang="it-IT" dirty="0" smtClean="0"/>
              <a:t>CPU 2015	-&gt;	54,5 kHS06</a:t>
            </a:r>
          </a:p>
          <a:p>
            <a:r>
              <a:rPr lang="it-IT" dirty="0" smtClean="0"/>
              <a:t>CPU 2016	-&gt;	102 kHS06</a:t>
            </a:r>
          </a:p>
          <a:p>
            <a:r>
              <a:rPr lang="it-IT" dirty="0" smtClean="0"/>
              <a:t>CPU 2017	-&gt;	42 kHS06</a:t>
            </a:r>
          </a:p>
          <a:p>
            <a:r>
              <a:rPr lang="it-IT" dirty="0" smtClean="0"/>
              <a:t>CINECA		-&gt;	180 kHS06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Stefano dal Pra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82067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Pledge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180 kH06 dal CINECA</a:t>
            </a:r>
          </a:p>
          <a:p>
            <a:pPr lvl="1"/>
            <a:r>
              <a:rPr lang="it-IT" dirty="0" smtClean="0"/>
              <a:t>CentOS7</a:t>
            </a:r>
          </a:p>
          <a:p>
            <a:pPr lvl="1"/>
            <a:r>
              <a:rPr lang="it-IT" dirty="0" smtClean="0"/>
              <a:t>Singularity via cvmfs</a:t>
            </a:r>
            <a:endParaRPr lang="it-IT" dirty="0" smtClean="0"/>
          </a:p>
          <a:p>
            <a:r>
              <a:rPr lang="it-IT" dirty="0" smtClean="0"/>
              <a:t>180 kHS06 al </a:t>
            </a:r>
            <a:r>
              <a:rPr lang="it-IT" dirty="0" smtClean="0"/>
              <a:t>Tier1</a:t>
            </a:r>
          </a:p>
          <a:p>
            <a:pPr lvl="1"/>
            <a:r>
              <a:rPr lang="it-IT" smtClean="0"/>
              <a:t>SL6, migrazione a CentOS7 da concordare con esp</a:t>
            </a:r>
            <a:endParaRPr lang="it-IT" dirty="0" smtClean="0"/>
          </a:p>
          <a:p>
            <a:pPr lvl="1"/>
            <a:r>
              <a:rPr lang="it-IT" dirty="0" smtClean="0"/>
              <a:t>CPU 2015/2016/2017 + ReCaS</a:t>
            </a:r>
          </a:p>
          <a:p>
            <a:pPr lvl="1"/>
            <a:r>
              <a:rPr lang="it-IT" dirty="0" smtClean="0"/>
              <a:t>Al netto di risorse danneggiate da allagamento</a:t>
            </a:r>
          </a:p>
          <a:p>
            <a:pPr lvl="1"/>
            <a:endParaRPr lang="it-IT" dirty="0"/>
          </a:p>
          <a:p>
            <a:r>
              <a:rPr lang="it-IT" dirty="0" smtClean="0"/>
              <a:t>Totale 340 kHS06 + 20 kHS06 di contingenza</a:t>
            </a:r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Stefano dal Pra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92570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2019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Dismettere CPU 2015</a:t>
            </a:r>
          </a:p>
          <a:p>
            <a:pPr lvl="1"/>
            <a:r>
              <a:rPr lang="it-IT" dirty="0" smtClean="0"/>
              <a:t>55 kHS06</a:t>
            </a:r>
          </a:p>
          <a:p>
            <a:endParaRPr lang="it-IT" dirty="0"/>
          </a:p>
          <a:p>
            <a:r>
              <a:rPr lang="it-IT" dirty="0" smtClean="0"/>
              <a:t>Spostare alcune risorse nel cloud@CNAF</a:t>
            </a:r>
          </a:p>
          <a:p>
            <a:pPr lvl="1"/>
            <a:r>
              <a:rPr lang="it-IT" dirty="0" smtClean="0"/>
              <a:t>Inizialmente risorse dismesse, dopo fase di rodaggio, anche pledge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Stefano dal Pra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311221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171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di Office</vt:lpstr>
      <vt:lpstr>INFN-T1 farming update</vt:lpstr>
      <vt:lpstr>Nuova gara</vt:lpstr>
      <vt:lpstr>Problematiche</vt:lpstr>
      <vt:lpstr>Risorse disponibili</vt:lpstr>
      <vt:lpstr>Pledge</vt:lpstr>
      <vt:lpstr>2019</vt:lpstr>
    </vt:vector>
  </TitlesOfParts>
  <Company>INFN/CNAF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HEPiX Logistics</dc:title>
  <dc:creator>Andrea Chierici</dc:creator>
  <cp:lastModifiedBy>Andrea Chierici</cp:lastModifiedBy>
  <cp:revision>257</cp:revision>
  <dcterms:created xsi:type="dcterms:W3CDTF">2014-05-02T14:23:52Z</dcterms:created>
  <dcterms:modified xsi:type="dcterms:W3CDTF">2018-06-05T08:38:34Z</dcterms:modified>
</cp:coreProperties>
</file>