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18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59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63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95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29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4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70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551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20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53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6AFB-8373-CA49-A623-11C9417788A8}" type="datetimeFigureOut">
              <a:rPr lang="en-US" smtClean="0"/>
              <a:t>05/06/18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615A-65A2-194F-B01F-3A31798752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781"/>
            <a:ext cx="9144000" cy="60142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2727" y="-79549"/>
            <a:ext cx="6185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sito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web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della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C3M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06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518" y="333611"/>
            <a:ext cx="830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800" dirty="0" smtClean="0"/>
              <a:t>In condizioni “ragionevoli” per la apertura al pubblico</a:t>
            </a:r>
            <a:endParaRPr lang="it-IT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04519" y="1209482"/>
            <a:ext cx="8645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800" dirty="0" smtClean="0"/>
              <a:t>Chiedo una settimana di verifica ai membri della CC3M prima dell’apertura ufficiale</a:t>
            </a:r>
            <a:endParaRPr lang="it-IT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4518" y="2516241"/>
            <a:ext cx="8645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800" dirty="0" smtClean="0"/>
              <a:t>Cosa manca:</a:t>
            </a:r>
          </a:p>
          <a:p>
            <a:pPr marL="800100" lvl="1" indent="-342900">
              <a:buFont typeface="Arial"/>
              <a:buChar char="•"/>
            </a:pPr>
            <a:r>
              <a:rPr lang="it-IT" sz="2800" dirty="0" smtClean="0"/>
              <a:t>Abilitare specifici permessi a gruppi di persone (AAI), fatto ma solo in parte (ancora non funziona). Non </a:t>
            </a:r>
            <a:r>
              <a:rPr lang="it-IT" sz="2800" dirty="0" smtClean="0"/>
              <a:t>è detto che AAI sia lo strumento adatto in questo caso, occorre l’aiuto di un esperto</a:t>
            </a:r>
          </a:p>
          <a:p>
            <a:pPr marL="800100" lvl="1" indent="-342900">
              <a:buFont typeface="Arial"/>
              <a:buChar char="•"/>
            </a:pPr>
            <a:r>
              <a:rPr lang="it-IT" sz="2800" dirty="0" smtClean="0"/>
              <a:t>Sistemare la “Galleria” e “News ed Eventi”</a:t>
            </a:r>
          </a:p>
          <a:p>
            <a:pPr marL="800100" lvl="1" indent="-342900">
              <a:buFont typeface="Arial"/>
              <a:buChar char="•"/>
            </a:pPr>
            <a:r>
              <a:rPr lang="it-IT" sz="2800" dirty="0" err="1" smtClean="0"/>
              <a:t>Repository</a:t>
            </a:r>
            <a:r>
              <a:rPr lang="it-IT" sz="2800" dirty="0" smtClean="0"/>
              <a:t> di documenti interni: INDICO, </a:t>
            </a:r>
            <a:r>
              <a:rPr lang="it-IT" sz="2800" dirty="0" err="1" smtClean="0"/>
              <a:t>Alfresco</a:t>
            </a:r>
            <a:r>
              <a:rPr lang="it-IT" sz="2800" dirty="0" smtClean="0"/>
              <a:t> o altro? Un possibile candidato: </a:t>
            </a:r>
            <a:r>
              <a:rPr lang="it-IT" sz="2800" dirty="0" err="1" smtClean="0"/>
              <a:t>DocDB</a:t>
            </a:r>
            <a:r>
              <a:rPr lang="it-IT" sz="2800" dirty="0" smtClean="0"/>
              <a:t> (serve </a:t>
            </a:r>
            <a:r>
              <a:rPr lang="it-IT" sz="2800" dirty="0" err="1" smtClean="0"/>
              <a:t>manpower</a:t>
            </a:r>
            <a:r>
              <a:rPr lang="it-IT" sz="2800" dirty="0" smtClean="0"/>
              <a:t>, poco ma esperto)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2621058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555" y="257761"/>
            <a:ext cx="8645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800" dirty="0" smtClean="0"/>
              <a:t>Attivit</a:t>
            </a:r>
            <a:r>
              <a:rPr lang="it-IT" sz="2800" dirty="0" smtClean="0"/>
              <a:t>à periodiche necessarie:</a:t>
            </a:r>
            <a:br>
              <a:rPr lang="it-IT" sz="2800" dirty="0" smtClean="0"/>
            </a:br>
            <a:endParaRPr lang="it-IT" sz="2800" dirty="0" smtClean="0"/>
          </a:p>
          <a:p>
            <a:pPr marL="800100" lvl="1" indent="-342900">
              <a:buFont typeface="Arial"/>
              <a:buChar char="•"/>
            </a:pPr>
            <a:r>
              <a:rPr lang="it-IT" sz="2800" dirty="0" smtClean="0"/>
              <a:t>Aggiornare calendario, news </a:t>
            </a:r>
            <a:r>
              <a:rPr lang="it-IT" sz="2800" dirty="0" err="1" smtClean="0"/>
              <a:t>feeds</a:t>
            </a:r>
            <a:r>
              <a:rPr lang="it-IT" sz="2800" dirty="0" smtClean="0"/>
              <a:t> ecc. </a:t>
            </a:r>
            <a:br>
              <a:rPr lang="it-IT" sz="2800" dirty="0" smtClean="0"/>
            </a:br>
            <a:endParaRPr lang="it-IT" sz="2800" dirty="0" smtClean="0"/>
          </a:p>
          <a:p>
            <a:pPr marL="800100" lvl="1" indent="-342900">
              <a:buFont typeface="Arial"/>
              <a:buChar char="•"/>
            </a:pPr>
            <a:r>
              <a:rPr lang="it-IT" sz="2800" dirty="0" smtClean="0"/>
              <a:t>Serve l’aiuto di tutti: propongo allo scopo di organizzare una giornata di training al CNAF con un esperto di </a:t>
            </a:r>
            <a:r>
              <a:rPr lang="it-IT" sz="2800" dirty="0" err="1" smtClean="0"/>
              <a:t>Joomla</a:t>
            </a:r>
            <a:r>
              <a:rPr lang="it-IT" sz="2800" dirty="0" smtClean="0"/>
              <a:t> (io come allievo</a:t>
            </a:r>
            <a:r>
              <a:rPr lang="it-IT" sz="2800" smtClean="0"/>
              <a:t>).</a:t>
            </a:r>
            <a:br>
              <a:rPr lang="it-IT" sz="2800" smtClean="0"/>
            </a:br>
            <a:endParaRPr lang="it-IT" sz="2800" dirty="0" smtClean="0"/>
          </a:p>
          <a:p>
            <a:pPr marL="800100" lvl="1" indent="-342900">
              <a:buFont typeface="Arial"/>
              <a:buChar char="•"/>
            </a:pPr>
            <a:r>
              <a:rPr lang="it-IT" sz="2800" dirty="0" smtClean="0"/>
              <a:t>Occorre identificare con precisione chi manutiene cosa (ad es. da </a:t>
            </a:r>
            <a:r>
              <a:rPr lang="it-IT" sz="2800" dirty="0" err="1" smtClean="0"/>
              <a:t>AggiornaMenti</a:t>
            </a:r>
            <a:r>
              <a:rPr lang="it-IT" sz="2800" dirty="0" smtClean="0"/>
              <a:t> ho gi</a:t>
            </a:r>
            <a:r>
              <a:rPr lang="it-IT" sz="2800" dirty="0" smtClean="0"/>
              <a:t>à dei candidati)</a:t>
            </a: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3297215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109</Words>
  <Application>Microsoft Macintosh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Dario Menasce</dc:creator>
  <cp:lastModifiedBy>Dario Menasce</cp:lastModifiedBy>
  <cp:revision>3</cp:revision>
  <dcterms:created xsi:type="dcterms:W3CDTF">2018-06-05T06:58:14Z</dcterms:created>
  <dcterms:modified xsi:type="dcterms:W3CDTF">2018-06-05T07:11:50Z</dcterms:modified>
</cp:coreProperties>
</file>