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63" d="100"/>
          <a:sy n="63" d="100"/>
        </p:scale>
        <p:origin x="201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7AE6-93F9-40BF-B118-2CC34A5B384E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5610-FDD2-4AF0-B28F-FEF157610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26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7AE6-93F9-40BF-B118-2CC34A5B384E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5610-FDD2-4AF0-B28F-FEF157610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49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7AE6-93F9-40BF-B118-2CC34A5B384E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5610-FDD2-4AF0-B28F-FEF157610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7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7AE6-93F9-40BF-B118-2CC34A5B384E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5610-FDD2-4AF0-B28F-FEF157610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077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7AE6-93F9-40BF-B118-2CC34A5B384E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5610-FDD2-4AF0-B28F-FEF157610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28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7AE6-93F9-40BF-B118-2CC34A5B384E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5610-FDD2-4AF0-B28F-FEF157610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68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7AE6-93F9-40BF-B118-2CC34A5B384E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5610-FDD2-4AF0-B28F-FEF157610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87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7AE6-93F9-40BF-B118-2CC34A5B384E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5610-FDD2-4AF0-B28F-FEF157610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982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7AE6-93F9-40BF-B118-2CC34A5B384E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5610-FDD2-4AF0-B28F-FEF157610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20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7AE6-93F9-40BF-B118-2CC34A5B384E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5610-FDD2-4AF0-B28F-FEF157610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84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7AE6-93F9-40BF-B118-2CC34A5B384E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5610-FDD2-4AF0-B28F-FEF157610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47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97AE6-93F9-40BF-B118-2CC34A5B384E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A5610-FDD2-4AF0-B28F-FEF157610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08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Preventivi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27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Preventivi 2019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6028"/>
          </a:xfrm>
        </p:spPr>
        <p:txBody>
          <a:bodyPr>
            <a:normAutofit/>
          </a:bodyPr>
          <a:lstStyle/>
          <a:p>
            <a:r>
              <a:rPr lang="it-IT" dirty="0" smtClean="0"/>
              <a:t>Allineamento alle CSN</a:t>
            </a:r>
          </a:p>
          <a:p>
            <a:pPr lvl="1"/>
            <a:r>
              <a:rPr lang="it-IT" dirty="0" smtClean="0"/>
              <a:t>Inserimento nel DB delle proposte</a:t>
            </a:r>
          </a:p>
          <a:p>
            <a:pPr lvl="2"/>
            <a:r>
              <a:rPr lang="it-IT" dirty="0" smtClean="0"/>
              <a:t>DB pronto</a:t>
            </a:r>
          </a:p>
          <a:p>
            <a:pPr lvl="1"/>
            <a:r>
              <a:rPr lang="it-IT" dirty="0" smtClean="0"/>
              <a:t>Referaggio</a:t>
            </a:r>
          </a:p>
          <a:p>
            <a:pPr lvl="1"/>
            <a:r>
              <a:rPr lang="it-IT" dirty="0" smtClean="0"/>
              <a:t>Discussione </a:t>
            </a:r>
          </a:p>
          <a:p>
            <a:pPr lvl="1"/>
            <a:r>
              <a:rPr lang="it-IT" dirty="0" smtClean="0"/>
              <a:t>Assegnazione a Ottobre</a:t>
            </a:r>
          </a:p>
          <a:p>
            <a:r>
              <a:rPr lang="it-IT" dirty="0" smtClean="0"/>
              <a:t>Anagrafica</a:t>
            </a:r>
          </a:p>
          <a:p>
            <a:pPr lvl="1"/>
            <a:r>
              <a:rPr lang="it-IT" dirty="0" smtClean="0"/>
              <a:t>Progetti: 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/>
              <a:t>un totale di almeno 0.1 FTE per i progetti finanziati</a:t>
            </a:r>
          </a:p>
          <a:p>
            <a:pPr lvl="1"/>
            <a:r>
              <a:rPr lang="it-IT" dirty="0" smtClean="0"/>
              <a:t>«quanto» (</a:t>
            </a:r>
            <a:r>
              <a:rPr lang="it-IT" u="sng" dirty="0" smtClean="0"/>
              <a:t>non obbligatorio</a:t>
            </a:r>
            <a:r>
              <a:rPr lang="it-IT" dirty="0" smtClean="0"/>
              <a:t>) di partecipazione alle attività: </a:t>
            </a:r>
          </a:p>
          <a:p>
            <a:pPr lvl="2"/>
            <a:r>
              <a:rPr lang="it-IT" dirty="0" smtClean="0"/>
              <a:t>0.05 FTE</a:t>
            </a:r>
          </a:p>
          <a:p>
            <a:pPr lvl="2"/>
            <a:r>
              <a:rPr lang="it-IT" dirty="0" smtClean="0"/>
              <a:t>Possibile partecipare con 0 FTE ma rispettando il punto </a:t>
            </a:r>
            <a:r>
              <a:rPr lang="it-IT" dirty="0" smtClean="0">
                <a:solidFill>
                  <a:srgbClr val="FF0000"/>
                </a:solidFill>
              </a:rPr>
              <a:t>a</a:t>
            </a:r>
            <a:r>
              <a:rPr lang="it-IT" dirty="0" smtClean="0"/>
              <a:t>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729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56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Preventivi</vt:lpstr>
      <vt:lpstr>Preventivi 2019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Preventivi</dc:title>
  <dc:creator>giorgio</dc:creator>
  <cp:lastModifiedBy>giorgio</cp:lastModifiedBy>
  <cp:revision>1</cp:revision>
  <dcterms:created xsi:type="dcterms:W3CDTF">2018-06-05T06:50:48Z</dcterms:created>
  <dcterms:modified xsi:type="dcterms:W3CDTF">2018-06-05T07:37:05Z</dcterms:modified>
</cp:coreProperties>
</file>