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8"/>
  </p:notesMasterIdLst>
  <p:handoutMasterIdLst>
    <p:handoutMasterId r:id="rId29"/>
  </p:handoutMasterIdLst>
  <p:sldIdLst>
    <p:sldId id="265" r:id="rId3"/>
    <p:sldId id="304" r:id="rId4"/>
    <p:sldId id="374" r:id="rId5"/>
    <p:sldId id="322" r:id="rId6"/>
    <p:sldId id="327" r:id="rId7"/>
    <p:sldId id="325" r:id="rId8"/>
    <p:sldId id="330" r:id="rId9"/>
    <p:sldId id="373" r:id="rId10"/>
    <p:sldId id="320" r:id="rId11"/>
    <p:sldId id="305" r:id="rId12"/>
    <p:sldId id="297" r:id="rId13"/>
    <p:sldId id="331" r:id="rId14"/>
    <p:sldId id="288" r:id="rId15"/>
    <p:sldId id="308" r:id="rId16"/>
    <p:sldId id="290" r:id="rId17"/>
    <p:sldId id="335" r:id="rId18"/>
    <p:sldId id="333" r:id="rId19"/>
    <p:sldId id="332" r:id="rId20"/>
    <p:sldId id="309" r:id="rId21"/>
    <p:sldId id="370" r:id="rId22"/>
    <p:sldId id="372" r:id="rId23"/>
    <p:sldId id="371" r:id="rId24"/>
    <p:sldId id="369" r:id="rId25"/>
    <p:sldId id="301" r:id="rId26"/>
    <p:sldId id="368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1EFE"/>
    <a:srgbClr val="004C97"/>
    <a:srgbClr val="404040"/>
    <a:srgbClr val="FFFAE5"/>
    <a:srgbClr val="FEF3C6"/>
    <a:srgbClr val="505050"/>
    <a:srgbClr val="63666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01" autoAdjust="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139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ia Checchin" userId="b2613d97-6710-485b-baa9-741ffdf1a5b5" providerId="ADAL" clId="{FCF37A12-BF87-49B2-9BF0-8F00BF8F44B4}"/>
    <pc:docChg chg="undo custSel addSld delSld modSld sldOrd">
      <pc:chgData name="Mattia Checchin" userId="b2613d97-6710-485b-baa9-741ffdf1a5b5" providerId="ADAL" clId="{FCF37A12-BF87-49B2-9BF0-8F00BF8F44B4}" dt="2018-10-05T00:51:49.173" v="4243" actId="20577"/>
      <pc:docMkLst>
        <pc:docMk/>
      </pc:docMkLst>
      <pc:sldChg chg="addSp delSp modSp">
        <pc:chgData name="Mattia Checchin" userId="b2613d97-6710-485b-baa9-741ffdf1a5b5" providerId="ADAL" clId="{FCF37A12-BF87-49B2-9BF0-8F00BF8F44B4}" dt="2018-10-04T21:13:01.237" v="2744" actId="20577"/>
        <pc:sldMkLst>
          <pc:docMk/>
          <pc:sldMk cId="0" sldId="265"/>
        </pc:sldMkLst>
        <pc:spChg chg="mod">
          <ac:chgData name="Mattia Checchin" userId="b2613d97-6710-485b-baa9-741ffdf1a5b5" providerId="ADAL" clId="{FCF37A12-BF87-49B2-9BF0-8F00BF8F44B4}" dt="2018-10-04T21:13:01.237" v="2744" actId="20577"/>
          <ac:spMkLst>
            <pc:docMk/>
            <pc:sldMk cId="0" sldId="265"/>
            <ac:spMk id="14337" creationId="{00000000-0000-0000-0000-000000000000}"/>
          </ac:spMkLst>
        </pc:spChg>
        <pc:spChg chg="mod">
          <ac:chgData name="Mattia Checchin" userId="b2613d97-6710-485b-baa9-741ffdf1a5b5" providerId="ADAL" clId="{FCF37A12-BF87-49B2-9BF0-8F00BF8F44B4}" dt="2018-10-04T16:41:17.817" v="710" actId="122"/>
          <ac:spMkLst>
            <pc:docMk/>
            <pc:sldMk cId="0" sldId="265"/>
            <ac:spMk id="14338" creationId="{00000000-0000-0000-0000-000000000000}"/>
          </ac:spMkLst>
        </pc:spChg>
        <pc:grpChg chg="add mod">
          <ac:chgData name="Mattia Checchin" userId="b2613d97-6710-485b-baa9-741ffdf1a5b5" providerId="ADAL" clId="{FCF37A12-BF87-49B2-9BF0-8F00BF8F44B4}" dt="2018-10-04T16:40:33.213" v="678" actId="164"/>
          <ac:grpSpMkLst>
            <pc:docMk/>
            <pc:sldMk cId="0" sldId="265"/>
            <ac:grpSpMk id="8" creationId="{AE29CE83-5E71-4EF3-97B9-89AE2D994844}"/>
          </ac:grpSpMkLst>
        </pc:grpChg>
        <pc:grpChg chg="add mod">
          <ac:chgData name="Mattia Checchin" userId="b2613d97-6710-485b-baa9-741ffdf1a5b5" providerId="ADAL" clId="{FCF37A12-BF87-49B2-9BF0-8F00BF8F44B4}" dt="2018-10-04T16:41:10.142" v="708" actId="1036"/>
          <ac:grpSpMkLst>
            <pc:docMk/>
            <pc:sldMk cId="0" sldId="265"/>
            <ac:grpSpMk id="9" creationId="{672EBD1F-B382-4F98-9E46-587EB686A2DC}"/>
          </ac:grpSpMkLst>
        </pc:grpChg>
        <pc:picChg chg="add del mod">
          <ac:chgData name="Mattia Checchin" userId="b2613d97-6710-485b-baa9-741ffdf1a5b5" providerId="ADAL" clId="{FCF37A12-BF87-49B2-9BF0-8F00BF8F44B4}" dt="2018-10-04T16:37:41.913" v="628" actId="478"/>
          <ac:picMkLst>
            <pc:docMk/>
            <pc:sldMk cId="0" sldId="265"/>
            <ac:picMk id="3" creationId="{D5E5E652-E906-40DE-BB4A-1EDAB09C2D94}"/>
          </ac:picMkLst>
        </pc:picChg>
        <pc:picChg chg="add del mod">
          <ac:chgData name="Mattia Checchin" userId="b2613d97-6710-485b-baa9-741ffdf1a5b5" providerId="ADAL" clId="{FCF37A12-BF87-49B2-9BF0-8F00BF8F44B4}" dt="2018-10-04T16:37:42.927" v="629" actId="478"/>
          <ac:picMkLst>
            <pc:docMk/>
            <pc:sldMk cId="0" sldId="265"/>
            <ac:picMk id="5" creationId="{25FE6E77-FAA0-4DF5-968A-A338326B6CF4}"/>
          </ac:picMkLst>
        </pc:picChg>
        <pc:picChg chg="add mod modCrop">
          <ac:chgData name="Mattia Checchin" userId="b2613d97-6710-485b-baa9-741ffdf1a5b5" providerId="ADAL" clId="{FCF37A12-BF87-49B2-9BF0-8F00BF8F44B4}" dt="2018-10-04T16:40:24.649" v="675" actId="164"/>
          <ac:picMkLst>
            <pc:docMk/>
            <pc:sldMk cId="0" sldId="265"/>
            <ac:picMk id="7" creationId="{8E970365-4204-425D-B85F-CF49395E5BAC}"/>
          </ac:picMkLst>
        </pc:picChg>
        <pc:picChg chg="add mod ord modCrop">
          <ac:chgData name="Mattia Checchin" userId="b2613d97-6710-485b-baa9-741ffdf1a5b5" providerId="ADAL" clId="{FCF37A12-BF87-49B2-9BF0-8F00BF8F44B4}" dt="2018-10-04T16:40:24.649" v="675" actId="164"/>
          <ac:picMkLst>
            <pc:docMk/>
            <pc:sldMk cId="0" sldId="265"/>
            <ac:picMk id="10" creationId="{1D46C464-8258-452E-9671-89DEB4742CDE}"/>
          </ac:picMkLst>
        </pc:picChg>
        <pc:picChg chg="add del mod">
          <ac:chgData name="Mattia Checchin" userId="b2613d97-6710-485b-baa9-741ffdf1a5b5" providerId="ADAL" clId="{FCF37A12-BF87-49B2-9BF0-8F00BF8F44B4}" dt="2018-10-04T16:38:25.721" v="641" actId="478"/>
          <ac:picMkLst>
            <pc:docMk/>
            <pc:sldMk cId="0" sldId="265"/>
            <ac:picMk id="1026" creationId="{997391C4-41B9-4E8A-AF24-2EF9D8079CA1}"/>
          </ac:picMkLst>
        </pc:picChg>
        <pc:picChg chg="add mod modCrop">
          <ac:chgData name="Mattia Checchin" userId="b2613d97-6710-485b-baa9-741ffdf1a5b5" providerId="ADAL" clId="{FCF37A12-BF87-49B2-9BF0-8F00BF8F44B4}" dt="2018-10-04T16:40:33.213" v="678" actId="164"/>
          <ac:picMkLst>
            <pc:docMk/>
            <pc:sldMk cId="0" sldId="265"/>
            <ac:picMk id="1027" creationId="{DC3D5965-24FF-4D57-B2EF-5AFD4BE6690E}"/>
          </ac:picMkLst>
        </pc:picChg>
      </pc:sldChg>
      <pc:sldChg chg="modSp">
        <pc:chgData name="Mattia Checchin" userId="b2613d97-6710-485b-baa9-741ffdf1a5b5" providerId="ADAL" clId="{FCF37A12-BF87-49B2-9BF0-8F00BF8F44B4}" dt="2018-10-04T16:33:42.090" v="612" actId="6549"/>
        <pc:sldMkLst>
          <pc:docMk/>
          <pc:sldMk cId="2183538042" sldId="288"/>
        </pc:sldMkLst>
        <pc:spChg chg="mod">
          <ac:chgData name="Mattia Checchin" userId="b2613d97-6710-485b-baa9-741ffdf1a5b5" providerId="ADAL" clId="{FCF37A12-BF87-49B2-9BF0-8F00BF8F44B4}" dt="2018-10-04T16:33:42.090" v="612" actId="6549"/>
          <ac:spMkLst>
            <pc:docMk/>
            <pc:sldMk cId="2183538042" sldId="288"/>
            <ac:spMk id="18" creationId="{00000000-0000-0000-0000-000000000000}"/>
          </ac:spMkLst>
        </pc:spChg>
      </pc:sldChg>
      <pc:sldChg chg="addSp modSp">
        <pc:chgData name="Mattia Checchin" userId="b2613d97-6710-485b-baa9-741ffdf1a5b5" providerId="ADAL" clId="{FCF37A12-BF87-49B2-9BF0-8F00BF8F44B4}" dt="2018-10-04T20:38:53.717" v="2357" actId="1035"/>
        <pc:sldMkLst>
          <pc:docMk/>
          <pc:sldMk cId="1592933976" sldId="290"/>
        </pc:sldMkLst>
        <pc:spChg chg="mod">
          <ac:chgData name="Mattia Checchin" userId="b2613d97-6710-485b-baa9-741ffdf1a5b5" providerId="ADAL" clId="{FCF37A12-BF87-49B2-9BF0-8F00BF8F44B4}" dt="2018-10-04T20:38:51.034" v="2353" actId="404"/>
          <ac:spMkLst>
            <pc:docMk/>
            <pc:sldMk cId="1592933976" sldId="290"/>
            <ac:spMk id="19" creationId="{00000000-0000-0000-0000-000000000000}"/>
          </ac:spMkLst>
        </pc:spChg>
        <pc:spChg chg="add mod">
          <ac:chgData name="Mattia Checchin" userId="b2613d97-6710-485b-baa9-741ffdf1a5b5" providerId="ADAL" clId="{FCF37A12-BF87-49B2-9BF0-8F00BF8F44B4}" dt="2018-10-04T20:38:53.717" v="2357" actId="1035"/>
          <ac:spMkLst>
            <pc:docMk/>
            <pc:sldMk cId="1592933976" sldId="290"/>
            <ac:spMk id="62" creationId="{6B79C8AC-D4E5-483C-A5D9-975225DEAAAF}"/>
          </ac:spMkLst>
        </pc:spChg>
      </pc:sldChg>
      <pc:sldChg chg="modSp add ord">
        <pc:chgData name="Mattia Checchin" userId="b2613d97-6710-485b-baa9-741ffdf1a5b5" providerId="ADAL" clId="{FCF37A12-BF87-49B2-9BF0-8F00BF8F44B4}" dt="2018-10-05T00:50:06.806" v="4183" actId="114"/>
        <pc:sldMkLst>
          <pc:docMk/>
          <pc:sldMk cId="3279454209" sldId="297"/>
        </pc:sldMkLst>
        <pc:spChg chg="mod">
          <ac:chgData name="Mattia Checchin" userId="b2613d97-6710-485b-baa9-741ffdf1a5b5" providerId="ADAL" clId="{FCF37A12-BF87-49B2-9BF0-8F00BF8F44B4}" dt="2018-10-05T00:50:06.806" v="4183" actId="114"/>
          <ac:spMkLst>
            <pc:docMk/>
            <pc:sldMk cId="3279454209" sldId="297"/>
            <ac:spMk id="2" creationId="{00000000-0000-0000-0000-000000000000}"/>
          </ac:spMkLst>
        </pc:spChg>
      </pc:sldChg>
      <pc:sldChg chg="modSp">
        <pc:chgData name="Mattia Checchin" userId="b2613d97-6710-485b-baa9-741ffdf1a5b5" providerId="ADAL" clId="{FCF37A12-BF87-49B2-9BF0-8F00BF8F44B4}" dt="2018-10-05T00:47:16.027" v="4163" actId="114"/>
        <pc:sldMkLst>
          <pc:docMk/>
          <pc:sldMk cId="2112158800" sldId="301"/>
        </pc:sldMkLst>
        <pc:spChg chg="mod">
          <ac:chgData name="Mattia Checchin" userId="b2613d97-6710-485b-baa9-741ffdf1a5b5" providerId="ADAL" clId="{FCF37A12-BF87-49B2-9BF0-8F00BF8F44B4}" dt="2018-10-05T00:47:16.027" v="4163" actId="114"/>
          <ac:spMkLst>
            <pc:docMk/>
            <pc:sldMk cId="2112158800" sldId="301"/>
            <ac:spMk id="7" creationId="{00000000-0000-0000-0000-000000000000}"/>
          </ac:spMkLst>
        </pc:spChg>
      </pc:sldChg>
      <pc:sldChg chg="modSp">
        <pc:chgData name="Mattia Checchin" userId="b2613d97-6710-485b-baa9-741ffdf1a5b5" providerId="ADAL" clId="{FCF37A12-BF87-49B2-9BF0-8F00BF8F44B4}" dt="2018-10-04T19:45:31.303" v="2011" actId="403"/>
        <pc:sldMkLst>
          <pc:docMk/>
          <pc:sldMk cId="889001656" sldId="304"/>
        </pc:sldMkLst>
        <pc:spChg chg="mod">
          <ac:chgData name="Mattia Checchin" userId="b2613d97-6710-485b-baa9-741ffdf1a5b5" providerId="ADAL" clId="{FCF37A12-BF87-49B2-9BF0-8F00BF8F44B4}" dt="2018-10-04T19:45:31.303" v="2011" actId="403"/>
          <ac:spMkLst>
            <pc:docMk/>
            <pc:sldMk cId="889001656" sldId="304"/>
            <ac:spMk id="25" creationId="{00000000-0000-0000-0000-000000000000}"/>
          </ac:spMkLst>
        </pc:spChg>
      </pc:sldChg>
      <pc:sldChg chg="addSp delSp modSp">
        <pc:chgData name="Mattia Checchin" userId="b2613d97-6710-485b-baa9-741ffdf1a5b5" providerId="ADAL" clId="{FCF37A12-BF87-49B2-9BF0-8F00BF8F44B4}" dt="2018-10-04T16:33:03.602" v="610" actId="1076"/>
        <pc:sldMkLst>
          <pc:docMk/>
          <pc:sldMk cId="4259989516" sldId="308"/>
        </pc:sldMkLst>
        <pc:spChg chg="add del mod">
          <ac:chgData name="Mattia Checchin" userId="b2613d97-6710-485b-baa9-741ffdf1a5b5" providerId="ADAL" clId="{FCF37A12-BF87-49B2-9BF0-8F00BF8F44B4}" dt="2018-10-04T16:19:43.607" v="47" actId="478"/>
          <ac:spMkLst>
            <pc:docMk/>
            <pc:sldMk cId="4259989516" sldId="308"/>
            <ac:spMk id="2" creationId="{EC6DF67E-604D-4573-A17F-5224BD52E089}"/>
          </ac:spMkLst>
        </pc:spChg>
        <pc:spChg chg="mod">
          <ac:chgData name="Mattia Checchin" userId="b2613d97-6710-485b-baa9-741ffdf1a5b5" providerId="ADAL" clId="{FCF37A12-BF87-49B2-9BF0-8F00BF8F44B4}" dt="2018-10-04T16:20:00.954" v="53" actId="113"/>
          <ac:spMkLst>
            <pc:docMk/>
            <pc:sldMk cId="4259989516" sldId="308"/>
            <ac:spMk id="24" creationId="{00000000-0000-0000-0000-000000000000}"/>
          </ac:spMkLst>
        </pc:spChg>
        <pc:grpChg chg="add">
          <ac:chgData name="Mattia Checchin" userId="b2613d97-6710-485b-baa9-741ffdf1a5b5" providerId="ADAL" clId="{FCF37A12-BF87-49B2-9BF0-8F00BF8F44B4}" dt="2018-10-04T16:32:57.455" v="609"/>
          <ac:grpSpMkLst>
            <pc:docMk/>
            <pc:sldMk cId="4259989516" sldId="308"/>
            <ac:grpSpMk id="15" creationId="{F07B4DBB-8299-4787-8CEF-5034A542E248}"/>
          </ac:grpSpMkLst>
        </pc:grpChg>
        <pc:grpChg chg="mod">
          <ac:chgData name="Mattia Checchin" userId="b2613d97-6710-485b-baa9-741ffdf1a5b5" providerId="ADAL" clId="{FCF37A12-BF87-49B2-9BF0-8F00BF8F44B4}" dt="2018-10-04T16:33:03.602" v="610" actId="1076"/>
          <ac:grpSpMkLst>
            <pc:docMk/>
            <pc:sldMk cId="4259989516" sldId="308"/>
            <ac:grpSpMk id="19" creationId="{00000000-0000-0000-0000-000000000000}"/>
          </ac:grpSpMkLst>
        </pc:grpChg>
        <pc:picChg chg="del">
          <ac:chgData name="Mattia Checchin" userId="b2613d97-6710-485b-baa9-741ffdf1a5b5" providerId="ADAL" clId="{FCF37A12-BF87-49B2-9BF0-8F00BF8F44B4}" dt="2018-10-04T16:14:54.570" v="43"/>
          <ac:picMkLst>
            <pc:docMk/>
            <pc:sldMk cId="4259989516" sldId="308"/>
            <ac:picMk id="18" creationId="{00000000-0000-0000-0000-000000000000}"/>
          </ac:picMkLst>
        </pc:picChg>
      </pc:sldChg>
      <pc:sldChg chg="addSp delSp modSp add">
        <pc:chgData name="Mattia Checchin" userId="b2613d97-6710-485b-baa9-741ffdf1a5b5" providerId="ADAL" clId="{FCF37A12-BF87-49B2-9BF0-8F00BF8F44B4}" dt="2018-10-04T23:27:40.892" v="3112" actId="1076"/>
        <pc:sldMkLst>
          <pc:docMk/>
          <pc:sldMk cId="318577125" sldId="309"/>
        </pc:sldMkLst>
        <pc:spChg chg="mod">
          <ac:chgData name="Mattia Checchin" userId="b2613d97-6710-485b-baa9-741ffdf1a5b5" providerId="ADAL" clId="{FCF37A12-BF87-49B2-9BF0-8F00BF8F44B4}" dt="2018-10-04T19:32:34.718" v="1582" actId="114"/>
          <ac:spMkLst>
            <pc:docMk/>
            <pc:sldMk cId="318577125" sldId="309"/>
            <ac:spMk id="4" creationId="{00000000-0000-0000-0000-000000000000}"/>
          </ac:spMkLst>
        </pc:spChg>
        <pc:spChg chg="add del mod">
          <ac:chgData name="Mattia Checchin" userId="b2613d97-6710-485b-baa9-741ffdf1a5b5" providerId="ADAL" clId="{FCF37A12-BF87-49B2-9BF0-8F00BF8F44B4}" dt="2018-10-04T19:11:03.725" v="1331" actId="478"/>
          <ac:spMkLst>
            <pc:docMk/>
            <pc:sldMk cId="318577125" sldId="309"/>
            <ac:spMk id="13" creationId="{B6783AC0-761D-47E8-8BF6-99CA0BF0EA9D}"/>
          </ac:spMkLst>
        </pc:spChg>
        <pc:spChg chg="add mod">
          <ac:chgData name="Mattia Checchin" userId="b2613d97-6710-485b-baa9-741ffdf1a5b5" providerId="ADAL" clId="{FCF37A12-BF87-49B2-9BF0-8F00BF8F44B4}" dt="2018-10-04T19:31:32.626" v="1540"/>
          <ac:spMkLst>
            <pc:docMk/>
            <pc:sldMk cId="318577125" sldId="309"/>
            <ac:spMk id="14" creationId="{3853407C-30E0-408E-9015-CF05848D2B78}"/>
          </ac:spMkLst>
        </pc:spChg>
        <pc:spChg chg="add del">
          <ac:chgData name="Mattia Checchin" userId="b2613d97-6710-485b-baa9-741ffdf1a5b5" providerId="ADAL" clId="{FCF37A12-BF87-49B2-9BF0-8F00BF8F44B4}" dt="2018-10-04T18:00:41.364" v="964"/>
          <ac:spMkLst>
            <pc:docMk/>
            <pc:sldMk cId="318577125" sldId="309"/>
            <ac:spMk id="19" creationId="{12DE68B1-EA93-42AE-BE70-B2D60A0FAA70}"/>
          </ac:spMkLst>
        </pc:spChg>
        <pc:spChg chg="add mod">
          <ac:chgData name="Mattia Checchin" userId="b2613d97-6710-485b-baa9-741ffdf1a5b5" providerId="ADAL" clId="{FCF37A12-BF87-49B2-9BF0-8F00BF8F44B4}" dt="2018-10-04T19:13:26.877" v="1367" actId="164"/>
          <ac:spMkLst>
            <pc:docMk/>
            <pc:sldMk cId="318577125" sldId="309"/>
            <ac:spMk id="22" creationId="{4F313150-9236-40CE-9A0C-D291A0FA321E}"/>
          </ac:spMkLst>
        </pc:spChg>
        <pc:spChg chg="mod">
          <ac:chgData name="Mattia Checchin" userId="b2613d97-6710-485b-baa9-741ffdf1a5b5" providerId="ADAL" clId="{FCF37A12-BF87-49B2-9BF0-8F00BF8F44B4}" dt="2018-10-04T19:29:34.071" v="1505" actId="1076"/>
          <ac:spMkLst>
            <pc:docMk/>
            <pc:sldMk cId="318577125" sldId="309"/>
            <ac:spMk id="31" creationId="{00000000-0000-0000-0000-000000000000}"/>
          </ac:spMkLst>
        </pc:spChg>
        <pc:spChg chg="mod ord">
          <ac:chgData name="Mattia Checchin" userId="b2613d97-6710-485b-baa9-741ffdf1a5b5" providerId="ADAL" clId="{FCF37A12-BF87-49B2-9BF0-8F00BF8F44B4}" dt="2018-10-04T19:13:05.100" v="1362" actId="13822"/>
          <ac:spMkLst>
            <pc:docMk/>
            <pc:sldMk cId="318577125" sldId="309"/>
            <ac:spMk id="40" creationId="{00000000-0000-0000-0000-000000000000}"/>
          </ac:spMkLst>
        </pc:spChg>
        <pc:spChg chg="del">
          <ac:chgData name="Mattia Checchin" userId="b2613d97-6710-485b-baa9-741ffdf1a5b5" providerId="ADAL" clId="{FCF37A12-BF87-49B2-9BF0-8F00BF8F44B4}" dt="2018-10-04T16:28:25.964" v="441" actId="478"/>
          <ac:spMkLst>
            <pc:docMk/>
            <pc:sldMk cId="318577125" sldId="309"/>
            <ac:spMk id="43" creationId="{00000000-0000-0000-0000-000000000000}"/>
          </ac:spMkLst>
        </pc:spChg>
        <pc:spChg chg="add del mod">
          <ac:chgData name="Mattia Checchin" userId="b2613d97-6710-485b-baa9-741ffdf1a5b5" providerId="ADAL" clId="{FCF37A12-BF87-49B2-9BF0-8F00BF8F44B4}" dt="2018-10-04T19:11:47.017" v="1339" actId="478"/>
          <ac:spMkLst>
            <pc:docMk/>
            <pc:sldMk cId="318577125" sldId="309"/>
            <ac:spMk id="44" creationId="{B6930581-8E30-4435-AC7C-9799BCAB600F}"/>
          </ac:spMkLst>
        </pc:spChg>
        <pc:spChg chg="mod">
          <ac:chgData name="Mattia Checchin" userId="b2613d97-6710-485b-baa9-741ffdf1a5b5" providerId="ADAL" clId="{FCF37A12-BF87-49B2-9BF0-8F00BF8F44B4}" dt="2018-10-04T19:30:03.245" v="1510" actId="1076"/>
          <ac:spMkLst>
            <pc:docMk/>
            <pc:sldMk cId="318577125" sldId="309"/>
            <ac:spMk id="48" creationId="{00000000-0000-0000-0000-000000000000}"/>
          </ac:spMkLst>
        </pc:spChg>
        <pc:spChg chg="mod">
          <ac:chgData name="Mattia Checchin" userId="b2613d97-6710-485b-baa9-741ffdf1a5b5" providerId="ADAL" clId="{FCF37A12-BF87-49B2-9BF0-8F00BF8F44B4}" dt="2018-10-04T19:29:34.071" v="1505" actId="1076"/>
          <ac:spMkLst>
            <pc:docMk/>
            <pc:sldMk cId="318577125" sldId="309"/>
            <ac:spMk id="49" creationId="{00000000-0000-0000-0000-000000000000}"/>
          </ac:spMkLst>
        </pc:spChg>
        <pc:spChg chg="add mod">
          <ac:chgData name="Mattia Checchin" userId="b2613d97-6710-485b-baa9-741ffdf1a5b5" providerId="ADAL" clId="{FCF37A12-BF87-49B2-9BF0-8F00BF8F44B4}" dt="2018-10-04T19:30:36.587" v="1519" actId="1076"/>
          <ac:spMkLst>
            <pc:docMk/>
            <pc:sldMk cId="318577125" sldId="309"/>
            <ac:spMk id="51" creationId="{F1955634-8437-4177-A51C-C367E8A1FB9C}"/>
          </ac:spMkLst>
        </pc:spChg>
        <pc:spChg chg="add mod">
          <ac:chgData name="Mattia Checchin" userId="b2613d97-6710-485b-baa9-741ffdf1a5b5" providerId="ADAL" clId="{FCF37A12-BF87-49B2-9BF0-8F00BF8F44B4}" dt="2018-10-04T23:27:40.892" v="3112" actId="1076"/>
          <ac:spMkLst>
            <pc:docMk/>
            <pc:sldMk cId="318577125" sldId="309"/>
            <ac:spMk id="52" creationId="{79DA1028-802D-40B6-84A7-642F8A23C50E}"/>
          </ac:spMkLst>
        </pc:spChg>
        <pc:spChg chg="mod">
          <ac:chgData name="Mattia Checchin" userId="b2613d97-6710-485b-baa9-741ffdf1a5b5" providerId="ADAL" clId="{FCF37A12-BF87-49B2-9BF0-8F00BF8F44B4}" dt="2018-10-04T19:29:07.580" v="1502" actId="20577"/>
          <ac:spMkLst>
            <pc:docMk/>
            <pc:sldMk cId="318577125" sldId="309"/>
            <ac:spMk id="24577" creationId="{00000000-0000-0000-0000-000000000000}"/>
          </ac:spMkLst>
        </pc:spChg>
        <pc:grpChg chg="del mod">
          <ac:chgData name="Mattia Checchin" userId="b2613d97-6710-485b-baa9-741ffdf1a5b5" providerId="ADAL" clId="{FCF37A12-BF87-49B2-9BF0-8F00BF8F44B4}" dt="2018-10-04T16:53:39.254" v="713" actId="478"/>
          <ac:grpSpMkLst>
            <pc:docMk/>
            <pc:sldMk cId="318577125" sldId="309"/>
            <ac:grpSpMk id="17" creationId="{00000000-0000-0000-0000-000000000000}"/>
          </ac:grpSpMkLst>
        </pc:grpChg>
        <pc:grpChg chg="add mod">
          <ac:chgData name="Mattia Checchin" userId="b2613d97-6710-485b-baa9-741ffdf1a5b5" providerId="ADAL" clId="{FCF37A12-BF87-49B2-9BF0-8F00BF8F44B4}" dt="2018-10-04T19:31:32.626" v="1540"/>
          <ac:grpSpMkLst>
            <pc:docMk/>
            <pc:sldMk cId="318577125" sldId="309"/>
            <ac:grpSpMk id="21" creationId="{461C5EB3-83B7-4ABA-9ED4-A08DDD2FD415}"/>
          </ac:grpSpMkLst>
        </pc:grpChg>
        <pc:grpChg chg="add mod">
          <ac:chgData name="Mattia Checchin" userId="b2613d97-6710-485b-baa9-741ffdf1a5b5" providerId="ADAL" clId="{FCF37A12-BF87-49B2-9BF0-8F00BF8F44B4}" dt="2018-10-04T19:31:32.626" v="1540"/>
          <ac:grpSpMkLst>
            <pc:docMk/>
            <pc:sldMk cId="318577125" sldId="309"/>
            <ac:grpSpMk id="23" creationId="{D29D1FF7-E4A9-4BF8-A0DE-AC5191F3DBE7}"/>
          </ac:grpSpMkLst>
        </pc:grpChg>
        <pc:grpChg chg="del">
          <ac:chgData name="Mattia Checchin" userId="b2613d97-6710-485b-baa9-741ffdf1a5b5" providerId="ADAL" clId="{FCF37A12-BF87-49B2-9BF0-8F00BF8F44B4}" dt="2018-10-04T16:27:52.313" v="406" actId="478"/>
          <ac:grpSpMkLst>
            <pc:docMk/>
            <pc:sldMk cId="318577125" sldId="309"/>
            <ac:grpSpMk id="29" creationId="{00000000-0000-0000-0000-000000000000}"/>
          </ac:grpSpMkLst>
        </pc:grpChg>
        <pc:grpChg chg="mod">
          <ac:chgData name="Mattia Checchin" userId="b2613d97-6710-485b-baa9-741ffdf1a5b5" providerId="ADAL" clId="{FCF37A12-BF87-49B2-9BF0-8F00BF8F44B4}" dt="2018-10-04T19:32:43.220" v="1587" actId="1035"/>
          <ac:grpSpMkLst>
            <pc:docMk/>
            <pc:sldMk cId="318577125" sldId="309"/>
            <ac:grpSpMk id="45" creationId="{00000000-0000-0000-0000-000000000000}"/>
          </ac:grpSpMkLst>
        </pc:grpChg>
        <pc:picChg chg="mod">
          <ac:chgData name="Mattia Checchin" userId="b2613d97-6710-485b-baa9-741ffdf1a5b5" providerId="ADAL" clId="{FCF37A12-BF87-49B2-9BF0-8F00BF8F44B4}" dt="2018-10-04T19:29:34.071" v="1505" actId="1076"/>
          <ac:picMkLst>
            <pc:docMk/>
            <pc:sldMk cId="318577125" sldId="309"/>
            <ac:picMk id="2" creationId="{00000000-0000-0000-0000-000000000000}"/>
          </ac:picMkLst>
        </pc:picChg>
        <pc:picChg chg="add del mod">
          <ac:chgData name="Mattia Checchin" userId="b2613d97-6710-485b-baa9-741ffdf1a5b5" providerId="ADAL" clId="{FCF37A12-BF87-49B2-9BF0-8F00BF8F44B4}" dt="2018-10-04T17:22:45.686" v="716" actId="478"/>
          <ac:picMkLst>
            <pc:docMk/>
            <pc:sldMk cId="318577125" sldId="309"/>
            <ac:picMk id="3" creationId="{977772A9-B086-4DA4-8E0A-34362C5B18E2}"/>
          </ac:picMkLst>
        </pc:picChg>
        <pc:picChg chg="mod">
          <ac:chgData name="Mattia Checchin" userId="b2613d97-6710-485b-baa9-741ffdf1a5b5" providerId="ADAL" clId="{FCF37A12-BF87-49B2-9BF0-8F00BF8F44B4}" dt="2018-10-04T19:29:34.071" v="1505" actId="1076"/>
          <ac:picMkLst>
            <pc:docMk/>
            <pc:sldMk cId="318577125" sldId="309"/>
            <ac:picMk id="5" creationId="{00000000-0000-0000-0000-000000000000}"/>
          </ac:picMkLst>
        </pc:picChg>
        <pc:picChg chg="add mod">
          <ac:chgData name="Mattia Checchin" userId="b2613d97-6710-485b-baa9-741ffdf1a5b5" providerId="ADAL" clId="{FCF37A12-BF87-49B2-9BF0-8F00BF8F44B4}" dt="2018-10-04T19:27:54.973" v="1484" actId="1076"/>
          <ac:picMkLst>
            <pc:docMk/>
            <pc:sldMk cId="318577125" sldId="309"/>
            <ac:picMk id="11" creationId="{F0AEE9EA-8B41-48BE-91D3-7D669613130D}"/>
          </ac:picMkLst>
        </pc:picChg>
        <pc:picChg chg="add mod">
          <ac:chgData name="Mattia Checchin" userId="b2613d97-6710-485b-baa9-741ffdf1a5b5" providerId="ADAL" clId="{FCF37A12-BF87-49B2-9BF0-8F00BF8F44B4}" dt="2018-10-04T19:30:27.877" v="1517" actId="14100"/>
          <ac:picMkLst>
            <pc:docMk/>
            <pc:sldMk cId="318577125" sldId="309"/>
            <ac:picMk id="50" creationId="{9712F73E-E7D6-4E5B-A7C8-5752975E0301}"/>
          </ac:picMkLst>
        </pc:picChg>
        <pc:cxnChg chg="mod">
          <ac:chgData name="Mattia Checchin" userId="b2613d97-6710-485b-baa9-741ffdf1a5b5" providerId="ADAL" clId="{FCF37A12-BF87-49B2-9BF0-8F00BF8F44B4}" dt="2018-10-04T16:27:52.313" v="406" actId="478"/>
          <ac:cxnSpMkLst>
            <pc:docMk/>
            <pc:sldMk cId="318577125" sldId="309"/>
            <ac:cxnSpMk id="20" creationId="{00000000-0000-0000-0000-000000000000}"/>
          </ac:cxnSpMkLst>
        </pc:cxnChg>
        <pc:cxnChg chg="mod">
          <ac:chgData name="Mattia Checchin" userId="b2613d97-6710-485b-baa9-741ffdf1a5b5" providerId="ADAL" clId="{FCF37A12-BF87-49B2-9BF0-8F00BF8F44B4}" dt="2018-10-04T16:53:39.254" v="713" actId="478"/>
          <ac:cxnSpMkLst>
            <pc:docMk/>
            <pc:sldMk cId="318577125" sldId="309"/>
            <ac:cxnSpMk id="26" creationId="{00000000-0000-0000-0000-000000000000}"/>
          </ac:cxnSpMkLst>
        </pc:cxnChg>
        <pc:cxnChg chg="mod">
          <ac:chgData name="Mattia Checchin" userId="b2613d97-6710-485b-baa9-741ffdf1a5b5" providerId="ADAL" clId="{FCF37A12-BF87-49B2-9BF0-8F00BF8F44B4}" dt="2018-10-04T16:27:52.313" v="406" actId="478"/>
          <ac:cxnSpMkLst>
            <pc:docMk/>
            <pc:sldMk cId="318577125" sldId="309"/>
            <ac:cxnSpMk id="33" creationId="{00000000-0000-0000-0000-000000000000}"/>
          </ac:cxnSpMkLst>
        </pc:cxnChg>
        <pc:cxnChg chg="mod">
          <ac:chgData name="Mattia Checchin" userId="b2613d97-6710-485b-baa9-741ffdf1a5b5" providerId="ADAL" clId="{FCF37A12-BF87-49B2-9BF0-8F00BF8F44B4}" dt="2018-10-04T16:27:52.313" v="406" actId="478"/>
          <ac:cxnSpMkLst>
            <pc:docMk/>
            <pc:sldMk cId="318577125" sldId="309"/>
            <ac:cxnSpMk id="37" creationId="{00000000-0000-0000-0000-000000000000}"/>
          </ac:cxnSpMkLst>
        </pc:cxnChg>
        <pc:cxnChg chg="mod">
          <ac:chgData name="Mattia Checchin" userId="b2613d97-6710-485b-baa9-741ffdf1a5b5" providerId="ADAL" clId="{FCF37A12-BF87-49B2-9BF0-8F00BF8F44B4}" dt="2018-10-04T16:53:39.254" v="713" actId="478"/>
          <ac:cxnSpMkLst>
            <pc:docMk/>
            <pc:sldMk cId="318577125" sldId="309"/>
            <ac:cxnSpMk id="42" creationId="{00000000-0000-0000-0000-000000000000}"/>
          </ac:cxnSpMkLst>
        </pc:cxnChg>
        <pc:cxnChg chg="mod">
          <ac:chgData name="Mattia Checchin" userId="b2613d97-6710-485b-baa9-741ffdf1a5b5" providerId="ADAL" clId="{FCF37A12-BF87-49B2-9BF0-8F00BF8F44B4}" dt="2018-10-04T19:30:19.734" v="1516" actId="1035"/>
          <ac:cxnSpMkLst>
            <pc:docMk/>
            <pc:sldMk cId="318577125" sldId="309"/>
            <ac:cxnSpMk id="46" creationId="{00000000-0000-0000-0000-000000000000}"/>
          </ac:cxnSpMkLst>
        </pc:cxnChg>
        <pc:cxnChg chg="mod">
          <ac:chgData name="Mattia Checchin" userId="b2613d97-6710-485b-baa9-741ffdf1a5b5" providerId="ADAL" clId="{FCF37A12-BF87-49B2-9BF0-8F00BF8F44B4}" dt="2018-10-04T19:29:58.765" v="1509"/>
          <ac:cxnSpMkLst>
            <pc:docMk/>
            <pc:sldMk cId="318577125" sldId="309"/>
            <ac:cxnSpMk id="47" creationId="{00000000-0000-0000-0000-000000000000}"/>
          </ac:cxnSpMkLst>
        </pc:cxnChg>
      </pc:sldChg>
      <pc:sldChg chg="modSp">
        <pc:chgData name="Mattia Checchin" userId="b2613d97-6710-485b-baa9-741ffdf1a5b5" providerId="ADAL" clId="{FCF37A12-BF87-49B2-9BF0-8F00BF8F44B4}" dt="2018-10-04T16:23:56.061" v="133" actId="1076"/>
        <pc:sldMkLst>
          <pc:docMk/>
          <pc:sldMk cId="1702226929" sldId="325"/>
        </pc:sldMkLst>
        <pc:spChg chg="mod">
          <ac:chgData name="Mattia Checchin" userId="b2613d97-6710-485b-baa9-741ffdf1a5b5" providerId="ADAL" clId="{FCF37A12-BF87-49B2-9BF0-8F00BF8F44B4}" dt="2018-10-04T16:23:42.115" v="125" actId="1076"/>
          <ac:spMkLst>
            <pc:docMk/>
            <pc:sldMk cId="1702226929" sldId="325"/>
            <ac:spMk id="10" creationId="{00000000-0000-0000-0000-000000000000}"/>
          </ac:spMkLst>
        </pc:spChg>
        <pc:spChg chg="mod">
          <ac:chgData name="Mattia Checchin" userId="b2613d97-6710-485b-baa9-741ffdf1a5b5" providerId="ADAL" clId="{FCF37A12-BF87-49B2-9BF0-8F00BF8F44B4}" dt="2018-10-04T16:23:56.061" v="133" actId="1076"/>
          <ac:spMkLst>
            <pc:docMk/>
            <pc:sldMk cId="1702226929" sldId="325"/>
            <ac:spMk id="11" creationId="{00000000-0000-0000-0000-000000000000}"/>
          </ac:spMkLst>
        </pc:spChg>
        <pc:spChg chg="mod">
          <ac:chgData name="Mattia Checchin" userId="b2613d97-6710-485b-baa9-741ffdf1a5b5" providerId="ADAL" clId="{FCF37A12-BF87-49B2-9BF0-8F00BF8F44B4}" dt="2018-10-04T16:23:56.061" v="133" actId="1076"/>
          <ac:spMkLst>
            <pc:docMk/>
            <pc:sldMk cId="1702226929" sldId="325"/>
            <ac:spMk id="12" creationId="{00000000-0000-0000-0000-000000000000}"/>
          </ac:spMkLst>
        </pc:spChg>
        <pc:spChg chg="mod">
          <ac:chgData name="Mattia Checchin" userId="b2613d97-6710-485b-baa9-741ffdf1a5b5" providerId="ADAL" clId="{FCF37A12-BF87-49B2-9BF0-8F00BF8F44B4}" dt="2018-10-04T16:23:56.061" v="133" actId="1076"/>
          <ac:spMkLst>
            <pc:docMk/>
            <pc:sldMk cId="1702226929" sldId="325"/>
            <ac:spMk id="13" creationId="{00000000-0000-0000-0000-000000000000}"/>
          </ac:spMkLst>
        </pc:spChg>
        <pc:spChg chg="mod">
          <ac:chgData name="Mattia Checchin" userId="b2613d97-6710-485b-baa9-741ffdf1a5b5" providerId="ADAL" clId="{FCF37A12-BF87-49B2-9BF0-8F00BF8F44B4}" dt="2018-10-04T16:23:56.061" v="133" actId="1076"/>
          <ac:spMkLst>
            <pc:docMk/>
            <pc:sldMk cId="1702226929" sldId="325"/>
            <ac:spMk id="14" creationId="{00000000-0000-0000-0000-000000000000}"/>
          </ac:spMkLst>
        </pc:spChg>
        <pc:spChg chg="mod">
          <ac:chgData name="Mattia Checchin" userId="b2613d97-6710-485b-baa9-741ffdf1a5b5" providerId="ADAL" clId="{FCF37A12-BF87-49B2-9BF0-8F00BF8F44B4}" dt="2018-10-04T16:23:56.061" v="133" actId="1076"/>
          <ac:spMkLst>
            <pc:docMk/>
            <pc:sldMk cId="1702226929" sldId="325"/>
            <ac:spMk id="15" creationId="{00000000-0000-0000-0000-000000000000}"/>
          </ac:spMkLst>
        </pc:spChg>
        <pc:spChg chg="mod">
          <ac:chgData name="Mattia Checchin" userId="b2613d97-6710-485b-baa9-741ffdf1a5b5" providerId="ADAL" clId="{FCF37A12-BF87-49B2-9BF0-8F00BF8F44B4}" dt="2018-10-04T16:23:56.061" v="133" actId="1076"/>
          <ac:spMkLst>
            <pc:docMk/>
            <pc:sldMk cId="1702226929" sldId="325"/>
            <ac:spMk id="16" creationId="{00000000-0000-0000-0000-000000000000}"/>
          </ac:spMkLst>
        </pc:spChg>
        <pc:picChg chg="mod">
          <ac:chgData name="Mattia Checchin" userId="b2613d97-6710-485b-baa9-741ffdf1a5b5" providerId="ADAL" clId="{FCF37A12-BF87-49B2-9BF0-8F00BF8F44B4}" dt="2018-10-04T16:23:56.061" v="133" actId="1076"/>
          <ac:picMkLst>
            <pc:docMk/>
            <pc:sldMk cId="1702226929" sldId="325"/>
            <ac:picMk id="18" creationId="{00000000-0000-0000-0000-000000000000}"/>
          </ac:picMkLst>
        </pc:picChg>
      </pc:sldChg>
      <pc:sldChg chg="modSp ord">
        <pc:chgData name="Mattia Checchin" userId="b2613d97-6710-485b-baa9-741ffdf1a5b5" providerId="ADAL" clId="{FCF37A12-BF87-49B2-9BF0-8F00BF8F44B4}" dt="2018-10-04T16:34:33.961" v="622" actId="20577"/>
        <pc:sldMkLst>
          <pc:docMk/>
          <pc:sldMk cId="4186255069" sldId="329"/>
        </pc:sldMkLst>
        <pc:spChg chg="mod">
          <ac:chgData name="Mattia Checchin" userId="b2613d97-6710-485b-baa9-741ffdf1a5b5" providerId="ADAL" clId="{FCF37A12-BF87-49B2-9BF0-8F00BF8F44B4}" dt="2018-10-04T16:34:33.961" v="622" actId="20577"/>
          <ac:spMkLst>
            <pc:docMk/>
            <pc:sldMk cId="4186255069" sldId="329"/>
            <ac:spMk id="2" creationId="{00000000-0000-0000-0000-000000000000}"/>
          </ac:spMkLst>
        </pc:spChg>
      </pc:sldChg>
      <pc:sldChg chg="addSp delSp modSp add">
        <pc:chgData name="Mattia Checchin" userId="b2613d97-6710-485b-baa9-741ffdf1a5b5" providerId="ADAL" clId="{FCF37A12-BF87-49B2-9BF0-8F00BF8F44B4}" dt="2018-10-05T00:51:49.173" v="4243" actId="20577"/>
        <pc:sldMkLst>
          <pc:docMk/>
          <pc:sldMk cId="4216508645" sldId="330"/>
        </pc:sldMkLst>
        <pc:spChg chg="mod">
          <ac:chgData name="Mattia Checchin" userId="b2613d97-6710-485b-baa9-741ffdf1a5b5" providerId="ADAL" clId="{FCF37A12-BF87-49B2-9BF0-8F00BF8F44B4}" dt="2018-10-05T00:22:53.953" v="3471" actId="20577"/>
          <ac:spMkLst>
            <pc:docMk/>
            <pc:sldMk cId="4216508645" sldId="330"/>
            <ac:spMk id="2" creationId="{0FF1F9B9-7E0B-431D-AE8C-2080709BAAD8}"/>
          </ac:spMkLst>
        </pc:spChg>
        <pc:spChg chg="del">
          <ac:chgData name="Mattia Checchin" userId="b2613d97-6710-485b-baa9-741ffdf1a5b5" providerId="ADAL" clId="{FCF37A12-BF87-49B2-9BF0-8F00BF8F44B4}" dt="2018-10-05T00:21:11.774" v="3426"/>
          <ac:spMkLst>
            <pc:docMk/>
            <pc:sldMk cId="4216508645" sldId="330"/>
            <ac:spMk id="3" creationId="{972A5E34-0C5E-48EB-93E5-44C11491F8E9}"/>
          </ac:spMkLst>
        </pc:spChg>
        <pc:spChg chg="add del mod">
          <ac:chgData name="Mattia Checchin" userId="b2613d97-6710-485b-baa9-741ffdf1a5b5" providerId="ADAL" clId="{FCF37A12-BF87-49B2-9BF0-8F00BF8F44B4}" dt="2018-10-05T00:22:44.858" v="3461" actId="478"/>
          <ac:spMkLst>
            <pc:docMk/>
            <pc:sldMk cId="4216508645" sldId="330"/>
            <ac:spMk id="10" creationId="{8E315E30-4524-4F6A-A9B0-F6B294475511}"/>
          </ac:spMkLst>
        </pc:spChg>
        <pc:spChg chg="add del mod">
          <ac:chgData name="Mattia Checchin" userId="b2613d97-6710-485b-baa9-741ffdf1a5b5" providerId="ADAL" clId="{FCF37A12-BF87-49B2-9BF0-8F00BF8F44B4}" dt="2018-10-05T00:22:38.525" v="3458" actId="478"/>
          <ac:spMkLst>
            <pc:docMk/>
            <pc:sldMk cId="4216508645" sldId="330"/>
            <ac:spMk id="11" creationId="{D4028177-7A75-4853-A96C-44E499BA7B7E}"/>
          </ac:spMkLst>
        </pc:spChg>
        <pc:spChg chg="add del mod">
          <ac:chgData name="Mattia Checchin" userId="b2613d97-6710-485b-baa9-741ffdf1a5b5" providerId="ADAL" clId="{FCF37A12-BF87-49B2-9BF0-8F00BF8F44B4}" dt="2018-10-05T00:22:37.261" v="3457" actId="478"/>
          <ac:spMkLst>
            <pc:docMk/>
            <pc:sldMk cId="4216508645" sldId="330"/>
            <ac:spMk id="13" creationId="{4791B4E1-D550-45E2-BEBA-6FB8C7625745}"/>
          </ac:spMkLst>
        </pc:spChg>
        <pc:spChg chg="add mod">
          <ac:chgData name="Mattia Checchin" userId="b2613d97-6710-485b-baa9-741ffdf1a5b5" providerId="ADAL" clId="{FCF37A12-BF87-49B2-9BF0-8F00BF8F44B4}" dt="2018-10-05T00:37:35.494" v="3895" actId="1076"/>
          <ac:spMkLst>
            <pc:docMk/>
            <pc:sldMk cId="4216508645" sldId="330"/>
            <ac:spMk id="17" creationId="{BC5546D7-DCA0-4C73-983E-CDC97CF7ACC7}"/>
          </ac:spMkLst>
        </pc:spChg>
        <pc:spChg chg="add mod">
          <ac:chgData name="Mattia Checchin" userId="b2613d97-6710-485b-baa9-741ffdf1a5b5" providerId="ADAL" clId="{FCF37A12-BF87-49B2-9BF0-8F00BF8F44B4}" dt="2018-10-05T00:49:32.096" v="4181" actId="1076"/>
          <ac:spMkLst>
            <pc:docMk/>
            <pc:sldMk cId="4216508645" sldId="330"/>
            <ac:spMk id="32" creationId="{C1E6B8B8-1A77-462D-9011-172A2636D5FE}"/>
          </ac:spMkLst>
        </pc:spChg>
        <pc:spChg chg="add mod">
          <ac:chgData name="Mattia Checchin" userId="b2613d97-6710-485b-baa9-741ffdf1a5b5" providerId="ADAL" clId="{FCF37A12-BF87-49B2-9BF0-8F00BF8F44B4}" dt="2018-10-05T00:49:29.429" v="4180" actId="1076"/>
          <ac:spMkLst>
            <pc:docMk/>
            <pc:sldMk cId="4216508645" sldId="330"/>
            <ac:spMk id="33" creationId="{F6FC6B91-F4AA-4BFA-A937-A696DD28D523}"/>
          </ac:spMkLst>
        </pc:spChg>
        <pc:spChg chg="add mod">
          <ac:chgData name="Mattia Checchin" userId="b2613d97-6710-485b-baa9-741ffdf1a5b5" providerId="ADAL" clId="{FCF37A12-BF87-49B2-9BF0-8F00BF8F44B4}" dt="2018-10-05T00:51:49.173" v="4243" actId="20577"/>
          <ac:spMkLst>
            <pc:docMk/>
            <pc:sldMk cId="4216508645" sldId="330"/>
            <ac:spMk id="35" creationId="{92A116E4-79A3-418B-9ECE-1667FE77D636}"/>
          </ac:spMkLst>
        </pc:spChg>
        <pc:grpChg chg="add mod">
          <ac:chgData name="Mattia Checchin" userId="b2613d97-6710-485b-baa9-741ffdf1a5b5" providerId="ADAL" clId="{FCF37A12-BF87-49B2-9BF0-8F00BF8F44B4}" dt="2018-10-05T00:37:06.291" v="3839" actId="1076"/>
          <ac:grpSpMkLst>
            <pc:docMk/>
            <pc:sldMk cId="4216508645" sldId="330"/>
            <ac:grpSpMk id="34" creationId="{248575E3-8C30-4085-9AD1-3BA8AAD5CD8C}"/>
          </ac:grpSpMkLst>
        </pc:grpChg>
        <pc:picChg chg="add del mod">
          <ac:chgData name="Mattia Checchin" userId="b2613d97-6710-485b-baa9-741ffdf1a5b5" providerId="ADAL" clId="{FCF37A12-BF87-49B2-9BF0-8F00BF8F44B4}" dt="2018-10-05T00:22:33.346" v="3456" actId="478"/>
          <ac:picMkLst>
            <pc:docMk/>
            <pc:sldMk cId="4216508645" sldId="330"/>
            <ac:picMk id="7" creationId="{D798CF54-679B-4653-8289-31F53059C404}"/>
          </ac:picMkLst>
        </pc:picChg>
        <pc:picChg chg="add mod">
          <ac:chgData name="Mattia Checchin" userId="b2613d97-6710-485b-baa9-741ffdf1a5b5" providerId="ADAL" clId="{FCF37A12-BF87-49B2-9BF0-8F00BF8F44B4}" dt="2018-10-05T00:28:58.658" v="3707" actId="164"/>
          <ac:picMkLst>
            <pc:docMk/>
            <pc:sldMk cId="4216508645" sldId="330"/>
            <ac:picMk id="9" creationId="{9E651872-5BC2-44C3-A748-11FD7CF62302}"/>
          </ac:picMkLst>
        </pc:picChg>
        <pc:cxnChg chg="add del mod">
          <ac:chgData name="Mattia Checchin" userId="b2613d97-6710-485b-baa9-741ffdf1a5b5" providerId="ADAL" clId="{FCF37A12-BF87-49B2-9BF0-8F00BF8F44B4}" dt="2018-10-05T00:23:56.259" v="3483" actId="478"/>
          <ac:cxnSpMkLst>
            <pc:docMk/>
            <pc:sldMk cId="4216508645" sldId="330"/>
            <ac:cxnSpMk id="15" creationId="{AD1299A8-9004-4B81-BBF4-C6D4F310AEF5}"/>
          </ac:cxnSpMkLst>
        </pc:cxnChg>
        <pc:cxnChg chg="add del mod">
          <ac:chgData name="Mattia Checchin" userId="b2613d97-6710-485b-baa9-741ffdf1a5b5" providerId="ADAL" clId="{FCF37A12-BF87-49B2-9BF0-8F00BF8F44B4}" dt="2018-10-05T00:26:17.329" v="3681" actId="478"/>
          <ac:cxnSpMkLst>
            <pc:docMk/>
            <pc:sldMk cId="4216508645" sldId="330"/>
            <ac:cxnSpMk id="19" creationId="{046E38A3-ADEB-4513-A454-D0FF4A03876F}"/>
          </ac:cxnSpMkLst>
        </pc:cxnChg>
        <pc:cxnChg chg="add del mod">
          <ac:chgData name="Mattia Checchin" userId="b2613d97-6710-485b-baa9-741ffdf1a5b5" providerId="ADAL" clId="{FCF37A12-BF87-49B2-9BF0-8F00BF8F44B4}" dt="2018-10-05T00:27:03.614" v="3689" actId="478"/>
          <ac:cxnSpMkLst>
            <pc:docMk/>
            <pc:sldMk cId="4216508645" sldId="330"/>
            <ac:cxnSpMk id="22" creationId="{21F25A55-FF60-40D4-B1D2-05C22E1E7882}"/>
          </ac:cxnSpMkLst>
        </pc:cxnChg>
        <pc:cxnChg chg="add del mod">
          <ac:chgData name="Mattia Checchin" userId="b2613d97-6710-485b-baa9-741ffdf1a5b5" providerId="ADAL" clId="{FCF37A12-BF87-49B2-9BF0-8F00BF8F44B4}" dt="2018-10-05T00:27:02.678" v="3688" actId="478"/>
          <ac:cxnSpMkLst>
            <pc:docMk/>
            <pc:sldMk cId="4216508645" sldId="330"/>
            <ac:cxnSpMk id="25" creationId="{3B3329BB-BB72-42F2-BA1F-337FA793BD11}"/>
          </ac:cxnSpMkLst>
        </pc:cxnChg>
        <pc:cxnChg chg="add del mod">
          <ac:chgData name="Mattia Checchin" userId="b2613d97-6710-485b-baa9-741ffdf1a5b5" providerId="ADAL" clId="{FCF37A12-BF87-49B2-9BF0-8F00BF8F44B4}" dt="2018-10-05T00:28:30.298" v="3696" actId="478"/>
          <ac:cxnSpMkLst>
            <pc:docMk/>
            <pc:sldMk cId="4216508645" sldId="330"/>
            <ac:cxnSpMk id="29" creationId="{A0241867-C6FE-4911-BF52-4BCB6638530E}"/>
          </ac:cxnSpMkLst>
        </pc:cxnChg>
        <pc:cxnChg chg="add del mod">
          <ac:chgData name="Mattia Checchin" userId="b2613d97-6710-485b-baa9-741ffdf1a5b5" providerId="ADAL" clId="{FCF37A12-BF87-49B2-9BF0-8F00BF8F44B4}" dt="2018-10-05T00:28:29.627" v="3695" actId="478"/>
          <ac:cxnSpMkLst>
            <pc:docMk/>
            <pc:sldMk cId="4216508645" sldId="330"/>
            <ac:cxnSpMk id="31" creationId="{BADB65CD-18A6-463D-BFFC-72A78D456CD7}"/>
          </ac:cxnSpMkLst>
        </pc:cxnChg>
      </pc:sldChg>
      <pc:sldChg chg="addSp delSp modSp add">
        <pc:chgData name="Mattia Checchin" userId="b2613d97-6710-485b-baa9-741ffdf1a5b5" providerId="ADAL" clId="{FCF37A12-BF87-49B2-9BF0-8F00BF8F44B4}" dt="2018-10-04T19:46:51.870" v="2056" actId="20577"/>
        <pc:sldMkLst>
          <pc:docMk/>
          <pc:sldMk cId="1286124192" sldId="331"/>
        </pc:sldMkLst>
        <pc:spChg chg="mod">
          <ac:chgData name="Mattia Checchin" userId="b2613d97-6710-485b-baa9-741ffdf1a5b5" providerId="ADAL" clId="{FCF37A12-BF87-49B2-9BF0-8F00BF8F44B4}" dt="2018-10-04T19:46:51.870" v="2056" actId="20577"/>
          <ac:spMkLst>
            <pc:docMk/>
            <pc:sldMk cId="1286124192" sldId="331"/>
            <ac:spMk id="2" creationId="{BCDD4878-2D8D-4EA4-BD1D-2C22EE173BF0}"/>
          </ac:spMkLst>
        </pc:spChg>
        <pc:spChg chg="del">
          <ac:chgData name="Mattia Checchin" userId="b2613d97-6710-485b-baa9-741ffdf1a5b5" providerId="ADAL" clId="{FCF37A12-BF87-49B2-9BF0-8F00BF8F44B4}" dt="2018-10-04T16:18:56.896" v="45"/>
          <ac:spMkLst>
            <pc:docMk/>
            <pc:sldMk cId="1286124192" sldId="331"/>
            <ac:spMk id="3" creationId="{666FE722-D410-4139-AB67-E8D42E5DE656}"/>
          </ac:spMkLst>
        </pc:spChg>
        <pc:spChg chg="add">
          <ac:chgData name="Mattia Checchin" userId="b2613d97-6710-485b-baa9-741ffdf1a5b5" providerId="ADAL" clId="{FCF37A12-BF87-49B2-9BF0-8F00BF8F44B4}" dt="2018-10-04T16:20:54.436" v="80"/>
          <ac:spMkLst>
            <pc:docMk/>
            <pc:sldMk cId="1286124192" sldId="331"/>
            <ac:spMk id="7" creationId="{1E8F99E2-13B2-4040-B4D0-4CD1D29933CE}"/>
          </ac:spMkLst>
        </pc:spChg>
        <pc:picChg chg="add mod">
          <ac:chgData name="Mattia Checchin" userId="b2613d97-6710-485b-baa9-741ffdf1a5b5" providerId="ADAL" clId="{FCF37A12-BF87-49B2-9BF0-8F00BF8F44B4}" dt="2018-10-04T16:20:59.381" v="96" actId="1037"/>
          <ac:picMkLst>
            <pc:docMk/>
            <pc:sldMk cId="1286124192" sldId="331"/>
            <ac:picMk id="6" creationId="{04EA3D4D-4156-4292-A4DC-ED47D6C6C0C5}"/>
          </ac:picMkLst>
        </pc:picChg>
      </pc:sldChg>
      <pc:sldChg chg="addSp delSp modSp add">
        <pc:chgData name="Mattia Checchin" userId="b2613d97-6710-485b-baa9-741ffdf1a5b5" providerId="ADAL" clId="{FCF37A12-BF87-49B2-9BF0-8F00BF8F44B4}" dt="2018-10-04T23:26:49.880" v="3111" actId="1076"/>
        <pc:sldMkLst>
          <pc:docMk/>
          <pc:sldMk cId="352536936" sldId="332"/>
        </pc:sldMkLst>
        <pc:spChg chg="mod">
          <ac:chgData name="Mattia Checchin" userId="b2613d97-6710-485b-baa9-741ffdf1a5b5" providerId="ADAL" clId="{FCF37A12-BF87-49B2-9BF0-8F00BF8F44B4}" dt="2018-10-04T19:25:14.638" v="1478" actId="20577"/>
          <ac:spMkLst>
            <pc:docMk/>
            <pc:sldMk cId="352536936" sldId="332"/>
            <ac:spMk id="2" creationId="{409FA032-5071-447F-9865-ED1E53EF8E20}"/>
          </ac:spMkLst>
        </pc:spChg>
        <pc:spChg chg="del">
          <ac:chgData name="Mattia Checchin" userId="b2613d97-6710-485b-baa9-741ffdf1a5b5" providerId="ADAL" clId="{FCF37A12-BF87-49B2-9BF0-8F00BF8F44B4}" dt="2018-10-04T16:27:49.302" v="405" actId="478"/>
          <ac:spMkLst>
            <pc:docMk/>
            <pc:sldMk cId="352536936" sldId="332"/>
            <ac:spMk id="3" creationId="{34F0C9E1-4BC8-4840-9155-4A231D8A20CC}"/>
          </ac:spMkLst>
        </pc:spChg>
        <pc:spChg chg="mod">
          <ac:chgData name="Mattia Checchin" userId="b2613d97-6710-485b-baa9-741ffdf1a5b5" providerId="ADAL" clId="{FCF37A12-BF87-49B2-9BF0-8F00BF8F44B4}" dt="2018-10-04T23:26:43.515" v="3110" actId="1038"/>
          <ac:spMkLst>
            <pc:docMk/>
            <pc:sldMk cId="352536936" sldId="332"/>
            <ac:spMk id="11" creationId="{84167258-95D8-4B84-B594-F8E01B908A3A}"/>
          </ac:spMkLst>
        </pc:spChg>
        <pc:spChg chg="add mod">
          <ac:chgData name="Mattia Checchin" userId="b2613d97-6710-485b-baa9-741ffdf1a5b5" providerId="ADAL" clId="{FCF37A12-BF87-49B2-9BF0-8F00BF8F44B4}" dt="2018-10-04T22:35:59.278" v="2858" actId="1076"/>
          <ac:spMkLst>
            <pc:docMk/>
            <pc:sldMk cId="352536936" sldId="332"/>
            <ac:spMk id="17" creationId="{27CDB52E-5697-4538-942A-605885DDF00A}"/>
          </ac:spMkLst>
        </pc:spChg>
        <pc:spChg chg="add del mod">
          <ac:chgData name="Mattia Checchin" userId="b2613d97-6710-485b-baa9-741ffdf1a5b5" providerId="ADAL" clId="{FCF37A12-BF87-49B2-9BF0-8F00BF8F44B4}" dt="2018-10-04T22:35:20.746" v="2847" actId="478"/>
          <ac:spMkLst>
            <pc:docMk/>
            <pc:sldMk cId="352536936" sldId="332"/>
            <ac:spMk id="19" creationId="{FC123860-C886-4458-BDEF-A55CF8F09466}"/>
          </ac:spMkLst>
        </pc:spChg>
        <pc:spChg chg="add del mod">
          <ac:chgData name="Mattia Checchin" userId="b2613d97-6710-485b-baa9-741ffdf1a5b5" providerId="ADAL" clId="{FCF37A12-BF87-49B2-9BF0-8F00BF8F44B4}" dt="2018-10-04T23:25:31.366" v="3098" actId="1076"/>
          <ac:spMkLst>
            <pc:docMk/>
            <pc:sldMk cId="352536936" sldId="332"/>
            <ac:spMk id="20" creationId="{977DF9CD-308B-4ED9-9CB6-7E72BDC37052}"/>
          </ac:spMkLst>
        </pc:spChg>
        <pc:spChg chg="add mod">
          <ac:chgData name="Mattia Checchin" userId="b2613d97-6710-485b-baa9-741ffdf1a5b5" providerId="ADAL" clId="{FCF37A12-BF87-49B2-9BF0-8F00BF8F44B4}" dt="2018-10-04T22:35:37.906" v="2853" actId="14100"/>
          <ac:spMkLst>
            <pc:docMk/>
            <pc:sldMk cId="352536936" sldId="332"/>
            <ac:spMk id="21" creationId="{6EE156CA-B342-41F7-81AB-51FC76E502D8}"/>
          </ac:spMkLst>
        </pc:spChg>
        <pc:spChg chg="add del">
          <ac:chgData name="Mattia Checchin" userId="b2613d97-6710-485b-baa9-741ffdf1a5b5" providerId="ADAL" clId="{FCF37A12-BF87-49B2-9BF0-8F00BF8F44B4}" dt="2018-10-04T18:06:04.596" v="1193" actId="478"/>
          <ac:spMkLst>
            <pc:docMk/>
            <pc:sldMk cId="352536936" sldId="332"/>
            <ac:spMk id="22" creationId="{C8B8C66F-DF3E-479C-B547-431DC3EDC6F1}"/>
          </ac:spMkLst>
        </pc:spChg>
        <pc:grpChg chg="add mod">
          <ac:chgData name="Mattia Checchin" userId="b2613d97-6710-485b-baa9-741ffdf1a5b5" providerId="ADAL" clId="{FCF37A12-BF87-49B2-9BF0-8F00BF8F44B4}" dt="2018-10-04T23:26:49.880" v="3111" actId="1076"/>
          <ac:grpSpMkLst>
            <pc:docMk/>
            <pc:sldMk cId="352536936" sldId="332"/>
            <ac:grpSpMk id="6" creationId="{01B212DA-62E7-4AE6-AE98-F21EBDCCFE1D}"/>
          </ac:grpSpMkLst>
        </pc:grpChg>
        <pc:grpChg chg="add mod">
          <ac:chgData name="Mattia Checchin" userId="b2613d97-6710-485b-baa9-741ffdf1a5b5" providerId="ADAL" clId="{FCF37A12-BF87-49B2-9BF0-8F00BF8F44B4}" dt="2018-10-04T22:36:09.028" v="2860" actId="164"/>
          <ac:grpSpMkLst>
            <pc:docMk/>
            <pc:sldMk cId="352536936" sldId="332"/>
            <ac:grpSpMk id="18" creationId="{7AF789BC-9F3E-427C-A51A-FF5D30204FBA}"/>
          </ac:grpSpMkLst>
        </pc:grpChg>
        <pc:grpChg chg="add mod">
          <ac:chgData name="Mattia Checchin" userId="b2613d97-6710-485b-baa9-741ffdf1a5b5" providerId="ADAL" clId="{FCF37A12-BF87-49B2-9BF0-8F00BF8F44B4}" dt="2018-10-04T23:25:26.140" v="3097" actId="404"/>
          <ac:grpSpMkLst>
            <pc:docMk/>
            <pc:sldMk cId="352536936" sldId="332"/>
            <ac:grpSpMk id="23" creationId="{3D63FA36-8C54-4EBA-B4BD-55A8F3DA797B}"/>
          </ac:grpSpMkLst>
        </pc:grpChg>
        <pc:picChg chg="add mod">
          <ac:chgData name="Mattia Checchin" userId="b2613d97-6710-485b-baa9-741ffdf1a5b5" providerId="ADAL" clId="{FCF37A12-BF87-49B2-9BF0-8F00BF8F44B4}" dt="2018-10-04T23:25:11.897" v="3094" actId="14100"/>
          <ac:picMkLst>
            <pc:docMk/>
            <pc:sldMk cId="352536936" sldId="332"/>
            <ac:picMk id="14" creationId="{57DE9FC9-080B-4768-9978-82C37F024555}"/>
          </ac:picMkLst>
        </pc:picChg>
        <pc:picChg chg="add del mod">
          <ac:chgData name="Mattia Checchin" userId="b2613d97-6710-485b-baa9-741ffdf1a5b5" providerId="ADAL" clId="{FCF37A12-BF87-49B2-9BF0-8F00BF8F44B4}" dt="2018-10-04T22:35:25.286" v="2850" actId="478"/>
          <ac:picMkLst>
            <pc:docMk/>
            <pc:sldMk cId="352536936" sldId="332"/>
            <ac:picMk id="16" creationId="{245C372B-AA61-405F-BAD8-46A6E91C9C48}"/>
          </ac:picMkLst>
        </pc:picChg>
        <pc:cxnChg chg="mod">
          <ac:chgData name="Mattia Checchin" userId="b2613d97-6710-485b-baa9-741ffdf1a5b5" providerId="ADAL" clId="{FCF37A12-BF87-49B2-9BF0-8F00BF8F44B4}" dt="2018-10-04T23:26:43.515" v="3110" actId="1038"/>
          <ac:cxnSpMkLst>
            <pc:docMk/>
            <pc:sldMk cId="352536936" sldId="332"/>
            <ac:cxnSpMk id="8" creationId="{5A90D3D4-7A7F-43DB-9D74-93ACCE4967BF}"/>
          </ac:cxnSpMkLst>
        </pc:cxnChg>
        <pc:cxnChg chg="mod">
          <ac:chgData name="Mattia Checchin" userId="b2613d97-6710-485b-baa9-741ffdf1a5b5" providerId="ADAL" clId="{FCF37A12-BF87-49B2-9BF0-8F00BF8F44B4}" dt="2018-10-04T23:26:43.515" v="3110" actId="1038"/>
          <ac:cxnSpMkLst>
            <pc:docMk/>
            <pc:sldMk cId="352536936" sldId="332"/>
            <ac:cxnSpMk id="9" creationId="{5E79A33B-90B9-4C83-84D8-AED96E059BC5}"/>
          </ac:cxnSpMkLst>
        </pc:cxnChg>
        <pc:cxnChg chg="mod">
          <ac:chgData name="Mattia Checchin" userId="b2613d97-6710-485b-baa9-741ffdf1a5b5" providerId="ADAL" clId="{FCF37A12-BF87-49B2-9BF0-8F00BF8F44B4}" dt="2018-10-04T23:26:43.515" v="3110" actId="1038"/>
          <ac:cxnSpMkLst>
            <pc:docMk/>
            <pc:sldMk cId="352536936" sldId="332"/>
            <ac:cxnSpMk id="10" creationId="{86839DD1-34B6-41AE-B2D7-2DD293CCE67C}"/>
          </ac:cxnSpMkLst>
        </pc:cxnChg>
      </pc:sldChg>
      <pc:sldChg chg="modSp add">
        <pc:chgData name="Mattia Checchin" userId="b2613d97-6710-485b-baa9-741ffdf1a5b5" providerId="ADAL" clId="{FCF37A12-BF87-49B2-9BF0-8F00BF8F44B4}" dt="2018-10-04T22:09:22.377" v="2845" actId="20577"/>
        <pc:sldMkLst>
          <pc:docMk/>
          <pc:sldMk cId="3373213659" sldId="333"/>
        </pc:sldMkLst>
        <pc:spChg chg="mod">
          <ac:chgData name="Mattia Checchin" userId="b2613d97-6710-485b-baa9-741ffdf1a5b5" providerId="ADAL" clId="{FCF37A12-BF87-49B2-9BF0-8F00BF8F44B4}" dt="2018-10-04T22:09:22.377" v="2845" actId="20577"/>
          <ac:spMkLst>
            <pc:docMk/>
            <pc:sldMk cId="3373213659" sldId="333"/>
            <ac:spMk id="3" creationId="{00000000-0000-0000-0000-000000000000}"/>
          </ac:spMkLst>
        </pc:spChg>
      </pc:sldChg>
      <pc:sldChg chg="addSp modSp add">
        <pc:chgData name="Mattia Checchin" userId="b2613d97-6710-485b-baa9-741ffdf1a5b5" providerId="ADAL" clId="{FCF37A12-BF87-49B2-9BF0-8F00BF8F44B4}" dt="2018-10-04T22:08:53.889" v="2844" actId="1582"/>
        <pc:sldMkLst>
          <pc:docMk/>
          <pc:sldMk cId="4080462752" sldId="335"/>
        </pc:sldMkLst>
        <pc:spChg chg="mod">
          <ac:chgData name="Mattia Checchin" userId="b2613d97-6710-485b-baa9-741ffdf1a5b5" providerId="ADAL" clId="{FCF37A12-BF87-49B2-9BF0-8F00BF8F44B4}" dt="2018-10-04T19:39:00.605" v="1771" actId="20577"/>
          <ac:spMkLst>
            <pc:docMk/>
            <pc:sldMk cId="4080462752" sldId="335"/>
            <ac:spMk id="2" creationId="{8DE5313D-870D-4521-AB8F-64BC9D4B535D}"/>
          </ac:spMkLst>
        </pc:spChg>
        <pc:spChg chg="mod">
          <ac:chgData name="Mattia Checchin" userId="b2613d97-6710-485b-baa9-741ffdf1a5b5" providerId="ADAL" clId="{FCF37A12-BF87-49B2-9BF0-8F00BF8F44B4}" dt="2018-10-04T19:49:56.509" v="2069" actId="1076"/>
          <ac:spMkLst>
            <pc:docMk/>
            <pc:sldMk cId="4080462752" sldId="335"/>
            <ac:spMk id="3" creationId="{78BC08CF-D0CE-40C5-B9A2-A17E77FDAC7E}"/>
          </ac:spMkLst>
        </pc:spChg>
        <pc:spChg chg="add mod">
          <ac:chgData name="Mattia Checchin" userId="b2613d97-6710-485b-baa9-741ffdf1a5b5" providerId="ADAL" clId="{FCF37A12-BF87-49B2-9BF0-8F00BF8F44B4}" dt="2018-10-04T19:49:43.733" v="2067" actId="164"/>
          <ac:spMkLst>
            <pc:docMk/>
            <pc:sldMk cId="4080462752" sldId="335"/>
            <ac:spMk id="6" creationId="{2D162E9D-7F86-492D-B9F5-C4BF04D4EE60}"/>
          </ac:spMkLst>
        </pc:spChg>
        <pc:spChg chg="add mod">
          <ac:chgData name="Mattia Checchin" userId="b2613d97-6710-485b-baa9-741ffdf1a5b5" providerId="ADAL" clId="{FCF37A12-BF87-49B2-9BF0-8F00BF8F44B4}" dt="2018-10-04T19:50:22.158" v="2073" actId="122"/>
          <ac:spMkLst>
            <pc:docMk/>
            <pc:sldMk cId="4080462752" sldId="335"/>
            <ac:spMk id="7" creationId="{FD0DD322-3757-4978-8B26-DC7459A661E1}"/>
          </ac:spMkLst>
        </pc:spChg>
        <pc:spChg chg="add mod">
          <ac:chgData name="Mattia Checchin" userId="b2613d97-6710-485b-baa9-741ffdf1a5b5" providerId="ADAL" clId="{FCF37A12-BF87-49B2-9BF0-8F00BF8F44B4}" dt="2018-10-04T19:49:43.733" v="2067" actId="164"/>
          <ac:spMkLst>
            <pc:docMk/>
            <pc:sldMk cId="4080462752" sldId="335"/>
            <ac:spMk id="8" creationId="{160B5381-698E-4CA5-8F46-DE64782451CB}"/>
          </ac:spMkLst>
        </pc:spChg>
        <pc:spChg chg="add mod">
          <ac:chgData name="Mattia Checchin" userId="b2613d97-6710-485b-baa9-741ffdf1a5b5" providerId="ADAL" clId="{FCF37A12-BF87-49B2-9BF0-8F00BF8F44B4}" dt="2018-10-04T19:50:39.926" v="2077" actId="122"/>
          <ac:spMkLst>
            <pc:docMk/>
            <pc:sldMk cId="4080462752" sldId="335"/>
            <ac:spMk id="9" creationId="{F24539B7-1695-40A9-9EC4-6C3C5569BB8C}"/>
          </ac:spMkLst>
        </pc:spChg>
        <pc:spChg chg="mod">
          <ac:chgData name="Mattia Checchin" userId="b2613d97-6710-485b-baa9-741ffdf1a5b5" providerId="ADAL" clId="{FCF37A12-BF87-49B2-9BF0-8F00BF8F44B4}" dt="2018-10-04T22:07:40.987" v="2832" actId="404"/>
          <ac:spMkLst>
            <pc:docMk/>
            <pc:sldMk cId="4080462752" sldId="335"/>
            <ac:spMk id="12" creationId="{39DAD815-3F04-4F0C-9732-85C6D5E7C133}"/>
          </ac:spMkLst>
        </pc:spChg>
        <pc:spChg chg="mod">
          <ac:chgData name="Mattia Checchin" userId="b2613d97-6710-485b-baa9-741ffdf1a5b5" providerId="ADAL" clId="{FCF37A12-BF87-49B2-9BF0-8F00BF8F44B4}" dt="2018-10-04T22:08:30.099" v="2843" actId="1076"/>
          <ac:spMkLst>
            <pc:docMk/>
            <pc:sldMk cId="4080462752" sldId="335"/>
            <ac:spMk id="14" creationId="{6A6A6265-8C66-4F1F-A5A9-CDC66FC08119}"/>
          </ac:spMkLst>
        </pc:spChg>
        <pc:spChg chg="mod">
          <ac:chgData name="Mattia Checchin" userId="b2613d97-6710-485b-baa9-741ffdf1a5b5" providerId="ADAL" clId="{FCF37A12-BF87-49B2-9BF0-8F00BF8F44B4}" dt="2018-10-04T22:07:54.309" v="2836" actId="404"/>
          <ac:spMkLst>
            <pc:docMk/>
            <pc:sldMk cId="4080462752" sldId="335"/>
            <ac:spMk id="15" creationId="{AC7064F4-F5FE-48C0-9C88-80D321F543D7}"/>
          </ac:spMkLst>
        </pc:spChg>
        <pc:spChg chg="mod">
          <ac:chgData name="Mattia Checchin" userId="b2613d97-6710-485b-baa9-741ffdf1a5b5" providerId="ADAL" clId="{FCF37A12-BF87-49B2-9BF0-8F00BF8F44B4}" dt="2018-10-04T22:07:54.309" v="2836" actId="404"/>
          <ac:spMkLst>
            <pc:docMk/>
            <pc:sldMk cId="4080462752" sldId="335"/>
            <ac:spMk id="16" creationId="{3E855D52-D3EE-4297-BB2A-DE633B3C4B6F}"/>
          </ac:spMkLst>
        </pc:spChg>
        <pc:spChg chg="mod">
          <ac:chgData name="Mattia Checchin" userId="b2613d97-6710-485b-baa9-741ffdf1a5b5" providerId="ADAL" clId="{FCF37A12-BF87-49B2-9BF0-8F00BF8F44B4}" dt="2018-10-04T22:08:08.679" v="2840" actId="1076"/>
          <ac:spMkLst>
            <pc:docMk/>
            <pc:sldMk cId="4080462752" sldId="335"/>
            <ac:spMk id="38" creationId="{8720CBAD-AD2F-4D56-9022-650811A57A7B}"/>
          </ac:spMkLst>
        </pc:spChg>
        <pc:spChg chg="mod">
          <ac:chgData name="Mattia Checchin" userId="b2613d97-6710-485b-baa9-741ffdf1a5b5" providerId="ADAL" clId="{FCF37A12-BF87-49B2-9BF0-8F00BF8F44B4}" dt="2018-10-04T22:07:54.309" v="2836" actId="404"/>
          <ac:spMkLst>
            <pc:docMk/>
            <pc:sldMk cId="4080462752" sldId="335"/>
            <ac:spMk id="40" creationId="{F98C983D-E0F9-49AF-912B-D91AF3EF93E8}"/>
          </ac:spMkLst>
        </pc:spChg>
        <pc:spChg chg="add mod ord">
          <ac:chgData name="Mattia Checchin" userId="b2613d97-6710-485b-baa9-741ffdf1a5b5" providerId="ADAL" clId="{FCF37A12-BF87-49B2-9BF0-8F00BF8F44B4}" dt="2018-10-04T19:44:48.556" v="2006" actId="1076"/>
          <ac:spMkLst>
            <pc:docMk/>
            <pc:sldMk cId="4080462752" sldId="335"/>
            <ac:spMk id="41" creationId="{A4A580F1-55DD-43FC-9050-0D4723497547}"/>
          </ac:spMkLst>
        </pc:spChg>
        <pc:grpChg chg="add mod">
          <ac:chgData name="Mattia Checchin" userId="b2613d97-6710-485b-baa9-741ffdf1a5b5" providerId="ADAL" clId="{FCF37A12-BF87-49B2-9BF0-8F00BF8F44B4}" dt="2018-10-04T22:08:06.276" v="2839" actId="113"/>
          <ac:grpSpMkLst>
            <pc:docMk/>
            <pc:sldMk cId="4080462752" sldId="335"/>
            <ac:grpSpMk id="10" creationId="{6173E8DC-E70E-476C-BEBA-8E16FAB82817}"/>
          </ac:grpSpMkLst>
        </pc:grpChg>
        <pc:grpChg chg="add mod">
          <ac:chgData name="Mattia Checchin" userId="b2613d97-6710-485b-baa9-741ffdf1a5b5" providerId="ADAL" clId="{FCF37A12-BF87-49B2-9BF0-8F00BF8F44B4}" dt="2018-10-04T22:08:06.276" v="2839" actId="113"/>
          <ac:grpSpMkLst>
            <pc:docMk/>
            <pc:sldMk cId="4080462752" sldId="335"/>
            <ac:grpSpMk id="42" creationId="{8086BC1B-98DC-447A-BD2D-BEA1B75BAC89}"/>
          </ac:grpSpMkLst>
        </pc:grpChg>
        <pc:grpChg chg="add mod">
          <ac:chgData name="Mattia Checchin" userId="b2613d97-6710-485b-baa9-741ffdf1a5b5" providerId="ADAL" clId="{FCF37A12-BF87-49B2-9BF0-8F00BF8F44B4}" dt="2018-10-04T19:50:36.728" v="2075"/>
          <ac:grpSpMkLst>
            <pc:docMk/>
            <pc:sldMk cId="4080462752" sldId="335"/>
            <ac:grpSpMk id="43" creationId="{25A7BFB5-54C6-48DA-A740-76EE82FEDC03}"/>
          </ac:grpSpMkLst>
        </pc:grpChg>
        <pc:cxnChg chg="mod">
          <ac:chgData name="Mattia Checchin" userId="b2613d97-6710-485b-baa9-741ffdf1a5b5" providerId="ADAL" clId="{FCF37A12-BF87-49B2-9BF0-8F00BF8F44B4}" dt="2018-10-04T22:08:25.168" v="2842" actId="1582"/>
          <ac:cxnSpMkLst>
            <pc:docMk/>
            <pc:sldMk cId="4080462752" sldId="335"/>
            <ac:cxnSpMk id="13" creationId="{BD63925D-A51E-4B00-ADF6-197286C432A6}"/>
          </ac:cxnSpMkLst>
        </pc:cxnChg>
        <pc:cxnChg chg="mod">
          <ac:chgData name="Mattia Checchin" userId="b2613d97-6710-485b-baa9-741ffdf1a5b5" providerId="ADAL" clId="{FCF37A12-BF87-49B2-9BF0-8F00BF8F44B4}" dt="2018-10-04T22:08:53.889" v="2844" actId="1582"/>
          <ac:cxnSpMkLst>
            <pc:docMk/>
            <pc:sldMk cId="4080462752" sldId="335"/>
            <ac:cxnSpMk id="32" creationId="{32C6B1A6-DADF-490C-ABE8-7E8B8576F44F}"/>
          </ac:cxnSpMkLst>
        </pc:cxnChg>
        <pc:cxnChg chg="mod">
          <ac:chgData name="Mattia Checchin" userId="b2613d97-6710-485b-baa9-741ffdf1a5b5" providerId="ADAL" clId="{FCF37A12-BF87-49B2-9BF0-8F00BF8F44B4}" dt="2018-10-04T22:08:53.889" v="2844" actId="1582"/>
          <ac:cxnSpMkLst>
            <pc:docMk/>
            <pc:sldMk cId="4080462752" sldId="335"/>
            <ac:cxnSpMk id="33" creationId="{A22116FE-CE53-4FC7-B0BA-0C989066DCA1}"/>
          </ac:cxnSpMkLst>
        </pc:cxnChg>
        <pc:cxnChg chg="mod">
          <ac:chgData name="Mattia Checchin" userId="b2613d97-6710-485b-baa9-741ffdf1a5b5" providerId="ADAL" clId="{FCF37A12-BF87-49B2-9BF0-8F00BF8F44B4}" dt="2018-10-04T22:08:53.889" v="2844" actId="1582"/>
          <ac:cxnSpMkLst>
            <pc:docMk/>
            <pc:sldMk cId="4080462752" sldId="335"/>
            <ac:cxnSpMk id="34" creationId="{7EF01E83-A454-44B2-B62C-7BA512E28171}"/>
          </ac:cxnSpMkLst>
        </pc:cxnChg>
        <pc:cxnChg chg="mod">
          <ac:chgData name="Mattia Checchin" userId="b2613d97-6710-485b-baa9-741ffdf1a5b5" providerId="ADAL" clId="{FCF37A12-BF87-49B2-9BF0-8F00BF8F44B4}" dt="2018-10-04T22:08:53.889" v="2844" actId="1582"/>
          <ac:cxnSpMkLst>
            <pc:docMk/>
            <pc:sldMk cId="4080462752" sldId="335"/>
            <ac:cxnSpMk id="35" creationId="{B50052E8-F94A-4950-B101-0F84A668744E}"/>
          </ac:cxnSpMkLst>
        </pc:cxnChg>
      </pc:sldChg>
      <pc:sldChg chg="addSp modSp add">
        <pc:chgData name="Mattia Checchin" userId="b2613d97-6710-485b-baa9-741ffdf1a5b5" providerId="ADAL" clId="{FCF37A12-BF87-49B2-9BF0-8F00BF8F44B4}" dt="2018-10-05T00:44:05.381" v="4003" actId="1076"/>
        <pc:sldMkLst>
          <pc:docMk/>
          <pc:sldMk cId="1981807598" sldId="368"/>
        </pc:sldMkLst>
        <pc:spChg chg="mod">
          <ac:chgData name="Mattia Checchin" userId="b2613d97-6710-485b-baa9-741ffdf1a5b5" providerId="ADAL" clId="{FCF37A12-BF87-49B2-9BF0-8F00BF8F44B4}" dt="2018-10-05T00:44:00.092" v="4002" actId="1076"/>
          <ac:spMkLst>
            <pc:docMk/>
            <pc:sldMk cId="1981807598" sldId="368"/>
            <ac:spMk id="3" creationId="{34140B24-9B3C-C04D-AC3A-000F93F4E917}"/>
          </ac:spMkLst>
        </pc:spChg>
        <pc:spChg chg="add mod">
          <ac:chgData name="Mattia Checchin" userId="b2613d97-6710-485b-baa9-741ffdf1a5b5" providerId="ADAL" clId="{FCF37A12-BF87-49B2-9BF0-8F00BF8F44B4}" dt="2018-10-05T00:43:33.916" v="3995" actId="1076"/>
          <ac:spMkLst>
            <pc:docMk/>
            <pc:sldMk cId="1981807598" sldId="368"/>
            <ac:spMk id="7" creationId="{5C4296D0-2A7B-422C-9416-EEEE36EDC4E9}"/>
          </ac:spMkLst>
        </pc:spChg>
        <pc:picChg chg="mod">
          <ac:chgData name="Mattia Checchin" userId="b2613d97-6710-485b-baa9-741ffdf1a5b5" providerId="ADAL" clId="{FCF37A12-BF87-49B2-9BF0-8F00BF8F44B4}" dt="2018-10-05T00:44:05.381" v="4003" actId="1076"/>
          <ac:picMkLst>
            <pc:docMk/>
            <pc:sldMk cId="1981807598" sldId="368"/>
            <ac:picMk id="10" creationId="{DC42D795-53C5-8D4B-BC99-4B39E4AC195C}"/>
          </ac:picMkLst>
        </pc:picChg>
      </pc:sldChg>
      <pc:sldChg chg="modSp add">
        <pc:chgData name="Mattia Checchin" userId="b2613d97-6710-485b-baa9-741ffdf1a5b5" providerId="ADAL" clId="{FCF37A12-BF87-49B2-9BF0-8F00BF8F44B4}" dt="2018-10-05T00:47:39.973" v="4177" actId="20577"/>
        <pc:sldMkLst>
          <pc:docMk/>
          <pc:sldMk cId="1889488509" sldId="369"/>
        </pc:sldMkLst>
        <pc:spChg chg="mod">
          <ac:chgData name="Mattia Checchin" userId="b2613d97-6710-485b-baa9-741ffdf1a5b5" providerId="ADAL" clId="{FCF37A12-BF87-49B2-9BF0-8F00BF8F44B4}" dt="2018-10-05T00:47:39.973" v="4177" actId="20577"/>
          <ac:spMkLst>
            <pc:docMk/>
            <pc:sldMk cId="1889488509" sldId="369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10/7/18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10/7/18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05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26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09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100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85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96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CB511802-B3CA-442E-B5E3-1F0864984688}" type="datetime1">
              <a:rPr lang="en-US" altLang="en-US" smtClean="0"/>
              <a:t>10/7/18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2CE1D32D-C295-4486-B08A-B243990F7415}" type="datetime1">
              <a:rPr lang="en-US" altLang="en-US" smtClean="0"/>
              <a:t>10/7/18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06BC1D8D-A320-45E8-B97D-20EDAF64A8FB}" type="datetime1">
              <a:rPr lang="en-US" altLang="en-US" smtClean="0"/>
              <a:t>10/7/18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36F0398F-4EF8-44BA-B009-4CCF3058839B}" type="datetime1">
              <a:rPr lang="en-US" altLang="en-US" smtClean="0"/>
              <a:t>10/7/18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98812FE9-E76C-46B7-8CA3-7E829F04938B}" type="datetime1">
              <a:rPr lang="en-US" altLang="en-US" smtClean="0"/>
              <a:t>10/7/18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49A4E1DB-2875-4BDA-9223-89D3B7098F90}" type="datetime1">
              <a:rPr lang="en-US" altLang="en-US" smtClean="0"/>
              <a:t>10/7/18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0E91C897-E1BD-4BEE-874F-B45E6EF7CF43}" type="datetime1">
              <a:rPr lang="en-US" altLang="en-US" smtClean="0"/>
              <a:t>10/7/18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CE735E8-A24B-4547-A222-75B0B6BD0BCD}" type="datetime1">
              <a:rPr lang="en-US" altLang="en-US" smtClean="0"/>
              <a:t>10/7/18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E82714-378F-40D3-8D13-6A3C491162CD}" type="datetime1">
              <a:rPr lang="en-US" altLang="en-US" smtClean="0"/>
              <a:t>10/7/18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43F0A10C-2D12-495B-A5B8-582705B724C8}" type="datetime1">
              <a:rPr lang="en-US" altLang="en-US" smtClean="0"/>
              <a:t>10/7/18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29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1.png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681.png"/><Relationship Id="rId4" Type="http://schemas.openxmlformats.org/officeDocument/2006/relationships/image" Target="../media/image2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12" Type="http://schemas.openxmlformats.org/officeDocument/2006/relationships/image" Target="../media/image3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11" Type="http://schemas.openxmlformats.org/officeDocument/2006/relationships/image" Target="../media/image320.png"/><Relationship Id="rId5" Type="http://schemas.openxmlformats.org/officeDocument/2006/relationships/image" Target="../media/image34.gif"/><Relationship Id="rId10" Type="http://schemas.openxmlformats.org/officeDocument/2006/relationships/image" Target="../media/image310.png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21.png"/><Relationship Id="rId3" Type="http://schemas.openxmlformats.org/officeDocument/2006/relationships/image" Target="../media/image38.gif"/><Relationship Id="rId7" Type="http://schemas.openxmlformats.org/officeDocument/2006/relationships/image" Target="../media/image470.png"/><Relationship Id="rId12" Type="http://schemas.openxmlformats.org/officeDocument/2006/relationships/image" Target="../media/image3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00.png"/><Relationship Id="rId5" Type="http://schemas.openxmlformats.org/officeDocument/2006/relationships/image" Target="../media/image40.gif"/><Relationship Id="rId10" Type="http://schemas.openxmlformats.org/officeDocument/2006/relationships/image" Target="../media/image50.png"/><Relationship Id="rId4" Type="http://schemas.openxmlformats.org/officeDocument/2006/relationships/image" Target="../media/image39.gif"/><Relationship Id="rId9" Type="http://schemas.openxmlformats.org/officeDocument/2006/relationships/image" Target="../media/image49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7.gif"/><Relationship Id="rId7" Type="http://schemas.openxmlformats.org/officeDocument/2006/relationships/image" Target="../media/image70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1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1.png"/><Relationship Id="rId4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27.jpg"/><Relationship Id="rId7" Type="http://schemas.openxmlformats.org/officeDocument/2006/relationships/image" Target="../media/image300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28.jpg"/><Relationship Id="rId10" Type="http://schemas.openxmlformats.org/officeDocument/2006/relationships/image" Target="../media/image33.png"/><Relationship Id="rId9" Type="http://schemas.openxmlformats.org/officeDocument/2006/relationships/image" Target="../media/image3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2859087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Trapped Flux Sensitivity in the Low Amplitude Radio-Frequency Regime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473463"/>
            <a:ext cx="7526338" cy="3273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Mattia Checchin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EBD1F-B382-4F98-9E46-587EB686A2D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096125"/>
            <a:ext cx="9144000" cy="1767765"/>
            <a:chOff x="792480" y="5046980"/>
            <a:chExt cx="7688580" cy="1486395"/>
          </a:xfrm>
        </p:grpSpPr>
        <p:pic>
          <p:nvPicPr>
            <p:cNvPr id="1027" name="Picture 3" descr="ff16b038be4611b17e3be7db75756d33926c1f50@zimbra">
              <a:extLst>
                <a:ext uri="{FF2B5EF4-FFF2-40B4-BE49-F238E27FC236}">
                  <a16:creationId xmlns:a16="http://schemas.microsoft.com/office/drawing/2014/main" id="{DC3D5965-24FF-4D57-B2EF-5AFD4BE669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67"/>
            <a:stretch/>
          </p:blipFill>
          <p:spPr bwMode="auto">
            <a:xfrm>
              <a:off x="6507480" y="5047475"/>
              <a:ext cx="1973580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29CE83-5E71-4EF3-97B9-89AE2D994844}"/>
                </a:ext>
              </a:extLst>
            </p:cNvPr>
            <p:cNvGrpSpPr/>
            <p:nvPr/>
          </p:nvGrpSpPr>
          <p:grpSpPr>
            <a:xfrm>
              <a:off x="792480" y="5046980"/>
              <a:ext cx="5715000" cy="1486395"/>
              <a:chOff x="3032760" y="4064000"/>
              <a:chExt cx="5715000" cy="148639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E970365-4204-425D-B85F-CF49395E5B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852"/>
              <a:stretch/>
            </p:blipFill>
            <p:spPr>
              <a:xfrm>
                <a:off x="6507480" y="4064000"/>
                <a:ext cx="2240280" cy="1486395"/>
              </a:xfrm>
              <a:prstGeom prst="rect">
                <a:avLst/>
              </a:prstGeom>
            </p:spPr>
          </p:pic>
          <p:pic>
            <p:nvPicPr>
              <p:cNvPr id="10" name="Picture 3" descr="ff16b038be4611b17e3be7db75756d33926c1f50@zimbra">
                <a:extLst>
                  <a:ext uri="{FF2B5EF4-FFF2-40B4-BE49-F238E27FC236}">
                    <a16:creationId xmlns:a16="http://schemas.microsoft.com/office/drawing/2014/main" id="{1D46C464-8258-452E-9671-89DEB4742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9200"/>
              <a:stretch/>
            </p:blipFill>
            <p:spPr bwMode="auto">
              <a:xfrm>
                <a:off x="3032760" y="4064495"/>
                <a:ext cx="3474720" cy="148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Mattia Checchin | Thin Films SRF Workshop, LNL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23" name="Title 28"/>
          <p:cNvSpPr>
            <a:spLocks noGrp="1"/>
          </p:cNvSpPr>
          <p:nvPr>
            <p:ph type="title"/>
          </p:nvPr>
        </p:nvSpPr>
        <p:spPr bwMode="auto">
          <a:xfrm>
            <a:off x="228600" y="103664"/>
            <a:ext cx="8686800" cy="6417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Motion equation of a vortex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749" y="1569644"/>
            <a:ext cx="3947231" cy="3797901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/>
        </p:nvSpPr>
        <p:spPr>
          <a:xfrm>
            <a:off x="7289211" y="2142582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21809" y="2226760"/>
            <a:ext cx="10262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Pinning Center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7289211" y="3662606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21809" y="3746784"/>
            <a:ext cx="10262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Pinning Center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89011" y="2265320"/>
            <a:ext cx="3291840" cy="20391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1245" y="1268058"/>
            <a:ext cx="4959155" cy="4209904"/>
            <a:chOff x="185391" y="1031346"/>
            <a:chExt cx="4959155" cy="42099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85391" y="1633886"/>
                  <a:ext cx="4959155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acc>
                          <m:accPr>
                            <m:chr m:val="̈"/>
                            <m:ctrlP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acc>
                          <m:accPr>
                            <m:chr m:val="̇"/>
                            <m:ctrlP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𝐿𝑜𝑟𝑒𝑛𝑡𝑧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391" y="1633886"/>
                  <a:ext cx="4959155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28600" y="2932926"/>
                  <a:ext cx="4181119" cy="2308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 algn="just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The pinning constant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</m:oMath>
                  </a14:m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is depth-dependent </a:t>
                  </a:r>
                  <a:endParaRPr lang="en-US" i="1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lvl="1" algn="just"/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</m:oMath>
                  </a14:m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i="1" dirty="0">
                      <a:solidFill>
                        <a:srgbClr val="C00000"/>
                      </a:solidFill>
                    </a:rPr>
                    <a:t>flexible vortex line</a:t>
                  </a:r>
                </a:p>
                <a:p>
                  <a:pPr algn="just"/>
                  <a:endParaRPr lang="en-US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  <a:p>
                  <a:pPr marL="342900" indent="-342900" algn="just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Multiple pinning centers per flux line can be considered</a:t>
                  </a: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" y="2932926"/>
                  <a:ext cx="4181119" cy="2308324"/>
                </a:xfrm>
                <a:prstGeom prst="rect">
                  <a:avLst/>
                </a:prstGeom>
                <a:blipFill>
                  <a:blip r:embed="rId6"/>
                  <a:stretch>
                    <a:fillRect l="-2041" t="-2111" r="-2187" b="-50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224920" y="2315168"/>
                  <a:ext cx="4789679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C00000"/>
                      </a:solidFill>
                    </a:rPr>
                    <a:t>Solution valid for </a:t>
                  </a:r>
                  <a14:m>
                    <m:oMath xmlns:m="http://schemas.openxmlformats.org/officeDocument/2006/math">
                      <m:r>
                        <a:rPr lang="en-US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&lt;∞</m:t>
                      </m:r>
                    </m:oMath>
                  </a14:m>
                  <a:r>
                    <a:rPr lang="en-US" dirty="0">
                      <a:solidFill>
                        <a:srgbClr val="C00000"/>
                      </a:solidFill>
                    </a:rPr>
                    <a:t> domain</a:t>
                  </a: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920" y="2315168"/>
                  <a:ext cx="4789679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908" t="-10667" r="-636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228600" y="1031346"/>
              <a:ext cx="47892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The motion equation has form: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821809" y="1062157"/>
                <a:ext cx="11368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809" y="1062157"/>
                <a:ext cx="1136850" cy="461665"/>
              </a:xfrm>
              <a:prstGeom prst="rect">
                <a:avLst/>
              </a:prstGeom>
              <a:blipFill>
                <a:blip r:embed="rId8"/>
                <a:stretch>
                  <a:fillRect r="-1070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6494112" y="1580384"/>
            <a:ext cx="1590197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828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8600" y="843837"/>
                <a:ext cx="8686801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The complex resistivity of the vortex line follows from the calculation of the apparent power (active plus reactive power) :</a:t>
                </a:r>
              </a:p>
              <a:p>
                <a:pPr algn="just"/>
                <a:endParaRPr lang="en-US" sz="32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just"/>
                <a:endParaRPr lang="en-US" sz="32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just"/>
                <a:endParaRPr lang="en-US" sz="1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just"/>
                <a:endParaRPr lang="en-US" sz="1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just"/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The vortex surface impedance (using the classic definition of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) is then: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843837"/>
                <a:ext cx="8686801" cy="2400657"/>
              </a:xfrm>
              <a:prstGeom prst="rect">
                <a:avLst/>
              </a:prstGeom>
              <a:blipFill>
                <a:blip r:embed="rId3"/>
                <a:stretch>
                  <a:fillRect l="-912" t="-1523" r="-842" b="-4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13888" y="1744631"/>
                <a:ext cx="7516225" cy="790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𝜂𝜔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𝜂𝜔</m:t>
                          </m:r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8" y="1744631"/>
                <a:ext cx="7516225" cy="7904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09840" y="5247821"/>
                <a:ext cx="18108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Number of vortices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den>
                    </m:f>
                  </m:oMath>
                </a14:m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40" y="5247821"/>
                <a:ext cx="1810893" cy="646331"/>
              </a:xfrm>
              <a:prstGeom prst="rect">
                <a:avLst/>
              </a:prstGeom>
              <a:blipFill>
                <a:blip r:embed="rId5"/>
                <a:stretch>
                  <a:fillRect t="-24528" r="-13131" b="-100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062821" y="5243197"/>
            <a:ext cx="4864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Vortex impedance weighted over normal distributions of pinning positions and strengths</a:t>
            </a:r>
          </a:p>
        </p:txBody>
      </p:sp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Vortex surface impedance 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Mattia Checchin | Thin Films SRF Workshop, LNL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27" name="Rectangle 26"/>
          <p:cNvSpPr/>
          <p:nvPr/>
        </p:nvSpPr>
        <p:spPr>
          <a:xfrm>
            <a:off x="185391" y="6024285"/>
            <a:ext cx="57298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1600" dirty="0">
                <a:solidFill>
                  <a:srgbClr val="331EFE"/>
                </a:solidFill>
              </a:rPr>
              <a:t>M. Checchin </a:t>
            </a:r>
            <a:r>
              <a:rPr lang="en-US" sz="1600" i="1" dirty="0">
                <a:solidFill>
                  <a:srgbClr val="331EFE"/>
                </a:solidFill>
              </a:rPr>
              <a:t>et al</a:t>
            </a:r>
            <a:r>
              <a:rPr lang="en-US" sz="1600" dirty="0">
                <a:solidFill>
                  <a:srgbClr val="331EFE"/>
                </a:solidFill>
              </a:rPr>
              <a:t>., </a:t>
            </a:r>
            <a:r>
              <a:rPr lang="en-US" sz="1600" dirty="0" err="1">
                <a:solidFill>
                  <a:srgbClr val="331EFE"/>
                </a:solidFill>
              </a:rPr>
              <a:t>Supercond</a:t>
            </a:r>
            <a:r>
              <a:rPr lang="en-US" sz="1600" dirty="0">
                <a:solidFill>
                  <a:srgbClr val="331EFE"/>
                </a:solidFill>
              </a:rPr>
              <a:t>. Sci. Technol. </a:t>
            </a:r>
            <a:r>
              <a:rPr lang="en-US" sz="1600" b="1" dirty="0">
                <a:solidFill>
                  <a:srgbClr val="331EFE"/>
                </a:solidFill>
              </a:rPr>
              <a:t>30</a:t>
            </a:r>
            <a:r>
              <a:rPr lang="en-US" sz="1600" dirty="0">
                <a:solidFill>
                  <a:srgbClr val="331EFE"/>
                </a:solidFill>
              </a:rPr>
              <a:t>, 034003 (2017)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4542" y="3491499"/>
            <a:ext cx="8354916" cy="1531897"/>
            <a:chOff x="345549" y="3558575"/>
            <a:chExt cx="8354916" cy="1531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345549" y="3631412"/>
                  <a:ext cx="8354916" cy="13919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d>
                          <m:dPr>
                            <m:ctrlPr>
                              <a:rPr lang="en-US" sz="220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US" sz="2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2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Sup>
                              <m:sSubSupPr>
                                <m:ctrlPr>
                                  <a:rPr lang="en-US" sz="2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2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limLoc m:val="undOvr"/>
                            <m:ctrlPr>
                              <a:rPr lang="en-US" sz="22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en-US" sz="22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sSubSup>
                              <m:sSubSup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∨</m:t>
                                </m:r>
                              </m:sup>
                            </m:sSubSup>
                          </m:sup>
                          <m:e>
                            <m:nary>
                              <m:naryPr>
                                <m:limLoc m:val="undOvr"/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Sup>
                                  <m:sSubSupPr>
                                    <m:ctrlP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∧</m:t>
                                    </m:r>
                                  </m:sup>
                                </m:sSubSup>
                              </m:sub>
                              <m:sup>
                                <m:sSubSup>
                                  <m:sSubSupPr>
                                    <m:ctrlP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∨</m:t>
                                    </m:r>
                                  </m:sup>
                                </m:sSubSup>
                              </m:sup>
                              <m:e>
                                <m:r>
                                  <a:rPr lang="en-US" sz="220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</m:nary>
                          </m:e>
                        </m:nary>
                        <m:nary>
                          <m:naryPr>
                            <m:limLoc m:val="undOvr"/>
                            <m:ctrlPr>
                              <a:rPr lang="en-US" sz="22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en-US" sz="22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sSubSup>
                              <m:sSubSupPr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∨</m:t>
                                </m:r>
                              </m:sup>
                            </m:sSubSup>
                          </m:sup>
                          <m:e>
                            <m:nary>
                              <m:naryPr>
                                <m:limLoc m:val="undOvr"/>
                                <m:ctrlP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Sup>
                                  <m:sSubSupPr>
                                    <m:ctrlP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∧</m:t>
                                    </m:r>
                                  </m:sup>
                                </m:sSubSup>
                              </m:sub>
                              <m:sup>
                                <m:sSubSup>
                                  <m:sSubSupPr>
                                    <m:ctrlP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∨</m:t>
                                    </m:r>
                                  </m:sup>
                                </m:sSubSup>
                              </m:sup>
                              <m:e>
                                <m:f>
                                  <m:fPr>
                                    <m:ctrlP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∏"/>
                                        <m:limLoc m:val="subSup"/>
                                        <m:ctrlP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=0</m:t>
                                        </m:r>
                                      </m:sub>
                                      <m:sup>
                                        <m: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Γ</m:t>
                                        </m:r>
                                        <m:d>
                                          <m:dPr>
                                            <m:ctrlPr>
                                              <a:rPr lang="el-GR" sz="2200" i="1">
                                                <a:solidFill>
                                                  <a:schemeClr val="accent6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l-GR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m:rPr>
                                            <m:sty m:val="p"/>
                                          </m:rPr>
                                          <a:rPr lang="el-GR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  <m:d>
                                          <m:dPr>
                                            <m:ctrlPr>
                                              <a:rPr lang="el-GR" sz="2200" i="1">
                                                <a:solidFill>
                                                  <a:schemeClr val="accent6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l-GR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𝑈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el-GR" sz="2200" i="1">
                                                        <a:solidFill>
                                                          <a:schemeClr val="accent6">
                                                            <a:lumMod val="5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200" i="1">
                                                        <a:solidFill>
                                                          <a:schemeClr val="accent6">
                                                            <a:lumMod val="5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0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200" i="1">
                                                        <a:solidFill>
                                                          <a:schemeClr val="accent6">
                                                            <a:lumMod val="5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trlP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en-US" sz="2200" i="1">
                                            <a:solidFill>
                                              <a:schemeClr val="accent6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sup>
                                      <m:e>
                                        <m:f>
                                          <m:fPr>
                                            <m:ctrlPr>
                                              <a:rPr lang="en-US" sz="2200" i="1">
                                                <a:solidFill>
                                                  <a:schemeClr val="accent6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p>
                                              <m:sSupPr>
                                                <m:ctrlPr>
                                                  <a:rPr lang="en-US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𝑒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f>
                                                  <m:fPr>
                                                    <m:type m:val="lin"/>
                                                    <m:ctrlPr>
                                                      <a:rPr lang="en-US" sz="2200" i="1">
                                                        <a:solidFill>
                                                          <a:schemeClr val="accent6">
                                                            <a:lumMod val="5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r>
                                                      <a:rPr lang="en-US" sz="2200" i="1">
                                                        <a:solidFill>
                                                          <a:schemeClr val="accent6">
                                                            <a:lumMod val="5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𝑧</m:t>
                                                    </m:r>
                                                  </m:num>
                                                  <m:den>
                                                    <m:r>
                                                      <a:rPr lang="en-US" sz="2200" i="1">
                                                        <a:solidFill>
                                                          <a:schemeClr val="accent6">
                                                            <a:lumMod val="5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𝜆</m:t>
                                                    </m:r>
                                                  </m:den>
                                                </m:f>
                                              </m:sup>
                                            </m:sSup>
                                          </m:num>
                                          <m:den>
                                            <m:r>
                                              <a:rPr lang="en-US" sz="2200" i="1">
                                                <a:solidFill>
                                                  <a:schemeClr val="accent6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  <m:r>
                                                  <a:rPr lang="en-US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200" i="1">
                                                    <a:solidFill>
                                                      <a:schemeClr val="accent6">
                                                        <a:lumMod val="5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</m:d>
                                          </m:den>
                                        </m:f>
                                      </m:e>
                                    </m:nary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𝑑𝑧</m:t>
                                    </m:r>
                                  </m:den>
                                </m:f>
                              </m:e>
                            </m:nary>
                            <m:r>
                              <a:rPr lang="en-US" sz="22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l-GR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l-GR" sz="220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22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l-GR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2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</m:t>
                            </m:r>
                            <m:r>
                              <a:rPr lang="en-US" sz="22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l-GR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l-GR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22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l-GR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2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549" y="3631412"/>
                  <a:ext cx="8354916" cy="139198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3"/>
            <p:cNvSpPr/>
            <p:nvPr/>
          </p:nvSpPr>
          <p:spPr>
            <a:xfrm>
              <a:off x="409840" y="3558575"/>
              <a:ext cx="8238860" cy="153189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Arrow Connector 25"/>
          <p:cNvCxnSpPr>
            <a:stCxn id="25" idx="0"/>
          </p:cNvCxnSpPr>
          <p:nvPr/>
        </p:nvCxnSpPr>
        <p:spPr>
          <a:xfrm flipV="1">
            <a:off x="1315287" y="4712623"/>
            <a:ext cx="261827" cy="53519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8" idx="0"/>
          </p:cNvCxnSpPr>
          <p:nvPr/>
        </p:nvCxnSpPr>
        <p:spPr>
          <a:xfrm flipH="1" flipV="1">
            <a:off x="5936105" y="4617625"/>
            <a:ext cx="558870" cy="62557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454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4878-2D8D-4EA4-BD1D-2C22EE173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trapped flux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DE2F0-F7EA-46E1-A8BE-A91F39AC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E3CBD-D4CD-40EB-8A39-92394ACC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4EA3D4D-4156-4292-A4DC-ED47D6C6C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87" t="8930" r="15065"/>
          <a:stretch/>
        </p:blipFill>
        <p:spPr>
          <a:xfrm>
            <a:off x="1723787" y="909046"/>
            <a:ext cx="5772626" cy="5229051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8F99E2-13B2-4040-B4D0-4CD1D29933CE}"/>
              </a:ext>
            </a:extLst>
          </p:cNvPr>
          <p:cNvSpPr/>
          <p:nvPr/>
        </p:nvSpPr>
        <p:spPr>
          <a:xfrm>
            <a:off x="228600" y="5971927"/>
            <a:ext cx="5000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600" dirty="0">
                <a:solidFill>
                  <a:srgbClr val="331EFE"/>
                </a:solidFill>
              </a:rPr>
              <a:t>M. Checchin </a:t>
            </a:r>
            <a:r>
              <a:rPr lang="en-US" sz="1600" i="1" dirty="0">
                <a:solidFill>
                  <a:srgbClr val="331EFE"/>
                </a:solidFill>
              </a:rPr>
              <a:t>et al</a:t>
            </a:r>
            <a:r>
              <a:rPr lang="en-US" sz="1600" dirty="0">
                <a:solidFill>
                  <a:srgbClr val="331EFE"/>
                </a:solidFill>
              </a:rPr>
              <a:t>., </a:t>
            </a:r>
            <a:r>
              <a:rPr lang="fr-FR" sz="1600" dirty="0" err="1">
                <a:solidFill>
                  <a:srgbClr val="331EFE"/>
                </a:solidFill>
              </a:rPr>
              <a:t>Appl</a:t>
            </a:r>
            <a:r>
              <a:rPr lang="fr-FR" sz="1600" dirty="0">
                <a:solidFill>
                  <a:srgbClr val="331EFE"/>
                </a:solidFill>
              </a:rPr>
              <a:t>. Phys. </a:t>
            </a:r>
            <a:r>
              <a:rPr lang="fr-FR" sz="1600" dirty="0" err="1">
                <a:solidFill>
                  <a:srgbClr val="331EFE"/>
                </a:solidFill>
              </a:rPr>
              <a:t>Lett</a:t>
            </a:r>
            <a:r>
              <a:rPr lang="fr-FR" sz="1600" dirty="0">
                <a:solidFill>
                  <a:srgbClr val="331EFE"/>
                </a:solidFill>
              </a:rPr>
              <a:t>. </a:t>
            </a:r>
            <a:r>
              <a:rPr lang="fr-FR" sz="1600" b="1" dirty="0">
                <a:solidFill>
                  <a:srgbClr val="331EFE"/>
                </a:solidFill>
              </a:rPr>
              <a:t>112</a:t>
            </a:r>
            <a:r>
              <a:rPr lang="fr-FR" sz="1600" dirty="0">
                <a:solidFill>
                  <a:srgbClr val="331EFE"/>
                </a:solidFill>
              </a:rPr>
              <a:t>, 072601 (2018)</a:t>
            </a:r>
            <a:endParaRPr lang="en-US" sz="1600" dirty="0">
              <a:solidFill>
                <a:srgbClr val="331E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24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Mean-free-path dependence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Mattia Checchin | Thin Films SRF Workshop, LNL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56300" y="935156"/>
            <a:ext cx="4357848" cy="3363736"/>
            <a:chOff x="4652479" y="2830661"/>
            <a:chExt cx="4357848" cy="33637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2479" y="2830661"/>
              <a:ext cx="4357848" cy="33637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25143" y="3342247"/>
              <a:ext cx="9605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Pinning</a:t>
              </a:r>
            </a:p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regime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013168" y="4028989"/>
              <a:ext cx="186706" cy="320374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530530" y="3342247"/>
              <a:ext cx="11406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Flux-flow</a:t>
              </a:r>
            </a:p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regime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7647389" y="4053082"/>
              <a:ext cx="186706" cy="38521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1392" y="1208021"/>
                <a:ext cx="4804039" cy="4140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27432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Small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– </a:t>
                </a:r>
                <a:r>
                  <a:rPr lang="en-US" sz="2200" i="1" u="sng" dirty="0">
                    <a:solidFill>
                      <a:srgbClr val="C00000"/>
                    </a:solidFill>
                  </a:rPr>
                  <a:t>pinning regime</a:t>
                </a:r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2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1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1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i="1" dirty="0">
                    <a:solidFill>
                      <a:schemeClr val="accent6">
                        <a:lumMod val="50000"/>
                      </a:schemeClr>
                    </a:solidFill>
                  </a:rPr>
                  <a:t> increases with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sz="2200" i="1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27432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Large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– </a:t>
                </a:r>
                <a:r>
                  <a:rPr lang="en-US" sz="2200" i="1" u="sng" dirty="0">
                    <a:solidFill>
                      <a:srgbClr val="C00000"/>
                    </a:solidFill>
                  </a:rPr>
                  <a:t>flux-flow regime</a:t>
                </a:r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1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1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i="1" dirty="0">
                    <a:solidFill>
                      <a:schemeClr val="accent6">
                        <a:lumMod val="50000"/>
                      </a:schemeClr>
                    </a:solidFill>
                  </a:rPr>
                  <a:t> decreases with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sz="220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92" y="1208021"/>
                <a:ext cx="4804039" cy="4140301"/>
              </a:xfrm>
              <a:prstGeom prst="rect">
                <a:avLst/>
              </a:prstGeom>
              <a:blipFill>
                <a:blip r:embed="rId3"/>
                <a:stretch>
                  <a:fillRect l="-1396" t="-1031" b="-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83" y="4608557"/>
            <a:ext cx="1056109" cy="16178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307" y="4644214"/>
            <a:ext cx="1028702" cy="15758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140" y="4644215"/>
            <a:ext cx="1028893" cy="1576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462145" y="4354741"/>
                <a:ext cx="12005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sz="1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500 </m:t>
                      </m:r>
                      <m:r>
                        <a:rPr lang="en-US" sz="1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𝑛𝑚</m:t>
                      </m:r>
                    </m:oMath>
                  </m:oMathPara>
                </a14:m>
                <a:endPara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145" y="4354741"/>
                <a:ext cx="1200521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>
            <a:off x="5079158" y="5120136"/>
            <a:ext cx="376202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235098" y="4354741"/>
                <a:ext cx="1101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sz="1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70 </m:t>
                      </m:r>
                      <m:r>
                        <a:rPr lang="en-US" sz="1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𝑛𝑚</m:t>
                      </m:r>
                    </m:oMath>
                  </m:oMathPara>
                </a14:m>
                <a:endPara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098" y="4354741"/>
                <a:ext cx="1101135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021404" y="4352224"/>
                <a:ext cx="1001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sz="1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5 </m:t>
                      </m:r>
                      <m:r>
                        <a:rPr lang="en-US" sz="1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𝑛𝑚</m:t>
                      </m:r>
                    </m:oMath>
                  </m:oMathPara>
                </a14:m>
                <a:endPara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404" y="4352224"/>
                <a:ext cx="1001749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405123" y="4819675"/>
            <a:ext cx="801823" cy="338554"/>
            <a:chOff x="8389883" y="1238275"/>
            <a:chExt cx="801823" cy="338554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8490232" y="1540211"/>
              <a:ext cx="558351" cy="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389883" y="1238275"/>
              <a:ext cx="801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Pinning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21920" y="5794741"/>
            <a:ext cx="50003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/>
            <a:r>
              <a:rPr lang="en-US" sz="1400" dirty="0">
                <a:solidFill>
                  <a:srgbClr val="331EFE"/>
                </a:solidFill>
              </a:rPr>
              <a:t>M. Checchin </a:t>
            </a:r>
            <a:r>
              <a:rPr lang="en-US" sz="1400" i="1" dirty="0">
                <a:solidFill>
                  <a:srgbClr val="331EFE"/>
                </a:solidFill>
              </a:rPr>
              <a:t>et al</a:t>
            </a:r>
            <a:r>
              <a:rPr lang="en-US" sz="1400" dirty="0">
                <a:solidFill>
                  <a:srgbClr val="331EFE"/>
                </a:solidFill>
              </a:rPr>
              <a:t>., </a:t>
            </a:r>
            <a:r>
              <a:rPr lang="en-US" sz="1400" dirty="0" err="1">
                <a:solidFill>
                  <a:srgbClr val="331EFE"/>
                </a:solidFill>
              </a:rPr>
              <a:t>Supercond</a:t>
            </a:r>
            <a:r>
              <a:rPr lang="en-US" sz="1400" dirty="0">
                <a:solidFill>
                  <a:srgbClr val="331EFE"/>
                </a:solidFill>
              </a:rPr>
              <a:t>. Sci. Technol. </a:t>
            </a:r>
            <a:r>
              <a:rPr lang="en-US" sz="1400" b="1" dirty="0">
                <a:solidFill>
                  <a:srgbClr val="331EFE"/>
                </a:solidFill>
              </a:rPr>
              <a:t>30</a:t>
            </a:r>
            <a:r>
              <a:rPr lang="en-US" sz="1400" dirty="0">
                <a:solidFill>
                  <a:srgbClr val="331EFE"/>
                </a:solidFill>
              </a:rPr>
              <a:t>, 034003 (2017)</a:t>
            </a:r>
          </a:p>
          <a:p>
            <a:pPr marL="0" lvl="1"/>
            <a:r>
              <a:rPr lang="en-US" sz="1400" dirty="0">
                <a:solidFill>
                  <a:srgbClr val="331EFE"/>
                </a:solidFill>
              </a:rPr>
              <a:t>M. Martinello </a:t>
            </a:r>
            <a:r>
              <a:rPr lang="en-US" sz="1400" i="1" dirty="0">
                <a:solidFill>
                  <a:srgbClr val="331EFE"/>
                </a:solidFill>
              </a:rPr>
              <a:t>et al</a:t>
            </a:r>
            <a:r>
              <a:rPr lang="en-US" sz="1400" dirty="0">
                <a:solidFill>
                  <a:srgbClr val="331EFE"/>
                </a:solidFill>
              </a:rPr>
              <a:t>., App. Phys. Lett. </a:t>
            </a:r>
            <a:r>
              <a:rPr lang="en-US" sz="1400" b="1" dirty="0">
                <a:solidFill>
                  <a:srgbClr val="331EFE"/>
                </a:solidFill>
              </a:rPr>
              <a:t>109</a:t>
            </a:r>
            <a:r>
              <a:rPr lang="en-US" sz="1400" dirty="0">
                <a:solidFill>
                  <a:srgbClr val="331EFE"/>
                </a:solidFill>
              </a:rPr>
              <a:t>, 062601 (2016)</a:t>
            </a:r>
          </a:p>
        </p:txBody>
      </p:sp>
    </p:spTree>
    <p:extLst>
      <p:ext uri="{BB962C8B-B14F-4D97-AF65-F5344CB8AC3E}">
        <p14:creationId xmlns:p14="http://schemas.microsoft.com/office/powerpoint/2010/main" val="2183538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Frequency dependence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Mattia Checchin | Thin Films SRF Workshop, LNL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2437" y="1094651"/>
                <a:ext cx="4226489" cy="467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27432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– </a:t>
                </a:r>
                <a:r>
                  <a:rPr lang="en-US" i="1" u="sng" dirty="0">
                    <a:solidFill>
                      <a:srgbClr val="C00000"/>
                    </a:solidFill>
                  </a:rPr>
                  <a:t>pinning regime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1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indent="-27432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– </a:t>
                </a:r>
                <a:r>
                  <a:rPr lang="en-US" i="1" u="sng" dirty="0">
                    <a:solidFill>
                      <a:srgbClr val="C00000"/>
                    </a:solidFill>
                  </a:rPr>
                  <a:t>flux-flow regime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2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𝑐𝑜𝑛𝑠𝑡𝑎𝑛𝑡</m:t>
                      </m:r>
                    </m:oMath>
                  </m:oMathPara>
                </a14:m>
                <a:endParaRPr lang="en-US" sz="22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lvl="1"/>
                <a:endParaRPr lang="en-US" sz="1100" i="1" dirty="0">
                  <a:solidFill>
                    <a:srgbClr val="C00000"/>
                  </a:solidFill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ysClr val="windowText" lastClr="000000"/>
                    </a:solidFill>
                  </a:rPr>
                  <a:t>Intermediate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>
                    <a:solidFill>
                      <a:sysClr val="windowText" lastClr="000000"/>
                    </a:solidFill>
                  </a:rPr>
                  <a:t>: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the frequency dependence is rather complex!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ysClr val="windowText" lastClr="000000"/>
                  </a:solidFill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ysClr val="windowText" lastClr="000000"/>
                    </a:solidFill>
                  </a:rPr>
                  <a:t>As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>
                    <a:solidFill>
                      <a:sysClr val="windowText" lastClr="000000"/>
                    </a:solidFill>
                  </a:rPr>
                  <a:t> increases: 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higher peak value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ysClr val="windowText" lastClr="000000"/>
                    </a:solidFill>
                  </a:rPr>
                  <a:t>peak at lower </a:t>
                </a:r>
                <a:r>
                  <a:rPr lang="en-US" sz="2000" dirty="0" err="1">
                    <a:solidFill>
                      <a:sysClr val="windowText" lastClr="000000"/>
                    </a:solidFill>
                  </a:rPr>
                  <a:t>mfp</a:t>
                </a:r>
                <a:r>
                  <a:rPr lang="en-US" sz="2000" dirty="0">
                    <a:solidFill>
                      <a:sysClr val="windowText" lastClr="000000"/>
                    </a:solidFill>
                  </a:rPr>
                  <a:t> values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37" y="1094651"/>
                <a:ext cx="4226489" cy="4678204"/>
              </a:xfrm>
              <a:prstGeom prst="rect">
                <a:avLst/>
              </a:prstGeom>
              <a:blipFill>
                <a:blip r:embed="rId3"/>
                <a:stretch>
                  <a:fillRect l="-1873" t="-1043" r="-1441" b="-1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228600" y="5971927"/>
            <a:ext cx="5000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600" dirty="0">
                <a:solidFill>
                  <a:srgbClr val="331EFE"/>
                </a:solidFill>
              </a:rPr>
              <a:t>M. Checchin </a:t>
            </a:r>
            <a:r>
              <a:rPr lang="en-US" sz="1600" i="1" dirty="0">
                <a:solidFill>
                  <a:srgbClr val="331EFE"/>
                </a:solidFill>
              </a:rPr>
              <a:t>et al</a:t>
            </a:r>
            <a:r>
              <a:rPr lang="en-US" sz="1600" dirty="0">
                <a:solidFill>
                  <a:srgbClr val="331EFE"/>
                </a:solidFill>
              </a:rPr>
              <a:t>., </a:t>
            </a:r>
            <a:r>
              <a:rPr lang="fr-FR" sz="1600" dirty="0" err="1">
                <a:solidFill>
                  <a:srgbClr val="331EFE"/>
                </a:solidFill>
              </a:rPr>
              <a:t>Appl</a:t>
            </a:r>
            <a:r>
              <a:rPr lang="fr-FR" sz="1600" dirty="0">
                <a:solidFill>
                  <a:srgbClr val="331EFE"/>
                </a:solidFill>
              </a:rPr>
              <a:t>. Phys. </a:t>
            </a:r>
            <a:r>
              <a:rPr lang="fr-FR" sz="1600" dirty="0" err="1">
                <a:solidFill>
                  <a:srgbClr val="331EFE"/>
                </a:solidFill>
              </a:rPr>
              <a:t>Lett</a:t>
            </a:r>
            <a:r>
              <a:rPr lang="fr-FR" sz="1600" dirty="0">
                <a:solidFill>
                  <a:srgbClr val="331EFE"/>
                </a:solidFill>
              </a:rPr>
              <a:t>. </a:t>
            </a:r>
            <a:r>
              <a:rPr lang="fr-FR" sz="1600" b="1" dirty="0">
                <a:solidFill>
                  <a:srgbClr val="331EFE"/>
                </a:solidFill>
              </a:rPr>
              <a:t>112</a:t>
            </a:r>
            <a:r>
              <a:rPr lang="fr-FR" sz="1600" dirty="0">
                <a:solidFill>
                  <a:srgbClr val="331EFE"/>
                </a:solidFill>
              </a:rPr>
              <a:t>, 072601 (2018)</a:t>
            </a:r>
            <a:endParaRPr lang="en-US" sz="1600" dirty="0">
              <a:solidFill>
                <a:srgbClr val="331EF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896020" y="66650"/>
            <a:ext cx="4122760" cy="3406668"/>
            <a:chOff x="4703439" y="2864436"/>
            <a:chExt cx="4122760" cy="340666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439" y="2864436"/>
              <a:ext cx="4122760" cy="340666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257338" y="4275039"/>
              <a:ext cx="9605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Pinning</a:t>
              </a:r>
            </a:p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regime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5849961" y="4970795"/>
              <a:ext cx="186706" cy="320374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647389" y="4413985"/>
              <a:ext cx="11406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Flux-flow</a:t>
              </a:r>
            </a:p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regime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7975246" y="3911480"/>
              <a:ext cx="242459" cy="483514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7B4DBB-8299-4787-8CEF-5034A542E248}"/>
              </a:ext>
            </a:extLst>
          </p:cNvPr>
          <p:cNvGrpSpPr/>
          <p:nvPr/>
        </p:nvGrpSpPr>
        <p:grpSpPr>
          <a:xfrm>
            <a:off x="4874969" y="1502027"/>
            <a:ext cx="4143811" cy="5345138"/>
            <a:chOff x="1143524" y="-1082734"/>
            <a:chExt cx="4143811" cy="53451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6EF0D1-64E1-462F-AD51-B447FCC44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3524" y="914925"/>
              <a:ext cx="4143811" cy="3347479"/>
            </a:xfrm>
            <a:prstGeom prst="rect">
              <a:avLst/>
            </a:prstGeom>
          </p:spPr>
        </p:pic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AC1D3995-C03D-4159-87DE-1CBFC8DF31A1}"/>
                </a:ext>
              </a:extLst>
            </p:cNvPr>
            <p:cNvSpPr/>
            <p:nvPr/>
          </p:nvSpPr>
          <p:spPr>
            <a:xfrm rot="9978382">
              <a:off x="3309741" y="-1082734"/>
              <a:ext cx="1191191" cy="4591069"/>
            </a:xfrm>
            <a:prstGeom prst="arc">
              <a:avLst>
                <a:gd name="adj1" fmla="val 16919545"/>
                <a:gd name="adj2" fmla="val 0"/>
              </a:avLst>
            </a:prstGeom>
            <a:ln>
              <a:solidFill>
                <a:srgbClr val="C00000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063212-A865-4AE2-8B53-660B61909F97}"/>
                </a:ext>
              </a:extLst>
            </p:cNvPr>
            <p:cNvSpPr txBox="1"/>
            <p:nvPr/>
          </p:nvSpPr>
          <p:spPr>
            <a:xfrm>
              <a:off x="3783661" y="1566880"/>
              <a:ext cx="14550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Increasing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frequency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989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Pinning center depth dependence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Mattia Checchin | Thin Films SRF Workshop, LNL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67" y="995401"/>
            <a:ext cx="1361185" cy="21031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767" y="3894040"/>
            <a:ext cx="1361187" cy="2103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948" y="3894040"/>
            <a:ext cx="1361187" cy="21031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5975" y="3479869"/>
            <a:ext cx="3693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Sensitivity dependent on the pinning site distance from the surface</a:t>
            </a:r>
          </a:p>
          <a:p>
            <a:pPr marL="365760" indent="-36576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accent6">
                  <a:lumMod val="50000"/>
                </a:schemeClr>
              </a:solidFill>
              <a:latin typeface="Cambria Math" panose="02040503050406030204" pitchFamily="18" charset="0"/>
            </a:endParaRPr>
          </a:p>
          <a:p>
            <a:pPr marL="365760" lvl="1" indent="-3657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Bulk pinning does not affect the vortex dissipation!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270" y="1043410"/>
            <a:ext cx="3396454" cy="2698369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H="1">
            <a:off x="6852560" y="4616792"/>
            <a:ext cx="188372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852559" y="4616791"/>
            <a:ext cx="558351" cy="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06729" y="4258198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Pinning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54692" y="2199021"/>
            <a:ext cx="1304075" cy="179203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47318" y="1355119"/>
            <a:ext cx="383077" cy="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06246" y="2540000"/>
            <a:ext cx="467360" cy="135404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352825" y="4178744"/>
            <a:ext cx="188372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4352824" y="4178743"/>
            <a:ext cx="558351" cy="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206994" y="3820150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Pinning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41976" y="5455197"/>
                <a:ext cx="126534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=80 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976" y="5455197"/>
                <a:ext cx="1265346" cy="338554"/>
              </a:xfrm>
              <a:prstGeom prst="rect">
                <a:avLst/>
              </a:prstGeom>
              <a:blipFill>
                <a:blip r:embed="rId7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256846" y="5455197"/>
                <a:ext cx="115153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=5 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846" y="5455197"/>
                <a:ext cx="1151534" cy="338554"/>
              </a:xfrm>
              <a:prstGeom prst="rect">
                <a:avLst/>
              </a:prstGeom>
              <a:blipFill>
                <a:blip r:embed="rId8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641976" y="2504817"/>
                <a:ext cx="149297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=1000 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976" y="2504817"/>
                <a:ext cx="1492973" cy="338554"/>
              </a:xfrm>
              <a:prstGeom prst="rect">
                <a:avLst/>
              </a:prstGeom>
              <a:blipFill>
                <a:blip r:embed="rId9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14909" y="959370"/>
            <a:ext cx="3566160" cy="2307809"/>
            <a:chOff x="4989498" y="715245"/>
            <a:chExt cx="4137104" cy="2677293"/>
          </a:xfrm>
        </p:grpSpPr>
        <p:cxnSp>
          <p:nvCxnSpPr>
            <p:cNvPr id="26" name="Straight Connector 25"/>
            <p:cNvCxnSpPr/>
            <p:nvPr/>
          </p:nvCxnSpPr>
          <p:spPr>
            <a:xfrm rot="10800000" flipH="1">
              <a:off x="6544920" y="987224"/>
              <a:ext cx="0" cy="155448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460288" y="2011193"/>
              <a:ext cx="1373453" cy="33855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accent6">
                      <a:lumMod val="50000"/>
                    </a:schemeClr>
                  </a:solidFill>
                </a:rPr>
                <a:t>Pinning center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6422020" y="1052774"/>
              <a:ext cx="1105928" cy="469607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829613" y="1179011"/>
                  <a:ext cx="57060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9613" y="1179011"/>
                  <a:ext cx="57060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8395" r="-30864" b="-5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5360679" y="715245"/>
                  <a:ext cx="42639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0679" y="715245"/>
                  <a:ext cx="426399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8718670" y="2930873"/>
                  <a:ext cx="40793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8670" y="2930873"/>
                  <a:ext cx="407932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Connector 34"/>
            <p:cNvCxnSpPr/>
            <p:nvPr/>
          </p:nvCxnSpPr>
          <p:spPr>
            <a:xfrm rot="16200000" flipH="1">
              <a:off x="6190031" y="443071"/>
              <a:ext cx="0" cy="237744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4989498" y="979860"/>
              <a:ext cx="1559775" cy="64978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7373092" y="982008"/>
              <a:ext cx="1559775" cy="64978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7733322" y="-203558"/>
              <a:ext cx="0" cy="237744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6197651" y="2006246"/>
              <a:ext cx="0" cy="237744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4989498" y="2543035"/>
              <a:ext cx="1559775" cy="649782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7373092" y="2545183"/>
              <a:ext cx="1559775" cy="64978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7733322" y="1359617"/>
              <a:ext cx="0" cy="237744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 flipH="1">
              <a:off x="4991884" y="1637262"/>
              <a:ext cx="0" cy="155448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0800000" flipH="1">
              <a:off x="7382123" y="1629642"/>
              <a:ext cx="0" cy="155448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0800000" flipH="1">
              <a:off x="8929662" y="987480"/>
              <a:ext cx="0" cy="155448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9" name="Freeform: Shape 48"/>
            <p:cNvSpPr/>
            <p:nvPr/>
          </p:nvSpPr>
          <p:spPr>
            <a:xfrm rot="10800000" flipH="1">
              <a:off x="6353605" y="1055129"/>
              <a:ext cx="780854" cy="2112954"/>
            </a:xfrm>
            <a:custGeom>
              <a:avLst/>
              <a:gdLst>
                <a:gd name="connsiteX0" fmla="*/ 99820 w 343676"/>
                <a:gd name="connsiteY0" fmla="*/ 0 h 3230880"/>
                <a:gd name="connsiteX1" fmla="*/ 16000 w 343676"/>
                <a:gd name="connsiteY1" fmla="*/ 708660 h 3230880"/>
                <a:gd name="connsiteX2" fmla="*/ 343660 w 343676"/>
                <a:gd name="connsiteY2" fmla="*/ 1409700 h 3230880"/>
                <a:gd name="connsiteX3" fmla="*/ 760 w 343676"/>
                <a:gd name="connsiteY3" fmla="*/ 2164080 h 3230880"/>
                <a:gd name="connsiteX4" fmla="*/ 252220 w 343676"/>
                <a:gd name="connsiteY4" fmla="*/ 2735580 h 3230880"/>
                <a:gd name="connsiteX5" fmla="*/ 290320 w 343676"/>
                <a:gd name="connsiteY5" fmla="*/ 3230880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76" h="3230880">
                  <a:moveTo>
                    <a:pt x="99820" y="0"/>
                  </a:moveTo>
                  <a:cubicBezTo>
                    <a:pt x="37590" y="236855"/>
                    <a:pt x="-24640" y="473710"/>
                    <a:pt x="16000" y="708660"/>
                  </a:cubicBezTo>
                  <a:cubicBezTo>
                    <a:pt x="56640" y="943610"/>
                    <a:pt x="346200" y="1167130"/>
                    <a:pt x="343660" y="1409700"/>
                  </a:cubicBezTo>
                  <a:cubicBezTo>
                    <a:pt x="341120" y="1652270"/>
                    <a:pt x="16000" y="1943100"/>
                    <a:pt x="760" y="2164080"/>
                  </a:cubicBezTo>
                  <a:cubicBezTo>
                    <a:pt x="-14480" y="2385060"/>
                    <a:pt x="203960" y="2557780"/>
                    <a:pt x="252220" y="2735580"/>
                  </a:cubicBezTo>
                  <a:cubicBezTo>
                    <a:pt x="300480" y="2913380"/>
                    <a:pt x="327150" y="3147060"/>
                    <a:pt x="290320" y="3230880"/>
                  </a:cubicBezTo>
                </a:path>
              </a:pathLst>
            </a:custGeom>
            <a:noFill/>
            <a:ln w="28575">
              <a:solidFill>
                <a:srgbClr val="331E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041131" y="2165563"/>
              <a:ext cx="177800" cy="11186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8922635" y="991501"/>
              <a:ext cx="1" cy="2018399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5718046" y="982807"/>
              <a:ext cx="3212209" cy="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071159" y="1839264"/>
              <a:ext cx="694915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6649485" y="2450901"/>
              <a:ext cx="394778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6221324" y="2847137"/>
              <a:ext cx="27980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6392794" y="1272001"/>
              <a:ext cx="1202689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8275086" y="1272001"/>
              <a:ext cx="0" cy="949496"/>
            </a:xfrm>
            <a:prstGeom prst="straightConnector1">
              <a:avLst/>
            </a:prstGeom>
            <a:ln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0" idx="6"/>
            </p:cNvCxnSpPr>
            <p:nvPr/>
          </p:nvCxnSpPr>
          <p:spPr>
            <a:xfrm>
              <a:off x="7218931" y="2221497"/>
              <a:ext cx="1056155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8272021" y="1501303"/>
                  <a:ext cx="55528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ectangle 1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2021" y="1501303"/>
                  <a:ext cx="555280" cy="461665"/>
                </a:xfrm>
                <a:prstGeom prst="rect">
                  <a:avLst/>
                </a:prstGeom>
                <a:blipFill>
                  <a:blip r:embed="rId13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Straight Arrow Connector 59"/>
            <p:cNvCxnSpPr/>
            <p:nvPr/>
          </p:nvCxnSpPr>
          <p:spPr>
            <a:xfrm flipH="1">
              <a:off x="7371298" y="991501"/>
              <a:ext cx="1544101" cy="638141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7428557" y="1498486"/>
                  <a:ext cx="4303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i="1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8557" y="1498486"/>
                  <a:ext cx="430374" cy="461665"/>
                </a:xfrm>
                <a:prstGeom prst="rect">
                  <a:avLst/>
                </a:prstGeom>
                <a:blipFill>
                  <a:blip r:embed="rId1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6B79C8AC-D4E5-483C-A5D9-975225DEAAAF}"/>
              </a:ext>
            </a:extLst>
          </p:cNvPr>
          <p:cNvSpPr/>
          <p:nvPr/>
        </p:nvSpPr>
        <p:spPr>
          <a:xfrm>
            <a:off x="182431" y="6046026"/>
            <a:ext cx="50003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/>
            <a:r>
              <a:rPr lang="en-US" sz="1400" dirty="0">
                <a:solidFill>
                  <a:srgbClr val="331EFE"/>
                </a:solidFill>
              </a:rPr>
              <a:t>M. Checchin </a:t>
            </a:r>
            <a:r>
              <a:rPr lang="en-US" sz="1400" i="1" dirty="0">
                <a:solidFill>
                  <a:srgbClr val="331EFE"/>
                </a:solidFill>
              </a:rPr>
              <a:t>et al</a:t>
            </a:r>
            <a:r>
              <a:rPr lang="en-US" sz="1400" dirty="0">
                <a:solidFill>
                  <a:srgbClr val="331EFE"/>
                </a:solidFill>
              </a:rPr>
              <a:t>., </a:t>
            </a:r>
            <a:r>
              <a:rPr lang="en-US" sz="1400" dirty="0" err="1">
                <a:solidFill>
                  <a:srgbClr val="331EFE"/>
                </a:solidFill>
              </a:rPr>
              <a:t>Supercond</a:t>
            </a:r>
            <a:r>
              <a:rPr lang="en-US" sz="1400" dirty="0">
                <a:solidFill>
                  <a:srgbClr val="331EFE"/>
                </a:solidFill>
              </a:rPr>
              <a:t>. Sci. Technol. </a:t>
            </a:r>
            <a:r>
              <a:rPr lang="en-US" sz="1400" b="1" dirty="0">
                <a:solidFill>
                  <a:srgbClr val="331EFE"/>
                </a:solidFill>
              </a:rPr>
              <a:t>30</a:t>
            </a:r>
            <a:r>
              <a:rPr lang="en-US" sz="1400" dirty="0">
                <a:solidFill>
                  <a:srgbClr val="331EFE"/>
                </a:solidFill>
              </a:rPr>
              <a:t>, 034003 (2017)</a:t>
            </a:r>
          </a:p>
        </p:txBody>
      </p:sp>
    </p:spTree>
    <p:extLst>
      <p:ext uri="{BB962C8B-B14F-4D97-AF65-F5344CB8AC3E}">
        <p14:creationId xmlns:p14="http://schemas.microsoft.com/office/powerpoint/2010/main" val="159293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313D-870D-4521-AB8F-64BC9D4B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Superficial vs bulk pinning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BC08CF-D0CE-40C5-B9A2-A17E77FDAC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6029" y="1174938"/>
                <a:ext cx="5454294" cy="4987867"/>
              </a:xfrm>
            </p:spPr>
            <p:txBody>
              <a:bodyPr/>
              <a:lstStyle/>
              <a:p>
                <a:r>
                  <a:rPr lang="en-US" sz="2800" u="sng" dirty="0"/>
                  <a:t>We must distinguish between bulk and superficial pinning</a:t>
                </a:r>
                <a:r>
                  <a:rPr lang="en-US" sz="2800" dirty="0"/>
                  <a:t>!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r>
                  <a:rPr lang="en-US" sz="2800" dirty="0"/>
                  <a:t>Superficial pinning: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700 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endParaRPr lang="en-US" sz="2800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  <a:p>
                <a:r>
                  <a:rPr lang="en-US" sz="2800" dirty="0"/>
                  <a:t>Bulk pinning: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700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BC08CF-D0CE-40C5-B9A2-A17E77FDAC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6029" y="1174938"/>
                <a:ext cx="5454294" cy="4987867"/>
              </a:xfrm>
              <a:blipFill>
                <a:blip r:embed="rId2"/>
                <a:stretch>
                  <a:fillRect l="-3691" t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EC666-7C06-446E-9810-FE8D58E3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A3157-DEBA-4BC1-B907-BFF375F8E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5A7BFB5-54C6-48DA-A740-76EE82FEDC03}"/>
              </a:ext>
            </a:extLst>
          </p:cNvPr>
          <p:cNvGrpSpPr/>
          <p:nvPr/>
        </p:nvGrpSpPr>
        <p:grpSpPr>
          <a:xfrm>
            <a:off x="2903024" y="2613427"/>
            <a:ext cx="4803919" cy="2979911"/>
            <a:chOff x="2865596" y="2481535"/>
            <a:chExt cx="4803919" cy="297991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2D162E9D-7F86-492D-B9F5-C4BF04D4EE60}"/>
                </a:ext>
              </a:extLst>
            </p:cNvPr>
            <p:cNvSpPr/>
            <p:nvPr/>
          </p:nvSpPr>
          <p:spPr>
            <a:xfrm>
              <a:off x="3787616" y="2537559"/>
              <a:ext cx="624840" cy="457200"/>
            </a:xfrm>
            <a:prstGeom prst="rightArrow">
              <a:avLst/>
            </a:prstGeom>
            <a:noFill/>
            <a:ln w="19050">
              <a:solidFill>
                <a:srgbClr val="331E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D0DD322-3757-4978-8B26-DC7459A661E1}"/>
                    </a:ext>
                  </a:extLst>
                </p:cNvPr>
                <p:cNvSpPr txBox="1"/>
                <p:nvPr/>
              </p:nvSpPr>
              <p:spPr>
                <a:xfrm>
                  <a:off x="4572000" y="2481535"/>
                  <a:ext cx="3097515" cy="11861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331EFE"/>
                      </a:solidFill>
                    </a:rPr>
                    <a:t>Affects sensitivity</a:t>
                  </a:r>
                </a:p>
                <a:p>
                  <a:pPr algn="ctr"/>
                  <a:r>
                    <a:rPr lang="en-US" sz="32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—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a14:m>
                  <a:r>
                    <a:rPr lang="en-US" sz="32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—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D0DD322-3757-4978-8B26-DC7459A661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2481535"/>
                  <a:ext cx="3097515" cy="1186159"/>
                </a:xfrm>
                <a:prstGeom prst="rect">
                  <a:avLst/>
                </a:prstGeom>
                <a:blipFill>
                  <a:blip r:embed="rId3"/>
                  <a:stretch>
                    <a:fillRect l="-4921" t="-6701" r="-3740" b="-159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160B5381-698E-4CA5-8F46-DE64782451CB}"/>
                </a:ext>
              </a:extLst>
            </p:cNvPr>
            <p:cNvSpPr/>
            <p:nvPr/>
          </p:nvSpPr>
          <p:spPr>
            <a:xfrm>
              <a:off x="2865596" y="4448015"/>
              <a:ext cx="624840" cy="457200"/>
            </a:xfrm>
            <a:prstGeom prst="rightArrow">
              <a:avLst/>
            </a:prstGeom>
            <a:noFill/>
            <a:ln w="19050">
              <a:solidFill>
                <a:srgbClr val="331E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24539B7-1695-40A9-9EC4-6C3C5569BB8C}"/>
                    </a:ext>
                  </a:extLst>
                </p:cNvPr>
                <p:cNvSpPr txBox="1"/>
                <p:nvPr/>
              </p:nvSpPr>
              <p:spPr>
                <a:xfrm>
                  <a:off x="3639328" y="4384228"/>
                  <a:ext cx="3539559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331EFE"/>
                      </a:solidFill>
                    </a:rPr>
                    <a:t>Affects flux trapping</a:t>
                  </a:r>
                </a:p>
                <a:p>
                  <a:pPr algn="ctr"/>
                  <a:r>
                    <a:rPr lang="en-US" sz="32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—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32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—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24539B7-1695-40A9-9EC4-6C3C5569BB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9328" y="4384228"/>
                  <a:ext cx="3539559" cy="1077218"/>
                </a:xfrm>
                <a:prstGeom prst="rect">
                  <a:avLst/>
                </a:prstGeom>
                <a:blipFill>
                  <a:blip r:embed="rId4"/>
                  <a:stretch>
                    <a:fillRect l="-4303" t="-7345" r="-3270" b="-180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86BC1B-98DC-447A-BD2D-BEA1B75BAC89}"/>
              </a:ext>
            </a:extLst>
          </p:cNvPr>
          <p:cNvGrpSpPr>
            <a:grpSpLocks noChangeAspect="1"/>
          </p:cNvGrpSpPr>
          <p:nvPr/>
        </p:nvGrpSpPr>
        <p:grpSpPr>
          <a:xfrm>
            <a:off x="5951022" y="751873"/>
            <a:ext cx="2945613" cy="1910003"/>
            <a:chOff x="5471948" y="-117845"/>
            <a:chExt cx="3717143" cy="241028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4A580F1-55DD-43FC-9050-0D4723497547}"/>
                </a:ext>
              </a:extLst>
            </p:cNvPr>
            <p:cNvSpPr/>
            <p:nvPr/>
          </p:nvSpPr>
          <p:spPr>
            <a:xfrm>
              <a:off x="5471948" y="16525"/>
              <a:ext cx="3634740" cy="226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173E8DC-E70E-476C-BEBA-8E16FAB8281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77841" y="-117845"/>
              <a:ext cx="3611250" cy="2410280"/>
              <a:chOff x="4989498" y="585277"/>
              <a:chExt cx="4189413" cy="279617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67E033F-93B5-4ACF-9E67-F04901BD740E}"/>
                  </a:ext>
                </a:extLst>
              </p:cNvPr>
              <p:cNvCxnSpPr/>
              <p:nvPr/>
            </p:nvCxnSpPr>
            <p:spPr>
              <a:xfrm rot="10800000" flipH="1">
                <a:off x="6544920" y="987224"/>
                <a:ext cx="0" cy="155448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DAD815-3F04-4F0C-9732-85C6D5E7C133}"/>
                  </a:ext>
                </a:extLst>
              </p:cNvPr>
              <p:cNvSpPr txBox="1"/>
              <p:nvPr/>
            </p:nvSpPr>
            <p:spPr>
              <a:xfrm>
                <a:off x="5460288" y="2011194"/>
                <a:ext cx="1573813" cy="405516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chemeClr val="accent6">
                        <a:lumMod val="50000"/>
                      </a:schemeClr>
                    </a:solidFill>
                  </a:rPr>
                  <a:t>Pinning center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D63925D-A51E-4B00-ADF6-197286C432A6}"/>
                  </a:ext>
                </a:extLst>
              </p:cNvPr>
              <p:cNvCxnSpPr/>
              <p:nvPr/>
            </p:nvCxnSpPr>
            <p:spPr>
              <a:xfrm flipH="1">
                <a:off x="6422020" y="1052774"/>
                <a:ext cx="1105928" cy="469607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A6A6265-8C66-4F1F-A5A9-CDC66FC08119}"/>
                      </a:ext>
                    </a:extLst>
                  </p:cNvPr>
                  <p:cNvSpPr txBox="1"/>
                  <p:nvPr/>
                </p:nvSpPr>
                <p:spPr>
                  <a:xfrm>
                    <a:off x="7390773" y="585277"/>
                    <a:ext cx="556927" cy="3604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A6A6265-8C66-4F1F-A5A9-CDC66FC081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90773" y="585277"/>
                    <a:ext cx="556927" cy="36045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7742" r="-19355" b="-3170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AC7064F4-F5FE-48C0-9C88-80D321F543D7}"/>
                      </a:ext>
                    </a:extLst>
                  </p:cNvPr>
                  <p:cNvSpPr/>
                  <p:nvPr/>
                </p:nvSpPr>
                <p:spPr>
                  <a:xfrm>
                    <a:off x="5360679" y="715245"/>
                    <a:ext cx="477794" cy="45057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AC7064F4-F5FE-48C0-9C88-80D321F543D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60679" y="715245"/>
                    <a:ext cx="477794" cy="4505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3E855D52-D3EE-4297-BB2A-DE633B3C4B6F}"/>
                      </a:ext>
                    </a:extLst>
                  </p:cNvPr>
                  <p:cNvSpPr/>
                  <p:nvPr/>
                </p:nvSpPr>
                <p:spPr>
                  <a:xfrm>
                    <a:off x="8718670" y="2930873"/>
                    <a:ext cx="460241" cy="45057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3E855D52-D3EE-4297-BB2A-DE633B3C4B6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18670" y="2930873"/>
                    <a:ext cx="460241" cy="4505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544446F-FFA3-48E8-98DE-CE324AAC1FD7}"/>
                  </a:ext>
                </a:extLst>
              </p:cNvPr>
              <p:cNvCxnSpPr/>
              <p:nvPr/>
            </p:nvCxnSpPr>
            <p:spPr>
              <a:xfrm rot="16200000" flipH="1">
                <a:off x="6190031" y="443071"/>
                <a:ext cx="0" cy="237744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46F4F7C-BE36-450C-BA85-F7524B5A505E}"/>
                  </a:ext>
                </a:extLst>
              </p:cNvPr>
              <p:cNvCxnSpPr/>
              <p:nvPr/>
            </p:nvCxnSpPr>
            <p:spPr>
              <a:xfrm flipV="1">
                <a:off x="4989498" y="979860"/>
                <a:ext cx="1559775" cy="649782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278B47C-8237-44CA-8783-4BAA959650BB}"/>
                  </a:ext>
                </a:extLst>
              </p:cNvPr>
              <p:cNvCxnSpPr/>
              <p:nvPr/>
            </p:nvCxnSpPr>
            <p:spPr>
              <a:xfrm flipV="1">
                <a:off x="7373092" y="982008"/>
                <a:ext cx="1559775" cy="649782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1F6AA2B-3D5A-47C7-A77B-3EFC83819BF8}"/>
                  </a:ext>
                </a:extLst>
              </p:cNvPr>
              <p:cNvCxnSpPr/>
              <p:nvPr/>
            </p:nvCxnSpPr>
            <p:spPr>
              <a:xfrm rot="16200000" flipH="1">
                <a:off x="7733322" y="-203558"/>
                <a:ext cx="0" cy="237744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9166C7C-9FDA-4560-B139-40B8DFF95AAA}"/>
                  </a:ext>
                </a:extLst>
              </p:cNvPr>
              <p:cNvCxnSpPr/>
              <p:nvPr/>
            </p:nvCxnSpPr>
            <p:spPr>
              <a:xfrm rot="16200000" flipH="1">
                <a:off x="6197651" y="2006246"/>
                <a:ext cx="0" cy="237744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3724338-B4EA-4F70-A2DC-F10872872EE3}"/>
                  </a:ext>
                </a:extLst>
              </p:cNvPr>
              <p:cNvCxnSpPr/>
              <p:nvPr/>
            </p:nvCxnSpPr>
            <p:spPr>
              <a:xfrm flipV="1">
                <a:off x="4989498" y="2543035"/>
                <a:ext cx="1559775" cy="649782"/>
              </a:xfrm>
              <a:prstGeom prst="straightConnector1">
                <a:avLst/>
              </a:prstGeom>
              <a:ln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B5B6874-84DC-4F07-80E4-5BB78D6B9486}"/>
                  </a:ext>
                </a:extLst>
              </p:cNvPr>
              <p:cNvCxnSpPr/>
              <p:nvPr/>
            </p:nvCxnSpPr>
            <p:spPr>
              <a:xfrm flipV="1">
                <a:off x="7373092" y="2545183"/>
                <a:ext cx="1559775" cy="649782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0DD1492-5891-4C97-AC95-0921735B6837}"/>
                  </a:ext>
                </a:extLst>
              </p:cNvPr>
              <p:cNvCxnSpPr/>
              <p:nvPr/>
            </p:nvCxnSpPr>
            <p:spPr>
              <a:xfrm rot="16200000" flipH="1">
                <a:off x="7733322" y="1359617"/>
                <a:ext cx="0" cy="237744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DB71E75-0106-49E2-9703-8F5E1EFA3FF0}"/>
                  </a:ext>
                </a:extLst>
              </p:cNvPr>
              <p:cNvCxnSpPr/>
              <p:nvPr/>
            </p:nvCxnSpPr>
            <p:spPr>
              <a:xfrm rot="10800000" flipH="1">
                <a:off x="4991884" y="1637262"/>
                <a:ext cx="0" cy="1554480"/>
              </a:xfrm>
              <a:prstGeom prst="line">
                <a:avLst/>
              </a:prstGeom>
              <a:ln>
                <a:prstDash val="soli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BFE1100-0D71-4531-AA80-2EA6CBE90163}"/>
                  </a:ext>
                </a:extLst>
              </p:cNvPr>
              <p:cNvCxnSpPr/>
              <p:nvPr/>
            </p:nvCxnSpPr>
            <p:spPr>
              <a:xfrm rot="10800000" flipH="1">
                <a:off x="7382123" y="1629642"/>
                <a:ext cx="0" cy="1554480"/>
              </a:xfrm>
              <a:prstGeom prst="line">
                <a:avLst/>
              </a:prstGeom>
              <a:ln>
                <a:prstDash val="soli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2A40987-4CA9-40D4-8304-9112CAB41000}"/>
                  </a:ext>
                </a:extLst>
              </p:cNvPr>
              <p:cNvCxnSpPr/>
              <p:nvPr/>
            </p:nvCxnSpPr>
            <p:spPr>
              <a:xfrm rot="10800000" flipH="1">
                <a:off x="8929662" y="987480"/>
                <a:ext cx="0" cy="1554480"/>
              </a:xfrm>
              <a:prstGeom prst="line">
                <a:avLst/>
              </a:prstGeom>
              <a:ln>
                <a:prstDash val="soli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C72A901-0759-45A4-957C-B1AA979F1BC2}"/>
                  </a:ext>
                </a:extLst>
              </p:cNvPr>
              <p:cNvSpPr/>
              <p:nvPr/>
            </p:nvSpPr>
            <p:spPr>
              <a:xfrm rot="10800000" flipH="1">
                <a:off x="6353605" y="1055129"/>
                <a:ext cx="780854" cy="2112954"/>
              </a:xfrm>
              <a:custGeom>
                <a:avLst/>
                <a:gdLst>
                  <a:gd name="connsiteX0" fmla="*/ 99820 w 343676"/>
                  <a:gd name="connsiteY0" fmla="*/ 0 h 3230880"/>
                  <a:gd name="connsiteX1" fmla="*/ 16000 w 343676"/>
                  <a:gd name="connsiteY1" fmla="*/ 708660 h 3230880"/>
                  <a:gd name="connsiteX2" fmla="*/ 343660 w 343676"/>
                  <a:gd name="connsiteY2" fmla="*/ 1409700 h 3230880"/>
                  <a:gd name="connsiteX3" fmla="*/ 760 w 343676"/>
                  <a:gd name="connsiteY3" fmla="*/ 2164080 h 3230880"/>
                  <a:gd name="connsiteX4" fmla="*/ 252220 w 343676"/>
                  <a:gd name="connsiteY4" fmla="*/ 2735580 h 3230880"/>
                  <a:gd name="connsiteX5" fmla="*/ 290320 w 343676"/>
                  <a:gd name="connsiteY5" fmla="*/ 3230880 h 3230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676" h="3230880">
                    <a:moveTo>
                      <a:pt x="99820" y="0"/>
                    </a:moveTo>
                    <a:cubicBezTo>
                      <a:pt x="37590" y="236855"/>
                      <a:pt x="-24640" y="473710"/>
                      <a:pt x="16000" y="708660"/>
                    </a:cubicBezTo>
                    <a:cubicBezTo>
                      <a:pt x="56640" y="943610"/>
                      <a:pt x="346200" y="1167130"/>
                      <a:pt x="343660" y="1409700"/>
                    </a:cubicBezTo>
                    <a:cubicBezTo>
                      <a:pt x="341120" y="1652270"/>
                      <a:pt x="16000" y="1943100"/>
                      <a:pt x="760" y="2164080"/>
                    </a:cubicBezTo>
                    <a:cubicBezTo>
                      <a:pt x="-14480" y="2385060"/>
                      <a:pt x="203960" y="2557780"/>
                      <a:pt x="252220" y="2735580"/>
                    </a:cubicBezTo>
                    <a:cubicBezTo>
                      <a:pt x="300480" y="2913380"/>
                      <a:pt x="327150" y="3147060"/>
                      <a:pt x="290320" y="3230880"/>
                    </a:cubicBezTo>
                  </a:path>
                </a:pathLst>
              </a:custGeom>
              <a:noFill/>
              <a:ln w="28575">
                <a:solidFill>
                  <a:srgbClr val="331EFE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6E9A540-554F-4EF9-A01B-8658B0828C3F}"/>
                  </a:ext>
                </a:extLst>
              </p:cNvPr>
              <p:cNvSpPr/>
              <p:nvPr/>
            </p:nvSpPr>
            <p:spPr>
              <a:xfrm>
                <a:off x="7041131" y="2165563"/>
                <a:ext cx="177800" cy="11186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08FEFA58-DB0C-48C4-B96D-BEDA0F53347A}"/>
                  </a:ext>
                </a:extLst>
              </p:cNvPr>
              <p:cNvCxnSpPr/>
              <p:nvPr/>
            </p:nvCxnSpPr>
            <p:spPr>
              <a:xfrm>
                <a:off x="8922635" y="991501"/>
                <a:ext cx="1" cy="2018399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DB8F36CE-4C79-4ED4-94B1-95FDC5712CAA}"/>
                  </a:ext>
                </a:extLst>
              </p:cNvPr>
              <p:cNvCxnSpPr/>
              <p:nvPr/>
            </p:nvCxnSpPr>
            <p:spPr>
              <a:xfrm flipH="1">
                <a:off x="5718046" y="982807"/>
                <a:ext cx="3212209" cy="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2C6B1A6-DADF-490C-ABE8-7E8B8576F44F}"/>
                  </a:ext>
                </a:extLst>
              </p:cNvPr>
              <p:cNvCxnSpPr/>
              <p:nvPr/>
            </p:nvCxnSpPr>
            <p:spPr>
              <a:xfrm>
                <a:off x="6071159" y="1839264"/>
                <a:ext cx="694915" cy="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22116FE-CE53-4FC7-B0BA-0C989066DCA1}"/>
                  </a:ext>
                </a:extLst>
              </p:cNvPr>
              <p:cNvCxnSpPr/>
              <p:nvPr/>
            </p:nvCxnSpPr>
            <p:spPr>
              <a:xfrm flipH="1">
                <a:off x="6649485" y="2450901"/>
                <a:ext cx="394778" cy="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7EF01E83-A454-44B2-B62C-7BA512E28171}"/>
                  </a:ext>
                </a:extLst>
              </p:cNvPr>
              <p:cNvCxnSpPr/>
              <p:nvPr/>
            </p:nvCxnSpPr>
            <p:spPr>
              <a:xfrm flipH="1">
                <a:off x="6221324" y="2847137"/>
                <a:ext cx="279801" cy="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50052E8-F94A-4950-B101-0F84A668744E}"/>
                  </a:ext>
                </a:extLst>
              </p:cNvPr>
              <p:cNvCxnSpPr/>
              <p:nvPr/>
            </p:nvCxnSpPr>
            <p:spPr>
              <a:xfrm>
                <a:off x="6392794" y="1272001"/>
                <a:ext cx="1202689" cy="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170A482-297B-4AE2-AF35-B93055A899A2}"/>
                  </a:ext>
                </a:extLst>
              </p:cNvPr>
              <p:cNvCxnSpPr/>
              <p:nvPr/>
            </p:nvCxnSpPr>
            <p:spPr>
              <a:xfrm>
                <a:off x="8275086" y="1272001"/>
                <a:ext cx="0" cy="949496"/>
              </a:xfrm>
              <a:prstGeom prst="straightConnector1">
                <a:avLst/>
              </a:prstGeom>
              <a:ln>
                <a:headEnd type="triangle" w="sm" len="med"/>
                <a:tailEnd type="triangle" w="sm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9E7B9D-CB52-42D5-A41E-B1E22C5F0A31}"/>
                  </a:ext>
                </a:extLst>
              </p:cNvPr>
              <p:cNvCxnSpPr>
                <a:stCxn id="29" idx="6"/>
              </p:cNvCxnSpPr>
              <p:nvPr/>
            </p:nvCxnSpPr>
            <p:spPr>
              <a:xfrm>
                <a:off x="7218931" y="2221497"/>
                <a:ext cx="1056155" cy="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8720CBAD-AD2F-4D56-9022-650811A57A7B}"/>
                      </a:ext>
                    </a:extLst>
                  </p:cNvPr>
                  <p:cNvSpPr/>
                  <p:nvPr/>
                </p:nvSpPr>
                <p:spPr>
                  <a:xfrm>
                    <a:off x="8184439" y="1367209"/>
                    <a:ext cx="762312" cy="58574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8720CBAD-AD2F-4D56-9022-650811A57A7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84439" y="1367209"/>
                    <a:ext cx="762312" cy="58574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75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A8A01A56-1E5D-4889-BEBE-073810EA5361}"/>
                  </a:ext>
                </a:extLst>
              </p:cNvPr>
              <p:cNvCxnSpPr/>
              <p:nvPr/>
            </p:nvCxnSpPr>
            <p:spPr>
              <a:xfrm flipH="1">
                <a:off x="7371298" y="991501"/>
                <a:ext cx="1544101" cy="638141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F98C983D-E0F9-49AF-912B-D91AF3EF93E8}"/>
                      </a:ext>
                    </a:extLst>
                  </p:cNvPr>
                  <p:cNvSpPr/>
                  <p:nvPr/>
                </p:nvSpPr>
                <p:spPr>
                  <a:xfrm>
                    <a:off x="7428556" y="1498486"/>
                    <a:ext cx="481362" cy="45057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i="1" dirty="0">
                      <a:solidFill>
                        <a:schemeClr val="accent6">
                          <a:lumMod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F98C983D-E0F9-49AF-912B-D91AF3EF93E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8556" y="1498486"/>
                    <a:ext cx="481362" cy="45057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080462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44" y="2891536"/>
            <a:ext cx="8672513" cy="107492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Perspective on trapped flux sensitivity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thin films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213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032-5071-447F-9865-ED1E53EF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in </a:t>
            </a:r>
            <a:r>
              <a:rPr lang="en-US" dirty="0" err="1"/>
              <a:t>Nb</a:t>
            </a:r>
            <a:r>
              <a:rPr lang="en-US" dirty="0"/>
              <a:t> thin films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1CE27-3BA8-4523-B75C-3F778C5C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05159-CAC6-47B8-BB49-54FF75B2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B212DA-62E7-4AE6-AE98-F21EBDCCFE1D}"/>
              </a:ext>
            </a:extLst>
          </p:cNvPr>
          <p:cNvGrpSpPr/>
          <p:nvPr/>
        </p:nvGrpSpPr>
        <p:grpSpPr>
          <a:xfrm>
            <a:off x="198119" y="3954428"/>
            <a:ext cx="4488862" cy="1897688"/>
            <a:chOff x="37759" y="3981937"/>
            <a:chExt cx="4488862" cy="18976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FE944E-179E-41C8-9E77-5E836933EACE}"/>
                </a:ext>
              </a:extLst>
            </p:cNvPr>
            <p:cNvGrpSpPr/>
            <p:nvPr/>
          </p:nvGrpSpPr>
          <p:grpSpPr>
            <a:xfrm>
              <a:off x="1661881" y="3981937"/>
              <a:ext cx="2864740" cy="1897688"/>
              <a:chOff x="1664577" y="4234989"/>
              <a:chExt cx="2864740" cy="189768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AECE024-777B-4FDF-82CB-A4D496346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64577" y="4234989"/>
                <a:ext cx="2864740" cy="1897688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C2EA58-5CB0-42E8-9D06-0C9E2F3A6FEA}"/>
                  </a:ext>
                </a:extLst>
              </p:cNvPr>
              <p:cNvSpPr/>
              <p:nvPr/>
            </p:nvSpPr>
            <p:spPr>
              <a:xfrm>
                <a:off x="1709413" y="5798680"/>
                <a:ext cx="1906291" cy="26161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100" dirty="0">
                    <a:solidFill>
                      <a:srgbClr val="0006FE"/>
                    </a:solidFill>
                  </a:rPr>
                  <a:t>S. </a:t>
                </a:r>
                <a:r>
                  <a:rPr lang="en-US" sz="1100" dirty="0" err="1">
                    <a:solidFill>
                      <a:srgbClr val="0006FE"/>
                    </a:solidFill>
                  </a:rPr>
                  <a:t>Aull</a:t>
                </a:r>
                <a:r>
                  <a:rPr lang="en-US" sz="1100" dirty="0">
                    <a:solidFill>
                      <a:srgbClr val="0006FE"/>
                    </a:solidFill>
                  </a:rPr>
                  <a:t> </a:t>
                </a:r>
                <a:r>
                  <a:rPr lang="en-US" sz="1100" i="1" dirty="0">
                    <a:solidFill>
                      <a:srgbClr val="0006FE"/>
                    </a:solidFill>
                  </a:rPr>
                  <a:t>et al</a:t>
                </a:r>
                <a:r>
                  <a:rPr lang="en-US" sz="1100" dirty="0">
                    <a:solidFill>
                      <a:srgbClr val="0006FE"/>
                    </a:solidFill>
                  </a:rPr>
                  <a:t>., in Proc. SRF 2015</a:t>
                </a:r>
                <a:endParaRPr lang="en-US" sz="1100" dirty="0"/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90D3D4-7A7F-43DB-9D74-93ACCE4967BF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1404068" y="4279430"/>
              <a:ext cx="1019092" cy="61421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E79A33B-90B9-4C83-84D8-AED96E059BC5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1404068" y="4718110"/>
              <a:ext cx="1171492" cy="17553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6839DD1-34B6-41AE-B2D7-2DD293CCE67C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1404068" y="4286276"/>
              <a:ext cx="1842052" cy="60737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167258-95D8-4B84-B594-F8E01B908A3A}"/>
                </a:ext>
              </a:extLst>
            </p:cNvPr>
            <p:cNvSpPr txBox="1"/>
            <p:nvPr/>
          </p:nvSpPr>
          <p:spPr>
            <a:xfrm>
              <a:off x="37759" y="4231927"/>
              <a:ext cx="13663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Porosities and defects in a </a:t>
              </a:r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Nb</a:t>
              </a: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 thin film</a:t>
              </a:r>
            </a:p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enhance the pinning force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63FA36-8C54-4EBA-B4BD-55A8F3DA797B}"/>
              </a:ext>
            </a:extLst>
          </p:cNvPr>
          <p:cNvGrpSpPr/>
          <p:nvPr/>
        </p:nvGrpSpPr>
        <p:grpSpPr>
          <a:xfrm>
            <a:off x="5006341" y="1297419"/>
            <a:ext cx="4000500" cy="4188290"/>
            <a:chOff x="4914901" y="1297419"/>
            <a:chExt cx="4000500" cy="418829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AF789BC-9F3E-427C-A51A-FF5D30204FBA}"/>
                </a:ext>
              </a:extLst>
            </p:cNvPr>
            <p:cNvGrpSpPr/>
            <p:nvPr/>
          </p:nvGrpSpPr>
          <p:grpSpPr>
            <a:xfrm>
              <a:off x="4914901" y="1297419"/>
              <a:ext cx="4000500" cy="3764067"/>
              <a:chOff x="1432635" y="3558916"/>
              <a:chExt cx="3794309" cy="362696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7DE9FC9-080B-4768-9978-82C37F024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2635" y="3879558"/>
                <a:ext cx="3794309" cy="3306319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7CDB52E-5697-4538-942A-605885DDF00A}"/>
                  </a:ext>
                </a:extLst>
              </p:cNvPr>
              <p:cNvSpPr/>
              <p:nvPr/>
            </p:nvSpPr>
            <p:spPr>
              <a:xfrm>
                <a:off x="2179565" y="3558916"/>
                <a:ext cx="2646878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chemeClr val="accent6">
                      <a:lumMod val="50000"/>
                    </a:schemeClr>
                  </a:buClr>
                </a:pPr>
                <a:r>
                  <a:rPr lang="en-US" sz="1050" dirty="0">
                    <a:solidFill>
                      <a:srgbClr val="0000FF"/>
                    </a:solidFill>
                  </a:rPr>
                  <a:t>C. </a:t>
                </a:r>
                <a:r>
                  <a:rPr lang="en-US" sz="1050" dirty="0" err="1">
                    <a:solidFill>
                      <a:srgbClr val="0000FF"/>
                    </a:solidFill>
                  </a:rPr>
                  <a:t>Benvenuti</a:t>
                </a:r>
                <a:r>
                  <a:rPr lang="en-US" sz="1050" dirty="0">
                    <a:solidFill>
                      <a:srgbClr val="0000FF"/>
                    </a:solidFill>
                  </a:rPr>
                  <a:t> </a:t>
                </a:r>
                <a:r>
                  <a:rPr lang="en-US" sz="1050" i="1" dirty="0">
                    <a:solidFill>
                      <a:srgbClr val="0000FF"/>
                    </a:solidFill>
                  </a:rPr>
                  <a:t>et al.</a:t>
                </a:r>
                <a:r>
                  <a:rPr lang="en-US" sz="1050" dirty="0">
                    <a:solidFill>
                      <a:srgbClr val="0000FF"/>
                    </a:solidFill>
                  </a:rPr>
                  <a:t>, </a:t>
                </a:r>
                <a:r>
                  <a:rPr lang="en-US" sz="1050" dirty="0" err="1">
                    <a:solidFill>
                      <a:srgbClr val="0000FF"/>
                    </a:solidFill>
                  </a:rPr>
                  <a:t>Physica</a:t>
                </a:r>
                <a:r>
                  <a:rPr lang="en-US" sz="1050" dirty="0">
                    <a:solidFill>
                      <a:srgbClr val="0000FF"/>
                    </a:solidFill>
                  </a:rPr>
                  <a:t> C </a:t>
                </a:r>
                <a:r>
                  <a:rPr lang="en-US" sz="1050" b="1" dirty="0">
                    <a:solidFill>
                      <a:srgbClr val="0000FF"/>
                    </a:solidFill>
                  </a:rPr>
                  <a:t>316</a:t>
                </a:r>
                <a:r>
                  <a:rPr lang="en-US" sz="1050" dirty="0">
                    <a:solidFill>
                      <a:srgbClr val="0000FF"/>
                    </a:solidFill>
                  </a:rPr>
                  <a:t>, 153 (1999)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77DF9CD-308B-4ED9-9CB6-7E72BDC37052}"/>
                    </a:ext>
                  </a:extLst>
                </p:cNvPr>
                <p:cNvSpPr txBox="1"/>
                <p:nvPr/>
              </p:nvSpPr>
              <p:spPr>
                <a:xfrm>
                  <a:off x="6425061" y="5070724"/>
                  <a:ext cx="1345433" cy="4149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𝑟𝑒𝑙</m:t>
                            </m:r>
                          </m:sub>
                          <m:sup>
                            <m:r>
                              <a:rPr lang="en-US" sz="12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=1+</m:t>
                        </m:r>
                        <m:d>
                          <m:dPr>
                            <m:ctrlPr>
                              <a:rPr lang="en-US" sz="12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sz="12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2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77DF9CD-308B-4ED9-9CB6-7E72BDC370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5061" y="5070724"/>
                  <a:ext cx="1345433" cy="414985"/>
                </a:xfrm>
                <a:prstGeom prst="rect">
                  <a:avLst/>
                </a:prstGeom>
                <a:blipFill>
                  <a:blip r:embed="rId4"/>
                  <a:stretch>
                    <a:fillRect l="-2715" b="-1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EE156CA-B342-41F7-81AB-51FC76E502D8}"/>
              </a:ext>
            </a:extLst>
          </p:cNvPr>
          <p:cNvSpPr txBox="1"/>
          <p:nvPr/>
        </p:nvSpPr>
        <p:spPr>
          <a:xfrm>
            <a:off x="52366" y="986163"/>
            <a:ext cx="48625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thin films are much more defective than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bulk</a:t>
            </a:r>
          </a:p>
          <a:p>
            <a:pPr marL="365760" indent="-36576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We can expect higher pinning force for the same mean-free-path</a:t>
            </a:r>
          </a:p>
          <a:p>
            <a:pPr marL="365760" indent="-36576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i="1" dirty="0">
                <a:solidFill>
                  <a:srgbClr val="C00000"/>
                </a:solidFill>
              </a:rPr>
              <a:t>sensitivity is lower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536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Pinning force dependence 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Mattia Checchin | Thin Films SRF Workshop, LNL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680" y="3850065"/>
            <a:ext cx="1790699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321" y="3843821"/>
            <a:ext cx="1790699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890000" y="3565029"/>
                <a:ext cx="13853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5.9</m:t>
                      </m:r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40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000" y="3565029"/>
                <a:ext cx="1385379" cy="307777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/>
          <p:cNvCxnSpPr>
            <a:cxnSpLocks/>
          </p:cNvCxnSpPr>
          <p:nvPr/>
        </p:nvCxnSpPr>
        <p:spPr>
          <a:xfrm flipV="1">
            <a:off x="5742726" y="4557505"/>
            <a:ext cx="3317648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600" y="869900"/>
            <a:ext cx="4438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The higher the pinning force, the more constrained the oscillation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C00000"/>
                </a:solidFill>
              </a:rPr>
              <a:t>S decreases with pinning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877815" y="4203711"/>
            <a:ext cx="801823" cy="343344"/>
            <a:chOff x="8368495" y="1196868"/>
            <a:chExt cx="801823" cy="343344"/>
          </a:xfrm>
        </p:grpSpPr>
        <p:cxnSp>
          <p:nvCxnSpPr>
            <p:cNvPr id="47" name="Straight Arrow Connector 46"/>
            <p:cNvCxnSpPr/>
            <p:nvPr/>
          </p:nvCxnSpPr>
          <p:spPr>
            <a:xfrm flipH="1" flipV="1">
              <a:off x="8490232" y="1540211"/>
              <a:ext cx="558351" cy="1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8368495" y="1196868"/>
              <a:ext cx="801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Pinning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674995" y="3533671"/>
                <a:ext cx="1385379" cy="31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2.5</m:t>
                      </m:r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40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995" y="3533671"/>
                <a:ext cx="1385379" cy="310150"/>
              </a:xfrm>
              <a:prstGeom prst="rect">
                <a:avLst/>
              </a:prstGeom>
              <a:blipFill>
                <a:blip r:embed="rId5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0AEE9EA-8B41-48BE-91D3-7D6696131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16" y="2361035"/>
            <a:ext cx="4568138" cy="39654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29D1FF7-E4A9-4BF8-A0DE-AC5191F3DBE7}"/>
              </a:ext>
            </a:extLst>
          </p:cNvPr>
          <p:cNvGrpSpPr/>
          <p:nvPr/>
        </p:nvGrpSpPr>
        <p:grpSpPr>
          <a:xfrm>
            <a:off x="2127364" y="3597290"/>
            <a:ext cx="2377521" cy="1045259"/>
            <a:chOff x="2289933" y="3298519"/>
            <a:chExt cx="2377521" cy="104525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1C5EB3-83B7-4ABA-9ED4-A08DDD2FD415}"/>
                </a:ext>
              </a:extLst>
            </p:cNvPr>
            <p:cNvGrpSpPr/>
            <p:nvPr/>
          </p:nvGrpSpPr>
          <p:grpSpPr>
            <a:xfrm>
              <a:off x="2289933" y="3298519"/>
              <a:ext cx="2377521" cy="1045259"/>
              <a:chOff x="2267073" y="3298519"/>
              <a:chExt cx="2377521" cy="10452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853407C-30E0-408E-9015-CF05848D2B78}"/>
                      </a:ext>
                    </a:extLst>
                  </p:cNvPr>
                  <p:cNvSpPr txBox="1"/>
                  <p:nvPr/>
                </p:nvSpPr>
                <p:spPr>
                  <a:xfrm>
                    <a:off x="2292970" y="3298519"/>
                    <a:ext cx="2325765" cy="7078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−6</m:t>
                              </m:r>
                            </m:sup>
                          </m:sSup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  <a:p>
                    <a:r>
                      <a:rPr lang="en-US" sz="2000" dirty="0">
                        <a:solidFill>
                          <a:srgbClr val="C00000"/>
                        </a:solidFill>
                      </a:rPr>
                      <a:t>Typical values for </a:t>
                    </a:r>
                    <a:r>
                      <a:rPr lang="en-US" sz="2000" dirty="0" err="1">
                        <a:solidFill>
                          <a:srgbClr val="C00000"/>
                        </a:solidFill>
                      </a:rPr>
                      <a:t>Nb</a:t>
                    </a:r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853407C-30E0-408E-9015-CF05848D2B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2970" y="3298519"/>
                    <a:ext cx="2325765" cy="70788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18" r="-1832" b="-1465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Rectangle 39"/>
              <p:cNvSpPr/>
              <p:nvPr/>
            </p:nvSpPr>
            <p:spPr>
              <a:xfrm>
                <a:off x="2267073" y="3974446"/>
                <a:ext cx="23775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just"/>
                <a:r>
                  <a:rPr lang="en-US" sz="900" dirty="0">
                    <a:solidFill>
                      <a:srgbClr val="331EFE"/>
                    </a:solidFill>
                  </a:rPr>
                  <a:t>L.H. Allen el al., Phys. Rev. B </a:t>
                </a:r>
                <a:r>
                  <a:rPr lang="en-US" sz="900" b="1" dirty="0">
                    <a:solidFill>
                      <a:srgbClr val="331EFE"/>
                    </a:solidFill>
                  </a:rPr>
                  <a:t>39</a:t>
                </a:r>
                <a:r>
                  <a:rPr lang="en-US" sz="900" dirty="0">
                    <a:solidFill>
                      <a:srgbClr val="331EFE"/>
                    </a:solidFill>
                  </a:rPr>
                  <a:t>, 2054 (1989)</a:t>
                </a:r>
              </a:p>
              <a:p>
                <a:pPr marL="0" lvl="1" algn="just"/>
                <a:r>
                  <a:rPr lang="en-US" sz="900" dirty="0">
                    <a:solidFill>
                      <a:srgbClr val="331EFE"/>
                    </a:solidFill>
                  </a:rPr>
                  <a:t>G. S. Park el al., Phys. Rev. Lett. </a:t>
                </a:r>
                <a:r>
                  <a:rPr lang="en-US" sz="900" b="1" dirty="0">
                    <a:solidFill>
                      <a:srgbClr val="331EFE"/>
                    </a:solidFill>
                  </a:rPr>
                  <a:t>68</a:t>
                </a:r>
                <a:r>
                  <a:rPr lang="en-US" sz="900" dirty="0">
                    <a:solidFill>
                      <a:srgbClr val="331EFE"/>
                    </a:solidFill>
                  </a:rPr>
                  <a:t> 1920, (1992)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F313150-9236-40CE-9A0C-D291A0FA321E}"/>
                </a:ext>
              </a:extLst>
            </p:cNvPr>
            <p:cNvSpPr/>
            <p:nvPr/>
          </p:nvSpPr>
          <p:spPr>
            <a:xfrm>
              <a:off x="2289933" y="3298519"/>
              <a:ext cx="2351662" cy="104525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712F73E-E7D6-4E5B-A7C8-5752975E03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585" y="73043"/>
            <a:ext cx="4143100" cy="3355957"/>
          </a:xfrm>
          <a:prstGeom prst="rect">
            <a:avLst/>
          </a:prstGeom>
        </p:spPr>
      </p:pic>
      <p:sp>
        <p:nvSpPr>
          <p:cNvPr id="51" name="Arc 50">
            <a:extLst>
              <a:ext uri="{FF2B5EF4-FFF2-40B4-BE49-F238E27FC236}">
                <a16:creationId xmlns:a16="http://schemas.microsoft.com/office/drawing/2014/main" id="{F1955634-8437-4177-A51C-C367E8A1FB9C}"/>
              </a:ext>
            </a:extLst>
          </p:cNvPr>
          <p:cNvSpPr/>
          <p:nvPr/>
        </p:nvSpPr>
        <p:spPr>
          <a:xfrm rot="9245796" flipV="1">
            <a:off x="7450052" y="-315454"/>
            <a:ext cx="1191191" cy="4591069"/>
          </a:xfrm>
          <a:prstGeom prst="arc">
            <a:avLst>
              <a:gd name="adj1" fmla="val 16919545"/>
              <a:gd name="adj2" fmla="val 0"/>
            </a:avLst>
          </a:prstGeom>
          <a:ln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9DA1028-802D-40B6-84A7-642F8A23C50E}"/>
                  </a:ext>
                </a:extLst>
              </p:cNvPr>
              <p:cNvSpPr txBox="1"/>
              <p:nvPr/>
            </p:nvSpPr>
            <p:spPr>
              <a:xfrm>
                <a:off x="5711896" y="72222"/>
                <a:ext cx="1455014" cy="859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Increasing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9DA1028-802D-40B6-84A7-642F8A23C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896" y="72222"/>
                <a:ext cx="1455014" cy="859531"/>
              </a:xfrm>
              <a:prstGeom prst="rect">
                <a:avLst/>
              </a:prstGeom>
              <a:blipFill>
                <a:blip r:embed="rId9"/>
                <a:stretch>
                  <a:fillRect l="-5858" t="-5674" r="-5858" b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577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Trapped flux surface resistance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Mattia Checchin | Thin Films SRF Workshop, LNL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5403" y="1822504"/>
                <a:ext cx="4114384" cy="2906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𝐵𝐶𝑆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  <a:cs typeface="Helvetica" panose="020B0604020202020204" pitchFamily="34" charset="0"/>
                  </a:rPr>
                  <a:t> ⇒ temperature-dependent part of the surface resistance</a:t>
                </a:r>
                <a:endParaRPr lang="en-US" sz="2000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just"/>
                <a:endParaRPr lang="en-US" sz="1400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  <a:cs typeface="Helvetica" panose="020B0604020202020204" pitchFamily="34" charset="0"/>
                  </a:rPr>
                  <a:t> ⇒ intrinsic residual</a:t>
                </a: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 pitchFamily="34" charset="0"/>
                  </a:rPr>
                  <a:t> resistance</a:t>
                </a:r>
              </a:p>
              <a:p>
                <a:pPr algn="just"/>
                <a:endParaRPr lang="en-US" sz="3200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just"/>
                <a:r>
                  <a:rPr lang="en-US" i="1" u="sng" dirty="0">
                    <a:solidFill>
                      <a:schemeClr val="accent6">
                        <a:lumMod val="50000"/>
                      </a:schemeClr>
                    </a:solidFill>
                  </a:rPr>
                  <a:t>Trapped flux  surface resistance</a:t>
                </a:r>
              </a:p>
              <a:p>
                <a:pPr algn="just"/>
                <a:endParaRPr 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𝑓𝑙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03" y="1822504"/>
                <a:ext cx="4114384" cy="2906693"/>
              </a:xfrm>
              <a:prstGeom prst="rect">
                <a:avLst/>
              </a:prstGeom>
              <a:blipFill>
                <a:blip r:embed="rId3"/>
                <a:stretch>
                  <a:fillRect l="-2154" t="-1754" r="-1538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888648" y="850792"/>
            <a:ext cx="3840480" cy="2944875"/>
            <a:chOff x="4484551" y="2689974"/>
            <a:chExt cx="4562856" cy="34987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551" y="2689974"/>
              <a:ext cx="4562856" cy="3498791"/>
            </a:xfrm>
            <a:prstGeom prst="rect">
              <a:avLst/>
            </a:prstGeom>
          </p:spPr>
        </p:pic>
        <p:cxnSp>
          <p:nvCxnSpPr>
            <p:cNvPr id="50" name="Straight Connector 49"/>
            <p:cNvCxnSpPr/>
            <p:nvPr/>
          </p:nvCxnSpPr>
          <p:spPr>
            <a:xfrm flipH="1">
              <a:off x="5263896" y="5318636"/>
              <a:ext cx="3727703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4747107" y="4972530"/>
                  <a:ext cx="51167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28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7107" y="4972530"/>
                  <a:ext cx="511679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/>
            <p:cNvSpPr/>
            <p:nvPr/>
          </p:nvSpPr>
          <p:spPr>
            <a:xfrm>
              <a:off x="5347554" y="2729124"/>
              <a:ext cx="1096380" cy="57592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b-NO" sz="850" dirty="0">
                  <a:solidFill>
                    <a:srgbClr val="331EFE"/>
                  </a:solidFill>
                </a:rPr>
                <a:t>H. F. Hess </a:t>
              </a:r>
              <a:r>
                <a:rPr lang="nb-NO" sz="850" i="1" dirty="0">
                  <a:solidFill>
                    <a:srgbClr val="331EFE"/>
                  </a:solidFill>
                </a:rPr>
                <a:t>et al.</a:t>
              </a:r>
              <a:r>
                <a:rPr lang="nb-NO" sz="850" dirty="0">
                  <a:solidFill>
                    <a:srgbClr val="331EFE"/>
                  </a:solidFill>
                </a:rPr>
                <a:t>,</a:t>
              </a:r>
              <a:r>
                <a:rPr lang="nb-NO" sz="850" i="1" dirty="0">
                  <a:solidFill>
                    <a:srgbClr val="331EFE"/>
                  </a:solidFill>
                </a:rPr>
                <a:t> </a:t>
              </a:r>
              <a:r>
                <a:rPr lang="en-US" sz="850" dirty="0">
                  <a:solidFill>
                    <a:srgbClr val="331EFE"/>
                  </a:solidFill>
                </a:rPr>
                <a:t>Phys. Rev. Lett. </a:t>
              </a:r>
              <a:r>
                <a:rPr lang="en-US" sz="850" b="1" dirty="0">
                  <a:solidFill>
                    <a:srgbClr val="331EFE"/>
                  </a:solidFill>
                </a:rPr>
                <a:t>62</a:t>
              </a:r>
              <a:r>
                <a:rPr lang="en-US" sz="850" dirty="0">
                  <a:solidFill>
                    <a:srgbClr val="331EFE"/>
                  </a:solidFill>
                </a:rPr>
                <a:t>, 214 (1989)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5616256" y="4878596"/>
              <a:ext cx="11343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ysClr val="windowText" lastClr="000000"/>
                  </a:solidFill>
                </a:rPr>
                <a:t>Cooldown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25" y="3323634"/>
              <a:ext cx="1018239" cy="113279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17877" y="986598"/>
            <a:ext cx="4555157" cy="545186"/>
            <a:chOff x="317877" y="1043160"/>
            <a:chExt cx="4555157" cy="545186"/>
          </a:xfrm>
        </p:grpSpPr>
        <p:sp>
          <p:nvSpPr>
            <p:cNvPr id="12" name="Rectangle 11"/>
            <p:cNvSpPr/>
            <p:nvPr/>
          </p:nvSpPr>
          <p:spPr>
            <a:xfrm>
              <a:off x="3223636" y="1043160"/>
              <a:ext cx="944504" cy="54518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17877" y="1116275"/>
                  <a:ext cx="4555157" cy="398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𝐵𝐶𝑆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𝑓𝑙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877" y="1116275"/>
                  <a:ext cx="4555157" cy="398955"/>
                </a:xfrm>
                <a:prstGeom prst="rect">
                  <a:avLst/>
                </a:prstGeom>
                <a:blipFill>
                  <a:blip r:embed="rId7"/>
                  <a:stretch>
                    <a:fillRect l="-1071" r="-134" b="-2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0" name="Cube 99"/>
          <p:cNvSpPr>
            <a:spLocks noChangeAspect="1"/>
          </p:cNvSpPr>
          <p:nvPr/>
        </p:nvSpPr>
        <p:spPr>
          <a:xfrm>
            <a:off x="3937975" y="4352834"/>
            <a:ext cx="5109505" cy="1554637"/>
          </a:xfrm>
          <a:prstGeom prst="cube">
            <a:avLst>
              <a:gd name="adj" fmla="val 68224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3943969" y="4007343"/>
            <a:ext cx="1402757" cy="141599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5079405" y="3585165"/>
                <a:ext cx="26480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405" y="3585165"/>
                <a:ext cx="264808" cy="461665"/>
              </a:xfrm>
              <a:prstGeom prst="rect">
                <a:avLst/>
              </a:prstGeom>
              <a:blipFill>
                <a:blip r:embed="rId8"/>
                <a:stretch>
                  <a:fillRect l="-6818" r="-3863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Connector 102"/>
          <p:cNvCxnSpPr>
            <a:endCxn id="104" idx="2"/>
          </p:cNvCxnSpPr>
          <p:nvPr/>
        </p:nvCxnSpPr>
        <p:spPr>
          <a:xfrm flipV="1">
            <a:off x="5403390" y="4116729"/>
            <a:ext cx="1192794" cy="109539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5913305" y="3778175"/>
            <a:ext cx="1365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Pinning points</a:t>
            </a:r>
          </a:p>
        </p:txBody>
      </p:sp>
      <p:cxnSp>
        <p:nvCxnSpPr>
          <p:cNvPr id="105" name="Straight Connector 104"/>
          <p:cNvCxnSpPr>
            <a:endCxn id="104" idx="2"/>
          </p:cNvCxnSpPr>
          <p:nvPr/>
        </p:nvCxnSpPr>
        <p:spPr>
          <a:xfrm flipH="1" flipV="1">
            <a:off x="6596184" y="4116729"/>
            <a:ext cx="1466847" cy="67865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endCxn id="104" idx="2"/>
          </p:cNvCxnSpPr>
          <p:nvPr/>
        </p:nvCxnSpPr>
        <p:spPr>
          <a:xfrm flipH="1" flipV="1">
            <a:off x="6596184" y="4116729"/>
            <a:ext cx="14682" cy="26481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3946431" y="4363629"/>
            <a:ext cx="1627558" cy="1546927"/>
            <a:chOff x="455731" y="2356549"/>
            <a:chExt cx="2325083" cy="2209896"/>
          </a:xfrm>
        </p:grpSpPr>
        <p:sp>
          <p:nvSpPr>
            <p:cNvPr id="111" name="Parallelogram 110"/>
            <p:cNvSpPr/>
            <p:nvPr/>
          </p:nvSpPr>
          <p:spPr>
            <a:xfrm>
              <a:off x="456136" y="2356549"/>
              <a:ext cx="2324678" cy="1524799"/>
            </a:xfrm>
            <a:prstGeom prst="parallelogram">
              <a:avLst>
                <a:gd name="adj" fmla="val 99585"/>
              </a:avLst>
            </a:prstGeom>
            <a:solidFill>
              <a:srgbClr val="FFFF00">
                <a:alpha val="19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55731" y="3883886"/>
              <a:ext cx="803082" cy="682559"/>
            </a:xfrm>
            <a:prstGeom prst="rect">
              <a:avLst/>
            </a:prstGeom>
            <a:solidFill>
              <a:srgbClr val="FFFF00">
                <a:alpha val="19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3" name="Straight Arrow Connector 112"/>
          <p:cNvCxnSpPr/>
          <p:nvPr/>
        </p:nvCxnSpPr>
        <p:spPr>
          <a:xfrm flipV="1">
            <a:off x="3945956" y="5419228"/>
            <a:ext cx="4903404" cy="2006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5200035" y="5229259"/>
            <a:ext cx="177800" cy="11186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6519939" y="4425384"/>
            <a:ext cx="177800" cy="11186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8063031" y="4806399"/>
            <a:ext cx="177800" cy="11186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4370453" y="4350230"/>
            <a:ext cx="1208714" cy="1560325"/>
            <a:chOff x="5150404" y="3347801"/>
            <a:chExt cx="1751759" cy="2261341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5360417" y="4880952"/>
              <a:ext cx="0" cy="72819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5380162" y="3347801"/>
              <a:ext cx="1522001" cy="152733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/>
                <p:cNvSpPr txBox="1"/>
                <p:nvPr/>
              </p:nvSpPr>
              <p:spPr>
                <a:xfrm>
                  <a:off x="5150404" y="5044357"/>
                  <a:ext cx="450574" cy="3975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0404" y="5044357"/>
                  <a:ext cx="450574" cy="397565"/>
                </a:xfrm>
                <a:prstGeom prst="rect">
                  <a:avLst/>
                </a:prstGeom>
                <a:blipFill>
                  <a:blip r:embed="rId9"/>
                  <a:stretch>
                    <a:fillRect l="-11321" b="-8511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1" name="Group 120"/>
          <p:cNvGrpSpPr>
            <a:grpSpLocks noChangeAspect="1"/>
          </p:cNvGrpSpPr>
          <p:nvPr/>
        </p:nvGrpSpPr>
        <p:grpSpPr>
          <a:xfrm>
            <a:off x="3785920" y="4349749"/>
            <a:ext cx="1223341" cy="1560807"/>
            <a:chOff x="2666358" y="3347801"/>
            <a:chExt cx="1754935" cy="2226328"/>
          </a:xfrm>
        </p:grpSpPr>
        <p:cxnSp>
          <p:nvCxnSpPr>
            <p:cNvPr id="122" name="Straight Connector 121"/>
            <p:cNvCxnSpPr/>
            <p:nvPr/>
          </p:nvCxnSpPr>
          <p:spPr>
            <a:xfrm>
              <a:off x="2896738" y="4888714"/>
              <a:ext cx="0" cy="685415"/>
            </a:xfrm>
            <a:prstGeom prst="line">
              <a:avLst/>
            </a:prstGeom>
            <a:ln w="38100">
              <a:solidFill>
                <a:srgbClr val="331EFE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2888039" y="3347801"/>
              <a:ext cx="1533254" cy="1540913"/>
            </a:xfrm>
            <a:prstGeom prst="line">
              <a:avLst/>
            </a:prstGeom>
            <a:ln w="38100">
              <a:solidFill>
                <a:srgbClr val="331EFE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/>
                <p:cNvSpPr txBox="1"/>
                <p:nvPr/>
              </p:nvSpPr>
              <p:spPr>
                <a:xfrm>
                  <a:off x="2666358" y="5023122"/>
                  <a:ext cx="436130" cy="3881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TextBox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6358" y="5023122"/>
                  <a:ext cx="436130" cy="388106"/>
                </a:xfrm>
                <a:prstGeom prst="rect">
                  <a:avLst/>
                </a:prstGeom>
                <a:blipFill>
                  <a:blip r:embed="rId10"/>
                  <a:stretch>
                    <a:fillRect l="-11538" b="-10638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4167749" y="4888951"/>
            <a:ext cx="336638" cy="810946"/>
            <a:chOff x="4559577" y="2631454"/>
            <a:chExt cx="561063" cy="1351576"/>
          </a:xfrm>
        </p:grpSpPr>
        <p:grpSp>
          <p:nvGrpSpPr>
            <p:cNvPr id="126" name="Group 125"/>
            <p:cNvGrpSpPr/>
            <p:nvPr/>
          </p:nvGrpSpPr>
          <p:grpSpPr>
            <a:xfrm>
              <a:off x="4572000" y="3170082"/>
              <a:ext cx="548640" cy="278436"/>
              <a:chOff x="5252936" y="3840812"/>
              <a:chExt cx="548640" cy="278436"/>
            </a:xfrm>
          </p:grpSpPr>
          <p:sp>
            <p:nvSpPr>
              <p:cNvPr id="129" name="Oval 128"/>
              <p:cNvSpPr/>
              <p:nvPr/>
            </p:nvSpPr>
            <p:spPr>
              <a:xfrm>
                <a:off x="5252936" y="3844928"/>
                <a:ext cx="548640" cy="274320"/>
              </a:xfrm>
              <a:prstGeom prst="ellipse">
                <a:avLst/>
              </a:prstGeom>
              <a:noFill/>
              <a:ln w="19050" cap="flat">
                <a:solidFill>
                  <a:schemeClr val="accent6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Arc 129"/>
              <p:cNvSpPr/>
              <p:nvPr/>
            </p:nvSpPr>
            <p:spPr>
              <a:xfrm rot="10800000">
                <a:off x="5252936" y="3840812"/>
                <a:ext cx="548640" cy="274320"/>
              </a:xfrm>
              <a:prstGeom prst="arc">
                <a:avLst/>
              </a:prstGeom>
              <a:ln>
                <a:head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7" name="Arc 126"/>
            <p:cNvSpPr/>
            <p:nvPr/>
          </p:nvSpPr>
          <p:spPr>
            <a:xfrm>
              <a:off x="4559577" y="2631454"/>
              <a:ext cx="274320" cy="1351576"/>
            </a:xfrm>
            <a:prstGeom prst="arc">
              <a:avLst/>
            </a:prstGeom>
            <a:ln w="19050">
              <a:solidFill>
                <a:srgbClr val="C00000"/>
              </a:solidFill>
              <a:head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Arc 127"/>
            <p:cNvSpPr/>
            <p:nvPr/>
          </p:nvSpPr>
          <p:spPr>
            <a:xfrm flipH="1">
              <a:off x="4836389" y="2631454"/>
              <a:ext cx="274320" cy="1351576"/>
            </a:xfrm>
            <a:prstGeom prst="arc">
              <a:avLst/>
            </a:prstGeom>
            <a:ln w="19050">
              <a:solidFill>
                <a:srgbClr val="C00000"/>
              </a:solidFill>
              <a:head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/>
          <p:cNvGrpSpPr>
            <a:grpSpLocks noChangeAspect="1"/>
          </p:cNvGrpSpPr>
          <p:nvPr/>
        </p:nvGrpSpPr>
        <p:grpSpPr>
          <a:xfrm>
            <a:off x="4373137" y="4684857"/>
            <a:ext cx="336638" cy="810946"/>
            <a:chOff x="4559577" y="2631454"/>
            <a:chExt cx="561063" cy="1351576"/>
          </a:xfrm>
        </p:grpSpPr>
        <p:grpSp>
          <p:nvGrpSpPr>
            <p:cNvPr id="132" name="Group 131"/>
            <p:cNvGrpSpPr/>
            <p:nvPr/>
          </p:nvGrpSpPr>
          <p:grpSpPr>
            <a:xfrm>
              <a:off x="4572000" y="3170082"/>
              <a:ext cx="548640" cy="278436"/>
              <a:chOff x="5252936" y="3840812"/>
              <a:chExt cx="548640" cy="278436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5252936" y="3844928"/>
                <a:ext cx="548640" cy="274320"/>
              </a:xfrm>
              <a:prstGeom prst="ellipse">
                <a:avLst/>
              </a:prstGeom>
              <a:noFill/>
              <a:ln w="19050" cap="flat">
                <a:solidFill>
                  <a:schemeClr val="accent6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Arc 135"/>
              <p:cNvSpPr/>
              <p:nvPr/>
            </p:nvSpPr>
            <p:spPr>
              <a:xfrm rot="10800000">
                <a:off x="5252936" y="3840812"/>
                <a:ext cx="548640" cy="274320"/>
              </a:xfrm>
              <a:prstGeom prst="arc">
                <a:avLst/>
              </a:prstGeom>
              <a:ln>
                <a:head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" name="Arc 132"/>
            <p:cNvSpPr/>
            <p:nvPr/>
          </p:nvSpPr>
          <p:spPr>
            <a:xfrm>
              <a:off x="4559577" y="2631454"/>
              <a:ext cx="274320" cy="1351576"/>
            </a:xfrm>
            <a:prstGeom prst="arc">
              <a:avLst/>
            </a:prstGeom>
            <a:ln w="19050">
              <a:solidFill>
                <a:srgbClr val="C00000"/>
              </a:solidFill>
              <a:head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Arc 133"/>
            <p:cNvSpPr/>
            <p:nvPr/>
          </p:nvSpPr>
          <p:spPr>
            <a:xfrm flipH="1">
              <a:off x="4836389" y="2631454"/>
              <a:ext cx="274320" cy="1351576"/>
            </a:xfrm>
            <a:prstGeom prst="arc">
              <a:avLst/>
            </a:prstGeom>
            <a:ln w="19050">
              <a:solidFill>
                <a:srgbClr val="C00000"/>
              </a:solidFill>
              <a:head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>
            <a:grpSpLocks noChangeAspect="1"/>
          </p:cNvGrpSpPr>
          <p:nvPr/>
        </p:nvGrpSpPr>
        <p:grpSpPr>
          <a:xfrm>
            <a:off x="5029844" y="4055897"/>
            <a:ext cx="336638" cy="810945"/>
            <a:chOff x="4559577" y="2631454"/>
            <a:chExt cx="561063" cy="1351576"/>
          </a:xfrm>
        </p:grpSpPr>
        <p:grpSp>
          <p:nvGrpSpPr>
            <p:cNvPr id="138" name="Group 137"/>
            <p:cNvGrpSpPr/>
            <p:nvPr/>
          </p:nvGrpSpPr>
          <p:grpSpPr>
            <a:xfrm>
              <a:off x="4572000" y="3170082"/>
              <a:ext cx="548640" cy="278436"/>
              <a:chOff x="5252936" y="3840812"/>
              <a:chExt cx="548640" cy="27843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5252936" y="3844928"/>
                <a:ext cx="548640" cy="274320"/>
              </a:xfrm>
              <a:prstGeom prst="ellipse">
                <a:avLst/>
              </a:prstGeom>
              <a:noFill/>
              <a:ln w="19050" cap="flat">
                <a:solidFill>
                  <a:schemeClr val="accent6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Arc 141"/>
              <p:cNvSpPr/>
              <p:nvPr/>
            </p:nvSpPr>
            <p:spPr>
              <a:xfrm rot="10800000">
                <a:off x="5252936" y="3840812"/>
                <a:ext cx="548640" cy="274320"/>
              </a:xfrm>
              <a:prstGeom prst="arc">
                <a:avLst/>
              </a:prstGeom>
              <a:ln>
                <a:head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9" name="Arc 138"/>
            <p:cNvSpPr/>
            <p:nvPr/>
          </p:nvSpPr>
          <p:spPr>
            <a:xfrm>
              <a:off x="4559577" y="2631454"/>
              <a:ext cx="274320" cy="1351576"/>
            </a:xfrm>
            <a:prstGeom prst="arc">
              <a:avLst/>
            </a:prstGeom>
            <a:ln w="19050">
              <a:solidFill>
                <a:srgbClr val="C00000"/>
              </a:solidFill>
              <a:head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Arc 139"/>
            <p:cNvSpPr/>
            <p:nvPr/>
          </p:nvSpPr>
          <p:spPr>
            <a:xfrm flipH="1">
              <a:off x="4836389" y="2631454"/>
              <a:ext cx="274320" cy="1351576"/>
            </a:xfrm>
            <a:prstGeom prst="arc">
              <a:avLst/>
            </a:prstGeom>
            <a:ln w="19050">
              <a:solidFill>
                <a:srgbClr val="C00000"/>
              </a:solidFill>
              <a:head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/>
          <p:cNvGrpSpPr>
            <a:grpSpLocks noChangeAspect="1"/>
          </p:cNvGrpSpPr>
          <p:nvPr/>
        </p:nvGrpSpPr>
        <p:grpSpPr>
          <a:xfrm>
            <a:off x="4818376" y="4256643"/>
            <a:ext cx="336638" cy="810946"/>
            <a:chOff x="4559577" y="2631454"/>
            <a:chExt cx="561063" cy="1351576"/>
          </a:xfrm>
        </p:grpSpPr>
        <p:grpSp>
          <p:nvGrpSpPr>
            <p:cNvPr id="144" name="Group 143"/>
            <p:cNvGrpSpPr/>
            <p:nvPr/>
          </p:nvGrpSpPr>
          <p:grpSpPr>
            <a:xfrm>
              <a:off x="4572000" y="3170082"/>
              <a:ext cx="548640" cy="278436"/>
              <a:chOff x="5252936" y="3840812"/>
              <a:chExt cx="548640" cy="278436"/>
            </a:xfrm>
          </p:grpSpPr>
          <p:sp>
            <p:nvSpPr>
              <p:cNvPr id="147" name="Oval 146"/>
              <p:cNvSpPr/>
              <p:nvPr/>
            </p:nvSpPr>
            <p:spPr>
              <a:xfrm>
                <a:off x="5252936" y="3844928"/>
                <a:ext cx="548640" cy="274320"/>
              </a:xfrm>
              <a:prstGeom prst="ellipse">
                <a:avLst/>
              </a:prstGeom>
              <a:noFill/>
              <a:ln w="19050" cap="flat">
                <a:solidFill>
                  <a:schemeClr val="accent6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Arc 147"/>
              <p:cNvSpPr/>
              <p:nvPr/>
            </p:nvSpPr>
            <p:spPr>
              <a:xfrm rot="10800000">
                <a:off x="5252936" y="3840812"/>
                <a:ext cx="548640" cy="274320"/>
              </a:xfrm>
              <a:prstGeom prst="arc">
                <a:avLst/>
              </a:prstGeom>
              <a:ln>
                <a:head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5" name="Arc 144"/>
            <p:cNvSpPr/>
            <p:nvPr/>
          </p:nvSpPr>
          <p:spPr>
            <a:xfrm>
              <a:off x="4559577" y="2631454"/>
              <a:ext cx="274320" cy="1351576"/>
            </a:xfrm>
            <a:prstGeom prst="arc">
              <a:avLst/>
            </a:prstGeom>
            <a:ln w="19050">
              <a:solidFill>
                <a:srgbClr val="C00000"/>
              </a:solidFill>
              <a:head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Arc 145"/>
            <p:cNvSpPr/>
            <p:nvPr/>
          </p:nvSpPr>
          <p:spPr>
            <a:xfrm flipH="1">
              <a:off x="4836389" y="2631454"/>
              <a:ext cx="274320" cy="1351576"/>
            </a:xfrm>
            <a:prstGeom prst="arc">
              <a:avLst/>
            </a:prstGeom>
            <a:ln w="19050">
              <a:solidFill>
                <a:srgbClr val="C00000"/>
              </a:solidFill>
              <a:head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/>
          <p:cNvGrpSpPr>
            <a:grpSpLocks noChangeAspect="1"/>
          </p:cNvGrpSpPr>
          <p:nvPr/>
        </p:nvGrpSpPr>
        <p:grpSpPr>
          <a:xfrm>
            <a:off x="4586421" y="4463087"/>
            <a:ext cx="336638" cy="810946"/>
            <a:chOff x="4559577" y="2631454"/>
            <a:chExt cx="561063" cy="1351576"/>
          </a:xfrm>
        </p:grpSpPr>
        <p:grpSp>
          <p:nvGrpSpPr>
            <p:cNvPr id="150" name="Group 149"/>
            <p:cNvGrpSpPr/>
            <p:nvPr/>
          </p:nvGrpSpPr>
          <p:grpSpPr>
            <a:xfrm>
              <a:off x="4572000" y="3170082"/>
              <a:ext cx="548640" cy="278436"/>
              <a:chOff x="5252936" y="3840812"/>
              <a:chExt cx="548640" cy="278436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5252936" y="3844928"/>
                <a:ext cx="548640" cy="274320"/>
              </a:xfrm>
              <a:prstGeom prst="ellipse">
                <a:avLst/>
              </a:prstGeom>
              <a:noFill/>
              <a:ln w="19050" cap="flat">
                <a:solidFill>
                  <a:schemeClr val="accent6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Arc 153"/>
              <p:cNvSpPr/>
              <p:nvPr/>
            </p:nvSpPr>
            <p:spPr>
              <a:xfrm rot="10800000">
                <a:off x="5252936" y="3840812"/>
                <a:ext cx="548640" cy="274320"/>
              </a:xfrm>
              <a:prstGeom prst="arc">
                <a:avLst/>
              </a:prstGeom>
              <a:ln>
                <a:head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1" name="Arc 150"/>
            <p:cNvSpPr/>
            <p:nvPr/>
          </p:nvSpPr>
          <p:spPr>
            <a:xfrm>
              <a:off x="4559577" y="2631454"/>
              <a:ext cx="274320" cy="1351576"/>
            </a:xfrm>
            <a:prstGeom prst="arc">
              <a:avLst/>
            </a:prstGeom>
            <a:ln w="19050">
              <a:solidFill>
                <a:srgbClr val="C00000"/>
              </a:solidFill>
              <a:head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Arc 151"/>
            <p:cNvSpPr/>
            <p:nvPr/>
          </p:nvSpPr>
          <p:spPr>
            <a:xfrm flipH="1">
              <a:off x="4836389" y="2631454"/>
              <a:ext cx="274320" cy="1351576"/>
            </a:xfrm>
            <a:prstGeom prst="arc">
              <a:avLst/>
            </a:prstGeom>
            <a:ln w="19050">
              <a:solidFill>
                <a:srgbClr val="C00000"/>
              </a:solidFill>
              <a:head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528137" y="5974471"/>
            <a:ext cx="1913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Trapped vortices</a:t>
            </a:r>
          </a:p>
        </p:txBody>
      </p:sp>
      <p:cxnSp>
        <p:nvCxnSpPr>
          <p:cNvPr id="157" name="Straight Connector 156"/>
          <p:cNvCxnSpPr>
            <a:endCxn id="156" idx="0"/>
          </p:cNvCxnSpPr>
          <p:nvPr/>
        </p:nvCxnSpPr>
        <p:spPr>
          <a:xfrm>
            <a:off x="5463360" y="5376721"/>
            <a:ext cx="1021385" cy="59775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56" idx="0"/>
          </p:cNvCxnSpPr>
          <p:nvPr/>
        </p:nvCxnSpPr>
        <p:spPr>
          <a:xfrm flipV="1">
            <a:off x="6484745" y="4600575"/>
            <a:ext cx="111439" cy="137389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endCxn id="156" idx="0"/>
          </p:cNvCxnSpPr>
          <p:nvPr/>
        </p:nvCxnSpPr>
        <p:spPr>
          <a:xfrm flipH="1">
            <a:off x="6484745" y="5008034"/>
            <a:ext cx="1504458" cy="9664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ectangle 159"/>
              <p:cNvSpPr/>
              <p:nvPr/>
            </p:nvSpPr>
            <p:spPr>
              <a:xfrm>
                <a:off x="8562765" y="5404092"/>
                <a:ext cx="26480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0" name="Rectangle 1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765" y="5404092"/>
                <a:ext cx="264808" cy="461665"/>
              </a:xfrm>
              <a:prstGeom prst="rect">
                <a:avLst/>
              </a:prstGeom>
              <a:blipFill>
                <a:blip r:embed="rId11"/>
                <a:stretch>
                  <a:fillRect r="-2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3FC2F7C-46FD-0B4E-B141-D64032668530}"/>
                  </a:ext>
                </a:extLst>
              </p:cNvPr>
              <p:cNvSpPr/>
              <p:nvPr/>
            </p:nvSpPr>
            <p:spPr>
              <a:xfrm>
                <a:off x="360169" y="4847590"/>
                <a:ext cx="4572000" cy="12157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74320" lvl="0" indent="-27432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i="1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—</a:t>
                </a:r>
                <a:r>
                  <a:rPr lang="en-US" sz="1800" dirty="0">
                    <a:solidFill>
                      <a:srgbClr val="404040">
                        <a:lumMod val="50000"/>
                      </a:srgbClr>
                    </a:solidFill>
                  </a:rPr>
                  <a:t>flux trapping efficiency</a:t>
                </a:r>
              </a:p>
              <a:p>
                <a:pPr lvl="0" algn="just"/>
                <a:endParaRPr lang="en-US" sz="600" dirty="0">
                  <a:solidFill>
                    <a:srgbClr val="404040">
                      <a:lumMod val="50000"/>
                    </a:srgbClr>
                  </a:solidFill>
                </a:endParaRPr>
              </a:p>
              <a:p>
                <a:pPr marL="274320" indent="-27432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—external magnetic field</a:t>
                </a:r>
                <a:endParaRPr lang="en-US" sz="1800" dirty="0">
                  <a:solidFill>
                    <a:srgbClr val="404040">
                      <a:lumMod val="50000"/>
                    </a:srgbClr>
                  </a:solidFill>
                </a:endParaRPr>
              </a:p>
              <a:p>
                <a:pPr marL="274320" indent="-274320" algn="just"/>
                <a:endParaRPr lang="en-US" sz="6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indent="-27432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—trapped flux sensitivity</a:t>
                </a:r>
              </a:p>
              <a:p>
                <a:pPr algn="just"/>
                <a:endParaRPr lang="en-US" sz="6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3FC2F7C-46FD-0B4E-B141-D640326685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69" y="4847590"/>
                <a:ext cx="4572000" cy="1215717"/>
              </a:xfrm>
              <a:prstGeom prst="rect">
                <a:avLst/>
              </a:prstGeom>
              <a:blipFill>
                <a:blip r:embed="rId12"/>
                <a:stretch>
                  <a:fillRect l="-554" t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0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0.43768 0.00069 " pathEditMode="relative" rAng="0" ptsTypes="AA">
                                      <p:cBhvr>
                                        <p:cTn id="19" dur="3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0023 L 0.44202 -0.0007 " pathEditMode="relative" rAng="0" ptsTypes="AA">
                                      <p:cBhvr>
                                        <p:cTn id="21" dur="3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1" y="-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L 0.44166 0.0007 " pathEditMode="relative" rAng="0" ptsTypes="AA">
                                      <p:cBhvr>
                                        <p:cTn id="23" dur="3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94444E-6 -7.40741E-7 L 0.10434 -0.00069 " pathEditMode="relative" rAng="0" ptsTypes="AA">
                                      <p:cBhvr>
                                        <p:cTn id="25" dur="83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-4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38889E-6 3.7037E-7 L 0.41667 -0.00046 " pathEditMode="relative" rAng="0" ptsTypes="AA">
                                      <p:cBhvr>
                                        <p:cTn id="27" dur="324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-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42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8 -0.00023 L 0.37135 -0.00092 " pathEditMode="relative" rAng="0" ptsTypes="AA">
                                      <p:cBhvr>
                                        <p:cTn id="29" dur="286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4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3.7037E-7 L 0.41111 0.00347 " pathEditMode="relative" rAng="0" ptsTypes="AA">
                                      <p:cBhvr>
                                        <p:cTn id="31" dur="324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56" y="16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42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6 -2.96296E-6 L 0.15452 0.00278 " pathEditMode="relative" rAng="0" ptsTypes="AA">
                                      <p:cBhvr>
                                        <p:cTn id="33" dur="1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6918-16FC-0248-A3B6-7ADE833E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description of the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02709-7B67-9648-BDE2-45594B41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1CD91-98F0-E24C-A7AB-9119BD3BB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B7D85B-C8B2-2345-BC86-F704607F6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2498" y="1042988"/>
            <a:ext cx="6664716" cy="4987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B94680-BEC8-414E-88B9-2E46A1FCD10C}"/>
              </a:ext>
            </a:extLst>
          </p:cNvPr>
          <p:cNvSpPr/>
          <p:nvPr/>
        </p:nvSpPr>
        <p:spPr>
          <a:xfrm>
            <a:off x="5235971" y="1114016"/>
            <a:ext cx="2790715" cy="263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</a:pPr>
            <a:r>
              <a:rPr lang="en-US" sz="1050" dirty="0">
                <a:solidFill>
                  <a:srgbClr val="0000FF"/>
                </a:solidFill>
              </a:rPr>
              <a:t>C. </a:t>
            </a:r>
            <a:r>
              <a:rPr lang="en-US" sz="1050" dirty="0" err="1">
                <a:solidFill>
                  <a:srgbClr val="0000FF"/>
                </a:solidFill>
              </a:rPr>
              <a:t>Benvenuti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i="1" dirty="0">
                <a:solidFill>
                  <a:srgbClr val="0000FF"/>
                </a:solidFill>
              </a:rPr>
              <a:t>et al.</a:t>
            </a:r>
            <a:r>
              <a:rPr lang="en-US" sz="1050" dirty="0">
                <a:solidFill>
                  <a:srgbClr val="0000FF"/>
                </a:solidFill>
              </a:rPr>
              <a:t>, </a:t>
            </a:r>
            <a:r>
              <a:rPr lang="en-US" sz="1050" dirty="0" err="1">
                <a:solidFill>
                  <a:srgbClr val="0000FF"/>
                </a:solidFill>
              </a:rPr>
              <a:t>Physica</a:t>
            </a:r>
            <a:r>
              <a:rPr lang="en-US" sz="1050" dirty="0">
                <a:solidFill>
                  <a:srgbClr val="0000FF"/>
                </a:solidFill>
              </a:rPr>
              <a:t> C </a:t>
            </a:r>
            <a:r>
              <a:rPr lang="en-US" sz="1050" b="1" dirty="0">
                <a:solidFill>
                  <a:srgbClr val="0000FF"/>
                </a:solidFill>
              </a:rPr>
              <a:t>316</a:t>
            </a:r>
            <a:r>
              <a:rPr lang="en-US" sz="1050" dirty="0">
                <a:solidFill>
                  <a:srgbClr val="0000FF"/>
                </a:solidFill>
              </a:rPr>
              <a:t>, 153 (1999)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4BD2EA-8728-F746-A3AA-F235C58F2A9C}"/>
                  </a:ext>
                </a:extLst>
              </p:cNvPr>
              <p:cNvSpPr txBox="1"/>
              <p:nvPr/>
            </p:nvSpPr>
            <p:spPr>
              <a:xfrm>
                <a:off x="4064615" y="5569609"/>
                <a:ext cx="1345433" cy="4149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𝑟𝑒𝑙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1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4BD2EA-8728-F746-A3AA-F235C58F2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615" y="5569609"/>
                <a:ext cx="1345433" cy="414985"/>
              </a:xfrm>
              <a:prstGeom prst="rect">
                <a:avLst/>
              </a:prstGeom>
              <a:blipFill>
                <a:blip r:embed="rId3"/>
                <a:stretch>
                  <a:fillRect l="-935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70B685E-D8C4-D44A-907D-8AD20ED10B9C}"/>
              </a:ext>
            </a:extLst>
          </p:cNvPr>
          <p:cNvSpPr txBox="1"/>
          <p:nvPr/>
        </p:nvSpPr>
        <p:spPr>
          <a:xfrm>
            <a:off x="6631328" y="5315436"/>
            <a:ext cx="205453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Pinning regime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2581D-24BC-BF48-9C36-AAB1DC9EE99E}"/>
              </a:ext>
            </a:extLst>
          </p:cNvPr>
          <p:cNvSpPr txBox="1"/>
          <p:nvPr/>
        </p:nvSpPr>
        <p:spPr>
          <a:xfrm>
            <a:off x="583999" y="5315435"/>
            <a:ext cx="225933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Flux-flow regime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026607-B5D3-174C-8E43-FA0C4B5C62C9}"/>
                  </a:ext>
                </a:extLst>
              </p:cNvPr>
              <p:cNvSpPr txBox="1"/>
              <p:nvPr/>
            </p:nvSpPr>
            <p:spPr>
              <a:xfrm>
                <a:off x="2544945" y="4392769"/>
                <a:ext cx="837922" cy="369332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026607-B5D3-174C-8E43-FA0C4B5C6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945" y="4392769"/>
                <a:ext cx="837922" cy="369332"/>
              </a:xfrm>
              <a:prstGeom prst="rect">
                <a:avLst/>
              </a:prstGeom>
              <a:blipFill>
                <a:blip r:embed="rId4"/>
                <a:stretch>
                  <a:fillRect l="-7353" r="-2941" b="-3226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B91929-A215-E647-A992-66523BD17020}"/>
              </a:ext>
            </a:extLst>
          </p:cNvPr>
          <p:cNvCxnSpPr/>
          <p:nvPr/>
        </p:nvCxnSpPr>
        <p:spPr>
          <a:xfrm>
            <a:off x="2963906" y="4762101"/>
            <a:ext cx="0" cy="61134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751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6918-16FC-0248-A3B6-7ADE833E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description of the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02709-7B67-9648-BDE2-45594B41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1CD91-98F0-E24C-A7AB-9119BD3BB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B7D85B-C8B2-2345-BC86-F704607F6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2498" y="1042988"/>
            <a:ext cx="6664716" cy="4987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B94680-BEC8-414E-88B9-2E46A1FCD10C}"/>
              </a:ext>
            </a:extLst>
          </p:cNvPr>
          <p:cNvSpPr/>
          <p:nvPr/>
        </p:nvSpPr>
        <p:spPr>
          <a:xfrm>
            <a:off x="5235971" y="1114016"/>
            <a:ext cx="2790715" cy="263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</a:pPr>
            <a:r>
              <a:rPr lang="en-US" sz="1050" dirty="0">
                <a:solidFill>
                  <a:srgbClr val="0000FF"/>
                </a:solidFill>
              </a:rPr>
              <a:t>C. </a:t>
            </a:r>
            <a:r>
              <a:rPr lang="en-US" sz="1050" dirty="0" err="1">
                <a:solidFill>
                  <a:srgbClr val="0000FF"/>
                </a:solidFill>
              </a:rPr>
              <a:t>Benvenuti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i="1" dirty="0">
                <a:solidFill>
                  <a:srgbClr val="0000FF"/>
                </a:solidFill>
              </a:rPr>
              <a:t>et al.</a:t>
            </a:r>
            <a:r>
              <a:rPr lang="en-US" sz="1050" dirty="0">
                <a:solidFill>
                  <a:srgbClr val="0000FF"/>
                </a:solidFill>
              </a:rPr>
              <a:t>, </a:t>
            </a:r>
            <a:r>
              <a:rPr lang="en-US" sz="1050" dirty="0" err="1">
                <a:solidFill>
                  <a:srgbClr val="0000FF"/>
                </a:solidFill>
              </a:rPr>
              <a:t>Physica</a:t>
            </a:r>
            <a:r>
              <a:rPr lang="en-US" sz="1050" dirty="0">
                <a:solidFill>
                  <a:srgbClr val="0000FF"/>
                </a:solidFill>
              </a:rPr>
              <a:t> C </a:t>
            </a:r>
            <a:r>
              <a:rPr lang="en-US" sz="1050" b="1" dirty="0">
                <a:solidFill>
                  <a:srgbClr val="0000FF"/>
                </a:solidFill>
              </a:rPr>
              <a:t>316</a:t>
            </a:r>
            <a:r>
              <a:rPr lang="en-US" sz="1050" dirty="0">
                <a:solidFill>
                  <a:srgbClr val="0000FF"/>
                </a:solidFill>
              </a:rPr>
              <a:t>, 153 (1999)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4BD2EA-8728-F746-A3AA-F235C58F2A9C}"/>
                  </a:ext>
                </a:extLst>
              </p:cNvPr>
              <p:cNvSpPr txBox="1"/>
              <p:nvPr/>
            </p:nvSpPr>
            <p:spPr>
              <a:xfrm>
                <a:off x="4064615" y="5569609"/>
                <a:ext cx="1345433" cy="4149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𝑟𝑒𝑙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1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4BD2EA-8728-F746-A3AA-F235C58F2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615" y="5569609"/>
                <a:ext cx="1345433" cy="414985"/>
              </a:xfrm>
              <a:prstGeom prst="rect">
                <a:avLst/>
              </a:prstGeom>
              <a:blipFill>
                <a:blip r:embed="rId3"/>
                <a:stretch>
                  <a:fillRect l="-935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70B685E-D8C4-D44A-907D-8AD20ED10B9C}"/>
              </a:ext>
            </a:extLst>
          </p:cNvPr>
          <p:cNvSpPr txBox="1"/>
          <p:nvPr/>
        </p:nvSpPr>
        <p:spPr>
          <a:xfrm>
            <a:off x="6631328" y="5315436"/>
            <a:ext cx="205453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Pinning regime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2581D-24BC-BF48-9C36-AAB1DC9EE99E}"/>
              </a:ext>
            </a:extLst>
          </p:cNvPr>
          <p:cNvSpPr txBox="1"/>
          <p:nvPr/>
        </p:nvSpPr>
        <p:spPr>
          <a:xfrm>
            <a:off x="583999" y="5315435"/>
            <a:ext cx="225933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Flux-flow regime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026607-B5D3-174C-8E43-FA0C4B5C62C9}"/>
                  </a:ext>
                </a:extLst>
              </p:cNvPr>
              <p:cNvSpPr txBox="1"/>
              <p:nvPr/>
            </p:nvSpPr>
            <p:spPr>
              <a:xfrm>
                <a:off x="2544945" y="4392769"/>
                <a:ext cx="837922" cy="369332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026607-B5D3-174C-8E43-FA0C4B5C6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945" y="4392769"/>
                <a:ext cx="837922" cy="369332"/>
              </a:xfrm>
              <a:prstGeom prst="rect">
                <a:avLst/>
              </a:prstGeom>
              <a:blipFill>
                <a:blip r:embed="rId4"/>
                <a:stretch>
                  <a:fillRect l="-7353" r="-2941" b="-3226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B91929-A215-E647-A992-66523BD17020}"/>
              </a:ext>
            </a:extLst>
          </p:cNvPr>
          <p:cNvCxnSpPr/>
          <p:nvPr/>
        </p:nvCxnSpPr>
        <p:spPr>
          <a:xfrm>
            <a:off x="2963906" y="4762101"/>
            <a:ext cx="0" cy="61134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28C0BA-4BB6-3A41-8C56-101F5A0DB4D6}"/>
              </a:ext>
            </a:extLst>
          </p:cNvPr>
          <p:cNvCxnSpPr>
            <a:cxnSpLocks/>
          </p:cNvCxnSpPr>
          <p:nvPr/>
        </p:nvCxnSpPr>
        <p:spPr>
          <a:xfrm flipH="1" flipV="1">
            <a:off x="3503438" y="2115531"/>
            <a:ext cx="1275333" cy="229758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B943D00-F368-0445-B5AE-FD5FB1531A8B}"/>
              </a:ext>
            </a:extLst>
          </p:cNvPr>
          <p:cNvSpPr txBox="1"/>
          <p:nvPr/>
        </p:nvSpPr>
        <p:spPr>
          <a:xfrm>
            <a:off x="3886590" y="2425433"/>
            <a:ext cx="3404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Mean-free-path increases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Pinning force decreases</a:t>
            </a:r>
          </a:p>
        </p:txBody>
      </p:sp>
    </p:spTree>
    <p:extLst>
      <p:ext uri="{BB962C8B-B14F-4D97-AF65-F5344CB8AC3E}">
        <p14:creationId xmlns:p14="http://schemas.microsoft.com/office/powerpoint/2010/main" val="4090426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6918-16FC-0248-A3B6-7ADE833E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description of the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02709-7B67-9648-BDE2-45594B41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1CD91-98F0-E24C-A7AB-9119BD3BB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B7D85B-C8B2-2345-BC86-F704607F6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2498" y="1042988"/>
            <a:ext cx="6664716" cy="4987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B94680-BEC8-414E-88B9-2E46A1FCD10C}"/>
              </a:ext>
            </a:extLst>
          </p:cNvPr>
          <p:cNvSpPr/>
          <p:nvPr/>
        </p:nvSpPr>
        <p:spPr>
          <a:xfrm>
            <a:off x="5235971" y="1114016"/>
            <a:ext cx="2790715" cy="263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</a:pPr>
            <a:r>
              <a:rPr lang="en-US" sz="1050" dirty="0">
                <a:solidFill>
                  <a:srgbClr val="0000FF"/>
                </a:solidFill>
              </a:rPr>
              <a:t>C. </a:t>
            </a:r>
            <a:r>
              <a:rPr lang="en-US" sz="1050" dirty="0" err="1">
                <a:solidFill>
                  <a:srgbClr val="0000FF"/>
                </a:solidFill>
              </a:rPr>
              <a:t>Benvenuti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i="1" dirty="0">
                <a:solidFill>
                  <a:srgbClr val="0000FF"/>
                </a:solidFill>
              </a:rPr>
              <a:t>et al.</a:t>
            </a:r>
            <a:r>
              <a:rPr lang="en-US" sz="1050" dirty="0">
                <a:solidFill>
                  <a:srgbClr val="0000FF"/>
                </a:solidFill>
              </a:rPr>
              <a:t>, </a:t>
            </a:r>
            <a:r>
              <a:rPr lang="en-US" sz="1050" dirty="0" err="1">
                <a:solidFill>
                  <a:srgbClr val="0000FF"/>
                </a:solidFill>
              </a:rPr>
              <a:t>Physica</a:t>
            </a:r>
            <a:r>
              <a:rPr lang="en-US" sz="1050" dirty="0">
                <a:solidFill>
                  <a:srgbClr val="0000FF"/>
                </a:solidFill>
              </a:rPr>
              <a:t> C </a:t>
            </a:r>
            <a:r>
              <a:rPr lang="en-US" sz="1050" b="1" dirty="0">
                <a:solidFill>
                  <a:srgbClr val="0000FF"/>
                </a:solidFill>
              </a:rPr>
              <a:t>316</a:t>
            </a:r>
            <a:r>
              <a:rPr lang="en-US" sz="1050" dirty="0">
                <a:solidFill>
                  <a:srgbClr val="0000FF"/>
                </a:solidFill>
              </a:rPr>
              <a:t>, 153 (1999)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4BD2EA-8728-F746-A3AA-F235C58F2A9C}"/>
                  </a:ext>
                </a:extLst>
              </p:cNvPr>
              <p:cNvSpPr txBox="1"/>
              <p:nvPr/>
            </p:nvSpPr>
            <p:spPr>
              <a:xfrm>
                <a:off x="4064615" y="5569609"/>
                <a:ext cx="1345433" cy="4149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𝑟𝑒𝑙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1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4BD2EA-8728-F746-A3AA-F235C58F2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615" y="5569609"/>
                <a:ext cx="1345433" cy="414985"/>
              </a:xfrm>
              <a:prstGeom prst="rect">
                <a:avLst/>
              </a:prstGeom>
              <a:blipFill>
                <a:blip r:embed="rId3"/>
                <a:stretch>
                  <a:fillRect l="-935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70B685E-D8C4-D44A-907D-8AD20ED10B9C}"/>
              </a:ext>
            </a:extLst>
          </p:cNvPr>
          <p:cNvSpPr txBox="1"/>
          <p:nvPr/>
        </p:nvSpPr>
        <p:spPr>
          <a:xfrm>
            <a:off x="6631328" y="5315436"/>
            <a:ext cx="205453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Pinning regime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2581D-24BC-BF48-9C36-AAB1DC9EE99E}"/>
              </a:ext>
            </a:extLst>
          </p:cNvPr>
          <p:cNvSpPr txBox="1"/>
          <p:nvPr/>
        </p:nvSpPr>
        <p:spPr>
          <a:xfrm>
            <a:off x="583999" y="5315435"/>
            <a:ext cx="225933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Flux-flow regime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026607-B5D3-174C-8E43-FA0C4B5C62C9}"/>
                  </a:ext>
                </a:extLst>
              </p:cNvPr>
              <p:cNvSpPr txBox="1"/>
              <p:nvPr/>
            </p:nvSpPr>
            <p:spPr>
              <a:xfrm>
                <a:off x="2544945" y="4392769"/>
                <a:ext cx="837922" cy="369332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026607-B5D3-174C-8E43-FA0C4B5C6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945" y="4392769"/>
                <a:ext cx="837922" cy="369332"/>
              </a:xfrm>
              <a:prstGeom prst="rect">
                <a:avLst/>
              </a:prstGeom>
              <a:blipFill>
                <a:blip r:embed="rId4"/>
                <a:stretch>
                  <a:fillRect l="-7353" r="-2941" b="-3226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B91929-A215-E647-A992-66523BD17020}"/>
              </a:ext>
            </a:extLst>
          </p:cNvPr>
          <p:cNvCxnSpPr/>
          <p:nvPr/>
        </p:nvCxnSpPr>
        <p:spPr>
          <a:xfrm>
            <a:off x="2963906" y="4762101"/>
            <a:ext cx="0" cy="61134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733DDDD-1C03-4B43-ABD1-60F6F1583E8A}"/>
              </a:ext>
            </a:extLst>
          </p:cNvPr>
          <p:cNvSpPr/>
          <p:nvPr/>
        </p:nvSpPr>
        <p:spPr>
          <a:xfrm rot="19797202">
            <a:off x="4453105" y="3508877"/>
            <a:ext cx="2842856" cy="148628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DEE198-5586-E948-B2AD-DAF2262F4104}"/>
              </a:ext>
            </a:extLst>
          </p:cNvPr>
          <p:cNvSpPr txBox="1"/>
          <p:nvPr/>
        </p:nvSpPr>
        <p:spPr>
          <a:xfrm>
            <a:off x="5558902" y="2568422"/>
            <a:ext cx="2150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Large  scattering in pinning potential?</a:t>
            </a:r>
          </a:p>
        </p:txBody>
      </p:sp>
    </p:spTree>
    <p:extLst>
      <p:ext uri="{BB962C8B-B14F-4D97-AF65-F5344CB8AC3E}">
        <p14:creationId xmlns:p14="http://schemas.microsoft.com/office/powerpoint/2010/main" val="2212188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44" y="2891536"/>
            <a:ext cx="8672513" cy="107492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Conclusions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488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24832" y="944344"/>
                <a:ext cx="8294337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Trapped Flux Sensitivity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is a </a:t>
                </a:r>
                <a:r>
                  <a:rPr lang="en-US" u="sng" dirty="0">
                    <a:solidFill>
                      <a:srgbClr val="C00000"/>
                    </a:solidFill>
                  </a:rPr>
                  <a:t>near-surface property</a:t>
                </a:r>
                <a:endParaRPr lang="en-US" sz="22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171450" indent="-171450"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endParaRPr lang="en-US" sz="6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200" i="1" u="sng" dirty="0">
                    <a:solidFill>
                      <a:schemeClr val="accent6">
                        <a:lumMod val="50000"/>
                      </a:schemeClr>
                    </a:solidFill>
                  </a:rPr>
                  <a:t>Two regimes of dissipation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:</a:t>
                </a:r>
              </a:p>
              <a:p>
                <a:pPr marL="800100" lvl="1" indent="-342900"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200" i="1" dirty="0">
                    <a:solidFill>
                      <a:srgbClr val="C00000"/>
                    </a:solidFill>
                  </a:rPr>
                  <a:t>Pinning regime</a:t>
                </a:r>
                <a:r>
                  <a:rPr lang="en-US" sz="2200" i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200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200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200" i="1" dirty="0">
                    <a:solidFill>
                      <a:schemeClr val="accent6">
                        <a:lumMod val="50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200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2200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200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200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endParaRPr lang="en-US" sz="2200" dirty="0">
                  <a:solidFill>
                    <a:srgbClr val="C00000"/>
                  </a:solidFill>
                </a:endParaRPr>
              </a:p>
              <a:p>
                <a:pPr marL="1257300" lvl="2" indent="-342900"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increases</a:t>
                </a:r>
                <a:r>
                  <a:rPr lang="en-US" sz="2200" dirty="0">
                    <a:solidFill>
                      <a:srgbClr val="404040">
                        <a:lumMod val="50000"/>
                      </a:srgbClr>
                    </a:solidFill>
                  </a:rPr>
                  <a:t> if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404040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200" i="1">
                        <a:solidFill>
                          <a:srgbClr val="404040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200" dirty="0">
                    <a:solidFill>
                      <a:srgbClr val="404040">
                        <a:lumMod val="50000"/>
                      </a:srgbClr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solidFill>
                          <a:srgbClr val="404040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sz="22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800100" lvl="1" indent="-342900">
                  <a:spcAft>
                    <a:spcPts val="0"/>
                  </a:spcAft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200" i="1" dirty="0">
                    <a:solidFill>
                      <a:srgbClr val="C00000"/>
                    </a:solidFill>
                  </a:rPr>
                  <a:t>Flux-flow regime 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200" i="1" dirty="0">
                    <a:solidFill>
                      <a:schemeClr val="accent6">
                        <a:lumMod val="50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</a:p>
              <a:p>
                <a:pPr marL="1257300" lvl="2" indent="-342900">
                  <a:spcAft>
                    <a:spcPts val="1200"/>
                  </a:spcAft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sz="2200" dirty="0">
                    <a:solidFill>
                      <a:srgbClr val="404040">
                        <a:lumMod val="50000"/>
                      </a:srgbClr>
                    </a:solidFill>
                  </a:rPr>
                  <a:t>decreases if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404040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200" i="1">
                        <a:solidFill>
                          <a:srgbClr val="404040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200" dirty="0">
                    <a:solidFill>
                      <a:srgbClr val="404040">
                        <a:lumMod val="50000"/>
                      </a:srgbClr>
                    </a:solidFill>
                  </a:rPr>
                  <a:t>, but independent on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404040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2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200" i="1" u="sng" dirty="0">
                    <a:solidFill>
                      <a:schemeClr val="accent6">
                        <a:lumMod val="50000"/>
                      </a:schemeClr>
                    </a:solidFill>
                  </a:rPr>
                  <a:t>Field dependence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:</a:t>
                </a:r>
              </a:p>
              <a:p>
                <a:pPr marL="800100" lvl="1" indent="-342900">
                  <a:spcAft>
                    <a:spcPts val="0"/>
                  </a:spcAft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Linear dependence up to a threshold field</a:t>
                </a:r>
              </a:p>
              <a:p>
                <a:pPr marL="800100" lvl="1" indent="-342900">
                  <a:spcAft>
                    <a:spcPts val="0"/>
                  </a:spcAft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Slope increases rapidly after the threshold field</a:t>
                </a:r>
              </a:p>
              <a:p>
                <a:pPr marL="800100" lvl="1" indent="-342900">
                  <a:spcAft>
                    <a:spcPts val="1200"/>
                  </a:spcAft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Similar behavior for different treatments</a:t>
                </a:r>
              </a:p>
              <a:p>
                <a:pPr marL="342900" indent="-342900"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200" i="1" u="sng" dirty="0">
                    <a:solidFill>
                      <a:schemeClr val="accent6">
                        <a:lumMod val="50000"/>
                      </a:schemeClr>
                    </a:solidFill>
                  </a:rPr>
                  <a:t>Pinning dependence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:</a:t>
                </a:r>
              </a:p>
              <a:p>
                <a:pPr marL="800100" lvl="1" indent="-342900">
                  <a:spcAft>
                    <a:spcPts val="0"/>
                  </a:spcAft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The stronger the pinning the lower the sensitivity</a:t>
                </a:r>
              </a:p>
              <a:p>
                <a:pPr marL="800100" lvl="1" indent="-342900">
                  <a:spcAft>
                    <a:spcPts val="0"/>
                  </a:spcAft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Lower sensitivity in thin films most likely due to stronger pinning points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32" y="944344"/>
                <a:ext cx="8294337" cy="5262979"/>
              </a:xfrm>
              <a:prstGeom prst="rect">
                <a:avLst/>
              </a:prstGeom>
              <a:blipFill>
                <a:blip r:embed="rId2"/>
                <a:stretch>
                  <a:fillRect l="-763" t="-721" r="-1221" b="-1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158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203EB2-4547-AC49-9739-8D31ADFB69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40B24-9B3C-C04D-AC3A-000F93F4E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71" y="1480316"/>
            <a:ext cx="2921260" cy="3095913"/>
          </a:xfrm>
          <a:ln>
            <a:noFill/>
          </a:ln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M. Martinello, FNAL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A. Grassellino, FNAL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A. Romanenko, FNAL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S. Posen, FNAL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A. </a:t>
            </a:r>
            <a:r>
              <a:rPr lang="en-US" sz="1600" dirty="0" err="1">
                <a:solidFill>
                  <a:schemeClr val="bg1"/>
                </a:solidFill>
              </a:rPr>
              <a:t>Melnychuck</a:t>
            </a:r>
            <a:r>
              <a:rPr lang="en-US" sz="1600" dirty="0">
                <a:solidFill>
                  <a:schemeClr val="bg1"/>
                </a:solidFill>
              </a:rPr>
              <a:t>, FNAL </a:t>
            </a:r>
          </a:p>
          <a:p>
            <a:r>
              <a:rPr lang="en-US" sz="1600" dirty="0">
                <a:solidFill>
                  <a:schemeClr val="bg1"/>
                </a:solidFill>
              </a:rPr>
              <a:t>D. A. Sergatskov, FNAL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D. Bice, FNAL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S. Chandrasekaran, FNAL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Z.-H. Sung, FNAL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S. Belomestnykh, FNAL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46E5EF-CBFC-5348-8201-E1800E8C77DC}"/>
              </a:ext>
            </a:extLst>
          </p:cNvPr>
          <p:cNvSpPr txBox="1">
            <a:spLocks/>
          </p:cNvSpPr>
          <p:nvPr/>
        </p:nvSpPr>
        <p:spPr>
          <a:xfrm>
            <a:off x="1158240" y="250725"/>
            <a:ext cx="6827520" cy="5454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</a:rPr>
              <a:t>Acknowledgments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42D795-53C5-8D4B-BC99-4B39E4AC1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0" y="1266656"/>
            <a:ext cx="5278250" cy="35232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4296D0-2A7B-422C-9416-EEEE36EDC4E9}"/>
              </a:ext>
            </a:extLst>
          </p:cNvPr>
          <p:cNvSpPr txBox="1">
            <a:spLocks/>
          </p:cNvSpPr>
          <p:nvPr/>
        </p:nvSpPr>
        <p:spPr>
          <a:xfrm>
            <a:off x="1158240" y="5377455"/>
            <a:ext cx="6827520" cy="5454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98180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1289A2C-25D9-2342-9387-2337DB0D850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/>
                  <a:t>—flux trapping efficiency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1289A2C-25D9-2342-9387-2337DB0D85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168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6D6E1-F753-7844-9476-5815131F5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E9ED3-A32C-CF46-9C98-892F51B40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D5449D-7014-E846-A1EC-AA369AB38A74}"/>
              </a:ext>
            </a:extLst>
          </p:cNvPr>
          <p:cNvSpPr/>
          <p:nvPr/>
        </p:nvSpPr>
        <p:spPr>
          <a:xfrm>
            <a:off x="228599" y="840136"/>
            <a:ext cx="468925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4040">
                    <a:lumMod val="50000"/>
                  </a:srgbClr>
                </a:solidFill>
              </a:rPr>
              <a:t>Seems correlated to higher number of very low angle grain boundaries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04040">
                  <a:lumMod val="50000"/>
                </a:srgbClr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4040">
                    <a:lumMod val="50000"/>
                  </a:srgbClr>
                </a:solidFill>
              </a:rPr>
              <a:t>Well described by a statistical argumentation of pinning and energetics of vortex stability</a:t>
            </a:r>
          </a:p>
          <a:p>
            <a:pPr lvl="0" algn="just"/>
            <a:endParaRPr lang="en-US" dirty="0">
              <a:solidFill>
                <a:srgbClr val="404040">
                  <a:lumMod val="50000"/>
                </a:srgb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BB0C68-A7D8-A34C-8A6C-076A4275FDAD}"/>
              </a:ext>
            </a:extLst>
          </p:cNvPr>
          <p:cNvGrpSpPr>
            <a:grpSpLocks noChangeAspect="1"/>
          </p:cNvGrpSpPr>
          <p:nvPr/>
        </p:nvGrpSpPr>
        <p:grpSpPr>
          <a:xfrm>
            <a:off x="5476285" y="869315"/>
            <a:ext cx="3439115" cy="2653805"/>
            <a:chOff x="4051220" y="1191701"/>
            <a:chExt cx="5062484" cy="39064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D4C99C-4021-C440-99B6-65480DE69454}"/>
                </a:ext>
              </a:extLst>
            </p:cNvPr>
            <p:cNvGrpSpPr/>
            <p:nvPr/>
          </p:nvGrpSpPr>
          <p:grpSpPr>
            <a:xfrm>
              <a:off x="4051220" y="1191701"/>
              <a:ext cx="5062484" cy="3906484"/>
              <a:chOff x="4063809" y="903956"/>
              <a:chExt cx="5062484" cy="390648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B63A22B-56FA-DF42-9EC3-88F595E02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63809" y="903956"/>
                <a:ext cx="5062484" cy="3906484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F6B740-F2E5-CF44-BFD2-26CF46EBCE84}"/>
                  </a:ext>
                </a:extLst>
              </p:cNvPr>
              <p:cNvSpPr/>
              <p:nvPr/>
            </p:nvSpPr>
            <p:spPr>
              <a:xfrm>
                <a:off x="6457361" y="4506012"/>
                <a:ext cx="722671" cy="3044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90BEF5-A9DD-2445-BC33-EF8C4CFC718E}"/>
                </a:ext>
              </a:extLst>
            </p:cNvPr>
            <p:cNvCxnSpPr/>
            <p:nvPr/>
          </p:nvCxnSpPr>
          <p:spPr>
            <a:xfrm flipV="1">
              <a:off x="7889653" y="3531973"/>
              <a:ext cx="560927" cy="71236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7008CF1-6D05-CD4A-A61E-B587F166100E}"/>
                    </a:ext>
                  </a:extLst>
                </p:cNvPr>
                <p:cNvSpPr/>
                <p:nvPr/>
              </p:nvSpPr>
              <p:spPr>
                <a:xfrm>
                  <a:off x="8209443" y="2885058"/>
                  <a:ext cx="802665" cy="6795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7008CF1-6D05-CD4A-A61E-B587F16610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9443" y="2885058"/>
                  <a:ext cx="802665" cy="679585"/>
                </a:xfrm>
                <a:prstGeom prst="rect">
                  <a:avLst/>
                </a:prstGeom>
                <a:blipFill>
                  <a:blip r:embed="rId4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986308-04AA-D640-AAB4-F0660290B92C}"/>
              </a:ext>
            </a:extLst>
          </p:cNvPr>
          <p:cNvGrpSpPr>
            <a:grpSpLocks noChangeAspect="1"/>
          </p:cNvGrpSpPr>
          <p:nvPr/>
        </p:nvGrpSpPr>
        <p:grpSpPr>
          <a:xfrm>
            <a:off x="5195087" y="3624538"/>
            <a:ext cx="3948913" cy="3187427"/>
            <a:chOff x="4678559" y="808030"/>
            <a:chExt cx="4317403" cy="348486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7984CD-E80F-EE45-B363-54137ED8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8559" y="808030"/>
              <a:ext cx="4317403" cy="3484860"/>
            </a:xfrm>
            <a:prstGeom prst="rect">
              <a:avLst/>
            </a:prstGeom>
          </p:spPr>
        </p:pic>
        <p:sp>
          <p:nvSpPr>
            <p:cNvPr id="19" name="Arrow: Down 9">
              <a:extLst>
                <a:ext uri="{FF2B5EF4-FFF2-40B4-BE49-F238E27FC236}">
                  <a16:creationId xmlns:a16="http://schemas.microsoft.com/office/drawing/2014/main" id="{2E43E05C-8567-054F-92E0-D41CB7F882E6}"/>
                </a:ext>
              </a:extLst>
            </p:cNvPr>
            <p:cNvSpPr/>
            <p:nvPr/>
          </p:nvSpPr>
          <p:spPr>
            <a:xfrm rot="10800000">
              <a:off x="7902407" y="1508759"/>
              <a:ext cx="191852" cy="936437"/>
            </a:xfrm>
            <a:prstGeom prst="downArrow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</a:gra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96B7BBF-EAFD-3A41-936F-6E689D9C337C}"/>
                    </a:ext>
                  </a:extLst>
                </p:cNvPr>
                <p:cNvSpPr txBox="1"/>
                <p:nvPr/>
              </p:nvSpPr>
              <p:spPr>
                <a:xfrm>
                  <a:off x="6212714" y="1746144"/>
                  <a:ext cx="1440977" cy="437446"/>
                </a:xfrm>
                <a:prstGeom prst="rect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Lower </a:t>
                  </a:r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20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96B7BBF-EAFD-3A41-936F-6E689D9C3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714" y="1746144"/>
                  <a:ext cx="1440977" cy="437446"/>
                </a:xfrm>
                <a:prstGeom prst="rect">
                  <a:avLst/>
                </a:prstGeom>
                <a:blipFill>
                  <a:blip r:embed="rId6"/>
                  <a:stretch>
                    <a:fillRect l="-2830" t="-2941" b="-20588"/>
                  </a:stretch>
                </a:blipFill>
                <a:ln w="1905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CD8BEF4-A0D1-6042-A356-5C3535F3AE76}"/>
                  </a:ext>
                </a:extLst>
              </p:cNvPr>
              <p:cNvSpPr/>
              <p:nvPr/>
            </p:nvSpPr>
            <p:spPr>
              <a:xfrm>
                <a:off x="7424479" y="905458"/>
                <a:ext cx="1490921" cy="596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1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14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11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CD8BEF4-A0D1-6042-A356-5C3535F3AE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479" y="905458"/>
                <a:ext cx="1490921" cy="596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8">
            <a:extLst>
              <a:ext uri="{FF2B5EF4-FFF2-40B4-BE49-F238E27FC236}">
                <a16:creationId xmlns:a16="http://schemas.microsoft.com/office/drawing/2014/main" id="{909C7C28-A877-2941-8E63-39B596D31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8" y="6119336"/>
            <a:ext cx="5003343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M. Checchin, M. </a:t>
            </a:r>
            <a:r>
              <a:rPr lang="en-US" sz="1400" dirty="0" err="1">
                <a:solidFill>
                  <a:srgbClr val="0000FF"/>
                </a:solidFill>
              </a:rPr>
              <a:t>Martinello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i="1" dirty="0">
                <a:solidFill>
                  <a:srgbClr val="0000FF"/>
                </a:solidFill>
              </a:rPr>
              <a:t>et al</a:t>
            </a:r>
            <a:r>
              <a:rPr lang="en-US" sz="1400" dirty="0">
                <a:solidFill>
                  <a:srgbClr val="0000FF"/>
                </a:solidFill>
              </a:rPr>
              <a:t>. to be published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M. </a:t>
            </a:r>
            <a:r>
              <a:rPr lang="en-US" sz="1400" dirty="0" err="1">
                <a:solidFill>
                  <a:srgbClr val="0000FF"/>
                </a:solidFill>
              </a:rPr>
              <a:t>Martinello</a:t>
            </a:r>
            <a:r>
              <a:rPr lang="en-US" sz="1400" dirty="0">
                <a:solidFill>
                  <a:srgbClr val="0000FF"/>
                </a:solidFill>
              </a:rPr>
              <a:t>, TTC workshop RIKEN, </a:t>
            </a:r>
            <a:r>
              <a:rPr lang="en-US" sz="1400" dirty="0" err="1">
                <a:solidFill>
                  <a:srgbClr val="0000FF"/>
                </a:solidFill>
              </a:rPr>
              <a:t>Nishina</a:t>
            </a:r>
            <a:r>
              <a:rPr lang="en-US" sz="1400" dirty="0">
                <a:solidFill>
                  <a:srgbClr val="0000FF"/>
                </a:solidFill>
              </a:rPr>
              <a:t> center, Japan (2018)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S. Posen </a:t>
            </a:r>
            <a:r>
              <a:rPr lang="en-US" sz="1400" i="1" dirty="0">
                <a:solidFill>
                  <a:srgbClr val="0000FF"/>
                </a:solidFill>
              </a:rPr>
              <a:t>et al</a:t>
            </a:r>
            <a:r>
              <a:rPr lang="en-US" sz="1400" dirty="0">
                <a:solidFill>
                  <a:srgbClr val="0000FF"/>
                </a:solidFill>
              </a:rPr>
              <a:t>., J. Appl. Phys. </a:t>
            </a:r>
            <a:r>
              <a:rPr lang="en-US" sz="1400" b="1" dirty="0">
                <a:solidFill>
                  <a:srgbClr val="0000FF"/>
                </a:solidFill>
              </a:rPr>
              <a:t>119</a:t>
            </a:r>
            <a:r>
              <a:rPr lang="en-US" sz="1400" dirty="0">
                <a:solidFill>
                  <a:srgbClr val="0000FF"/>
                </a:solidFill>
              </a:rPr>
              <a:t>, 213903 (2016)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64E2189-5EF1-DB4C-94D9-A06799A0F176}"/>
              </a:ext>
            </a:extLst>
          </p:cNvPr>
          <p:cNvGrpSpPr/>
          <p:nvPr/>
        </p:nvGrpSpPr>
        <p:grpSpPr>
          <a:xfrm>
            <a:off x="280811" y="2918015"/>
            <a:ext cx="4824868" cy="3129138"/>
            <a:chOff x="160792" y="2835208"/>
            <a:chExt cx="4824868" cy="312913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FF3DEEE-ABF6-384C-B002-BE4717261A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0792" y="2946826"/>
              <a:ext cx="4824868" cy="3017520"/>
              <a:chOff x="3623793" y="815042"/>
              <a:chExt cx="5295680" cy="3311971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F67D73-4EE9-4744-8B2A-707FA57941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9684"/>
              <a:stretch/>
            </p:blipFill>
            <p:spPr>
              <a:xfrm>
                <a:off x="3623793" y="985688"/>
                <a:ext cx="5295680" cy="3141325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5D24B93-62F7-914F-AD71-ABF69577D1E1}"/>
                  </a:ext>
                </a:extLst>
              </p:cNvPr>
              <p:cNvSpPr/>
              <p:nvPr/>
            </p:nvSpPr>
            <p:spPr>
              <a:xfrm>
                <a:off x="4038601" y="973716"/>
                <a:ext cx="243822" cy="137351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4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AD03527-5B32-1740-B88E-6C79EE9933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55864" y="838200"/>
                <a:ext cx="0" cy="3025612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F750739-3284-3C4C-A5D8-AE8F353832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5835" y="838201"/>
                <a:ext cx="0" cy="3025610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315BC79-E8FB-2B47-9C18-3B95F394222C}"/>
                  </a:ext>
                </a:extLst>
              </p:cNvPr>
              <p:cNvSpPr txBox="1"/>
              <p:nvPr/>
            </p:nvSpPr>
            <p:spPr>
              <a:xfrm>
                <a:off x="4336295" y="815042"/>
                <a:ext cx="64700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C00000"/>
                    </a:solidFill>
                  </a:rPr>
                  <a:t>Low angle GBs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51446A0-B30C-4A42-BFAF-DB050E26A5B7}"/>
                </a:ext>
              </a:extLst>
            </p:cNvPr>
            <p:cNvGrpSpPr/>
            <p:nvPr/>
          </p:nvGrpSpPr>
          <p:grpSpPr>
            <a:xfrm>
              <a:off x="1753577" y="2835208"/>
              <a:ext cx="3060046" cy="1375823"/>
              <a:chOff x="1787480" y="2927432"/>
              <a:chExt cx="3060046" cy="137582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636ED4B-BC5C-4245-AC63-958C5699341C}"/>
                  </a:ext>
                </a:extLst>
              </p:cNvPr>
              <p:cNvSpPr/>
              <p:nvPr/>
            </p:nvSpPr>
            <p:spPr>
              <a:xfrm>
                <a:off x="1787480" y="2927432"/>
                <a:ext cx="3026143" cy="1327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C5AABEB-60AC-534D-A78F-DB2B5D59C4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21383" y="2968675"/>
                <a:ext cx="3026143" cy="1334580"/>
                <a:chOff x="223540" y="3815851"/>
                <a:chExt cx="4282080" cy="1888468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92F76816-BA8E-4A46-82E9-C109F69E355D}"/>
                    </a:ext>
                  </a:extLst>
                </p:cNvPr>
                <p:cNvGrpSpPr/>
                <p:nvPr/>
              </p:nvGrpSpPr>
              <p:grpSpPr>
                <a:xfrm>
                  <a:off x="223540" y="3815851"/>
                  <a:ext cx="3350681" cy="1888468"/>
                  <a:chOff x="381407" y="3685809"/>
                  <a:chExt cx="3350681" cy="1888468"/>
                </a:xfrm>
              </p:grpSpPr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726EE9C3-F81A-CC4F-93CE-076542AA72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88269" y="3685809"/>
                    <a:ext cx="1543819" cy="1586477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547D4B46-150E-6541-AFFD-5D73A2B79C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1887" y="3685809"/>
                    <a:ext cx="1544277" cy="1586947"/>
                  </a:xfrm>
                  <a:prstGeom prst="rect">
                    <a:avLst/>
                  </a:prstGeom>
                </p:spPr>
              </p:pic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CA39DA0C-A092-B641-9ECB-2842C5D0C2B3}"/>
                      </a:ext>
                    </a:extLst>
                  </p:cNvPr>
                  <p:cNvSpPr txBox="1"/>
                  <p:nvPr/>
                </p:nvSpPr>
                <p:spPr>
                  <a:xfrm>
                    <a:off x="2215314" y="5182316"/>
                    <a:ext cx="1489729" cy="391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C00000"/>
                        </a:solidFill>
                      </a:rPr>
                      <a:t>Bad expulsion</a:t>
                    </a: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9AF9E6DC-5D5E-8941-AB86-A1BB11D26458}"/>
                      </a:ext>
                    </a:extLst>
                  </p:cNvPr>
                  <p:cNvSpPr txBox="1"/>
                  <p:nvPr/>
                </p:nvSpPr>
                <p:spPr>
                  <a:xfrm>
                    <a:off x="381407" y="5172279"/>
                    <a:ext cx="1637165" cy="391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Good expulsion</a:t>
                    </a:r>
                  </a:p>
                </p:txBody>
              </p: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BFC56E31-8B02-EE4C-9E81-BAE71061DE1C}"/>
                    </a:ext>
                  </a:extLst>
                </p:cNvPr>
                <p:cNvGrpSpPr/>
                <p:nvPr/>
              </p:nvGrpSpPr>
              <p:grpSpPr>
                <a:xfrm>
                  <a:off x="3626290" y="3937817"/>
                  <a:ext cx="879330" cy="1398226"/>
                  <a:chOff x="3655971" y="3798479"/>
                  <a:chExt cx="879330" cy="1398226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5163BEA9-2E72-FE45-B562-BD0CCFC850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55971" y="4383346"/>
                    <a:ext cx="833778" cy="813359"/>
                  </a:xfrm>
                  <a:prstGeom prst="rect">
                    <a:avLst/>
                  </a:prstGeom>
                </p:spPr>
              </p:pic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5897F97A-E96D-924D-9399-18FE70F7FAFB}"/>
                      </a:ext>
                    </a:extLst>
                  </p:cNvPr>
                  <p:cNvSpPr txBox="1"/>
                  <p:nvPr/>
                </p:nvSpPr>
                <p:spPr>
                  <a:xfrm>
                    <a:off x="3836212" y="3798479"/>
                    <a:ext cx="699089" cy="6097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mis.</a:t>
                    </a:r>
                  </a:p>
                  <a:p>
                    <a:pPr algn="ctr"/>
                    <a:r>
                      <a: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angle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63731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5744" y="2891536"/>
                <a:ext cx="8672513" cy="1074928"/>
              </a:xfrm>
            </p:spPr>
            <p:txBody>
              <a:bodyPr anchor="ctr"/>
              <a:lstStyle/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Trapped Flux Sensitivity</a:t>
                </a: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—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—</a:t>
                </a: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Experiments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5744" y="2891536"/>
                <a:ext cx="8672513" cy="1074928"/>
              </a:xfrm>
              <a:blipFill>
                <a:blip r:embed="rId2"/>
                <a:stretch>
                  <a:fillRect t="-23810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87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013" y="954050"/>
            <a:ext cx="3473037" cy="2802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Trapped flux sensitivity at 1.3 GHz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Mattia Checchin | Thin Films SRF Workshop, LNL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93713" y="1307075"/>
                <a:ext cx="1565371" cy="920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6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6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260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713" y="1307075"/>
                <a:ext cx="1565371" cy="9205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28600" y="862303"/>
            <a:ext cx="3192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Trapped flux sensitivity: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28600" y="2296563"/>
                <a:ext cx="4786460" cy="4062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74320" indent="-27432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Non-monotonic trend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as a function of mean-free-path</a:t>
                </a:r>
              </a:p>
              <a:p>
                <a:pPr lvl="1"/>
                <a:r>
                  <a:rPr lang="en-US" sz="1400" dirty="0">
                    <a:solidFill>
                      <a:srgbClr val="0000FF"/>
                    </a:solidFill>
                  </a:rPr>
                  <a:t>M. Martinello </a:t>
                </a:r>
                <a:r>
                  <a:rPr lang="en-US" sz="1400" i="1" dirty="0">
                    <a:solidFill>
                      <a:srgbClr val="0000FF"/>
                    </a:solidFill>
                  </a:rPr>
                  <a:t>et al.</a:t>
                </a:r>
                <a:r>
                  <a:rPr lang="en-US" sz="1400" dirty="0">
                    <a:solidFill>
                      <a:srgbClr val="0000FF"/>
                    </a:solidFill>
                  </a:rPr>
                  <a:t>, App. Phys. Lett. </a:t>
                </a:r>
                <a:r>
                  <a:rPr lang="en-US" sz="1400" b="1" dirty="0">
                    <a:solidFill>
                      <a:srgbClr val="0000FF"/>
                    </a:solidFill>
                  </a:rPr>
                  <a:t>109</a:t>
                </a:r>
                <a:r>
                  <a:rPr lang="en-US" sz="1400" dirty="0">
                    <a:solidFill>
                      <a:srgbClr val="0000FF"/>
                    </a:solidFill>
                  </a:rPr>
                  <a:t>, 062601 (2016)</a:t>
                </a:r>
              </a:p>
              <a:p>
                <a:pPr lvl="1"/>
                <a:r>
                  <a:rPr lang="en-US" sz="1400" dirty="0">
                    <a:solidFill>
                      <a:srgbClr val="0000FF"/>
                    </a:solidFill>
                  </a:rPr>
                  <a:t>D. </a:t>
                </a:r>
                <a:r>
                  <a:rPr lang="en-US" sz="1400" dirty="0" err="1">
                    <a:solidFill>
                      <a:srgbClr val="0000FF"/>
                    </a:solidFill>
                  </a:rPr>
                  <a:t>Gonnella</a:t>
                </a:r>
                <a:r>
                  <a:rPr lang="en-US" sz="1400" dirty="0">
                    <a:solidFill>
                      <a:srgbClr val="0000FF"/>
                    </a:solidFill>
                  </a:rPr>
                  <a:t> </a:t>
                </a:r>
                <a:r>
                  <a:rPr lang="en-US" sz="1400" i="1" dirty="0">
                    <a:solidFill>
                      <a:srgbClr val="0000FF"/>
                    </a:solidFill>
                  </a:rPr>
                  <a:t>et al</a:t>
                </a:r>
                <a:r>
                  <a:rPr lang="en-US" sz="1400" dirty="0">
                    <a:solidFill>
                      <a:srgbClr val="0000FF"/>
                    </a:solidFill>
                  </a:rPr>
                  <a:t>., J. App. Phys. </a:t>
                </a:r>
                <a:r>
                  <a:rPr lang="en-US" sz="1400" b="1" dirty="0">
                    <a:solidFill>
                      <a:srgbClr val="0000FF"/>
                    </a:solidFill>
                  </a:rPr>
                  <a:t>119</a:t>
                </a:r>
                <a:r>
                  <a:rPr lang="en-US" sz="1400" dirty="0">
                    <a:solidFill>
                      <a:srgbClr val="0000FF"/>
                    </a:solidFill>
                  </a:rPr>
                  <a:t>, 073904 (2016)</a:t>
                </a:r>
              </a:p>
              <a:p>
                <a:pPr marL="274320" indent="-274320"/>
                <a:endParaRPr lang="en-US" sz="1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indent="-27432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N-doping cavities present higher sensitivity than standard treated cavities</a:t>
                </a:r>
              </a:p>
              <a:p>
                <a:pPr marL="274320" indent="-274320"/>
                <a:endParaRPr lang="en-US" sz="1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indent="-274320">
                  <a:buClr>
                    <a:schemeClr val="accent6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Sensitivity is dependent on the accelerating gradient</a:t>
                </a:r>
              </a:p>
              <a:p>
                <a:pPr lvl="1">
                  <a:buClr>
                    <a:schemeClr val="accent6">
                      <a:lumMod val="50000"/>
                    </a:schemeClr>
                  </a:buClr>
                </a:pPr>
                <a:r>
                  <a:rPr lang="en-US" sz="1400" dirty="0">
                    <a:solidFill>
                      <a:srgbClr val="0000FF"/>
                    </a:solidFill>
                  </a:rPr>
                  <a:t>C. </a:t>
                </a:r>
                <a:r>
                  <a:rPr lang="en-US" sz="1400" dirty="0" err="1">
                    <a:solidFill>
                      <a:srgbClr val="0000FF"/>
                    </a:solidFill>
                  </a:rPr>
                  <a:t>Benvenuti</a:t>
                </a:r>
                <a:r>
                  <a:rPr lang="en-US" sz="1400" dirty="0">
                    <a:solidFill>
                      <a:srgbClr val="0000FF"/>
                    </a:solidFill>
                  </a:rPr>
                  <a:t> </a:t>
                </a:r>
                <a:r>
                  <a:rPr lang="en-US" sz="1400" i="1" dirty="0">
                    <a:solidFill>
                      <a:srgbClr val="0000FF"/>
                    </a:solidFill>
                  </a:rPr>
                  <a:t>et al.</a:t>
                </a:r>
                <a:r>
                  <a:rPr lang="en-US" sz="1400" dirty="0">
                    <a:solidFill>
                      <a:srgbClr val="0000FF"/>
                    </a:solidFill>
                  </a:rPr>
                  <a:t>, </a:t>
                </a:r>
                <a:r>
                  <a:rPr lang="en-US" sz="1400" dirty="0" err="1">
                    <a:solidFill>
                      <a:srgbClr val="0000FF"/>
                    </a:solidFill>
                  </a:rPr>
                  <a:t>Physica</a:t>
                </a:r>
                <a:r>
                  <a:rPr lang="en-US" sz="1400" dirty="0">
                    <a:solidFill>
                      <a:srgbClr val="0000FF"/>
                    </a:solidFill>
                  </a:rPr>
                  <a:t> C </a:t>
                </a:r>
                <a:r>
                  <a:rPr lang="en-US" sz="1400" b="1" dirty="0">
                    <a:solidFill>
                      <a:srgbClr val="0000FF"/>
                    </a:solidFill>
                  </a:rPr>
                  <a:t>316</a:t>
                </a:r>
                <a:r>
                  <a:rPr lang="en-US" sz="1400" dirty="0">
                    <a:solidFill>
                      <a:srgbClr val="0000FF"/>
                    </a:solidFill>
                  </a:rPr>
                  <a:t>, 153 (1999)</a:t>
                </a:r>
              </a:p>
              <a:p>
                <a:pPr lvl="1">
                  <a:buClr>
                    <a:schemeClr val="accent6">
                      <a:lumMod val="50000"/>
                    </a:schemeClr>
                  </a:buClr>
                </a:pPr>
                <a:r>
                  <a:rPr lang="en-US" sz="1400" dirty="0">
                    <a:solidFill>
                      <a:srgbClr val="0000FF"/>
                    </a:solidFill>
                  </a:rPr>
                  <a:t>M. Martinello </a:t>
                </a:r>
                <a:r>
                  <a:rPr lang="en-US" sz="1400" i="1" dirty="0">
                    <a:solidFill>
                      <a:srgbClr val="0000FF"/>
                    </a:solidFill>
                  </a:rPr>
                  <a:t>et al.</a:t>
                </a:r>
                <a:r>
                  <a:rPr lang="en-US" sz="1400" dirty="0">
                    <a:solidFill>
                      <a:srgbClr val="0000FF"/>
                    </a:solidFill>
                  </a:rPr>
                  <a:t>, App. Phys. Lett. </a:t>
                </a:r>
                <a:r>
                  <a:rPr lang="en-US" sz="1400" b="1" dirty="0">
                    <a:solidFill>
                      <a:srgbClr val="0000FF"/>
                    </a:solidFill>
                  </a:rPr>
                  <a:t>109</a:t>
                </a:r>
                <a:r>
                  <a:rPr lang="en-US" sz="1400" dirty="0">
                    <a:solidFill>
                      <a:srgbClr val="0000FF"/>
                    </a:solidFill>
                  </a:rPr>
                  <a:t>, 062601 (2016)</a:t>
                </a:r>
              </a:p>
              <a:p>
                <a:pPr lvl="1">
                  <a:buClr>
                    <a:schemeClr val="accent6">
                      <a:lumMod val="50000"/>
                    </a:schemeClr>
                  </a:buClr>
                </a:pPr>
                <a:r>
                  <a:rPr lang="en-US" sz="1400" dirty="0">
                    <a:solidFill>
                      <a:srgbClr val="0000FF"/>
                    </a:solidFill>
                  </a:rPr>
                  <a:t>D. Hall </a:t>
                </a:r>
                <a:r>
                  <a:rPr lang="en-US" sz="1400" i="1" dirty="0">
                    <a:solidFill>
                      <a:srgbClr val="0000FF"/>
                    </a:solidFill>
                  </a:rPr>
                  <a:t>et al.</a:t>
                </a:r>
                <a:r>
                  <a:rPr lang="en-US" sz="1400" dirty="0">
                    <a:solidFill>
                      <a:srgbClr val="0000FF"/>
                    </a:solidFill>
                  </a:rPr>
                  <a:t>, IPAC 2017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296563"/>
                <a:ext cx="4786460" cy="4062651"/>
              </a:xfrm>
              <a:prstGeom prst="rect">
                <a:avLst/>
              </a:prstGeom>
              <a:blipFill>
                <a:blip r:embed="rId5"/>
                <a:stretch>
                  <a:fillRect l="-1783" t="-1201" b="-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333" y="3863706"/>
            <a:ext cx="3557717" cy="289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55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331" y="3798126"/>
            <a:ext cx="6382657" cy="22352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as a function of frequency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199" y="940275"/>
            <a:ext cx="3209201" cy="27097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5607" y="6053325"/>
            <a:ext cx="43963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/>
            <a:r>
              <a:rPr lang="en-US" sz="1400" dirty="0">
                <a:solidFill>
                  <a:srgbClr val="331EFE"/>
                </a:solidFill>
              </a:rPr>
              <a:t>M. Checchin </a:t>
            </a:r>
            <a:r>
              <a:rPr lang="en-US" sz="1400" i="1" dirty="0">
                <a:solidFill>
                  <a:srgbClr val="331EFE"/>
                </a:solidFill>
              </a:rPr>
              <a:t>et al</a:t>
            </a:r>
            <a:r>
              <a:rPr lang="en-US" sz="1400" dirty="0">
                <a:solidFill>
                  <a:srgbClr val="331EFE"/>
                </a:solidFill>
              </a:rPr>
              <a:t>., </a:t>
            </a:r>
            <a:r>
              <a:rPr lang="fr-FR" sz="1400" dirty="0" err="1">
                <a:solidFill>
                  <a:srgbClr val="331EFE"/>
                </a:solidFill>
              </a:rPr>
              <a:t>Appl</a:t>
            </a:r>
            <a:r>
              <a:rPr lang="fr-FR" sz="1400" dirty="0">
                <a:solidFill>
                  <a:srgbClr val="331EFE"/>
                </a:solidFill>
              </a:rPr>
              <a:t>. Phys. </a:t>
            </a:r>
            <a:r>
              <a:rPr lang="fr-FR" sz="1400" dirty="0" err="1">
                <a:solidFill>
                  <a:srgbClr val="331EFE"/>
                </a:solidFill>
              </a:rPr>
              <a:t>Lett</a:t>
            </a:r>
            <a:r>
              <a:rPr lang="fr-FR" sz="1400" dirty="0">
                <a:solidFill>
                  <a:srgbClr val="331EFE"/>
                </a:solidFill>
              </a:rPr>
              <a:t>. </a:t>
            </a:r>
            <a:r>
              <a:rPr lang="fr-FR" sz="1400" b="1" dirty="0">
                <a:solidFill>
                  <a:srgbClr val="331EFE"/>
                </a:solidFill>
              </a:rPr>
              <a:t>112</a:t>
            </a:r>
            <a:r>
              <a:rPr lang="fr-FR" sz="1400" dirty="0">
                <a:solidFill>
                  <a:srgbClr val="331EFE"/>
                </a:solidFill>
              </a:rPr>
              <a:t>, 072601 (2018)</a:t>
            </a:r>
            <a:endParaRPr lang="en-US" sz="1400" dirty="0">
              <a:solidFill>
                <a:srgbClr val="331EF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1126" y="3955062"/>
            <a:ext cx="228600" cy="17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10426" y="3947442"/>
            <a:ext cx="228600" cy="17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29726" y="3939822"/>
            <a:ext cx="228600" cy="175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91126" y="3873415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120 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91030" y="3873415"/>
            <a:ext cx="786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EP/BCP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07642" y="3873415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2/6 N-doped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280" y="950821"/>
            <a:ext cx="50073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Higher low field sensitivity for higher frequency cavities</a:t>
            </a:r>
          </a:p>
          <a:p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2/6 N-doped have higher sensitivity, as expected form 1.3 GHz data</a:t>
            </a:r>
          </a:p>
          <a:p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  <a:p>
            <a:pPr marL="182880" indent="-18288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</a:rPr>
              <a:t>Steeper field dependence for high frequency cavities</a:t>
            </a:r>
          </a:p>
        </p:txBody>
      </p:sp>
    </p:spTree>
    <p:extLst>
      <p:ext uri="{BB962C8B-B14F-4D97-AF65-F5344CB8AC3E}">
        <p14:creationId xmlns:p14="http://schemas.microsoft.com/office/powerpoint/2010/main" val="1702226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1F9B9-7E0B-431D-AE8C-2080709BA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at high gradients @ 1.3 GHz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63628-EBD0-4B6B-9358-B23DD9B93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14AB3-A858-4678-93FC-35B33166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5546D7-DCA0-4C73-983E-CDC97CF7ACC7}"/>
              </a:ext>
            </a:extLst>
          </p:cNvPr>
          <p:cNvSpPr txBox="1"/>
          <p:nvPr/>
        </p:nvSpPr>
        <p:spPr>
          <a:xfrm>
            <a:off x="228600" y="1362853"/>
            <a:ext cx="39243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Change of behavior with field:</a:t>
            </a:r>
          </a:p>
          <a:p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  <a:p>
            <a:pPr marL="64008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At </a:t>
            </a:r>
            <a:r>
              <a:rPr lang="en-US" sz="2200" dirty="0">
                <a:solidFill>
                  <a:srgbClr val="C00000"/>
                </a:solidFill>
              </a:rPr>
              <a:t>low field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 increases </a:t>
            </a:r>
            <a:r>
              <a:rPr lang="en-US" sz="2200" dirty="0">
                <a:solidFill>
                  <a:srgbClr val="C00000"/>
                </a:solidFill>
              </a:rPr>
              <a:t>linearly with the field</a:t>
            </a:r>
          </a:p>
          <a:p>
            <a:pPr marL="64008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At </a:t>
            </a:r>
            <a:r>
              <a:rPr lang="en-US" sz="2200" dirty="0">
                <a:solidFill>
                  <a:srgbClr val="C00000"/>
                </a:solidFill>
              </a:rPr>
              <a:t>higher field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200" dirty="0">
                <a:solidFill>
                  <a:srgbClr val="C00000"/>
                </a:solidFill>
              </a:rPr>
              <a:t>slope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of S </a:t>
            </a:r>
            <a:r>
              <a:rPr lang="en-US" sz="2200" dirty="0">
                <a:solidFill>
                  <a:srgbClr val="C00000"/>
                </a:solidFill>
              </a:rPr>
              <a:t>increases</a:t>
            </a:r>
          </a:p>
          <a:p>
            <a:pPr marL="64008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Similar trend observed in various treatments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Threshold value due to depinning current?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8575E3-8C30-4085-9AD1-3BA8AAD5CD8C}"/>
              </a:ext>
            </a:extLst>
          </p:cNvPr>
          <p:cNvGrpSpPr/>
          <p:nvPr/>
        </p:nvGrpSpPr>
        <p:grpSpPr>
          <a:xfrm>
            <a:off x="4152900" y="1516851"/>
            <a:ext cx="4968240" cy="3860457"/>
            <a:chOff x="4175760" y="1150953"/>
            <a:chExt cx="4968240" cy="38604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651872-5BC2-44C3-A748-11FD7CF62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5760" y="1150953"/>
              <a:ext cx="4968240" cy="3860457"/>
            </a:xfrm>
            <a:prstGeom prst="rect">
              <a:avLst/>
            </a:prstGeom>
          </p:spPr>
        </p:pic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C1E6B8B8-1A77-462D-9011-172A2636D5FE}"/>
                </a:ext>
              </a:extLst>
            </p:cNvPr>
            <p:cNvSpPr/>
            <p:nvPr/>
          </p:nvSpPr>
          <p:spPr>
            <a:xfrm rot="3188838">
              <a:off x="6703975" y="2682240"/>
              <a:ext cx="632778" cy="42672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F6FC6B91-F4AA-4BFA-A937-A696DD28D523}"/>
                </a:ext>
              </a:extLst>
            </p:cNvPr>
            <p:cNvSpPr/>
            <p:nvPr/>
          </p:nvSpPr>
          <p:spPr>
            <a:xfrm rot="15021353">
              <a:off x="7783672" y="3711335"/>
              <a:ext cx="632778" cy="42672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2A116E4-79A3-418B-9ECE-1667FE77D636}"/>
              </a:ext>
            </a:extLst>
          </p:cNvPr>
          <p:cNvSpPr/>
          <p:nvPr/>
        </p:nvSpPr>
        <p:spPr>
          <a:xfrm>
            <a:off x="175607" y="6053325"/>
            <a:ext cx="59203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/>
            <a:r>
              <a:rPr lang="en-US" sz="1400" dirty="0">
                <a:solidFill>
                  <a:srgbClr val="331EFE"/>
                </a:solidFill>
              </a:rPr>
              <a:t>M. Martinello, M. Checchin </a:t>
            </a:r>
            <a:r>
              <a:rPr lang="en-US" sz="1400" i="1" dirty="0">
                <a:solidFill>
                  <a:srgbClr val="331EFE"/>
                </a:solidFill>
              </a:rPr>
              <a:t>et al</a:t>
            </a:r>
            <a:r>
              <a:rPr lang="en-US" sz="1400" dirty="0">
                <a:solidFill>
                  <a:srgbClr val="331EFE"/>
                </a:solidFill>
              </a:rPr>
              <a:t>., </a:t>
            </a:r>
            <a:r>
              <a:rPr lang="fr-FR" sz="1400" dirty="0">
                <a:solidFill>
                  <a:srgbClr val="331EFE"/>
                </a:solidFill>
              </a:rPr>
              <a:t>to </a:t>
            </a:r>
            <a:r>
              <a:rPr lang="fr-FR" sz="1400" dirty="0" err="1">
                <a:solidFill>
                  <a:srgbClr val="331EFE"/>
                </a:solidFill>
              </a:rPr>
              <a:t>be</a:t>
            </a:r>
            <a:r>
              <a:rPr lang="fr-FR" sz="1400" dirty="0">
                <a:solidFill>
                  <a:srgbClr val="331EFE"/>
                </a:solidFill>
              </a:rPr>
              <a:t> </a:t>
            </a:r>
            <a:r>
              <a:rPr lang="fr-FR" sz="1400" dirty="0" err="1">
                <a:solidFill>
                  <a:srgbClr val="331EFE"/>
                </a:solidFill>
              </a:rPr>
              <a:t>published</a:t>
            </a:r>
            <a:endParaRPr lang="en-US" sz="1400" dirty="0">
              <a:solidFill>
                <a:srgbClr val="331E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08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5744" y="2891536"/>
                <a:ext cx="8672513" cy="1074928"/>
              </a:xfrm>
            </p:spPr>
            <p:txBody>
              <a:bodyPr anchor="ctr"/>
              <a:lstStyle/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Trapped Flux Sensitivity</a:t>
                </a: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—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—</a:t>
                </a: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Description at low RF Amplitudes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5744" y="2891536"/>
                <a:ext cx="8672513" cy="1074928"/>
              </a:xfrm>
              <a:blipFill>
                <a:blip r:embed="rId2"/>
                <a:stretch>
                  <a:fillRect t="-23810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788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Mean-free-path dependent pinning potential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Thin Films SRF Workshop, LNL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31742" y="1023935"/>
                <a:ext cx="4168218" cy="489364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A </a:t>
                </a:r>
                <a:r>
                  <a:rPr lang="en-US" i="1" dirty="0">
                    <a:solidFill>
                      <a:srgbClr val="C00000"/>
                    </a:solidFill>
                  </a:rPr>
                  <a:t>vortex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treated as a </a:t>
                </a:r>
                <a:r>
                  <a:rPr lang="en-US" i="1" dirty="0">
                    <a:solidFill>
                      <a:srgbClr val="C00000"/>
                    </a:solidFill>
                  </a:rPr>
                  <a:t>flexible flux line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oscillating in the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𝑥𝑧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plane</a:t>
                </a: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2D pinning (elastic) potential: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Lorentzian/Parabolic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Dependent on </a:t>
                </a:r>
                <a:r>
                  <a:rPr lang="en-US" dirty="0" err="1">
                    <a:solidFill>
                      <a:schemeClr val="accent6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mfp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  <a:sym typeface="Wingdings" panose="05000000000000000000" pitchFamily="2" charset="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Dependent on distance from pinning center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en-US" i="1" dirty="0">
                    <a:solidFill>
                      <a:srgbClr val="C00000"/>
                    </a:solidFill>
                  </a:rPr>
                  <a:t>pinning center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is </a:t>
                </a:r>
                <a:r>
                  <a:rPr lang="en-US" i="1" dirty="0">
                    <a:solidFill>
                      <a:srgbClr val="C00000"/>
                    </a:solidFill>
                  </a:rPr>
                  <a:t>localized at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en-US" i="1" dirty="0">
                    <a:solidFill>
                      <a:srgbClr val="C00000"/>
                    </a:solidFill>
                  </a:rPr>
                  <a:t>depth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from the RF surface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42" y="1023935"/>
                <a:ext cx="4168218" cy="4893647"/>
              </a:xfrm>
              <a:prstGeom prst="rect">
                <a:avLst/>
              </a:prstGeom>
              <a:blipFill>
                <a:blip r:embed="rId2"/>
                <a:stretch>
                  <a:fillRect l="-1901" t="-996" r="-1901" b="-18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06" y="3822899"/>
            <a:ext cx="2517746" cy="2184345"/>
          </a:xfrm>
          <a:prstGeom prst="round2DiagRect">
            <a:avLst>
              <a:gd name="adj1" fmla="val 33079"/>
              <a:gd name="adj2" fmla="val 0"/>
            </a:avLst>
          </a:prstGeom>
        </p:spPr>
      </p:pic>
      <p:sp>
        <p:nvSpPr>
          <p:cNvPr id="60" name="TextBox 59"/>
          <p:cNvSpPr txBox="1"/>
          <p:nvPr/>
        </p:nvSpPr>
        <p:spPr>
          <a:xfrm>
            <a:off x="6969170" y="5801668"/>
            <a:ext cx="1600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Pinning potential</a:t>
            </a:r>
          </a:p>
        </p:txBody>
      </p:sp>
      <p:sp>
        <p:nvSpPr>
          <p:cNvPr id="83" name="Speech Bubble: Rectangle 82"/>
          <p:cNvSpPr/>
          <p:nvPr/>
        </p:nvSpPr>
        <p:spPr>
          <a:xfrm flipH="1">
            <a:off x="4194928" y="3731131"/>
            <a:ext cx="4880502" cy="2433449"/>
          </a:xfrm>
          <a:prstGeom prst="wedgeRectCallout">
            <a:avLst>
              <a:gd name="adj1" fmla="val -12051"/>
              <a:gd name="adj2" fmla="val -107414"/>
            </a:avLst>
          </a:prstGeom>
          <a:noFill/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989498" y="696391"/>
            <a:ext cx="4137104" cy="2677293"/>
            <a:chOff x="4989498" y="715245"/>
            <a:chExt cx="4137104" cy="2677293"/>
          </a:xfrm>
        </p:grpSpPr>
        <p:cxnSp>
          <p:nvCxnSpPr>
            <p:cNvPr id="89" name="Straight Connector 88"/>
            <p:cNvCxnSpPr/>
            <p:nvPr/>
          </p:nvCxnSpPr>
          <p:spPr>
            <a:xfrm rot="10800000" flipH="1">
              <a:off x="6544920" y="987224"/>
              <a:ext cx="0" cy="155448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5679013" y="2054938"/>
              <a:ext cx="1373453" cy="33855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accent6">
                      <a:lumMod val="50000"/>
                    </a:schemeClr>
                  </a:solidFill>
                </a:rPr>
                <a:t>Pinning center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flipH="1">
              <a:off x="6422020" y="1052774"/>
              <a:ext cx="1105928" cy="469607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5818676" y="1189947"/>
                  <a:ext cx="57060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8676" y="1189947"/>
                  <a:ext cx="570605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8280" r="-19355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5360679" y="715245"/>
                  <a:ext cx="42639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0679" y="715245"/>
                  <a:ext cx="426399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8718670" y="2930873"/>
                  <a:ext cx="40793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8670" y="2930873"/>
                  <a:ext cx="407932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Connector 68"/>
            <p:cNvCxnSpPr/>
            <p:nvPr/>
          </p:nvCxnSpPr>
          <p:spPr>
            <a:xfrm rot="16200000" flipH="1">
              <a:off x="6190031" y="443071"/>
              <a:ext cx="0" cy="237744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4989498" y="979860"/>
              <a:ext cx="1559775" cy="64978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7373092" y="982008"/>
              <a:ext cx="1559775" cy="64978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7733322" y="-203558"/>
              <a:ext cx="0" cy="237744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6197651" y="2006246"/>
              <a:ext cx="0" cy="237744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4989498" y="2543035"/>
              <a:ext cx="1559775" cy="649782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7373092" y="2545183"/>
              <a:ext cx="1559775" cy="64978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16200000" flipH="1">
              <a:off x="7733322" y="1359617"/>
              <a:ext cx="0" cy="237744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0800000" flipH="1">
              <a:off x="4991884" y="1637262"/>
              <a:ext cx="0" cy="155448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0800000" flipH="1">
              <a:off x="7382123" y="1629642"/>
              <a:ext cx="0" cy="155448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10800000" flipH="1">
              <a:off x="8929662" y="987480"/>
              <a:ext cx="0" cy="155448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5" name="Freeform: Shape 94"/>
            <p:cNvSpPr/>
            <p:nvPr/>
          </p:nvSpPr>
          <p:spPr>
            <a:xfrm rot="10800000" flipH="1">
              <a:off x="6353605" y="1055129"/>
              <a:ext cx="780854" cy="2112954"/>
            </a:xfrm>
            <a:custGeom>
              <a:avLst/>
              <a:gdLst>
                <a:gd name="connsiteX0" fmla="*/ 99820 w 343676"/>
                <a:gd name="connsiteY0" fmla="*/ 0 h 3230880"/>
                <a:gd name="connsiteX1" fmla="*/ 16000 w 343676"/>
                <a:gd name="connsiteY1" fmla="*/ 708660 h 3230880"/>
                <a:gd name="connsiteX2" fmla="*/ 343660 w 343676"/>
                <a:gd name="connsiteY2" fmla="*/ 1409700 h 3230880"/>
                <a:gd name="connsiteX3" fmla="*/ 760 w 343676"/>
                <a:gd name="connsiteY3" fmla="*/ 2164080 h 3230880"/>
                <a:gd name="connsiteX4" fmla="*/ 252220 w 343676"/>
                <a:gd name="connsiteY4" fmla="*/ 2735580 h 3230880"/>
                <a:gd name="connsiteX5" fmla="*/ 290320 w 343676"/>
                <a:gd name="connsiteY5" fmla="*/ 3230880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76" h="3230880">
                  <a:moveTo>
                    <a:pt x="99820" y="0"/>
                  </a:moveTo>
                  <a:cubicBezTo>
                    <a:pt x="37590" y="236855"/>
                    <a:pt x="-24640" y="473710"/>
                    <a:pt x="16000" y="708660"/>
                  </a:cubicBezTo>
                  <a:cubicBezTo>
                    <a:pt x="56640" y="943610"/>
                    <a:pt x="346200" y="1167130"/>
                    <a:pt x="343660" y="1409700"/>
                  </a:cubicBezTo>
                  <a:cubicBezTo>
                    <a:pt x="341120" y="1652270"/>
                    <a:pt x="16000" y="1943100"/>
                    <a:pt x="760" y="2164080"/>
                  </a:cubicBezTo>
                  <a:cubicBezTo>
                    <a:pt x="-14480" y="2385060"/>
                    <a:pt x="203960" y="2557780"/>
                    <a:pt x="252220" y="2735580"/>
                  </a:cubicBezTo>
                  <a:cubicBezTo>
                    <a:pt x="300480" y="2913380"/>
                    <a:pt x="327150" y="3147060"/>
                    <a:pt x="290320" y="3230880"/>
                  </a:cubicBezTo>
                </a:path>
              </a:pathLst>
            </a:custGeom>
            <a:noFill/>
            <a:ln w="28575">
              <a:solidFill>
                <a:srgbClr val="331EF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041131" y="2165563"/>
              <a:ext cx="177800" cy="11186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8922635" y="991501"/>
              <a:ext cx="1" cy="2018399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H="1">
              <a:off x="5718046" y="982807"/>
              <a:ext cx="3212209" cy="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071159" y="1839264"/>
              <a:ext cx="694915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649485" y="2450901"/>
              <a:ext cx="394778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6221324" y="2847137"/>
              <a:ext cx="27980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6392794" y="1272001"/>
              <a:ext cx="1202689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>
              <a:off x="8275086" y="1272001"/>
              <a:ext cx="0" cy="949496"/>
            </a:xfrm>
            <a:prstGeom prst="straightConnector1">
              <a:avLst/>
            </a:prstGeom>
            <a:ln>
              <a:headEnd type="triangle" w="sm" len="med"/>
              <a:tailEnd type="triangl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52" idx="6"/>
            </p:cNvCxnSpPr>
            <p:nvPr/>
          </p:nvCxnSpPr>
          <p:spPr>
            <a:xfrm>
              <a:off x="7218931" y="2221497"/>
              <a:ext cx="1056155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/>
                <p:cNvSpPr/>
                <p:nvPr/>
              </p:nvSpPr>
              <p:spPr>
                <a:xfrm>
                  <a:off x="8272021" y="1501303"/>
                  <a:ext cx="55528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ectangle 1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2021" y="1501303"/>
                  <a:ext cx="555280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/>
            <p:cNvCxnSpPr/>
            <p:nvPr/>
          </p:nvCxnSpPr>
          <p:spPr>
            <a:xfrm flipH="1">
              <a:off x="7371298" y="991501"/>
              <a:ext cx="1544101" cy="638141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7428557" y="1498486"/>
                  <a:ext cx="4303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i="1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8557" y="1498486"/>
                  <a:ext cx="430374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6625" y="4055002"/>
            <a:ext cx="2136826" cy="182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53306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10399</TotalTime>
  <Words>1604</Words>
  <Application>Microsoft Macintosh PowerPoint</Application>
  <PresentationFormat>On-screen Show (4:3)</PresentationFormat>
  <Paragraphs>328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Cambria Math</vt:lpstr>
      <vt:lpstr>Geneva</vt:lpstr>
      <vt:lpstr>Helvetica</vt:lpstr>
      <vt:lpstr>Times New Roman</vt:lpstr>
      <vt:lpstr>Wingdings</vt:lpstr>
      <vt:lpstr>FNAL_TemplateMac_060514</vt:lpstr>
      <vt:lpstr>Fermilab: Footer Only</vt:lpstr>
      <vt:lpstr>Trapped Flux Sensitivity in the Low Amplitude Radio-Frequency Regime</vt:lpstr>
      <vt:lpstr>Trapped flux surface resistance</vt:lpstr>
      <vt:lpstr>η_t—flux trapping efficiency</vt:lpstr>
      <vt:lpstr>PowerPoint Presentation</vt:lpstr>
      <vt:lpstr>Trapped flux sensitivity at 1.3 GHz</vt:lpstr>
      <vt:lpstr>Sensitivity as a function of frequency</vt:lpstr>
      <vt:lpstr>Sensitivity at high gradients @ 1.3 GHz</vt:lpstr>
      <vt:lpstr>PowerPoint Presentation</vt:lpstr>
      <vt:lpstr>Mean-free-path dependent pinning potential</vt:lpstr>
      <vt:lpstr>Motion equation of a vortex</vt:lpstr>
      <vt:lpstr>Vortex surface impedance </vt:lpstr>
      <vt:lpstr>Sensitivity to trapped flux</vt:lpstr>
      <vt:lpstr>Mean-free-path dependence</vt:lpstr>
      <vt:lpstr>Frequency dependence</vt:lpstr>
      <vt:lpstr>Pinning center depth dependence</vt:lpstr>
      <vt:lpstr>Superficial vs bulk pinning</vt:lpstr>
      <vt:lpstr>PowerPoint Presentation</vt:lpstr>
      <vt:lpstr>Sensitivity in Nb thin films</vt:lpstr>
      <vt:lpstr>Pinning force dependence </vt:lpstr>
      <vt:lpstr>Qualitative description of the data</vt:lpstr>
      <vt:lpstr>Qualitative description of the data</vt:lpstr>
      <vt:lpstr>Qualitative description of the data</vt:lpstr>
      <vt:lpstr>PowerPoint Presentation</vt:lpstr>
      <vt:lpstr>Conclusions</vt:lpstr>
      <vt:lpstr>PowerPoint Presentation</vt:lpstr>
    </vt:vector>
  </TitlesOfParts>
  <Company>Sandbox Studio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Mattia Checchin x 30517V</dc:creator>
  <cp:lastModifiedBy>Mattia Checchin</cp:lastModifiedBy>
  <cp:revision>248</cp:revision>
  <cp:lastPrinted>2014-01-20T19:40:21Z</cp:lastPrinted>
  <dcterms:created xsi:type="dcterms:W3CDTF">2017-05-03T20:44:21Z</dcterms:created>
  <dcterms:modified xsi:type="dcterms:W3CDTF">2018-10-07T22:24:00Z</dcterms:modified>
</cp:coreProperties>
</file>