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38"/>
  </p:notesMasterIdLst>
  <p:handoutMasterIdLst>
    <p:handoutMasterId r:id="rId39"/>
  </p:handoutMasterIdLst>
  <p:sldIdLst>
    <p:sldId id="272" r:id="rId6"/>
    <p:sldId id="310" r:id="rId7"/>
    <p:sldId id="311" r:id="rId8"/>
    <p:sldId id="316" r:id="rId9"/>
    <p:sldId id="275" r:id="rId10"/>
    <p:sldId id="295" r:id="rId11"/>
    <p:sldId id="277" r:id="rId12"/>
    <p:sldId id="278" r:id="rId13"/>
    <p:sldId id="298" r:id="rId14"/>
    <p:sldId id="317" r:id="rId15"/>
    <p:sldId id="314" r:id="rId16"/>
    <p:sldId id="313" r:id="rId17"/>
    <p:sldId id="315" r:id="rId18"/>
    <p:sldId id="312" r:id="rId19"/>
    <p:sldId id="305" r:id="rId20"/>
    <p:sldId id="306" r:id="rId21"/>
    <p:sldId id="307" r:id="rId22"/>
    <p:sldId id="308" r:id="rId23"/>
    <p:sldId id="309" r:id="rId24"/>
    <p:sldId id="285" r:id="rId25"/>
    <p:sldId id="291" r:id="rId26"/>
    <p:sldId id="286" r:id="rId27"/>
    <p:sldId id="256" r:id="rId28"/>
    <p:sldId id="292" r:id="rId29"/>
    <p:sldId id="257" r:id="rId30"/>
    <p:sldId id="267" r:id="rId31"/>
    <p:sldId id="268" r:id="rId32"/>
    <p:sldId id="294" r:id="rId33"/>
    <p:sldId id="293" r:id="rId34"/>
    <p:sldId id="261" r:id="rId35"/>
    <p:sldId id="296" r:id="rId36"/>
    <p:sldId id="297" r:id="rId37"/>
  </p:sldIdLst>
  <p:sldSz cx="9144000" cy="6858000" type="screen4x3"/>
  <p:notesSz cx="6805613" cy="99441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Start" id="{7672AE58-2230-45D0-98AC-79AF3A773819}">
          <p14:sldIdLst>
            <p14:sldId id="272"/>
          </p14:sldIdLst>
        </p14:section>
        <p14:section name="Value of open data" id="{E35B2E1C-05F8-4BE7-A6DE-8AB19EC2AD81}">
          <p14:sldIdLst>
            <p14:sldId id="310"/>
            <p14:sldId id="311"/>
            <p14:sldId id="316"/>
          </p14:sldIdLst>
        </p14:section>
        <p14:section name="EU Open Data Portal" id="{9845BB11-A4A5-4F77-B29B-EF93378AD258}">
          <p14:sldIdLst>
            <p14:sldId id="275"/>
            <p14:sldId id="295"/>
            <p14:sldId id="277"/>
            <p14:sldId id="278"/>
          </p14:sldIdLst>
        </p14:section>
        <p14:section name="European Data Portal" id="{74BBF08F-6453-428C-9C17-82B672AFF25B}">
          <p14:sldIdLst>
            <p14:sldId id="298"/>
            <p14:sldId id="317"/>
            <p14:sldId id="314"/>
            <p14:sldId id="313"/>
            <p14:sldId id="315"/>
          </p14:sldIdLst>
        </p14:section>
        <p14:section name="Linked Open Data" id="{B4E1EDB8-BDDA-4672-BC67-B25EED02D24F}">
          <p14:sldIdLst>
            <p14:sldId id="312"/>
            <p14:sldId id="305"/>
            <p14:sldId id="306"/>
            <p14:sldId id="307"/>
            <p14:sldId id="308"/>
            <p14:sldId id="309"/>
            <p14:sldId id="285"/>
          </p14:sldIdLst>
        </p14:section>
        <p14:section name="Backup" id="{ED32E2DA-0A61-4769-96BA-AA00A7A9C99D}">
          <p14:sldIdLst>
            <p14:sldId id="291"/>
            <p14:sldId id="286"/>
            <p14:sldId id="256"/>
            <p14:sldId id="292"/>
            <p14:sldId id="257"/>
            <p14:sldId id="267"/>
            <p14:sldId id="268"/>
            <p14:sldId id="294"/>
            <p14:sldId id="293"/>
            <p14:sldId id="261"/>
            <p14:sldId id="296"/>
            <p14:sldId id="29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C1F"/>
    <a:srgbClr val="929ACE"/>
    <a:srgbClr val="FED000"/>
    <a:srgbClr val="FFD300"/>
    <a:srgbClr val="CCECFF"/>
    <a:srgbClr val="F99A26"/>
    <a:srgbClr val="06478E"/>
    <a:srgbClr val="E27C8A"/>
    <a:srgbClr val="6698CC"/>
    <a:srgbClr val="144A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6395" autoAdjust="0"/>
  </p:normalViewPr>
  <p:slideViewPr>
    <p:cSldViewPr>
      <p:cViewPr varScale="1">
        <p:scale>
          <a:sx n="111" d="100"/>
          <a:sy n="111" d="100"/>
        </p:scale>
        <p:origin x="858"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Sheet1!#REF!</c:f>
              <c:strCache>
                <c:ptCount val="1"/>
                <c:pt idx="0">
                  <c:v>#REF!</c:v>
                </c:pt>
              </c:strCache>
            </c:strRef>
          </c:tx>
          <c:spPr>
            <a:solidFill>
              <a:srgbClr val="06478E"/>
            </a:solidFill>
            <a:effectLst>
              <a:outerShdw dist="50800" sx="1000" sy="1000" algn="ctr" rotWithShape="0">
                <a:srgbClr val="000000">
                  <a:alpha val="43137"/>
                </a:srgbClr>
              </a:outerShdw>
            </a:effectLst>
          </c:spPr>
          <c:invertIfNegative val="0"/>
          <c:cat>
            <c:strRef>
              <c:f>Sheet1!$A$2:$A$24</c:f>
              <c:strCache>
                <c:ptCount val="23"/>
                <c:pt idx="0">
                  <c:v>Cohesion data</c:v>
                </c:pt>
                <c:pt idx="1">
                  <c:v>CORDIS</c:v>
                </c:pt>
                <c:pt idx="2">
                  <c:v>Geospatial</c:v>
                </c:pt>
                <c:pt idx="3">
                  <c:v>TED</c:v>
                </c:pt>
                <c:pt idx="4">
                  <c:v>EUR-Lex</c:v>
                </c:pt>
                <c:pt idx="5">
                  <c:v>Gender data</c:v>
                </c:pt>
                <c:pt idx="6">
                  <c:v>Population data</c:v>
                </c:pt>
                <c:pt idx="7">
                  <c:v>Financial sanctions</c:v>
                </c:pt>
                <c:pt idx="8">
                  <c:v>Mobility</c:v>
                </c:pt>
                <c:pt idx="9">
                  <c:v>Employment</c:v>
                </c:pt>
                <c:pt idx="10">
                  <c:v>Quality of life</c:v>
                </c:pt>
                <c:pt idx="11">
                  <c:v>Eurovoc</c:v>
                </c:pt>
                <c:pt idx="12">
                  <c:v>EEA</c:v>
                </c:pt>
                <c:pt idx="13">
                  <c:v>Energy data</c:v>
                </c:pt>
                <c:pt idx="14">
                  <c:v>EBA</c:v>
                </c:pt>
                <c:pt idx="15">
                  <c:v>AGRI</c:v>
                </c:pt>
                <c:pt idx="16">
                  <c:v>Erasmus</c:v>
                </c:pt>
                <c:pt idx="17">
                  <c:v>JRC netbravo</c:v>
                </c:pt>
                <c:pt idx="18">
                  <c:v>Transparency</c:v>
                </c:pt>
                <c:pt idx="19">
                  <c:v>Skills</c:v>
                </c:pt>
                <c:pt idx="20">
                  <c:v>EFSA</c:v>
                </c:pt>
                <c:pt idx="21">
                  <c:v>FTS</c:v>
                </c:pt>
                <c:pt idx="22">
                  <c:v>ENISA portal</c:v>
                </c:pt>
              </c:strCache>
            </c:strRef>
          </c:cat>
          <c:val>
            <c:numRef>
              <c:f>Sheet1!$B$2:$B$24</c:f>
              <c:numCache>
                <c:formatCode>General</c:formatCode>
                <c:ptCount val="23"/>
                <c:pt idx="0">
                  <c:v>4</c:v>
                </c:pt>
                <c:pt idx="1">
                  <c:v>4</c:v>
                </c:pt>
                <c:pt idx="2">
                  <c:v>3</c:v>
                </c:pt>
                <c:pt idx="3">
                  <c:v>2</c:v>
                </c:pt>
                <c:pt idx="4">
                  <c:v>2</c:v>
                </c:pt>
                <c:pt idx="5">
                  <c:v>2</c:v>
                </c:pt>
                <c:pt idx="6">
                  <c:v>2</c:v>
                </c:pt>
                <c:pt idx="7">
                  <c:v>2</c:v>
                </c:pt>
                <c:pt idx="8">
                  <c:v>2</c:v>
                </c:pt>
                <c:pt idx="9">
                  <c:v>2</c:v>
                </c:pt>
                <c:pt idx="10">
                  <c:v>2</c:v>
                </c:pt>
                <c:pt idx="11">
                  <c:v>2</c:v>
                </c:pt>
                <c:pt idx="12">
                  <c:v>2</c:v>
                </c:pt>
                <c:pt idx="13">
                  <c:v>1</c:v>
                </c:pt>
                <c:pt idx="14">
                  <c:v>1</c:v>
                </c:pt>
                <c:pt idx="15">
                  <c:v>1</c:v>
                </c:pt>
                <c:pt idx="16">
                  <c:v>1</c:v>
                </c:pt>
                <c:pt idx="17">
                  <c:v>1</c:v>
                </c:pt>
                <c:pt idx="18">
                  <c:v>1</c:v>
                </c:pt>
                <c:pt idx="19">
                  <c:v>1</c:v>
                </c:pt>
                <c:pt idx="20">
                  <c:v>1</c:v>
                </c:pt>
                <c:pt idx="21">
                  <c:v>1</c:v>
                </c:pt>
                <c:pt idx="22">
                  <c:v>1</c:v>
                </c:pt>
              </c:numCache>
            </c:numRef>
          </c:val>
          <c:extLst>
            <c:ext xmlns:c16="http://schemas.microsoft.com/office/drawing/2014/chart" uri="{C3380CC4-5D6E-409C-BE32-E72D297353CC}">
              <c16:uniqueId val="{00000000-EAF0-4827-A3FE-6A2B3837D928}"/>
            </c:ext>
          </c:extLst>
        </c:ser>
        <c:ser>
          <c:idx val="1"/>
          <c:order val="1"/>
          <c:tx>
            <c:strRef>
              <c:f>Sheet1!$C$1</c:f>
              <c:strCache>
                <c:ptCount val="1"/>
                <c:pt idx="0">
                  <c:v>Selected</c:v>
                </c:pt>
              </c:strCache>
            </c:strRef>
          </c:tx>
          <c:spPr>
            <a:solidFill>
              <a:srgbClr val="FED000"/>
            </a:solidFill>
          </c:spPr>
          <c:invertIfNegative val="0"/>
          <c:cat>
            <c:strRef>
              <c:f>Sheet1!$A$2:$A$24</c:f>
              <c:strCache>
                <c:ptCount val="23"/>
                <c:pt idx="0">
                  <c:v>Cohesion data</c:v>
                </c:pt>
                <c:pt idx="1">
                  <c:v>CORDIS</c:v>
                </c:pt>
                <c:pt idx="2">
                  <c:v>Geospatial</c:v>
                </c:pt>
                <c:pt idx="3">
                  <c:v>TED</c:v>
                </c:pt>
                <c:pt idx="4">
                  <c:v>EUR-Lex</c:v>
                </c:pt>
                <c:pt idx="5">
                  <c:v>Gender data</c:v>
                </c:pt>
                <c:pt idx="6">
                  <c:v>Population data</c:v>
                </c:pt>
                <c:pt idx="7">
                  <c:v>Financial sanctions</c:v>
                </c:pt>
                <c:pt idx="8">
                  <c:v>Mobility</c:v>
                </c:pt>
                <c:pt idx="9">
                  <c:v>Employment</c:v>
                </c:pt>
                <c:pt idx="10">
                  <c:v>Quality of life</c:v>
                </c:pt>
                <c:pt idx="11">
                  <c:v>Eurovoc</c:v>
                </c:pt>
                <c:pt idx="12">
                  <c:v>EEA</c:v>
                </c:pt>
                <c:pt idx="13">
                  <c:v>Energy data</c:v>
                </c:pt>
                <c:pt idx="14">
                  <c:v>EBA</c:v>
                </c:pt>
                <c:pt idx="15">
                  <c:v>AGRI</c:v>
                </c:pt>
                <c:pt idx="16">
                  <c:v>Erasmus</c:v>
                </c:pt>
                <c:pt idx="17">
                  <c:v>JRC netbravo</c:v>
                </c:pt>
                <c:pt idx="18">
                  <c:v>Transparency</c:v>
                </c:pt>
                <c:pt idx="19">
                  <c:v>Skills</c:v>
                </c:pt>
                <c:pt idx="20">
                  <c:v>EFSA</c:v>
                </c:pt>
                <c:pt idx="21">
                  <c:v>FTS</c:v>
                </c:pt>
                <c:pt idx="22">
                  <c:v>ENISA portal</c:v>
                </c:pt>
              </c:strCache>
            </c:strRef>
          </c:cat>
          <c:val>
            <c:numRef>
              <c:f>Sheet1!$C$2:$C$24</c:f>
              <c:numCache>
                <c:formatCode>General</c:formatCode>
                <c:ptCount val="23"/>
                <c:pt idx="0">
                  <c:v>1</c:v>
                </c:pt>
                <c:pt idx="1">
                  <c:v>2</c:v>
                </c:pt>
                <c:pt idx="2">
                  <c:v>3</c:v>
                </c:pt>
                <c:pt idx="3">
                  <c:v>1</c:v>
                </c:pt>
                <c:pt idx="4">
                  <c:v>1</c:v>
                </c:pt>
                <c:pt idx="5">
                  <c:v>1</c:v>
                </c:pt>
                <c:pt idx="6">
                  <c:v>1</c:v>
                </c:pt>
                <c:pt idx="9">
                  <c:v>1</c:v>
                </c:pt>
                <c:pt idx="13">
                  <c:v>1</c:v>
                </c:pt>
                <c:pt idx="15">
                  <c:v>1</c:v>
                </c:pt>
                <c:pt idx="17">
                  <c:v>1</c:v>
                </c:pt>
                <c:pt idx="18">
                  <c:v>1</c:v>
                </c:pt>
                <c:pt idx="20">
                  <c:v>1</c:v>
                </c:pt>
                <c:pt idx="21">
                  <c:v>1</c:v>
                </c:pt>
                <c:pt idx="22">
                  <c:v>1</c:v>
                </c:pt>
              </c:numCache>
            </c:numRef>
          </c:val>
          <c:extLst>
            <c:ext xmlns:c16="http://schemas.microsoft.com/office/drawing/2014/chart" uri="{C3380CC4-5D6E-409C-BE32-E72D297353CC}">
              <c16:uniqueId val="{00000001-EAF0-4827-A3FE-6A2B3837D928}"/>
            </c:ext>
          </c:extLst>
        </c:ser>
        <c:ser>
          <c:idx val="2"/>
          <c:order val="2"/>
          <c:tx>
            <c:strRef>
              <c:f>Sheet1!$D$1</c:f>
              <c:strCache>
                <c:ptCount val="1"/>
              </c:strCache>
            </c:strRef>
          </c:tx>
          <c:invertIfNegative val="0"/>
          <c:cat>
            <c:strRef>
              <c:f>Sheet1!$A$2:$A$24</c:f>
              <c:strCache>
                <c:ptCount val="23"/>
                <c:pt idx="0">
                  <c:v>Cohesion data</c:v>
                </c:pt>
                <c:pt idx="1">
                  <c:v>CORDIS</c:v>
                </c:pt>
                <c:pt idx="2">
                  <c:v>Geospatial</c:v>
                </c:pt>
                <c:pt idx="3">
                  <c:v>TED</c:v>
                </c:pt>
                <c:pt idx="4">
                  <c:v>EUR-Lex</c:v>
                </c:pt>
                <c:pt idx="5">
                  <c:v>Gender data</c:v>
                </c:pt>
                <c:pt idx="6">
                  <c:v>Population data</c:v>
                </c:pt>
                <c:pt idx="7">
                  <c:v>Financial sanctions</c:v>
                </c:pt>
                <c:pt idx="8">
                  <c:v>Mobility</c:v>
                </c:pt>
                <c:pt idx="9">
                  <c:v>Employment</c:v>
                </c:pt>
                <c:pt idx="10">
                  <c:v>Quality of life</c:v>
                </c:pt>
                <c:pt idx="11">
                  <c:v>Eurovoc</c:v>
                </c:pt>
                <c:pt idx="12">
                  <c:v>EEA</c:v>
                </c:pt>
                <c:pt idx="13">
                  <c:v>Energy data</c:v>
                </c:pt>
                <c:pt idx="14">
                  <c:v>EBA</c:v>
                </c:pt>
                <c:pt idx="15">
                  <c:v>AGRI</c:v>
                </c:pt>
                <c:pt idx="16">
                  <c:v>Erasmus</c:v>
                </c:pt>
                <c:pt idx="17">
                  <c:v>JRC netbravo</c:v>
                </c:pt>
                <c:pt idx="18">
                  <c:v>Transparency</c:v>
                </c:pt>
                <c:pt idx="19">
                  <c:v>Skills</c:v>
                </c:pt>
                <c:pt idx="20">
                  <c:v>EFSA</c:v>
                </c:pt>
                <c:pt idx="21">
                  <c:v>FTS</c:v>
                </c:pt>
                <c:pt idx="22">
                  <c:v>ENISA portal</c:v>
                </c:pt>
              </c:strCache>
            </c:strRef>
          </c:cat>
          <c:val>
            <c:numRef>
              <c:f>Sheet1!$D$2:$D$17</c:f>
              <c:numCache>
                <c:formatCode>General</c:formatCode>
                <c:ptCount val="16"/>
              </c:numCache>
            </c:numRef>
          </c:val>
          <c:extLst>
            <c:ext xmlns:c16="http://schemas.microsoft.com/office/drawing/2014/chart" uri="{C3380CC4-5D6E-409C-BE32-E72D297353CC}">
              <c16:uniqueId val="{00000002-EAF0-4827-A3FE-6A2B3837D928}"/>
            </c:ext>
          </c:extLst>
        </c:ser>
        <c:dLbls>
          <c:showLegendKey val="0"/>
          <c:showVal val="0"/>
          <c:showCatName val="0"/>
          <c:showSerName val="0"/>
          <c:showPercent val="0"/>
          <c:showBubbleSize val="0"/>
        </c:dLbls>
        <c:gapWidth val="0"/>
        <c:axId val="148080128"/>
        <c:axId val="148081664"/>
      </c:barChart>
      <c:catAx>
        <c:axId val="148080128"/>
        <c:scaling>
          <c:orientation val="minMax"/>
        </c:scaling>
        <c:delete val="0"/>
        <c:axPos val="b"/>
        <c:numFmt formatCode="General" sourceLinked="1"/>
        <c:majorTickMark val="out"/>
        <c:minorTickMark val="none"/>
        <c:tickLblPos val="nextTo"/>
        <c:spPr>
          <a:ln>
            <a:solidFill>
              <a:schemeClr val="bg1"/>
            </a:solidFill>
          </a:ln>
        </c:spPr>
        <c:txPr>
          <a:bodyPr/>
          <a:lstStyle/>
          <a:p>
            <a:pPr>
              <a:defRPr sz="1400">
                <a:solidFill>
                  <a:schemeClr val="bg1"/>
                </a:solidFill>
                <a:latin typeface="+mn-lt"/>
              </a:defRPr>
            </a:pPr>
            <a:endParaRPr lang="en-US"/>
          </a:p>
        </c:txPr>
        <c:crossAx val="148081664"/>
        <c:crossesAt val="0"/>
        <c:auto val="1"/>
        <c:lblAlgn val="ctr"/>
        <c:lblOffset val="100"/>
        <c:noMultiLvlLbl val="0"/>
      </c:catAx>
      <c:valAx>
        <c:axId val="148081664"/>
        <c:scaling>
          <c:orientation val="minMax"/>
          <c:max val="5"/>
          <c:min val="0"/>
        </c:scaling>
        <c:delete val="0"/>
        <c:axPos val="l"/>
        <c:majorGridlines>
          <c:spPr>
            <a:ln>
              <a:solidFill>
                <a:schemeClr val="bg1"/>
              </a:solidFill>
            </a:ln>
          </c:spPr>
        </c:majorGridlines>
        <c:numFmt formatCode="General" sourceLinked="0"/>
        <c:majorTickMark val="out"/>
        <c:minorTickMark val="none"/>
        <c:tickLblPos val="nextTo"/>
        <c:spPr>
          <a:ln>
            <a:solidFill>
              <a:schemeClr val="bg1"/>
            </a:solidFill>
          </a:ln>
        </c:spPr>
        <c:txPr>
          <a:bodyPr/>
          <a:lstStyle/>
          <a:p>
            <a:pPr>
              <a:defRPr sz="1800">
                <a:solidFill>
                  <a:schemeClr val="bg1"/>
                </a:solidFill>
                <a:latin typeface="+mn-lt"/>
              </a:defRPr>
            </a:pPr>
            <a:endParaRPr lang="en-US"/>
          </a:p>
        </c:txPr>
        <c:crossAx val="148080128"/>
        <c:crosses val="autoZero"/>
        <c:crossBetween val="between"/>
        <c:majorUnit val="1"/>
      </c:valAx>
    </c:plotArea>
    <c:plotVisOnly val="1"/>
    <c:dispBlanksAs val="gap"/>
    <c:showDLblsOverMax val="0"/>
  </c:chart>
  <c:spPr>
    <a:solidFill>
      <a:srgbClr val="929ACE"/>
    </a:solidFill>
    <a:ln>
      <a:solidFill>
        <a:schemeClr val="bg1"/>
      </a:solidFill>
    </a:ln>
  </c:spPr>
  <c:txPr>
    <a:bodyPr/>
    <a:lstStyle/>
    <a:p>
      <a:pPr>
        <a:defRPr>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B1EDAD-4D0E-4BB9-B340-B9445D94C52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A9D8A609-E82C-448D-BAD0-046D4F396CF6}" type="pres">
      <dgm:prSet presAssocID="{22B1EDAD-4D0E-4BB9-B340-B9445D94C52A}" presName="Name0" presStyleCnt="0">
        <dgm:presLayoutVars>
          <dgm:dir/>
          <dgm:resizeHandles val="exact"/>
        </dgm:presLayoutVars>
      </dgm:prSet>
      <dgm:spPr/>
      <dgm:t>
        <a:bodyPr/>
        <a:lstStyle/>
        <a:p>
          <a:endParaRPr lang="en-GB"/>
        </a:p>
      </dgm:t>
    </dgm:pt>
  </dgm:ptLst>
  <dgm:cxnLst>
    <dgm:cxn modelId="{8F53B4EF-7CF5-4B65-8105-548014802564}" type="presOf" srcId="{22B1EDAD-4D0E-4BB9-B340-B9445D94C52A}" destId="{A9D8A609-E82C-448D-BAD0-046D4F396CF6}" srcOrd="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3EED0A1-C2CB-456D-973A-11FA1AD8D839}"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GB"/>
        </a:p>
      </dgm:t>
    </dgm:pt>
    <dgm:pt modelId="{560BB331-7064-41C7-B9FF-6BFDA67826F0}">
      <dgm:prSet custT="1"/>
      <dgm:spPr>
        <a:solidFill>
          <a:srgbClr val="929ACE"/>
        </a:solidFill>
      </dgm:spPr>
      <dgm:t>
        <a:bodyPr/>
        <a:lstStyle/>
        <a:p>
          <a:pPr algn="ctr" rtl="0"/>
          <a:r>
            <a:rPr lang="en-US" sz="1800" noProof="0" dirty="0" smtClean="0"/>
            <a:t>Finalists invited to Brussels</a:t>
          </a:r>
          <a:endParaRPr lang="en-US" sz="1800" noProof="0" dirty="0"/>
        </a:p>
      </dgm:t>
    </dgm:pt>
    <dgm:pt modelId="{2E654623-7E9E-4E2C-8D4A-3AAC6C67726E}" type="parTrans" cxnId="{6B3153A1-8C44-4841-9BB9-368E802FBEA9}">
      <dgm:prSet/>
      <dgm:spPr/>
      <dgm:t>
        <a:bodyPr/>
        <a:lstStyle/>
        <a:p>
          <a:endParaRPr lang="en-GB"/>
        </a:p>
      </dgm:t>
    </dgm:pt>
    <dgm:pt modelId="{75CD444A-9EF7-44C9-9CBC-6139F5EB26E3}" type="sibTrans" cxnId="{6B3153A1-8C44-4841-9BB9-368E802FBEA9}">
      <dgm:prSet/>
      <dgm:spPr/>
      <dgm:t>
        <a:bodyPr/>
        <a:lstStyle/>
        <a:p>
          <a:endParaRPr lang="en-GB"/>
        </a:p>
      </dgm:t>
    </dgm:pt>
    <dgm:pt modelId="{A9C36429-3982-4196-A3FC-374731A53967}" type="pres">
      <dgm:prSet presAssocID="{B3EED0A1-C2CB-456D-973A-11FA1AD8D839}" presName="linear" presStyleCnt="0">
        <dgm:presLayoutVars>
          <dgm:animLvl val="lvl"/>
          <dgm:resizeHandles val="exact"/>
        </dgm:presLayoutVars>
      </dgm:prSet>
      <dgm:spPr/>
      <dgm:t>
        <a:bodyPr/>
        <a:lstStyle/>
        <a:p>
          <a:endParaRPr lang="fr-BE"/>
        </a:p>
      </dgm:t>
    </dgm:pt>
    <dgm:pt modelId="{C55E0607-FB78-4F6B-BB28-EF311220B295}" type="pres">
      <dgm:prSet presAssocID="{560BB331-7064-41C7-B9FF-6BFDA67826F0}" presName="parentText" presStyleLbl="node1" presStyleIdx="0" presStyleCnt="1" custLinFactX="68966" custLinFactNeighborX="100000" custLinFactNeighborY="-1580">
        <dgm:presLayoutVars>
          <dgm:chMax val="0"/>
          <dgm:bulletEnabled val="1"/>
        </dgm:presLayoutVars>
      </dgm:prSet>
      <dgm:spPr/>
      <dgm:t>
        <a:bodyPr/>
        <a:lstStyle/>
        <a:p>
          <a:endParaRPr lang="en-GB"/>
        </a:p>
      </dgm:t>
    </dgm:pt>
  </dgm:ptLst>
  <dgm:cxnLst>
    <dgm:cxn modelId="{6B3153A1-8C44-4841-9BB9-368E802FBEA9}" srcId="{B3EED0A1-C2CB-456D-973A-11FA1AD8D839}" destId="{560BB331-7064-41C7-B9FF-6BFDA67826F0}" srcOrd="0" destOrd="0" parTransId="{2E654623-7E9E-4E2C-8D4A-3AAC6C67726E}" sibTransId="{75CD444A-9EF7-44C9-9CBC-6139F5EB26E3}"/>
    <dgm:cxn modelId="{B2D9A569-3AF9-4AF4-B704-C9A8F01E3D57}" type="presOf" srcId="{B3EED0A1-C2CB-456D-973A-11FA1AD8D839}" destId="{A9C36429-3982-4196-A3FC-374731A53967}" srcOrd="0" destOrd="0" presId="urn:microsoft.com/office/officeart/2005/8/layout/vList2"/>
    <dgm:cxn modelId="{CDA847B6-7186-4687-96A0-424476EDACFE}" type="presOf" srcId="{560BB331-7064-41C7-B9FF-6BFDA67826F0}" destId="{C55E0607-FB78-4F6B-BB28-EF311220B295}" srcOrd="0" destOrd="0" presId="urn:microsoft.com/office/officeart/2005/8/layout/vList2"/>
    <dgm:cxn modelId="{7CE9A45C-E3CB-49A1-B6C9-8E248DA283E7}" type="presParOf" srcId="{A9C36429-3982-4196-A3FC-374731A53967}" destId="{C55E0607-FB78-4F6B-BB28-EF311220B295}" srcOrd="0"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E567FB2-B716-4E3B-9D3A-DE1C85BB5C5C}"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GB"/>
        </a:p>
      </dgm:t>
    </dgm:pt>
    <dgm:pt modelId="{5F1BE0A6-4130-42C7-80AC-DB4F5CE95C58}">
      <dgm:prSet custT="1"/>
      <dgm:spPr>
        <a:solidFill>
          <a:srgbClr val="E27C8A"/>
        </a:solidFill>
      </dgm:spPr>
      <dgm:t>
        <a:bodyPr/>
        <a:lstStyle/>
        <a:p>
          <a:pPr algn="ctr" rtl="0"/>
          <a:r>
            <a:rPr lang="fr-BE" sz="1800" b="1" dirty="0" smtClean="0"/>
            <a:t>10</a:t>
          </a:r>
          <a:endParaRPr lang="en-GB" sz="1800" b="1" dirty="0"/>
        </a:p>
      </dgm:t>
    </dgm:pt>
    <dgm:pt modelId="{D916300C-A78A-472D-B6EE-637A4166E010}" type="parTrans" cxnId="{3F61471E-0259-48EF-BDBD-A5D54997C6ED}">
      <dgm:prSet/>
      <dgm:spPr/>
      <dgm:t>
        <a:bodyPr/>
        <a:lstStyle/>
        <a:p>
          <a:endParaRPr lang="en-GB"/>
        </a:p>
      </dgm:t>
    </dgm:pt>
    <dgm:pt modelId="{FC053B2F-84B9-45AE-AEBC-1DA8D1035FFC}" type="sibTrans" cxnId="{3F61471E-0259-48EF-BDBD-A5D54997C6ED}">
      <dgm:prSet/>
      <dgm:spPr/>
      <dgm:t>
        <a:bodyPr/>
        <a:lstStyle/>
        <a:p>
          <a:endParaRPr lang="en-GB"/>
        </a:p>
      </dgm:t>
    </dgm:pt>
    <dgm:pt modelId="{DA224AF0-01FF-46B3-B56A-2918029FB346}" type="pres">
      <dgm:prSet presAssocID="{EE567FB2-B716-4E3B-9D3A-DE1C85BB5C5C}" presName="linear" presStyleCnt="0">
        <dgm:presLayoutVars>
          <dgm:animLvl val="lvl"/>
          <dgm:resizeHandles val="exact"/>
        </dgm:presLayoutVars>
      </dgm:prSet>
      <dgm:spPr/>
      <dgm:t>
        <a:bodyPr/>
        <a:lstStyle/>
        <a:p>
          <a:endParaRPr lang="fr-BE"/>
        </a:p>
      </dgm:t>
    </dgm:pt>
    <dgm:pt modelId="{F3AC99F6-2F99-4033-A09A-F383870EFC53}" type="pres">
      <dgm:prSet presAssocID="{5F1BE0A6-4130-42C7-80AC-DB4F5CE95C58}" presName="parentText" presStyleLbl="node1" presStyleIdx="0" presStyleCnt="1" custLinFactY="200000" custLinFactNeighborX="-1058" custLinFactNeighborY="233165">
        <dgm:presLayoutVars>
          <dgm:chMax val="0"/>
          <dgm:bulletEnabled val="1"/>
        </dgm:presLayoutVars>
      </dgm:prSet>
      <dgm:spPr/>
      <dgm:t>
        <a:bodyPr/>
        <a:lstStyle/>
        <a:p>
          <a:endParaRPr lang="fr-BE"/>
        </a:p>
      </dgm:t>
    </dgm:pt>
  </dgm:ptLst>
  <dgm:cxnLst>
    <dgm:cxn modelId="{6CB1E1C3-1EFA-4397-9849-4DDAACCD6D1C}" type="presOf" srcId="{5F1BE0A6-4130-42C7-80AC-DB4F5CE95C58}" destId="{F3AC99F6-2F99-4033-A09A-F383870EFC53}" srcOrd="0" destOrd="0" presId="urn:microsoft.com/office/officeart/2005/8/layout/vList2"/>
    <dgm:cxn modelId="{3F61471E-0259-48EF-BDBD-A5D54997C6ED}" srcId="{EE567FB2-B716-4E3B-9D3A-DE1C85BB5C5C}" destId="{5F1BE0A6-4130-42C7-80AC-DB4F5CE95C58}" srcOrd="0" destOrd="0" parTransId="{D916300C-A78A-472D-B6EE-637A4166E010}" sibTransId="{FC053B2F-84B9-45AE-AEBC-1DA8D1035FFC}"/>
    <dgm:cxn modelId="{91DE066B-9FC7-422D-A8B5-FC8ED231438B}" type="presOf" srcId="{EE567FB2-B716-4E3B-9D3A-DE1C85BB5C5C}" destId="{DA224AF0-01FF-46B3-B56A-2918029FB346}" srcOrd="0" destOrd="0" presId="urn:microsoft.com/office/officeart/2005/8/layout/vList2"/>
    <dgm:cxn modelId="{FDAE4673-2111-4F82-8C16-8F1E36312E2E}" type="presParOf" srcId="{DA224AF0-01FF-46B3-B56A-2918029FB346}" destId="{F3AC99F6-2F99-4033-A09A-F383870EFC53}" srcOrd="0" destOrd="0" presId="urn:microsoft.com/office/officeart/2005/8/layout/vList2"/>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B1EDAD-4D0E-4BB9-B340-B9445D94C52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A9D8A609-E82C-448D-BAD0-046D4F396CF6}" type="pres">
      <dgm:prSet presAssocID="{22B1EDAD-4D0E-4BB9-B340-B9445D94C52A}" presName="Name0" presStyleCnt="0">
        <dgm:presLayoutVars>
          <dgm:dir/>
          <dgm:resizeHandles val="exact"/>
        </dgm:presLayoutVars>
      </dgm:prSet>
      <dgm:spPr/>
      <dgm:t>
        <a:bodyPr/>
        <a:lstStyle/>
        <a:p>
          <a:endParaRPr lang="en-GB"/>
        </a:p>
      </dgm:t>
    </dgm:pt>
  </dgm:ptLst>
  <dgm:cxnLst>
    <dgm:cxn modelId="{8864361C-8948-47BF-86EE-5F554768F130}" type="presOf" srcId="{22B1EDAD-4D0E-4BB9-B340-B9445D94C52A}" destId="{A9D8A609-E82C-448D-BAD0-046D4F396CF6}" srcOrd="0"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B1EDAD-4D0E-4BB9-B340-B9445D94C52A}"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A9D8A609-E82C-448D-BAD0-046D4F396CF6}" type="pres">
      <dgm:prSet presAssocID="{22B1EDAD-4D0E-4BB9-B340-B9445D94C52A}" presName="Name0" presStyleCnt="0">
        <dgm:presLayoutVars>
          <dgm:dir/>
          <dgm:resizeHandles val="exact"/>
        </dgm:presLayoutVars>
      </dgm:prSet>
      <dgm:spPr/>
      <dgm:t>
        <a:bodyPr/>
        <a:lstStyle/>
        <a:p>
          <a:endParaRPr lang="en-GB"/>
        </a:p>
      </dgm:t>
    </dgm:pt>
  </dgm:ptLst>
  <dgm:cxnLst>
    <dgm:cxn modelId="{EB71996C-A9A9-4FDF-B5DE-61DE66FE8D25}" type="presOf" srcId="{22B1EDAD-4D0E-4BB9-B340-B9445D94C52A}" destId="{A9D8A609-E82C-448D-BAD0-046D4F396CF6}" srcOrd="0"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71186C-C35C-5240-9834-72B9115F78AE}" type="doc">
      <dgm:prSet loTypeId="urn:microsoft.com/office/officeart/2005/8/layout/hierarchy3" loCatId="list" qsTypeId="urn:microsoft.com/office/officeart/2005/8/quickstyle/simple1" qsCatId="simple" csTypeId="urn:microsoft.com/office/officeart/2005/8/colors/accent1_2#2" csCatId="accent1" phldr="1"/>
      <dgm:spPr/>
      <dgm:t>
        <a:bodyPr/>
        <a:lstStyle/>
        <a:p>
          <a:endParaRPr lang="en-US"/>
        </a:p>
      </dgm:t>
    </dgm:pt>
    <dgm:pt modelId="{090DFCA0-E91A-2C47-8D00-C13A4A48ABB3}">
      <dgm:prSet phldrT="[Text]" custT="1"/>
      <dgm:spPr>
        <a:solidFill>
          <a:srgbClr val="929ACE"/>
        </a:solidFill>
        <a:ln>
          <a:solidFill>
            <a:srgbClr val="929ACE"/>
          </a:solidFill>
        </a:ln>
      </dgm:spPr>
      <dgm:t>
        <a:bodyPr/>
        <a:lstStyle/>
        <a:p>
          <a:r>
            <a:rPr lang="en-US" sz="1800" b="1" i="0" dirty="0" smtClean="0">
              <a:ln/>
            </a:rPr>
            <a:t>Foster economic activity, jobs and growth</a:t>
          </a:r>
        </a:p>
      </dgm:t>
    </dgm:pt>
    <dgm:pt modelId="{3A227FCB-FA92-514C-9B4C-FB823CAEAA30}" type="parTrans" cxnId="{0085AAAD-E178-4B4F-8CE5-1EDC725B34D0}">
      <dgm:prSet/>
      <dgm:spPr/>
      <dgm:t>
        <a:bodyPr/>
        <a:lstStyle/>
        <a:p>
          <a:endParaRPr lang="en-US">
            <a:ln>
              <a:solidFill>
                <a:srgbClr val="E27C8A"/>
              </a:solidFill>
            </a:ln>
            <a:solidFill>
              <a:srgbClr val="E27C8A"/>
            </a:solidFill>
          </a:endParaRPr>
        </a:p>
      </dgm:t>
    </dgm:pt>
    <dgm:pt modelId="{5488CBDA-B650-504C-BAB2-F473808A1636}" type="sibTrans" cxnId="{0085AAAD-E178-4B4F-8CE5-1EDC725B34D0}">
      <dgm:prSet/>
      <dgm:spPr/>
      <dgm:t>
        <a:bodyPr/>
        <a:lstStyle/>
        <a:p>
          <a:endParaRPr lang="en-US">
            <a:ln>
              <a:solidFill>
                <a:srgbClr val="E27C8A"/>
              </a:solidFill>
            </a:ln>
            <a:solidFill>
              <a:srgbClr val="E27C8A"/>
            </a:solidFill>
          </a:endParaRPr>
        </a:p>
      </dgm:t>
    </dgm:pt>
    <dgm:pt modelId="{564D5546-49F1-9B45-9273-F32D1B938780}">
      <dgm:prSet phldrT="[Text]" custT="1"/>
      <dgm:spPr>
        <a:solidFill>
          <a:srgbClr val="FFD300">
            <a:alpha val="90000"/>
          </a:srgbClr>
        </a:solidFill>
        <a:ln>
          <a:solidFill>
            <a:srgbClr val="FFD300"/>
          </a:solidFill>
        </a:ln>
      </dgm:spPr>
      <dgm:t>
        <a:bodyPr/>
        <a:lstStyle/>
        <a:p>
          <a:pPr>
            <a:lnSpc>
              <a:spcPct val="150000"/>
            </a:lnSpc>
            <a:spcAft>
              <a:spcPts val="0"/>
            </a:spcAft>
          </a:pPr>
          <a:r>
            <a:rPr lang="en-US" sz="1800" dirty="0" smtClean="0">
              <a:ln/>
            </a:rPr>
            <a:t>Citizens,</a:t>
          </a:r>
        </a:p>
        <a:p>
          <a:pPr>
            <a:lnSpc>
              <a:spcPct val="150000"/>
            </a:lnSpc>
            <a:spcAft>
              <a:spcPts val="0"/>
            </a:spcAft>
          </a:pPr>
          <a:r>
            <a:rPr lang="en-US" sz="1800" dirty="0" smtClean="0">
              <a:ln/>
            </a:rPr>
            <a:t>public administrations, </a:t>
          </a:r>
        </a:p>
        <a:p>
          <a:pPr>
            <a:lnSpc>
              <a:spcPct val="150000"/>
            </a:lnSpc>
            <a:spcAft>
              <a:spcPts val="0"/>
            </a:spcAft>
          </a:pPr>
          <a:r>
            <a:rPr lang="en-US" sz="1800" dirty="0" smtClean="0">
              <a:ln/>
            </a:rPr>
            <a:t>NGOs,</a:t>
          </a:r>
        </a:p>
        <a:p>
          <a:pPr>
            <a:lnSpc>
              <a:spcPct val="150000"/>
            </a:lnSpc>
            <a:spcAft>
              <a:spcPts val="0"/>
            </a:spcAft>
          </a:pPr>
          <a:r>
            <a:rPr lang="en-US" sz="1800" dirty="0" smtClean="0">
              <a:ln/>
            </a:rPr>
            <a:t>journalists,</a:t>
          </a:r>
        </a:p>
        <a:p>
          <a:pPr>
            <a:lnSpc>
              <a:spcPct val="150000"/>
            </a:lnSpc>
            <a:spcAft>
              <a:spcPts val="0"/>
            </a:spcAft>
          </a:pPr>
          <a:r>
            <a:rPr lang="en-US" sz="1800" dirty="0" smtClean="0">
              <a:ln/>
            </a:rPr>
            <a:t> lobbyists, </a:t>
          </a:r>
        </a:p>
        <a:p>
          <a:pPr>
            <a:lnSpc>
              <a:spcPct val="150000"/>
            </a:lnSpc>
            <a:spcAft>
              <a:spcPts val="0"/>
            </a:spcAft>
          </a:pPr>
          <a:r>
            <a:rPr lang="en-US" sz="1800" dirty="0" smtClean="0">
              <a:ln/>
            </a:rPr>
            <a:t>interest groups.</a:t>
          </a:r>
          <a:endParaRPr lang="en-US" sz="1800" dirty="0">
            <a:ln/>
          </a:endParaRPr>
        </a:p>
      </dgm:t>
    </dgm:pt>
    <dgm:pt modelId="{27D0EB39-6211-FC4D-9A64-5E3D5796AA5D}" type="parTrans" cxnId="{A1D3F47E-3A08-BB41-82D3-08F83FCA47F3}">
      <dgm:prSet/>
      <dgm:spPr/>
      <dgm:t>
        <a:bodyPr/>
        <a:lstStyle/>
        <a:p>
          <a:endParaRPr lang="en-US">
            <a:ln>
              <a:solidFill>
                <a:srgbClr val="E27C8A"/>
              </a:solidFill>
            </a:ln>
            <a:solidFill>
              <a:srgbClr val="E27C8A"/>
            </a:solidFill>
          </a:endParaRPr>
        </a:p>
      </dgm:t>
    </dgm:pt>
    <dgm:pt modelId="{D887376D-251E-8D49-95E3-CAACF0B183C1}" type="sibTrans" cxnId="{A1D3F47E-3A08-BB41-82D3-08F83FCA47F3}">
      <dgm:prSet/>
      <dgm:spPr/>
      <dgm:t>
        <a:bodyPr/>
        <a:lstStyle/>
        <a:p>
          <a:endParaRPr lang="en-US">
            <a:ln>
              <a:solidFill>
                <a:srgbClr val="E27C8A"/>
              </a:solidFill>
            </a:ln>
            <a:solidFill>
              <a:srgbClr val="E27C8A"/>
            </a:solidFill>
          </a:endParaRPr>
        </a:p>
      </dgm:t>
    </dgm:pt>
    <dgm:pt modelId="{5697DCA5-1ACA-7440-B9A3-C56001C03FBE}">
      <dgm:prSet phldrT="[Text]" custT="1"/>
      <dgm:spPr>
        <a:solidFill>
          <a:srgbClr val="FFD300"/>
        </a:solidFill>
        <a:ln>
          <a:solidFill>
            <a:srgbClr val="FFD300"/>
          </a:solidFill>
        </a:ln>
      </dgm:spPr>
      <dgm:t>
        <a:bodyPr/>
        <a:lstStyle/>
        <a:p>
          <a:pPr>
            <a:lnSpc>
              <a:spcPct val="150000"/>
            </a:lnSpc>
            <a:spcAft>
              <a:spcPts val="0"/>
            </a:spcAft>
          </a:pPr>
          <a:r>
            <a:rPr lang="en-US" sz="1800" b="0" dirty="0" smtClean="0">
              <a:ln/>
            </a:rPr>
            <a:t>Businesses, </a:t>
          </a:r>
        </a:p>
        <a:p>
          <a:pPr>
            <a:lnSpc>
              <a:spcPct val="150000"/>
            </a:lnSpc>
            <a:spcAft>
              <a:spcPts val="0"/>
            </a:spcAft>
          </a:pPr>
          <a:r>
            <a:rPr lang="en-US" sz="1800" b="0" dirty="0" smtClean="0">
              <a:ln/>
            </a:rPr>
            <a:t>IT developers,</a:t>
          </a:r>
        </a:p>
        <a:p>
          <a:pPr>
            <a:lnSpc>
              <a:spcPct val="150000"/>
            </a:lnSpc>
            <a:spcAft>
              <a:spcPts val="0"/>
            </a:spcAft>
          </a:pPr>
          <a:r>
            <a:rPr lang="en-US" sz="1800" b="0" dirty="0" smtClean="0">
              <a:ln/>
            </a:rPr>
            <a:t>academia, </a:t>
          </a:r>
        </a:p>
        <a:p>
          <a:pPr>
            <a:lnSpc>
              <a:spcPct val="150000"/>
            </a:lnSpc>
            <a:spcAft>
              <a:spcPts val="0"/>
            </a:spcAft>
          </a:pPr>
          <a:r>
            <a:rPr lang="en-US" sz="1800" b="0" dirty="0" smtClean="0">
              <a:ln/>
            </a:rPr>
            <a:t>researchers,</a:t>
          </a:r>
        </a:p>
        <a:p>
          <a:pPr>
            <a:lnSpc>
              <a:spcPct val="150000"/>
            </a:lnSpc>
            <a:spcAft>
              <a:spcPts val="0"/>
            </a:spcAft>
          </a:pPr>
          <a:r>
            <a:rPr lang="en-US" sz="1800" b="0" dirty="0" smtClean="0">
              <a:ln/>
            </a:rPr>
            <a:t> statisticians. </a:t>
          </a:r>
          <a:endParaRPr lang="en-US" sz="1800" b="0" dirty="0">
            <a:ln/>
          </a:endParaRPr>
        </a:p>
      </dgm:t>
    </dgm:pt>
    <dgm:pt modelId="{854110DB-205F-FE43-BE5E-03F66D3A0B2F}" type="parTrans" cxnId="{73AA86FE-E8CD-4344-B37B-8772DD113E19}">
      <dgm:prSet/>
      <dgm:spPr/>
      <dgm:t>
        <a:bodyPr/>
        <a:lstStyle/>
        <a:p>
          <a:endParaRPr lang="en-US">
            <a:ln>
              <a:solidFill>
                <a:srgbClr val="E27C8A"/>
              </a:solidFill>
            </a:ln>
            <a:solidFill>
              <a:srgbClr val="E27C8A"/>
            </a:solidFill>
          </a:endParaRPr>
        </a:p>
      </dgm:t>
    </dgm:pt>
    <dgm:pt modelId="{0216ADBB-A59C-694F-95C3-02C48EF5DFCD}" type="sibTrans" cxnId="{73AA86FE-E8CD-4344-B37B-8772DD113E19}">
      <dgm:prSet/>
      <dgm:spPr/>
      <dgm:t>
        <a:bodyPr/>
        <a:lstStyle/>
        <a:p>
          <a:endParaRPr lang="en-US">
            <a:ln>
              <a:solidFill>
                <a:srgbClr val="E27C8A"/>
              </a:solidFill>
            </a:ln>
            <a:solidFill>
              <a:srgbClr val="E27C8A"/>
            </a:solidFill>
          </a:endParaRPr>
        </a:p>
      </dgm:t>
    </dgm:pt>
    <dgm:pt modelId="{7393C09B-A3FF-F146-8734-4C93421E6D45}">
      <dgm:prSet phldrT="[Text]" custT="1"/>
      <dgm:spPr>
        <a:solidFill>
          <a:srgbClr val="FFD300">
            <a:alpha val="90000"/>
          </a:srgbClr>
        </a:solidFill>
        <a:ln>
          <a:solidFill>
            <a:srgbClr val="FFD300"/>
          </a:solidFill>
        </a:ln>
      </dgm:spPr>
      <dgm:t>
        <a:bodyPr/>
        <a:lstStyle/>
        <a:p>
          <a:pPr marL="0" marR="0" indent="0" defTabSz="914400" eaLnBrk="1" fontAlgn="auto" latinLnBrk="0" hangingPunct="1">
            <a:lnSpc>
              <a:spcPct val="150000"/>
            </a:lnSpc>
            <a:spcBef>
              <a:spcPts val="0"/>
            </a:spcBef>
            <a:spcAft>
              <a:spcPts val="0"/>
            </a:spcAft>
            <a:buClrTx/>
            <a:buSzTx/>
            <a:buFontTx/>
            <a:buNone/>
            <a:tabLst/>
            <a:defRPr/>
          </a:pPr>
          <a:r>
            <a:rPr lang="en-US" sz="1800" b="0" dirty="0" smtClean="0">
              <a:ln/>
            </a:rPr>
            <a:t>Citizens,</a:t>
          </a:r>
        </a:p>
        <a:p>
          <a:pPr marL="0" marR="0" indent="0" defTabSz="914400" eaLnBrk="1" fontAlgn="auto" latinLnBrk="0" hangingPunct="1">
            <a:lnSpc>
              <a:spcPct val="150000"/>
            </a:lnSpc>
            <a:spcBef>
              <a:spcPts val="0"/>
            </a:spcBef>
            <a:spcAft>
              <a:spcPts val="0"/>
            </a:spcAft>
            <a:buClrTx/>
            <a:buSzTx/>
            <a:buFontTx/>
            <a:buNone/>
            <a:tabLst/>
            <a:defRPr/>
          </a:pPr>
          <a:r>
            <a:rPr lang="en-US" sz="1800" b="0" dirty="0" smtClean="0">
              <a:ln/>
            </a:rPr>
            <a:t>journalists, </a:t>
          </a:r>
        </a:p>
        <a:p>
          <a:pPr marL="0" marR="0" indent="0" defTabSz="914400" eaLnBrk="1" fontAlgn="auto" latinLnBrk="0" hangingPunct="1">
            <a:lnSpc>
              <a:spcPct val="150000"/>
            </a:lnSpc>
            <a:spcBef>
              <a:spcPts val="0"/>
            </a:spcBef>
            <a:spcAft>
              <a:spcPts val="0"/>
            </a:spcAft>
            <a:buClrTx/>
            <a:buSzTx/>
            <a:buFontTx/>
            <a:buNone/>
            <a:tabLst/>
            <a:defRPr/>
          </a:pPr>
          <a:r>
            <a:rPr lang="en-US" sz="1800" b="0" dirty="0" smtClean="0">
              <a:ln/>
            </a:rPr>
            <a:t>librarians.</a:t>
          </a:r>
          <a:endParaRPr lang="en-US" sz="500" dirty="0">
            <a:ln/>
          </a:endParaRPr>
        </a:p>
      </dgm:t>
    </dgm:pt>
    <dgm:pt modelId="{858A81B6-AFA5-444E-AB5D-1F71F07DF8AE}" type="parTrans" cxnId="{A6DBFC1A-43A5-1641-BA9B-B1C2BB1CE6ED}">
      <dgm:prSet/>
      <dgm:spPr/>
      <dgm:t>
        <a:bodyPr/>
        <a:lstStyle/>
        <a:p>
          <a:endParaRPr lang="en-US">
            <a:ln>
              <a:solidFill>
                <a:srgbClr val="E27C8A"/>
              </a:solidFill>
            </a:ln>
            <a:solidFill>
              <a:srgbClr val="E27C8A"/>
            </a:solidFill>
          </a:endParaRPr>
        </a:p>
      </dgm:t>
    </dgm:pt>
    <dgm:pt modelId="{CD66EB68-B34E-A74E-97BA-42B1C8136761}" type="sibTrans" cxnId="{A6DBFC1A-43A5-1641-BA9B-B1C2BB1CE6ED}">
      <dgm:prSet/>
      <dgm:spPr/>
      <dgm:t>
        <a:bodyPr/>
        <a:lstStyle/>
        <a:p>
          <a:endParaRPr lang="en-US">
            <a:ln>
              <a:solidFill>
                <a:srgbClr val="E27C8A"/>
              </a:solidFill>
            </a:ln>
            <a:solidFill>
              <a:srgbClr val="E27C8A"/>
            </a:solidFill>
          </a:endParaRPr>
        </a:p>
      </dgm:t>
    </dgm:pt>
    <dgm:pt modelId="{8ABFC0F4-1958-F84E-B533-F0180A3665FE}">
      <dgm:prSet phldrT="[Text]" custT="1"/>
      <dgm:spPr>
        <a:solidFill>
          <a:srgbClr val="929ACE"/>
        </a:solidFill>
        <a:ln>
          <a:solidFill>
            <a:srgbClr val="929ACE"/>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GB" sz="800" dirty="0" smtClean="0">
            <a:ln/>
            <a:solidFill>
              <a:srgbClr val="E27C8A"/>
            </a:solidFill>
            <a:sym typeface="Wingdings" pitchFamily="-102" charset="2"/>
          </a:endParaRPr>
        </a:p>
        <a:p>
          <a:pPr marL="0" marR="0" indent="0" defTabSz="914400" eaLnBrk="1" fontAlgn="auto" latinLnBrk="0" hangingPunct="1">
            <a:lnSpc>
              <a:spcPct val="100000"/>
            </a:lnSpc>
            <a:spcBef>
              <a:spcPts val="0"/>
            </a:spcBef>
            <a:spcAft>
              <a:spcPts val="0"/>
            </a:spcAft>
            <a:buClrTx/>
            <a:buSzTx/>
            <a:buFontTx/>
            <a:buNone/>
            <a:tabLst/>
            <a:defRPr/>
          </a:pPr>
          <a:r>
            <a:rPr lang="en-GB" sz="1800" b="1" dirty="0" smtClean="0">
              <a:ln/>
              <a:solidFill>
                <a:schemeClr val="bg1"/>
              </a:solidFill>
              <a:sym typeface="Wingdings" pitchFamily="-102" charset="2"/>
            </a:rPr>
            <a:t>Enhance openness and transparency of EU </a:t>
          </a:r>
          <a:r>
            <a:rPr lang="en-GB" sz="1800" b="1" dirty="0" smtClean="0">
              <a:ln/>
              <a:solidFill>
                <a:schemeClr val="bg1"/>
              </a:solidFill>
              <a:sym typeface="Wingdings" pitchFamily="-102" charset="2"/>
            </a:rPr>
            <a:t>Institutions </a:t>
          </a:r>
        </a:p>
        <a:p>
          <a:pPr marL="0" marR="0" indent="0" defTabSz="914400" eaLnBrk="1" fontAlgn="auto" latinLnBrk="0" hangingPunct="1">
            <a:lnSpc>
              <a:spcPct val="100000"/>
            </a:lnSpc>
            <a:spcBef>
              <a:spcPts val="0"/>
            </a:spcBef>
            <a:spcAft>
              <a:spcPts val="0"/>
            </a:spcAft>
            <a:buClrTx/>
            <a:buSzTx/>
            <a:buFontTx/>
            <a:buNone/>
            <a:tabLst/>
            <a:defRPr/>
          </a:pPr>
          <a:endParaRPr lang="en-US" sz="1800" b="1" dirty="0" smtClean="0">
            <a:ln/>
            <a:solidFill>
              <a:schemeClr val="bg1"/>
            </a:solidFill>
          </a:endParaRPr>
        </a:p>
      </dgm:t>
    </dgm:pt>
    <dgm:pt modelId="{DFD350A1-6A77-9442-93FB-EB40D6EF8729}" type="sibTrans" cxnId="{B64657E8-3D09-E340-8A44-D777B7DEEAC9}">
      <dgm:prSet/>
      <dgm:spPr/>
      <dgm:t>
        <a:bodyPr/>
        <a:lstStyle/>
        <a:p>
          <a:endParaRPr lang="en-US">
            <a:ln>
              <a:solidFill>
                <a:srgbClr val="E27C8A"/>
              </a:solidFill>
            </a:ln>
            <a:solidFill>
              <a:srgbClr val="E27C8A"/>
            </a:solidFill>
          </a:endParaRPr>
        </a:p>
      </dgm:t>
    </dgm:pt>
    <dgm:pt modelId="{0CE190B1-BD80-F344-B1E7-2D641E91F9C2}" type="parTrans" cxnId="{B64657E8-3D09-E340-8A44-D777B7DEEAC9}">
      <dgm:prSet/>
      <dgm:spPr/>
      <dgm:t>
        <a:bodyPr/>
        <a:lstStyle/>
        <a:p>
          <a:endParaRPr lang="en-US">
            <a:ln>
              <a:solidFill>
                <a:srgbClr val="E27C8A"/>
              </a:solidFill>
            </a:ln>
            <a:solidFill>
              <a:srgbClr val="E27C8A"/>
            </a:solidFill>
          </a:endParaRPr>
        </a:p>
      </dgm:t>
    </dgm:pt>
    <dgm:pt modelId="{D9A2CE1A-4EA2-47D0-B399-B17A35F2B220}">
      <dgm:prSet phldrT="[Text]" custT="1"/>
      <dgm:spPr>
        <a:solidFill>
          <a:srgbClr val="929ACE"/>
        </a:solidFill>
        <a:ln>
          <a:solidFill>
            <a:srgbClr val="929ACE"/>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800" b="1" dirty="0" smtClean="0">
              <a:ln/>
              <a:solidFill>
                <a:schemeClr val="bg1"/>
              </a:solidFill>
              <a:sym typeface="Wingdings" pitchFamily="-102" charset="2"/>
            </a:rPr>
            <a:t>Better governance and more civic participation</a:t>
          </a:r>
          <a:endParaRPr lang="en-US" sz="1800" b="1" dirty="0" smtClean="0">
            <a:ln/>
            <a:solidFill>
              <a:schemeClr val="bg1"/>
            </a:solidFill>
          </a:endParaRPr>
        </a:p>
        <a:p>
          <a:endParaRPr lang="en-US" sz="300" dirty="0">
            <a:ln/>
          </a:endParaRPr>
        </a:p>
      </dgm:t>
    </dgm:pt>
    <dgm:pt modelId="{C037EFF2-8B23-4055-BB0F-4365E9658E26}" type="parTrans" cxnId="{7A84FCD3-2522-4369-A5B9-538EA42BA5FC}">
      <dgm:prSet/>
      <dgm:spPr/>
      <dgm:t>
        <a:bodyPr/>
        <a:lstStyle/>
        <a:p>
          <a:endParaRPr lang="en-US"/>
        </a:p>
      </dgm:t>
    </dgm:pt>
    <dgm:pt modelId="{FF49465B-6708-4876-9F9C-0FD16D7E9B5D}" type="sibTrans" cxnId="{7A84FCD3-2522-4369-A5B9-538EA42BA5FC}">
      <dgm:prSet/>
      <dgm:spPr/>
      <dgm:t>
        <a:bodyPr/>
        <a:lstStyle/>
        <a:p>
          <a:endParaRPr lang="en-US"/>
        </a:p>
      </dgm:t>
    </dgm:pt>
    <dgm:pt modelId="{F7D729EA-D7B0-4175-8037-08E5907F7A1F}" type="pres">
      <dgm:prSet presAssocID="{8C71186C-C35C-5240-9834-72B9115F78AE}" presName="diagram" presStyleCnt="0">
        <dgm:presLayoutVars>
          <dgm:chPref val="1"/>
          <dgm:dir/>
          <dgm:animOne val="branch"/>
          <dgm:animLvl val="lvl"/>
          <dgm:resizeHandles/>
        </dgm:presLayoutVars>
      </dgm:prSet>
      <dgm:spPr/>
      <dgm:t>
        <a:bodyPr/>
        <a:lstStyle/>
        <a:p>
          <a:endParaRPr lang="en-US"/>
        </a:p>
      </dgm:t>
    </dgm:pt>
    <dgm:pt modelId="{20952346-DEA3-4E07-A171-DDCA376D5462}" type="pres">
      <dgm:prSet presAssocID="{090DFCA0-E91A-2C47-8D00-C13A4A48ABB3}" presName="root" presStyleCnt="0"/>
      <dgm:spPr/>
    </dgm:pt>
    <dgm:pt modelId="{8B44933A-F53C-4A4C-BB5B-2C5D2D089A7F}" type="pres">
      <dgm:prSet presAssocID="{090DFCA0-E91A-2C47-8D00-C13A4A48ABB3}" presName="rootComposite" presStyleCnt="0"/>
      <dgm:spPr/>
    </dgm:pt>
    <dgm:pt modelId="{0D4812C5-8D10-4368-9641-6015BB36A9A9}" type="pres">
      <dgm:prSet presAssocID="{090DFCA0-E91A-2C47-8D00-C13A4A48ABB3}" presName="rootText" presStyleLbl="node1" presStyleIdx="0" presStyleCnt="3" custLinFactNeighborX="1137" custLinFactNeighborY="-368"/>
      <dgm:spPr/>
      <dgm:t>
        <a:bodyPr/>
        <a:lstStyle/>
        <a:p>
          <a:endParaRPr lang="en-US"/>
        </a:p>
      </dgm:t>
    </dgm:pt>
    <dgm:pt modelId="{9349654F-97E2-4468-97B1-5C1907E0D692}" type="pres">
      <dgm:prSet presAssocID="{090DFCA0-E91A-2C47-8D00-C13A4A48ABB3}" presName="rootConnector" presStyleLbl="node1" presStyleIdx="0" presStyleCnt="3"/>
      <dgm:spPr/>
      <dgm:t>
        <a:bodyPr/>
        <a:lstStyle/>
        <a:p>
          <a:endParaRPr lang="en-US"/>
        </a:p>
      </dgm:t>
    </dgm:pt>
    <dgm:pt modelId="{0AA46FEC-F0D1-4905-8891-4888956EEC3F}" type="pres">
      <dgm:prSet presAssocID="{090DFCA0-E91A-2C47-8D00-C13A4A48ABB3}" presName="childShape" presStyleCnt="0"/>
      <dgm:spPr/>
    </dgm:pt>
    <dgm:pt modelId="{866BA574-0A72-4C71-A115-7A755D2EA8A2}" type="pres">
      <dgm:prSet presAssocID="{854110DB-205F-FE43-BE5E-03F66D3A0B2F}" presName="Name13" presStyleLbl="parChTrans1D2" presStyleIdx="0" presStyleCnt="3"/>
      <dgm:spPr/>
      <dgm:t>
        <a:bodyPr/>
        <a:lstStyle/>
        <a:p>
          <a:endParaRPr lang="en-US"/>
        </a:p>
      </dgm:t>
    </dgm:pt>
    <dgm:pt modelId="{F4C2C01C-30A2-40E9-8DDD-5B76D7D1DDD7}" type="pres">
      <dgm:prSet presAssocID="{5697DCA5-1ACA-7440-B9A3-C56001C03FBE}" presName="childText" presStyleLbl="bgAcc1" presStyleIdx="0" presStyleCnt="3" custScaleY="183546">
        <dgm:presLayoutVars>
          <dgm:bulletEnabled val="1"/>
        </dgm:presLayoutVars>
      </dgm:prSet>
      <dgm:spPr/>
      <dgm:t>
        <a:bodyPr/>
        <a:lstStyle/>
        <a:p>
          <a:endParaRPr lang="en-US"/>
        </a:p>
      </dgm:t>
    </dgm:pt>
    <dgm:pt modelId="{75922B97-DC1F-4F59-BD2F-34A973CC105E}" type="pres">
      <dgm:prSet presAssocID="{8ABFC0F4-1958-F84E-B533-F0180A3665FE}" presName="root" presStyleCnt="0"/>
      <dgm:spPr/>
    </dgm:pt>
    <dgm:pt modelId="{7D0B283C-14A6-46C1-9A1C-39867590FCDA}" type="pres">
      <dgm:prSet presAssocID="{8ABFC0F4-1958-F84E-B533-F0180A3665FE}" presName="rootComposite" presStyleCnt="0"/>
      <dgm:spPr/>
    </dgm:pt>
    <dgm:pt modelId="{21C34A96-145F-4556-AB25-BD56228FB4E3}" type="pres">
      <dgm:prSet presAssocID="{8ABFC0F4-1958-F84E-B533-F0180A3665FE}" presName="rootText" presStyleLbl="node1" presStyleIdx="1" presStyleCnt="3"/>
      <dgm:spPr/>
      <dgm:t>
        <a:bodyPr/>
        <a:lstStyle/>
        <a:p>
          <a:endParaRPr lang="en-US"/>
        </a:p>
      </dgm:t>
    </dgm:pt>
    <dgm:pt modelId="{B9B0B2C1-7A86-42F0-A30B-D7AB4148C80F}" type="pres">
      <dgm:prSet presAssocID="{8ABFC0F4-1958-F84E-B533-F0180A3665FE}" presName="rootConnector" presStyleLbl="node1" presStyleIdx="1" presStyleCnt="3"/>
      <dgm:spPr/>
      <dgm:t>
        <a:bodyPr/>
        <a:lstStyle/>
        <a:p>
          <a:endParaRPr lang="en-US"/>
        </a:p>
      </dgm:t>
    </dgm:pt>
    <dgm:pt modelId="{B46B91FB-1405-4653-A775-D4B5B2F79E8D}" type="pres">
      <dgm:prSet presAssocID="{8ABFC0F4-1958-F84E-B533-F0180A3665FE}" presName="childShape" presStyleCnt="0"/>
      <dgm:spPr/>
    </dgm:pt>
    <dgm:pt modelId="{05CE1D97-F312-4C60-BB21-1390745B46F4}" type="pres">
      <dgm:prSet presAssocID="{858A81B6-AFA5-444E-AB5D-1F71F07DF8AE}" presName="Name13" presStyleLbl="parChTrans1D2" presStyleIdx="1" presStyleCnt="3"/>
      <dgm:spPr/>
      <dgm:t>
        <a:bodyPr/>
        <a:lstStyle/>
        <a:p>
          <a:endParaRPr lang="en-US"/>
        </a:p>
      </dgm:t>
    </dgm:pt>
    <dgm:pt modelId="{6EDB831C-0327-4B92-9A58-BE0F6739F7B8}" type="pres">
      <dgm:prSet presAssocID="{7393C09B-A3FF-F146-8734-4C93421E6D45}" presName="childText" presStyleLbl="bgAcc1" presStyleIdx="1" presStyleCnt="3" custScaleY="145290" custLinFactNeighborX="-1136" custLinFactNeighborY="311">
        <dgm:presLayoutVars>
          <dgm:bulletEnabled val="1"/>
        </dgm:presLayoutVars>
      </dgm:prSet>
      <dgm:spPr/>
      <dgm:t>
        <a:bodyPr/>
        <a:lstStyle/>
        <a:p>
          <a:endParaRPr lang="en-US"/>
        </a:p>
      </dgm:t>
    </dgm:pt>
    <dgm:pt modelId="{2F58AFDE-9836-4234-946E-C55CEFCB331E}" type="pres">
      <dgm:prSet presAssocID="{D9A2CE1A-4EA2-47D0-B399-B17A35F2B220}" presName="root" presStyleCnt="0"/>
      <dgm:spPr/>
    </dgm:pt>
    <dgm:pt modelId="{BE6BA6B1-AFC5-45AE-A6D8-4BD55BFFDC69}" type="pres">
      <dgm:prSet presAssocID="{D9A2CE1A-4EA2-47D0-B399-B17A35F2B220}" presName="rootComposite" presStyleCnt="0"/>
      <dgm:spPr/>
    </dgm:pt>
    <dgm:pt modelId="{D6492B07-0CC0-4B7E-96D7-9ECAAE1DB858}" type="pres">
      <dgm:prSet presAssocID="{D9A2CE1A-4EA2-47D0-B399-B17A35F2B220}" presName="rootText" presStyleLbl="node1" presStyleIdx="2" presStyleCnt="3" custLinFactNeighborX="-4708" custLinFactNeighborY="-368"/>
      <dgm:spPr/>
      <dgm:t>
        <a:bodyPr/>
        <a:lstStyle/>
        <a:p>
          <a:endParaRPr lang="en-US"/>
        </a:p>
      </dgm:t>
    </dgm:pt>
    <dgm:pt modelId="{53B66BA9-65E4-4032-9BD4-91BB8DAD67EA}" type="pres">
      <dgm:prSet presAssocID="{D9A2CE1A-4EA2-47D0-B399-B17A35F2B220}" presName="rootConnector" presStyleLbl="node1" presStyleIdx="2" presStyleCnt="3"/>
      <dgm:spPr/>
      <dgm:t>
        <a:bodyPr/>
        <a:lstStyle/>
        <a:p>
          <a:endParaRPr lang="en-US"/>
        </a:p>
      </dgm:t>
    </dgm:pt>
    <dgm:pt modelId="{EC576354-91E0-49EC-A7A1-D3B66D73324B}" type="pres">
      <dgm:prSet presAssocID="{D9A2CE1A-4EA2-47D0-B399-B17A35F2B220}" presName="childShape" presStyleCnt="0"/>
      <dgm:spPr/>
    </dgm:pt>
    <dgm:pt modelId="{7F3BEEBD-C36F-424B-8879-E4162E4C0322}" type="pres">
      <dgm:prSet presAssocID="{27D0EB39-6211-FC4D-9A64-5E3D5796AA5D}" presName="Name13" presStyleLbl="parChTrans1D2" presStyleIdx="2" presStyleCnt="3"/>
      <dgm:spPr/>
      <dgm:t>
        <a:bodyPr/>
        <a:lstStyle/>
        <a:p>
          <a:endParaRPr lang="en-US"/>
        </a:p>
      </dgm:t>
    </dgm:pt>
    <dgm:pt modelId="{CCADEC8D-A463-4677-806E-C0FC67FC9F43}" type="pres">
      <dgm:prSet presAssocID="{564D5546-49F1-9B45-9273-F32D1B938780}" presName="childText" presStyleLbl="bgAcc1" presStyleIdx="2" presStyleCnt="3" custScaleY="248036" custLinFactNeighborX="-4052" custLinFactNeighborY="-2701">
        <dgm:presLayoutVars>
          <dgm:bulletEnabled val="1"/>
        </dgm:presLayoutVars>
      </dgm:prSet>
      <dgm:spPr/>
      <dgm:t>
        <a:bodyPr/>
        <a:lstStyle/>
        <a:p>
          <a:endParaRPr lang="en-US"/>
        </a:p>
      </dgm:t>
    </dgm:pt>
  </dgm:ptLst>
  <dgm:cxnLst>
    <dgm:cxn modelId="{B64657E8-3D09-E340-8A44-D777B7DEEAC9}" srcId="{8C71186C-C35C-5240-9834-72B9115F78AE}" destId="{8ABFC0F4-1958-F84E-B533-F0180A3665FE}" srcOrd="1" destOrd="0" parTransId="{0CE190B1-BD80-F344-B1E7-2D641E91F9C2}" sibTransId="{DFD350A1-6A77-9442-93FB-EB40D6EF8729}"/>
    <dgm:cxn modelId="{73AA86FE-E8CD-4344-B37B-8772DD113E19}" srcId="{090DFCA0-E91A-2C47-8D00-C13A4A48ABB3}" destId="{5697DCA5-1ACA-7440-B9A3-C56001C03FBE}" srcOrd="0" destOrd="0" parTransId="{854110DB-205F-FE43-BE5E-03F66D3A0B2F}" sibTransId="{0216ADBB-A59C-694F-95C3-02C48EF5DFCD}"/>
    <dgm:cxn modelId="{1619F60E-4ED1-49F9-B900-4169EED2B1F6}" type="presOf" srcId="{27D0EB39-6211-FC4D-9A64-5E3D5796AA5D}" destId="{7F3BEEBD-C36F-424B-8879-E4162E4C0322}" srcOrd="0" destOrd="0" presId="urn:microsoft.com/office/officeart/2005/8/layout/hierarchy3"/>
    <dgm:cxn modelId="{A1F1E338-9CF2-4447-ABFA-50E95023B544}" type="presOf" srcId="{090DFCA0-E91A-2C47-8D00-C13A4A48ABB3}" destId="{0D4812C5-8D10-4368-9641-6015BB36A9A9}" srcOrd="0" destOrd="0" presId="urn:microsoft.com/office/officeart/2005/8/layout/hierarchy3"/>
    <dgm:cxn modelId="{4E804D3C-47B9-4990-B916-9C30E6972674}" type="presOf" srcId="{858A81B6-AFA5-444E-AB5D-1F71F07DF8AE}" destId="{05CE1D97-F312-4C60-BB21-1390745B46F4}" srcOrd="0" destOrd="0" presId="urn:microsoft.com/office/officeart/2005/8/layout/hierarchy3"/>
    <dgm:cxn modelId="{A1D3F47E-3A08-BB41-82D3-08F83FCA47F3}" srcId="{D9A2CE1A-4EA2-47D0-B399-B17A35F2B220}" destId="{564D5546-49F1-9B45-9273-F32D1B938780}" srcOrd="0" destOrd="0" parTransId="{27D0EB39-6211-FC4D-9A64-5E3D5796AA5D}" sibTransId="{D887376D-251E-8D49-95E3-CAACF0B183C1}"/>
    <dgm:cxn modelId="{C4BF3F7C-C414-4B66-B29D-DFF9BA180338}" type="presOf" srcId="{7393C09B-A3FF-F146-8734-4C93421E6D45}" destId="{6EDB831C-0327-4B92-9A58-BE0F6739F7B8}" srcOrd="0" destOrd="0" presId="urn:microsoft.com/office/officeart/2005/8/layout/hierarchy3"/>
    <dgm:cxn modelId="{CBE51347-3FA2-4C80-8070-B1C41A3F0046}" type="presOf" srcId="{090DFCA0-E91A-2C47-8D00-C13A4A48ABB3}" destId="{9349654F-97E2-4468-97B1-5C1907E0D692}" srcOrd="1" destOrd="0" presId="urn:microsoft.com/office/officeart/2005/8/layout/hierarchy3"/>
    <dgm:cxn modelId="{A661AD61-197C-4FFD-B170-6A3CC3D8F73C}" type="presOf" srcId="{8C71186C-C35C-5240-9834-72B9115F78AE}" destId="{F7D729EA-D7B0-4175-8037-08E5907F7A1F}" srcOrd="0" destOrd="0" presId="urn:microsoft.com/office/officeart/2005/8/layout/hierarchy3"/>
    <dgm:cxn modelId="{A6DBFC1A-43A5-1641-BA9B-B1C2BB1CE6ED}" srcId="{8ABFC0F4-1958-F84E-B533-F0180A3665FE}" destId="{7393C09B-A3FF-F146-8734-4C93421E6D45}" srcOrd="0" destOrd="0" parTransId="{858A81B6-AFA5-444E-AB5D-1F71F07DF8AE}" sibTransId="{CD66EB68-B34E-A74E-97BA-42B1C8136761}"/>
    <dgm:cxn modelId="{750811B8-9043-452F-BB13-8F66E5486F51}" type="presOf" srcId="{8ABFC0F4-1958-F84E-B533-F0180A3665FE}" destId="{B9B0B2C1-7A86-42F0-A30B-D7AB4148C80F}" srcOrd="1" destOrd="0" presId="urn:microsoft.com/office/officeart/2005/8/layout/hierarchy3"/>
    <dgm:cxn modelId="{0085AAAD-E178-4B4F-8CE5-1EDC725B34D0}" srcId="{8C71186C-C35C-5240-9834-72B9115F78AE}" destId="{090DFCA0-E91A-2C47-8D00-C13A4A48ABB3}" srcOrd="0" destOrd="0" parTransId="{3A227FCB-FA92-514C-9B4C-FB823CAEAA30}" sibTransId="{5488CBDA-B650-504C-BAB2-F473808A1636}"/>
    <dgm:cxn modelId="{4B7B07E6-F363-428B-B8D7-916686699E28}" type="presOf" srcId="{564D5546-49F1-9B45-9273-F32D1B938780}" destId="{CCADEC8D-A463-4677-806E-C0FC67FC9F43}" srcOrd="0" destOrd="0" presId="urn:microsoft.com/office/officeart/2005/8/layout/hierarchy3"/>
    <dgm:cxn modelId="{2927C3F2-5AE1-4E37-B385-95FB66E0121D}" type="presOf" srcId="{5697DCA5-1ACA-7440-B9A3-C56001C03FBE}" destId="{F4C2C01C-30A2-40E9-8DDD-5B76D7D1DDD7}" srcOrd="0" destOrd="0" presId="urn:microsoft.com/office/officeart/2005/8/layout/hierarchy3"/>
    <dgm:cxn modelId="{B15C4F46-1007-4521-A6FC-4731CA5E29D7}" type="presOf" srcId="{854110DB-205F-FE43-BE5E-03F66D3A0B2F}" destId="{866BA574-0A72-4C71-A115-7A755D2EA8A2}" srcOrd="0" destOrd="0" presId="urn:microsoft.com/office/officeart/2005/8/layout/hierarchy3"/>
    <dgm:cxn modelId="{B10DCDD6-0E31-4477-891E-C0E53C087E5A}" type="presOf" srcId="{D9A2CE1A-4EA2-47D0-B399-B17A35F2B220}" destId="{D6492B07-0CC0-4B7E-96D7-9ECAAE1DB858}" srcOrd="0" destOrd="0" presId="urn:microsoft.com/office/officeart/2005/8/layout/hierarchy3"/>
    <dgm:cxn modelId="{7A84FCD3-2522-4369-A5B9-538EA42BA5FC}" srcId="{8C71186C-C35C-5240-9834-72B9115F78AE}" destId="{D9A2CE1A-4EA2-47D0-B399-B17A35F2B220}" srcOrd="2" destOrd="0" parTransId="{C037EFF2-8B23-4055-BB0F-4365E9658E26}" sibTransId="{FF49465B-6708-4876-9F9C-0FD16D7E9B5D}"/>
    <dgm:cxn modelId="{86CDF90E-0EF9-4CBF-AB5C-AF08B5735B6C}" type="presOf" srcId="{D9A2CE1A-4EA2-47D0-B399-B17A35F2B220}" destId="{53B66BA9-65E4-4032-9BD4-91BB8DAD67EA}" srcOrd="1" destOrd="0" presId="urn:microsoft.com/office/officeart/2005/8/layout/hierarchy3"/>
    <dgm:cxn modelId="{11C01E1C-1D97-42D3-B4B3-41631D068534}" type="presOf" srcId="{8ABFC0F4-1958-F84E-B533-F0180A3665FE}" destId="{21C34A96-145F-4556-AB25-BD56228FB4E3}" srcOrd="0" destOrd="0" presId="urn:microsoft.com/office/officeart/2005/8/layout/hierarchy3"/>
    <dgm:cxn modelId="{DE53B7E1-7387-4C3D-AC9B-195738F41B94}" type="presParOf" srcId="{F7D729EA-D7B0-4175-8037-08E5907F7A1F}" destId="{20952346-DEA3-4E07-A171-DDCA376D5462}" srcOrd="0" destOrd="0" presId="urn:microsoft.com/office/officeart/2005/8/layout/hierarchy3"/>
    <dgm:cxn modelId="{2E0D487C-AB05-4035-96BC-AD49C79E9B69}" type="presParOf" srcId="{20952346-DEA3-4E07-A171-DDCA376D5462}" destId="{8B44933A-F53C-4A4C-BB5B-2C5D2D089A7F}" srcOrd="0" destOrd="0" presId="urn:microsoft.com/office/officeart/2005/8/layout/hierarchy3"/>
    <dgm:cxn modelId="{8F24C79C-006E-4F82-B57E-3F72649F24B3}" type="presParOf" srcId="{8B44933A-F53C-4A4C-BB5B-2C5D2D089A7F}" destId="{0D4812C5-8D10-4368-9641-6015BB36A9A9}" srcOrd="0" destOrd="0" presId="urn:microsoft.com/office/officeart/2005/8/layout/hierarchy3"/>
    <dgm:cxn modelId="{DD0E652D-0A6C-48E8-A250-5E773804DC00}" type="presParOf" srcId="{8B44933A-F53C-4A4C-BB5B-2C5D2D089A7F}" destId="{9349654F-97E2-4468-97B1-5C1907E0D692}" srcOrd="1" destOrd="0" presId="urn:microsoft.com/office/officeart/2005/8/layout/hierarchy3"/>
    <dgm:cxn modelId="{0B25D7D5-1E84-46FF-92F3-CC48CAB79CAA}" type="presParOf" srcId="{20952346-DEA3-4E07-A171-DDCA376D5462}" destId="{0AA46FEC-F0D1-4905-8891-4888956EEC3F}" srcOrd="1" destOrd="0" presId="urn:microsoft.com/office/officeart/2005/8/layout/hierarchy3"/>
    <dgm:cxn modelId="{361883E6-D27A-492C-9575-6A94AA34286B}" type="presParOf" srcId="{0AA46FEC-F0D1-4905-8891-4888956EEC3F}" destId="{866BA574-0A72-4C71-A115-7A755D2EA8A2}" srcOrd="0" destOrd="0" presId="urn:microsoft.com/office/officeart/2005/8/layout/hierarchy3"/>
    <dgm:cxn modelId="{D0658184-CC0D-4EEB-B3FC-FCD8BF2FB894}" type="presParOf" srcId="{0AA46FEC-F0D1-4905-8891-4888956EEC3F}" destId="{F4C2C01C-30A2-40E9-8DDD-5B76D7D1DDD7}" srcOrd="1" destOrd="0" presId="urn:microsoft.com/office/officeart/2005/8/layout/hierarchy3"/>
    <dgm:cxn modelId="{665AA0D7-04CF-4A55-BA46-D472B7D1D142}" type="presParOf" srcId="{F7D729EA-D7B0-4175-8037-08E5907F7A1F}" destId="{75922B97-DC1F-4F59-BD2F-34A973CC105E}" srcOrd="1" destOrd="0" presId="urn:microsoft.com/office/officeart/2005/8/layout/hierarchy3"/>
    <dgm:cxn modelId="{65468485-007D-4C81-B789-8538F0BD57BA}" type="presParOf" srcId="{75922B97-DC1F-4F59-BD2F-34A973CC105E}" destId="{7D0B283C-14A6-46C1-9A1C-39867590FCDA}" srcOrd="0" destOrd="0" presId="urn:microsoft.com/office/officeart/2005/8/layout/hierarchy3"/>
    <dgm:cxn modelId="{B672EC1B-EF71-4528-AFCF-FFC9100F774A}" type="presParOf" srcId="{7D0B283C-14A6-46C1-9A1C-39867590FCDA}" destId="{21C34A96-145F-4556-AB25-BD56228FB4E3}" srcOrd="0" destOrd="0" presId="urn:microsoft.com/office/officeart/2005/8/layout/hierarchy3"/>
    <dgm:cxn modelId="{AECC2DB1-5EC8-43DD-9098-379DA55E21F8}" type="presParOf" srcId="{7D0B283C-14A6-46C1-9A1C-39867590FCDA}" destId="{B9B0B2C1-7A86-42F0-A30B-D7AB4148C80F}" srcOrd="1" destOrd="0" presId="urn:microsoft.com/office/officeart/2005/8/layout/hierarchy3"/>
    <dgm:cxn modelId="{889B9FB4-1A6C-4196-AC62-4F766331112D}" type="presParOf" srcId="{75922B97-DC1F-4F59-BD2F-34A973CC105E}" destId="{B46B91FB-1405-4653-A775-D4B5B2F79E8D}" srcOrd="1" destOrd="0" presId="urn:microsoft.com/office/officeart/2005/8/layout/hierarchy3"/>
    <dgm:cxn modelId="{9AA13869-5806-415C-A8C4-A6C9A6351A8A}" type="presParOf" srcId="{B46B91FB-1405-4653-A775-D4B5B2F79E8D}" destId="{05CE1D97-F312-4C60-BB21-1390745B46F4}" srcOrd="0" destOrd="0" presId="urn:microsoft.com/office/officeart/2005/8/layout/hierarchy3"/>
    <dgm:cxn modelId="{673A6060-7039-43CF-A249-C7462A18D3F6}" type="presParOf" srcId="{B46B91FB-1405-4653-A775-D4B5B2F79E8D}" destId="{6EDB831C-0327-4B92-9A58-BE0F6739F7B8}" srcOrd="1" destOrd="0" presId="urn:microsoft.com/office/officeart/2005/8/layout/hierarchy3"/>
    <dgm:cxn modelId="{8B9B8BF8-99D2-4675-B3C7-8E6D479A5A8F}" type="presParOf" srcId="{F7D729EA-D7B0-4175-8037-08E5907F7A1F}" destId="{2F58AFDE-9836-4234-946E-C55CEFCB331E}" srcOrd="2" destOrd="0" presId="urn:microsoft.com/office/officeart/2005/8/layout/hierarchy3"/>
    <dgm:cxn modelId="{96AE77CA-1832-4429-BB71-A5B2C2A50250}" type="presParOf" srcId="{2F58AFDE-9836-4234-946E-C55CEFCB331E}" destId="{BE6BA6B1-AFC5-45AE-A6D8-4BD55BFFDC69}" srcOrd="0" destOrd="0" presId="urn:microsoft.com/office/officeart/2005/8/layout/hierarchy3"/>
    <dgm:cxn modelId="{3A226EEA-E3F5-4771-B791-8F6A6DA63517}" type="presParOf" srcId="{BE6BA6B1-AFC5-45AE-A6D8-4BD55BFFDC69}" destId="{D6492B07-0CC0-4B7E-96D7-9ECAAE1DB858}" srcOrd="0" destOrd="0" presId="urn:microsoft.com/office/officeart/2005/8/layout/hierarchy3"/>
    <dgm:cxn modelId="{D21E4A89-173F-42A2-8B72-74902CCCF87F}" type="presParOf" srcId="{BE6BA6B1-AFC5-45AE-A6D8-4BD55BFFDC69}" destId="{53B66BA9-65E4-4032-9BD4-91BB8DAD67EA}" srcOrd="1" destOrd="0" presId="urn:microsoft.com/office/officeart/2005/8/layout/hierarchy3"/>
    <dgm:cxn modelId="{E26099E3-73C1-4720-AC0A-5E09C211AAB2}" type="presParOf" srcId="{2F58AFDE-9836-4234-946E-C55CEFCB331E}" destId="{EC576354-91E0-49EC-A7A1-D3B66D73324B}" srcOrd="1" destOrd="0" presId="urn:microsoft.com/office/officeart/2005/8/layout/hierarchy3"/>
    <dgm:cxn modelId="{53CA4CDF-C8E7-4110-A4A6-EC80E00B9273}" type="presParOf" srcId="{EC576354-91E0-49EC-A7A1-D3B66D73324B}" destId="{7F3BEEBD-C36F-424B-8879-E4162E4C0322}" srcOrd="0" destOrd="0" presId="urn:microsoft.com/office/officeart/2005/8/layout/hierarchy3"/>
    <dgm:cxn modelId="{F43A99E2-8EAA-42F4-AD57-440BD0A973FD}" type="presParOf" srcId="{EC576354-91E0-49EC-A7A1-D3B66D73324B}" destId="{CCADEC8D-A463-4677-806E-C0FC67FC9F43}" srcOrd="1" destOrd="0" presId="urn:microsoft.com/office/officeart/2005/8/layout/hierarchy3"/>
  </dgm:cxnLst>
  <dgm:bg>
    <a:solidFill>
      <a:srgbClr val="06478E"/>
    </a:solidFill>
  </dgm:bg>
  <dgm:whole>
    <a:ln>
      <a:solidFill>
        <a:srgbClr val="06478E"/>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71186C-C35C-5240-9834-72B9115F78AE}" type="doc">
      <dgm:prSet loTypeId="urn:microsoft.com/office/officeart/2008/layout/VerticalCurvedList" loCatId="list" qsTypeId="urn:microsoft.com/office/officeart/2005/8/quickstyle/simple1" qsCatId="simple" csTypeId="urn:microsoft.com/office/officeart/2005/8/colors/accent1_2#2" csCatId="accent1" phldr="1"/>
      <dgm:spPr/>
      <dgm:t>
        <a:bodyPr/>
        <a:lstStyle/>
        <a:p>
          <a:endParaRPr lang="en-US"/>
        </a:p>
      </dgm:t>
    </dgm:pt>
    <dgm:pt modelId="{090DFCA0-E91A-2C47-8D00-C13A4A48ABB3}">
      <dgm:prSet phldrT="[Text]" custT="1"/>
      <dgm:spPr>
        <a:solidFill>
          <a:srgbClr val="929ACE"/>
        </a:solidFill>
      </dgm:spPr>
      <dgm:t>
        <a:bodyPr/>
        <a:lstStyle/>
        <a:p>
          <a:r>
            <a:rPr lang="en-GB" sz="1500" dirty="0" smtClean="0">
              <a:solidFill>
                <a:schemeClr val="bg1"/>
              </a:solidFill>
              <a:latin typeface="Trebuchet MS" pitchFamily="34" charset="0"/>
            </a:rPr>
            <a:t>What would anyone like to do with our </a:t>
          </a:r>
          <a:r>
            <a:rPr lang="en-GB" sz="1500" dirty="0" smtClean="0">
              <a:solidFill>
                <a:srgbClr val="06478E"/>
              </a:solidFill>
              <a:latin typeface="Trebuchet MS" pitchFamily="34" charset="0"/>
            </a:rPr>
            <a:t>boring</a:t>
          </a:r>
          <a:r>
            <a:rPr lang="en-GB" sz="1500" dirty="0" smtClean="0">
              <a:solidFill>
                <a:schemeClr val="bg1"/>
              </a:solidFill>
              <a:latin typeface="Trebuchet MS" pitchFamily="34" charset="0"/>
            </a:rPr>
            <a:t> data?</a:t>
          </a:r>
          <a:endParaRPr lang="en-US" sz="1500" b="0" i="0" dirty="0" smtClean="0">
            <a:ln/>
            <a:solidFill>
              <a:schemeClr val="bg1"/>
            </a:solidFill>
          </a:endParaRPr>
        </a:p>
      </dgm:t>
    </dgm:pt>
    <dgm:pt modelId="{3A227FCB-FA92-514C-9B4C-FB823CAEAA30}" type="parTrans" cxnId="{0085AAAD-E178-4B4F-8CE5-1EDC725B34D0}">
      <dgm:prSet/>
      <dgm:spPr/>
      <dgm:t>
        <a:bodyPr/>
        <a:lstStyle/>
        <a:p>
          <a:endParaRPr lang="en-US">
            <a:ln>
              <a:solidFill>
                <a:srgbClr val="E27C8A"/>
              </a:solidFill>
            </a:ln>
            <a:solidFill>
              <a:srgbClr val="E27C8A"/>
            </a:solidFill>
          </a:endParaRPr>
        </a:p>
      </dgm:t>
    </dgm:pt>
    <dgm:pt modelId="{5488CBDA-B650-504C-BAB2-F473808A1636}" type="sibTrans" cxnId="{0085AAAD-E178-4B4F-8CE5-1EDC725B34D0}">
      <dgm:prSet/>
      <dgm:spPr/>
      <dgm:t>
        <a:bodyPr/>
        <a:lstStyle/>
        <a:p>
          <a:endParaRPr lang="en-US">
            <a:ln>
              <a:solidFill>
                <a:srgbClr val="E27C8A"/>
              </a:solidFill>
            </a:ln>
            <a:solidFill>
              <a:srgbClr val="E27C8A"/>
            </a:solidFill>
          </a:endParaRPr>
        </a:p>
      </dgm:t>
    </dgm:pt>
    <dgm:pt modelId="{2E14F0DB-7A5A-49B8-A653-53E83162EA16}">
      <dgm:prSet custT="1"/>
      <dgm:spPr>
        <a:solidFill>
          <a:srgbClr val="929ACE"/>
        </a:solidFill>
      </dgm:spPr>
      <dgm:t>
        <a:bodyPr/>
        <a:lstStyle/>
        <a:p>
          <a:pPr rtl="0"/>
          <a:r>
            <a:rPr lang="en-AU" sz="1500" noProof="0" dirty="0" smtClean="0">
              <a:solidFill>
                <a:schemeClr val="bg1"/>
              </a:solidFill>
              <a:latin typeface="Trebuchet MS" pitchFamily="34" charset="0"/>
            </a:rPr>
            <a:t>It is </a:t>
          </a:r>
          <a:r>
            <a:rPr lang="en-AU" sz="1500" noProof="0" dirty="0" smtClean="0">
              <a:solidFill>
                <a:srgbClr val="06478E"/>
              </a:solidFill>
              <a:latin typeface="Trebuchet MS" pitchFamily="34" charset="0"/>
            </a:rPr>
            <a:t>our</a:t>
          </a:r>
          <a:r>
            <a:rPr lang="en-AU" sz="1500" noProof="0" dirty="0" smtClean="0">
              <a:solidFill>
                <a:schemeClr val="bg1"/>
              </a:solidFill>
              <a:latin typeface="Trebuchet MS" pitchFamily="34" charset="0"/>
            </a:rPr>
            <a:t> data and </a:t>
          </a:r>
          <a:r>
            <a:rPr lang="en-AU" sz="1500" noProof="0" dirty="0" smtClean="0">
              <a:solidFill>
                <a:srgbClr val="06478E"/>
              </a:solidFill>
              <a:latin typeface="Trebuchet MS" pitchFamily="34" charset="0"/>
            </a:rPr>
            <a:t>we</a:t>
          </a:r>
          <a:r>
            <a:rPr lang="en-AU" sz="1500" noProof="0" dirty="0" smtClean="0">
              <a:solidFill>
                <a:schemeClr val="bg1"/>
              </a:solidFill>
              <a:latin typeface="Trebuchet MS" pitchFamily="34" charset="0"/>
            </a:rPr>
            <a:t> decide!</a:t>
          </a:r>
          <a:endParaRPr lang="en-AU" sz="1500" noProof="0" dirty="0">
            <a:solidFill>
              <a:schemeClr val="bg1"/>
            </a:solidFill>
            <a:latin typeface="Trebuchet MS" pitchFamily="34" charset="0"/>
          </a:endParaRPr>
        </a:p>
      </dgm:t>
    </dgm:pt>
    <dgm:pt modelId="{1ADCF370-A913-4402-8075-46138617BF86}" type="parTrans" cxnId="{3060DC79-E002-459A-BEEF-CFB5E4DEB3F6}">
      <dgm:prSet/>
      <dgm:spPr/>
      <dgm:t>
        <a:bodyPr/>
        <a:lstStyle/>
        <a:p>
          <a:endParaRPr lang="en-US"/>
        </a:p>
      </dgm:t>
    </dgm:pt>
    <dgm:pt modelId="{E134E526-D4DD-4FA5-9166-3CF02919483F}" type="sibTrans" cxnId="{3060DC79-E002-459A-BEEF-CFB5E4DEB3F6}">
      <dgm:prSet/>
      <dgm:spPr/>
      <dgm:t>
        <a:bodyPr/>
        <a:lstStyle/>
        <a:p>
          <a:endParaRPr lang="en-US"/>
        </a:p>
      </dgm:t>
    </dgm:pt>
    <dgm:pt modelId="{43B36AFD-4274-407B-B2D3-B04EC273B5C4}">
      <dgm:prSet custT="1"/>
      <dgm:spPr>
        <a:solidFill>
          <a:srgbClr val="929ACE"/>
        </a:solidFill>
      </dgm:spPr>
      <dgm:t>
        <a:bodyPr/>
        <a:lstStyle/>
        <a:p>
          <a:pPr rtl="0"/>
          <a:r>
            <a:rPr lang="en-GB" sz="1500" noProof="0" dirty="0" smtClean="0">
              <a:solidFill>
                <a:schemeClr val="bg1"/>
              </a:solidFill>
              <a:latin typeface="Trebuchet MS" pitchFamily="34" charset="0"/>
            </a:rPr>
            <a:t>People will draw </a:t>
          </a:r>
          <a:r>
            <a:rPr lang="en-GB" sz="1500" noProof="0" dirty="0" smtClean="0">
              <a:solidFill>
                <a:srgbClr val="06478E"/>
              </a:solidFill>
              <a:latin typeface="Trebuchet MS" pitchFamily="34" charset="0"/>
            </a:rPr>
            <a:t>wrong</a:t>
          </a:r>
          <a:r>
            <a:rPr lang="en-GB" sz="1500" noProof="0" dirty="0" smtClean="0">
              <a:solidFill>
                <a:schemeClr val="bg1"/>
              </a:solidFill>
              <a:latin typeface="Trebuchet MS" pitchFamily="34" charset="0"/>
            </a:rPr>
            <a:t>, superficial </a:t>
          </a:r>
          <a:r>
            <a:rPr lang="en-GB" sz="1500" noProof="0" dirty="0" smtClean="0">
              <a:solidFill>
                <a:srgbClr val="06478E"/>
              </a:solidFill>
              <a:latin typeface="Trebuchet MS" pitchFamily="34" charset="0"/>
            </a:rPr>
            <a:t>conclusions</a:t>
          </a:r>
          <a:r>
            <a:rPr lang="en-GB" sz="1500" noProof="0" dirty="0" smtClean="0">
              <a:solidFill>
                <a:schemeClr val="bg1"/>
              </a:solidFill>
              <a:latin typeface="Trebuchet MS" pitchFamily="34" charset="0"/>
            </a:rPr>
            <a:t>.</a:t>
          </a:r>
          <a:endParaRPr lang="en-GB" sz="1500" noProof="0" dirty="0">
            <a:solidFill>
              <a:schemeClr val="bg1"/>
            </a:solidFill>
            <a:latin typeface="Trebuchet MS" pitchFamily="34" charset="0"/>
          </a:endParaRPr>
        </a:p>
      </dgm:t>
    </dgm:pt>
    <dgm:pt modelId="{08429329-C234-4F3E-99B1-8EF564DF24A6}" type="parTrans" cxnId="{F8E236A6-35E1-45BC-B40D-2BE099F2386E}">
      <dgm:prSet/>
      <dgm:spPr/>
      <dgm:t>
        <a:bodyPr/>
        <a:lstStyle/>
        <a:p>
          <a:endParaRPr lang="en-US"/>
        </a:p>
      </dgm:t>
    </dgm:pt>
    <dgm:pt modelId="{196D256E-9BB2-4212-83E5-57B56EB66A30}" type="sibTrans" cxnId="{F8E236A6-35E1-45BC-B40D-2BE099F2386E}">
      <dgm:prSet/>
      <dgm:spPr/>
      <dgm:t>
        <a:bodyPr/>
        <a:lstStyle/>
        <a:p>
          <a:endParaRPr lang="en-US"/>
        </a:p>
      </dgm:t>
    </dgm:pt>
    <dgm:pt modelId="{87A0EADC-56D9-44FC-A608-EB7D265EB8BC}">
      <dgm:prSet custT="1"/>
      <dgm:spPr>
        <a:solidFill>
          <a:srgbClr val="929ACE"/>
        </a:solidFill>
      </dgm:spPr>
      <dgm:t>
        <a:bodyPr/>
        <a:lstStyle/>
        <a:p>
          <a:pPr rtl="0"/>
          <a:r>
            <a:rPr lang="en-CA" sz="1500" noProof="0" dirty="0" smtClean="0">
              <a:solidFill>
                <a:schemeClr val="bg1"/>
              </a:solidFill>
              <a:latin typeface="Trebuchet MS" pitchFamily="34" charset="0"/>
            </a:rPr>
            <a:t>People may try to </a:t>
          </a:r>
          <a:r>
            <a:rPr lang="en-CA" sz="1500" noProof="0" dirty="0" smtClean="0">
              <a:solidFill>
                <a:srgbClr val="06478E"/>
              </a:solidFill>
              <a:latin typeface="Trebuchet MS" pitchFamily="34" charset="0"/>
            </a:rPr>
            <a:t>make money </a:t>
          </a:r>
          <a:r>
            <a:rPr lang="en-CA" sz="1500" noProof="0" dirty="0" smtClean="0">
              <a:solidFill>
                <a:schemeClr val="bg1"/>
              </a:solidFill>
              <a:latin typeface="Trebuchet MS" pitchFamily="34" charset="0"/>
            </a:rPr>
            <a:t>out of our data?!</a:t>
          </a:r>
          <a:endParaRPr lang="en-CA" sz="1500" noProof="0" dirty="0">
            <a:solidFill>
              <a:schemeClr val="bg1"/>
            </a:solidFill>
            <a:latin typeface="Trebuchet MS" pitchFamily="34" charset="0"/>
          </a:endParaRPr>
        </a:p>
      </dgm:t>
    </dgm:pt>
    <dgm:pt modelId="{51049074-845D-436B-9DF1-2FC3099F1269}" type="parTrans" cxnId="{9ABD9B03-0905-4ABD-B219-FBF5F7B35569}">
      <dgm:prSet/>
      <dgm:spPr/>
      <dgm:t>
        <a:bodyPr/>
        <a:lstStyle/>
        <a:p>
          <a:endParaRPr lang="en-US"/>
        </a:p>
      </dgm:t>
    </dgm:pt>
    <dgm:pt modelId="{27CBB940-516E-47EC-BDFE-7E561635B7ED}" type="sibTrans" cxnId="{9ABD9B03-0905-4ABD-B219-FBF5F7B35569}">
      <dgm:prSet/>
      <dgm:spPr/>
      <dgm:t>
        <a:bodyPr/>
        <a:lstStyle/>
        <a:p>
          <a:endParaRPr lang="en-US"/>
        </a:p>
      </dgm:t>
    </dgm:pt>
    <dgm:pt modelId="{78E09962-C627-4B96-804F-2745621789FB}">
      <dgm:prSet custT="1"/>
      <dgm:spPr>
        <a:solidFill>
          <a:srgbClr val="929ACE"/>
        </a:solidFill>
      </dgm:spPr>
      <dgm:t>
        <a:bodyPr/>
        <a:lstStyle/>
        <a:p>
          <a:pPr rtl="0"/>
          <a:r>
            <a:rPr lang="en-AU" sz="1500" dirty="0" smtClean="0">
              <a:solidFill>
                <a:schemeClr val="bg1"/>
              </a:solidFill>
              <a:latin typeface="Trebuchet MS" pitchFamily="34" charset="0"/>
            </a:rPr>
            <a:t>We are </a:t>
          </a:r>
          <a:r>
            <a:rPr lang="en-AU" sz="1500" noProof="0" dirty="0" smtClean="0">
              <a:solidFill>
                <a:schemeClr val="bg1"/>
              </a:solidFill>
              <a:latin typeface="Trebuchet MS" pitchFamily="34" charset="0"/>
            </a:rPr>
            <a:t>not</a:t>
          </a:r>
          <a:r>
            <a:rPr lang="en-AU" sz="1500" dirty="0" smtClean="0">
              <a:solidFill>
                <a:schemeClr val="bg1"/>
              </a:solidFill>
              <a:latin typeface="Trebuchet MS" pitchFamily="34" charset="0"/>
            </a:rPr>
            <a:t> completely sure whether we own </a:t>
          </a:r>
          <a:r>
            <a:rPr lang="en-AU" sz="1500" dirty="0" smtClean="0">
              <a:solidFill>
                <a:srgbClr val="06478E"/>
              </a:solidFill>
              <a:latin typeface="Trebuchet MS" pitchFamily="34" charset="0"/>
            </a:rPr>
            <a:t>the rights </a:t>
          </a:r>
          <a:r>
            <a:rPr lang="en-AU" sz="1500" dirty="0" smtClean="0">
              <a:solidFill>
                <a:schemeClr val="bg1"/>
              </a:solidFill>
              <a:latin typeface="Trebuchet MS" pitchFamily="34" charset="0"/>
            </a:rPr>
            <a:t>…</a:t>
          </a:r>
          <a:endParaRPr lang="en-AU" sz="1500" dirty="0">
            <a:solidFill>
              <a:schemeClr val="bg1"/>
            </a:solidFill>
            <a:latin typeface="Trebuchet MS" pitchFamily="34" charset="0"/>
          </a:endParaRPr>
        </a:p>
      </dgm:t>
    </dgm:pt>
    <dgm:pt modelId="{83E92A4B-C3A6-479C-8246-C8BD3577CCAE}" type="parTrans" cxnId="{D5F20767-96CA-41BC-A5AA-93FA95E52782}">
      <dgm:prSet/>
      <dgm:spPr/>
      <dgm:t>
        <a:bodyPr/>
        <a:lstStyle/>
        <a:p>
          <a:endParaRPr lang="en-US"/>
        </a:p>
      </dgm:t>
    </dgm:pt>
    <dgm:pt modelId="{85A9AD2A-F181-457A-827E-F7495B574528}" type="sibTrans" cxnId="{D5F20767-96CA-41BC-A5AA-93FA95E52782}">
      <dgm:prSet/>
      <dgm:spPr/>
      <dgm:t>
        <a:bodyPr/>
        <a:lstStyle/>
        <a:p>
          <a:endParaRPr lang="en-US"/>
        </a:p>
      </dgm:t>
    </dgm:pt>
    <dgm:pt modelId="{CDFCA315-9562-4E35-A449-962CFF043B55}">
      <dgm:prSet custT="1"/>
      <dgm:spPr>
        <a:solidFill>
          <a:srgbClr val="929ACE"/>
        </a:solidFill>
      </dgm:spPr>
      <dgm:t>
        <a:bodyPr/>
        <a:lstStyle/>
        <a:p>
          <a:pPr rtl="0"/>
          <a:r>
            <a:rPr lang="bin-NG" sz="1500" noProof="0" smtClean="0">
              <a:solidFill>
                <a:srgbClr val="06478E"/>
              </a:solidFill>
              <a:latin typeface="Trebuchet MS" pitchFamily="34" charset="0"/>
            </a:rPr>
            <a:t>Our data is wrong </a:t>
          </a:r>
          <a:r>
            <a:rPr lang="bin-NG" sz="1500" noProof="0" smtClean="0">
              <a:solidFill>
                <a:schemeClr val="bg1"/>
              </a:solidFill>
              <a:latin typeface="Trebuchet MS" pitchFamily="34" charset="0"/>
            </a:rPr>
            <a:t>and people may find out it is wrong</a:t>
          </a:r>
          <a:r>
            <a:rPr lang="de-DE" sz="1500" noProof="0" smtClean="0">
              <a:solidFill>
                <a:schemeClr val="bg1"/>
              </a:solidFill>
              <a:latin typeface="Trebuchet MS" pitchFamily="34" charset="0"/>
            </a:rPr>
            <a:t>.</a:t>
          </a:r>
          <a:endParaRPr lang="en-AU" sz="1500" noProof="0" dirty="0">
            <a:solidFill>
              <a:schemeClr val="bg1"/>
            </a:solidFill>
            <a:latin typeface="Trebuchet MS" pitchFamily="34" charset="0"/>
          </a:endParaRPr>
        </a:p>
      </dgm:t>
    </dgm:pt>
    <dgm:pt modelId="{39F7CDF1-544E-4DDE-A90A-CE00355356C4}" type="parTrans" cxnId="{5216F6D6-6D32-4F95-A9CA-8EB821DF963D}">
      <dgm:prSet/>
      <dgm:spPr/>
      <dgm:t>
        <a:bodyPr/>
        <a:lstStyle/>
        <a:p>
          <a:endParaRPr lang="en-US"/>
        </a:p>
      </dgm:t>
    </dgm:pt>
    <dgm:pt modelId="{3DD4ABEC-D742-4EC7-B1BA-A8AF824E99FC}" type="sibTrans" cxnId="{5216F6D6-6D32-4F95-A9CA-8EB821DF963D}">
      <dgm:prSet/>
      <dgm:spPr/>
      <dgm:t>
        <a:bodyPr/>
        <a:lstStyle/>
        <a:p>
          <a:endParaRPr lang="en-US"/>
        </a:p>
      </dgm:t>
    </dgm:pt>
    <dgm:pt modelId="{725C4338-7334-4A7E-A3F3-7E27E2F22FF1}">
      <dgm:prSet custT="1"/>
      <dgm:spPr>
        <a:solidFill>
          <a:srgbClr val="929ACE"/>
        </a:solidFill>
      </dgm:spPr>
      <dgm:t>
        <a:bodyPr/>
        <a:lstStyle/>
        <a:p>
          <a:pPr rtl="0"/>
          <a:r>
            <a:rPr lang="en-GB" sz="1500" noProof="0" dirty="0" smtClean="0">
              <a:solidFill>
                <a:schemeClr val="bg1"/>
              </a:solidFill>
              <a:latin typeface="Trebuchet MS" pitchFamily="34" charset="0"/>
            </a:rPr>
            <a:t>The data is just </a:t>
          </a:r>
          <a:r>
            <a:rPr lang="en-GB" sz="1500" noProof="0" dirty="0" smtClean="0">
              <a:solidFill>
                <a:srgbClr val="06478E"/>
              </a:solidFill>
              <a:latin typeface="Trebuchet MS" pitchFamily="34" charset="0"/>
            </a:rPr>
            <a:t>too large </a:t>
          </a:r>
          <a:r>
            <a:rPr lang="en-GB" sz="1500" noProof="0" dirty="0" smtClean="0">
              <a:solidFill>
                <a:schemeClr val="bg1"/>
              </a:solidFill>
              <a:latin typeface="Trebuchet MS" pitchFamily="34" charset="0"/>
            </a:rPr>
            <a:t>to be published and used.</a:t>
          </a:r>
          <a:endParaRPr lang="en-GB" sz="1500" noProof="0" dirty="0">
            <a:solidFill>
              <a:schemeClr val="bg1"/>
            </a:solidFill>
            <a:latin typeface="Trebuchet MS" pitchFamily="34" charset="0"/>
          </a:endParaRPr>
        </a:p>
      </dgm:t>
    </dgm:pt>
    <dgm:pt modelId="{210F2456-2A4C-4277-86FF-AE95CAE24568}" type="parTrans" cxnId="{BD1B9DA7-B0E5-424D-BA44-BE31C832A321}">
      <dgm:prSet/>
      <dgm:spPr/>
      <dgm:t>
        <a:bodyPr/>
        <a:lstStyle/>
        <a:p>
          <a:endParaRPr lang="en-US"/>
        </a:p>
      </dgm:t>
    </dgm:pt>
    <dgm:pt modelId="{0917EC9D-6824-4C80-A463-498E17F9A166}" type="sibTrans" cxnId="{BD1B9DA7-B0E5-424D-BA44-BE31C832A321}">
      <dgm:prSet/>
      <dgm:spPr/>
      <dgm:t>
        <a:bodyPr/>
        <a:lstStyle/>
        <a:p>
          <a:endParaRPr lang="en-US"/>
        </a:p>
      </dgm:t>
    </dgm:pt>
    <dgm:pt modelId="{782BAE9E-1971-446A-AC4F-DD79AD9E8ABF}" type="pres">
      <dgm:prSet presAssocID="{8C71186C-C35C-5240-9834-72B9115F78AE}" presName="Name0" presStyleCnt="0">
        <dgm:presLayoutVars>
          <dgm:chMax val="7"/>
          <dgm:chPref val="7"/>
          <dgm:dir/>
        </dgm:presLayoutVars>
      </dgm:prSet>
      <dgm:spPr/>
      <dgm:t>
        <a:bodyPr/>
        <a:lstStyle/>
        <a:p>
          <a:endParaRPr lang="en-US"/>
        </a:p>
      </dgm:t>
    </dgm:pt>
    <dgm:pt modelId="{5E39C377-A60F-4465-B3B5-B47BFCBECFC5}" type="pres">
      <dgm:prSet presAssocID="{8C71186C-C35C-5240-9834-72B9115F78AE}" presName="Name1" presStyleCnt="0"/>
      <dgm:spPr/>
    </dgm:pt>
    <dgm:pt modelId="{5E2CE7C4-0E66-4754-864E-501CC82102F1}" type="pres">
      <dgm:prSet presAssocID="{8C71186C-C35C-5240-9834-72B9115F78AE}" presName="cycle" presStyleCnt="0"/>
      <dgm:spPr/>
    </dgm:pt>
    <dgm:pt modelId="{9C1FB5C2-1998-4CC0-8370-CCC79FBAFC53}" type="pres">
      <dgm:prSet presAssocID="{8C71186C-C35C-5240-9834-72B9115F78AE}" presName="srcNode" presStyleLbl="node1" presStyleIdx="0" presStyleCnt="7"/>
      <dgm:spPr/>
    </dgm:pt>
    <dgm:pt modelId="{BFFB0860-8121-43F2-8CBB-F81DCDE12472}" type="pres">
      <dgm:prSet presAssocID="{8C71186C-C35C-5240-9834-72B9115F78AE}" presName="conn" presStyleLbl="parChTrans1D2" presStyleIdx="0" presStyleCnt="1"/>
      <dgm:spPr/>
      <dgm:t>
        <a:bodyPr/>
        <a:lstStyle/>
        <a:p>
          <a:endParaRPr lang="en-US"/>
        </a:p>
      </dgm:t>
    </dgm:pt>
    <dgm:pt modelId="{43D5A10D-0C5A-40F0-89C9-43072466DA3B}" type="pres">
      <dgm:prSet presAssocID="{8C71186C-C35C-5240-9834-72B9115F78AE}" presName="extraNode" presStyleLbl="node1" presStyleIdx="0" presStyleCnt="7"/>
      <dgm:spPr/>
    </dgm:pt>
    <dgm:pt modelId="{D3A840BD-7884-4C91-A1F0-629F0907B3BD}" type="pres">
      <dgm:prSet presAssocID="{8C71186C-C35C-5240-9834-72B9115F78AE}" presName="dstNode" presStyleLbl="node1" presStyleIdx="0" presStyleCnt="7"/>
      <dgm:spPr/>
    </dgm:pt>
    <dgm:pt modelId="{C53F45F8-CA93-42E2-8589-B048CBA1F44B}" type="pres">
      <dgm:prSet presAssocID="{090DFCA0-E91A-2C47-8D00-C13A4A48ABB3}" presName="text_1" presStyleLbl="node1" presStyleIdx="0" presStyleCnt="7">
        <dgm:presLayoutVars>
          <dgm:bulletEnabled val="1"/>
        </dgm:presLayoutVars>
      </dgm:prSet>
      <dgm:spPr/>
      <dgm:t>
        <a:bodyPr/>
        <a:lstStyle/>
        <a:p>
          <a:endParaRPr lang="en-US"/>
        </a:p>
      </dgm:t>
    </dgm:pt>
    <dgm:pt modelId="{504F65D1-C374-48A4-8F4B-7B47155BACC0}" type="pres">
      <dgm:prSet presAssocID="{090DFCA0-E91A-2C47-8D00-C13A4A48ABB3}" presName="accent_1" presStyleCnt="0"/>
      <dgm:spPr/>
    </dgm:pt>
    <dgm:pt modelId="{1694939A-87FD-4118-A077-44925629AB07}" type="pres">
      <dgm:prSet presAssocID="{090DFCA0-E91A-2C47-8D00-C13A4A48ABB3}" presName="accentRepeatNode" presStyleLbl="solidFgAcc1" presStyleIdx="0" presStyleCnt="7"/>
      <dgm:spPr>
        <a:solidFill>
          <a:srgbClr val="FED000"/>
        </a:solidFill>
        <a:ln>
          <a:solidFill>
            <a:srgbClr val="06478E"/>
          </a:solidFill>
        </a:ln>
      </dgm:spPr>
      <dgm:t>
        <a:bodyPr/>
        <a:lstStyle/>
        <a:p>
          <a:endParaRPr lang="en-US"/>
        </a:p>
      </dgm:t>
    </dgm:pt>
    <dgm:pt modelId="{04A9C844-F4CE-42B4-BF71-6E863C7C8C8C}" type="pres">
      <dgm:prSet presAssocID="{2E14F0DB-7A5A-49B8-A653-53E83162EA16}" presName="text_2" presStyleLbl="node1" presStyleIdx="1" presStyleCnt="7">
        <dgm:presLayoutVars>
          <dgm:bulletEnabled val="1"/>
        </dgm:presLayoutVars>
      </dgm:prSet>
      <dgm:spPr/>
      <dgm:t>
        <a:bodyPr/>
        <a:lstStyle/>
        <a:p>
          <a:endParaRPr lang="en-US"/>
        </a:p>
      </dgm:t>
    </dgm:pt>
    <dgm:pt modelId="{66EC2A6F-87C3-4874-AF2D-77F0886CDE05}" type="pres">
      <dgm:prSet presAssocID="{2E14F0DB-7A5A-49B8-A653-53E83162EA16}" presName="accent_2" presStyleCnt="0"/>
      <dgm:spPr/>
    </dgm:pt>
    <dgm:pt modelId="{DFBF7759-D0FA-431C-89D2-FCCD10AC5943}" type="pres">
      <dgm:prSet presAssocID="{2E14F0DB-7A5A-49B8-A653-53E83162EA16}" presName="accentRepeatNode" presStyleLbl="solidFgAcc1" presStyleIdx="1" presStyleCnt="7"/>
      <dgm:spPr>
        <a:solidFill>
          <a:srgbClr val="FED000"/>
        </a:solidFill>
        <a:ln>
          <a:solidFill>
            <a:srgbClr val="06478E"/>
          </a:solidFill>
        </a:ln>
      </dgm:spPr>
      <dgm:t>
        <a:bodyPr/>
        <a:lstStyle/>
        <a:p>
          <a:endParaRPr lang="en-US"/>
        </a:p>
      </dgm:t>
    </dgm:pt>
    <dgm:pt modelId="{ED38EB46-91FC-4E83-84FE-55E5379E9699}" type="pres">
      <dgm:prSet presAssocID="{CDFCA315-9562-4E35-A449-962CFF043B55}" presName="text_3" presStyleLbl="node1" presStyleIdx="2" presStyleCnt="7">
        <dgm:presLayoutVars>
          <dgm:bulletEnabled val="1"/>
        </dgm:presLayoutVars>
      </dgm:prSet>
      <dgm:spPr/>
      <dgm:t>
        <a:bodyPr/>
        <a:lstStyle/>
        <a:p>
          <a:endParaRPr lang="en-US"/>
        </a:p>
      </dgm:t>
    </dgm:pt>
    <dgm:pt modelId="{44F7AE55-2C58-41AA-802B-645CD906910E}" type="pres">
      <dgm:prSet presAssocID="{CDFCA315-9562-4E35-A449-962CFF043B55}" presName="accent_3" presStyleCnt="0"/>
      <dgm:spPr/>
    </dgm:pt>
    <dgm:pt modelId="{9E76997F-735B-4DAB-9BEB-FBF0F23309CC}" type="pres">
      <dgm:prSet presAssocID="{CDFCA315-9562-4E35-A449-962CFF043B55}" presName="accentRepeatNode" presStyleLbl="solidFgAcc1" presStyleIdx="2" presStyleCnt="7"/>
      <dgm:spPr>
        <a:solidFill>
          <a:srgbClr val="FED000"/>
        </a:solidFill>
        <a:ln>
          <a:solidFill>
            <a:srgbClr val="06478E"/>
          </a:solidFill>
        </a:ln>
      </dgm:spPr>
      <dgm:t>
        <a:bodyPr/>
        <a:lstStyle/>
        <a:p>
          <a:endParaRPr lang="en-US"/>
        </a:p>
      </dgm:t>
    </dgm:pt>
    <dgm:pt modelId="{3EC9918B-E4F4-4C82-B8BD-62DA43B7248E}" type="pres">
      <dgm:prSet presAssocID="{43B36AFD-4274-407B-B2D3-B04EC273B5C4}" presName="text_4" presStyleLbl="node1" presStyleIdx="3" presStyleCnt="7">
        <dgm:presLayoutVars>
          <dgm:bulletEnabled val="1"/>
        </dgm:presLayoutVars>
      </dgm:prSet>
      <dgm:spPr/>
      <dgm:t>
        <a:bodyPr/>
        <a:lstStyle/>
        <a:p>
          <a:endParaRPr lang="en-US"/>
        </a:p>
      </dgm:t>
    </dgm:pt>
    <dgm:pt modelId="{2CD97E96-4DA6-45E8-A0A6-04A7D2C68FC1}" type="pres">
      <dgm:prSet presAssocID="{43B36AFD-4274-407B-B2D3-B04EC273B5C4}" presName="accent_4" presStyleCnt="0"/>
      <dgm:spPr/>
    </dgm:pt>
    <dgm:pt modelId="{B0CF9695-0D46-4034-A56D-6FD7F460C5D0}" type="pres">
      <dgm:prSet presAssocID="{43B36AFD-4274-407B-B2D3-B04EC273B5C4}" presName="accentRepeatNode" presStyleLbl="solidFgAcc1" presStyleIdx="3" presStyleCnt="7"/>
      <dgm:spPr>
        <a:solidFill>
          <a:srgbClr val="FED000"/>
        </a:solidFill>
        <a:ln>
          <a:solidFill>
            <a:srgbClr val="06478E"/>
          </a:solidFill>
        </a:ln>
      </dgm:spPr>
      <dgm:t>
        <a:bodyPr/>
        <a:lstStyle/>
        <a:p>
          <a:endParaRPr lang="en-US"/>
        </a:p>
      </dgm:t>
    </dgm:pt>
    <dgm:pt modelId="{41967589-1BE9-4B40-A7F9-37A21268AB47}" type="pres">
      <dgm:prSet presAssocID="{725C4338-7334-4A7E-A3F3-7E27E2F22FF1}" presName="text_5" presStyleLbl="node1" presStyleIdx="4" presStyleCnt="7">
        <dgm:presLayoutVars>
          <dgm:bulletEnabled val="1"/>
        </dgm:presLayoutVars>
      </dgm:prSet>
      <dgm:spPr/>
      <dgm:t>
        <a:bodyPr/>
        <a:lstStyle/>
        <a:p>
          <a:endParaRPr lang="en-US"/>
        </a:p>
      </dgm:t>
    </dgm:pt>
    <dgm:pt modelId="{D897600D-CAB2-4C42-B09C-EB4418FED54D}" type="pres">
      <dgm:prSet presAssocID="{725C4338-7334-4A7E-A3F3-7E27E2F22FF1}" presName="accent_5" presStyleCnt="0"/>
      <dgm:spPr/>
    </dgm:pt>
    <dgm:pt modelId="{1F021495-57C2-455E-97F1-D2B9D04B5879}" type="pres">
      <dgm:prSet presAssocID="{725C4338-7334-4A7E-A3F3-7E27E2F22FF1}" presName="accentRepeatNode" presStyleLbl="solidFgAcc1" presStyleIdx="4" presStyleCnt="7"/>
      <dgm:spPr>
        <a:solidFill>
          <a:srgbClr val="FED000"/>
        </a:solidFill>
        <a:ln>
          <a:solidFill>
            <a:srgbClr val="06478E"/>
          </a:solidFill>
        </a:ln>
      </dgm:spPr>
      <dgm:t>
        <a:bodyPr/>
        <a:lstStyle/>
        <a:p>
          <a:endParaRPr lang="en-US"/>
        </a:p>
      </dgm:t>
    </dgm:pt>
    <dgm:pt modelId="{0AE1FE52-9EEE-4257-BFE9-7A45DC185282}" type="pres">
      <dgm:prSet presAssocID="{87A0EADC-56D9-44FC-A608-EB7D265EB8BC}" presName="text_6" presStyleLbl="node1" presStyleIdx="5" presStyleCnt="7">
        <dgm:presLayoutVars>
          <dgm:bulletEnabled val="1"/>
        </dgm:presLayoutVars>
      </dgm:prSet>
      <dgm:spPr/>
      <dgm:t>
        <a:bodyPr/>
        <a:lstStyle/>
        <a:p>
          <a:endParaRPr lang="en-US"/>
        </a:p>
      </dgm:t>
    </dgm:pt>
    <dgm:pt modelId="{13AAB83D-D513-4662-ABE6-415E4BD57141}" type="pres">
      <dgm:prSet presAssocID="{87A0EADC-56D9-44FC-A608-EB7D265EB8BC}" presName="accent_6" presStyleCnt="0"/>
      <dgm:spPr/>
    </dgm:pt>
    <dgm:pt modelId="{AFDEC26C-DFDF-4820-8B7C-A85D1ECAB2E3}" type="pres">
      <dgm:prSet presAssocID="{87A0EADC-56D9-44FC-A608-EB7D265EB8BC}" presName="accentRepeatNode" presStyleLbl="solidFgAcc1" presStyleIdx="5" presStyleCnt="7"/>
      <dgm:spPr>
        <a:solidFill>
          <a:srgbClr val="FED000"/>
        </a:solidFill>
        <a:ln>
          <a:solidFill>
            <a:srgbClr val="06478E"/>
          </a:solidFill>
        </a:ln>
      </dgm:spPr>
      <dgm:t>
        <a:bodyPr/>
        <a:lstStyle/>
        <a:p>
          <a:endParaRPr lang="en-US"/>
        </a:p>
      </dgm:t>
    </dgm:pt>
    <dgm:pt modelId="{60F048C5-5AD5-4E16-915E-D56E80ACD397}" type="pres">
      <dgm:prSet presAssocID="{78E09962-C627-4B96-804F-2745621789FB}" presName="text_7" presStyleLbl="node1" presStyleIdx="6" presStyleCnt="7">
        <dgm:presLayoutVars>
          <dgm:bulletEnabled val="1"/>
        </dgm:presLayoutVars>
      </dgm:prSet>
      <dgm:spPr/>
      <dgm:t>
        <a:bodyPr/>
        <a:lstStyle/>
        <a:p>
          <a:endParaRPr lang="en-US"/>
        </a:p>
      </dgm:t>
    </dgm:pt>
    <dgm:pt modelId="{2752A2B9-7BFD-48B9-8B7C-6572411EEE2D}" type="pres">
      <dgm:prSet presAssocID="{78E09962-C627-4B96-804F-2745621789FB}" presName="accent_7" presStyleCnt="0"/>
      <dgm:spPr/>
    </dgm:pt>
    <dgm:pt modelId="{3126914B-18CA-4B0C-8C7A-D6869C33043C}" type="pres">
      <dgm:prSet presAssocID="{78E09962-C627-4B96-804F-2745621789FB}" presName="accentRepeatNode" presStyleLbl="solidFgAcc1" presStyleIdx="6" presStyleCnt="7"/>
      <dgm:spPr>
        <a:solidFill>
          <a:srgbClr val="FED000"/>
        </a:solidFill>
        <a:ln>
          <a:solidFill>
            <a:srgbClr val="06478E"/>
          </a:solidFill>
        </a:ln>
      </dgm:spPr>
      <dgm:t>
        <a:bodyPr/>
        <a:lstStyle/>
        <a:p>
          <a:endParaRPr lang="en-US"/>
        </a:p>
      </dgm:t>
    </dgm:pt>
  </dgm:ptLst>
  <dgm:cxnLst>
    <dgm:cxn modelId="{0085AAAD-E178-4B4F-8CE5-1EDC725B34D0}" srcId="{8C71186C-C35C-5240-9834-72B9115F78AE}" destId="{090DFCA0-E91A-2C47-8D00-C13A4A48ABB3}" srcOrd="0" destOrd="0" parTransId="{3A227FCB-FA92-514C-9B4C-FB823CAEAA30}" sibTransId="{5488CBDA-B650-504C-BAB2-F473808A1636}"/>
    <dgm:cxn modelId="{F8E236A6-35E1-45BC-B40D-2BE099F2386E}" srcId="{8C71186C-C35C-5240-9834-72B9115F78AE}" destId="{43B36AFD-4274-407B-B2D3-B04EC273B5C4}" srcOrd="3" destOrd="0" parTransId="{08429329-C234-4F3E-99B1-8EF564DF24A6}" sibTransId="{196D256E-9BB2-4212-83E5-57B56EB66A30}"/>
    <dgm:cxn modelId="{3060DC79-E002-459A-BEEF-CFB5E4DEB3F6}" srcId="{8C71186C-C35C-5240-9834-72B9115F78AE}" destId="{2E14F0DB-7A5A-49B8-A653-53E83162EA16}" srcOrd="1" destOrd="0" parTransId="{1ADCF370-A913-4402-8075-46138617BF86}" sibTransId="{E134E526-D4DD-4FA5-9166-3CF02919483F}"/>
    <dgm:cxn modelId="{20115CBD-EC1B-4856-8330-9145833007FB}" type="presOf" srcId="{5488CBDA-B650-504C-BAB2-F473808A1636}" destId="{BFFB0860-8121-43F2-8CBB-F81DCDE12472}" srcOrd="0" destOrd="0" presId="urn:microsoft.com/office/officeart/2008/layout/VerticalCurvedList"/>
    <dgm:cxn modelId="{4DBCC098-E4A7-47D4-9178-9987F3F2F7F2}" type="presOf" srcId="{78E09962-C627-4B96-804F-2745621789FB}" destId="{60F048C5-5AD5-4E16-915E-D56E80ACD397}" srcOrd="0" destOrd="0" presId="urn:microsoft.com/office/officeart/2008/layout/VerticalCurvedList"/>
    <dgm:cxn modelId="{4872C797-2DFF-41D4-87D4-D0DAD82C9FE3}" type="presOf" srcId="{090DFCA0-E91A-2C47-8D00-C13A4A48ABB3}" destId="{C53F45F8-CA93-42E2-8589-B048CBA1F44B}" srcOrd="0" destOrd="0" presId="urn:microsoft.com/office/officeart/2008/layout/VerticalCurvedList"/>
    <dgm:cxn modelId="{69AE2FC9-44A6-4A55-B422-9E66433AFDD2}" type="presOf" srcId="{8C71186C-C35C-5240-9834-72B9115F78AE}" destId="{782BAE9E-1971-446A-AC4F-DD79AD9E8ABF}" srcOrd="0" destOrd="0" presId="urn:microsoft.com/office/officeart/2008/layout/VerticalCurvedList"/>
    <dgm:cxn modelId="{42969A87-350E-4507-818F-9128110BD49B}" type="presOf" srcId="{CDFCA315-9562-4E35-A449-962CFF043B55}" destId="{ED38EB46-91FC-4E83-84FE-55E5379E9699}" srcOrd="0" destOrd="0" presId="urn:microsoft.com/office/officeart/2008/layout/VerticalCurvedList"/>
    <dgm:cxn modelId="{6E82E688-555F-4D67-8CEC-365A4302BF69}" type="presOf" srcId="{2E14F0DB-7A5A-49B8-A653-53E83162EA16}" destId="{04A9C844-F4CE-42B4-BF71-6E863C7C8C8C}" srcOrd="0" destOrd="0" presId="urn:microsoft.com/office/officeart/2008/layout/VerticalCurvedList"/>
    <dgm:cxn modelId="{9ABD9B03-0905-4ABD-B219-FBF5F7B35569}" srcId="{8C71186C-C35C-5240-9834-72B9115F78AE}" destId="{87A0EADC-56D9-44FC-A608-EB7D265EB8BC}" srcOrd="5" destOrd="0" parTransId="{51049074-845D-436B-9DF1-2FC3099F1269}" sibTransId="{27CBB940-516E-47EC-BDFE-7E561635B7ED}"/>
    <dgm:cxn modelId="{5216F6D6-6D32-4F95-A9CA-8EB821DF963D}" srcId="{8C71186C-C35C-5240-9834-72B9115F78AE}" destId="{CDFCA315-9562-4E35-A449-962CFF043B55}" srcOrd="2" destOrd="0" parTransId="{39F7CDF1-544E-4DDE-A90A-CE00355356C4}" sibTransId="{3DD4ABEC-D742-4EC7-B1BA-A8AF824E99FC}"/>
    <dgm:cxn modelId="{D5F20767-96CA-41BC-A5AA-93FA95E52782}" srcId="{8C71186C-C35C-5240-9834-72B9115F78AE}" destId="{78E09962-C627-4B96-804F-2745621789FB}" srcOrd="6" destOrd="0" parTransId="{83E92A4B-C3A6-479C-8246-C8BD3577CCAE}" sibTransId="{85A9AD2A-F181-457A-827E-F7495B574528}"/>
    <dgm:cxn modelId="{FD4C8495-1BBC-4F94-90A5-41F8BF2A8C5F}" type="presOf" srcId="{87A0EADC-56D9-44FC-A608-EB7D265EB8BC}" destId="{0AE1FE52-9EEE-4257-BFE9-7A45DC185282}" srcOrd="0" destOrd="0" presId="urn:microsoft.com/office/officeart/2008/layout/VerticalCurvedList"/>
    <dgm:cxn modelId="{CD87DB98-0B53-49F0-9A6A-4ACC04B5CD10}" type="presOf" srcId="{725C4338-7334-4A7E-A3F3-7E27E2F22FF1}" destId="{41967589-1BE9-4B40-A7F9-37A21268AB47}" srcOrd="0" destOrd="0" presId="urn:microsoft.com/office/officeart/2008/layout/VerticalCurvedList"/>
    <dgm:cxn modelId="{DA586928-4E16-45A5-AD31-76C67EDC0365}" type="presOf" srcId="{43B36AFD-4274-407B-B2D3-B04EC273B5C4}" destId="{3EC9918B-E4F4-4C82-B8BD-62DA43B7248E}" srcOrd="0" destOrd="0" presId="urn:microsoft.com/office/officeart/2008/layout/VerticalCurvedList"/>
    <dgm:cxn modelId="{BD1B9DA7-B0E5-424D-BA44-BE31C832A321}" srcId="{8C71186C-C35C-5240-9834-72B9115F78AE}" destId="{725C4338-7334-4A7E-A3F3-7E27E2F22FF1}" srcOrd="4" destOrd="0" parTransId="{210F2456-2A4C-4277-86FF-AE95CAE24568}" sibTransId="{0917EC9D-6824-4C80-A463-498E17F9A166}"/>
    <dgm:cxn modelId="{1C35B5A9-F31F-4F0A-8DA9-36D6985B5451}" type="presParOf" srcId="{782BAE9E-1971-446A-AC4F-DD79AD9E8ABF}" destId="{5E39C377-A60F-4465-B3B5-B47BFCBECFC5}" srcOrd="0" destOrd="0" presId="urn:microsoft.com/office/officeart/2008/layout/VerticalCurvedList"/>
    <dgm:cxn modelId="{E110D941-4A65-4156-A355-F4776B565AE6}" type="presParOf" srcId="{5E39C377-A60F-4465-B3B5-B47BFCBECFC5}" destId="{5E2CE7C4-0E66-4754-864E-501CC82102F1}" srcOrd="0" destOrd="0" presId="urn:microsoft.com/office/officeart/2008/layout/VerticalCurvedList"/>
    <dgm:cxn modelId="{1730E5AD-EE8B-44D5-B5CC-73954C20C478}" type="presParOf" srcId="{5E2CE7C4-0E66-4754-864E-501CC82102F1}" destId="{9C1FB5C2-1998-4CC0-8370-CCC79FBAFC53}" srcOrd="0" destOrd="0" presId="urn:microsoft.com/office/officeart/2008/layout/VerticalCurvedList"/>
    <dgm:cxn modelId="{754A3020-032C-4C41-A78D-1AF306631055}" type="presParOf" srcId="{5E2CE7C4-0E66-4754-864E-501CC82102F1}" destId="{BFFB0860-8121-43F2-8CBB-F81DCDE12472}" srcOrd="1" destOrd="0" presId="urn:microsoft.com/office/officeart/2008/layout/VerticalCurvedList"/>
    <dgm:cxn modelId="{9D0E13D3-1A58-4DC3-967F-8621BAB7ED40}" type="presParOf" srcId="{5E2CE7C4-0E66-4754-864E-501CC82102F1}" destId="{43D5A10D-0C5A-40F0-89C9-43072466DA3B}" srcOrd="2" destOrd="0" presId="urn:microsoft.com/office/officeart/2008/layout/VerticalCurvedList"/>
    <dgm:cxn modelId="{603EDB7E-FA47-4C79-870B-7A3E359EB7AF}" type="presParOf" srcId="{5E2CE7C4-0E66-4754-864E-501CC82102F1}" destId="{D3A840BD-7884-4C91-A1F0-629F0907B3BD}" srcOrd="3" destOrd="0" presId="urn:microsoft.com/office/officeart/2008/layout/VerticalCurvedList"/>
    <dgm:cxn modelId="{EDC851D1-ABEA-4FA2-9A3D-FEA6E586E643}" type="presParOf" srcId="{5E39C377-A60F-4465-B3B5-B47BFCBECFC5}" destId="{C53F45F8-CA93-42E2-8589-B048CBA1F44B}" srcOrd="1" destOrd="0" presId="urn:microsoft.com/office/officeart/2008/layout/VerticalCurvedList"/>
    <dgm:cxn modelId="{5EA9FA16-F066-4183-BF72-2BC48D05FE2A}" type="presParOf" srcId="{5E39C377-A60F-4465-B3B5-B47BFCBECFC5}" destId="{504F65D1-C374-48A4-8F4B-7B47155BACC0}" srcOrd="2" destOrd="0" presId="urn:microsoft.com/office/officeart/2008/layout/VerticalCurvedList"/>
    <dgm:cxn modelId="{7B349266-8018-4B6B-8712-66750DB25C91}" type="presParOf" srcId="{504F65D1-C374-48A4-8F4B-7B47155BACC0}" destId="{1694939A-87FD-4118-A077-44925629AB07}" srcOrd="0" destOrd="0" presId="urn:microsoft.com/office/officeart/2008/layout/VerticalCurvedList"/>
    <dgm:cxn modelId="{6B3A5A6E-E60C-456D-8474-3362FC21E57B}" type="presParOf" srcId="{5E39C377-A60F-4465-B3B5-B47BFCBECFC5}" destId="{04A9C844-F4CE-42B4-BF71-6E863C7C8C8C}" srcOrd="3" destOrd="0" presId="urn:microsoft.com/office/officeart/2008/layout/VerticalCurvedList"/>
    <dgm:cxn modelId="{173907F3-D499-470E-8BDF-AA14B518C6B1}" type="presParOf" srcId="{5E39C377-A60F-4465-B3B5-B47BFCBECFC5}" destId="{66EC2A6F-87C3-4874-AF2D-77F0886CDE05}" srcOrd="4" destOrd="0" presId="urn:microsoft.com/office/officeart/2008/layout/VerticalCurvedList"/>
    <dgm:cxn modelId="{AE0AE977-AEE1-4A89-8F88-30D4691423B5}" type="presParOf" srcId="{66EC2A6F-87C3-4874-AF2D-77F0886CDE05}" destId="{DFBF7759-D0FA-431C-89D2-FCCD10AC5943}" srcOrd="0" destOrd="0" presId="urn:microsoft.com/office/officeart/2008/layout/VerticalCurvedList"/>
    <dgm:cxn modelId="{DDC44C38-3B57-47C2-AE56-7FF75CD70964}" type="presParOf" srcId="{5E39C377-A60F-4465-B3B5-B47BFCBECFC5}" destId="{ED38EB46-91FC-4E83-84FE-55E5379E9699}" srcOrd="5" destOrd="0" presId="urn:microsoft.com/office/officeart/2008/layout/VerticalCurvedList"/>
    <dgm:cxn modelId="{108991D1-C763-43B4-8412-9DDB8AD2D1E5}" type="presParOf" srcId="{5E39C377-A60F-4465-B3B5-B47BFCBECFC5}" destId="{44F7AE55-2C58-41AA-802B-645CD906910E}" srcOrd="6" destOrd="0" presId="urn:microsoft.com/office/officeart/2008/layout/VerticalCurvedList"/>
    <dgm:cxn modelId="{0E127CBE-2C08-4F39-A443-48632D81B7FC}" type="presParOf" srcId="{44F7AE55-2C58-41AA-802B-645CD906910E}" destId="{9E76997F-735B-4DAB-9BEB-FBF0F23309CC}" srcOrd="0" destOrd="0" presId="urn:microsoft.com/office/officeart/2008/layout/VerticalCurvedList"/>
    <dgm:cxn modelId="{747EA07B-E3EC-4F80-8127-CAE10523E1AE}" type="presParOf" srcId="{5E39C377-A60F-4465-B3B5-B47BFCBECFC5}" destId="{3EC9918B-E4F4-4C82-B8BD-62DA43B7248E}" srcOrd="7" destOrd="0" presId="urn:microsoft.com/office/officeart/2008/layout/VerticalCurvedList"/>
    <dgm:cxn modelId="{5191A6AE-182D-4EB4-8384-830740F9CC6C}" type="presParOf" srcId="{5E39C377-A60F-4465-B3B5-B47BFCBECFC5}" destId="{2CD97E96-4DA6-45E8-A0A6-04A7D2C68FC1}" srcOrd="8" destOrd="0" presId="urn:microsoft.com/office/officeart/2008/layout/VerticalCurvedList"/>
    <dgm:cxn modelId="{0AE018AB-E145-44A8-9AA0-674429A6D709}" type="presParOf" srcId="{2CD97E96-4DA6-45E8-A0A6-04A7D2C68FC1}" destId="{B0CF9695-0D46-4034-A56D-6FD7F460C5D0}" srcOrd="0" destOrd="0" presId="urn:microsoft.com/office/officeart/2008/layout/VerticalCurvedList"/>
    <dgm:cxn modelId="{1554F8BD-2052-4402-9456-8DE6AFF67E4B}" type="presParOf" srcId="{5E39C377-A60F-4465-B3B5-B47BFCBECFC5}" destId="{41967589-1BE9-4B40-A7F9-37A21268AB47}" srcOrd="9" destOrd="0" presId="urn:microsoft.com/office/officeart/2008/layout/VerticalCurvedList"/>
    <dgm:cxn modelId="{15D150F6-5495-4246-A4C1-BF5ED93898D0}" type="presParOf" srcId="{5E39C377-A60F-4465-B3B5-B47BFCBECFC5}" destId="{D897600D-CAB2-4C42-B09C-EB4418FED54D}" srcOrd="10" destOrd="0" presId="urn:microsoft.com/office/officeart/2008/layout/VerticalCurvedList"/>
    <dgm:cxn modelId="{91087F90-B51F-484E-8453-A967A82BC431}" type="presParOf" srcId="{D897600D-CAB2-4C42-B09C-EB4418FED54D}" destId="{1F021495-57C2-455E-97F1-D2B9D04B5879}" srcOrd="0" destOrd="0" presId="urn:microsoft.com/office/officeart/2008/layout/VerticalCurvedList"/>
    <dgm:cxn modelId="{446C6B71-9078-4C38-8DEC-448202DECD51}" type="presParOf" srcId="{5E39C377-A60F-4465-B3B5-B47BFCBECFC5}" destId="{0AE1FE52-9EEE-4257-BFE9-7A45DC185282}" srcOrd="11" destOrd="0" presId="urn:microsoft.com/office/officeart/2008/layout/VerticalCurvedList"/>
    <dgm:cxn modelId="{695BE896-B7BA-422C-9D0E-B9D11696BF36}" type="presParOf" srcId="{5E39C377-A60F-4465-B3B5-B47BFCBECFC5}" destId="{13AAB83D-D513-4662-ABE6-415E4BD57141}" srcOrd="12" destOrd="0" presId="urn:microsoft.com/office/officeart/2008/layout/VerticalCurvedList"/>
    <dgm:cxn modelId="{D76086C5-17D0-4216-B51E-8F4CDE883643}" type="presParOf" srcId="{13AAB83D-D513-4662-ABE6-415E4BD57141}" destId="{AFDEC26C-DFDF-4820-8B7C-A85D1ECAB2E3}" srcOrd="0" destOrd="0" presId="urn:microsoft.com/office/officeart/2008/layout/VerticalCurvedList"/>
    <dgm:cxn modelId="{EB6B6B3A-1721-4974-94A9-13AD184EFCEB}" type="presParOf" srcId="{5E39C377-A60F-4465-B3B5-B47BFCBECFC5}" destId="{60F048C5-5AD5-4E16-915E-D56E80ACD397}" srcOrd="13" destOrd="0" presId="urn:microsoft.com/office/officeart/2008/layout/VerticalCurvedList"/>
    <dgm:cxn modelId="{81F28B41-3228-4D87-8B09-BA87EFE964AD}" type="presParOf" srcId="{5E39C377-A60F-4465-B3B5-B47BFCBECFC5}" destId="{2752A2B9-7BFD-48B9-8B7C-6572411EEE2D}" srcOrd="14" destOrd="0" presId="urn:microsoft.com/office/officeart/2008/layout/VerticalCurvedList"/>
    <dgm:cxn modelId="{D87958E7-812B-49AD-9E62-68B769E34049}" type="presParOf" srcId="{2752A2B9-7BFD-48B9-8B7C-6572411EEE2D}" destId="{3126914B-18CA-4B0C-8C7A-D6869C33043C}" srcOrd="0" destOrd="0" presId="urn:microsoft.com/office/officeart/2008/layout/VerticalCurvedList"/>
  </dgm:cxnLst>
  <dgm:bg>
    <a:solidFill>
      <a:srgbClr val="06478E"/>
    </a:solidFill>
  </dgm:bg>
  <dgm:whole>
    <a:ln>
      <a:solidFill>
        <a:srgbClr val="06478E"/>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EED0A1-C2CB-456D-973A-11FA1AD8D839}"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GB"/>
        </a:p>
      </dgm:t>
    </dgm:pt>
    <dgm:pt modelId="{560BB331-7064-41C7-B9FF-6BFDA67826F0}">
      <dgm:prSet custT="1"/>
      <dgm:spPr>
        <a:solidFill>
          <a:srgbClr val="929ACE"/>
        </a:solidFill>
      </dgm:spPr>
      <dgm:t>
        <a:bodyPr/>
        <a:lstStyle/>
        <a:p>
          <a:pPr algn="ctr" rtl="0"/>
          <a:r>
            <a:rPr lang="en-US" sz="1800" noProof="0" dirty="0" smtClean="0"/>
            <a:t>Minimum number of datasets from EU Open Data Portal </a:t>
          </a:r>
          <a:endParaRPr lang="en-US" sz="1800" noProof="0" dirty="0"/>
        </a:p>
      </dgm:t>
    </dgm:pt>
    <dgm:pt modelId="{2E654623-7E9E-4E2C-8D4A-3AAC6C67726E}" type="parTrans" cxnId="{6B3153A1-8C44-4841-9BB9-368E802FBEA9}">
      <dgm:prSet/>
      <dgm:spPr/>
      <dgm:t>
        <a:bodyPr/>
        <a:lstStyle/>
        <a:p>
          <a:endParaRPr lang="en-GB"/>
        </a:p>
      </dgm:t>
    </dgm:pt>
    <dgm:pt modelId="{75CD444A-9EF7-44C9-9CBC-6139F5EB26E3}" type="sibTrans" cxnId="{6B3153A1-8C44-4841-9BB9-368E802FBEA9}">
      <dgm:prSet/>
      <dgm:spPr/>
      <dgm:t>
        <a:bodyPr/>
        <a:lstStyle/>
        <a:p>
          <a:endParaRPr lang="en-GB"/>
        </a:p>
      </dgm:t>
    </dgm:pt>
    <dgm:pt modelId="{A9C36429-3982-4196-A3FC-374731A53967}" type="pres">
      <dgm:prSet presAssocID="{B3EED0A1-C2CB-456D-973A-11FA1AD8D839}" presName="linear" presStyleCnt="0">
        <dgm:presLayoutVars>
          <dgm:animLvl val="lvl"/>
          <dgm:resizeHandles val="exact"/>
        </dgm:presLayoutVars>
      </dgm:prSet>
      <dgm:spPr/>
      <dgm:t>
        <a:bodyPr/>
        <a:lstStyle/>
        <a:p>
          <a:endParaRPr lang="fr-BE"/>
        </a:p>
      </dgm:t>
    </dgm:pt>
    <dgm:pt modelId="{C55E0607-FB78-4F6B-BB28-EF311220B295}" type="pres">
      <dgm:prSet presAssocID="{560BB331-7064-41C7-B9FF-6BFDA67826F0}" presName="parentText" presStyleLbl="node1" presStyleIdx="0" presStyleCnt="1" custLinFactNeighborX="-21718" custLinFactNeighborY="-1213">
        <dgm:presLayoutVars>
          <dgm:chMax val="0"/>
          <dgm:bulletEnabled val="1"/>
        </dgm:presLayoutVars>
      </dgm:prSet>
      <dgm:spPr/>
      <dgm:t>
        <a:bodyPr/>
        <a:lstStyle/>
        <a:p>
          <a:endParaRPr lang="fr-BE"/>
        </a:p>
      </dgm:t>
    </dgm:pt>
  </dgm:ptLst>
  <dgm:cxnLst>
    <dgm:cxn modelId="{A6098082-0BED-4008-B8A4-41472D40FAFE}" type="presOf" srcId="{560BB331-7064-41C7-B9FF-6BFDA67826F0}" destId="{C55E0607-FB78-4F6B-BB28-EF311220B295}" srcOrd="0" destOrd="0" presId="urn:microsoft.com/office/officeart/2005/8/layout/vList2"/>
    <dgm:cxn modelId="{6B3153A1-8C44-4841-9BB9-368E802FBEA9}" srcId="{B3EED0A1-C2CB-456D-973A-11FA1AD8D839}" destId="{560BB331-7064-41C7-B9FF-6BFDA67826F0}" srcOrd="0" destOrd="0" parTransId="{2E654623-7E9E-4E2C-8D4A-3AAC6C67726E}" sibTransId="{75CD444A-9EF7-44C9-9CBC-6139F5EB26E3}"/>
    <dgm:cxn modelId="{3EA51043-55AD-467A-B9D8-B06B75BA2458}" type="presOf" srcId="{B3EED0A1-C2CB-456D-973A-11FA1AD8D839}" destId="{A9C36429-3982-4196-A3FC-374731A53967}" srcOrd="0" destOrd="0" presId="urn:microsoft.com/office/officeart/2005/8/layout/vList2"/>
    <dgm:cxn modelId="{40DA8FF5-2E24-4D70-A6CE-B0E2D12CBAE5}" type="presParOf" srcId="{A9C36429-3982-4196-A3FC-374731A53967}" destId="{C55E0607-FB78-4F6B-BB28-EF311220B29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E567FB2-B716-4E3B-9D3A-DE1C85BB5C5C}"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GB"/>
        </a:p>
      </dgm:t>
    </dgm:pt>
    <dgm:pt modelId="{5F1BE0A6-4130-42C7-80AC-DB4F5CE95C58}">
      <dgm:prSet custT="1"/>
      <dgm:spPr>
        <a:solidFill>
          <a:srgbClr val="E27C8A"/>
        </a:solidFill>
      </dgm:spPr>
      <dgm:t>
        <a:bodyPr/>
        <a:lstStyle/>
        <a:p>
          <a:pPr algn="ctr" rtl="0"/>
          <a:r>
            <a:rPr lang="fr-BE" sz="1800" b="1" dirty="0" smtClean="0"/>
            <a:t>1</a:t>
          </a:r>
          <a:endParaRPr lang="en-GB" sz="1800" b="1" dirty="0"/>
        </a:p>
      </dgm:t>
    </dgm:pt>
    <dgm:pt modelId="{D916300C-A78A-472D-B6EE-637A4166E010}" type="parTrans" cxnId="{3F61471E-0259-48EF-BDBD-A5D54997C6ED}">
      <dgm:prSet/>
      <dgm:spPr/>
      <dgm:t>
        <a:bodyPr/>
        <a:lstStyle/>
        <a:p>
          <a:endParaRPr lang="en-GB"/>
        </a:p>
      </dgm:t>
    </dgm:pt>
    <dgm:pt modelId="{FC053B2F-84B9-45AE-AEBC-1DA8D1035FFC}" type="sibTrans" cxnId="{3F61471E-0259-48EF-BDBD-A5D54997C6ED}">
      <dgm:prSet/>
      <dgm:spPr/>
      <dgm:t>
        <a:bodyPr/>
        <a:lstStyle/>
        <a:p>
          <a:endParaRPr lang="en-GB"/>
        </a:p>
      </dgm:t>
    </dgm:pt>
    <dgm:pt modelId="{DA224AF0-01FF-46B3-B56A-2918029FB346}" type="pres">
      <dgm:prSet presAssocID="{EE567FB2-B716-4E3B-9D3A-DE1C85BB5C5C}" presName="linear" presStyleCnt="0">
        <dgm:presLayoutVars>
          <dgm:animLvl val="lvl"/>
          <dgm:resizeHandles val="exact"/>
        </dgm:presLayoutVars>
      </dgm:prSet>
      <dgm:spPr/>
      <dgm:t>
        <a:bodyPr/>
        <a:lstStyle/>
        <a:p>
          <a:endParaRPr lang="fr-BE"/>
        </a:p>
      </dgm:t>
    </dgm:pt>
    <dgm:pt modelId="{F3AC99F6-2F99-4033-A09A-F383870EFC53}" type="pres">
      <dgm:prSet presAssocID="{5F1BE0A6-4130-42C7-80AC-DB4F5CE95C58}" presName="parentText" presStyleLbl="node1" presStyleIdx="0" presStyleCnt="1" custLinFactNeighborY="30603">
        <dgm:presLayoutVars>
          <dgm:chMax val="0"/>
          <dgm:bulletEnabled val="1"/>
        </dgm:presLayoutVars>
      </dgm:prSet>
      <dgm:spPr/>
      <dgm:t>
        <a:bodyPr/>
        <a:lstStyle/>
        <a:p>
          <a:endParaRPr lang="fr-BE"/>
        </a:p>
      </dgm:t>
    </dgm:pt>
  </dgm:ptLst>
  <dgm:cxnLst>
    <dgm:cxn modelId="{5ACD43B1-1095-4DF9-B3E7-34D7DB4022A8}" type="presOf" srcId="{5F1BE0A6-4130-42C7-80AC-DB4F5CE95C58}" destId="{F3AC99F6-2F99-4033-A09A-F383870EFC53}" srcOrd="0" destOrd="0" presId="urn:microsoft.com/office/officeart/2005/8/layout/vList2"/>
    <dgm:cxn modelId="{23E969B3-BD1A-49C3-BF98-C78DB35DCC5A}" type="presOf" srcId="{EE567FB2-B716-4E3B-9D3A-DE1C85BB5C5C}" destId="{DA224AF0-01FF-46B3-B56A-2918029FB346}" srcOrd="0" destOrd="0" presId="urn:microsoft.com/office/officeart/2005/8/layout/vList2"/>
    <dgm:cxn modelId="{3F61471E-0259-48EF-BDBD-A5D54997C6ED}" srcId="{EE567FB2-B716-4E3B-9D3A-DE1C85BB5C5C}" destId="{5F1BE0A6-4130-42C7-80AC-DB4F5CE95C58}" srcOrd="0" destOrd="0" parTransId="{D916300C-A78A-472D-B6EE-637A4166E010}" sibTransId="{FC053B2F-84B9-45AE-AEBC-1DA8D1035FFC}"/>
    <dgm:cxn modelId="{2A4108BC-AECA-41E9-A6A1-761C37BFF786}" type="presParOf" srcId="{DA224AF0-01FF-46B3-B56A-2918029FB346}" destId="{F3AC99F6-2F99-4033-A09A-F383870EFC53}"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3EED0A1-C2CB-456D-973A-11FA1AD8D839}"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GB"/>
        </a:p>
      </dgm:t>
    </dgm:pt>
    <dgm:pt modelId="{560BB331-7064-41C7-B9FF-6BFDA67826F0}">
      <dgm:prSet custT="1"/>
      <dgm:spPr>
        <a:solidFill>
          <a:srgbClr val="929ACE"/>
        </a:solidFill>
      </dgm:spPr>
      <dgm:t>
        <a:bodyPr/>
        <a:lstStyle/>
        <a:p>
          <a:pPr algn="ctr" rtl="0"/>
          <a:r>
            <a:rPr lang="fr-BE" sz="1800" dirty="0" smtClean="0"/>
            <a:t>Applications </a:t>
          </a:r>
          <a:r>
            <a:rPr lang="en-US" sz="1800" noProof="0" dirty="0" smtClean="0"/>
            <a:t>submitted</a:t>
          </a:r>
          <a:endParaRPr lang="en-US" sz="1800" noProof="0" dirty="0"/>
        </a:p>
      </dgm:t>
    </dgm:pt>
    <dgm:pt modelId="{2E654623-7E9E-4E2C-8D4A-3AAC6C67726E}" type="parTrans" cxnId="{6B3153A1-8C44-4841-9BB9-368E802FBEA9}">
      <dgm:prSet/>
      <dgm:spPr/>
      <dgm:t>
        <a:bodyPr/>
        <a:lstStyle/>
        <a:p>
          <a:endParaRPr lang="en-GB"/>
        </a:p>
      </dgm:t>
    </dgm:pt>
    <dgm:pt modelId="{75CD444A-9EF7-44C9-9CBC-6139F5EB26E3}" type="sibTrans" cxnId="{6B3153A1-8C44-4841-9BB9-368E802FBEA9}">
      <dgm:prSet/>
      <dgm:spPr/>
      <dgm:t>
        <a:bodyPr/>
        <a:lstStyle/>
        <a:p>
          <a:endParaRPr lang="en-GB"/>
        </a:p>
      </dgm:t>
    </dgm:pt>
    <dgm:pt modelId="{A9C36429-3982-4196-A3FC-374731A53967}" type="pres">
      <dgm:prSet presAssocID="{B3EED0A1-C2CB-456D-973A-11FA1AD8D839}" presName="linear" presStyleCnt="0">
        <dgm:presLayoutVars>
          <dgm:animLvl val="lvl"/>
          <dgm:resizeHandles val="exact"/>
        </dgm:presLayoutVars>
      </dgm:prSet>
      <dgm:spPr/>
      <dgm:t>
        <a:bodyPr/>
        <a:lstStyle/>
        <a:p>
          <a:endParaRPr lang="fr-BE"/>
        </a:p>
      </dgm:t>
    </dgm:pt>
    <dgm:pt modelId="{C55E0607-FB78-4F6B-BB28-EF311220B295}" type="pres">
      <dgm:prSet presAssocID="{560BB331-7064-41C7-B9FF-6BFDA67826F0}" presName="parentText" presStyleLbl="node1" presStyleIdx="0" presStyleCnt="1" custLinFactX="68966" custLinFactNeighborX="100000" custLinFactNeighborY="-1580">
        <dgm:presLayoutVars>
          <dgm:chMax val="0"/>
          <dgm:bulletEnabled val="1"/>
        </dgm:presLayoutVars>
      </dgm:prSet>
      <dgm:spPr/>
      <dgm:t>
        <a:bodyPr/>
        <a:lstStyle/>
        <a:p>
          <a:endParaRPr lang="en-GB"/>
        </a:p>
      </dgm:t>
    </dgm:pt>
  </dgm:ptLst>
  <dgm:cxnLst>
    <dgm:cxn modelId="{5E2E48ED-2D00-4FCE-AD13-885867DD4A41}" type="presOf" srcId="{B3EED0A1-C2CB-456D-973A-11FA1AD8D839}" destId="{A9C36429-3982-4196-A3FC-374731A53967}" srcOrd="0" destOrd="0" presId="urn:microsoft.com/office/officeart/2005/8/layout/vList2"/>
    <dgm:cxn modelId="{6B3153A1-8C44-4841-9BB9-368E802FBEA9}" srcId="{B3EED0A1-C2CB-456D-973A-11FA1AD8D839}" destId="{560BB331-7064-41C7-B9FF-6BFDA67826F0}" srcOrd="0" destOrd="0" parTransId="{2E654623-7E9E-4E2C-8D4A-3AAC6C67726E}" sibTransId="{75CD444A-9EF7-44C9-9CBC-6139F5EB26E3}"/>
    <dgm:cxn modelId="{E611C692-E71B-46AB-8143-D0AE98467C69}" type="presOf" srcId="{560BB331-7064-41C7-B9FF-6BFDA67826F0}" destId="{C55E0607-FB78-4F6B-BB28-EF311220B295}" srcOrd="0" destOrd="0" presId="urn:microsoft.com/office/officeart/2005/8/layout/vList2"/>
    <dgm:cxn modelId="{0B1A0429-FB4D-49DC-B6FD-1C984F6336BE}" type="presParOf" srcId="{A9C36429-3982-4196-A3FC-374731A53967}" destId="{C55E0607-FB78-4F6B-BB28-EF311220B295}"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E567FB2-B716-4E3B-9D3A-DE1C85BB5C5C}"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GB"/>
        </a:p>
      </dgm:t>
    </dgm:pt>
    <dgm:pt modelId="{5F1BE0A6-4130-42C7-80AC-DB4F5CE95C58}">
      <dgm:prSet custT="1"/>
      <dgm:spPr>
        <a:solidFill>
          <a:srgbClr val="E27C8A"/>
        </a:solidFill>
      </dgm:spPr>
      <dgm:t>
        <a:bodyPr/>
        <a:lstStyle/>
        <a:p>
          <a:pPr algn="ctr" rtl="0"/>
          <a:r>
            <a:rPr lang="fr-BE" sz="1800" b="1" dirty="0" smtClean="0"/>
            <a:t>34</a:t>
          </a:r>
          <a:endParaRPr lang="en-GB" sz="1800" b="1" dirty="0"/>
        </a:p>
      </dgm:t>
    </dgm:pt>
    <dgm:pt modelId="{D916300C-A78A-472D-B6EE-637A4166E010}" type="parTrans" cxnId="{3F61471E-0259-48EF-BDBD-A5D54997C6ED}">
      <dgm:prSet/>
      <dgm:spPr/>
      <dgm:t>
        <a:bodyPr/>
        <a:lstStyle/>
        <a:p>
          <a:endParaRPr lang="en-GB"/>
        </a:p>
      </dgm:t>
    </dgm:pt>
    <dgm:pt modelId="{FC053B2F-84B9-45AE-AEBC-1DA8D1035FFC}" type="sibTrans" cxnId="{3F61471E-0259-48EF-BDBD-A5D54997C6ED}">
      <dgm:prSet/>
      <dgm:spPr/>
      <dgm:t>
        <a:bodyPr/>
        <a:lstStyle/>
        <a:p>
          <a:endParaRPr lang="en-GB"/>
        </a:p>
      </dgm:t>
    </dgm:pt>
    <dgm:pt modelId="{DA224AF0-01FF-46B3-B56A-2918029FB346}" type="pres">
      <dgm:prSet presAssocID="{EE567FB2-B716-4E3B-9D3A-DE1C85BB5C5C}" presName="linear" presStyleCnt="0">
        <dgm:presLayoutVars>
          <dgm:animLvl val="lvl"/>
          <dgm:resizeHandles val="exact"/>
        </dgm:presLayoutVars>
      </dgm:prSet>
      <dgm:spPr/>
      <dgm:t>
        <a:bodyPr/>
        <a:lstStyle/>
        <a:p>
          <a:endParaRPr lang="fr-BE"/>
        </a:p>
      </dgm:t>
    </dgm:pt>
    <dgm:pt modelId="{F3AC99F6-2F99-4033-A09A-F383870EFC53}" type="pres">
      <dgm:prSet presAssocID="{5F1BE0A6-4130-42C7-80AC-DB4F5CE95C58}" presName="parentText" presStyleLbl="node1" presStyleIdx="0" presStyleCnt="1" custLinFactNeighborY="-14110">
        <dgm:presLayoutVars>
          <dgm:chMax val="0"/>
          <dgm:bulletEnabled val="1"/>
        </dgm:presLayoutVars>
      </dgm:prSet>
      <dgm:spPr/>
      <dgm:t>
        <a:bodyPr/>
        <a:lstStyle/>
        <a:p>
          <a:endParaRPr lang="fr-BE"/>
        </a:p>
      </dgm:t>
    </dgm:pt>
  </dgm:ptLst>
  <dgm:cxnLst>
    <dgm:cxn modelId="{8D598399-95E2-4E90-A6AB-2EC603C6E1FD}" type="presOf" srcId="{EE567FB2-B716-4E3B-9D3A-DE1C85BB5C5C}" destId="{DA224AF0-01FF-46B3-B56A-2918029FB346}" srcOrd="0" destOrd="0" presId="urn:microsoft.com/office/officeart/2005/8/layout/vList2"/>
    <dgm:cxn modelId="{BF30894E-63CF-49FC-AEE7-F67095F652AC}" type="presOf" srcId="{5F1BE0A6-4130-42C7-80AC-DB4F5CE95C58}" destId="{F3AC99F6-2F99-4033-A09A-F383870EFC53}" srcOrd="0" destOrd="0" presId="urn:microsoft.com/office/officeart/2005/8/layout/vList2"/>
    <dgm:cxn modelId="{3F61471E-0259-48EF-BDBD-A5D54997C6ED}" srcId="{EE567FB2-B716-4E3B-9D3A-DE1C85BB5C5C}" destId="{5F1BE0A6-4130-42C7-80AC-DB4F5CE95C58}" srcOrd="0" destOrd="0" parTransId="{D916300C-A78A-472D-B6EE-637A4166E010}" sibTransId="{FC053B2F-84B9-45AE-AEBC-1DA8D1035FFC}"/>
    <dgm:cxn modelId="{D0D14438-93ED-46A9-A2C7-48DC3E0A859B}" type="presParOf" srcId="{DA224AF0-01FF-46B3-B56A-2918029FB346}" destId="{F3AC99F6-2F99-4033-A09A-F383870EFC53}" srcOrd="0"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E0607-FB78-4F6B-BB28-EF311220B295}">
      <dsp:nvSpPr>
        <dsp:cNvPr id="0" name=""/>
        <dsp:cNvSpPr/>
      </dsp:nvSpPr>
      <dsp:spPr>
        <a:xfrm>
          <a:off x="0" y="0"/>
          <a:ext cx="2305755" cy="1198080"/>
        </a:xfrm>
        <a:prstGeom prst="roundRect">
          <a:avLst/>
        </a:prstGeom>
        <a:solidFill>
          <a:srgbClr val="929A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noProof="0" dirty="0" smtClean="0"/>
            <a:t>Finalists invited to Brussels</a:t>
          </a:r>
          <a:endParaRPr lang="en-US" sz="1800" kern="1200" noProof="0" dirty="0"/>
        </a:p>
      </dsp:txBody>
      <dsp:txXfrm>
        <a:off x="58485" y="58485"/>
        <a:ext cx="2188785" cy="108111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C99F6-2F99-4033-A09A-F383870EFC53}">
      <dsp:nvSpPr>
        <dsp:cNvPr id="0" name=""/>
        <dsp:cNvSpPr/>
      </dsp:nvSpPr>
      <dsp:spPr>
        <a:xfrm>
          <a:off x="0" y="6903"/>
          <a:ext cx="874597" cy="748800"/>
        </a:xfrm>
        <a:prstGeom prst="roundRect">
          <a:avLst/>
        </a:prstGeom>
        <a:solidFill>
          <a:srgbClr val="E27C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fr-BE" sz="1800" b="1" kern="1200" dirty="0" smtClean="0"/>
            <a:t>10</a:t>
          </a:r>
          <a:endParaRPr lang="en-GB" sz="1800" b="1" kern="1200" dirty="0"/>
        </a:p>
      </dsp:txBody>
      <dsp:txXfrm>
        <a:off x="36553" y="43456"/>
        <a:ext cx="801491" cy="675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812C5-8D10-4368-9641-6015BB36A9A9}">
      <dsp:nvSpPr>
        <dsp:cNvPr id="0" name=""/>
        <dsp:cNvSpPr/>
      </dsp:nvSpPr>
      <dsp:spPr>
        <a:xfrm>
          <a:off x="27701" y="4292"/>
          <a:ext cx="2348076" cy="1174038"/>
        </a:xfrm>
        <a:prstGeom prst="roundRect">
          <a:avLst>
            <a:gd name="adj" fmla="val 10000"/>
          </a:avLst>
        </a:prstGeom>
        <a:solidFill>
          <a:srgbClr val="929ACE"/>
        </a:solidFill>
        <a:ln w="25400" cap="flat" cmpd="sng" algn="ctr">
          <a:solidFill>
            <a:srgbClr val="929AC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i="0" kern="1200" dirty="0" smtClean="0">
              <a:ln/>
            </a:rPr>
            <a:t>Foster economic activity, jobs and growth</a:t>
          </a:r>
        </a:p>
      </dsp:txBody>
      <dsp:txXfrm>
        <a:off x="62087" y="38678"/>
        <a:ext cx="2279304" cy="1105266"/>
      </dsp:txXfrm>
    </dsp:sp>
    <dsp:sp modelId="{866BA574-0A72-4C71-A115-7A755D2EA8A2}">
      <dsp:nvSpPr>
        <dsp:cNvPr id="0" name=""/>
        <dsp:cNvSpPr/>
      </dsp:nvSpPr>
      <dsp:spPr>
        <a:xfrm>
          <a:off x="262508" y="1178330"/>
          <a:ext cx="208109" cy="1375279"/>
        </a:xfrm>
        <a:custGeom>
          <a:avLst/>
          <a:gdLst/>
          <a:ahLst/>
          <a:cxnLst/>
          <a:rect l="0" t="0" r="0" b="0"/>
          <a:pathLst>
            <a:path>
              <a:moveTo>
                <a:pt x="0" y="0"/>
              </a:moveTo>
              <a:lnTo>
                <a:pt x="0" y="1375279"/>
              </a:lnTo>
              <a:lnTo>
                <a:pt x="208109" y="13752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C2C01C-30A2-40E9-8DDD-5B76D7D1DDD7}">
      <dsp:nvSpPr>
        <dsp:cNvPr id="0" name=""/>
        <dsp:cNvSpPr/>
      </dsp:nvSpPr>
      <dsp:spPr>
        <a:xfrm>
          <a:off x="470618" y="1476160"/>
          <a:ext cx="1878460" cy="2154899"/>
        </a:xfrm>
        <a:prstGeom prst="roundRect">
          <a:avLst>
            <a:gd name="adj" fmla="val 10000"/>
          </a:avLst>
        </a:prstGeom>
        <a:solidFill>
          <a:srgbClr val="FFD300"/>
        </a:solidFill>
        <a:ln w="25400" cap="flat" cmpd="sng" algn="ctr">
          <a:solidFill>
            <a:srgbClr val="FFD300"/>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150000"/>
            </a:lnSpc>
            <a:spcBef>
              <a:spcPct val="0"/>
            </a:spcBef>
            <a:spcAft>
              <a:spcPts val="0"/>
            </a:spcAft>
          </a:pPr>
          <a:r>
            <a:rPr lang="en-US" sz="1800" b="0" kern="1200" dirty="0" smtClean="0">
              <a:ln/>
            </a:rPr>
            <a:t>Businesses, </a:t>
          </a:r>
        </a:p>
        <a:p>
          <a:pPr lvl="0" algn="ctr" defTabSz="800100">
            <a:lnSpc>
              <a:spcPct val="150000"/>
            </a:lnSpc>
            <a:spcBef>
              <a:spcPct val="0"/>
            </a:spcBef>
            <a:spcAft>
              <a:spcPts val="0"/>
            </a:spcAft>
          </a:pPr>
          <a:r>
            <a:rPr lang="en-US" sz="1800" b="0" kern="1200" dirty="0" smtClean="0">
              <a:ln/>
            </a:rPr>
            <a:t>IT developers,</a:t>
          </a:r>
        </a:p>
        <a:p>
          <a:pPr lvl="0" algn="ctr" defTabSz="800100">
            <a:lnSpc>
              <a:spcPct val="150000"/>
            </a:lnSpc>
            <a:spcBef>
              <a:spcPct val="0"/>
            </a:spcBef>
            <a:spcAft>
              <a:spcPts val="0"/>
            </a:spcAft>
          </a:pPr>
          <a:r>
            <a:rPr lang="en-US" sz="1800" b="0" kern="1200" dirty="0" smtClean="0">
              <a:ln/>
            </a:rPr>
            <a:t>academia, </a:t>
          </a:r>
        </a:p>
        <a:p>
          <a:pPr lvl="0" algn="ctr" defTabSz="800100">
            <a:lnSpc>
              <a:spcPct val="150000"/>
            </a:lnSpc>
            <a:spcBef>
              <a:spcPct val="0"/>
            </a:spcBef>
            <a:spcAft>
              <a:spcPts val="0"/>
            </a:spcAft>
          </a:pPr>
          <a:r>
            <a:rPr lang="en-US" sz="1800" b="0" kern="1200" dirty="0" smtClean="0">
              <a:ln/>
            </a:rPr>
            <a:t>researchers,</a:t>
          </a:r>
        </a:p>
        <a:p>
          <a:pPr lvl="0" algn="ctr" defTabSz="800100">
            <a:lnSpc>
              <a:spcPct val="150000"/>
            </a:lnSpc>
            <a:spcBef>
              <a:spcPct val="0"/>
            </a:spcBef>
            <a:spcAft>
              <a:spcPts val="0"/>
            </a:spcAft>
          </a:pPr>
          <a:r>
            <a:rPr lang="en-US" sz="1800" b="0" kern="1200" dirty="0" smtClean="0">
              <a:ln/>
            </a:rPr>
            <a:t> statisticians. </a:t>
          </a:r>
          <a:endParaRPr lang="en-US" sz="1800" b="0" kern="1200" dirty="0">
            <a:ln/>
          </a:endParaRPr>
        </a:p>
      </dsp:txBody>
      <dsp:txXfrm>
        <a:off x="525636" y="1531178"/>
        <a:ext cx="1768424" cy="2044863"/>
      </dsp:txXfrm>
    </dsp:sp>
    <dsp:sp modelId="{21C34A96-145F-4556-AB25-BD56228FB4E3}">
      <dsp:nvSpPr>
        <dsp:cNvPr id="0" name=""/>
        <dsp:cNvSpPr/>
      </dsp:nvSpPr>
      <dsp:spPr>
        <a:xfrm>
          <a:off x="2936098" y="8612"/>
          <a:ext cx="2348076" cy="1174038"/>
        </a:xfrm>
        <a:prstGeom prst="roundRect">
          <a:avLst>
            <a:gd name="adj" fmla="val 10000"/>
          </a:avLst>
        </a:prstGeom>
        <a:solidFill>
          <a:srgbClr val="929ACE"/>
        </a:solidFill>
        <a:ln w="25400" cap="flat" cmpd="sng" algn="ctr">
          <a:solidFill>
            <a:srgbClr val="929AC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0160" rIns="15240" bIns="101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GB" sz="800" kern="1200" dirty="0" smtClean="0">
            <a:ln/>
            <a:solidFill>
              <a:srgbClr val="E27C8A"/>
            </a:solidFill>
            <a:sym typeface="Wingdings" pitchFamily="-102" charset="2"/>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GB" sz="1800" b="1" kern="1200" dirty="0" smtClean="0">
              <a:ln/>
              <a:solidFill>
                <a:schemeClr val="bg1"/>
              </a:solidFill>
              <a:sym typeface="Wingdings" pitchFamily="-102" charset="2"/>
            </a:rPr>
            <a:t>Enhance openness and transparency of EU </a:t>
          </a:r>
          <a:r>
            <a:rPr lang="en-GB" sz="1800" b="1" kern="1200" dirty="0" smtClean="0">
              <a:ln/>
              <a:solidFill>
                <a:schemeClr val="bg1"/>
              </a:solidFill>
              <a:sym typeface="Wingdings" pitchFamily="-102" charset="2"/>
            </a:rPr>
            <a:t>Institutions </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kern="1200" dirty="0" smtClean="0">
            <a:ln/>
            <a:solidFill>
              <a:schemeClr val="bg1"/>
            </a:solidFill>
          </a:endParaRPr>
        </a:p>
      </dsp:txBody>
      <dsp:txXfrm>
        <a:off x="2970484" y="42998"/>
        <a:ext cx="2279304" cy="1105266"/>
      </dsp:txXfrm>
    </dsp:sp>
    <dsp:sp modelId="{05CE1D97-F312-4C60-BB21-1390745B46F4}">
      <dsp:nvSpPr>
        <dsp:cNvPr id="0" name=""/>
        <dsp:cNvSpPr/>
      </dsp:nvSpPr>
      <dsp:spPr>
        <a:xfrm>
          <a:off x="3170906" y="1182650"/>
          <a:ext cx="213468" cy="1150040"/>
        </a:xfrm>
        <a:custGeom>
          <a:avLst/>
          <a:gdLst/>
          <a:ahLst/>
          <a:cxnLst/>
          <a:rect l="0" t="0" r="0" b="0"/>
          <a:pathLst>
            <a:path>
              <a:moveTo>
                <a:pt x="0" y="0"/>
              </a:moveTo>
              <a:lnTo>
                <a:pt x="0" y="1150040"/>
              </a:lnTo>
              <a:lnTo>
                <a:pt x="213468" y="115004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DB831C-0327-4B92-9A58-BE0F6739F7B8}">
      <dsp:nvSpPr>
        <dsp:cNvPr id="0" name=""/>
        <dsp:cNvSpPr/>
      </dsp:nvSpPr>
      <dsp:spPr>
        <a:xfrm>
          <a:off x="3384374" y="1479811"/>
          <a:ext cx="1878460" cy="1705759"/>
        </a:xfrm>
        <a:prstGeom prst="roundRect">
          <a:avLst>
            <a:gd name="adj" fmla="val 10000"/>
          </a:avLst>
        </a:prstGeom>
        <a:solidFill>
          <a:srgbClr val="FFD300">
            <a:alpha val="90000"/>
          </a:srgbClr>
        </a:solidFill>
        <a:ln w="25400" cap="flat" cmpd="sng" algn="ctr">
          <a:solidFill>
            <a:srgbClr val="FFD300"/>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marR="0" lvl="0" indent="0" algn="ctr" defTabSz="914400" eaLnBrk="1" fontAlgn="auto" latinLnBrk="0" hangingPunct="1">
            <a:lnSpc>
              <a:spcPct val="150000"/>
            </a:lnSpc>
            <a:spcBef>
              <a:spcPct val="0"/>
            </a:spcBef>
            <a:spcAft>
              <a:spcPts val="0"/>
            </a:spcAft>
            <a:buClrTx/>
            <a:buSzTx/>
            <a:buFontTx/>
            <a:buNone/>
            <a:tabLst/>
            <a:defRPr/>
          </a:pPr>
          <a:r>
            <a:rPr lang="en-US" sz="1800" b="0" kern="1200" dirty="0" smtClean="0">
              <a:ln/>
            </a:rPr>
            <a:t>Citizens,</a:t>
          </a:r>
        </a:p>
        <a:p>
          <a:pPr marL="0" marR="0" lvl="0" indent="0" algn="ctr" defTabSz="914400" eaLnBrk="1" fontAlgn="auto" latinLnBrk="0" hangingPunct="1">
            <a:lnSpc>
              <a:spcPct val="150000"/>
            </a:lnSpc>
            <a:spcBef>
              <a:spcPct val="0"/>
            </a:spcBef>
            <a:spcAft>
              <a:spcPts val="0"/>
            </a:spcAft>
            <a:buClrTx/>
            <a:buSzTx/>
            <a:buFontTx/>
            <a:buNone/>
            <a:tabLst/>
            <a:defRPr/>
          </a:pPr>
          <a:r>
            <a:rPr lang="en-US" sz="1800" b="0" kern="1200" dirty="0" smtClean="0">
              <a:ln/>
            </a:rPr>
            <a:t>journalists, </a:t>
          </a:r>
        </a:p>
        <a:p>
          <a:pPr marL="0" marR="0" lvl="0" indent="0" algn="ctr" defTabSz="914400" eaLnBrk="1" fontAlgn="auto" latinLnBrk="0" hangingPunct="1">
            <a:lnSpc>
              <a:spcPct val="150000"/>
            </a:lnSpc>
            <a:spcBef>
              <a:spcPct val="0"/>
            </a:spcBef>
            <a:spcAft>
              <a:spcPts val="0"/>
            </a:spcAft>
            <a:buClrTx/>
            <a:buSzTx/>
            <a:buFontTx/>
            <a:buNone/>
            <a:tabLst/>
            <a:defRPr/>
          </a:pPr>
          <a:r>
            <a:rPr lang="en-US" sz="1800" b="0" kern="1200" dirty="0" smtClean="0">
              <a:ln/>
            </a:rPr>
            <a:t>librarians.</a:t>
          </a:r>
          <a:endParaRPr lang="en-US" sz="500" kern="1200" dirty="0">
            <a:ln/>
          </a:endParaRPr>
        </a:p>
      </dsp:txBody>
      <dsp:txXfrm>
        <a:off x="3434334" y="1529771"/>
        <a:ext cx="1778540" cy="1605839"/>
      </dsp:txXfrm>
    </dsp:sp>
    <dsp:sp modelId="{D6492B07-0CC0-4B7E-96D7-9ECAAE1DB858}">
      <dsp:nvSpPr>
        <dsp:cNvPr id="0" name=""/>
        <dsp:cNvSpPr/>
      </dsp:nvSpPr>
      <dsp:spPr>
        <a:xfrm>
          <a:off x="5760646" y="4292"/>
          <a:ext cx="2348076" cy="1174038"/>
        </a:xfrm>
        <a:prstGeom prst="roundRect">
          <a:avLst>
            <a:gd name="adj" fmla="val 10000"/>
          </a:avLst>
        </a:prstGeom>
        <a:solidFill>
          <a:srgbClr val="929ACE"/>
        </a:solidFill>
        <a:ln w="25400" cap="flat" cmpd="sng" algn="ctr">
          <a:solidFill>
            <a:srgbClr val="929AC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800" b="1" kern="1200" dirty="0" smtClean="0">
              <a:ln/>
              <a:solidFill>
                <a:schemeClr val="bg1"/>
              </a:solidFill>
              <a:sym typeface="Wingdings" pitchFamily="-102" charset="2"/>
            </a:rPr>
            <a:t>Better governance and more civic participation</a:t>
          </a:r>
          <a:endParaRPr lang="en-US" sz="1800" b="1" kern="1200" dirty="0" smtClean="0">
            <a:ln/>
            <a:solidFill>
              <a:schemeClr val="bg1"/>
            </a:solidFill>
          </a:endParaRPr>
        </a:p>
        <a:p>
          <a:pPr lvl="0" algn="ctr">
            <a:spcBef>
              <a:spcPct val="0"/>
            </a:spcBef>
          </a:pPr>
          <a:endParaRPr lang="en-US" sz="300" kern="1200" dirty="0">
            <a:ln/>
          </a:endParaRPr>
        </a:p>
      </dsp:txBody>
      <dsp:txXfrm>
        <a:off x="5795032" y="38678"/>
        <a:ext cx="2279304" cy="1105266"/>
      </dsp:txXfrm>
    </dsp:sp>
    <dsp:sp modelId="{7F3BEEBD-C36F-424B-8879-E4162E4C0322}">
      <dsp:nvSpPr>
        <dsp:cNvPr id="0" name=""/>
        <dsp:cNvSpPr/>
      </dsp:nvSpPr>
      <dsp:spPr>
        <a:xfrm>
          <a:off x="5995453" y="1178330"/>
          <a:ext cx="269239" cy="1722137"/>
        </a:xfrm>
        <a:custGeom>
          <a:avLst/>
          <a:gdLst/>
          <a:ahLst/>
          <a:cxnLst/>
          <a:rect l="0" t="0" r="0" b="0"/>
          <a:pathLst>
            <a:path>
              <a:moveTo>
                <a:pt x="0" y="0"/>
              </a:moveTo>
              <a:lnTo>
                <a:pt x="0" y="1722137"/>
              </a:lnTo>
              <a:lnTo>
                <a:pt x="269239" y="17221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ADEC8D-A463-4677-806E-C0FC67FC9F43}">
      <dsp:nvSpPr>
        <dsp:cNvPr id="0" name=""/>
        <dsp:cNvSpPr/>
      </dsp:nvSpPr>
      <dsp:spPr>
        <a:xfrm>
          <a:off x="6264693" y="1444449"/>
          <a:ext cx="1878460" cy="2912036"/>
        </a:xfrm>
        <a:prstGeom prst="roundRect">
          <a:avLst>
            <a:gd name="adj" fmla="val 10000"/>
          </a:avLst>
        </a:prstGeom>
        <a:solidFill>
          <a:srgbClr val="FFD300">
            <a:alpha val="90000"/>
          </a:srgbClr>
        </a:solidFill>
        <a:ln w="25400" cap="flat" cmpd="sng" algn="ctr">
          <a:solidFill>
            <a:srgbClr val="FFD300"/>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150000"/>
            </a:lnSpc>
            <a:spcBef>
              <a:spcPct val="0"/>
            </a:spcBef>
            <a:spcAft>
              <a:spcPts val="0"/>
            </a:spcAft>
          </a:pPr>
          <a:r>
            <a:rPr lang="en-US" sz="1800" kern="1200" dirty="0" smtClean="0">
              <a:ln/>
            </a:rPr>
            <a:t>Citizens,</a:t>
          </a:r>
        </a:p>
        <a:p>
          <a:pPr lvl="0" algn="ctr" defTabSz="800100">
            <a:lnSpc>
              <a:spcPct val="150000"/>
            </a:lnSpc>
            <a:spcBef>
              <a:spcPct val="0"/>
            </a:spcBef>
            <a:spcAft>
              <a:spcPts val="0"/>
            </a:spcAft>
          </a:pPr>
          <a:r>
            <a:rPr lang="en-US" sz="1800" kern="1200" dirty="0" smtClean="0">
              <a:ln/>
            </a:rPr>
            <a:t>public administrations, </a:t>
          </a:r>
        </a:p>
        <a:p>
          <a:pPr lvl="0" algn="ctr" defTabSz="800100">
            <a:lnSpc>
              <a:spcPct val="150000"/>
            </a:lnSpc>
            <a:spcBef>
              <a:spcPct val="0"/>
            </a:spcBef>
            <a:spcAft>
              <a:spcPts val="0"/>
            </a:spcAft>
          </a:pPr>
          <a:r>
            <a:rPr lang="en-US" sz="1800" kern="1200" dirty="0" smtClean="0">
              <a:ln/>
            </a:rPr>
            <a:t>NGOs,</a:t>
          </a:r>
        </a:p>
        <a:p>
          <a:pPr lvl="0" algn="ctr" defTabSz="800100">
            <a:lnSpc>
              <a:spcPct val="150000"/>
            </a:lnSpc>
            <a:spcBef>
              <a:spcPct val="0"/>
            </a:spcBef>
            <a:spcAft>
              <a:spcPts val="0"/>
            </a:spcAft>
          </a:pPr>
          <a:r>
            <a:rPr lang="en-US" sz="1800" kern="1200" dirty="0" smtClean="0">
              <a:ln/>
            </a:rPr>
            <a:t>journalists,</a:t>
          </a:r>
        </a:p>
        <a:p>
          <a:pPr lvl="0" algn="ctr" defTabSz="800100">
            <a:lnSpc>
              <a:spcPct val="150000"/>
            </a:lnSpc>
            <a:spcBef>
              <a:spcPct val="0"/>
            </a:spcBef>
            <a:spcAft>
              <a:spcPts val="0"/>
            </a:spcAft>
          </a:pPr>
          <a:r>
            <a:rPr lang="en-US" sz="1800" kern="1200" dirty="0" smtClean="0">
              <a:ln/>
            </a:rPr>
            <a:t> lobbyists, </a:t>
          </a:r>
        </a:p>
        <a:p>
          <a:pPr lvl="0" algn="ctr" defTabSz="800100">
            <a:lnSpc>
              <a:spcPct val="150000"/>
            </a:lnSpc>
            <a:spcBef>
              <a:spcPct val="0"/>
            </a:spcBef>
            <a:spcAft>
              <a:spcPts val="0"/>
            </a:spcAft>
          </a:pPr>
          <a:r>
            <a:rPr lang="en-US" sz="1800" kern="1200" dirty="0" smtClean="0">
              <a:ln/>
            </a:rPr>
            <a:t>interest groups.</a:t>
          </a:r>
          <a:endParaRPr lang="en-US" sz="1800" kern="1200" dirty="0">
            <a:ln/>
          </a:endParaRPr>
        </a:p>
      </dsp:txBody>
      <dsp:txXfrm>
        <a:off x="6319711" y="1499467"/>
        <a:ext cx="1768424" cy="2802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B0860-8121-43F2-8CBB-F81DCDE12472}">
      <dsp:nvSpPr>
        <dsp:cNvPr id="0" name=""/>
        <dsp:cNvSpPr/>
      </dsp:nvSpPr>
      <dsp:spPr>
        <a:xfrm>
          <a:off x="-5371773" y="-822997"/>
          <a:ext cx="6399465" cy="6399465"/>
        </a:xfrm>
        <a:prstGeom prst="blockArc">
          <a:avLst>
            <a:gd name="adj1" fmla="val 18900000"/>
            <a:gd name="adj2" fmla="val 2700000"/>
            <a:gd name="adj3" fmla="val 33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3F45F8-CA93-42E2-8589-B048CBA1F44B}">
      <dsp:nvSpPr>
        <dsp:cNvPr id="0" name=""/>
        <dsp:cNvSpPr/>
      </dsp:nvSpPr>
      <dsp:spPr>
        <a:xfrm>
          <a:off x="333455" y="216092"/>
          <a:ext cx="5698614" cy="431995"/>
        </a:xfrm>
        <a:prstGeom prst="rect">
          <a:avLst/>
        </a:prstGeom>
        <a:solidFill>
          <a:srgbClr val="929A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896" tIns="38100" rIns="38100" bIns="38100" numCol="1" spcCol="1270" anchor="ctr" anchorCtr="0">
          <a:noAutofit/>
        </a:bodyPr>
        <a:lstStyle/>
        <a:p>
          <a:pPr lvl="0" algn="l" defTabSz="666750">
            <a:lnSpc>
              <a:spcPct val="90000"/>
            </a:lnSpc>
            <a:spcBef>
              <a:spcPct val="0"/>
            </a:spcBef>
            <a:spcAft>
              <a:spcPct val="35000"/>
            </a:spcAft>
          </a:pPr>
          <a:r>
            <a:rPr lang="en-GB" sz="1500" kern="1200" dirty="0" smtClean="0">
              <a:solidFill>
                <a:schemeClr val="bg1"/>
              </a:solidFill>
              <a:latin typeface="Trebuchet MS" pitchFamily="34" charset="0"/>
            </a:rPr>
            <a:t>What would anyone like to do with our </a:t>
          </a:r>
          <a:r>
            <a:rPr lang="en-GB" sz="1500" kern="1200" dirty="0" smtClean="0">
              <a:solidFill>
                <a:srgbClr val="06478E"/>
              </a:solidFill>
              <a:latin typeface="Trebuchet MS" pitchFamily="34" charset="0"/>
            </a:rPr>
            <a:t>boring</a:t>
          </a:r>
          <a:r>
            <a:rPr lang="en-GB" sz="1500" kern="1200" dirty="0" smtClean="0">
              <a:solidFill>
                <a:schemeClr val="bg1"/>
              </a:solidFill>
              <a:latin typeface="Trebuchet MS" pitchFamily="34" charset="0"/>
            </a:rPr>
            <a:t> data?</a:t>
          </a:r>
          <a:endParaRPr lang="en-US" sz="1500" b="0" i="0" kern="1200" dirty="0" smtClean="0">
            <a:ln/>
            <a:solidFill>
              <a:schemeClr val="bg1"/>
            </a:solidFill>
          </a:endParaRPr>
        </a:p>
      </dsp:txBody>
      <dsp:txXfrm>
        <a:off x="333455" y="216092"/>
        <a:ext cx="5698614" cy="431995"/>
      </dsp:txXfrm>
    </dsp:sp>
    <dsp:sp modelId="{1694939A-87FD-4118-A077-44925629AB07}">
      <dsp:nvSpPr>
        <dsp:cNvPr id="0" name=""/>
        <dsp:cNvSpPr/>
      </dsp:nvSpPr>
      <dsp:spPr>
        <a:xfrm>
          <a:off x="63458" y="162093"/>
          <a:ext cx="539994" cy="539994"/>
        </a:xfrm>
        <a:prstGeom prst="ellipse">
          <a:avLst/>
        </a:prstGeom>
        <a:solidFill>
          <a:srgbClr val="FED000"/>
        </a:solidFill>
        <a:ln w="25400" cap="flat" cmpd="sng" algn="ctr">
          <a:solidFill>
            <a:srgbClr val="06478E"/>
          </a:solidFill>
          <a:prstDash val="solid"/>
        </a:ln>
        <a:effectLst/>
      </dsp:spPr>
      <dsp:style>
        <a:lnRef idx="2">
          <a:scrgbClr r="0" g="0" b="0"/>
        </a:lnRef>
        <a:fillRef idx="1">
          <a:scrgbClr r="0" g="0" b="0"/>
        </a:fillRef>
        <a:effectRef idx="0">
          <a:scrgbClr r="0" g="0" b="0"/>
        </a:effectRef>
        <a:fontRef idx="minor"/>
      </dsp:style>
    </dsp:sp>
    <dsp:sp modelId="{04A9C844-F4CE-42B4-BF71-6E863C7C8C8C}">
      <dsp:nvSpPr>
        <dsp:cNvPr id="0" name=""/>
        <dsp:cNvSpPr/>
      </dsp:nvSpPr>
      <dsp:spPr>
        <a:xfrm>
          <a:off x="724666" y="864466"/>
          <a:ext cx="5307403" cy="431995"/>
        </a:xfrm>
        <a:prstGeom prst="rect">
          <a:avLst/>
        </a:prstGeom>
        <a:solidFill>
          <a:srgbClr val="929A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896" tIns="38100" rIns="38100" bIns="38100" numCol="1" spcCol="1270" anchor="ctr" anchorCtr="0">
          <a:noAutofit/>
        </a:bodyPr>
        <a:lstStyle/>
        <a:p>
          <a:pPr lvl="0" algn="l" defTabSz="666750" rtl="0">
            <a:lnSpc>
              <a:spcPct val="90000"/>
            </a:lnSpc>
            <a:spcBef>
              <a:spcPct val="0"/>
            </a:spcBef>
            <a:spcAft>
              <a:spcPct val="35000"/>
            </a:spcAft>
          </a:pPr>
          <a:r>
            <a:rPr lang="en-AU" sz="1500" kern="1200" noProof="0" dirty="0" smtClean="0">
              <a:solidFill>
                <a:schemeClr val="bg1"/>
              </a:solidFill>
              <a:latin typeface="Trebuchet MS" pitchFamily="34" charset="0"/>
            </a:rPr>
            <a:t>It is </a:t>
          </a:r>
          <a:r>
            <a:rPr lang="en-AU" sz="1500" kern="1200" noProof="0" dirty="0" smtClean="0">
              <a:solidFill>
                <a:srgbClr val="06478E"/>
              </a:solidFill>
              <a:latin typeface="Trebuchet MS" pitchFamily="34" charset="0"/>
            </a:rPr>
            <a:t>our</a:t>
          </a:r>
          <a:r>
            <a:rPr lang="en-AU" sz="1500" kern="1200" noProof="0" dirty="0" smtClean="0">
              <a:solidFill>
                <a:schemeClr val="bg1"/>
              </a:solidFill>
              <a:latin typeface="Trebuchet MS" pitchFamily="34" charset="0"/>
            </a:rPr>
            <a:t> data and </a:t>
          </a:r>
          <a:r>
            <a:rPr lang="en-AU" sz="1500" kern="1200" noProof="0" dirty="0" smtClean="0">
              <a:solidFill>
                <a:srgbClr val="06478E"/>
              </a:solidFill>
              <a:latin typeface="Trebuchet MS" pitchFamily="34" charset="0"/>
            </a:rPr>
            <a:t>we</a:t>
          </a:r>
          <a:r>
            <a:rPr lang="en-AU" sz="1500" kern="1200" noProof="0" dirty="0" smtClean="0">
              <a:solidFill>
                <a:schemeClr val="bg1"/>
              </a:solidFill>
              <a:latin typeface="Trebuchet MS" pitchFamily="34" charset="0"/>
            </a:rPr>
            <a:t> decide!</a:t>
          </a:r>
          <a:endParaRPr lang="en-AU" sz="1500" kern="1200" noProof="0" dirty="0">
            <a:solidFill>
              <a:schemeClr val="bg1"/>
            </a:solidFill>
            <a:latin typeface="Trebuchet MS" pitchFamily="34" charset="0"/>
          </a:endParaRPr>
        </a:p>
      </dsp:txBody>
      <dsp:txXfrm>
        <a:off x="724666" y="864466"/>
        <a:ext cx="5307403" cy="431995"/>
      </dsp:txXfrm>
    </dsp:sp>
    <dsp:sp modelId="{DFBF7759-D0FA-431C-89D2-FCCD10AC5943}">
      <dsp:nvSpPr>
        <dsp:cNvPr id="0" name=""/>
        <dsp:cNvSpPr/>
      </dsp:nvSpPr>
      <dsp:spPr>
        <a:xfrm>
          <a:off x="454669" y="810466"/>
          <a:ext cx="539994" cy="539994"/>
        </a:xfrm>
        <a:prstGeom prst="ellipse">
          <a:avLst/>
        </a:prstGeom>
        <a:solidFill>
          <a:srgbClr val="FED000"/>
        </a:solidFill>
        <a:ln w="25400" cap="flat" cmpd="sng" algn="ctr">
          <a:solidFill>
            <a:srgbClr val="06478E"/>
          </a:solidFill>
          <a:prstDash val="solid"/>
        </a:ln>
        <a:effectLst/>
      </dsp:spPr>
      <dsp:style>
        <a:lnRef idx="2">
          <a:scrgbClr r="0" g="0" b="0"/>
        </a:lnRef>
        <a:fillRef idx="1">
          <a:scrgbClr r="0" g="0" b="0"/>
        </a:fillRef>
        <a:effectRef idx="0">
          <a:scrgbClr r="0" g="0" b="0"/>
        </a:effectRef>
        <a:fontRef idx="minor"/>
      </dsp:style>
    </dsp:sp>
    <dsp:sp modelId="{ED38EB46-91FC-4E83-84FE-55E5379E9699}">
      <dsp:nvSpPr>
        <dsp:cNvPr id="0" name=""/>
        <dsp:cNvSpPr/>
      </dsp:nvSpPr>
      <dsp:spPr>
        <a:xfrm>
          <a:off x="939048" y="1512364"/>
          <a:ext cx="5093021" cy="431995"/>
        </a:xfrm>
        <a:prstGeom prst="rect">
          <a:avLst/>
        </a:prstGeom>
        <a:solidFill>
          <a:srgbClr val="929A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896" tIns="38100" rIns="38100" bIns="38100" numCol="1" spcCol="1270" anchor="ctr" anchorCtr="0">
          <a:noAutofit/>
        </a:bodyPr>
        <a:lstStyle/>
        <a:p>
          <a:pPr lvl="0" algn="l" defTabSz="666750" rtl="0">
            <a:lnSpc>
              <a:spcPct val="90000"/>
            </a:lnSpc>
            <a:spcBef>
              <a:spcPct val="0"/>
            </a:spcBef>
            <a:spcAft>
              <a:spcPct val="35000"/>
            </a:spcAft>
          </a:pPr>
          <a:r>
            <a:rPr lang="bin-NG" sz="1500" kern="1200" noProof="0" smtClean="0">
              <a:solidFill>
                <a:srgbClr val="06478E"/>
              </a:solidFill>
              <a:latin typeface="Trebuchet MS" pitchFamily="34" charset="0"/>
            </a:rPr>
            <a:t>Our data is wrong </a:t>
          </a:r>
          <a:r>
            <a:rPr lang="bin-NG" sz="1500" kern="1200" noProof="0" smtClean="0">
              <a:solidFill>
                <a:schemeClr val="bg1"/>
              </a:solidFill>
              <a:latin typeface="Trebuchet MS" pitchFamily="34" charset="0"/>
            </a:rPr>
            <a:t>and people may find out it is wrong</a:t>
          </a:r>
          <a:r>
            <a:rPr lang="de-DE" sz="1500" kern="1200" noProof="0" smtClean="0">
              <a:solidFill>
                <a:schemeClr val="bg1"/>
              </a:solidFill>
              <a:latin typeface="Trebuchet MS" pitchFamily="34" charset="0"/>
            </a:rPr>
            <a:t>.</a:t>
          </a:r>
          <a:endParaRPr lang="en-AU" sz="1500" kern="1200" noProof="0" dirty="0">
            <a:solidFill>
              <a:schemeClr val="bg1"/>
            </a:solidFill>
            <a:latin typeface="Trebuchet MS" pitchFamily="34" charset="0"/>
          </a:endParaRPr>
        </a:p>
      </dsp:txBody>
      <dsp:txXfrm>
        <a:off x="939048" y="1512364"/>
        <a:ext cx="5093021" cy="431995"/>
      </dsp:txXfrm>
    </dsp:sp>
    <dsp:sp modelId="{9E76997F-735B-4DAB-9BEB-FBF0F23309CC}">
      <dsp:nvSpPr>
        <dsp:cNvPr id="0" name=""/>
        <dsp:cNvSpPr/>
      </dsp:nvSpPr>
      <dsp:spPr>
        <a:xfrm>
          <a:off x="669051" y="1458364"/>
          <a:ext cx="539994" cy="539994"/>
        </a:xfrm>
        <a:prstGeom prst="ellipse">
          <a:avLst/>
        </a:prstGeom>
        <a:solidFill>
          <a:srgbClr val="FED000"/>
        </a:solidFill>
        <a:ln w="25400" cap="flat" cmpd="sng" algn="ctr">
          <a:solidFill>
            <a:srgbClr val="06478E"/>
          </a:solidFill>
          <a:prstDash val="solid"/>
        </a:ln>
        <a:effectLst/>
      </dsp:spPr>
      <dsp:style>
        <a:lnRef idx="2">
          <a:scrgbClr r="0" g="0" b="0"/>
        </a:lnRef>
        <a:fillRef idx="1">
          <a:scrgbClr r="0" g="0" b="0"/>
        </a:fillRef>
        <a:effectRef idx="0">
          <a:scrgbClr r="0" g="0" b="0"/>
        </a:effectRef>
        <a:fontRef idx="minor"/>
      </dsp:style>
    </dsp:sp>
    <dsp:sp modelId="{3EC9918B-E4F4-4C82-B8BD-62DA43B7248E}">
      <dsp:nvSpPr>
        <dsp:cNvPr id="0" name=""/>
        <dsp:cNvSpPr/>
      </dsp:nvSpPr>
      <dsp:spPr>
        <a:xfrm>
          <a:off x="1007498" y="2160737"/>
          <a:ext cx="5024571" cy="431995"/>
        </a:xfrm>
        <a:prstGeom prst="rect">
          <a:avLst/>
        </a:prstGeom>
        <a:solidFill>
          <a:srgbClr val="929A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896" tIns="38100" rIns="38100" bIns="38100" numCol="1" spcCol="1270" anchor="ctr" anchorCtr="0">
          <a:noAutofit/>
        </a:bodyPr>
        <a:lstStyle/>
        <a:p>
          <a:pPr lvl="0" algn="l" defTabSz="666750" rtl="0">
            <a:lnSpc>
              <a:spcPct val="90000"/>
            </a:lnSpc>
            <a:spcBef>
              <a:spcPct val="0"/>
            </a:spcBef>
            <a:spcAft>
              <a:spcPct val="35000"/>
            </a:spcAft>
          </a:pPr>
          <a:r>
            <a:rPr lang="en-GB" sz="1500" kern="1200" noProof="0" dirty="0" smtClean="0">
              <a:solidFill>
                <a:schemeClr val="bg1"/>
              </a:solidFill>
              <a:latin typeface="Trebuchet MS" pitchFamily="34" charset="0"/>
            </a:rPr>
            <a:t>People will draw </a:t>
          </a:r>
          <a:r>
            <a:rPr lang="en-GB" sz="1500" kern="1200" noProof="0" dirty="0" smtClean="0">
              <a:solidFill>
                <a:srgbClr val="06478E"/>
              </a:solidFill>
              <a:latin typeface="Trebuchet MS" pitchFamily="34" charset="0"/>
            </a:rPr>
            <a:t>wrong</a:t>
          </a:r>
          <a:r>
            <a:rPr lang="en-GB" sz="1500" kern="1200" noProof="0" dirty="0" smtClean="0">
              <a:solidFill>
                <a:schemeClr val="bg1"/>
              </a:solidFill>
              <a:latin typeface="Trebuchet MS" pitchFamily="34" charset="0"/>
            </a:rPr>
            <a:t>, superficial </a:t>
          </a:r>
          <a:r>
            <a:rPr lang="en-GB" sz="1500" kern="1200" noProof="0" dirty="0" smtClean="0">
              <a:solidFill>
                <a:srgbClr val="06478E"/>
              </a:solidFill>
              <a:latin typeface="Trebuchet MS" pitchFamily="34" charset="0"/>
            </a:rPr>
            <a:t>conclusions</a:t>
          </a:r>
          <a:r>
            <a:rPr lang="en-GB" sz="1500" kern="1200" noProof="0" dirty="0" smtClean="0">
              <a:solidFill>
                <a:schemeClr val="bg1"/>
              </a:solidFill>
              <a:latin typeface="Trebuchet MS" pitchFamily="34" charset="0"/>
            </a:rPr>
            <a:t>.</a:t>
          </a:r>
          <a:endParaRPr lang="en-GB" sz="1500" kern="1200" noProof="0" dirty="0">
            <a:solidFill>
              <a:schemeClr val="bg1"/>
            </a:solidFill>
            <a:latin typeface="Trebuchet MS" pitchFamily="34" charset="0"/>
          </a:endParaRPr>
        </a:p>
      </dsp:txBody>
      <dsp:txXfrm>
        <a:off x="1007498" y="2160737"/>
        <a:ext cx="5024571" cy="431995"/>
      </dsp:txXfrm>
    </dsp:sp>
    <dsp:sp modelId="{B0CF9695-0D46-4034-A56D-6FD7F460C5D0}">
      <dsp:nvSpPr>
        <dsp:cNvPr id="0" name=""/>
        <dsp:cNvSpPr/>
      </dsp:nvSpPr>
      <dsp:spPr>
        <a:xfrm>
          <a:off x="737501" y="2106738"/>
          <a:ext cx="539994" cy="539994"/>
        </a:xfrm>
        <a:prstGeom prst="ellipse">
          <a:avLst/>
        </a:prstGeom>
        <a:solidFill>
          <a:srgbClr val="FED000"/>
        </a:solidFill>
        <a:ln w="25400" cap="flat" cmpd="sng" algn="ctr">
          <a:solidFill>
            <a:srgbClr val="06478E"/>
          </a:solidFill>
          <a:prstDash val="solid"/>
        </a:ln>
        <a:effectLst/>
      </dsp:spPr>
      <dsp:style>
        <a:lnRef idx="2">
          <a:scrgbClr r="0" g="0" b="0"/>
        </a:lnRef>
        <a:fillRef idx="1">
          <a:scrgbClr r="0" g="0" b="0"/>
        </a:fillRef>
        <a:effectRef idx="0">
          <a:scrgbClr r="0" g="0" b="0"/>
        </a:effectRef>
        <a:fontRef idx="minor"/>
      </dsp:style>
    </dsp:sp>
    <dsp:sp modelId="{41967589-1BE9-4B40-A7F9-37A21268AB47}">
      <dsp:nvSpPr>
        <dsp:cNvPr id="0" name=""/>
        <dsp:cNvSpPr/>
      </dsp:nvSpPr>
      <dsp:spPr>
        <a:xfrm>
          <a:off x="939048" y="2809111"/>
          <a:ext cx="5093021" cy="431995"/>
        </a:xfrm>
        <a:prstGeom prst="rect">
          <a:avLst/>
        </a:prstGeom>
        <a:solidFill>
          <a:srgbClr val="929A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896" tIns="38100" rIns="38100" bIns="38100" numCol="1" spcCol="1270" anchor="ctr" anchorCtr="0">
          <a:noAutofit/>
        </a:bodyPr>
        <a:lstStyle/>
        <a:p>
          <a:pPr lvl="0" algn="l" defTabSz="666750" rtl="0">
            <a:lnSpc>
              <a:spcPct val="90000"/>
            </a:lnSpc>
            <a:spcBef>
              <a:spcPct val="0"/>
            </a:spcBef>
            <a:spcAft>
              <a:spcPct val="35000"/>
            </a:spcAft>
          </a:pPr>
          <a:r>
            <a:rPr lang="en-GB" sz="1500" kern="1200" noProof="0" dirty="0" smtClean="0">
              <a:solidFill>
                <a:schemeClr val="bg1"/>
              </a:solidFill>
              <a:latin typeface="Trebuchet MS" pitchFamily="34" charset="0"/>
            </a:rPr>
            <a:t>The data is just </a:t>
          </a:r>
          <a:r>
            <a:rPr lang="en-GB" sz="1500" kern="1200" noProof="0" dirty="0" smtClean="0">
              <a:solidFill>
                <a:srgbClr val="06478E"/>
              </a:solidFill>
              <a:latin typeface="Trebuchet MS" pitchFamily="34" charset="0"/>
            </a:rPr>
            <a:t>too large </a:t>
          </a:r>
          <a:r>
            <a:rPr lang="en-GB" sz="1500" kern="1200" noProof="0" dirty="0" smtClean="0">
              <a:solidFill>
                <a:schemeClr val="bg1"/>
              </a:solidFill>
              <a:latin typeface="Trebuchet MS" pitchFamily="34" charset="0"/>
            </a:rPr>
            <a:t>to be published and used.</a:t>
          </a:r>
          <a:endParaRPr lang="en-GB" sz="1500" kern="1200" noProof="0" dirty="0">
            <a:solidFill>
              <a:schemeClr val="bg1"/>
            </a:solidFill>
            <a:latin typeface="Trebuchet MS" pitchFamily="34" charset="0"/>
          </a:endParaRPr>
        </a:p>
      </dsp:txBody>
      <dsp:txXfrm>
        <a:off x="939048" y="2809111"/>
        <a:ext cx="5093021" cy="431995"/>
      </dsp:txXfrm>
    </dsp:sp>
    <dsp:sp modelId="{1F021495-57C2-455E-97F1-D2B9D04B5879}">
      <dsp:nvSpPr>
        <dsp:cNvPr id="0" name=""/>
        <dsp:cNvSpPr/>
      </dsp:nvSpPr>
      <dsp:spPr>
        <a:xfrm>
          <a:off x="669051" y="2755111"/>
          <a:ext cx="539994" cy="539994"/>
        </a:xfrm>
        <a:prstGeom prst="ellipse">
          <a:avLst/>
        </a:prstGeom>
        <a:solidFill>
          <a:srgbClr val="FED000"/>
        </a:solidFill>
        <a:ln w="25400" cap="flat" cmpd="sng" algn="ctr">
          <a:solidFill>
            <a:srgbClr val="06478E"/>
          </a:solidFill>
          <a:prstDash val="solid"/>
        </a:ln>
        <a:effectLst/>
      </dsp:spPr>
      <dsp:style>
        <a:lnRef idx="2">
          <a:scrgbClr r="0" g="0" b="0"/>
        </a:lnRef>
        <a:fillRef idx="1">
          <a:scrgbClr r="0" g="0" b="0"/>
        </a:fillRef>
        <a:effectRef idx="0">
          <a:scrgbClr r="0" g="0" b="0"/>
        </a:effectRef>
        <a:fontRef idx="minor"/>
      </dsp:style>
    </dsp:sp>
    <dsp:sp modelId="{0AE1FE52-9EEE-4257-BFE9-7A45DC185282}">
      <dsp:nvSpPr>
        <dsp:cNvPr id="0" name=""/>
        <dsp:cNvSpPr/>
      </dsp:nvSpPr>
      <dsp:spPr>
        <a:xfrm>
          <a:off x="724666" y="3457009"/>
          <a:ext cx="5307403" cy="431995"/>
        </a:xfrm>
        <a:prstGeom prst="rect">
          <a:avLst/>
        </a:prstGeom>
        <a:solidFill>
          <a:srgbClr val="929A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896" tIns="38100" rIns="38100" bIns="38100" numCol="1" spcCol="1270" anchor="ctr" anchorCtr="0">
          <a:noAutofit/>
        </a:bodyPr>
        <a:lstStyle/>
        <a:p>
          <a:pPr lvl="0" algn="l" defTabSz="666750" rtl="0">
            <a:lnSpc>
              <a:spcPct val="90000"/>
            </a:lnSpc>
            <a:spcBef>
              <a:spcPct val="0"/>
            </a:spcBef>
            <a:spcAft>
              <a:spcPct val="35000"/>
            </a:spcAft>
          </a:pPr>
          <a:r>
            <a:rPr lang="en-CA" sz="1500" kern="1200" noProof="0" dirty="0" smtClean="0">
              <a:solidFill>
                <a:schemeClr val="bg1"/>
              </a:solidFill>
              <a:latin typeface="Trebuchet MS" pitchFamily="34" charset="0"/>
            </a:rPr>
            <a:t>People may try to </a:t>
          </a:r>
          <a:r>
            <a:rPr lang="en-CA" sz="1500" kern="1200" noProof="0" dirty="0" smtClean="0">
              <a:solidFill>
                <a:srgbClr val="06478E"/>
              </a:solidFill>
              <a:latin typeface="Trebuchet MS" pitchFamily="34" charset="0"/>
            </a:rPr>
            <a:t>make money </a:t>
          </a:r>
          <a:r>
            <a:rPr lang="en-CA" sz="1500" kern="1200" noProof="0" dirty="0" smtClean="0">
              <a:solidFill>
                <a:schemeClr val="bg1"/>
              </a:solidFill>
              <a:latin typeface="Trebuchet MS" pitchFamily="34" charset="0"/>
            </a:rPr>
            <a:t>out of our data?!</a:t>
          </a:r>
          <a:endParaRPr lang="en-CA" sz="1500" kern="1200" noProof="0" dirty="0">
            <a:solidFill>
              <a:schemeClr val="bg1"/>
            </a:solidFill>
            <a:latin typeface="Trebuchet MS" pitchFamily="34" charset="0"/>
          </a:endParaRPr>
        </a:p>
      </dsp:txBody>
      <dsp:txXfrm>
        <a:off x="724666" y="3457009"/>
        <a:ext cx="5307403" cy="431995"/>
      </dsp:txXfrm>
    </dsp:sp>
    <dsp:sp modelId="{AFDEC26C-DFDF-4820-8B7C-A85D1ECAB2E3}">
      <dsp:nvSpPr>
        <dsp:cNvPr id="0" name=""/>
        <dsp:cNvSpPr/>
      </dsp:nvSpPr>
      <dsp:spPr>
        <a:xfrm>
          <a:off x="454669" y="3403009"/>
          <a:ext cx="539994" cy="539994"/>
        </a:xfrm>
        <a:prstGeom prst="ellipse">
          <a:avLst/>
        </a:prstGeom>
        <a:solidFill>
          <a:srgbClr val="FED000"/>
        </a:solidFill>
        <a:ln w="25400" cap="flat" cmpd="sng" algn="ctr">
          <a:solidFill>
            <a:srgbClr val="06478E"/>
          </a:solidFill>
          <a:prstDash val="solid"/>
        </a:ln>
        <a:effectLst/>
      </dsp:spPr>
      <dsp:style>
        <a:lnRef idx="2">
          <a:scrgbClr r="0" g="0" b="0"/>
        </a:lnRef>
        <a:fillRef idx="1">
          <a:scrgbClr r="0" g="0" b="0"/>
        </a:fillRef>
        <a:effectRef idx="0">
          <a:scrgbClr r="0" g="0" b="0"/>
        </a:effectRef>
        <a:fontRef idx="minor"/>
      </dsp:style>
    </dsp:sp>
    <dsp:sp modelId="{60F048C5-5AD5-4E16-915E-D56E80ACD397}">
      <dsp:nvSpPr>
        <dsp:cNvPr id="0" name=""/>
        <dsp:cNvSpPr/>
      </dsp:nvSpPr>
      <dsp:spPr>
        <a:xfrm>
          <a:off x="333455" y="4105382"/>
          <a:ext cx="5698614" cy="431995"/>
        </a:xfrm>
        <a:prstGeom prst="rect">
          <a:avLst/>
        </a:prstGeom>
        <a:solidFill>
          <a:srgbClr val="929A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896" tIns="38100" rIns="38100" bIns="38100" numCol="1" spcCol="1270" anchor="ctr" anchorCtr="0">
          <a:noAutofit/>
        </a:bodyPr>
        <a:lstStyle/>
        <a:p>
          <a:pPr lvl="0" algn="l" defTabSz="666750" rtl="0">
            <a:lnSpc>
              <a:spcPct val="90000"/>
            </a:lnSpc>
            <a:spcBef>
              <a:spcPct val="0"/>
            </a:spcBef>
            <a:spcAft>
              <a:spcPct val="35000"/>
            </a:spcAft>
          </a:pPr>
          <a:r>
            <a:rPr lang="en-AU" sz="1500" kern="1200" dirty="0" smtClean="0">
              <a:solidFill>
                <a:schemeClr val="bg1"/>
              </a:solidFill>
              <a:latin typeface="Trebuchet MS" pitchFamily="34" charset="0"/>
            </a:rPr>
            <a:t>We are </a:t>
          </a:r>
          <a:r>
            <a:rPr lang="en-AU" sz="1500" kern="1200" noProof="0" dirty="0" smtClean="0">
              <a:solidFill>
                <a:schemeClr val="bg1"/>
              </a:solidFill>
              <a:latin typeface="Trebuchet MS" pitchFamily="34" charset="0"/>
            </a:rPr>
            <a:t>not</a:t>
          </a:r>
          <a:r>
            <a:rPr lang="en-AU" sz="1500" kern="1200" dirty="0" smtClean="0">
              <a:solidFill>
                <a:schemeClr val="bg1"/>
              </a:solidFill>
              <a:latin typeface="Trebuchet MS" pitchFamily="34" charset="0"/>
            </a:rPr>
            <a:t> completely sure whether we own </a:t>
          </a:r>
          <a:r>
            <a:rPr lang="en-AU" sz="1500" kern="1200" dirty="0" smtClean="0">
              <a:solidFill>
                <a:srgbClr val="06478E"/>
              </a:solidFill>
              <a:latin typeface="Trebuchet MS" pitchFamily="34" charset="0"/>
            </a:rPr>
            <a:t>the rights </a:t>
          </a:r>
          <a:r>
            <a:rPr lang="en-AU" sz="1500" kern="1200" dirty="0" smtClean="0">
              <a:solidFill>
                <a:schemeClr val="bg1"/>
              </a:solidFill>
              <a:latin typeface="Trebuchet MS" pitchFamily="34" charset="0"/>
            </a:rPr>
            <a:t>…</a:t>
          </a:r>
          <a:endParaRPr lang="en-AU" sz="1500" kern="1200" dirty="0">
            <a:solidFill>
              <a:schemeClr val="bg1"/>
            </a:solidFill>
            <a:latin typeface="Trebuchet MS" pitchFamily="34" charset="0"/>
          </a:endParaRPr>
        </a:p>
      </dsp:txBody>
      <dsp:txXfrm>
        <a:off x="333455" y="4105382"/>
        <a:ext cx="5698614" cy="431995"/>
      </dsp:txXfrm>
    </dsp:sp>
    <dsp:sp modelId="{3126914B-18CA-4B0C-8C7A-D6869C33043C}">
      <dsp:nvSpPr>
        <dsp:cNvPr id="0" name=""/>
        <dsp:cNvSpPr/>
      </dsp:nvSpPr>
      <dsp:spPr>
        <a:xfrm>
          <a:off x="63458" y="4051383"/>
          <a:ext cx="539994" cy="539994"/>
        </a:xfrm>
        <a:prstGeom prst="ellipse">
          <a:avLst/>
        </a:prstGeom>
        <a:solidFill>
          <a:srgbClr val="FED000"/>
        </a:solidFill>
        <a:ln w="25400" cap="flat" cmpd="sng" algn="ctr">
          <a:solidFill>
            <a:srgbClr val="06478E"/>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E0607-FB78-4F6B-BB28-EF311220B295}">
      <dsp:nvSpPr>
        <dsp:cNvPr id="0" name=""/>
        <dsp:cNvSpPr/>
      </dsp:nvSpPr>
      <dsp:spPr>
        <a:xfrm>
          <a:off x="0" y="90421"/>
          <a:ext cx="2305755" cy="1216800"/>
        </a:xfrm>
        <a:prstGeom prst="roundRect">
          <a:avLst/>
        </a:prstGeom>
        <a:solidFill>
          <a:srgbClr val="929A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noProof="0" dirty="0" smtClean="0"/>
            <a:t>Minimum number of datasets from EU Open Data Portal </a:t>
          </a:r>
          <a:endParaRPr lang="en-US" sz="1800" kern="1200" noProof="0" dirty="0"/>
        </a:p>
      </dsp:txBody>
      <dsp:txXfrm>
        <a:off x="59399" y="149820"/>
        <a:ext cx="2186957" cy="10980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C99F6-2F99-4033-A09A-F383870EFC53}">
      <dsp:nvSpPr>
        <dsp:cNvPr id="0" name=""/>
        <dsp:cNvSpPr/>
      </dsp:nvSpPr>
      <dsp:spPr>
        <a:xfrm>
          <a:off x="0" y="10564"/>
          <a:ext cx="874597" cy="879840"/>
        </a:xfrm>
        <a:prstGeom prst="roundRect">
          <a:avLst/>
        </a:prstGeom>
        <a:solidFill>
          <a:srgbClr val="E27C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fr-BE" sz="1800" b="1" kern="1200" dirty="0" smtClean="0"/>
            <a:t>1</a:t>
          </a:r>
          <a:endParaRPr lang="en-GB" sz="1800" b="1" kern="1200" dirty="0"/>
        </a:p>
      </dsp:txBody>
      <dsp:txXfrm>
        <a:off x="42694" y="53258"/>
        <a:ext cx="789209" cy="7944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E0607-FB78-4F6B-BB28-EF311220B295}">
      <dsp:nvSpPr>
        <dsp:cNvPr id="0" name=""/>
        <dsp:cNvSpPr/>
      </dsp:nvSpPr>
      <dsp:spPr>
        <a:xfrm>
          <a:off x="0" y="0"/>
          <a:ext cx="2305711" cy="1198080"/>
        </a:xfrm>
        <a:prstGeom prst="roundRect">
          <a:avLst/>
        </a:prstGeom>
        <a:solidFill>
          <a:srgbClr val="929A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fr-BE" sz="1800" kern="1200" dirty="0" smtClean="0"/>
            <a:t>Applications </a:t>
          </a:r>
          <a:r>
            <a:rPr lang="en-US" sz="1800" kern="1200" noProof="0" dirty="0" smtClean="0"/>
            <a:t>submitted</a:t>
          </a:r>
          <a:endParaRPr lang="en-US" sz="1800" kern="1200" noProof="0" dirty="0"/>
        </a:p>
      </dsp:txBody>
      <dsp:txXfrm>
        <a:off x="58485" y="58485"/>
        <a:ext cx="2188741" cy="10811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C99F6-2F99-4033-A09A-F383870EFC53}">
      <dsp:nvSpPr>
        <dsp:cNvPr id="0" name=""/>
        <dsp:cNvSpPr/>
      </dsp:nvSpPr>
      <dsp:spPr>
        <a:xfrm>
          <a:off x="0" y="0"/>
          <a:ext cx="874580" cy="748800"/>
        </a:xfrm>
        <a:prstGeom prst="roundRect">
          <a:avLst/>
        </a:prstGeom>
        <a:solidFill>
          <a:srgbClr val="E27C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fr-BE" sz="1800" b="1" kern="1200" dirty="0" smtClean="0"/>
            <a:t>34</a:t>
          </a:r>
          <a:endParaRPr lang="en-GB" sz="1800" b="1" kern="1200" dirty="0"/>
        </a:p>
      </dsp:txBody>
      <dsp:txXfrm>
        <a:off x="36553" y="36553"/>
        <a:ext cx="801474" cy="6756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1"/>
            <a:ext cx="2949395" cy="49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ea typeface="ＭＳ Ｐゴシック" charset="0"/>
                <a:cs typeface="+mn-cs"/>
              </a:defRPr>
            </a:lvl1pPr>
          </a:lstStyle>
          <a:p>
            <a:pPr>
              <a:defRPr/>
            </a:pPr>
            <a:endParaRPr lang="en-US"/>
          </a:p>
        </p:txBody>
      </p:sp>
      <p:sp>
        <p:nvSpPr>
          <p:cNvPr id="9219" name="Rectangle 3"/>
          <p:cNvSpPr>
            <a:spLocks noGrp="1" noChangeArrowheads="1"/>
          </p:cNvSpPr>
          <p:nvPr>
            <p:ph type="dt" sz="quarter" idx="1"/>
          </p:nvPr>
        </p:nvSpPr>
        <p:spPr bwMode="auto">
          <a:xfrm>
            <a:off x="3854743" y="1"/>
            <a:ext cx="2949395" cy="49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ea typeface="ＭＳ Ｐゴシック" charset="0"/>
                <a:cs typeface="+mn-cs"/>
              </a:defRPr>
            </a:lvl1pPr>
          </a:lstStyle>
          <a:p>
            <a:pPr>
              <a:defRPr/>
            </a:pPr>
            <a:endParaRPr lang="en-US"/>
          </a:p>
        </p:txBody>
      </p:sp>
      <p:sp>
        <p:nvSpPr>
          <p:cNvPr id="9220" name="Rectangle 4"/>
          <p:cNvSpPr>
            <a:spLocks noGrp="1" noChangeArrowheads="1"/>
          </p:cNvSpPr>
          <p:nvPr>
            <p:ph type="ftr" sz="quarter" idx="2"/>
          </p:nvPr>
        </p:nvSpPr>
        <p:spPr bwMode="auto">
          <a:xfrm>
            <a:off x="1" y="9445911"/>
            <a:ext cx="2949395" cy="49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ea typeface="ＭＳ Ｐゴシック" charset="0"/>
                <a:cs typeface="+mn-cs"/>
              </a:defRPr>
            </a:lvl1pPr>
          </a:lstStyle>
          <a:p>
            <a:pPr>
              <a:defRPr/>
            </a:pPr>
            <a:endParaRPr lang="en-US"/>
          </a:p>
        </p:txBody>
      </p:sp>
      <p:sp>
        <p:nvSpPr>
          <p:cNvPr id="9221" name="Rectangle 5"/>
          <p:cNvSpPr>
            <a:spLocks noGrp="1" noChangeArrowheads="1"/>
          </p:cNvSpPr>
          <p:nvPr>
            <p:ph type="sldNum" sz="quarter" idx="3"/>
          </p:nvPr>
        </p:nvSpPr>
        <p:spPr bwMode="auto">
          <a:xfrm>
            <a:off x="3854743" y="9445911"/>
            <a:ext cx="2949395" cy="49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fld id="{92208F81-36D1-4584-97E1-3D9261116C13}" type="slidenum">
              <a:rPr lang="en-GB" altLang="en-US"/>
              <a:pPr/>
              <a:t>‹#›</a:t>
            </a:fld>
            <a:endParaRPr lang="en-GB" altLang="en-US"/>
          </a:p>
        </p:txBody>
      </p:sp>
    </p:spTree>
    <p:extLst>
      <p:ext uri="{BB962C8B-B14F-4D97-AF65-F5344CB8AC3E}">
        <p14:creationId xmlns:p14="http://schemas.microsoft.com/office/powerpoint/2010/main" val="2284475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1"/>
            <a:ext cx="2949395" cy="49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ea typeface="ＭＳ Ｐゴシック" charset="0"/>
                <a:cs typeface="+mn-cs"/>
              </a:defRPr>
            </a:lvl1pPr>
          </a:lstStyle>
          <a:p>
            <a:pPr>
              <a:defRPr/>
            </a:pPr>
            <a:endParaRPr lang="en-US"/>
          </a:p>
        </p:txBody>
      </p:sp>
      <p:sp>
        <p:nvSpPr>
          <p:cNvPr id="5123" name="Rectangle 3"/>
          <p:cNvSpPr>
            <a:spLocks noGrp="1" noChangeArrowheads="1"/>
          </p:cNvSpPr>
          <p:nvPr>
            <p:ph type="dt" idx="1"/>
          </p:nvPr>
        </p:nvSpPr>
        <p:spPr bwMode="auto">
          <a:xfrm>
            <a:off x="3854743" y="1"/>
            <a:ext cx="2949395" cy="49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ea typeface="ＭＳ Ｐゴシック" charset="0"/>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917575" y="746125"/>
            <a:ext cx="4970463" cy="37290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0857" y="4723778"/>
            <a:ext cx="5443900" cy="447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1" y="9445911"/>
            <a:ext cx="2949395" cy="49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ea typeface="ＭＳ Ｐゴシック" charset="0"/>
                <a:cs typeface="+mn-cs"/>
              </a:defRPr>
            </a:lvl1pPr>
          </a:lstStyle>
          <a:p>
            <a:pPr>
              <a:defRPr/>
            </a:pPr>
            <a:endParaRPr lang="en-US"/>
          </a:p>
        </p:txBody>
      </p:sp>
      <p:sp>
        <p:nvSpPr>
          <p:cNvPr id="5127" name="Rectangle 7"/>
          <p:cNvSpPr>
            <a:spLocks noGrp="1" noChangeArrowheads="1"/>
          </p:cNvSpPr>
          <p:nvPr>
            <p:ph type="sldNum" sz="quarter" idx="5"/>
          </p:nvPr>
        </p:nvSpPr>
        <p:spPr bwMode="auto">
          <a:xfrm>
            <a:off x="3854743" y="9445911"/>
            <a:ext cx="2949395" cy="49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fld id="{137E94A8-B9BF-4FD9-93D3-4834475ED0D3}" type="slidenum">
              <a:rPr lang="en-GB" altLang="en-US"/>
              <a:pPr/>
              <a:t>‹#›</a:t>
            </a:fld>
            <a:endParaRPr lang="en-GB" altLang="en-US"/>
          </a:p>
        </p:txBody>
      </p:sp>
    </p:spTree>
    <p:extLst>
      <p:ext uri="{BB962C8B-B14F-4D97-AF65-F5344CB8AC3E}">
        <p14:creationId xmlns:p14="http://schemas.microsoft.com/office/powerpoint/2010/main" val="25338525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latform.c4p.io/logi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593725" y="773113"/>
            <a:ext cx="5146675" cy="3860800"/>
          </a:xfrm>
          <a:ln/>
        </p:spPr>
      </p:sp>
      <p:sp>
        <p:nvSpPr>
          <p:cNvPr id="33795" name="Rectangle 3"/>
          <p:cNvSpPr>
            <a:spLocks noGrp="1" noChangeArrowheads="1"/>
          </p:cNvSpPr>
          <p:nvPr>
            <p:ph type="body" idx="1"/>
          </p:nvPr>
        </p:nvSpPr>
        <p:spPr>
          <a:xfrm>
            <a:off x="635073" y="4896419"/>
            <a:ext cx="5061380" cy="46300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08" tIns="44855" rIns="89708" bIns="44855"/>
          <a:lstStyle/>
          <a:p>
            <a:r>
              <a:rPr lang="en-GB" altLang="en-US" noProof="0" dirty="0" smtClean="0">
                <a:latin typeface="Arial" panose="020B0604020202020204" pitchFamily="34" charset="0"/>
                <a:cs typeface="Arial" panose="020B0604020202020204" pitchFamily="34" charset="0"/>
              </a:rPr>
              <a:t>As</a:t>
            </a:r>
            <a:r>
              <a:rPr lang="en-GB" altLang="en-US" baseline="0" noProof="0" dirty="0" smtClean="0">
                <a:latin typeface="Arial" panose="020B0604020202020204" pitchFamily="34" charset="0"/>
                <a:cs typeface="Arial" panose="020B0604020202020204" pitchFamily="34" charset="0"/>
              </a:rPr>
              <a:t> we all know, you are the link to the outside</a:t>
            </a:r>
          </a:p>
          <a:p>
            <a:endParaRPr lang="en-GB" altLang="en-US" baseline="0" noProof="0" dirty="0" smtClean="0">
              <a:latin typeface="Arial" panose="020B0604020202020204" pitchFamily="34" charset="0"/>
              <a:cs typeface="Arial" panose="020B0604020202020204" pitchFamily="34" charset="0"/>
            </a:endParaRPr>
          </a:p>
          <a:p>
            <a:r>
              <a:rPr lang="en-GB" altLang="en-US" baseline="0" noProof="0" dirty="0" smtClean="0">
                <a:latin typeface="Arial" panose="020B0604020202020204" pitchFamily="34" charset="0"/>
                <a:cs typeface="Arial" panose="020B0604020202020204" pitchFamily="34" charset="0"/>
              </a:rPr>
              <a:t>I could imagine that there are people coming to you and moaning about the EU. For instance: The EU is in-transparent and is not handling its resources properly.</a:t>
            </a:r>
            <a:endParaRPr lang="en-GB" altLang="en-US" noProof="0" dirty="0" smtClean="0">
              <a:latin typeface="Arial" panose="020B0604020202020204" pitchFamily="34" charset="0"/>
              <a:cs typeface="Arial" panose="020B0604020202020204" pitchFamily="34" charset="0"/>
            </a:endParaRPr>
          </a:p>
          <a:p>
            <a:endParaRPr lang="de-DE" altLang="en-US" noProof="0" dirty="0" smtClean="0">
              <a:latin typeface="Arial" panose="020B0604020202020204" pitchFamily="34" charset="0"/>
              <a:cs typeface="Arial" panose="020B0604020202020204" pitchFamily="34" charset="0"/>
            </a:endParaRPr>
          </a:p>
          <a:p>
            <a:r>
              <a:rPr lang="en-GB" altLang="en-US" noProof="0" dirty="0" err="1" smtClean="0">
                <a:latin typeface="Arial" panose="020B0604020202020204" pitchFamily="34" charset="0"/>
                <a:cs typeface="Arial" panose="020B0604020202020204" pitchFamily="34" charset="0"/>
              </a:rPr>
              <a:t>Thats</a:t>
            </a:r>
            <a:r>
              <a:rPr lang="en-GB" altLang="en-US" noProof="0" dirty="0" smtClean="0">
                <a:latin typeface="Arial" panose="020B0604020202020204" pitchFamily="34" charset="0"/>
                <a:cs typeface="Arial" panose="020B0604020202020204" pitchFamily="34" charset="0"/>
              </a:rPr>
              <a:t> the reason why I would like to present you our modest effort in overcoming </a:t>
            </a:r>
            <a:r>
              <a:rPr lang="en-GB" altLang="en-US" noProof="0" dirty="0" err="1" smtClean="0">
                <a:latin typeface="Arial" panose="020B0604020202020204" pitchFamily="34" charset="0"/>
                <a:cs typeface="Arial" panose="020B0604020202020204" pitchFamily="34" charset="0"/>
              </a:rPr>
              <a:t>ths</a:t>
            </a:r>
            <a:r>
              <a:rPr lang="en-GB" altLang="en-US" noProof="0" dirty="0" smtClean="0">
                <a:latin typeface="Arial" panose="020B0604020202020204" pitchFamily="34" charset="0"/>
                <a:cs typeface="Arial" panose="020B0604020202020204" pitchFamily="34" charset="0"/>
              </a:rPr>
              <a:t> lack of transparency by publishing as much data produces</a:t>
            </a:r>
            <a:r>
              <a:rPr lang="en-GB" altLang="en-US" baseline="0" noProof="0" dirty="0" smtClean="0">
                <a:latin typeface="Arial" panose="020B0604020202020204" pitchFamily="34" charset="0"/>
                <a:cs typeface="Arial" panose="020B0604020202020204" pitchFamily="34" charset="0"/>
              </a:rPr>
              <a:t> by the EU as possible. And we would like to show you what can be done concretely with it. </a:t>
            </a:r>
          </a:p>
          <a:p>
            <a:r>
              <a:rPr lang="en-GB" altLang="en-US" baseline="0" noProof="0" dirty="0" smtClean="0">
                <a:latin typeface="Arial" panose="020B0604020202020204" pitchFamily="34" charset="0"/>
                <a:cs typeface="Arial" panose="020B0604020202020204" pitchFamily="34" charset="0"/>
              </a:rPr>
              <a:t>Therefore we will have a look at an event organised by the Publications Office last year.</a:t>
            </a:r>
            <a:endParaRPr lang="en-GB" altLang="en-US" noProof="0" dirty="0" smtClean="0">
              <a:latin typeface="Arial" panose="020B0604020202020204" pitchFamily="34" charset="0"/>
              <a:cs typeface="Arial" panose="020B0604020202020204" pitchFamily="34" charset="0"/>
            </a:endParaRPr>
          </a:p>
          <a:p>
            <a:endParaRPr lang="en-GB" altLang="en-US" noProof="0" dirty="0" smtClean="0">
              <a:latin typeface="Arial" panose="020B0604020202020204" pitchFamily="34" charset="0"/>
              <a:cs typeface="Arial" panose="020B0604020202020204" pitchFamily="34" charset="0"/>
            </a:endParaRPr>
          </a:p>
          <a:p>
            <a:r>
              <a:rPr lang="en-GB" altLang="en-US" noProof="0" dirty="0" smtClean="0">
                <a:latin typeface="Arial" panose="020B0604020202020204" pitchFamily="34" charset="0"/>
                <a:cs typeface="Arial" panose="020B0604020202020204" pitchFamily="34" charset="0"/>
              </a:rPr>
              <a:t>Today I</a:t>
            </a:r>
            <a:r>
              <a:rPr lang="en-GB" altLang="en-US" baseline="0" noProof="0" dirty="0" smtClean="0">
                <a:latin typeface="Arial" panose="020B0604020202020204" pitchFamily="34" charset="0"/>
                <a:cs typeface="Arial" panose="020B0604020202020204" pitchFamily="34" charset="0"/>
              </a:rPr>
              <a:t> want to present you two ideas which are build on each other </a:t>
            </a:r>
          </a:p>
          <a:p>
            <a:pPr marL="228600" indent="-228600">
              <a:buAutoNum type="arabicPeriod"/>
            </a:pPr>
            <a:r>
              <a:rPr lang="en-GB" altLang="en-US" baseline="0" noProof="0" dirty="0" smtClean="0">
                <a:latin typeface="Arial" panose="020B0604020202020204" pitchFamily="34" charset="0"/>
                <a:cs typeface="Arial" panose="020B0604020202020204" pitchFamily="34" charset="0"/>
              </a:rPr>
              <a:t>Open data as a concept</a:t>
            </a:r>
          </a:p>
          <a:p>
            <a:pPr marL="228600" indent="-228600">
              <a:buAutoNum type="arabicPeriod"/>
            </a:pPr>
            <a:r>
              <a:rPr lang="en-GB" altLang="en-US" baseline="0" noProof="0" dirty="0" smtClean="0">
                <a:latin typeface="Arial" panose="020B0604020202020204" pitchFamily="34" charset="0"/>
                <a:cs typeface="Arial" panose="020B0604020202020204" pitchFamily="34" charset="0"/>
              </a:rPr>
              <a:t>What can be done with open data and how to get in contact with the reusers?</a:t>
            </a:r>
            <a:endParaRPr lang="en-GB" altLang="en-US" noProof="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527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Arial" charset="0"/>
                <a:ea typeface="ＭＳ Ｐゴシック" charset="0"/>
                <a:cs typeface="ＭＳ Ｐゴシック" charset="0"/>
              </a:rPr>
              <a:t>Central </a:t>
            </a:r>
            <a:r>
              <a:rPr lang="de-DE" sz="1200" kern="1200" dirty="0" err="1" smtClean="0">
                <a:solidFill>
                  <a:schemeClr val="tx1"/>
                </a:solidFill>
                <a:effectLst/>
                <a:latin typeface="Arial" charset="0"/>
                <a:ea typeface="ＭＳ Ｐゴシック" charset="0"/>
                <a:cs typeface="ＭＳ Ｐゴシック" charset="0"/>
              </a:rPr>
              <a:t>access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point</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it</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is</a:t>
            </a:r>
            <a:r>
              <a:rPr lang="de-DE" sz="1200" kern="1200" baseline="0" dirty="0" smtClean="0">
                <a:solidFill>
                  <a:schemeClr val="tx1"/>
                </a:solidFill>
                <a:effectLst/>
                <a:latin typeface="Arial" charset="0"/>
                <a:ea typeface="ＭＳ Ｐゴシック" charset="0"/>
                <a:cs typeface="ＭＳ Ｐゴシック" charset="0"/>
              </a:rPr>
              <a:t> so </a:t>
            </a:r>
            <a:r>
              <a:rPr lang="de-DE" sz="1200" kern="1200" baseline="0" dirty="0" err="1" smtClean="0">
                <a:solidFill>
                  <a:schemeClr val="tx1"/>
                </a:solidFill>
                <a:effectLst/>
                <a:latin typeface="Arial" charset="0"/>
                <a:ea typeface="ＭＳ Ｐゴシック" charset="0"/>
                <a:cs typeface="ＭＳ Ｐゴシック" charset="0"/>
              </a:rPr>
              <a:t>difficult</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to</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understand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and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to</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know</a:t>
            </a:r>
            <a:r>
              <a:rPr lang="de-DE" sz="1200" kern="1200" baseline="0" dirty="0" smtClean="0">
                <a:solidFill>
                  <a:schemeClr val="tx1"/>
                </a:solidFill>
                <a:effectLst/>
                <a:latin typeface="Arial" charset="0"/>
                <a:ea typeface="ＭＳ Ｐゴシック" charset="0"/>
                <a:cs typeface="ＭＳ Ｐゴシック" charset="0"/>
              </a:rPr>
              <a:t> all </a:t>
            </a:r>
            <a:r>
              <a:rPr lang="de-DE" sz="1200" kern="1200" baseline="0" dirty="0" err="1" smtClean="0">
                <a:solidFill>
                  <a:schemeClr val="tx1"/>
                </a:solidFill>
                <a:effectLst/>
                <a:latin typeface="Arial" charset="0"/>
                <a:ea typeface="ＭＳ Ｐゴシック" charset="0"/>
                <a:cs typeface="ＭＳ Ｐゴシック" charset="0"/>
              </a:rPr>
              <a:t>the</a:t>
            </a:r>
            <a:r>
              <a:rPr lang="de-DE" sz="1200" kern="1200" baseline="0" dirty="0" smtClean="0">
                <a:solidFill>
                  <a:schemeClr val="tx1"/>
                </a:solidFill>
                <a:effectLst/>
                <a:latin typeface="Arial" charset="0"/>
                <a:ea typeface="ＭＳ Ｐゴシック" charset="0"/>
                <a:cs typeface="ＭＳ Ｐゴシック" charset="0"/>
              </a:rPr>
              <a:t> different </a:t>
            </a:r>
            <a:r>
              <a:rPr lang="de-DE" sz="1200" kern="1200" baseline="0" dirty="0" err="1" smtClean="0">
                <a:solidFill>
                  <a:schemeClr val="tx1"/>
                </a:solidFill>
                <a:effectLst/>
                <a:latin typeface="Arial" charset="0"/>
                <a:ea typeface="ＭＳ Ｐゴシック" charset="0"/>
                <a:cs typeface="ＭＳ Ｐゴシック" charset="0"/>
              </a:rPr>
              <a:t>websites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databases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of</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the</a:t>
            </a:r>
            <a:r>
              <a:rPr lang="de-DE" sz="1200" kern="1200" baseline="0" dirty="0" smtClean="0">
                <a:solidFill>
                  <a:schemeClr val="tx1"/>
                </a:solidFill>
                <a:effectLst/>
                <a:latin typeface="Arial" charset="0"/>
                <a:ea typeface="ＭＳ Ｐゴシック" charset="0"/>
                <a:cs typeface="ＭＳ Ｐゴシック" charset="0"/>
              </a:rPr>
              <a:t> EU (</a:t>
            </a:r>
            <a:r>
              <a:rPr lang="de-DE" sz="1200" kern="1200" baseline="0" dirty="0" err="1" smtClean="0">
                <a:solidFill>
                  <a:schemeClr val="tx1"/>
                </a:solidFill>
                <a:effectLst/>
                <a:latin typeface="Arial" charset="0"/>
                <a:ea typeface="ＭＳ Ｐゴシック" charset="0"/>
                <a:cs typeface="ＭＳ Ｐゴシック" charset="0"/>
              </a:rPr>
              <a:t>we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struggle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ourself</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and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how</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should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then</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citizens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know</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it</a:t>
            </a:r>
            <a:r>
              <a:rPr lang="de-DE" sz="1200" kern="1200" baseline="0" dirty="0" smtClean="0">
                <a:solidFill>
                  <a:schemeClr val="tx1"/>
                </a:solidFill>
                <a:effectLst/>
                <a:latin typeface="Arial" charset="0"/>
                <a:ea typeface="ＭＳ Ｐゴシック" charset="0"/>
                <a:cs typeface="ＭＳ Ｐゴシック" charset="0"/>
              </a:rPr>
              <a:t>?!)</a:t>
            </a:r>
            <a:endParaRPr lang="en-GB" sz="1200" kern="1200" dirty="0" smtClean="0">
              <a:solidFill>
                <a:schemeClr val="tx1"/>
              </a:solidFill>
              <a:effectLst/>
              <a:latin typeface="Arial" charset="0"/>
              <a:ea typeface="ＭＳ Ｐゴシック" charset="0"/>
              <a:cs typeface="ＭＳ Ｐゴシック" charset="0"/>
            </a:endParaRPr>
          </a:p>
          <a:p>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Open data increases the scale of opportunities for transparency, growth and efficiency. </a:t>
            </a:r>
          </a:p>
          <a:p>
            <a:r>
              <a:rPr lang="en-GB" sz="1200" kern="1200" dirty="0" smtClean="0">
                <a:solidFill>
                  <a:schemeClr val="tx1"/>
                </a:solidFill>
                <a:effectLst/>
                <a:latin typeface="Arial" charset="0"/>
                <a:ea typeface="ＭＳ Ｐゴシック" charset="0"/>
                <a:cs typeface="ＭＳ Ｐゴシック" charset="0"/>
              </a:rPr>
              <a:t>It allows people to put together their expertise and combine information from everywhere to generate new knowledge.</a:t>
            </a:r>
          </a:p>
          <a:p>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What else do we do? </a:t>
            </a:r>
          </a:p>
          <a:p>
            <a:endParaRPr lang="de-DE" sz="1200" kern="1200" dirty="0" smtClean="0">
              <a:solidFill>
                <a:schemeClr val="tx1"/>
              </a:solidFill>
              <a:effectLst/>
              <a:latin typeface="Arial" charset="0"/>
              <a:ea typeface="ＭＳ Ｐゴシック" charset="0"/>
              <a:cs typeface="ＭＳ Ｐゴシック" charset="0"/>
            </a:endParaRPr>
          </a:p>
          <a:p>
            <a:r>
              <a:rPr lang="de-DE" sz="1200" kern="1200" dirty="0" err="1" smtClean="0">
                <a:solidFill>
                  <a:schemeClr val="tx1"/>
                </a:solidFill>
                <a:effectLst/>
                <a:latin typeface="Arial" charset="0"/>
                <a:ea typeface="ＭＳ Ｐゴシック" charset="0"/>
                <a:cs typeface="ＭＳ Ｐゴシック" charset="0"/>
              </a:rPr>
              <a:t>Allow</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to</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search</a:t>
            </a:r>
            <a:r>
              <a:rPr lang="de-DE" sz="1200" kern="1200" baseline="0" dirty="0" smtClean="0">
                <a:solidFill>
                  <a:schemeClr val="tx1"/>
                </a:solidFill>
                <a:effectLst/>
                <a:latin typeface="Arial" charset="0"/>
                <a:ea typeface="ＭＳ Ｐゴシック" charset="0"/>
                <a:cs typeface="ＭＳ Ｐゴシック" charset="0"/>
              </a:rPr>
              <a:t> in </a:t>
            </a:r>
            <a:r>
              <a:rPr lang="de-DE" sz="1200" kern="1200" baseline="0" dirty="0" err="1" smtClean="0">
                <a:solidFill>
                  <a:schemeClr val="tx1"/>
                </a:solidFill>
                <a:effectLst/>
                <a:latin typeface="Arial" charset="0"/>
                <a:ea typeface="ＭＳ Ｐゴシック" charset="0"/>
                <a:cs typeface="ＭＳ Ｐゴシック" charset="0"/>
              </a:rPr>
              <a:t>their</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language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by</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offering</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multilingal</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metadata</a:t>
            </a:r>
            <a:r>
              <a:rPr lang="de-DE" sz="1200" kern="1200" baseline="0" dirty="0" smtClean="0">
                <a:solidFill>
                  <a:schemeClr val="tx1"/>
                </a:solidFill>
                <a:effectLst/>
                <a:latin typeface="Arial" charset="0"/>
                <a:ea typeface="ＭＳ Ｐゴシック" charset="0"/>
                <a:cs typeface="ＭＳ Ｐゴシック" charset="0"/>
              </a:rPr>
              <a:t>.</a:t>
            </a:r>
            <a:endParaRPr lang="de-DE" sz="1200" kern="1200" dirty="0" smtClean="0">
              <a:solidFill>
                <a:schemeClr val="tx1"/>
              </a:solidFill>
              <a:effectLst/>
              <a:latin typeface="Arial" charset="0"/>
              <a:ea typeface="ＭＳ Ｐゴシック" charset="0"/>
              <a:cs typeface="ＭＳ Ｐゴシック" charset="0"/>
            </a:endParaRPr>
          </a:p>
          <a:p>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To summarize: We try to improve access to data from the European Commission and other EU institutions and bodies. </a:t>
            </a:r>
          </a:p>
          <a:p>
            <a:r>
              <a:rPr lang="en-GB" sz="1200" kern="1200" dirty="0" smtClean="0">
                <a:solidFill>
                  <a:schemeClr val="tx1"/>
                </a:solidFill>
                <a:effectLst/>
                <a:latin typeface="Arial" charset="0"/>
                <a:ea typeface="ＭＳ Ｐゴシック" charset="0"/>
                <a:cs typeface="ＭＳ Ｐゴシック" charset="0"/>
              </a:rPr>
              <a:t>We also work on improving the openness, quality and completeness of the data. </a:t>
            </a:r>
          </a:p>
          <a:p>
            <a:r>
              <a:rPr lang="en-GB" sz="1200" kern="1200" dirty="0" smtClean="0">
                <a:solidFill>
                  <a:schemeClr val="tx1"/>
                </a:solidFill>
                <a:effectLst/>
                <a:latin typeface="Arial" charset="0"/>
                <a:ea typeface="ＭＳ Ｐゴシック" charset="0"/>
                <a:cs typeface="ＭＳ Ｐゴシック" charset="0"/>
              </a:rPr>
              <a:t> </a:t>
            </a:r>
          </a:p>
          <a:p>
            <a:r>
              <a:rPr lang="de-DE" sz="1200" kern="1200" dirty="0" err="1" smtClean="0">
                <a:solidFill>
                  <a:schemeClr val="tx1"/>
                </a:solidFill>
                <a:effectLst/>
                <a:latin typeface="Arial" charset="0"/>
                <a:ea typeface="ＭＳ Ｐゴシック" charset="0"/>
                <a:cs typeface="ＭＳ Ｐゴシック" charset="0"/>
              </a:rPr>
              <a:t>Why</a:t>
            </a:r>
            <a:r>
              <a:rPr lang="de-DE" sz="1200" kern="1200" dirty="0" smtClean="0">
                <a:solidFill>
                  <a:schemeClr val="tx1"/>
                </a:solidFill>
                <a:effectLst/>
                <a:latin typeface="Arial" charset="0"/>
                <a:ea typeface="ＭＳ Ｐゴシック" charset="0"/>
                <a:cs typeface="ＭＳ Ｐゴシック" charset="0"/>
              </a:rPr>
              <a:t> do </a:t>
            </a:r>
            <a:r>
              <a:rPr lang="de-DE" sz="1200" kern="1200" dirty="0" err="1" smtClean="0">
                <a:solidFill>
                  <a:schemeClr val="tx1"/>
                </a:solidFill>
                <a:effectLst/>
                <a:latin typeface="Arial" charset="0"/>
                <a:ea typeface="ＭＳ Ｐゴシック" charset="0"/>
                <a:cs typeface="ＭＳ Ｐゴシック" charset="0"/>
              </a:rPr>
              <a:t>we</a:t>
            </a:r>
            <a:r>
              <a:rPr lang="de-DE" sz="1200" kern="1200" dirty="0" smtClean="0">
                <a:solidFill>
                  <a:schemeClr val="tx1"/>
                </a:solidFill>
                <a:effectLst/>
                <a:latin typeface="Arial" charset="0"/>
                <a:ea typeface="ＭＳ Ｐゴシック" charset="0"/>
                <a:cs typeface="ＭＳ Ｐゴシック" charset="0"/>
              </a:rPr>
              <a:t> do </a:t>
            </a:r>
            <a:r>
              <a:rPr lang="de-DE" sz="1200" kern="1200" dirty="0" err="1" smtClean="0">
                <a:solidFill>
                  <a:schemeClr val="tx1"/>
                </a:solidFill>
                <a:effectLst/>
                <a:latin typeface="Arial" charset="0"/>
                <a:ea typeface="ＭＳ Ｐゴシック" charset="0"/>
                <a:cs typeface="ＭＳ Ｐゴシック" charset="0"/>
              </a:rPr>
              <a:t>it</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Why</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are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we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passioned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about</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it</a:t>
            </a:r>
            <a:r>
              <a:rPr lang="de-DE" sz="1200" kern="1200" baseline="0" dirty="0" smtClean="0">
                <a:solidFill>
                  <a:schemeClr val="tx1"/>
                </a:solidFill>
                <a:effectLst/>
                <a:latin typeface="Arial" charset="0"/>
                <a:ea typeface="ＭＳ Ｐゴシック" charset="0"/>
                <a:cs typeface="ＭＳ Ｐゴシック" charset="0"/>
              </a:rPr>
              <a:t>?</a:t>
            </a:r>
            <a:endParaRPr lang="de-DE" sz="1200" kern="1200" dirty="0" smtClean="0">
              <a:solidFill>
                <a:schemeClr val="tx1"/>
              </a:solidFill>
              <a:effectLst/>
              <a:latin typeface="Arial" charset="0"/>
              <a:ea typeface="ＭＳ Ｐゴシック" charset="0"/>
              <a:cs typeface="ＭＳ Ｐゴシック" charset="0"/>
            </a:endParaRPr>
          </a:p>
          <a:p>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We believe that there’s a huge potential in opening up even more data, both within and beyond EU or national institutions. </a:t>
            </a:r>
          </a:p>
          <a:p>
            <a:r>
              <a:rPr lang="en-GB" sz="1200" kern="1200" dirty="0" smtClean="0">
                <a:solidFill>
                  <a:schemeClr val="tx1"/>
                </a:solidFill>
                <a:effectLst/>
                <a:latin typeface="Arial" charset="0"/>
                <a:ea typeface="ＭＳ Ｐゴシック" charset="0"/>
                <a:cs typeface="ＭＳ Ｐゴシック" charset="0"/>
              </a:rPr>
              <a:t>We wanted to see the potential</a:t>
            </a:r>
            <a:r>
              <a:rPr lang="en-GB" sz="1200" kern="1200" baseline="0" dirty="0" smtClean="0">
                <a:solidFill>
                  <a:schemeClr val="tx1"/>
                </a:solidFill>
                <a:effectLst/>
                <a:latin typeface="Arial" charset="0"/>
                <a:ea typeface="ＭＳ Ｐゴシック" charset="0"/>
                <a:cs typeface="ＭＳ Ｐゴシック" charset="0"/>
              </a:rPr>
              <a:t> and not only talk about it.</a:t>
            </a:r>
            <a:endParaRPr lang="en-GB" sz="1200" kern="1200" dirty="0" smtClean="0">
              <a:solidFill>
                <a:schemeClr val="tx1"/>
              </a:solidFill>
              <a:effectLst/>
              <a:latin typeface="Arial" charset="0"/>
              <a:ea typeface="ＭＳ Ｐゴシック" charset="0"/>
              <a:cs typeface="ＭＳ Ｐゴシック" charset="0"/>
            </a:endParaRPr>
          </a:p>
          <a:p>
            <a:pPr>
              <a:defRPr/>
            </a:pPr>
            <a:endParaRPr lang="en-US" dirty="0"/>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10</a:t>
            </a:fld>
            <a:endParaRPr lang="de-DE" altLang="en-US"/>
          </a:p>
        </p:txBody>
      </p:sp>
    </p:spTree>
    <p:extLst>
      <p:ext uri="{BB962C8B-B14F-4D97-AF65-F5344CB8AC3E}">
        <p14:creationId xmlns:p14="http://schemas.microsoft.com/office/powerpoint/2010/main" val="286791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lnSpc>
                <a:spcPct val="150000"/>
              </a:lnSpc>
            </a:pPr>
            <a:r>
              <a:rPr lang="de-DE" sz="1200" i="1" kern="1200" dirty="0" smtClean="0">
                <a:solidFill>
                  <a:srgbClr val="FED000"/>
                </a:solidFill>
                <a:latin typeface="Arial" charset="0"/>
                <a:ea typeface="ＭＳ Ｐゴシック" charset="0"/>
                <a:cs typeface="ＭＳ Ｐゴシック" charset="0"/>
              </a:rPr>
              <a:t>The </a:t>
            </a:r>
            <a:r>
              <a:rPr lang="de-DE" sz="1200" i="1" kern="1200" dirty="0" err="1" smtClean="0">
                <a:solidFill>
                  <a:srgbClr val="FED000"/>
                </a:solidFill>
                <a:latin typeface="Arial" charset="0"/>
                <a:ea typeface="ＭＳ Ｐゴシック" charset="0"/>
                <a:cs typeface="ＭＳ Ｐゴシック" charset="0"/>
              </a:rPr>
              <a:t>Objective</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is</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to</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provide</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common</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and</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tailored</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support</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to</a:t>
            </a:r>
            <a:r>
              <a:rPr lang="de-DE" sz="1200" i="1" kern="1200" dirty="0" smtClean="0">
                <a:solidFill>
                  <a:srgbClr val="FED000"/>
                </a:solidFill>
                <a:latin typeface="Arial" charset="0"/>
                <a:ea typeface="ＭＳ Ｐゴシック" charset="0"/>
                <a:cs typeface="ＭＳ Ｐゴシック" charset="0"/>
              </a:rPr>
              <a:t> countries </a:t>
            </a:r>
            <a:r>
              <a:rPr lang="de-DE" sz="1200" i="1" kern="1200" dirty="0" err="1" smtClean="0">
                <a:solidFill>
                  <a:srgbClr val="FED000"/>
                </a:solidFill>
                <a:latin typeface="Arial" charset="0"/>
                <a:ea typeface="ＭＳ Ｐゴシック" charset="0"/>
                <a:cs typeface="ＭＳ Ｐゴシック" charset="0"/>
              </a:rPr>
              <a:t>to</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accelerate</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the</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release</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of</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public</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data</a:t>
            </a:r>
            <a:r>
              <a:rPr lang="de-DE" sz="1200" i="1" kern="1200" dirty="0" smtClean="0">
                <a:solidFill>
                  <a:srgbClr val="FED000"/>
                </a:solidFill>
                <a:latin typeface="Arial" charset="0"/>
                <a:ea typeface="ＭＳ Ｐゴシック" charset="0"/>
                <a:cs typeface="ＭＳ Ｐゴシック" charset="0"/>
              </a:rPr>
              <a:t> at national </a:t>
            </a:r>
            <a:r>
              <a:rPr lang="de-DE" sz="1200" i="1" kern="1200" dirty="0" err="1" smtClean="0">
                <a:solidFill>
                  <a:srgbClr val="FED000"/>
                </a:solidFill>
                <a:latin typeface="Arial" charset="0"/>
                <a:ea typeface="ＭＳ Ｐゴシック" charset="0"/>
                <a:cs typeface="ＭＳ Ｐゴシック" charset="0"/>
              </a:rPr>
              <a:t>and</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local</a:t>
            </a:r>
            <a:r>
              <a:rPr lang="de-DE" sz="1200" i="1" kern="1200" dirty="0" smtClean="0">
                <a:solidFill>
                  <a:srgbClr val="FED000"/>
                </a:solidFill>
                <a:latin typeface="Arial" charset="0"/>
                <a:ea typeface="ＭＳ Ｐゴシック" charset="0"/>
                <a:cs typeface="ＭＳ Ｐゴシック" charset="0"/>
              </a:rPr>
              <a:t> </a:t>
            </a:r>
            <a:r>
              <a:rPr lang="de-DE" sz="1200" i="1" kern="1200" dirty="0" err="1" smtClean="0">
                <a:solidFill>
                  <a:srgbClr val="FED000"/>
                </a:solidFill>
                <a:latin typeface="Arial" charset="0"/>
                <a:ea typeface="ＭＳ Ｐゴシック" charset="0"/>
                <a:cs typeface="ＭＳ Ｐゴシック" charset="0"/>
              </a:rPr>
              <a:t>level</a:t>
            </a:r>
            <a:r>
              <a:rPr lang="de-DE" sz="1200" i="1" kern="1200" dirty="0" smtClean="0">
                <a:solidFill>
                  <a:srgbClr val="FED000"/>
                </a:solidFill>
                <a:latin typeface="Arial" charset="0"/>
                <a:ea typeface="ＭＳ Ｐゴシック" charset="0"/>
                <a:cs typeface="ＭＳ Ｐゴシック" charset="0"/>
              </a:rPr>
              <a:t>.</a:t>
            </a:r>
            <a:endParaRPr lang="en-GB" sz="1200" i="1" kern="1200" dirty="0">
              <a:solidFill>
                <a:srgbClr val="FED000"/>
              </a:solidFill>
              <a:latin typeface="Arial" charset="0"/>
              <a:ea typeface="ＭＳ Ｐゴシック" charset="0"/>
              <a:cs typeface="ＭＳ Ｐゴシック" charset="0"/>
            </a:endParaRPr>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11</a:t>
            </a:fld>
            <a:endParaRPr lang="de-DE" altLang="en-US"/>
          </a:p>
        </p:txBody>
      </p:sp>
    </p:spTree>
    <p:extLst>
      <p:ext uri="{BB962C8B-B14F-4D97-AF65-F5344CB8AC3E}">
        <p14:creationId xmlns:p14="http://schemas.microsoft.com/office/powerpoint/2010/main" val="3076660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12</a:t>
            </a:fld>
            <a:endParaRPr lang="de-DE" altLang="en-US"/>
          </a:p>
        </p:txBody>
      </p:sp>
    </p:spTree>
    <p:extLst>
      <p:ext uri="{BB962C8B-B14F-4D97-AF65-F5344CB8AC3E}">
        <p14:creationId xmlns:p14="http://schemas.microsoft.com/office/powerpoint/2010/main" val="292892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13</a:t>
            </a:fld>
            <a:endParaRPr lang="de-DE" altLang="en-US"/>
          </a:p>
        </p:txBody>
      </p:sp>
    </p:spTree>
    <p:extLst>
      <p:ext uri="{BB962C8B-B14F-4D97-AF65-F5344CB8AC3E}">
        <p14:creationId xmlns:p14="http://schemas.microsoft.com/office/powerpoint/2010/main" val="1811116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14</a:t>
            </a:fld>
            <a:endParaRPr lang="de-DE" altLang="en-US"/>
          </a:p>
        </p:txBody>
      </p:sp>
    </p:spTree>
    <p:extLst>
      <p:ext uri="{BB962C8B-B14F-4D97-AF65-F5344CB8AC3E}">
        <p14:creationId xmlns:p14="http://schemas.microsoft.com/office/powerpoint/2010/main" val="4237134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15</a:t>
            </a:fld>
            <a:endParaRPr lang="de-DE" altLang="en-US"/>
          </a:p>
        </p:txBody>
      </p:sp>
    </p:spTree>
    <p:extLst>
      <p:ext uri="{BB962C8B-B14F-4D97-AF65-F5344CB8AC3E}">
        <p14:creationId xmlns:p14="http://schemas.microsoft.com/office/powerpoint/2010/main" val="3535725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16</a:t>
            </a:fld>
            <a:endParaRPr lang="de-DE" altLang="en-US"/>
          </a:p>
        </p:txBody>
      </p:sp>
    </p:spTree>
    <p:extLst>
      <p:ext uri="{BB962C8B-B14F-4D97-AF65-F5344CB8AC3E}">
        <p14:creationId xmlns:p14="http://schemas.microsoft.com/office/powerpoint/2010/main" val="1095124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17</a:t>
            </a:fld>
            <a:endParaRPr lang="de-DE" altLang="en-US"/>
          </a:p>
        </p:txBody>
      </p:sp>
    </p:spTree>
    <p:extLst>
      <p:ext uri="{BB962C8B-B14F-4D97-AF65-F5344CB8AC3E}">
        <p14:creationId xmlns:p14="http://schemas.microsoft.com/office/powerpoint/2010/main" val="1750413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18</a:t>
            </a:fld>
            <a:endParaRPr lang="de-DE" altLang="en-US"/>
          </a:p>
        </p:txBody>
      </p:sp>
    </p:spTree>
    <p:extLst>
      <p:ext uri="{BB962C8B-B14F-4D97-AF65-F5344CB8AC3E}">
        <p14:creationId xmlns:p14="http://schemas.microsoft.com/office/powerpoint/2010/main" val="3306478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19</a:t>
            </a:fld>
            <a:endParaRPr lang="de-DE" altLang="en-US"/>
          </a:p>
        </p:txBody>
      </p:sp>
    </p:spTree>
    <p:extLst>
      <p:ext uri="{BB962C8B-B14F-4D97-AF65-F5344CB8AC3E}">
        <p14:creationId xmlns:p14="http://schemas.microsoft.com/office/powerpoint/2010/main" val="1321626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2</a:t>
            </a:fld>
            <a:endParaRPr lang="de-DE" altLang="en-US"/>
          </a:p>
        </p:txBody>
      </p:sp>
    </p:spTree>
    <p:extLst>
      <p:ext uri="{BB962C8B-B14F-4D97-AF65-F5344CB8AC3E}">
        <p14:creationId xmlns:p14="http://schemas.microsoft.com/office/powerpoint/2010/main" val="2082723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4588" indent="-228600">
              <a:spcBef>
                <a:spcPct val="30000"/>
              </a:spcBef>
              <a:defRPr sz="1200">
                <a:solidFill>
                  <a:schemeClr val="tx1"/>
                </a:solidFill>
                <a:latin typeface="Arial" panose="020B0604020202020204" pitchFamily="34" charset="0"/>
                <a:cs typeface="Arial" panose="020B0604020202020204" pitchFamily="34" charset="0"/>
              </a:defRPr>
            </a:lvl3pPr>
            <a:lvl4pPr marL="1601788" indent="-228600">
              <a:spcBef>
                <a:spcPct val="30000"/>
              </a:spcBef>
              <a:defRPr sz="1200">
                <a:solidFill>
                  <a:schemeClr val="tx1"/>
                </a:solidFill>
                <a:latin typeface="Arial" panose="020B0604020202020204" pitchFamily="34" charset="0"/>
                <a:cs typeface="Arial" panose="020B0604020202020204" pitchFamily="34" charset="0"/>
              </a:defRPr>
            </a:lvl4pPr>
            <a:lvl5pPr marL="2058988" indent="-228600">
              <a:spcBef>
                <a:spcPct val="30000"/>
              </a:spcBef>
              <a:defRPr sz="1200">
                <a:solidFill>
                  <a:schemeClr val="tx1"/>
                </a:solidFill>
                <a:latin typeface="Arial" panose="020B0604020202020204" pitchFamily="34" charset="0"/>
                <a:cs typeface="Arial" panose="020B0604020202020204" pitchFamily="34" charset="0"/>
              </a:defRPr>
            </a:lvl5pPr>
            <a:lvl6pPr marL="2516188"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3388"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30588"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7788"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F93930C-B5F4-49AE-B9C7-168C5E1E4DBC}" type="slidenum">
              <a:rPr lang="de-DE" altLang="en-US"/>
              <a:pPr>
                <a:spcBef>
                  <a:spcPct val="0"/>
                </a:spcBef>
              </a:pPr>
              <a:t>20</a:t>
            </a:fld>
            <a:endParaRPr lang="de-DE" altLang="en-US"/>
          </a:p>
        </p:txBody>
      </p:sp>
      <p:sp>
        <p:nvSpPr>
          <p:cNvPr id="40963" name="Slide Image Placeholder 1"/>
          <p:cNvSpPr>
            <a:spLocks noGrp="1" noRot="1" noChangeAspect="1" noTextEdit="1"/>
          </p:cNvSpPr>
          <p:nvPr>
            <p:ph type="sldImg"/>
          </p:nvPr>
        </p:nvSpPr>
        <p:spPr>
          <a:ln/>
        </p:spPr>
      </p:sp>
      <p:sp>
        <p:nvSpPr>
          <p:cNvPr id="40964" name="Notes Placeholder 2"/>
          <p:cNvSpPr>
            <a:spLocks noGrp="1"/>
          </p:cNvSpPr>
          <p:nvPr>
            <p:ph type="body" idx="1"/>
          </p:nvPr>
        </p:nvSpPr>
        <p:spPr>
          <a:noFill/>
        </p:spPr>
        <p:txBody>
          <a:bodyPr/>
          <a:lstStyle/>
          <a:p>
            <a:pPr eaLnBrk="1" hangingPunct="1">
              <a:spcBef>
                <a:spcPct val="0"/>
              </a:spcBef>
            </a:pPr>
            <a:endParaRPr lang="en-GB"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40965" name="Slide Number Placeholder 3"/>
          <p:cNvSpPr txBox="1">
            <a:spLocks noGrp="1"/>
          </p:cNvSpPr>
          <p:nvPr/>
        </p:nvSpPr>
        <p:spPr bwMode="auto">
          <a:xfrm>
            <a:off x="3585945" y="9782970"/>
            <a:ext cx="2744104" cy="51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8" tIns="45784" rIns="91568" bIns="4578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BAC4E92C-C45D-466B-8A66-279025066A34}" type="slidenum">
              <a:rPr lang="en-US" altLang="en-US">
                <a:solidFill>
                  <a:srgbClr val="000000"/>
                </a:solidFill>
                <a:latin typeface="Calibri" panose="020F0502020204030204" pitchFamily="34" charset="0"/>
              </a:rPr>
              <a:pPr algn="r" eaLnBrk="1" hangingPunct="1">
                <a:spcBef>
                  <a:spcPct val="0"/>
                </a:spcBef>
              </a:pPr>
              <a:t>20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70309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ＭＳ Ｐゴシック" charset="0"/>
                <a:cs typeface="ＭＳ Ｐゴシック" charset="0"/>
              </a:rPr>
              <a:t>We all know that data is nowadays everywhere </a:t>
            </a:r>
          </a:p>
          <a:p>
            <a:r>
              <a:rPr lang="de-DE" sz="1200" kern="1200" dirty="0" err="1" smtClean="0">
                <a:solidFill>
                  <a:schemeClr val="tx1"/>
                </a:solidFill>
                <a:effectLst/>
                <a:latin typeface="Arial" charset="0"/>
                <a:ea typeface="ＭＳ Ｐゴシック" charset="0"/>
                <a:cs typeface="ＭＳ Ｐゴシック" charset="0"/>
              </a:rPr>
              <a:t>Lets</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see</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first</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what</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we</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mean</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by</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data</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Maybe</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we</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need</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to</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have</a:t>
            </a:r>
            <a:r>
              <a:rPr lang="de-DE" sz="1200" kern="1200" dirty="0" smtClean="0">
                <a:solidFill>
                  <a:schemeClr val="tx1"/>
                </a:solidFill>
                <a:effectLst/>
                <a:latin typeface="Arial" charset="0"/>
                <a:ea typeface="ＭＳ Ｐゴシック" charset="0"/>
                <a:cs typeface="ＭＳ Ｐゴシック" charset="0"/>
              </a:rPr>
              <a:t> a </a:t>
            </a:r>
            <a:r>
              <a:rPr lang="de-DE" sz="1200" kern="1200" dirty="0" err="1" smtClean="0">
                <a:solidFill>
                  <a:schemeClr val="tx1"/>
                </a:solidFill>
                <a:effectLst/>
                <a:latin typeface="Arial" charset="0"/>
                <a:ea typeface="ＭＳ Ｐゴシック" charset="0"/>
                <a:cs typeface="ＭＳ Ｐゴシック" charset="0"/>
              </a:rPr>
              <a:t>common</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definition</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before</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we</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talk</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about</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data</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We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see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sym typeface="Wingdings" panose="05000000000000000000" pitchFamily="2" charset="2"/>
              </a:rPr>
              <a:t>it</a:t>
            </a:r>
            <a:r>
              <a:rPr lang="de-DE" sz="1200" kern="1200" dirty="0" smtClean="0">
                <a:solidFill>
                  <a:schemeClr val="tx1"/>
                </a:solidFill>
                <a:effectLst/>
                <a:latin typeface="Arial" charset="0"/>
                <a:ea typeface="ＭＳ Ｐゴシック" charset="0"/>
                <a:cs typeface="ＭＳ Ｐゴシック" charset="0"/>
                <a:sym typeface="Wingdings" panose="05000000000000000000" pitchFamily="2" charset="2"/>
              </a:rPr>
              <a:t> </a:t>
            </a:r>
            <a:r>
              <a:rPr lang="de-DE" sz="1200" kern="1200" dirty="0" err="1" smtClean="0">
                <a:solidFill>
                  <a:schemeClr val="tx1"/>
                </a:solidFill>
                <a:effectLst/>
                <a:latin typeface="Arial" charset="0"/>
                <a:ea typeface="ＭＳ Ｐゴシック" charset="0"/>
                <a:cs typeface="ＭＳ Ｐゴシック" charset="0"/>
                <a:sym typeface="Wingdings" panose="05000000000000000000" pitchFamily="2" charset="2"/>
              </a:rPr>
              <a:t>covers</a:t>
            </a:r>
            <a:r>
              <a:rPr lang="de-DE" sz="1200" kern="1200" dirty="0" smtClean="0">
                <a:solidFill>
                  <a:schemeClr val="tx1"/>
                </a:solidFill>
                <a:effectLst/>
                <a:latin typeface="Arial" charset="0"/>
                <a:ea typeface="ＭＳ Ｐゴシック" charset="0"/>
                <a:cs typeface="ＭＳ Ｐゴシック" charset="0"/>
                <a:sym typeface="Wingdings" panose="05000000000000000000" pitchFamily="2" charset="2"/>
              </a:rPr>
              <a:t> a </a:t>
            </a:r>
            <a:r>
              <a:rPr lang="de-DE" sz="1200" kern="1200" dirty="0" err="1" smtClean="0">
                <a:solidFill>
                  <a:schemeClr val="tx1"/>
                </a:solidFill>
                <a:effectLst/>
                <a:latin typeface="Arial" charset="0"/>
                <a:ea typeface="ＭＳ Ｐゴシック" charset="0"/>
                <a:cs typeface="ＭＳ Ｐゴシック" charset="0"/>
                <a:sym typeface="Wingdings" panose="05000000000000000000" pitchFamily="2" charset="2"/>
              </a:rPr>
              <a:t>lot</a:t>
            </a:r>
            <a:r>
              <a:rPr lang="de-DE" sz="1200" kern="1200" dirty="0" smtClean="0">
                <a:solidFill>
                  <a:schemeClr val="tx1"/>
                </a:solidFill>
                <a:effectLst/>
                <a:latin typeface="Arial" charset="0"/>
                <a:ea typeface="ＭＳ Ｐゴシック" charset="0"/>
                <a:cs typeface="ＭＳ Ｐゴシック" charset="0"/>
                <a:sym typeface="Wingdings" panose="05000000000000000000" pitchFamily="2" charset="2"/>
              </a:rPr>
              <a:t>.</a:t>
            </a:r>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Data can help you to understand the world around us and make better decisions.</a:t>
            </a:r>
          </a:p>
          <a:p>
            <a:endParaRPr lang="de-DE" sz="1200" kern="1200" dirty="0" smtClean="0">
              <a:solidFill>
                <a:schemeClr val="tx1"/>
              </a:solidFill>
              <a:effectLst/>
              <a:latin typeface="Arial" charset="0"/>
              <a:ea typeface="ＭＳ Ｐゴシック" charset="0"/>
              <a:cs typeface="ＭＳ Ｐゴシック" charset="0"/>
            </a:endParaRPr>
          </a:p>
          <a:p>
            <a:r>
              <a:rPr lang="de-DE" sz="1200" kern="1200" dirty="0" err="1" smtClean="0">
                <a:solidFill>
                  <a:schemeClr val="tx1"/>
                </a:solidFill>
                <a:effectLst/>
                <a:latin typeface="Arial" charset="0"/>
                <a:ea typeface="ＭＳ Ｐゴシック" charset="0"/>
                <a:cs typeface="ＭＳ Ｐゴシック" charset="0"/>
              </a:rPr>
              <a:t>What</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is</a:t>
            </a:r>
            <a:r>
              <a:rPr lang="de-DE" sz="1200" kern="1200" dirty="0" smtClean="0">
                <a:solidFill>
                  <a:schemeClr val="tx1"/>
                </a:solidFill>
                <a:effectLst/>
                <a:latin typeface="Arial" charset="0"/>
                <a:ea typeface="ＭＳ Ｐゴシック" charset="0"/>
                <a:cs typeface="ＭＳ Ｐゴシック" charset="0"/>
              </a:rPr>
              <a:t> open </a:t>
            </a:r>
            <a:r>
              <a:rPr lang="de-DE" sz="1200" kern="1200" dirty="0" err="1" smtClean="0">
                <a:solidFill>
                  <a:schemeClr val="tx1"/>
                </a:solidFill>
                <a:effectLst/>
                <a:latin typeface="Arial" charset="0"/>
                <a:ea typeface="ＭＳ Ｐゴシック" charset="0"/>
                <a:cs typeface="ＭＳ Ｐゴシック" charset="0"/>
              </a:rPr>
              <a:t>data</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It</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is</a:t>
            </a:r>
            <a:r>
              <a:rPr lang="de-DE" sz="1200" kern="1200" dirty="0" smtClean="0">
                <a:solidFill>
                  <a:schemeClr val="tx1"/>
                </a:solidFill>
                <a:effectLst/>
                <a:latin typeface="Arial" charset="0"/>
                <a:ea typeface="ＭＳ Ｐゴシック" charset="0"/>
                <a:cs typeface="ＭＳ Ｐゴシック" charset="0"/>
              </a:rPr>
              <a:t> a </a:t>
            </a:r>
            <a:r>
              <a:rPr lang="de-DE" sz="1200" kern="1200" dirty="0" err="1" smtClean="0">
                <a:solidFill>
                  <a:schemeClr val="tx1"/>
                </a:solidFill>
                <a:effectLst/>
                <a:latin typeface="Arial" charset="0"/>
                <a:ea typeface="ＭＳ Ｐゴシック" charset="0"/>
                <a:cs typeface="ＭＳ Ｐゴシック" charset="0"/>
              </a:rPr>
              <a:t>subset</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of</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data</a:t>
            </a:r>
            <a:r>
              <a:rPr lang="de-DE" sz="1200" kern="1200" dirty="0" smtClean="0">
                <a:solidFill>
                  <a:schemeClr val="tx1"/>
                </a:solidFill>
                <a:effectLst/>
                <a:latin typeface="Arial" charset="0"/>
                <a:ea typeface="ＭＳ Ｐゴシック" charset="0"/>
                <a:cs typeface="ＭＳ Ｐゴシック" charset="0"/>
              </a:rPr>
              <a:t>.</a:t>
            </a:r>
          </a:p>
          <a:p>
            <a:endParaRPr lang="de-DE" sz="1200" kern="1200" dirty="0" smtClean="0">
              <a:solidFill>
                <a:schemeClr val="tx1"/>
              </a:solidFill>
              <a:effectLst/>
              <a:latin typeface="Arial" charset="0"/>
              <a:ea typeface="ＭＳ Ｐゴシック" charset="0"/>
              <a:cs typeface="ＭＳ Ｐゴシック" charset="0"/>
            </a:endParaRPr>
          </a:p>
          <a:p>
            <a:r>
              <a:rPr lang="de-DE" sz="1200" kern="1200" dirty="0" err="1" smtClean="0">
                <a:solidFill>
                  <a:schemeClr val="tx1"/>
                </a:solidFill>
                <a:effectLst/>
                <a:latin typeface="Arial" charset="0"/>
                <a:ea typeface="ＭＳ Ｐゴシック" charset="0"/>
                <a:cs typeface="ＭＳ Ｐゴシック" charset="0"/>
              </a:rPr>
              <a:t>What</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can</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be</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done</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with</a:t>
            </a:r>
            <a:r>
              <a:rPr lang="de-DE" sz="1200" kern="1200" dirty="0" smtClean="0">
                <a:solidFill>
                  <a:schemeClr val="tx1"/>
                </a:solidFill>
                <a:effectLst/>
                <a:latin typeface="Arial" charset="0"/>
                <a:ea typeface="ＭＳ Ｐゴシック" charset="0"/>
                <a:cs typeface="ＭＳ Ｐゴシック" charset="0"/>
              </a:rPr>
              <a:t> open </a:t>
            </a:r>
            <a:r>
              <a:rPr lang="de-DE" sz="1200" kern="1200" dirty="0" err="1" smtClean="0">
                <a:solidFill>
                  <a:schemeClr val="tx1"/>
                </a:solidFill>
                <a:effectLst/>
                <a:latin typeface="Arial" charset="0"/>
                <a:ea typeface="ＭＳ Ｐゴシック" charset="0"/>
                <a:cs typeface="ＭＳ Ｐゴシック" charset="0"/>
              </a:rPr>
              <a:t>data</a:t>
            </a:r>
            <a:r>
              <a:rPr lang="de-DE" sz="1200" kern="1200" dirty="0" smtClean="0">
                <a:solidFill>
                  <a:schemeClr val="tx1"/>
                </a:solidFill>
                <a:effectLst/>
                <a:latin typeface="Arial" charset="0"/>
                <a:ea typeface="ＭＳ Ｐゴシック" charset="0"/>
                <a:cs typeface="ＭＳ Ｐゴシック" charset="0"/>
              </a:rPr>
              <a:t>?</a:t>
            </a:r>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Open data can be freely used to create new services; to improve the lives of people, to make government more accountable and do many other things.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Without realising it perhaps, you already know examples of open data, such as GPS, weather data and official statistics. </a:t>
            </a:r>
          </a:p>
          <a:p>
            <a:endParaRPr lang="de-DE"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In general, data is a piece of information in any form – but it goes beyond statistics and numbers.</a:t>
            </a:r>
            <a:endParaRPr lang="en-GB" dirty="0"/>
          </a:p>
        </p:txBody>
      </p:sp>
      <p:sp>
        <p:nvSpPr>
          <p:cNvPr id="4" name="Slide Number Placeholder 3"/>
          <p:cNvSpPr>
            <a:spLocks noGrp="1"/>
          </p:cNvSpPr>
          <p:nvPr>
            <p:ph type="sldNum" sz="quarter" idx="10"/>
          </p:nvPr>
        </p:nvSpPr>
        <p:spPr/>
        <p:txBody>
          <a:bodyPr/>
          <a:lstStyle/>
          <a:p>
            <a:fld id="{137E94A8-B9BF-4FD9-93D3-4834475ED0D3}" type="slidenum">
              <a:rPr lang="en-GB" altLang="en-US" smtClean="0"/>
              <a:pPr/>
              <a:t>21</a:t>
            </a:fld>
            <a:endParaRPr lang="en-GB" altLang="en-US"/>
          </a:p>
        </p:txBody>
      </p:sp>
    </p:spTree>
    <p:extLst>
      <p:ext uri="{BB962C8B-B14F-4D97-AF65-F5344CB8AC3E}">
        <p14:creationId xmlns:p14="http://schemas.microsoft.com/office/powerpoint/2010/main" val="2240795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p:spPr>
        <p:txBody>
          <a:bodyPr/>
          <a:lstStyle/>
          <a:p>
            <a:r>
              <a:rPr lang="en-GB" altLang="en-US" sz="1200" dirty="0" smtClean="0">
                <a:latin typeface="Arial" panose="020B0604020202020204" pitchFamily="34" charset="0"/>
                <a:cs typeface="Arial" panose="020B0604020202020204" pitchFamily="34" charset="0"/>
              </a:rPr>
              <a:t>We see data hugging everywhere.</a:t>
            </a:r>
            <a:r>
              <a:rPr lang="en-GB" altLang="en-US" sz="1200" baseline="0" dirty="0" smtClean="0">
                <a:latin typeface="Arial" panose="020B0604020202020204" pitchFamily="34" charset="0"/>
                <a:cs typeface="Arial" panose="020B0604020202020204" pitchFamily="34" charset="0"/>
              </a:rPr>
              <a:t> And w</a:t>
            </a:r>
            <a:r>
              <a:rPr lang="en-GB" altLang="en-US" sz="1200" dirty="0" smtClean="0">
                <a:latin typeface="Arial" panose="020B0604020202020204" pitchFamily="34" charset="0"/>
                <a:cs typeface="Arial" panose="020B0604020202020204" pitchFamily="34" charset="0"/>
              </a:rPr>
              <a:t>e’re aware that shifting to a culture of data sharing may be difficult, if not scary. </a:t>
            </a:r>
          </a:p>
          <a:p>
            <a:r>
              <a:rPr lang="en-GB" altLang="en-US" sz="1200" dirty="0" smtClean="0">
                <a:latin typeface="Arial" panose="020B0604020202020204" pitchFamily="34" charset="0"/>
                <a:cs typeface="Arial" panose="020B0604020202020204" pitchFamily="34" charset="0"/>
              </a:rPr>
              <a:t>But we can reassure you that it is worthwhile, both for yourself and for EU citizens in general and our stakeholder groups in particular.</a:t>
            </a:r>
          </a:p>
          <a:p>
            <a:r>
              <a:rPr lang="en-GB" altLang="en-US" sz="1200" dirty="0" smtClean="0">
                <a:latin typeface="Arial" panose="020B0604020202020204" pitchFamily="34" charset="0"/>
                <a:cs typeface="Arial" panose="020B0604020202020204" pitchFamily="34" charset="0"/>
              </a:rPr>
              <a:t>Boring data? No such thing – if it is already produced, then it means it was worth producing.</a:t>
            </a:r>
          </a:p>
          <a:p>
            <a:r>
              <a:rPr lang="en-GB" altLang="en-US" sz="1200" dirty="0" smtClean="0">
                <a:latin typeface="Arial" panose="020B0604020202020204" pitchFamily="34" charset="0"/>
                <a:cs typeface="Arial" panose="020B0604020202020204" pitchFamily="34" charset="0"/>
              </a:rPr>
              <a:t>OUR data – well, actually, it was paid with public money, so if possible it should be made available to the public</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dirty="0" smtClean="0">
                <a:latin typeface="Arial" panose="020B0604020202020204" pitchFamily="34" charset="0"/>
                <a:cs typeface="Arial" panose="020B0604020202020204" pitchFamily="34" charset="0"/>
              </a:rPr>
              <a:t>Data is wrong – well, wouldn’t you want to know that so that you can make corrections? In addition, again the very active community could actually help validate and clean the data!</a:t>
            </a:r>
          </a:p>
          <a:p>
            <a:r>
              <a:rPr lang="en-GB" altLang="en-US" sz="1200" dirty="0" smtClean="0">
                <a:latin typeface="Arial" panose="020B0604020202020204" pitchFamily="34" charset="0"/>
                <a:cs typeface="Arial" panose="020B0604020202020204" pitchFamily="34" charset="0"/>
              </a:rPr>
              <a:t>Wrong conclusions – it’s a risk, but being based on open data, and as users need to cite the data source, mistakes can be easily identified by the very active community around open data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dirty="0" smtClean="0">
                <a:latin typeface="Arial" panose="020B0604020202020204" pitchFamily="34" charset="0"/>
                <a:cs typeface="Arial" panose="020B0604020202020204" pitchFamily="34" charset="0"/>
              </a:rPr>
              <a:t>Too large – No problem for machines</a:t>
            </a:r>
            <a:r>
              <a:rPr lang="en-GB" altLang="en-US" sz="1200" baseline="0" dirty="0" smtClean="0">
                <a:latin typeface="Arial" panose="020B0604020202020204" pitchFamily="34" charset="0"/>
                <a:cs typeface="Arial" panose="020B0604020202020204" pitchFamily="34" charset="0"/>
              </a:rPr>
              <a:t> if the data quality is good (no difference between 10 or 10.000 lines)</a:t>
            </a:r>
            <a:endParaRPr lang="en-GB" altLang="en-US" sz="1200" dirty="0" smtClean="0">
              <a:latin typeface="Arial" panose="020B0604020202020204" pitchFamily="34" charset="0"/>
              <a:cs typeface="Arial" panose="020B0604020202020204" pitchFamily="34" charset="0"/>
            </a:endParaRPr>
          </a:p>
          <a:p>
            <a:r>
              <a:rPr lang="en-GB" altLang="en-US" sz="1200" dirty="0" smtClean="0">
                <a:latin typeface="Arial" panose="020B0604020202020204" pitchFamily="34" charset="0"/>
                <a:cs typeface="Arial" panose="020B0604020202020204" pitchFamily="34" charset="0"/>
              </a:rPr>
              <a:t>Make money – well, that’s good, that would lead to jobs and growth. The data economy is a fast growing sector.</a:t>
            </a:r>
          </a:p>
          <a:p>
            <a:r>
              <a:rPr lang="en-GB" altLang="en-US" sz="1200" dirty="0" smtClean="0">
                <a:latin typeface="Arial" panose="020B0604020202020204" pitchFamily="34" charset="0"/>
                <a:cs typeface="Arial" panose="020B0604020202020204" pitchFamily="34" charset="0"/>
              </a:rPr>
              <a:t>Owning the rights – Indeed, you need to make sure you do own the rights – but your legal service can help you with that, and with making sure in the future you buy the raw data as part of the contract!</a:t>
            </a:r>
          </a:p>
        </p:txBody>
      </p:sp>
      <p:sp>
        <p:nvSpPr>
          <p:cNvPr id="4506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96E4B0-6707-45B7-92E4-917E5F9639E1}" type="slidenum">
              <a:rPr lang="de-DE" altLang="en-US"/>
              <a:pPr/>
              <a:t>22</a:t>
            </a:fld>
            <a:endParaRPr lang="de-DE" altLang="en-US"/>
          </a:p>
        </p:txBody>
      </p:sp>
    </p:spTree>
    <p:extLst>
      <p:ext uri="{BB962C8B-B14F-4D97-AF65-F5344CB8AC3E}">
        <p14:creationId xmlns:p14="http://schemas.microsoft.com/office/powerpoint/2010/main" val="448816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66788">
              <a:defRPr>
                <a:solidFill>
                  <a:schemeClr val="tx1"/>
                </a:solidFill>
                <a:latin typeface="Arial" panose="020B0604020202020204" pitchFamily="34" charset="0"/>
                <a:ea typeface="ＭＳ Ｐゴシック" panose="020B0600070205080204" pitchFamily="34" charset="-128"/>
              </a:defRPr>
            </a:lvl1pPr>
            <a:lvl2pPr marL="742950" indent="-285750" defTabSz="966788">
              <a:defRPr>
                <a:solidFill>
                  <a:schemeClr val="tx1"/>
                </a:solidFill>
                <a:latin typeface="Arial" panose="020B0604020202020204" pitchFamily="34" charset="0"/>
                <a:ea typeface="ＭＳ Ｐゴシック" panose="020B0600070205080204" pitchFamily="34" charset="-128"/>
              </a:defRPr>
            </a:lvl2pPr>
            <a:lvl3pPr marL="1143000" indent="-228600" defTabSz="966788">
              <a:defRPr>
                <a:solidFill>
                  <a:schemeClr val="tx1"/>
                </a:solidFill>
                <a:latin typeface="Arial" panose="020B0604020202020204" pitchFamily="34" charset="0"/>
                <a:ea typeface="ＭＳ Ｐゴシック" panose="020B0600070205080204" pitchFamily="34" charset="-128"/>
              </a:defRPr>
            </a:lvl3pPr>
            <a:lvl4pPr marL="1600200" indent="-228600" defTabSz="966788">
              <a:defRPr>
                <a:solidFill>
                  <a:schemeClr val="tx1"/>
                </a:solidFill>
                <a:latin typeface="Arial" panose="020B0604020202020204" pitchFamily="34" charset="0"/>
                <a:ea typeface="ＭＳ Ｐゴシック" panose="020B0600070205080204" pitchFamily="34" charset="-128"/>
              </a:defRPr>
            </a:lvl4pPr>
            <a:lvl5pPr marL="2057400" indent="-228600" defTabSz="966788">
              <a:defRPr>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E545CAA-AFDC-4454-BE09-A8AEC90A361A}" type="slidenum">
              <a:rPr lang="en-GB" altLang="en-US"/>
              <a:pPr/>
              <a:t>23</a:t>
            </a:fld>
            <a:endParaRPr lang="en-GB" altLang="en-US"/>
          </a:p>
        </p:txBody>
      </p:sp>
      <p:sp>
        <p:nvSpPr>
          <p:cNvPr id="10242" name="Rectangle 2"/>
          <p:cNvSpPr>
            <a:spLocks noGrp="1" noRot="1" noChangeAspect="1" noChangeArrowheads="1" noTextEdit="1"/>
          </p:cNvSpPr>
          <p:nvPr>
            <p:ph type="sldImg"/>
          </p:nvPr>
        </p:nvSpPr>
        <p:spPr>
          <a:ln/>
          <a:extLst>
            <a:ext uri="{FAA26D3D-D897-4be2-8F04-BA451C77F1D7}"/>
          </a:extLst>
        </p:spPr>
      </p:sp>
      <p:sp>
        <p:nvSpPr>
          <p:cNvPr id="10243" name="Rectangle 3"/>
          <p:cNvSpPr>
            <a:spLocks noGrp="1" noChangeArrowheads="1"/>
          </p:cNvSpPr>
          <p:nvPr>
            <p:ph type="body" idx="1"/>
          </p:nvPr>
        </p:nvSpPr>
        <p:spPr/>
        <p:txBody>
          <a:bodyPr/>
          <a:lstStyle/>
          <a:p>
            <a:pPr eaLnBrk="1" hangingPunct="1">
              <a:defRPr/>
            </a:pPr>
            <a:r>
              <a:rPr lang="en-GB" noProof="0" dirty="0" smtClean="0">
                <a:cs typeface="+mn-cs"/>
              </a:rPr>
              <a:t>To answer</a:t>
            </a:r>
            <a:r>
              <a:rPr lang="en-GB" baseline="0" noProof="0" dirty="0" smtClean="0">
                <a:cs typeface="+mn-cs"/>
              </a:rPr>
              <a:t> this question </a:t>
            </a:r>
            <a:r>
              <a:rPr lang="en-GB" noProof="0" dirty="0" smtClean="0">
                <a:cs typeface="+mn-cs"/>
              </a:rPr>
              <a:t>we organised the EU Datathon 2017</a:t>
            </a:r>
            <a:r>
              <a:rPr lang="en-GB" baseline="0" noProof="0" dirty="0" smtClean="0">
                <a:cs typeface="+mn-cs"/>
              </a:rPr>
              <a:t> to showcase this variety and the added-value of EU open data.</a:t>
            </a:r>
          </a:p>
          <a:p>
            <a:pPr eaLnBrk="1" hangingPunct="1">
              <a:defRPr/>
            </a:pPr>
            <a:endParaRPr lang="en-GB" baseline="0" noProof="0" dirty="0" smtClean="0">
              <a:cs typeface="+mn-cs"/>
            </a:endParaRPr>
          </a:p>
          <a:p>
            <a:pPr eaLnBrk="1" hangingPunct="1">
              <a:defRPr/>
            </a:pPr>
            <a:r>
              <a:rPr lang="en-GB" baseline="0" noProof="0" dirty="0" smtClean="0">
                <a:cs typeface="+mn-cs"/>
              </a:rPr>
              <a:t>To see what app developers can do with open data.</a:t>
            </a:r>
          </a:p>
          <a:p>
            <a:pPr eaLnBrk="1" hangingPunct="1">
              <a:defRPr/>
            </a:pPr>
            <a:endParaRPr lang="en-GB" dirty="0"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https://www.youtube.com/watch?v=mNUuNSkWoec </a:t>
            </a:r>
            <a:endParaRPr lang="en-GB" dirty="0"/>
          </a:p>
        </p:txBody>
      </p:sp>
      <p:sp>
        <p:nvSpPr>
          <p:cNvPr id="4" name="Slide Number Placeholder 3"/>
          <p:cNvSpPr>
            <a:spLocks noGrp="1"/>
          </p:cNvSpPr>
          <p:nvPr>
            <p:ph type="sldNum" sz="quarter" idx="10"/>
          </p:nvPr>
        </p:nvSpPr>
        <p:spPr/>
        <p:txBody>
          <a:bodyPr/>
          <a:lstStyle/>
          <a:p>
            <a:fld id="{137E94A8-B9BF-4FD9-93D3-4834475ED0D3}" type="slidenum">
              <a:rPr lang="en-GB" altLang="en-US" smtClean="0"/>
              <a:pPr/>
              <a:t>24</a:t>
            </a:fld>
            <a:endParaRPr lang="en-GB" altLang="en-US"/>
          </a:p>
        </p:txBody>
      </p:sp>
    </p:spTree>
    <p:extLst>
      <p:ext uri="{BB962C8B-B14F-4D97-AF65-F5344CB8AC3E}">
        <p14:creationId xmlns:p14="http://schemas.microsoft.com/office/powerpoint/2010/main" val="1826750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ＭＳ Ｐゴシック" charset="0"/>
                <a:cs typeface="ＭＳ Ｐゴシック" charset="0"/>
              </a:rPr>
              <a:t>Participants were invited to develop web applications or mobile solutions working with at least one (or more) dataset produced by the</a:t>
            </a:r>
            <a:r>
              <a:rPr lang="en-US" sz="1200" b="0" i="0" kern="1200" baseline="0" dirty="0" smtClean="0">
                <a:solidFill>
                  <a:schemeClr val="tx1"/>
                </a:solidFill>
                <a:effectLst/>
                <a:latin typeface="Arial" charset="0"/>
                <a:ea typeface="ＭＳ Ｐゴシック" charset="0"/>
                <a:cs typeface="ＭＳ Ｐゴシック" charset="0"/>
              </a:rPr>
              <a:t> EU</a:t>
            </a:r>
            <a:r>
              <a:rPr lang="en-US" sz="1200" b="0" i="0" kern="1200" dirty="0" smtClean="0">
                <a:solidFill>
                  <a:schemeClr val="tx1"/>
                </a:solidFill>
                <a:effectLst/>
                <a:latin typeface="Arial" charset="0"/>
                <a:ea typeface="ＭＳ Ｐゴシック" charset="0"/>
                <a:cs typeface="ＭＳ Ｐゴシック" charset="0"/>
              </a:rPr>
              <a:t>, combined or not with others from local</a:t>
            </a:r>
            <a:r>
              <a:rPr lang="en-US" sz="1200" b="0" i="0" kern="1200" baseline="0" dirty="0" smtClean="0">
                <a:solidFill>
                  <a:schemeClr val="tx1"/>
                </a:solidFill>
                <a:effectLst/>
                <a:latin typeface="Arial" charset="0"/>
                <a:ea typeface="ＭＳ Ｐゴシック" charset="0"/>
                <a:cs typeface="ＭＳ Ｐゴシック" charset="0"/>
              </a:rPr>
              <a:t> or </a:t>
            </a:r>
            <a:r>
              <a:rPr lang="en-US" sz="1200" b="0" i="0" kern="1200" dirty="0" smtClean="0">
                <a:solidFill>
                  <a:schemeClr val="tx1"/>
                </a:solidFill>
                <a:effectLst/>
                <a:latin typeface="Arial" charset="0"/>
                <a:ea typeface="ＭＳ Ｐゴシック" charset="0"/>
                <a:cs typeface="ＭＳ Ｐゴシック" charset="0"/>
              </a:rPr>
              <a:t>national government bodies.</a:t>
            </a:r>
          </a:p>
          <a:p>
            <a:endParaRPr lang="en-US" sz="1200" b="0" i="0" kern="1200" dirty="0" smtClean="0">
              <a:solidFill>
                <a:schemeClr val="tx1"/>
              </a:solidFill>
              <a:effectLst/>
              <a:latin typeface="Arial" charset="0"/>
              <a:ea typeface="ＭＳ Ｐゴシック" charset="0"/>
              <a:cs typeface="ＭＳ Ｐゴシック" charset="0"/>
            </a:endParaRPr>
          </a:p>
          <a:p>
            <a:r>
              <a:rPr lang="en-US" sz="1200" b="0" i="0" kern="1200" dirty="0" smtClean="0">
                <a:solidFill>
                  <a:schemeClr val="tx1"/>
                </a:solidFill>
                <a:effectLst/>
                <a:latin typeface="Arial" charset="0"/>
                <a:ea typeface="ＭＳ Ｐゴシック" charset="0"/>
                <a:cs typeface="ＭＳ Ｐゴシック" charset="0"/>
              </a:rPr>
              <a:t>They should take one if the 3 selected Junker priorities.</a:t>
            </a:r>
          </a:p>
          <a:p>
            <a:endParaRPr lang="en-US" sz="1200" b="0" i="0" kern="1200" dirty="0" smtClean="0">
              <a:solidFill>
                <a:schemeClr val="tx1"/>
              </a:solidFill>
              <a:effectLst/>
              <a:latin typeface="Arial" charset="0"/>
              <a:ea typeface="ＭＳ Ｐゴシック" charset="0"/>
              <a:cs typeface="ＭＳ Ｐゴシック" charset="0"/>
            </a:endParaRPr>
          </a:p>
          <a:p>
            <a:r>
              <a:rPr lang="en-US" sz="1200" b="0" i="0" kern="1200" dirty="0" smtClean="0">
                <a:solidFill>
                  <a:schemeClr val="tx1"/>
                </a:solidFill>
                <a:effectLst/>
                <a:latin typeface="Arial" charset="0"/>
                <a:ea typeface="ＭＳ Ｐゴシック" charset="0"/>
                <a:cs typeface="ＭＳ Ｐゴシック" charset="0"/>
              </a:rPr>
              <a:t>The finalists were then be invited to develop their project and to present it in Brussels during the main event.</a:t>
            </a:r>
            <a:endParaRPr lang="en-US" sz="1200" b="0" i="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137E94A8-B9BF-4FD9-93D3-4834475ED0D3}" type="slidenum">
              <a:rPr lang="en-GB" altLang="en-US" smtClean="0"/>
              <a:pPr/>
              <a:t>25</a:t>
            </a:fld>
            <a:endParaRPr lang="en-GB" altLang="en-US"/>
          </a:p>
        </p:txBody>
      </p:sp>
    </p:spTree>
    <p:extLst>
      <p:ext uri="{BB962C8B-B14F-4D97-AF65-F5344CB8AC3E}">
        <p14:creationId xmlns:p14="http://schemas.microsoft.com/office/powerpoint/2010/main" val="3290274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Maybe</a:t>
            </a:r>
            <a:r>
              <a:rPr lang="de-DE" dirty="0" smtClean="0"/>
              <a:t> </a:t>
            </a:r>
            <a:r>
              <a:rPr lang="de-DE" dirty="0" err="1" smtClean="0"/>
              <a:t>your</a:t>
            </a:r>
            <a:r>
              <a:rPr lang="de-DE" dirty="0" smtClean="0"/>
              <a:t> </a:t>
            </a:r>
            <a:r>
              <a:rPr lang="de-DE" dirty="0" err="1" smtClean="0"/>
              <a:t>country</a:t>
            </a:r>
            <a:r>
              <a:rPr lang="de-DE" baseline="0" dirty="0" smtClean="0"/>
              <a:t> was not </a:t>
            </a:r>
            <a:r>
              <a:rPr lang="de-DE" baseline="0" dirty="0" err="1" smtClean="0"/>
              <a:t>part</a:t>
            </a:r>
            <a:r>
              <a:rPr lang="de-DE" baseline="0" dirty="0" smtClean="0"/>
              <a:t> </a:t>
            </a:r>
            <a:r>
              <a:rPr lang="de-DE" baseline="0" dirty="0" err="1" smtClean="0"/>
              <a:t>of</a:t>
            </a:r>
            <a:r>
              <a:rPr lang="de-DE" baseline="0" dirty="0" smtClean="0"/>
              <a:t> last </a:t>
            </a:r>
            <a:r>
              <a:rPr lang="de-DE" baseline="0" dirty="0" err="1" smtClean="0"/>
              <a:t>year‘s</a:t>
            </a:r>
            <a:r>
              <a:rPr lang="de-DE" baseline="0" dirty="0" smtClean="0"/>
              <a:t> </a:t>
            </a:r>
            <a:r>
              <a:rPr lang="de-DE" baseline="0" dirty="0" err="1" smtClean="0"/>
              <a:t>event</a:t>
            </a:r>
            <a:r>
              <a:rPr lang="de-DE" baseline="0" dirty="0" smtClean="0"/>
              <a:t> but </a:t>
            </a:r>
            <a:r>
              <a:rPr lang="de-DE" baseline="0" dirty="0" err="1" smtClean="0"/>
              <a:t>it</a:t>
            </a:r>
            <a:r>
              <a:rPr lang="de-DE" baseline="0" dirty="0" smtClean="0"/>
              <a:t> </a:t>
            </a:r>
            <a:r>
              <a:rPr lang="de-DE" baseline="0" dirty="0" err="1" smtClean="0"/>
              <a:t>could</a:t>
            </a:r>
            <a:r>
              <a:rPr lang="de-DE" baseline="0" dirty="0" smtClean="0"/>
              <a:t> </a:t>
            </a:r>
            <a:r>
              <a:rPr lang="de-DE" baseline="0" dirty="0" err="1" smtClean="0"/>
              <a:t>be</a:t>
            </a:r>
            <a:r>
              <a:rPr lang="de-DE" baseline="0" dirty="0" smtClean="0"/>
              <a:t> a </a:t>
            </a:r>
            <a:r>
              <a:rPr lang="de-DE" baseline="0" dirty="0" err="1" smtClean="0"/>
              <a:t>part</a:t>
            </a:r>
            <a:r>
              <a:rPr lang="de-DE" baseline="0" dirty="0" smtClean="0"/>
              <a:t> in </a:t>
            </a:r>
            <a:r>
              <a:rPr lang="de-DE" baseline="0" dirty="0" err="1" smtClean="0"/>
              <a:t>the</a:t>
            </a:r>
            <a:r>
              <a:rPr lang="de-DE" baseline="0" dirty="0" smtClean="0"/>
              <a:t> </a:t>
            </a:r>
            <a:r>
              <a:rPr lang="de-DE" baseline="0" dirty="0" err="1" smtClean="0"/>
              <a:t>future</a:t>
            </a:r>
            <a:r>
              <a:rPr lang="de-DE" baseline="0" dirty="0" smtClean="0"/>
              <a:t>.</a:t>
            </a:r>
            <a:endParaRPr lang="en-GB" dirty="0"/>
          </a:p>
        </p:txBody>
      </p:sp>
      <p:sp>
        <p:nvSpPr>
          <p:cNvPr id="4" name="Slide Number Placeholder 3"/>
          <p:cNvSpPr>
            <a:spLocks noGrp="1"/>
          </p:cNvSpPr>
          <p:nvPr>
            <p:ph type="sldNum" sz="quarter" idx="10"/>
          </p:nvPr>
        </p:nvSpPr>
        <p:spPr/>
        <p:txBody>
          <a:bodyPr/>
          <a:lstStyle/>
          <a:p>
            <a:fld id="{137E94A8-B9BF-4FD9-93D3-4834475ED0D3}" type="slidenum">
              <a:rPr lang="en-GB" altLang="en-US" smtClean="0"/>
              <a:pPr/>
              <a:t>26</a:t>
            </a:fld>
            <a:endParaRPr lang="en-GB" altLang="en-US"/>
          </a:p>
        </p:txBody>
      </p:sp>
    </p:spTree>
    <p:extLst>
      <p:ext uri="{BB962C8B-B14F-4D97-AF65-F5344CB8AC3E}">
        <p14:creationId xmlns:p14="http://schemas.microsoft.com/office/powerpoint/2010/main" val="2016306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ＭＳ Ｐゴシック" charset="0"/>
                <a:cs typeface="ＭＳ Ｐゴシック" charset="0"/>
              </a:rPr>
              <a:t>As soon as data is open, the data can be combined with other sources or investigated from new points of view, to bring new insights into how we see ourselves, our society, and our future.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kern="1200" dirty="0" smtClean="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dirty="0" err="1" smtClean="0">
                <a:solidFill>
                  <a:schemeClr val="tx1"/>
                </a:solidFill>
                <a:effectLst/>
                <a:latin typeface="Arial" charset="0"/>
                <a:ea typeface="ＭＳ Ｐゴシック" charset="0"/>
                <a:cs typeface="ＭＳ Ｐゴシック" charset="0"/>
              </a:rPr>
              <a:t>Participants</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tried</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to</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achieve</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this</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with</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those</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datasets</a:t>
            </a:r>
            <a:r>
              <a:rPr lang="de-DE" sz="1200" kern="1200" dirty="0" smtClean="0">
                <a:solidFill>
                  <a:schemeClr val="tx1"/>
                </a:solidFill>
                <a:effectLst/>
                <a:latin typeface="Arial" charset="0"/>
                <a:ea typeface="ＭＳ Ｐゴシック" charset="0"/>
                <a:cs typeface="ＭＳ Ｐゴシック"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kern="1200" dirty="0" smtClean="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dirty="0" err="1" smtClean="0">
                <a:solidFill>
                  <a:schemeClr val="tx1"/>
                </a:solidFill>
                <a:effectLst/>
                <a:latin typeface="Arial" charset="0"/>
                <a:ea typeface="ＭＳ Ｐゴシック" charset="0"/>
                <a:cs typeface="ＭＳ Ｐゴシック" charset="0"/>
              </a:rPr>
              <a:t>We</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were</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really</a:t>
            </a:r>
            <a:r>
              <a:rPr lang="de-DE" sz="1200" kern="1200" dirty="0" smtClean="0">
                <a:solidFill>
                  <a:schemeClr val="tx1"/>
                </a:solidFill>
                <a:effectLst/>
                <a:latin typeface="Arial" charset="0"/>
                <a:ea typeface="ＭＳ Ｐゴシック" charset="0"/>
                <a:cs typeface="ＭＳ Ｐゴシック" charset="0"/>
              </a:rPr>
              <a:t> </a:t>
            </a:r>
            <a:r>
              <a:rPr lang="en-GB" sz="1200" kern="1200" noProof="0" dirty="0" smtClean="0">
                <a:solidFill>
                  <a:schemeClr val="tx1"/>
                </a:solidFill>
                <a:effectLst/>
                <a:latin typeface="Arial" charset="0"/>
                <a:ea typeface="ＭＳ Ｐゴシック" charset="0"/>
                <a:cs typeface="ＭＳ Ｐゴシック" charset="0"/>
              </a:rPr>
              <a:t>surprised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by</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the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big</a:t>
            </a:r>
            <a:r>
              <a:rPr lang="de-DE" sz="1200" kern="1200" baseline="0" dirty="0" smtClean="0">
                <a:solidFill>
                  <a:schemeClr val="tx1"/>
                </a:solidFill>
                <a:effectLst/>
                <a:latin typeface="Arial" charset="0"/>
                <a:ea typeface="ＭＳ Ｐゴシック" charset="0"/>
                <a:cs typeface="ＭＳ Ｐゴシック" charset="0"/>
              </a:rPr>
              <a:t> </a:t>
            </a:r>
            <a:r>
              <a:rPr lang="en-GB" sz="1200" kern="1200" baseline="0" noProof="0" dirty="0" err="1" smtClean="0">
                <a:solidFill>
                  <a:schemeClr val="tx1"/>
                </a:solidFill>
                <a:effectLst/>
                <a:latin typeface="Arial" charset="0"/>
                <a:ea typeface="ＭＳ Ｐゴシック" charset="0"/>
                <a:cs typeface="ＭＳ Ｐゴシック" charset="0"/>
              </a:rPr>
              <a:t>varity</a:t>
            </a:r>
            <a:r>
              <a:rPr lang="de-DE" sz="1200" kern="1200" baseline="0" dirty="0" smtClean="0">
                <a:solidFill>
                  <a:schemeClr val="tx1"/>
                </a:solidFill>
                <a:effectLst/>
                <a:latin typeface="Arial" charset="0"/>
                <a:ea typeface="ＭＳ Ｐゴシック" charset="0"/>
                <a:cs typeface="ＭＳ Ｐゴシック" charset="0"/>
              </a:rPr>
              <a:t>.</a:t>
            </a:r>
            <a:endParaRPr lang="en-GB" sz="1200" kern="1200" dirty="0" smtClean="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137E94A8-B9BF-4FD9-93D3-4834475ED0D3}" type="slidenum">
              <a:rPr lang="en-GB" altLang="en-US" smtClean="0"/>
              <a:pPr/>
              <a:t>27</a:t>
            </a:fld>
            <a:endParaRPr lang="en-GB" altLang="en-US"/>
          </a:p>
        </p:txBody>
      </p:sp>
    </p:spTree>
    <p:extLst>
      <p:ext uri="{BB962C8B-B14F-4D97-AF65-F5344CB8AC3E}">
        <p14:creationId xmlns:p14="http://schemas.microsoft.com/office/powerpoint/2010/main" val="2010923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noProof="0" dirty="0" err="1" smtClean="0">
                <a:solidFill>
                  <a:schemeClr val="tx1"/>
                </a:solidFill>
                <a:effectLst/>
                <a:latin typeface="Arial" charset="0"/>
                <a:ea typeface="ＭＳ Ｐゴシック" charset="0"/>
                <a:cs typeface="ＭＳ Ｐゴシック" charset="0"/>
              </a:rPr>
              <a:t>Unigraph</a:t>
            </a:r>
            <a:r>
              <a:rPr lang="en-GB" sz="1200" kern="1200" baseline="0" noProof="0" dirty="0" smtClean="0">
                <a:solidFill>
                  <a:schemeClr val="tx1"/>
                </a:solidFill>
                <a:effectLst/>
                <a:latin typeface="Arial" charset="0"/>
                <a:ea typeface="ＭＳ Ｐゴシック" charset="0"/>
                <a:cs typeface="ＭＳ Ｐゴシック" charset="0"/>
              </a:rPr>
              <a:t> developed an automated way to clean data (approximately 80% of the time is spend on cleaning up data)</a:t>
            </a:r>
          </a:p>
          <a:p>
            <a:r>
              <a:rPr lang="en-GB" sz="1200" kern="1200" baseline="0" noProof="0" dirty="0" smtClean="0">
                <a:solidFill>
                  <a:schemeClr val="tx1"/>
                </a:solidFill>
                <a:effectLst/>
                <a:latin typeface="Arial" charset="0"/>
                <a:ea typeface="ＭＳ Ｐゴシック" charset="0"/>
                <a:cs typeface="ＭＳ Ｐゴシック" charset="0"/>
              </a:rPr>
              <a:t>Their app allows to combine different data sources very easily </a:t>
            </a:r>
          </a:p>
          <a:p>
            <a:endParaRPr lang="en-GB" sz="1200" kern="1200" baseline="0" noProof="0" dirty="0" smtClean="0">
              <a:solidFill>
                <a:schemeClr val="tx1"/>
              </a:solidFill>
              <a:effectLst/>
              <a:latin typeface="Arial" charset="0"/>
              <a:ea typeface="ＭＳ Ｐゴシック" charset="0"/>
              <a:cs typeface="ＭＳ Ｐゴシック" charset="0"/>
            </a:endParaRPr>
          </a:p>
          <a:p>
            <a:r>
              <a:rPr lang="en-GB" sz="1200" kern="1200" baseline="0" noProof="0" dirty="0" smtClean="0">
                <a:solidFill>
                  <a:schemeClr val="tx1"/>
                </a:solidFill>
                <a:effectLst/>
                <a:latin typeface="Arial" charset="0"/>
                <a:ea typeface="ＭＳ Ｐゴシック" charset="0"/>
                <a:cs typeface="ＭＳ Ｐゴシック" charset="0"/>
              </a:rPr>
              <a:t>They used the Transparency Register and </a:t>
            </a:r>
            <a:r>
              <a:rPr lang="en-GB" sz="1200" kern="1200" baseline="0" noProof="0" dirty="0" err="1" smtClean="0">
                <a:solidFill>
                  <a:schemeClr val="tx1"/>
                </a:solidFill>
                <a:effectLst/>
                <a:latin typeface="Arial" charset="0"/>
                <a:ea typeface="ＭＳ Ｐゴシック" charset="0"/>
                <a:cs typeface="ＭＳ Ｐゴシック" charset="0"/>
              </a:rPr>
              <a:t>Cordis</a:t>
            </a:r>
            <a:r>
              <a:rPr lang="en-GB" sz="1200" kern="1200" baseline="0" noProof="0" dirty="0" smtClean="0">
                <a:solidFill>
                  <a:schemeClr val="tx1"/>
                </a:solidFill>
                <a:effectLst/>
                <a:latin typeface="Arial" charset="0"/>
                <a:ea typeface="ＭＳ Ｐゴシック" charset="0"/>
                <a:cs typeface="ＭＳ Ｐゴシック" charset="0"/>
              </a:rPr>
              <a:t> (Universities and companies can be seen in both datasets) </a:t>
            </a:r>
            <a:r>
              <a:rPr lang="en-GB" sz="1200" kern="1200" baseline="0" noProof="0" dirty="0" smtClean="0">
                <a:solidFill>
                  <a:schemeClr val="tx1"/>
                </a:solidFill>
                <a:effectLst/>
                <a:latin typeface="Arial" charset="0"/>
                <a:ea typeface="ＭＳ Ｐゴシック" charset="0"/>
                <a:cs typeface="ＭＳ Ｐゴシック" charset="0"/>
                <a:sym typeface="Wingdings" panose="05000000000000000000" pitchFamily="2" charset="2"/>
              </a:rPr>
              <a:t> They are normally not aligned</a:t>
            </a:r>
            <a:endParaRPr lang="en-GB" sz="1200" kern="1200" baseline="0" noProof="0" dirty="0" smtClean="0">
              <a:solidFill>
                <a:schemeClr val="tx1"/>
              </a:solidFill>
              <a:effectLst/>
              <a:latin typeface="Arial" charset="0"/>
              <a:ea typeface="ＭＳ Ｐゴシック" charset="0"/>
              <a:cs typeface="ＭＳ Ｐゴシック" charset="0"/>
            </a:endParaRPr>
          </a:p>
          <a:p>
            <a:r>
              <a:rPr lang="en-GB" sz="1200" kern="1200" baseline="0" noProof="0" dirty="0" smtClean="0">
                <a:solidFill>
                  <a:schemeClr val="tx1"/>
                </a:solidFill>
                <a:effectLst/>
                <a:latin typeface="Arial" charset="0"/>
                <a:ea typeface="ＭＳ Ｐゴシック" charset="0"/>
                <a:cs typeface="ＭＳ Ｐゴシック" charset="0"/>
              </a:rPr>
              <a:t>Finally they combined this dataset with </a:t>
            </a:r>
            <a:r>
              <a:rPr lang="en-GB" sz="1200" kern="1200" baseline="0" noProof="0" dirty="0" err="1" smtClean="0">
                <a:solidFill>
                  <a:schemeClr val="tx1"/>
                </a:solidFill>
                <a:effectLst/>
                <a:latin typeface="Arial" charset="0"/>
                <a:ea typeface="ＭＳ Ｐゴシック" charset="0"/>
                <a:cs typeface="ＭＳ Ｐゴシック" charset="0"/>
              </a:rPr>
              <a:t>Wikidata</a:t>
            </a:r>
            <a:r>
              <a:rPr lang="en-GB" sz="1200" kern="1200" baseline="0" noProof="0" dirty="0" smtClean="0">
                <a:solidFill>
                  <a:schemeClr val="tx1"/>
                </a:solidFill>
                <a:effectLst/>
                <a:latin typeface="Arial" charset="0"/>
                <a:ea typeface="ＭＳ Ｐゴシック" charset="0"/>
                <a:cs typeface="ＭＳ Ｐゴシック" charset="0"/>
              </a:rPr>
              <a:t> (engine behind Wikipedia and the Google Knowledge Graph on the right side when you search on Google)</a:t>
            </a:r>
          </a:p>
          <a:p>
            <a:r>
              <a:rPr lang="en-GB" sz="1200" kern="1200" baseline="0" noProof="0" dirty="0" smtClean="0">
                <a:solidFill>
                  <a:schemeClr val="tx1"/>
                </a:solidFill>
                <a:effectLst/>
                <a:latin typeface="Arial" charset="0"/>
                <a:ea typeface="ＭＳ Ｐゴシック" charset="0"/>
                <a:cs typeface="ＭＳ Ｐゴシック" charset="0"/>
              </a:rPr>
              <a:t>Now you can query the complete data, get new insights (what percentage of the University budget is delivered by CORDIS projects) and don‘t have to go through it entry by entry</a:t>
            </a:r>
          </a:p>
          <a:p>
            <a:endParaRPr lang="de-DE" sz="1200" kern="1200" baseline="0" noProof="0" dirty="0" smtClean="0">
              <a:solidFill>
                <a:schemeClr val="tx1"/>
              </a:solidFill>
              <a:effectLst/>
              <a:latin typeface="Arial" charset="0"/>
              <a:ea typeface="ＭＳ Ｐゴシック" charset="0"/>
              <a:cs typeface="ＭＳ Ｐゴシック" charset="0"/>
            </a:endParaRPr>
          </a:p>
          <a:p>
            <a:r>
              <a:rPr lang="de-DE" sz="1200" kern="1200" baseline="0" noProof="0" dirty="0" err="1" smtClean="0">
                <a:solidFill>
                  <a:schemeClr val="tx1"/>
                </a:solidFill>
                <a:effectLst/>
                <a:latin typeface="Arial" charset="0"/>
                <a:ea typeface="ＭＳ Ｐゴシック" charset="0"/>
                <a:cs typeface="ＭＳ Ｐゴシック" charset="0"/>
              </a:rPr>
              <a:t>Where</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are</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certain</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dependencies</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How</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important</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is</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the</a:t>
            </a:r>
            <a:r>
              <a:rPr lang="de-DE" sz="1200" kern="1200" baseline="0" noProof="0" dirty="0" smtClean="0">
                <a:solidFill>
                  <a:schemeClr val="tx1"/>
                </a:solidFill>
                <a:effectLst/>
                <a:latin typeface="Arial" charset="0"/>
                <a:ea typeface="ＭＳ Ｐゴシック" charset="0"/>
                <a:cs typeface="ＭＳ Ｐゴシック" charset="0"/>
              </a:rPr>
              <a:t> EU </a:t>
            </a:r>
            <a:r>
              <a:rPr lang="de-DE" sz="1200" kern="1200" baseline="0" noProof="0" dirty="0" err="1" smtClean="0">
                <a:solidFill>
                  <a:schemeClr val="tx1"/>
                </a:solidFill>
                <a:effectLst/>
                <a:latin typeface="Arial" charset="0"/>
                <a:ea typeface="ＭＳ Ｐゴシック" charset="0"/>
                <a:cs typeface="ＭＳ Ｐゴシック" charset="0"/>
              </a:rPr>
              <a:t>for</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certain</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regions</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Those</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are</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questions</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we</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can</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try</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to</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answer</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with</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this</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tool</a:t>
            </a:r>
            <a:r>
              <a:rPr lang="de-DE" sz="1200" kern="1200" baseline="0" noProof="0" dirty="0" smtClean="0">
                <a:solidFill>
                  <a:schemeClr val="tx1"/>
                </a:solidFill>
                <a:effectLst/>
                <a:latin typeface="Arial" charset="0"/>
                <a:ea typeface="ＭＳ Ｐゴシック" charset="0"/>
                <a:cs typeface="ＭＳ Ｐゴシック" charset="0"/>
              </a:rPr>
              <a:t>.</a:t>
            </a:r>
            <a:endParaRPr lang="en-GB" sz="1200" kern="1200" noProof="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137E94A8-B9BF-4FD9-93D3-4834475ED0D3}" type="slidenum">
              <a:rPr lang="en-GB" altLang="en-US" smtClean="0"/>
              <a:pPr/>
              <a:t>28</a:t>
            </a:fld>
            <a:endParaRPr lang="en-GB" altLang="en-US"/>
          </a:p>
        </p:txBody>
      </p:sp>
    </p:spTree>
    <p:extLst>
      <p:ext uri="{BB962C8B-B14F-4D97-AF65-F5344CB8AC3E}">
        <p14:creationId xmlns:p14="http://schemas.microsoft.com/office/powerpoint/2010/main" val="110127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noProof="0" dirty="0" smtClean="0">
                <a:solidFill>
                  <a:schemeClr val="tx1"/>
                </a:solidFill>
                <a:effectLst/>
                <a:latin typeface="Arial" charset="0"/>
                <a:ea typeface="ＭＳ Ｐゴシック" charset="0"/>
                <a:cs typeface="ＭＳ Ｐゴシック" charset="0"/>
              </a:rPr>
              <a:t>Used: Eurostat geospatial data</a:t>
            </a:r>
          </a:p>
          <a:p>
            <a:r>
              <a:rPr lang="en-GB" sz="1200" kern="1200" noProof="0" dirty="0" smtClean="0">
                <a:solidFill>
                  <a:schemeClr val="tx1"/>
                </a:solidFill>
                <a:effectLst/>
                <a:latin typeface="Arial" charset="0"/>
                <a:ea typeface="ＭＳ Ｐゴシック" charset="0"/>
                <a:cs typeface="ＭＳ Ｐゴシック" charset="0"/>
              </a:rPr>
              <a:t>Their app can</a:t>
            </a:r>
            <a:r>
              <a:rPr lang="en-GB" sz="1200" kern="1200" baseline="0" noProof="0" dirty="0" smtClean="0">
                <a:solidFill>
                  <a:schemeClr val="tx1"/>
                </a:solidFill>
                <a:effectLst/>
                <a:latin typeface="Arial" charset="0"/>
                <a:ea typeface="ＭＳ Ｐゴシック" charset="0"/>
                <a:cs typeface="ＭＳ Ｐゴシック" charset="0"/>
              </a:rPr>
              <a:t> combine geospatial information – cross border</a:t>
            </a:r>
          </a:p>
          <a:p>
            <a:r>
              <a:rPr lang="en-GB" sz="1200" kern="1200" baseline="0" noProof="0" dirty="0" smtClean="0">
                <a:solidFill>
                  <a:schemeClr val="tx1"/>
                </a:solidFill>
                <a:effectLst/>
                <a:latin typeface="Arial" charset="0"/>
                <a:ea typeface="ＭＳ Ｐゴシック" charset="0"/>
                <a:cs typeface="ＭＳ Ｐゴシック" charset="0"/>
              </a:rPr>
              <a:t>For example: to see how many people live in a certain area, how much of that space is forest, how many train stations, hospitals, and so on</a:t>
            </a:r>
          </a:p>
          <a:p>
            <a:endParaRPr lang="de-DE" sz="1200" kern="1200" baseline="0" noProof="0" dirty="0" smtClean="0">
              <a:solidFill>
                <a:schemeClr val="tx1"/>
              </a:solidFill>
              <a:effectLst/>
              <a:latin typeface="Arial" charset="0"/>
              <a:ea typeface="ＭＳ Ｐゴシック" charset="0"/>
              <a:cs typeface="ＭＳ Ｐゴシック" charset="0"/>
            </a:endParaRPr>
          </a:p>
          <a:p>
            <a:r>
              <a:rPr lang="de-DE" sz="1200" kern="1200" baseline="0" noProof="0" dirty="0" err="1" smtClean="0">
                <a:solidFill>
                  <a:schemeClr val="tx1"/>
                </a:solidFill>
                <a:effectLst/>
                <a:latin typeface="Arial" charset="0"/>
                <a:ea typeface="ＭＳ Ｐゴシック" charset="0"/>
                <a:cs typeface="ＭＳ Ｐゴシック" charset="0"/>
              </a:rPr>
              <a:t>Very</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important</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for</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planning</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cities</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and</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public</a:t>
            </a:r>
            <a:r>
              <a:rPr lang="de-DE" sz="1200" kern="1200" baseline="0" noProof="0" dirty="0" smtClean="0">
                <a:solidFill>
                  <a:schemeClr val="tx1"/>
                </a:solidFill>
                <a:effectLst/>
                <a:latin typeface="Arial" charset="0"/>
                <a:ea typeface="ＭＳ Ｐゴシック" charset="0"/>
                <a:cs typeface="ＭＳ Ｐゴシック" charset="0"/>
              </a:rPr>
              <a:t> </a:t>
            </a:r>
            <a:r>
              <a:rPr lang="de-DE" sz="1200" kern="1200" baseline="0" noProof="0" dirty="0" err="1" smtClean="0">
                <a:solidFill>
                  <a:schemeClr val="tx1"/>
                </a:solidFill>
                <a:effectLst/>
                <a:latin typeface="Arial" charset="0"/>
                <a:ea typeface="ＭＳ Ｐゴシック" charset="0"/>
                <a:cs typeface="ＭＳ Ｐゴシック" charset="0"/>
              </a:rPr>
              <a:t>transport</a:t>
            </a:r>
            <a:endParaRPr lang="de-DE" sz="1200" kern="1200" baseline="0" noProof="0" dirty="0" smtClean="0">
              <a:solidFill>
                <a:schemeClr val="tx1"/>
              </a:solidFill>
              <a:effectLst/>
              <a:latin typeface="Arial" charset="0"/>
              <a:ea typeface="ＭＳ Ｐゴシック" charset="0"/>
              <a:cs typeface="ＭＳ Ｐゴシック" charset="0"/>
            </a:endParaRPr>
          </a:p>
          <a:p>
            <a:endParaRPr lang="en-GB" sz="1200" kern="1200" baseline="0" noProof="0" dirty="0" smtClean="0">
              <a:solidFill>
                <a:schemeClr val="tx1"/>
              </a:solidFill>
              <a:effectLst/>
              <a:latin typeface="Arial" charset="0"/>
              <a:ea typeface="ＭＳ Ｐゴシック" charset="0"/>
              <a:cs typeface="ＭＳ Ｐゴシック" charset="0"/>
            </a:endParaRPr>
          </a:p>
          <a:p>
            <a:r>
              <a:rPr lang="en-GB" sz="1200" kern="1200" baseline="0" noProof="0" dirty="0" smtClean="0">
                <a:solidFill>
                  <a:schemeClr val="tx1"/>
                </a:solidFill>
                <a:effectLst/>
                <a:latin typeface="Arial" charset="0"/>
                <a:ea typeface="ＭＳ Ｐゴシック" charset="0"/>
                <a:cs typeface="ＭＳ Ｐゴシック" charset="0"/>
              </a:rPr>
              <a:t>It is, especially for public servants, very interesting because they normally stop their thinking at the border (e.g. you cannot think of Luxembourg without including the neighbour countries) </a:t>
            </a:r>
            <a:endParaRPr lang="en-GB" sz="1200" kern="1200" noProof="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137E94A8-B9BF-4FD9-93D3-4834475ED0D3}" type="slidenum">
              <a:rPr lang="en-GB" altLang="en-US" smtClean="0"/>
              <a:pPr/>
              <a:t>29</a:t>
            </a:fld>
            <a:endParaRPr lang="en-GB" altLang="en-US"/>
          </a:p>
        </p:txBody>
      </p:sp>
    </p:spTree>
    <p:extLst>
      <p:ext uri="{BB962C8B-B14F-4D97-AF65-F5344CB8AC3E}">
        <p14:creationId xmlns:p14="http://schemas.microsoft.com/office/powerpoint/2010/main" val="1776553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3</a:t>
            </a:fld>
            <a:endParaRPr lang="de-DE" altLang="en-US"/>
          </a:p>
        </p:txBody>
      </p:sp>
    </p:spTree>
    <p:extLst>
      <p:ext uri="{BB962C8B-B14F-4D97-AF65-F5344CB8AC3E}">
        <p14:creationId xmlns:p14="http://schemas.microsoft.com/office/powerpoint/2010/main" val="2411203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Arial" charset="0"/>
                <a:ea typeface="ＭＳ Ｐゴシック" charset="0"/>
                <a:cs typeface="ＭＳ Ｐゴシック" charset="0"/>
                <a:hlinkClick r:id="rId3"/>
              </a:rPr>
              <a:t>https://platform.c4p.io/login/</a:t>
            </a:r>
            <a:endParaRPr lang="en-GB"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username: EU-Data-Portal</a:t>
            </a:r>
            <a:endParaRPr lang="en-GB"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password: Demo_C4P</a:t>
            </a:r>
            <a:endParaRPr lang="en-GB" sz="1200" kern="1200" dirty="0" smtClean="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Arial" charset="0"/>
              <a:ea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smtClean="0"/>
              <a:t>Dataset </a:t>
            </a:r>
            <a:r>
              <a:rPr lang="de-DE" dirty="0" err="1" smtClean="0"/>
              <a:t>used</a:t>
            </a:r>
            <a:r>
              <a:rPr lang="de-DE" dirty="0" smtClean="0"/>
              <a:t>:</a:t>
            </a:r>
            <a:r>
              <a:rPr lang="de-DE" baseline="0" dirty="0" smtClean="0"/>
              <a:t> Financial </a:t>
            </a:r>
            <a:r>
              <a:rPr lang="de-DE" baseline="0" dirty="0" err="1" smtClean="0"/>
              <a:t>transparency</a:t>
            </a:r>
            <a:r>
              <a:rPr lang="de-DE" baseline="0" dirty="0" smtClean="0"/>
              <a:t> </a:t>
            </a:r>
            <a:r>
              <a:rPr lang="de-DE" baseline="0" dirty="0" err="1" smtClean="0"/>
              <a:t>register</a:t>
            </a:r>
            <a:r>
              <a:rPr lang="de-DE" baseline="0" dirty="0" smtClean="0"/>
              <a:t> </a:t>
            </a:r>
            <a:r>
              <a:rPr lang="de-DE" baseline="0" dirty="0" err="1" smtClean="0"/>
              <a:t>and</a:t>
            </a:r>
            <a:r>
              <a:rPr lang="de-DE" baseline="0" dirty="0" smtClean="0"/>
              <a:t> TED (</a:t>
            </a:r>
            <a:r>
              <a:rPr lang="de-DE" baseline="0" dirty="0" err="1" smtClean="0"/>
              <a:t>cleaned</a:t>
            </a:r>
            <a:r>
              <a:rPr lang="de-DE" baseline="0" dirty="0" smtClean="0"/>
              <a:t>, </a:t>
            </a:r>
            <a:r>
              <a:rPr lang="de-DE" baseline="0" dirty="0" err="1" smtClean="0"/>
              <a:t>linked</a:t>
            </a:r>
            <a:r>
              <a:rPr lang="de-DE" baseline="0" dirty="0" smtClean="0"/>
              <a:t>, </a:t>
            </a:r>
            <a:r>
              <a:rPr lang="de-DE" baseline="0" dirty="0" err="1" smtClean="0"/>
              <a:t>used</a:t>
            </a:r>
            <a:r>
              <a:rPr lang="de-DE" baseline="0" dirty="0" smtClean="0"/>
              <a:t> </a:t>
            </a:r>
            <a:r>
              <a:rPr lang="de-DE" baseline="0" dirty="0" err="1" smtClean="0"/>
              <a:t>machine</a:t>
            </a:r>
            <a:r>
              <a:rPr lang="de-DE" baseline="0" dirty="0" smtClean="0"/>
              <a:t> </a:t>
            </a:r>
            <a:r>
              <a:rPr lang="de-DE" baseline="0" dirty="0" err="1" smtClean="0"/>
              <a:t>learning</a:t>
            </a:r>
            <a:r>
              <a:rPr lang="de-DE" baseline="0" dirty="0" smtClean="0"/>
              <a:t> </a:t>
            </a:r>
            <a:r>
              <a:rPr lang="de-DE" baseline="0" dirty="0" err="1" smtClean="0"/>
              <a:t>and</a:t>
            </a:r>
            <a:r>
              <a:rPr lang="de-DE" baseline="0" dirty="0" smtClean="0"/>
              <a:t> </a:t>
            </a:r>
            <a:r>
              <a:rPr lang="de-DE" baseline="0" dirty="0" err="1" smtClean="0"/>
              <a:t>visualise</a:t>
            </a:r>
            <a:r>
              <a:rPr lang="de-DE" baseline="0" dirty="0" smtClean="0"/>
              <a:t> </a:t>
            </a:r>
            <a:r>
              <a:rPr lang="de-DE" baseline="0" dirty="0" err="1" smtClean="0"/>
              <a:t>the</a:t>
            </a:r>
            <a:r>
              <a:rPr lang="de-DE" baseline="0" dirty="0" smtClean="0"/>
              <a:t> </a:t>
            </a:r>
            <a:r>
              <a:rPr lang="de-DE" baseline="0" dirty="0" err="1" smtClean="0"/>
              <a:t>data</a:t>
            </a:r>
            <a:r>
              <a:rPr lang="de-DE" baseline="0" dirty="0" smtClean="0"/>
              <a:t>)</a:t>
            </a:r>
            <a:endParaRPr lang="en-GB" dirty="0" smtClean="0"/>
          </a:p>
          <a:p>
            <a:endParaRPr lang="en-US" sz="1200" kern="1200" dirty="0" smtClean="0">
              <a:solidFill>
                <a:schemeClr val="tx1"/>
              </a:solidFill>
              <a:effectLst/>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How the European Public sector procures and spend its budget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Using </a:t>
            </a:r>
            <a:r>
              <a:rPr lang="en-GB" dirty="0" smtClean="0"/>
              <a:t>public procurement data to help companies tap market opportunities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smtClean="0">
                <a:sym typeface="Wingdings" panose="05000000000000000000" pitchFamily="2" charset="2"/>
              </a:rPr>
              <a:t> This</a:t>
            </a:r>
            <a:r>
              <a:rPr lang="de-DE" baseline="0" dirty="0" smtClean="0">
                <a:sym typeface="Wingdings" panose="05000000000000000000" pitchFamily="2" charset="2"/>
              </a:rPr>
              <a:t> </a:t>
            </a:r>
            <a:r>
              <a:rPr lang="de-DE" baseline="0" dirty="0" err="1" smtClean="0">
                <a:sym typeface="Wingdings" panose="05000000000000000000" pitchFamily="2" charset="2"/>
              </a:rPr>
              <a:t>is</a:t>
            </a:r>
            <a:r>
              <a:rPr lang="de-DE" baseline="0" dirty="0" smtClean="0">
                <a:sym typeface="Wingdings" panose="05000000000000000000" pitchFamily="2" charset="2"/>
              </a:rPr>
              <a:t> </a:t>
            </a:r>
            <a:r>
              <a:rPr lang="de-DE" baseline="0" dirty="0" err="1" smtClean="0">
                <a:sym typeface="Wingdings" panose="05000000000000000000" pitchFamily="2" charset="2"/>
              </a:rPr>
              <a:t>even</a:t>
            </a:r>
            <a:r>
              <a:rPr lang="de-DE" baseline="0" dirty="0" smtClean="0">
                <a:sym typeface="Wingdings" panose="05000000000000000000" pitchFamily="2" charset="2"/>
              </a:rPr>
              <a:t> a </a:t>
            </a:r>
            <a:r>
              <a:rPr lang="de-DE" baseline="0" dirty="0" err="1" smtClean="0">
                <a:sym typeface="Wingdings" panose="05000000000000000000" pitchFamily="2" charset="2"/>
              </a:rPr>
              <a:t>business</a:t>
            </a:r>
            <a:r>
              <a:rPr lang="de-DE" baseline="0" dirty="0" smtClean="0">
                <a:sym typeface="Wingdings" panose="05000000000000000000" pitchFamily="2" charset="2"/>
              </a:rPr>
              <a:t> </a:t>
            </a:r>
            <a:r>
              <a:rPr lang="de-DE" baseline="0" dirty="0" err="1" smtClean="0">
                <a:sym typeface="Wingdings" panose="05000000000000000000" pitchFamily="2" charset="2"/>
              </a:rPr>
              <a:t>model</a:t>
            </a:r>
            <a:r>
              <a:rPr lang="de-DE" baseline="0" dirty="0" smtClean="0">
                <a:sym typeface="Wingdings" panose="05000000000000000000" pitchFamily="2" charset="2"/>
              </a:rPr>
              <a:t> </a:t>
            </a:r>
            <a:r>
              <a:rPr lang="de-DE" baseline="0" dirty="0" err="1" smtClean="0">
                <a:sym typeface="Wingdings" panose="05000000000000000000" pitchFamily="2" charset="2"/>
              </a:rPr>
              <a:t>for</a:t>
            </a:r>
            <a:r>
              <a:rPr lang="de-DE" baseline="0" dirty="0" smtClean="0">
                <a:sym typeface="Wingdings" panose="05000000000000000000" pitchFamily="2" charset="2"/>
              </a:rPr>
              <a:t> </a:t>
            </a:r>
            <a:r>
              <a:rPr lang="de-DE" baseline="0" dirty="0" err="1" smtClean="0">
                <a:sym typeface="Wingdings" panose="05000000000000000000" pitchFamily="2" charset="2"/>
              </a:rPr>
              <a:t>them</a:t>
            </a:r>
            <a:r>
              <a:rPr lang="de-DE" baseline="0" dirty="0" smtClean="0">
                <a:sym typeface="Wingdings" panose="05000000000000000000" pitchFamily="2" charset="2"/>
              </a:rPr>
              <a:t> (</a:t>
            </a:r>
            <a:r>
              <a:rPr lang="de-DE" baseline="0" dirty="0" err="1" smtClean="0">
                <a:sym typeface="Wingdings" panose="05000000000000000000" pitchFamily="2" charset="2"/>
              </a:rPr>
              <a:t>they</a:t>
            </a:r>
            <a:r>
              <a:rPr lang="de-DE" baseline="0" dirty="0" smtClean="0">
                <a:sym typeface="Wingdings" panose="05000000000000000000" pitchFamily="2" charset="2"/>
              </a:rPr>
              <a:t> </a:t>
            </a:r>
            <a:r>
              <a:rPr lang="de-DE" baseline="0" dirty="0" err="1" smtClean="0">
                <a:sym typeface="Wingdings" panose="05000000000000000000" pitchFamily="2" charset="2"/>
              </a:rPr>
              <a:t>sell</a:t>
            </a:r>
            <a:r>
              <a:rPr lang="de-DE" baseline="0" dirty="0" smtClean="0">
                <a:sym typeface="Wingdings" panose="05000000000000000000" pitchFamily="2" charset="2"/>
              </a:rPr>
              <a:t> </a:t>
            </a:r>
            <a:r>
              <a:rPr lang="de-DE" baseline="0" dirty="0" err="1" smtClean="0">
                <a:sym typeface="Wingdings" panose="05000000000000000000" pitchFamily="2" charset="2"/>
              </a:rPr>
              <a:t>their</a:t>
            </a:r>
            <a:r>
              <a:rPr lang="de-DE" baseline="0" dirty="0" smtClean="0">
                <a:sym typeface="Wingdings" panose="05000000000000000000" pitchFamily="2" charset="2"/>
              </a:rPr>
              <a:t> </a:t>
            </a:r>
            <a:r>
              <a:rPr lang="de-DE" baseline="0" dirty="0" err="1" smtClean="0">
                <a:sym typeface="Wingdings" panose="05000000000000000000" pitchFamily="2" charset="2"/>
              </a:rPr>
              <a:t>service</a:t>
            </a:r>
            <a:r>
              <a:rPr lang="de-DE" baseline="0" dirty="0" smtClean="0">
                <a:sym typeface="Wingdings" panose="05000000000000000000" pitchFamily="2" charset="2"/>
              </a:rPr>
              <a:t>)</a:t>
            </a:r>
            <a:endParaRPr lang="en-GB" dirty="0" smtClean="0"/>
          </a:p>
          <a:p>
            <a:endParaRPr lang="de-DE" sz="1200" kern="1200" dirty="0" smtClean="0">
              <a:solidFill>
                <a:schemeClr val="tx1"/>
              </a:solidFill>
              <a:effectLst/>
              <a:latin typeface="Arial" charset="0"/>
              <a:ea typeface="ＭＳ Ｐゴシック" charset="0"/>
              <a:cs typeface="ＭＳ Ｐゴシック" charset="0"/>
            </a:endParaRPr>
          </a:p>
          <a:p>
            <a:r>
              <a:rPr lang="de-DE" sz="1200" kern="1200" dirty="0" smtClean="0">
                <a:solidFill>
                  <a:schemeClr val="tx1"/>
                </a:solidFill>
                <a:effectLst/>
                <a:latin typeface="Arial" charset="0"/>
                <a:ea typeface="ＭＳ Ｐゴシック" charset="0"/>
                <a:cs typeface="ＭＳ Ｐゴシック" charset="0"/>
              </a:rPr>
              <a:t>New </a:t>
            </a:r>
            <a:r>
              <a:rPr lang="de-DE" sz="1200" kern="1200" dirty="0" err="1" smtClean="0">
                <a:solidFill>
                  <a:schemeClr val="tx1"/>
                </a:solidFill>
                <a:effectLst/>
                <a:latin typeface="Arial" charset="0"/>
                <a:ea typeface="ＭＳ Ｐゴシック" charset="0"/>
                <a:cs typeface="ＭＳ Ｐゴシック" charset="0"/>
              </a:rPr>
              <a:t>insights</a:t>
            </a:r>
            <a:r>
              <a:rPr lang="de-DE" sz="1200" kern="1200" dirty="0" smtClean="0">
                <a:solidFill>
                  <a:schemeClr val="tx1"/>
                </a:solidFill>
                <a:effectLst/>
                <a:latin typeface="Arial" charset="0"/>
                <a:ea typeface="ＭＳ Ｐゴシック" charset="0"/>
                <a:cs typeface="ＭＳ Ｐゴシック" charset="0"/>
              </a:rPr>
              <a:t>: </a:t>
            </a:r>
          </a:p>
          <a:p>
            <a:r>
              <a:rPr lang="en-GB" sz="1200" b="0" i="0" u="none" strike="noStrike" kern="1200" baseline="0" dirty="0" smtClean="0">
                <a:solidFill>
                  <a:schemeClr val="tx1"/>
                </a:solidFill>
                <a:latin typeface="Arial" charset="0"/>
                <a:ea typeface="ＭＳ Ｐゴシック" charset="0"/>
                <a:cs typeface="ＭＳ Ｐゴシック" charset="0"/>
              </a:rPr>
              <a:t>Oligopoly phenomena: </a:t>
            </a:r>
            <a:r>
              <a:rPr lang="en-US" sz="1200" b="0" i="0" u="none" strike="noStrike" kern="1200" baseline="0" dirty="0" smtClean="0">
                <a:solidFill>
                  <a:schemeClr val="tx1"/>
                </a:solidFill>
                <a:latin typeface="Arial" charset="0"/>
                <a:ea typeface="ＭＳ Ｐゴシック" charset="0"/>
                <a:cs typeface="ＭＳ Ｐゴシック" charset="0"/>
              </a:rPr>
              <a:t>2% of the ICT companies that serve the EUIs, consume 50% of the available ICT budget.</a:t>
            </a:r>
          </a:p>
          <a:p>
            <a:endParaRPr lang="en-US" sz="1200" b="0" i="0" u="none" strike="noStrike" kern="1200" baseline="0" dirty="0" smtClean="0">
              <a:solidFill>
                <a:schemeClr val="tx1"/>
              </a:solidFill>
              <a:effectLst/>
              <a:latin typeface="Arial" charset="0"/>
              <a:ea typeface="ＭＳ Ｐゴシック" charset="0"/>
              <a:cs typeface="ＭＳ Ｐゴシック" charset="0"/>
            </a:endParaRPr>
          </a:p>
          <a:p>
            <a:r>
              <a:rPr lang="en-US" sz="1200" b="0" i="0" u="none" strike="noStrike" kern="1200" baseline="0" dirty="0" smtClean="0">
                <a:solidFill>
                  <a:schemeClr val="tx1"/>
                </a:solidFill>
                <a:effectLst/>
                <a:latin typeface="Arial" charset="0"/>
                <a:ea typeface="ＭＳ Ｐゴシック" charset="0"/>
                <a:cs typeface="ＭＳ Ｐゴシック" charset="0"/>
              </a:rPr>
              <a:t>Without these tools, it is difficult to see those trends.</a:t>
            </a:r>
            <a:endParaRPr lang="en-GB" sz="12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137E94A8-B9BF-4FD9-93D3-4834475ED0D3}" type="slidenum">
              <a:rPr lang="en-GB" altLang="en-US" smtClean="0"/>
              <a:pPr/>
              <a:t>30</a:t>
            </a:fld>
            <a:endParaRPr lang="en-GB" altLang="en-US"/>
          </a:p>
        </p:txBody>
      </p:sp>
    </p:spTree>
    <p:extLst>
      <p:ext uri="{BB962C8B-B14F-4D97-AF65-F5344CB8AC3E}">
        <p14:creationId xmlns:p14="http://schemas.microsoft.com/office/powerpoint/2010/main" val="1807779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Arial" charset="0"/>
                <a:ea typeface="ＭＳ Ｐゴシック" charset="0"/>
                <a:cs typeface="ＭＳ Ｐゴシック" charset="0"/>
              </a:rPr>
              <a:t>This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year</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we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teamed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up</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with</a:t>
            </a:r>
            <a:r>
              <a:rPr lang="de-DE" sz="1200" kern="1200" baseline="0" dirty="0" smtClean="0">
                <a:solidFill>
                  <a:schemeClr val="tx1"/>
                </a:solidFill>
                <a:effectLst/>
                <a:latin typeface="Arial" charset="0"/>
                <a:ea typeface="ＭＳ Ｐゴシック" charset="0"/>
                <a:cs typeface="ＭＳ Ｐゴシック" charset="0"/>
              </a:rPr>
              <a:t> ELI, EFSA, DG CNECT, DG DIGIT, DG GROW </a:t>
            </a:r>
            <a:r>
              <a:rPr lang="de-DE" sz="1200" kern="1200" baseline="0" dirty="0" err="1" smtClean="0">
                <a:solidFill>
                  <a:schemeClr val="tx1"/>
                </a:solidFill>
                <a:effectLst/>
                <a:latin typeface="Arial" charset="0"/>
                <a:ea typeface="ＭＳ Ｐゴシック" charset="0"/>
                <a:cs typeface="ＭＳ Ｐゴシック" charset="0"/>
              </a:rPr>
              <a:t>to</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develop</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four</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independant</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challenges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with</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the</a:t>
            </a:r>
            <a:r>
              <a:rPr lang="de-DE" sz="1200" kern="1200" baseline="0" dirty="0" smtClean="0">
                <a:solidFill>
                  <a:schemeClr val="tx1"/>
                </a:solidFill>
                <a:effectLst/>
                <a:latin typeface="Arial" charset="0"/>
                <a:ea typeface="ＭＳ Ｐゴシック" charset="0"/>
                <a:cs typeface="ＭＳ Ｐゴシック" charset="0"/>
              </a:rPr>
              <a:t> final </a:t>
            </a:r>
            <a:r>
              <a:rPr lang="de-DE" sz="1200" kern="1200" baseline="0" dirty="0" err="1" smtClean="0">
                <a:solidFill>
                  <a:schemeClr val="tx1"/>
                </a:solidFill>
                <a:effectLst/>
                <a:latin typeface="Arial" charset="0"/>
                <a:ea typeface="ＭＳ Ｐゴシック" charset="0"/>
                <a:cs typeface="ＭＳ Ｐゴシック" charset="0"/>
              </a:rPr>
              <a:t>event</a:t>
            </a:r>
            <a:r>
              <a:rPr lang="de-DE" sz="1200" kern="1200" baseline="0" dirty="0" smtClean="0">
                <a:solidFill>
                  <a:schemeClr val="tx1"/>
                </a:solidFill>
                <a:effectLst/>
                <a:latin typeface="Arial" charset="0"/>
                <a:ea typeface="ＭＳ Ｐゴシック" charset="0"/>
                <a:cs typeface="ＭＳ Ｐゴシック" charset="0"/>
              </a:rPr>
              <a:t> on 2 </a:t>
            </a:r>
            <a:r>
              <a:rPr lang="de-DE" sz="1200" kern="1200" baseline="0" dirty="0" err="1" smtClean="0">
                <a:solidFill>
                  <a:schemeClr val="tx1"/>
                </a:solidFill>
                <a:effectLst/>
                <a:latin typeface="Arial" charset="0"/>
                <a:ea typeface="ＭＳ Ｐゴシック" charset="0"/>
                <a:cs typeface="ＭＳ Ｐゴシック" charset="0"/>
              </a:rPr>
              <a:t>October</a:t>
            </a:r>
            <a:r>
              <a:rPr lang="de-DE" sz="1200" kern="1200" baseline="0" dirty="0" smtClean="0">
                <a:solidFill>
                  <a:schemeClr val="tx1"/>
                </a:solidFill>
                <a:effectLst/>
                <a:latin typeface="Arial" charset="0"/>
                <a:ea typeface="ＭＳ Ｐゴシック" charset="0"/>
                <a:cs typeface="ＭＳ Ｐゴシック" charset="0"/>
              </a:rPr>
              <a:t> in </a:t>
            </a:r>
            <a:r>
              <a:rPr lang="de-DE" sz="1200" kern="1200" baseline="0" dirty="0" err="1" smtClean="0">
                <a:solidFill>
                  <a:schemeClr val="tx1"/>
                </a:solidFill>
                <a:effectLst/>
                <a:latin typeface="Arial" charset="0"/>
                <a:ea typeface="ＭＳ Ｐゴシック" charset="0"/>
                <a:cs typeface="ＭＳ Ｐゴシック" charset="0"/>
              </a:rPr>
              <a:t>Brussels</a:t>
            </a:r>
            <a:r>
              <a:rPr lang="de-DE" sz="1200" kern="1200" baseline="0" dirty="0" smtClean="0">
                <a:solidFill>
                  <a:schemeClr val="tx1"/>
                </a:solidFill>
                <a:effectLst/>
                <a:latin typeface="Arial" charset="0"/>
                <a:ea typeface="ＭＳ Ｐゴシック" charset="0"/>
                <a:cs typeface="ＭＳ Ｐゴシック" charset="0"/>
              </a:rPr>
              <a:t>. </a:t>
            </a:r>
          </a:p>
          <a:p>
            <a:endParaRPr lang="de-DE" sz="1200" kern="1200" baseline="0" dirty="0" smtClean="0">
              <a:solidFill>
                <a:schemeClr val="tx1"/>
              </a:solidFill>
              <a:effectLst/>
              <a:latin typeface="Arial" charset="0"/>
              <a:ea typeface="ＭＳ Ｐゴシック" charset="0"/>
              <a:cs typeface="ＭＳ Ｐゴシック" charset="0"/>
            </a:endParaRPr>
          </a:p>
          <a:p>
            <a:r>
              <a:rPr lang="de-DE" sz="1200" kern="1200" baseline="0" dirty="0" err="1" smtClean="0">
                <a:solidFill>
                  <a:schemeClr val="tx1"/>
                </a:solidFill>
                <a:effectLst/>
                <a:latin typeface="Arial" charset="0"/>
                <a:ea typeface="ＭＳ Ｐゴシック" charset="0"/>
                <a:cs typeface="ＭＳ Ｐゴシック" charset="0"/>
              </a:rPr>
              <a:t>We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could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need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your</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help</a:t>
            </a:r>
            <a:r>
              <a:rPr lang="de-DE" sz="1200" kern="1200" baseline="0" dirty="0" smtClean="0">
                <a:solidFill>
                  <a:schemeClr val="tx1"/>
                </a:solidFill>
                <a:effectLst/>
                <a:latin typeface="Arial" charset="0"/>
                <a:ea typeface="ＭＳ Ｐゴシック" charset="0"/>
                <a:cs typeface="ＭＳ Ｐゴシック" charset="0"/>
              </a:rPr>
              <a:t> in </a:t>
            </a:r>
            <a:r>
              <a:rPr lang="de-DE" sz="1200" kern="1200" baseline="0" dirty="0" err="1" smtClean="0">
                <a:solidFill>
                  <a:schemeClr val="tx1"/>
                </a:solidFill>
                <a:effectLst/>
                <a:latin typeface="Arial" charset="0"/>
                <a:ea typeface="ＭＳ Ｐゴシック" charset="0"/>
                <a:cs typeface="ＭＳ Ｐゴシック" charset="0"/>
              </a:rPr>
              <a:t>this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phase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multipliers</a:t>
            </a:r>
            <a:r>
              <a:rPr lang="de-DE" sz="1200" kern="1200" baseline="0" dirty="0" smtClean="0">
                <a:solidFill>
                  <a:schemeClr val="tx1"/>
                </a:solidFill>
                <a:effectLst/>
                <a:latin typeface="Arial" charset="0"/>
                <a:ea typeface="ＭＳ Ｐゴシック" charset="0"/>
                <a:cs typeface="ＭＳ Ｐゴシック" charset="0"/>
              </a:rPr>
              <a:t>.</a:t>
            </a:r>
          </a:p>
          <a:p>
            <a:endParaRPr lang="de-DE" sz="1200" kern="1200" baseline="0" dirty="0" smtClean="0">
              <a:solidFill>
                <a:schemeClr val="tx1"/>
              </a:solidFill>
              <a:effectLst/>
              <a:latin typeface="Arial" charset="0"/>
              <a:ea typeface="ＭＳ Ｐゴシック" charset="0"/>
              <a:cs typeface="ＭＳ Ｐゴシック" charset="0"/>
            </a:endParaRPr>
          </a:p>
          <a:p>
            <a:r>
              <a:rPr lang="de-DE" sz="1200" kern="1200" baseline="0" dirty="0" err="1" smtClean="0">
                <a:solidFill>
                  <a:schemeClr val="tx1"/>
                </a:solidFill>
                <a:effectLst/>
                <a:latin typeface="Arial" charset="0"/>
                <a:ea typeface="ＭＳ Ｐゴシック" charset="0"/>
                <a:cs typeface="ＭＳ Ｐゴシック" charset="0"/>
              </a:rPr>
              <a:t>We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can</a:t>
            </a:r>
            <a:r>
              <a:rPr lang="de-DE" sz="1200" kern="1200" baseline="0" dirty="0" smtClean="0">
                <a:solidFill>
                  <a:schemeClr val="tx1"/>
                </a:solidFill>
                <a:effectLst/>
                <a:latin typeface="Arial" charset="0"/>
                <a:ea typeface="ＭＳ Ｐゴシック" charset="0"/>
                <a:cs typeface="ＭＳ Ｐゴシック" charset="0"/>
              </a:rPr>
              <a:t> also </a:t>
            </a:r>
            <a:r>
              <a:rPr lang="de-DE" sz="1200" kern="1200" baseline="0" dirty="0" err="1" smtClean="0">
                <a:solidFill>
                  <a:schemeClr val="tx1"/>
                </a:solidFill>
                <a:effectLst/>
                <a:latin typeface="Arial" charset="0"/>
                <a:ea typeface="ＭＳ Ｐゴシック" charset="0"/>
                <a:cs typeface="ＭＳ Ｐゴシック" charset="0"/>
              </a:rPr>
              <a:t>offer</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you</a:t>
            </a:r>
            <a:r>
              <a:rPr lang="de-DE" sz="1200" kern="1200" baseline="0" dirty="0" smtClean="0">
                <a:solidFill>
                  <a:schemeClr val="tx1"/>
                </a:solidFill>
                <a:effectLst/>
                <a:latin typeface="Arial" charset="0"/>
                <a:ea typeface="ＭＳ Ｐゴシック" charset="0"/>
                <a:cs typeface="ＭＳ Ｐゴシック" charset="0"/>
              </a:rPr>
              <a:t> a </a:t>
            </a:r>
            <a:r>
              <a:rPr lang="de-DE" sz="1200" kern="1200" baseline="0" dirty="0" err="1" smtClean="0">
                <a:solidFill>
                  <a:schemeClr val="tx1"/>
                </a:solidFill>
                <a:effectLst/>
                <a:latin typeface="Arial" charset="0"/>
                <a:ea typeface="ＭＳ Ｐゴシック" charset="0"/>
                <a:cs typeface="ＭＳ Ｐゴシック" charset="0"/>
              </a:rPr>
              <a:t>translated</a:t>
            </a:r>
            <a:r>
              <a:rPr lang="de-DE" sz="1200" kern="1200" baseline="0" dirty="0" smtClean="0">
                <a:solidFill>
                  <a:schemeClr val="tx1"/>
                </a:solidFill>
                <a:effectLst/>
                <a:latin typeface="Arial" charset="0"/>
                <a:ea typeface="ＭＳ Ｐゴシック" charset="0"/>
                <a:cs typeface="ＭＳ Ｐゴシック" charset="0"/>
              </a:rPr>
              <a:t> press </a:t>
            </a:r>
            <a:r>
              <a:rPr lang="de-DE" sz="1200" kern="1200" baseline="0" dirty="0" err="1" smtClean="0">
                <a:solidFill>
                  <a:schemeClr val="tx1"/>
                </a:solidFill>
                <a:effectLst/>
                <a:latin typeface="Arial" charset="0"/>
                <a:ea typeface="ＭＳ Ｐゴシック" charset="0"/>
                <a:cs typeface="ＭＳ Ｐゴシック" charset="0"/>
              </a:rPr>
              <a:t>release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to</a:t>
            </a:r>
            <a:r>
              <a:rPr lang="de-DE" sz="1200" kern="1200" baseline="0" dirty="0" smtClean="0">
                <a:solidFill>
                  <a:schemeClr val="tx1"/>
                </a:solidFill>
                <a:effectLst/>
                <a:latin typeface="Arial" charset="0"/>
                <a:ea typeface="ＭＳ Ｐゴシック" charset="0"/>
                <a:cs typeface="ＭＳ Ｐゴシック" charset="0"/>
              </a:rPr>
              <a:t> promote </a:t>
            </a:r>
            <a:r>
              <a:rPr lang="de-DE" sz="1200" kern="1200" baseline="0" dirty="0" err="1" smtClean="0">
                <a:solidFill>
                  <a:schemeClr val="tx1"/>
                </a:solidFill>
                <a:effectLst/>
                <a:latin typeface="Arial" charset="0"/>
                <a:ea typeface="ＭＳ Ｐゴシック" charset="0"/>
                <a:cs typeface="ＭＳ Ｐゴシック" charset="0"/>
              </a:rPr>
              <a:t>the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event</a:t>
            </a:r>
            <a:r>
              <a:rPr lang="de-DE" sz="1200" kern="1200" baseline="0" dirty="0" smtClean="0">
                <a:solidFill>
                  <a:schemeClr val="tx1"/>
                </a:solidFill>
                <a:effectLst/>
                <a:latin typeface="Arial" charset="0"/>
                <a:ea typeface="ＭＳ Ｐゴシック" charset="0"/>
                <a:cs typeface="ＭＳ Ｐゴシック" charset="0"/>
              </a:rPr>
              <a:t> in </a:t>
            </a:r>
            <a:r>
              <a:rPr lang="de-DE" sz="1200" kern="1200" baseline="0" dirty="0" err="1" smtClean="0">
                <a:solidFill>
                  <a:schemeClr val="tx1"/>
                </a:solidFill>
                <a:effectLst/>
                <a:latin typeface="Arial" charset="0"/>
                <a:ea typeface="ＭＳ Ｐゴシック" charset="0"/>
                <a:cs typeface="ＭＳ Ｐゴシック" charset="0"/>
              </a:rPr>
              <a:t>your</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language</a:t>
            </a:r>
            <a:r>
              <a:rPr lang="de-DE" sz="1200" kern="1200" baseline="0" dirty="0" smtClean="0">
                <a:solidFill>
                  <a:schemeClr val="tx1"/>
                </a:solidFill>
                <a:effectLst/>
                <a:latin typeface="Arial" charset="0"/>
                <a:ea typeface="ＭＳ Ｐゴシック" charset="0"/>
                <a:cs typeface="ＭＳ Ｐゴシック" charset="0"/>
              </a:rPr>
              <a:t>. </a:t>
            </a:r>
            <a:endParaRPr lang="en-GB" sz="12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137E94A8-B9BF-4FD9-93D3-4834475ED0D3}" type="slidenum">
              <a:rPr lang="en-GB" altLang="en-US" smtClean="0"/>
              <a:pPr/>
              <a:t>31</a:t>
            </a:fld>
            <a:endParaRPr lang="en-GB" altLang="en-US"/>
          </a:p>
        </p:txBody>
      </p:sp>
    </p:spTree>
    <p:extLst>
      <p:ext uri="{BB962C8B-B14F-4D97-AF65-F5344CB8AC3E}">
        <p14:creationId xmlns:p14="http://schemas.microsoft.com/office/powerpoint/2010/main" val="3074384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Arial" charset="0"/>
                <a:ea typeface="ＭＳ Ｐゴシック" charset="0"/>
                <a:cs typeface="ＭＳ Ｐゴシック" charset="0"/>
              </a:rPr>
              <a:t>Help</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us</a:t>
            </a:r>
            <a:r>
              <a:rPr lang="de-DE" sz="1200" kern="1200" baseline="0" dirty="0" smtClean="0">
                <a:solidFill>
                  <a:schemeClr val="tx1"/>
                </a:solidFill>
                <a:effectLst/>
                <a:latin typeface="Arial" charset="0"/>
                <a:ea typeface="ＭＳ Ｐゴシック" charset="0"/>
                <a:cs typeface="ＭＳ Ｐゴシック" charset="0"/>
              </a:rPr>
              <a:t> in </a:t>
            </a:r>
            <a:r>
              <a:rPr lang="de-DE" sz="1200" kern="1200" baseline="0" dirty="0" err="1" smtClean="0">
                <a:solidFill>
                  <a:schemeClr val="tx1"/>
                </a:solidFill>
                <a:effectLst/>
                <a:latin typeface="Arial" charset="0"/>
                <a:ea typeface="ＭＳ Ｐゴシック" charset="0"/>
                <a:cs typeface="ＭＳ Ｐゴシック" charset="0"/>
              </a:rPr>
              <a:t>spreading</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the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word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and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promoting</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young</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data</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startups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students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and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researchers</a:t>
            </a:r>
            <a:endParaRPr lang="de-DE" sz="1200" kern="1200" baseline="0" dirty="0" smtClean="0">
              <a:solidFill>
                <a:schemeClr val="tx1"/>
              </a:solidFill>
              <a:effectLst/>
              <a:latin typeface="Arial" charset="0"/>
              <a:ea typeface="ＭＳ Ｐゴシック" charset="0"/>
              <a:cs typeface="ＭＳ Ｐゴシック" charset="0"/>
            </a:endParaRPr>
          </a:p>
          <a:p>
            <a:endParaRPr lang="de-DE" sz="1200" kern="1200" baseline="0" dirty="0" smtClean="0">
              <a:solidFill>
                <a:schemeClr val="tx1"/>
              </a:solidFill>
              <a:effectLst/>
              <a:latin typeface="Arial" charset="0"/>
              <a:ea typeface="ＭＳ Ｐゴシック" charset="0"/>
              <a:cs typeface="ＭＳ Ｐゴシック" charset="0"/>
            </a:endParaRPr>
          </a:p>
          <a:p>
            <a:r>
              <a:rPr lang="de-DE" sz="1200" kern="1200" baseline="0" dirty="0" err="1" smtClean="0">
                <a:solidFill>
                  <a:schemeClr val="tx1"/>
                </a:solidFill>
                <a:effectLst/>
                <a:latin typeface="Arial" charset="0"/>
                <a:ea typeface="ＭＳ Ｐゴシック" charset="0"/>
                <a:cs typeface="ＭＳ Ｐゴシック" charset="0"/>
              </a:rPr>
              <a:t>Maybe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together</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we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can</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motivate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teams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from</a:t>
            </a:r>
            <a:r>
              <a:rPr lang="de-DE" sz="1200" kern="1200" baseline="0" dirty="0" smtClean="0">
                <a:solidFill>
                  <a:schemeClr val="tx1"/>
                </a:solidFill>
                <a:effectLst/>
                <a:latin typeface="Arial" charset="0"/>
                <a:ea typeface="ＭＳ Ｐゴシック" charset="0"/>
                <a:cs typeface="ＭＳ Ｐゴシック" charset="0"/>
              </a:rPr>
              <a:t> all </a:t>
            </a:r>
            <a:r>
              <a:rPr lang="de-DE" sz="1200" kern="1200" baseline="0" smtClean="0">
                <a:solidFill>
                  <a:schemeClr val="tx1"/>
                </a:solidFill>
                <a:effectLst/>
                <a:latin typeface="Arial" charset="0"/>
                <a:ea typeface="ＭＳ Ｐゴシック" charset="0"/>
                <a:cs typeface="ＭＳ Ｐゴシック" charset="0"/>
              </a:rPr>
              <a:t>EU countries</a:t>
            </a:r>
            <a:endParaRPr lang="en-GB" sz="1200" kern="1200" dirty="0">
              <a:solidFill>
                <a:schemeClr val="tx1"/>
              </a:solidFill>
              <a:effectLst/>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137E94A8-B9BF-4FD9-93D3-4834475ED0D3}" type="slidenum">
              <a:rPr lang="en-GB" altLang="en-US" smtClean="0"/>
              <a:pPr/>
              <a:t>32</a:t>
            </a:fld>
            <a:endParaRPr lang="en-GB" altLang="en-US"/>
          </a:p>
        </p:txBody>
      </p:sp>
    </p:spTree>
    <p:extLst>
      <p:ext uri="{BB962C8B-B14F-4D97-AF65-F5344CB8AC3E}">
        <p14:creationId xmlns:p14="http://schemas.microsoft.com/office/powerpoint/2010/main" val="146277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US" dirty="0"/>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4</a:t>
            </a:fld>
            <a:endParaRPr lang="de-DE" altLang="en-US"/>
          </a:p>
        </p:txBody>
      </p:sp>
    </p:spTree>
    <p:extLst>
      <p:ext uri="{BB962C8B-B14F-4D97-AF65-F5344CB8AC3E}">
        <p14:creationId xmlns:p14="http://schemas.microsoft.com/office/powerpoint/2010/main" val="399099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585945" y="9782970"/>
            <a:ext cx="2744104" cy="51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568" tIns="45784" rIns="91568" bIns="4578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26C7D16D-43C4-47E3-9105-0E3771F593AF}" type="slidenum">
              <a:rPr lang="de-DE" altLang="en-US"/>
              <a:pPr algn="r" eaLnBrk="1" hangingPunct="1">
                <a:spcBef>
                  <a:spcPct val="0"/>
                </a:spcBef>
              </a:pPr>
              <a:t>5</a:t>
            </a:fld>
            <a:endParaRPr lang="de-DE" altLang="en-US"/>
          </a:p>
        </p:txBody>
      </p:sp>
      <p:sp>
        <p:nvSpPr>
          <p:cNvPr id="35843" name="Slide Image Placeholder 1"/>
          <p:cNvSpPr>
            <a:spLocks noGrp="1" noRot="1" noChangeAspect="1" noTextEdit="1"/>
          </p:cNvSpPr>
          <p:nvPr>
            <p:ph type="sldImg"/>
          </p:nvPr>
        </p:nvSpPr>
        <p:spPr>
          <a:ln/>
        </p:spPr>
      </p:sp>
      <p:sp>
        <p:nvSpPr>
          <p:cNvPr id="35844" name="Notes Placeholder 2"/>
          <p:cNvSpPr>
            <a:spLocks noGrp="1"/>
          </p:cNvSpPr>
          <p:nvPr>
            <p:ph type="body" idx="1"/>
          </p:nvPr>
        </p:nvSpPr>
        <p:spPr>
          <a:xfrm>
            <a:off x="633597" y="4891485"/>
            <a:ext cx="5064333" cy="4634989"/>
          </a:xfrm>
          <a:noFill/>
        </p:spPr>
        <p:txBody>
          <a:bodyPr/>
          <a:lstStyle/>
          <a:p>
            <a:r>
              <a:rPr lang="en-GB" sz="1200" kern="1200" dirty="0" smtClean="0">
                <a:solidFill>
                  <a:schemeClr val="tx1"/>
                </a:solidFill>
                <a:effectLst/>
                <a:latin typeface="Arial" charset="0"/>
                <a:ea typeface="ＭＳ Ｐゴシック" charset="0"/>
                <a:cs typeface="ＭＳ Ｐゴシック" charset="0"/>
              </a:rPr>
              <a:t>The EU Open Data Portal has collected thousands of data sets that have been used by a growing community of </a:t>
            </a:r>
          </a:p>
          <a:p>
            <a:pPr marL="171450" indent="-171450">
              <a:buFontTx/>
              <a:buChar char="-"/>
            </a:pPr>
            <a:r>
              <a:rPr lang="en-GB" sz="1200" kern="1200" dirty="0" smtClean="0">
                <a:solidFill>
                  <a:schemeClr val="tx1"/>
                </a:solidFill>
                <a:effectLst/>
                <a:latin typeface="Arial" charset="0"/>
                <a:ea typeface="ＭＳ Ｐゴシック" charset="0"/>
                <a:cs typeface="ＭＳ Ｐゴシック" charset="0"/>
              </a:rPr>
              <a:t>data analysts, </a:t>
            </a:r>
          </a:p>
          <a:p>
            <a:pPr marL="171450" indent="-171450">
              <a:buFontTx/>
              <a:buChar char="-"/>
            </a:pPr>
            <a:r>
              <a:rPr lang="en-GB" sz="1200" kern="1200" dirty="0" smtClean="0">
                <a:solidFill>
                  <a:schemeClr val="tx1"/>
                </a:solidFill>
                <a:effectLst/>
                <a:latin typeface="Arial" charset="0"/>
                <a:ea typeface="ＭＳ Ｐゴシック" charset="0"/>
                <a:cs typeface="ＭＳ Ｐゴシック" charset="0"/>
              </a:rPr>
              <a:t>data journalists,</a:t>
            </a:r>
          </a:p>
          <a:p>
            <a:pPr marL="171450" indent="-171450">
              <a:buFontTx/>
              <a:buChar char="-"/>
            </a:pPr>
            <a:r>
              <a:rPr lang="en-GB" sz="1200" kern="1200" dirty="0" smtClean="0">
                <a:solidFill>
                  <a:schemeClr val="tx1"/>
                </a:solidFill>
                <a:effectLst/>
                <a:latin typeface="Arial" charset="0"/>
                <a:ea typeface="ＭＳ Ｐゴシック" charset="0"/>
                <a:cs typeface="ＭＳ Ｐゴシック" charset="0"/>
              </a:rPr>
              <a:t>policymakers and, </a:t>
            </a:r>
          </a:p>
          <a:p>
            <a:pPr marL="171450" indent="-171450">
              <a:buFontTx/>
              <a:buChar char="-"/>
            </a:pPr>
            <a:r>
              <a:rPr lang="en-GB" sz="1200" kern="1200" dirty="0" smtClean="0">
                <a:solidFill>
                  <a:schemeClr val="tx1"/>
                </a:solidFill>
                <a:effectLst/>
                <a:latin typeface="Arial" charset="0"/>
                <a:ea typeface="ＭＳ Ｐゴシック" charset="0"/>
                <a:cs typeface="ＭＳ Ｐゴシック" charset="0"/>
              </a:rPr>
              <a:t>everyday citizens,</a:t>
            </a:r>
          </a:p>
          <a:p>
            <a:pPr marL="171450" indent="-171450">
              <a:buFontTx/>
              <a:buChar char="-"/>
            </a:pPr>
            <a:r>
              <a:rPr lang="en-GB" sz="1200" kern="1200" dirty="0" smtClean="0">
                <a:solidFill>
                  <a:schemeClr val="tx1"/>
                </a:solidFill>
                <a:effectLst/>
                <a:latin typeface="Arial" charset="0"/>
                <a:ea typeface="ＭＳ Ｐゴシック" charset="0"/>
                <a:cs typeface="ＭＳ Ｐゴシック" charset="0"/>
              </a:rPr>
              <a:t>and developers of applications.</a:t>
            </a:r>
          </a:p>
          <a:p>
            <a:r>
              <a:rPr lang="en-GB" sz="1200" kern="1200" dirty="0" smtClean="0">
                <a:solidFill>
                  <a:schemeClr val="tx1"/>
                </a:solidFill>
                <a:effectLst/>
                <a:latin typeface="Arial" charset="0"/>
                <a:ea typeface="ＭＳ Ｐゴシック" charset="0"/>
                <a:cs typeface="ＭＳ Ｐゴシック" charset="0"/>
              </a:rPr>
              <a:t>This portal gives you access to data and web apps that can tell you: </a:t>
            </a:r>
          </a:p>
          <a:p>
            <a:pPr marL="171450" indent="-171450">
              <a:buFontTx/>
              <a:buChar char="-"/>
            </a:pPr>
            <a:r>
              <a:rPr lang="en-GB" sz="1200" kern="1200" dirty="0" smtClean="0">
                <a:solidFill>
                  <a:schemeClr val="tx1"/>
                </a:solidFill>
                <a:effectLst/>
                <a:latin typeface="Arial" charset="0"/>
                <a:ea typeface="ＭＳ Ｐゴシック" charset="0"/>
                <a:cs typeface="ＭＳ Ｐゴシック" charset="0"/>
              </a:rPr>
              <a:t>how your life compares with other Europeans; </a:t>
            </a:r>
          </a:p>
          <a:p>
            <a:pPr marL="171450" indent="-171450">
              <a:buFontTx/>
              <a:buChar char="-"/>
            </a:pPr>
            <a:r>
              <a:rPr lang="en-GB" sz="1200" kern="1200" dirty="0" smtClean="0">
                <a:solidFill>
                  <a:schemeClr val="tx1"/>
                </a:solidFill>
                <a:effectLst/>
                <a:latin typeface="Arial" charset="0"/>
                <a:ea typeface="ＭＳ Ｐゴシック" charset="0"/>
                <a:cs typeface="ＭＳ Ｐゴシック" charset="0"/>
              </a:rPr>
              <a:t>or what the members of the European Parliament are doing for you and your community; </a:t>
            </a:r>
          </a:p>
          <a:p>
            <a:pPr marL="171450" indent="-171450">
              <a:buFontTx/>
              <a:buChar char="-"/>
            </a:pPr>
            <a:r>
              <a:rPr lang="en-GB" sz="1200" kern="1200" dirty="0" smtClean="0">
                <a:solidFill>
                  <a:schemeClr val="tx1"/>
                </a:solidFill>
                <a:effectLst/>
                <a:latin typeface="Arial" charset="0"/>
                <a:ea typeface="ＭＳ Ｐゴシック" charset="0"/>
                <a:cs typeface="ＭＳ Ｐゴシック" charset="0"/>
              </a:rPr>
              <a:t>or even how EU money is being spent through the different EU funding programmes.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sz="1200" dirty="0" smtClean="0">
              <a:solidFill>
                <a:schemeClr val="bg1"/>
              </a:solidFill>
              <a:latin typeface="Trebuchet MS"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sz="1200" dirty="0" smtClean="0">
              <a:solidFill>
                <a:schemeClr val="bg1"/>
              </a:solidFill>
              <a:latin typeface="Trebuchet MS"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dirty="0" smtClean="0">
                <a:solidFill>
                  <a:schemeClr val="bg1"/>
                </a:solidFill>
                <a:latin typeface="Trebuchet MS" pitchFamily="34" charset="0"/>
              </a:rPr>
              <a:t>Reference data: thesauri, vocabularies, ontologies…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sz="1200" dirty="0" smtClean="0">
              <a:solidFill>
                <a:schemeClr val="bg1"/>
              </a:solidFill>
              <a:latin typeface="Trebuchet MS"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dirty="0" smtClean="0">
                <a:solidFill>
                  <a:schemeClr val="bg1"/>
                </a:solidFill>
                <a:latin typeface="Trebuchet MS" pitchFamily="34" charset="0"/>
              </a:rPr>
              <a:t>Set of bibliographic</a:t>
            </a:r>
            <a:r>
              <a:rPr lang="en-GB" altLang="en-US" sz="1200" baseline="0" dirty="0" smtClean="0">
                <a:solidFill>
                  <a:schemeClr val="bg1"/>
                </a:solidFill>
                <a:latin typeface="Trebuchet MS" pitchFamily="34" charset="0"/>
              </a:rPr>
              <a:t> records: </a:t>
            </a:r>
            <a:r>
              <a:rPr lang="en-GB" altLang="en-US" sz="1200" dirty="0" smtClean="0">
                <a:solidFill>
                  <a:schemeClr val="bg1"/>
                </a:solidFill>
                <a:latin typeface="Trebuchet MS" pitchFamily="34" charset="0"/>
              </a:rPr>
              <a:t>publications, legal documents, reports, recommendations, studies…</a:t>
            </a:r>
          </a:p>
          <a:p>
            <a:pPr eaLnBrk="1" hangingPunct="1"/>
            <a:endParaRPr lang="en-GB" altLang="en-US" dirty="0" smtClean="0">
              <a:latin typeface="Arial" panose="020B0604020202020204" pitchFamily="34" charset="0"/>
              <a:cs typeface="Arial" panose="020B0604020202020204" pitchFamily="34" charset="0"/>
            </a:endParaRPr>
          </a:p>
        </p:txBody>
      </p:sp>
      <p:sp>
        <p:nvSpPr>
          <p:cNvPr id="35845" name="Slide Number Placeholder 3"/>
          <p:cNvSpPr txBox="1">
            <a:spLocks noGrp="1"/>
          </p:cNvSpPr>
          <p:nvPr/>
        </p:nvSpPr>
        <p:spPr bwMode="auto">
          <a:xfrm>
            <a:off x="3585945" y="9782970"/>
            <a:ext cx="2744104" cy="51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8" tIns="45784" rIns="91568" bIns="4578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6F1B06F8-4FA9-49D3-8978-2C60D59B07A4}" type="slidenum">
              <a:rPr lang="en-US" altLang="en-US"/>
              <a:pPr algn="r" eaLnBrk="1" hangingPunct="1">
                <a:spcBef>
                  <a:spcPct val="0"/>
                </a:spcBef>
              </a:pPr>
              <a:t>5</a:t>
            </a:fld>
            <a:endParaRPr lang="en-US" altLang="en-US"/>
          </a:p>
        </p:txBody>
      </p:sp>
    </p:spTree>
    <p:extLst>
      <p:ext uri="{BB962C8B-B14F-4D97-AF65-F5344CB8AC3E}">
        <p14:creationId xmlns:p14="http://schemas.microsoft.com/office/powerpoint/2010/main" val="1725131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585945" y="9782970"/>
            <a:ext cx="2744104" cy="51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568" tIns="45784" rIns="91568" bIns="4578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26C7D16D-43C4-47E3-9105-0E3771F593AF}" type="slidenum">
              <a:rPr lang="de-DE" altLang="en-US"/>
              <a:pPr algn="r" eaLnBrk="1" hangingPunct="1">
                <a:spcBef>
                  <a:spcPct val="0"/>
                </a:spcBef>
              </a:pPr>
              <a:t>6</a:t>
            </a:fld>
            <a:endParaRPr lang="de-DE" altLang="en-US"/>
          </a:p>
        </p:txBody>
      </p:sp>
      <p:sp>
        <p:nvSpPr>
          <p:cNvPr id="35843" name="Slide Image Placeholder 1"/>
          <p:cNvSpPr>
            <a:spLocks noGrp="1" noRot="1" noChangeAspect="1" noTextEdit="1"/>
          </p:cNvSpPr>
          <p:nvPr>
            <p:ph type="sldImg"/>
          </p:nvPr>
        </p:nvSpPr>
        <p:spPr>
          <a:ln/>
        </p:spPr>
      </p:sp>
      <p:sp>
        <p:nvSpPr>
          <p:cNvPr id="35844" name="Notes Placeholder 2"/>
          <p:cNvSpPr>
            <a:spLocks noGrp="1"/>
          </p:cNvSpPr>
          <p:nvPr>
            <p:ph type="body" idx="1"/>
          </p:nvPr>
        </p:nvSpPr>
        <p:spPr>
          <a:xfrm>
            <a:off x="633597" y="4891485"/>
            <a:ext cx="5064333" cy="4634989"/>
          </a:xfrm>
          <a:noFill/>
        </p:spPr>
        <p:txBody>
          <a:bodyPr/>
          <a:lstStyle/>
          <a:p>
            <a:pPr eaLnBrk="1" hangingPunct="1"/>
            <a:endParaRPr lang="en-GB" altLang="en-US" dirty="0" smtClean="0">
              <a:latin typeface="Arial" panose="020B0604020202020204" pitchFamily="34" charset="0"/>
              <a:cs typeface="Arial" panose="020B0604020202020204" pitchFamily="34" charset="0"/>
            </a:endParaRPr>
          </a:p>
        </p:txBody>
      </p:sp>
      <p:sp>
        <p:nvSpPr>
          <p:cNvPr id="35845" name="Slide Number Placeholder 3"/>
          <p:cNvSpPr txBox="1">
            <a:spLocks noGrp="1"/>
          </p:cNvSpPr>
          <p:nvPr/>
        </p:nvSpPr>
        <p:spPr bwMode="auto">
          <a:xfrm>
            <a:off x="3585945" y="9782970"/>
            <a:ext cx="2744104" cy="51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8" tIns="45784" rIns="91568" bIns="45784"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6F1B06F8-4FA9-49D3-8978-2C60D59B07A4}" type="slidenum">
              <a:rPr lang="en-US" altLang="en-US"/>
              <a:pPr algn="r" eaLnBrk="1" hangingPunct="1">
                <a:spcBef>
                  <a:spcPct val="0"/>
                </a:spcBef>
              </a:pPr>
              <a:t>6</a:t>
            </a:fld>
            <a:endParaRPr lang="en-US" altLang="en-US"/>
          </a:p>
        </p:txBody>
      </p:sp>
    </p:spTree>
    <p:extLst>
      <p:ext uri="{BB962C8B-B14F-4D97-AF65-F5344CB8AC3E}">
        <p14:creationId xmlns:p14="http://schemas.microsoft.com/office/powerpoint/2010/main" val="3467977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pPr>
              <a:spcBef>
                <a:spcPct val="0"/>
              </a:spcBef>
            </a:pPr>
            <a:r>
              <a:rPr lang="en-GB" sz="1200" kern="1200" dirty="0" smtClean="0">
                <a:solidFill>
                  <a:schemeClr val="tx1"/>
                </a:solidFill>
                <a:effectLst/>
                <a:latin typeface="Arial" charset="0"/>
                <a:ea typeface="ＭＳ Ｐゴシック" charset="0"/>
                <a:cs typeface="ＭＳ Ｐゴシック" charset="0"/>
              </a:rPr>
              <a:t>To sum</a:t>
            </a:r>
            <a:r>
              <a:rPr lang="en-GB" sz="1200" kern="1200" baseline="0" dirty="0" smtClean="0">
                <a:solidFill>
                  <a:schemeClr val="tx1"/>
                </a:solidFill>
                <a:effectLst/>
                <a:latin typeface="Arial" charset="0"/>
                <a:ea typeface="ＭＳ Ｐゴシック" charset="0"/>
                <a:cs typeface="ＭＳ Ｐゴシック" charset="0"/>
              </a:rPr>
              <a:t> up</a:t>
            </a:r>
            <a:r>
              <a:rPr lang="en-GB" sz="1200" kern="1200" dirty="0" smtClean="0">
                <a:solidFill>
                  <a:schemeClr val="tx1"/>
                </a:solidFill>
                <a:effectLst/>
                <a:latin typeface="Arial" charset="0"/>
                <a:ea typeface="ＭＳ Ｐゴシック" charset="0"/>
                <a:cs typeface="ＭＳ Ｐゴシック" charset="0"/>
              </a:rPr>
              <a:t>: Open data is information which </a:t>
            </a:r>
          </a:p>
          <a:p>
            <a:pPr marL="171450" indent="-171450">
              <a:spcBef>
                <a:spcPct val="0"/>
              </a:spcBef>
              <a:buFontTx/>
              <a:buChar char="-"/>
            </a:pPr>
            <a:r>
              <a:rPr lang="en-GB" sz="1200" kern="1200" dirty="0" smtClean="0">
                <a:solidFill>
                  <a:schemeClr val="tx1"/>
                </a:solidFill>
                <a:effectLst/>
                <a:latin typeface="Arial" charset="0"/>
                <a:ea typeface="ＭＳ Ｐゴシック" charset="0"/>
                <a:cs typeface="ＭＳ Ｐゴシック" charset="0"/>
              </a:rPr>
              <a:t>is available on the Internet, </a:t>
            </a:r>
          </a:p>
          <a:p>
            <a:pPr marL="171450" indent="-171450">
              <a:spcBef>
                <a:spcPct val="0"/>
              </a:spcBef>
              <a:buFontTx/>
              <a:buChar char="-"/>
            </a:pPr>
            <a:r>
              <a:rPr lang="en-GB" sz="1200" kern="1200" dirty="0" smtClean="0">
                <a:solidFill>
                  <a:schemeClr val="tx1"/>
                </a:solidFill>
                <a:effectLst/>
                <a:latin typeface="Arial" charset="0"/>
                <a:ea typeface="ＭＳ Ｐゴシック" charset="0"/>
                <a:cs typeface="ＭＳ Ｐゴシック" charset="0"/>
              </a:rPr>
              <a:t>free from licences and copyright restrictions, </a:t>
            </a:r>
          </a:p>
          <a:p>
            <a:pPr marL="171450" indent="-171450">
              <a:spcBef>
                <a:spcPct val="0"/>
              </a:spcBef>
              <a:buFontTx/>
              <a:buChar char="-"/>
            </a:pPr>
            <a:r>
              <a:rPr lang="en-GB" sz="1200" kern="1200" dirty="0" smtClean="0">
                <a:solidFill>
                  <a:schemeClr val="tx1"/>
                </a:solidFill>
                <a:effectLst/>
                <a:latin typeface="Arial" charset="0"/>
                <a:ea typeface="ＭＳ Ｐゴシック" charset="0"/>
                <a:cs typeface="ＭＳ Ｐゴシック" charset="0"/>
              </a:rPr>
              <a:t>containing no personal data, </a:t>
            </a:r>
          </a:p>
          <a:p>
            <a:pPr marL="171450" indent="-171450">
              <a:spcBef>
                <a:spcPct val="0"/>
              </a:spcBef>
              <a:buFontTx/>
              <a:buChar char="-"/>
            </a:pPr>
            <a:r>
              <a:rPr lang="en-GB" sz="1200" kern="1200" dirty="0" smtClean="0">
                <a:solidFill>
                  <a:schemeClr val="tx1"/>
                </a:solidFill>
                <a:effectLst/>
                <a:latin typeface="Arial" charset="0"/>
                <a:ea typeface="ＭＳ Ｐゴシック" charset="0"/>
                <a:cs typeface="ＭＳ Ｐゴシック" charset="0"/>
              </a:rPr>
              <a:t>and in a machine readable format – and this is what we try to do via the EU Open Data Portal. </a:t>
            </a:r>
            <a:endParaRPr lang="en-US" altLang="en-US" dirty="0" smtClean="0">
              <a:latin typeface="Arial" panose="020B0604020202020204" pitchFamily="34" charset="0"/>
              <a:cs typeface="Arial" panose="020B0604020202020204" pitchFamily="34" charset="0"/>
            </a:endParaRPr>
          </a:p>
        </p:txBody>
      </p:sp>
      <p:sp>
        <p:nvSpPr>
          <p:cNvPr id="3789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B8214BA-0691-48E3-A164-2F7A2E0EC060}" type="slidenum">
              <a:rPr lang="en-US" altLang="en-US">
                <a:cs typeface="Arial" panose="020B0604020202020204" pitchFamily="34" charset="0"/>
              </a:rPr>
              <a:pPr/>
              <a:t>7</a:t>
            </a:fld>
            <a:endParaRPr lang="en-US" altLang="en-US">
              <a:cs typeface="Arial" panose="020B0604020202020204" pitchFamily="34" charset="0"/>
            </a:endParaRPr>
          </a:p>
        </p:txBody>
      </p:sp>
    </p:spTree>
    <p:extLst>
      <p:ext uri="{BB962C8B-B14F-4D97-AF65-F5344CB8AC3E}">
        <p14:creationId xmlns:p14="http://schemas.microsoft.com/office/powerpoint/2010/main" val="1757767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Arial" charset="0"/>
                <a:ea typeface="ＭＳ Ｐゴシック" charset="0"/>
                <a:cs typeface="ＭＳ Ｐゴシック" charset="0"/>
              </a:rPr>
              <a:t>Central </a:t>
            </a:r>
            <a:r>
              <a:rPr lang="de-DE" sz="1200" kern="1200" dirty="0" err="1" smtClean="0">
                <a:solidFill>
                  <a:schemeClr val="tx1"/>
                </a:solidFill>
                <a:effectLst/>
                <a:latin typeface="Arial" charset="0"/>
                <a:ea typeface="ＭＳ Ｐゴシック" charset="0"/>
                <a:cs typeface="ＭＳ Ｐゴシック" charset="0"/>
              </a:rPr>
              <a:t>access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point</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it</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is</a:t>
            </a:r>
            <a:r>
              <a:rPr lang="de-DE" sz="1200" kern="1200" baseline="0" dirty="0" smtClean="0">
                <a:solidFill>
                  <a:schemeClr val="tx1"/>
                </a:solidFill>
                <a:effectLst/>
                <a:latin typeface="Arial" charset="0"/>
                <a:ea typeface="ＭＳ Ｐゴシック" charset="0"/>
                <a:cs typeface="ＭＳ Ｐゴシック" charset="0"/>
              </a:rPr>
              <a:t> so </a:t>
            </a:r>
            <a:r>
              <a:rPr lang="de-DE" sz="1200" kern="1200" baseline="0" dirty="0" err="1" smtClean="0">
                <a:solidFill>
                  <a:schemeClr val="tx1"/>
                </a:solidFill>
                <a:effectLst/>
                <a:latin typeface="Arial" charset="0"/>
                <a:ea typeface="ＭＳ Ｐゴシック" charset="0"/>
                <a:cs typeface="ＭＳ Ｐゴシック" charset="0"/>
              </a:rPr>
              <a:t>difficult</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to</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understand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and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to</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know</a:t>
            </a:r>
            <a:r>
              <a:rPr lang="de-DE" sz="1200" kern="1200" baseline="0" dirty="0" smtClean="0">
                <a:solidFill>
                  <a:schemeClr val="tx1"/>
                </a:solidFill>
                <a:effectLst/>
                <a:latin typeface="Arial" charset="0"/>
                <a:ea typeface="ＭＳ Ｐゴシック" charset="0"/>
                <a:cs typeface="ＭＳ Ｐゴシック" charset="0"/>
              </a:rPr>
              <a:t> all </a:t>
            </a:r>
            <a:r>
              <a:rPr lang="de-DE" sz="1200" kern="1200" baseline="0" dirty="0" err="1" smtClean="0">
                <a:solidFill>
                  <a:schemeClr val="tx1"/>
                </a:solidFill>
                <a:effectLst/>
                <a:latin typeface="Arial" charset="0"/>
                <a:ea typeface="ＭＳ Ｐゴシック" charset="0"/>
                <a:cs typeface="ＭＳ Ｐゴシック" charset="0"/>
              </a:rPr>
              <a:t>the</a:t>
            </a:r>
            <a:r>
              <a:rPr lang="de-DE" sz="1200" kern="1200" baseline="0" dirty="0" smtClean="0">
                <a:solidFill>
                  <a:schemeClr val="tx1"/>
                </a:solidFill>
                <a:effectLst/>
                <a:latin typeface="Arial" charset="0"/>
                <a:ea typeface="ＭＳ Ｐゴシック" charset="0"/>
                <a:cs typeface="ＭＳ Ｐゴシック" charset="0"/>
              </a:rPr>
              <a:t> different </a:t>
            </a:r>
            <a:r>
              <a:rPr lang="de-DE" sz="1200" kern="1200" baseline="0" dirty="0" err="1" smtClean="0">
                <a:solidFill>
                  <a:schemeClr val="tx1"/>
                </a:solidFill>
                <a:effectLst/>
                <a:latin typeface="Arial" charset="0"/>
                <a:ea typeface="ＭＳ Ｐゴシック" charset="0"/>
                <a:cs typeface="ＭＳ Ｐゴシック" charset="0"/>
              </a:rPr>
              <a:t>websites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databases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of</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the</a:t>
            </a:r>
            <a:r>
              <a:rPr lang="de-DE" sz="1200" kern="1200" baseline="0" dirty="0" smtClean="0">
                <a:solidFill>
                  <a:schemeClr val="tx1"/>
                </a:solidFill>
                <a:effectLst/>
                <a:latin typeface="Arial" charset="0"/>
                <a:ea typeface="ＭＳ Ｐゴシック" charset="0"/>
                <a:cs typeface="ＭＳ Ｐゴシック" charset="0"/>
              </a:rPr>
              <a:t> EU (</a:t>
            </a:r>
            <a:r>
              <a:rPr lang="de-DE" sz="1200" kern="1200" baseline="0" dirty="0" err="1" smtClean="0">
                <a:solidFill>
                  <a:schemeClr val="tx1"/>
                </a:solidFill>
                <a:effectLst/>
                <a:latin typeface="Arial" charset="0"/>
                <a:ea typeface="ＭＳ Ｐゴシック" charset="0"/>
                <a:cs typeface="ＭＳ Ｐゴシック" charset="0"/>
              </a:rPr>
              <a:t>we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struggle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ourself</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and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how</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should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then</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citizens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know</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it</a:t>
            </a:r>
            <a:r>
              <a:rPr lang="de-DE" sz="1200" kern="1200" baseline="0" dirty="0" smtClean="0">
                <a:solidFill>
                  <a:schemeClr val="tx1"/>
                </a:solidFill>
                <a:effectLst/>
                <a:latin typeface="Arial" charset="0"/>
                <a:ea typeface="ＭＳ Ｐゴシック" charset="0"/>
                <a:cs typeface="ＭＳ Ｐゴシック" charset="0"/>
              </a:rPr>
              <a:t>?!)</a:t>
            </a:r>
            <a:endParaRPr lang="en-GB" sz="1200" kern="1200" dirty="0" smtClean="0">
              <a:solidFill>
                <a:schemeClr val="tx1"/>
              </a:solidFill>
              <a:effectLst/>
              <a:latin typeface="Arial" charset="0"/>
              <a:ea typeface="ＭＳ Ｐゴシック" charset="0"/>
              <a:cs typeface="ＭＳ Ｐゴシック" charset="0"/>
            </a:endParaRPr>
          </a:p>
          <a:p>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Open data increases the scale of opportunities for transparency, growth and efficiency. </a:t>
            </a:r>
          </a:p>
          <a:p>
            <a:r>
              <a:rPr lang="en-GB" sz="1200" kern="1200" dirty="0" smtClean="0">
                <a:solidFill>
                  <a:schemeClr val="tx1"/>
                </a:solidFill>
                <a:effectLst/>
                <a:latin typeface="Arial" charset="0"/>
                <a:ea typeface="ＭＳ Ｐゴシック" charset="0"/>
                <a:cs typeface="ＭＳ Ｐゴシック" charset="0"/>
              </a:rPr>
              <a:t>It allows people to put together their expertise and combine information from everywhere to generate new knowledge.</a:t>
            </a:r>
          </a:p>
          <a:p>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What else do we do? </a:t>
            </a:r>
          </a:p>
          <a:p>
            <a:endParaRPr lang="de-DE" sz="1200" kern="1200" dirty="0" smtClean="0">
              <a:solidFill>
                <a:schemeClr val="tx1"/>
              </a:solidFill>
              <a:effectLst/>
              <a:latin typeface="Arial" charset="0"/>
              <a:ea typeface="ＭＳ Ｐゴシック" charset="0"/>
              <a:cs typeface="ＭＳ Ｐゴシック" charset="0"/>
            </a:endParaRPr>
          </a:p>
          <a:p>
            <a:r>
              <a:rPr lang="de-DE" sz="1200" kern="1200" dirty="0" err="1" smtClean="0">
                <a:solidFill>
                  <a:schemeClr val="tx1"/>
                </a:solidFill>
                <a:effectLst/>
                <a:latin typeface="Arial" charset="0"/>
                <a:ea typeface="ＭＳ Ｐゴシック" charset="0"/>
                <a:cs typeface="ＭＳ Ｐゴシック" charset="0"/>
              </a:rPr>
              <a:t>Allow</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to</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search</a:t>
            </a:r>
            <a:r>
              <a:rPr lang="de-DE" sz="1200" kern="1200" baseline="0" dirty="0" smtClean="0">
                <a:solidFill>
                  <a:schemeClr val="tx1"/>
                </a:solidFill>
                <a:effectLst/>
                <a:latin typeface="Arial" charset="0"/>
                <a:ea typeface="ＭＳ Ｐゴシック" charset="0"/>
                <a:cs typeface="ＭＳ Ｐゴシック" charset="0"/>
              </a:rPr>
              <a:t> in </a:t>
            </a:r>
            <a:r>
              <a:rPr lang="de-DE" sz="1200" kern="1200" baseline="0" dirty="0" err="1" smtClean="0">
                <a:solidFill>
                  <a:schemeClr val="tx1"/>
                </a:solidFill>
                <a:effectLst/>
                <a:latin typeface="Arial" charset="0"/>
                <a:ea typeface="ＭＳ Ｐゴシック" charset="0"/>
                <a:cs typeface="ＭＳ Ｐゴシック" charset="0"/>
              </a:rPr>
              <a:t>their</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language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by</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offering</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multilingal</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metadata</a:t>
            </a:r>
            <a:r>
              <a:rPr lang="de-DE" sz="1200" kern="1200" baseline="0" dirty="0" smtClean="0">
                <a:solidFill>
                  <a:schemeClr val="tx1"/>
                </a:solidFill>
                <a:effectLst/>
                <a:latin typeface="Arial" charset="0"/>
                <a:ea typeface="ＭＳ Ｐゴシック" charset="0"/>
                <a:cs typeface="ＭＳ Ｐゴシック" charset="0"/>
              </a:rPr>
              <a:t>.</a:t>
            </a:r>
            <a:endParaRPr lang="de-DE" sz="1200" kern="1200" dirty="0" smtClean="0">
              <a:solidFill>
                <a:schemeClr val="tx1"/>
              </a:solidFill>
              <a:effectLst/>
              <a:latin typeface="Arial" charset="0"/>
              <a:ea typeface="ＭＳ Ｐゴシック" charset="0"/>
              <a:cs typeface="ＭＳ Ｐゴシック" charset="0"/>
            </a:endParaRPr>
          </a:p>
          <a:p>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To summarize: We try to improve access to data from the European Commission and other EU institutions and bodies. </a:t>
            </a:r>
          </a:p>
          <a:p>
            <a:r>
              <a:rPr lang="en-GB" sz="1200" kern="1200" dirty="0" smtClean="0">
                <a:solidFill>
                  <a:schemeClr val="tx1"/>
                </a:solidFill>
                <a:effectLst/>
                <a:latin typeface="Arial" charset="0"/>
                <a:ea typeface="ＭＳ Ｐゴシック" charset="0"/>
                <a:cs typeface="ＭＳ Ｐゴシック" charset="0"/>
              </a:rPr>
              <a:t>We also work on improving the openness, quality and completeness of the data. </a:t>
            </a:r>
          </a:p>
          <a:p>
            <a:r>
              <a:rPr lang="en-GB" sz="1200" kern="1200" dirty="0" smtClean="0">
                <a:solidFill>
                  <a:schemeClr val="tx1"/>
                </a:solidFill>
                <a:effectLst/>
                <a:latin typeface="Arial" charset="0"/>
                <a:ea typeface="ＭＳ Ｐゴシック" charset="0"/>
                <a:cs typeface="ＭＳ Ｐゴシック" charset="0"/>
              </a:rPr>
              <a:t> </a:t>
            </a:r>
          </a:p>
          <a:p>
            <a:r>
              <a:rPr lang="de-DE" sz="1200" kern="1200" dirty="0" err="1" smtClean="0">
                <a:solidFill>
                  <a:schemeClr val="tx1"/>
                </a:solidFill>
                <a:effectLst/>
                <a:latin typeface="Arial" charset="0"/>
                <a:ea typeface="ＭＳ Ｐゴシック" charset="0"/>
                <a:cs typeface="ＭＳ Ｐゴシック" charset="0"/>
              </a:rPr>
              <a:t>Why</a:t>
            </a:r>
            <a:r>
              <a:rPr lang="de-DE" sz="1200" kern="1200" dirty="0" smtClean="0">
                <a:solidFill>
                  <a:schemeClr val="tx1"/>
                </a:solidFill>
                <a:effectLst/>
                <a:latin typeface="Arial" charset="0"/>
                <a:ea typeface="ＭＳ Ｐゴシック" charset="0"/>
                <a:cs typeface="ＭＳ Ｐゴシック" charset="0"/>
              </a:rPr>
              <a:t> do </a:t>
            </a:r>
            <a:r>
              <a:rPr lang="de-DE" sz="1200" kern="1200" dirty="0" err="1" smtClean="0">
                <a:solidFill>
                  <a:schemeClr val="tx1"/>
                </a:solidFill>
                <a:effectLst/>
                <a:latin typeface="Arial" charset="0"/>
                <a:ea typeface="ＭＳ Ｐゴシック" charset="0"/>
                <a:cs typeface="ＭＳ Ｐゴシック" charset="0"/>
              </a:rPr>
              <a:t>we</a:t>
            </a:r>
            <a:r>
              <a:rPr lang="de-DE" sz="1200" kern="1200" dirty="0" smtClean="0">
                <a:solidFill>
                  <a:schemeClr val="tx1"/>
                </a:solidFill>
                <a:effectLst/>
                <a:latin typeface="Arial" charset="0"/>
                <a:ea typeface="ＭＳ Ｐゴシック" charset="0"/>
                <a:cs typeface="ＭＳ Ｐゴシック" charset="0"/>
              </a:rPr>
              <a:t> do </a:t>
            </a:r>
            <a:r>
              <a:rPr lang="de-DE" sz="1200" kern="1200" dirty="0" err="1" smtClean="0">
                <a:solidFill>
                  <a:schemeClr val="tx1"/>
                </a:solidFill>
                <a:effectLst/>
                <a:latin typeface="Arial" charset="0"/>
                <a:ea typeface="ＭＳ Ｐゴシック" charset="0"/>
                <a:cs typeface="ＭＳ Ｐゴシック" charset="0"/>
              </a:rPr>
              <a:t>it</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Why</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are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we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passioned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about</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it</a:t>
            </a:r>
            <a:r>
              <a:rPr lang="de-DE" sz="1200" kern="1200" baseline="0" dirty="0" smtClean="0">
                <a:solidFill>
                  <a:schemeClr val="tx1"/>
                </a:solidFill>
                <a:effectLst/>
                <a:latin typeface="Arial" charset="0"/>
                <a:ea typeface="ＭＳ Ｐゴシック" charset="0"/>
                <a:cs typeface="ＭＳ Ｐゴシック" charset="0"/>
              </a:rPr>
              <a:t>?</a:t>
            </a:r>
            <a:endParaRPr lang="de-DE" sz="1200" kern="1200" dirty="0" smtClean="0">
              <a:solidFill>
                <a:schemeClr val="tx1"/>
              </a:solidFill>
              <a:effectLst/>
              <a:latin typeface="Arial" charset="0"/>
              <a:ea typeface="ＭＳ Ｐゴシック" charset="0"/>
              <a:cs typeface="ＭＳ Ｐゴシック" charset="0"/>
            </a:endParaRPr>
          </a:p>
          <a:p>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We believe that there’s a huge potential in opening up even more data, both within and beyond EU or national institutions. </a:t>
            </a:r>
          </a:p>
          <a:p>
            <a:r>
              <a:rPr lang="en-GB" sz="1200" kern="1200" dirty="0" smtClean="0">
                <a:solidFill>
                  <a:schemeClr val="tx1"/>
                </a:solidFill>
                <a:effectLst/>
                <a:latin typeface="Arial" charset="0"/>
                <a:ea typeface="ＭＳ Ｐゴシック" charset="0"/>
                <a:cs typeface="ＭＳ Ｐゴシック" charset="0"/>
              </a:rPr>
              <a:t>We wanted to see the potential</a:t>
            </a:r>
            <a:r>
              <a:rPr lang="en-GB" sz="1200" kern="1200" baseline="0" dirty="0" smtClean="0">
                <a:solidFill>
                  <a:schemeClr val="tx1"/>
                </a:solidFill>
                <a:effectLst/>
                <a:latin typeface="Arial" charset="0"/>
                <a:ea typeface="ＭＳ Ｐゴシック" charset="0"/>
                <a:cs typeface="ＭＳ Ｐゴシック" charset="0"/>
              </a:rPr>
              <a:t> and not only talk about it.</a:t>
            </a:r>
            <a:endParaRPr lang="en-GB" sz="1200" kern="1200" dirty="0" smtClean="0">
              <a:solidFill>
                <a:schemeClr val="tx1"/>
              </a:solidFill>
              <a:effectLst/>
              <a:latin typeface="Arial" charset="0"/>
              <a:ea typeface="ＭＳ Ｐゴシック" charset="0"/>
              <a:cs typeface="ＭＳ Ｐゴシック" charset="0"/>
            </a:endParaRPr>
          </a:p>
          <a:p>
            <a:pPr>
              <a:defRPr/>
            </a:pPr>
            <a:endParaRPr lang="en-US" dirty="0"/>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8</a:t>
            </a:fld>
            <a:endParaRPr lang="de-DE" altLang="en-US"/>
          </a:p>
        </p:txBody>
      </p:sp>
    </p:spTree>
    <p:extLst>
      <p:ext uri="{BB962C8B-B14F-4D97-AF65-F5344CB8AC3E}">
        <p14:creationId xmlns:p14="http://schemas.microsoft.com/office/powerpoint/2010/main" val="3643887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Arial" charset="0"/>
                <a:ea typeface="ＭＳ Ｐゴシック" charset="0"/>
                <a:cs typeface="ＭＳ Ｐゴシック" charset="0"/>
              </a:rPr>
              <a:t>Central </a:t>
            </a:r>
            <a:r>
              <a:rPr lang="de-DE" sz="1200" kern="1200" dirty="0" err="1" smtClean="0">
                <a:solidFill>
                  <a:schemeClr val="tx1"/>
                </a:solidFill>
                <a:effectLst/>
                <a:latin typeface="Arial" charset="0"/>
                <a:ea typeface="ＭＳ Ｐゴシック" charset="0"/>
                <a:cs typeface="ＭＳ Ｐゴシック" charset="0"/>
              </a:rPr>
              <a:t>access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point</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it</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is</a:t>
            </a:r>
            <a:r>
              <a:rPr lang="de-DE" sz="1200" kern="1200" baseline="0" dirty="0" smtClean="0">
                <a:solidFill>
                  <a:schemeClr val="tx1"/>
                </a:solidFill>
                <a:effectLst/>
                <a:latin typeface="Arial" charset="0"/>
                <a:ea typeface="ＭＳ Ｐゴシック" charset="0"/>
                <a:cs typeface="ＭＳ Ｐゴシック" charset="0"/>
              </a:rPr>
              <a:t> so </a:t>
            </a:r>
            <a:r>
              <a:rPr lang="de-DE" sz="1200" kern="1200" baseline="0" dirty="0" err="1" smtClean="0">
                <a:solidFill>
                  <a:schemeClr val="tx1"/>
                </a:solidFill>
                <a:effectLst/>
                <a:latin typeface="Arial" charset="0"/>
                <a:ea typeface="ＭＳ Ｐゴシック" charset="0"/>
                <a:cs typeface="ＭＳ Ｐゴシック" charset="0"/>
              </a:rPr>
              <a:t>difficult</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to</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understand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and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to</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know</a:t>
            </a:r>
            <a:r>
              <a:rPr lang="de-DE" sz="1200" kern="1200" baseline="0" dirty="0" smtClean="0">
                <a:solidFill>
                  <a:schemeClr val="tx1"/>
                </a:solidFill>
                <a:effectLst/>
                <a:latin typeface="Arial" charset="0"/>
                <a:ea typeface="ＭＳ Ｐゴシック" charset="0"/>
                <a:cs typeface="ＭＳ Ｐゴシック" charset="0"/>
              </a:rPr>
              <a:t> all </a:t>
            </a:r>
            <a:r>
              <a:rPr lang="de-DE" sz="1200" kern="1200" baseline="0" dirty="0" err="1" smtClean="0">
                <a:solidFill>
                  <a:schemeClr val="tx1"/>
                </a:solidFill>
                <a:effectLst/>
                <a:latin typeface="Arial" charset="0"/>
                <a:ea typeface="ＭＳ Ｐゴシック" charset="0"/>
                <a:cs typeface="ＭＳ Ｐゴシック" charset="0"/>
              </a:rPr>
              <a:t>the</a:t>
            </a:r>
            <a:r>
              <a:rPr lang="de-DE" sz="1200" kern="1200" baseline="0" dirty="0" smtClean="0">
                <a:solidFill>
                  <a:schemeClr val="tx1"/>
                </a:solidFill>
                <a:effectLst/>
                <a:latin typeface="Arial" charset="0"/>
                <a:ea typeface="ＭＳ Ｐゴシック" charset="0"/>
                <a:cs typeface="ＭＳ Ｐゴシック" charset="0"/>
              </a:rPr>
              <a:t> different </a:t>
            </a:r>
            <a:r>
              <a:rPr lang="de-DE" sz="1200" kern="1200" baseline="0" dirty="0" err="1" smtClean="0">
                <a:solidFill>
                  <a:schemeClr val="tx1"/>
                </a:solidFill>
                <a:effectLst/>
                <a:latin typeface="Arial" charset="0"/>
                <a:ea typeface="ＭＳ Ｐゴシック" charset="0"/>
                <a:cs typeface="ＭＳ Ｐゴシック" charset="0"/>
              </a:rPr>
              <a:t>websites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databases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of</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the</a:t>
            </a:r>
            <a:r>
              <a:rPr lang="de-DE" sz="1200" kern="1200" baseline="0" dirty="0" smtClean="0">
                <a:solidFill>
                  <a:schemeClr val="tx1"/>
                </a:solidFill>
                <a:effectLst/>
                <a:latin typeface="Arial" charset="0"/>
                <a:ea typeface="ＭＳ Ｐゴシック" charset="0"/>
                <a:cs typeface="ＭＳ Ｐゴシック" charset="0"/>
              </a:rPr>
              <a:t> EU (</a:t>
            </a:r>
            <a:r>
              <a:rPr lang="de-DE" sz="1200" kern="1200" baseline="0" dirty="0" err="1" smtClean="0">
                <a:solidFill>
                  <a:schemeClr val="tx1"/>
                </a:solidFill>
                <a:effectLst/>
                <a:latin typeface="Arial" charset="0"/>
                <a:ea typeface="ＭＳ Ｐゴシック" charset="0"/>
                <a:cs typeface="ＭＳ Ｐゴシック" charset="0"/>
              </a:rPr>
              <a:t>we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struggle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ourself</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and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how</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should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then</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citizens</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know</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it</a:t>
            </a:r>
            <a:r>
              <a:rPr lang="de-DE" sz="1200" kern="1200" baseline="0" dirty="0" smtClean="0">
                <a:solidFill>
                  <a:schemeClr val="tx1"/>
                </a:solidFill>
                <a:effectLst/>
                <a:latin typeface="Arial" charset="0"/>
                <a:ea typeface="ＭＳ Ｐゴシック" charset="0"/>
                <a:cs typeface="ＭＳ Ｐゴシック" charset="0"/>
              </a:rPr>
              <a:t>?!)</a:t>
            </a:r>
            <a:endParaRPr lang="en-GB" sz="1200" kern="1200" dirty="0" smtClean="0">
              <a:solidFill>
                <a:schemeClr val="tx1"/>
              </a:solidFill>
              <a:effectLst/>
              <a:latin typeface="Arial" charset="0"/>
              <a:ea typeface="ＭＳ Ｐゴシック" charset="0"/>
              <a:cs typeface="ＭＳ Ｐゴシック" charset="0"/>
            </a:endParaRPr>
          </a:p>
          <a:p>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Open data increases the scale of opportunities for transparency, growth and efficiency. </a:t>
            </a:r>
          </a:p>
          <a:p>
            <a:r>
              <a:rPr lang="en-GB" sz="1200" kern="1200" dirty="0" smtClean="0">
                <a:solidFill>
                  <a:schemeClr val="tx1"/>
                </a:solidFill>
                <a:effectLst/>
                <a:latin typeface="Arial" charset="0"/>
                <a:ea typeface="ＭＳ Ｐゴシック" charset="0"/>
                <a:cs typeface="ＭＳ Ｐゴシック" charset="0"/>
              </a:rPr>
              <a:t>It allows people to put together their expertise and combine information from everywhere to generate new knowledge.</a:t>
            </a:r>
          </a:p>
          <a:p>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What else do we do? </a:t>
            </a:r>
          </a:p>
          <a:p>
            <a:endParaRPr lang="de-DE" sz="1200" kern="1200" dirty="0" smtClean="0">
              <a:solidFill>
                <a:schemeClr val="tx1"/>
              </a:solidFill>
              <a:effectLst/>
              <a:latin typeface="Arial" charset="0"/>
              <a:ea typeface="ＭＳ Ｐゴシック" charset="0"/>
              <a:cs typeface="ＭＳ Ｐゴシック" charset="0"/>
            </a:endParaRPr>
          </a:p>
          <a:p>
            <a:r>
              <a:rPr lang="de-DE" sz="1200" kern="1200" dirty="0" err="1" smtClean="0">
                <a:solidFill>
                  <a:schemeClr val="tx1"/>
                </a:solidFill>
                <a:effectLst/>
                <a:latin typeface="Arial" charset="0"/>
                <a:ea typeface="ＭＳ Ｐゴシック" charset="0"/>
                <a:cs typeface="ＭＳ Ｐゴシック" charset="0"/>
              </a:rPr>
              <a:t>Allow</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to</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search</a:t>
            </a:r>
            <a:r>
              <a:rPr lang="de-DE" sz="1200" kern="1200" baseline="0" dirty="0" smtClean="0">
                <a:solidFill>
                  <a:schemeClr val="tx1"/>
                </a:solidFill>
                <a:effectLst/>
                <a:latin typeface="Arial" charset="0"/>
                <a:ea typeface="ＭＳ Ｐゴシック" charset="0"/>
                <a:cs typeface="ＭＳ Ｐゴシック" charset="0"/>
              </a:rPr>
              <a:t> in </a:t>
            </a:r>
            <a:r>
              <a:rPr lang="de-DE" sz="1200" kern="1200" baseline="0" dirty="0" err="1" smtClean="0">
                <a:solidFill>
                  <a:schemeClr val="tx1"/>
                </a:solidFill>
                <a:effectLst/>
                <a:latin typeface="Arial" charset="0"/>
                <a:ea typeface="ＭＳ Ｐゴシック" charset="0"/>
                <a:cs typeface="ＭＳ Ｐゴシック" charset="0"/>
              </a:rPr>
              <a:t>their</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language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by</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offering</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multilingal</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metadata</a:t>
            </a:r>
            <a:r>
              <a:rPr lang="de-DE" sz="1200" kern="1200" baseline="0" dirty="0" smtClean="0">
                <a:solidFill>
                  <a:schemeClr val="tx1"/>
                </a:solidFill>
                <a:effectLst/>
                <a:latin typeface="Arial" charset="0"/>
                <a:ea typeface="ＭＳ Ｐゴシック" charset="0"/>
                <a:cs typeface="ＭＳ Ｐゴシック" charset="0"/>
              </a:rPr>
              <a:t>.</a:t>
            </a:r>
            <a:endParaRPr lang="de-DE" sz="1200" kern="1200" dirty="0" smtClean="0">
              <a:solidFill>
                <a:schemeClr val="tx1"/>
              </a:solidFill>
              <a:effectLst/>
              <a:latin typeface="Arial" charset="0"/>
              <a:ea typeface="ＭＳ Ｐゴシック" charset="0"/>
              <a:cs typeface="ＭＳ Ｐゴシック" charset="0"/>
            </a:endParaRPr>
          </a:p>
          <a:p>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To summarize: We try to improve access to data from the European Commission and other EU institutions and bodies. </a:t>
            </a:r>
          </a:p>
          <a:p>
            <a:r>
              <a:rPr lang="en-GB" sz="1200" kern="1200" dirty="0" smtClean="0">
                <a:solidFill>
                  <a:schemeClr val="tx1"/>
                </a:solidFill>
                <a:effectLst/>
                <a:latin typeface="Arial" charset="0"/>
                <a:ea typeface="ＭＳ Ｐゴシック" charset="0"/>
                <a:cs typeface="ＭＳ Ｐゴシック" charset="0"/>
              </a:rPr>
              <a:t>We also work on improving the openness, quality and completeness of the data. </a:t>
            </a:r>
          </a:p>
          <a:p>
            <a:r>
              <a:rPr lang="en-GB" sz="1200" kern="1200" dirty="0" smtClean="0">
                <a:solidFill>
                  <a:schemeClr val="tx1"/>
                </a:solidFill>
                <a:effectLst/>
                <a:latin typeface="Arial" charset="0"/>
                <a:ea typeface="ＭＳ Ｐゴシック" charset="0"/>
                <a:cs typeface="ＭＳ Ｐゴシック" charset="0"/>
              </a:rPr>
              <a:t> </a:t>
            </a:r>
          </a:p>
          <a:p>
            <a:r>
              <a:rPr lang="de-DE" sz="1200" kern="1200" dirty="0" err="1" smtClean="0">
                <a:solidFill>
                  <a:schemeClr val="tx1"/>
                </a:solidFill>
                <a:effectLst/>
                <a:latin typeface="Arial" charset="0"/>
                <a:ea typeface="ＭＳ Ｐゴシック" charset="0"/>
                <a:cs typeface="ＭＳ Ｐゴシック" charset="0"/>
              </a:rPr>
              <a:t>Why</a:t>
            </a:r>
            <a:r>
              <a:rPr lang="de-DE" sz="1200" kern="1200" dirty="0" smtClean="0">
                <a:solidFill>
                  <a:schemeClr val="tx1"/>
                </a:solidFill>
                <a:effectLst/>
                <a:latin typeface="Arial" charset="0"/>
                <a:ea typeface="ＭＳ Ｐゴシック" charset="0"/>
                <a:cs typeface="ＭＳ Ｐゴシック" charset="0"/>
              </a:rPr>
              <a:t> do </a:t>
            </a:r>
            <a:r>
              <a:rPr lang="de-DE" sz="1200" kern="1200" dirty="0" err="1" smtClean="0">
                <a:solidFill>
                  <a:schemeClr val="tx1"/>
                </a:solidFill>
                <a:effectLst/>
                <a:latin typeface="Arial" charset="0"/>
                <a:ea typeface="ＭＳ Ｐゴシック" charset="0"/>
                <a:cs typeface="ＭＳ Ｐゴシック" charset="0"/>
              </a:rPr>
              <a:t>we</a:t>
            </a:r>
            <a:r>
              <a:rPr lang="de-DE" sz="1200" kern="1200" dirty="0" smtClean="0">
                <a:solidFill>
                  <a:schemeClr val="tx1"/>
                </a:solidFill>
                <a:effectLst/>
                <a:latin typeface="Arial" charset="0"/>
                <a:ea typeface="ＭＳ Ｐゴシック" charset="0"/>
                <a:cs typeface="ＭＳ Ｐゴシック" charset="0"/>
              </a:rPr>
              <a:t> do </a:t>
            </a:r>
            <a:r>
              <a:rPr lang="de-DE" sz="1200" kern="1200" dirty="0" err="1" smtClean="0">
                <a:solidFill>
                  <a:schemeClr val="tx1"/>
                </a:solidFill>
                <a:effectLst/>
                <a:latin typeface="Arial" charset="0"/>
                <a:ea typeface="ＭＳ Ｐゴシック" charset="0"/>
                <a:cs typeface="ＭＳ Ｐゴシック" charset="0"/>
              </a:rPr>
              <a:t>it</a:t>
            </a:r>
            <a:r>
              <a:rPr lang="de-DE" sz="1200" kern="1200" dirty="0" smtClean="0">
                <a:solidFill>
                  <a:schemeClr val="tx1"/>
                </a:solidFill>
                <a:effectLst/>
                <a:latin typeface="Arial" charset="0"/>
                <a:ea typeface="ＭＳ Ｐゴシック" charset="0"/>
                <a:cs typeface="ＭＳ Ｐゴシック" charset="0"/>
              </a:rPr>
              <a:t>? </a:t>
            </a:r>
            <a:r>
              <a:rPr lang="de-DE" sz="1200" kern="1200" dirty="0" err="1" smtClean="0">
                <a:solidFill>
                  <a:schemeClr val="tx1"/>
                </a:solidFill>
                <a:effectLst/>
                <a:latin typeface="Arial" charset="0"/>
                <a:ea typeface="ＭＳ Ｐゴシック" charset="0"/>
                <a:cs typeface="ＭＳ Ｐゴシック" charset="0"/>
              </a:rPr>
              <a:t>Why</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are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we</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passioned</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about</a:t>
            </a:r>
            <a:r>
              <a:rPr lang="de-DE" sz="1200" kern="1200" baseline="0" dirty="0" smtClean="0">
                <a:solidFill>
                  <a:schemeClr val="tx1"/>
                </a:solidFill>
                <a:effectLst/>
                <a:latin typeface="Arial" charset="0"/>
                <a:ea typeface="ＭＳ Ｐゴシック" charset="0"/>
                <a:cs typeface="ＭＳ Ｐゴシック" charset="0"/>
              </a:rPr>
              <a:t> </a:t>
            </a:r>
            <a:r>
              <a:rPr lang="de-DE" sz="1200" kern="1200" baseline="0" dirty="0" err="1" smtClean="0">
                <a:solidFill>
                  <a:schemeClr val="tx1"/>
                </a:solidFill>
                <a:effectLst/>
                <a:latin typeface="Arial" charset="0"/>
                <a:ea typeface="ＭＳ Ｐゴシック" charset="0"/>
                <a:cs typeface="ＭＳ Ｐゴシック" charset="0"/>
              </a:rPr>
              <a:t>it</a:t>
            </a:r>
            <a:r>
              <a:rPr lang="de-DE" sz="1200" kern="1200" baseline="0" dirty="0" smtClean="0">
                <a:solidFill>
                  <a:schemeClr val="tx1"/>
                </a:solidFill>
                <a:effectLst/>
                <a:latin typeface="Arial" charset="0"/>
                <a:ea typeface="ＭＳ Ｐゴシック" charset="0"/>
                <a:cs typeface="ＭＳ Ｐゴシック" charset="0"/>
              </a:rPr>
              <a:t>?</a:t>
            </a:r>
            <a:endParaRPr lang="de-DE" sz="1200" kern="1200" dirty="0" smtClean="0">
              <a:solidFill>
                <a:schemeClr val="tx1"/>
              </a:solidFill>
              <a:effectLst/>
              <a:latin typeface="Arial" charset="0"/>
              <a:ea typeface="ＭＳ Ｐゴシック" charset="0"/>
              <a:cs typeface="ＭＳ Ｐゴシック" charset="0"/>
            </a:endParaRPr>
          </a:p>
          <a:p>
            <a:endParaRPr lang="en-GB" sz="1200" kern="1200" dirty="0" smtClean="0">
              <a:solidFill>
                <a:schemeClr val="tx1"/>
              </a:solidFill>
              <a:effectLst/>
              <a:latin typeface="Arial" charset="0"/>
              <a:ea typeface="ＭＳ Ｐゴシック" charset="0"/>
              <a:cs typeface="ＭＳ Ｐゴシック" charset="0"/>
            </a:endParaRPr>
          </a:p>
          <a:p>
            <a:r>
              <a:rPr lang="en-GB" sz="1200" kern="1200" dirty="0" smtClean="0">
                <a:solidFill>
                  <a:schemeClr val="tx1"/>
                </a:solidFill>
                <a:effectLst/>
                <a:latin typeface="Arial" charset="0"/>
                <a:ea typeface="ＭＳ Ｐゴシック" charset="0"/>
                <a:cs typeface="ＭＳ Ｐゴシック" charset="0"/>
              </a:rPr>
              <a:t>We believe that there’s a huge potential in opening up even more data, both within and beyond EU or national institutions. </a:t>
            </a:r>
          </a:p>
          <a:p>
            <a:r>
              <a:rPr lang="en-GB" sz="1200" kern="1200" dirty="0" smtClean="0">
                <a:solidFill>
                  <a:schemeClr val="tx1"/>
                </a:solidFill>
                <a:effectLst/>
                <a:latin typeface="Arial" charset="0"/>
                <a:ea typeface="ＭＳ Ｐゴシック" charset="0"/>
                <a:cs typeface="ＭＳ Ｐゴシック" charset="0"/>
              </a:rPr>
              <a:t>We wanted to see the potential</a:t>
            </a:r>
            <a:r>
              <a:rPr lang="en-GB" sz="1200" kern="1200" baseline="0" dirty="0" smtClean="0">
                <a:solidFill>
                  <a:schemeClr val="tx1"/>
                </a:solidFill>
                <a:effectLst/>
                <a:latin typeface="Arial" charset="0"/>
                <a:ea typeface="ＭＳ Ｐゴシック" charset="0"/>
                <a:cs typeface="ＭＳ Ｐゴシック" charset="0"/>
              </a:rPr>
              <a:t> and not only talk about it.</a:t>
            </a:r>
            <a:endParaRPr lang="en-GB" sz="1200" kern="1200" dirty="0" smtClean="0">
              <a:solidFill>
                <a:schemeClr val="tx1"/>
              </a:solidFill>
              <a:effectLst/>
              <a:latin typeface="Arial" charset="0"/>
              <a:ea typeface="ＭＳ Ｐゴシック" charset="0"/>
              <a:cs typeface="ＭＳ Ｐゴシック" charset="0"/>
            </a:endParaRPr>
          </a:p>
          <a:p>
            <a:pPr>
              <a:defRPr/>
            </a:pPr>
            <a:endParaRPr lang="en-US" dirty="0"/>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4588" indent="-228600">
              <a:defRPr>
                <a:solidFill>
                  <a:schemeClr val="tx1"/>
                </a:solidFill>
                <a:latin typeface="Arial" panose="020B0604020202020204" pitchFamily="34" charset="0"/>
                <a:ea typeface="ＭＳ Ｐゴシック" panose="020B0600070205080204" pitchFamily="34" charset="-128"/>
              </a:defRPr>
            </a:lvl3pPr>
            <a:lvl4pPr marL="1601788" indent="-228600">
              <a:defRPr>
                <a:solidFill>
                  <a:schemeClr val="tx1"/>
                </a:solidFill>
                <a:latin typeface="Arial" panose="020B0604020202020204" pitchFamily="34" charset="0"/>
                <a:ea typeface="ＭＳ Ｐゴシック" panose="020B0600070205080204" pitchFamily="34" charset="-128"/>
              </a:defRPr>
            </a:lvl4pPr>
            <a:lvl5pPr marL="2058988" indent="-228600">
              <a:defRPr>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0F89AD-ADD9-445D-83E2-5569C5EFD8D9}" type="slidenum">
              <a:rPr lang="de-DE" altLang="en-US"/>
              <a:pPr/>
              <a:t>9</a:t>
            </a:fld>
            <a:endParaRPr lang="de-DE" altLang="en-US"/>
          </a:p>
        </p:txBody>
      </p:sp>
    </p:spTree>
    <p:extLst>
      <p:ext uri="{BB962C8B-B14F-4D97-AF65-F5344CB8AC3E}">
        <p14:creationId xmlns:p14="http://schemas.microsoft.com/office/powerpoint/2010/main" val="12821417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27384"/>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userDrawn="1"/>
        </p:nvSpPr>
        <p:spPr>
          <a:xfrm>
            <a:off x="3851920" y="0"/>
            <a:ext cx="5184576" cy="5733256"/>
          </a:xfrm>
          <a:prstGeom prst="rect">
            <a:avLst/>
          </a:prstGeom>
          <a:solidFill>
            <a:srgbClr val="06478E"/>
          </a:solidFill>
        </p:spPr>
        <p:txBody>
          <a:bodyPr wrap="square" rtlCol="0">
            <a:spAutoFit/>
          </a:bodyPr>
          <a:lstStyle/>
          <a:p>
            <a:endParaRPr lang="en-GB" dirty="0"/>
          </a:p>
        </p:txBody>
      </p:sp>
    </p:spTree>
    <p:extLst>
      <p:ext uri="{BB962C8B-B14F-4D97-AF65-F5344CB8AC3E}">
        <p14:creationId xmlns:p14="http://schemas.microsoft.com/office/powerpoint/2010/main" val="39762114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609600" y="1916113"/>
            <a:ext cx="2020888" cy="2089150"/>
          </a:xfrm>
          <a:prstGeom prst="rect">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en-US" altLang="en-US" sz="1800" smtClean="0"/>
          </a:p>
        </p:txBody>
      </p:sp>
      <p:sp>
        <p:nvSpPr>
          <p:cNvPr id="2" name="Title 1"/>
          <p:cNvSpPr>
            <a:spLocks noGrp="1"/>
          </p:cNvSpPr>
          <p:nvPr>
            <p:ph type="title"/>
          </p:nvPr>
        </p:nvSpPr>
        <p:spPr>
          <a:xfrm>
            <a:off x="503238" y="719138"/>
            <a:ext cx="7021512" cy="719137"/>
          </a:xfrm>
          <a:prstGeom prst="rect">
            <a:avLst/>
          </a:prstGeom>
        </p:spPr>
        <p:txBody>
          <a:bodyPr/>
          <a:lstStyle/>
          <a:p>
            <a:r>
              <a:rPr lang="en-GB" noProof="0" dirty="0" smtClean="0"/>
              <a:t>Click to edit Master title style</a:t>
            </a:r>
            <a:endParaRPr lang="en-GB" noProof="0" dirty="0"/>
          </a:p>
        </p:txBody>
      </p:sp>
      <p:sp>
        <p:nvSpPr>
          <p:cNvPr id="11" name="Text Placeholder 10"/>
          <p:cNvSpPr>
            <a:spLocks noGrp="1"/>
          </p:cNvSpPr>
          <p:nvPr>
            <p:ph type="body" sz="quarter" idx="13"/>
          </p:nvPr>
        </p:nvSpPr>
        <p:spPr>
          <a:xfrm>
            <a:off x="2915816" y="1844824"/>
            <a:ext cx="5256286" cy="504056"/>
          </a:xfrm>
          <a:prstGeom prst="rect">
            <a:avLst/>
          </a:prstGeom>
        </p:spPr>
        <p:txBody>
          <a:bodyPr vert="horz"/>
          <a:lstStyle>
            <a:lvl1pPr>
              <a:defRPr sz="2400" b="1"/>
            </a:lvl1pPr>
          </a:lstStyle>
          <a:p>
            <a:pPr lvl="0"/>
            <a:r>
              <a:rPr lang="en-US" smtClean="0"/>
              <a:t>Click to edit Master text styles</a:t>
            </a:r>
          </a:p>
        </p:txBody>
      </p:sp>
      <p:sp>
        <p:nvSpPr>
          <p:cNvPr id="12" name="Text Placeholder 11"/>
          <p:cNvSpPr>
            <a:spLocks noGrp="1"/>
          </p:cNvSpPr>
          <p:nvPr>
            <p:ph type="body" sz="quarter" idx="15"/>
          </p:nvPr>
        </p:nvSpPr>
        <p:spPr>
          <a:xfrm>
            <a:off x="2916238" y="2420889"/>
            <a:ext cx="4032026" cy="432048"/>
          </a:xfrm>
          <a:prstGeom prst="rect">
            <a:avLst/>
          </a:prstGeom>
        </p:spPr>
        <p:txBody>
          <a:bodyPr vert="horz"/>
          <a:lstStyle/>
          <a:p>
            <a:pPr lvl="0"/>
            <a:r>
              <a:rPr lang="en-US" smtClean="0"/>
              <a:t>Click to edit Master text styles</a:t>
            </a:r>
          </a:p>
        </p:txBody>
      </p:sp>
      <p:sp>
        <p:nvSpPr>
          <p:cNvPr id="7" name="TextBox 6"/>
          <p:cNvSpPr txBox="1"/>
          <p:nvPr userDrawn="1"/>
        </p:nvSpPr>
        <p:spPr>
          <a:xfrm>
            <a:off x="8559999" y="1012086"/>
            <a:ext cx="576064" cy="369332"/>
          </a:xfrm>
          <a:prstGeom prst="rect">
            <a:avLst/>
          </a:prstGeom>
          <a:noFill/>
        </p:spPr>
        <p:txBody>
          <a:bodyPr wrap="square" rtlCol="0">
            <a:spAutoFit/>
          </a:bodyPr>
          <a:lstStyle/>
          <a:p>
            <a:fld id="{983279E8-C2E8-498D-A252-E07828A0CA51}" type="slidenum">
              <a:rPr lang="en-GB" smtClean="0">
                <a:solidFill>
                  <a:schemeClr val="bg1"/>
                </a:solidFill>
              </a:rPr>
              <a:t>‹#›</a:t>
            </a:fld>
            <a:endParaRPr lang="en-GB" dirty="0">
              <a:solidFill>
                <a:schemeClr val="bg1"/>
              </a:solidFill>
            </a:endParaRPr>
          </a:p>
        </p:txBody>
      </p:sp>
    </p:spTree>
    <p:extLst>
      <p:ext uri="{BB962C8B-B14F-4D97-AF65-F5344CB8AC3E}">
        <p14:creationId xmlns:p14="http://schemas.microsoft.com/office/powerpoint/2010/main" val="33994697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3" descr="BACKGROUN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84688" y="2808684"/>
            <a:ext cx="465137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539552" y="1268760"/>
            <a:ext cx="7021512" cy="719137"/>
          </a:xfrm>
          <a:prstGeom prst="rect">
            <a:avLst/>
          </a:prstGeom>
        </p:spPr>
        <p:txBody>
          <a:bodyPr/>
          <a:lstStyle>
            <a:lvl1pPr>
              <a:defRPr>
                <a:solidFill>
                  <a:srgbClr val="E27C8A"/>
                </a:solidFill>
              </a:defRPr>
            </a:lvl1pPr>
          </a:lstStyle>
          <a:p>
            <a:r>
              <a:rPr lang="en-GB" noProof="0" dirty="0" smtClean="0"/>
              <a:t>Click to edit Master title style</a:t>
            </a:r>
            <a:endParaRPr lang="en-GB" noProof="0" dirty="0"/>
          </a:p>
        </p:txBody>
      </p:sp>
      <p:sp>
        <p:nvSpPr>
          <p:cNvPr id="5" name="Text Placeholder 8"/>
          <p:cNvSpPr>
            <a:spLocks noGrp="1"/>
          </p:cNvSpPr>
          <p:nvPr>
            <p:ph type="body" sz="quarter" idx="13"/>
          </p:nvPr>
        </p:nvSpPr>
        <p:spPr>
          <a:xfrm>
            <a:off x="539552" y="836712"/>
            <a:ext cx="3743325" cy="360040"/>
          </a:xfrm>
          <a:prstGeom prst="rect">
            <a:avLst/>
          </a:prstGeom>
        </p:spPr>
        <p:txBody>
          <a:bodyPr vert="horz"/>
          <a:lstStyle>
            <a:lvl1pPr>
              <a:defRPr sz="2000"/>
            </a:lvl1pPr>
          </a:lstStyle>
          <a:p>
            <a:pPr lvl="0"/>
            <a:r>
              <a:rPr lang="en-GB" noProof="0" dirty="0" smtClean="0"/>
              <a:t>Click to edit Master text styles</a:t>
            </a:r>
          </a:p>
        </p:txBody>
      </p:sp>
      <p:sp>
        <p:nvSpPr>
          <p:cNvPr id="2" name="TextBox 1"/>
          <p:cNvSpPr txBox="1"/>
          <p:nvPr userDrawn="1"/>
        </p:nvSpPr>
        <p:spPr>
          <a:xfrm>
            <a:off x="8559999" y="1012086"/>
            <a:ext cx="576064" cy="369332"/>
          </a:xfrm>
          <a:prstGeom prst="rect">
            <a:avLst/>
          </a:prstGeom>
          <a:noFill/>
        </p:spPr>
        <p:txBody>
          <a:bodyPr wrap="square" rtlCol="0">
            <a:spAutoFit/>
          </a:bodyPr>
          <a:lstStyle/>
          <a:p>
            <a:fld id="{983279E8-C2E8-498D-A252-E07828A0CA51}" type="slidenum">
              <a:rPr lang="en-GB" smtClean="0">
                <a:solidFill>
                  <a:schemeClr val="bg1"/>
                </a:solidFill>
              </a:rPr>
              <a:t>‹#›</a:t>
            </a:fld>
            <a:endParaRPr lang="en-GB" dirty="0">
              <a:solidFill>
                <a:schemeClr val="bg1"/>
              </a:solidFill>
            </a:endParaRPr>
          </a:p>
        </p:txBody>
      </p:sp>
    </p:spTree>
    <p:extLst>
      <p:ext uri="{BB962C8B-B14F-4D97-AF65-F5344CB8AC3E}">
        <p14:creationId xmlns:p14="http://schemas.microsoft.com/office/powerpoint/2010/main" val="19345815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solidFill>
        <a:effectLst/>
      </p:bgPr>
    </p:bg>
    <p:spTree>
      <p:nvGrpSpPr>
        <p:cNvPr id="1" name=""/>
        <p:cNvGrpSpPr/>
        <p:nvPr/>
      </p:nvGrpSpPr>
      <p:grpSpPr>
        <a:xfrm>
          <a:off x="0" y="0"/>
          <a:ext cx="0" cy="0"/>
          <a:chOff x="0" y="0"/>
          <a:chExt cx="0" cy="0"/>
        </a:xfrm>
      </p:grpSpPr>
      <p:pic>
        <p:nvPicPr>
          <p:cNvPr id="8" name="Picture 3" descr="BACKGROUND.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924" y="-99392"/>
            <a:ext cx="9428460" cy="709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539552" y="1268760"/>
            <a:ext cx="7021512" cy="719137"/>
          </a:xfrm>
          <a:prstGeom prst="rect">
            <a:avLst/>
          </a:prstGeom>
        </p:spPr>
        <p:txBody>
          <a:bodyPr/>
          <a:lstStyle>
            <a:lvl1pPr>
              <a:defRPr>
                <a:solidFill>
                  <a:srgbClr val="E27C8A"/>
                </a:solidFill>
              </a:defRPr>
            </a:lvl1pPr>
          </a:lstStyle>
          <a:p>
            <a:r>
              <a:rPr lang="en-US" dirty="0" smtClean="0"/>
              <a:t>Click to edit Master title style</a:t>
            </a:r>
            <a:endParaRPr lang="en-US" dirty="0"/>
          </a:p>
        </p:txBody>
      </p:sp>
      <p:sp>
        <p:nvSpPr>
          <p:cNvPr id="5" name="Text Placeholder 8"/>
          <p:cNvSpPr>
            <a:spLocks noGrp="1"/>
          </p:cNvSpPr>
          <p:nvPr>
            <p:ph type="body" sz="quarter" idx="13"/>
          </p:nvPr>
        </p:nvSpPr>
        <p:spPr>
          <a:xfrm>
            <a:off x="539552" y="836712"/>
            <a:ext cx="3743325" cy="360040"/>
          </a:xfrm>
          <a:prstGeom prst="rect">
            <a:avLst/>
          </a:prstGeom>
        </p:spPr>
        <p:txBody>
          <a:bodyPr vert="horz"/>
          <a:lstStyle>
            <a:lvl1pPr>
              <a:defRPr sz="2000">
                <a:solidFill>
                  <a:schemeClr val="bg1"/>
                </a:solidFill>
              </a:defRPr>
            </a:lvl1pPr>
          </a:lstStyle>
          <a:p>
            <a:pPr lvl="0"/>
            <a:r>
              <a:rPr lang="en-US" dirty="0" smtClean="0"/>
              <a:t>Click to edit Master text styles</a:t>
            </a:r>
          </a:p>
        </p:txBody>
      </p:sp>
      <p:sp>
        <p:nvSpPr>
          <p:cNvPr id="2" name="TextBox 1"/>
          <p:cNvSpPr txBox="1"/>
          <p:nvPr userDrawn="1"/>
        </p:nvSpPr>
        <p:spPr>
          <a:xfrm>
            <a:off x="8559999" y="1012086"/>
            <a:ext cx="576064" cy="369332"/>
          </a:xfrm>
          <a:prstGeom prst="rect">
            <a:avLst/>
          </a:prstGeom>
          <a:noFill/>
        </p:spPr>
        <p:txBody>
          <a:bodyPr wrap="square" rtlCol="0">
            <a:spAutoFit/>
          </a:bodyPr>
          <a:lstStyle/>
          <a:p>
            <a:fld id="{983279E8-C2E8-498D-A252-E07828A0CA51}" type="slidenum">
              <a:rPr lang="en-GB" smtClean="0">
                <a:solidFill>
                  <a:schemeClr val="bg1"/>
                </a:solidFill>
              </a:rPr>
              <a:t>‹#›</a:t>
            </a:fld>
            <a:endParaRPr lang="en-GB" dirty="0">
              <a:solidFill>
                <a:schemeClr val="bg1"/>
              </a:solidFill>
            </a:endParaRPr>
          </a:p>
        </p:txBody>
      </p:sp>
      <p:pic>
        <p:nvPicPr>
          <p:cNvPr id="7" name="Picture 6"/>
          <p:cNvPicPr>
            <a:picLocks noChangeAspect="1"/>
          </p:cNvPicPr>
          <p:nvPr userDrawn="1"/>
        </p:nvPicPr>
        <p:blipFill>
          <a:blip r:embed="rId3"/>
          <a:stretch>
            <a:fillRect/>
          </a:stretch>
        </p:blipFill>
        <p:spPr>
          <a:xfrm>
            <a:off x="6948264" y="79836"/>
            <a:ext cx="2039225" cy="7530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738124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TextBox 1"/>
          <p:cNvSpPr txBox="1"/>
          <p:nvPr userDrawn="1"/>
        </p:nvSpPr>
        <p:spPr>
          <a:xfrm>
            <a:off x="8559999" y="1012086"/>
            <a:ext cx="576064" cy="369332"/>
          </a:xfrm>
          <a:prstGeom prst="rect">
            <a:avLst/>
          </a:prstGeom>
          <a:noFill/>
        </p:spPr>
        <p:txBody>
          <a:bodyPr wrap="square" rtlCol="0">
            <a:spAutoFit/>
          </a:bodyPr>
          <a:lstStyle/>
          <a:p>
            <a:fld id="{983279E8-C2E8-498D-A252-E07828A0CA51}" type="slidenum">
              <a:rPr lang="en-GB" smtClean="0">
                <a:solidFill>
                  <a:schemeClr val="bg1"/>
                </a:solidFill>
              </a:rPr>
              <a:t>‹#›</a:t>
            </a:fld>
            <a:endParaRPr lang="en-GB" dirty="0">
              <a:solidFill>
                <a:schemeClr val="bg1"/>
              </a:solidFill>
            </a:endParaRPr>
          </a:p>
        </p:txBody>
      </p:sp>
    </p:spTree>
    <p:extLst>
      <p:ext uri="{BB962C8B-B14F-4D97-AF65-F5344CB8AC3E}">
        <p14:creationId xmlns:p14="http://schemas.microsoft.com/office/powerpoint/2010/main" val="1029108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44A8C"/>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20638"/>
            <a:ext cx="9139238" cy="6858000"/>
          </a:xfrm>
          <a:prstGeom prst="rect">
            <a:avLst/>
          </a:prstGeom>
          <a:solidFill>
            <a:srgbClr val="0C469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8"/>
          <a:stretch>
            <a:fillRect/>
          </a:stretch>
        </p:blipFill>
        <p:spPr>
          <a:xfrm>
            <a:off x="7020272" y="260648"/>
            <a:ext cx="1368152" cy="632027"/>
          </a:xfrm>
          <a:prstGeom prst="rect">
            <a:avLst/>
          </a:prstGeom>
        </p:spPr>
      </p:pic>
    </p:spTree>
  </p:cSld>
  <p:clrMap bg1="lt1" tx1="dk1" bg2="lt2" tx2="dk2" accent1="accent1" accent2="accent2" accent3="accent3" accent4="accent4" accent5="accent5" accent6="accent6" hlink="hlink" folHlink="folHlink"/>
  <p:sldLayoutIdLst>
    <p:sldLayoutId id="2147483761" r:id="rId1"/>
    <p:sldLayoutId id="2147483762" r:id="rId2"/>
    <p:sldLayoutId id="2147483767" r:id="rId3"/>
    <p:sldLayoutId id="2147483769" r:id="rId4"/>
    <p:sldLayoutId id="2147483768" r:id="rId5"/>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3600">
          <a:solidFill>
            <a:srgbClr val="80CCE5"/>
          </a:solidFill>
          <a:latin typeface="+mj-lt"/>
          <a:ea typeface="+mj-ea"/>
          <a:cs typeface="ＭＳ Ｐゴシック" charset="0"/>
        </a:defRPr>
      </a:lvl1pPr>
      <a:lvl2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2pPr>
      <a:lvl3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3pPr>
      <a:lvl4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4pPr>
      <a:lvl5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5pPr>
      <a:lvl6pPr marL="457200" algn="l" rtl="0" eaLnBrk="1" fontAlgn="base" hangingPunct="1">
        <a:spcBef>
          <a:spcPct val="0"/>
        </a:spcBef>
        <a:spcAft>
          <a:spcPct val="0"/>
        </a:spcAft>
        <a:defRPr sz="2400">
          <a:solidFill>
            <a:srgbClr val="80CCE5"/>
          </a:solidFill>
          <a:latin typeface="Trebuchet MS" charset="0"/>
          <a:ea typeface="ＭＳ Ｐゴシック" charset="0"/>
        </a:defRPr>
      </a:lvl6pPr>
      <a:lvl7pPr marL="914400" algn="l" rtl="0" eaLnBrk="1" fontAlgn="base" hangingPunct="1">
        <a:spcBef>
          <a:spcPct val="0"/>
        </a:spcBef>
        <a:spcAft>
          <a:spcPct val="0"/>
        </a:spcAft>
        <a:defRPr sz="2400">
          <a:solidFill>
            <a:srgbClr val="80CCE5"/>
          </a:solidFill>
          <a:latin typeface="Trebuchet MS" charset="0"/>
          <a:ea typeface="ＭＳ Ｐゴシック" charset="0"/>
        </a:defRPr>
      </a:lvl7pPr>
      <a:lvl8pPr marL="1371600" algn="l" rtl="0" eaLnBrk="1" fontAlgn="base" hangingPunct="1">
        <a:spcBef>
          <a:spcPct val="0"/>
        </a:spcBef>
        <a:spcAft>
          <a:spcPct val="0"/>
        </a:spcAft>
        <a:defRPr sz="2400">
          <a:solidFill>
            <a:srgbClr val="80CCE5"/>
          </a:solidFill>
          <a:latin typeface="Trebuchet MS" charset="0"/>
          <a:ea typeface="ＭＳ Ｐゴシック" charset="0"/>
        </a:defRPr>
      </a:lvl8pPr>
      <a:lvl9pPr marL="1828800" algn="l" rtl="0" eaLnBrk="1" fontAlgn="base" hangingPunct="1">
        <a:spcBef>
          <a:spcPct val="0"/>
        </a:spcBef>
        <a:spcAft>
          <a:spcPct val="0"/>
        </a:spcAft>
        <a:defRPr sz="2400">
          <a:solidFill>
            <a:srgbClr val="80CCE5"/>
          </a:solidFill>
          <a:latin typeface="Trebuchet MS" charset="0"/>
          <a:ea typeface="ＭＳ Ｐゴシック" charset="0"/>
        </a:defRPr>
      </a:lvl9pPr>
    </p:titleStyle>
    <p:bodyStyle>
      <a:lvl1pPr marL="342900" indent="-342900" algn="l" rtl="0" eaLnBrk="0" fontAlgn="base" hangingPunct="0">
        <a:spcBef>
          <a:spcPts val="600"/>
        </a:spcBef>
        <a:spcAft>
          <a:spcPct val="0"/>
        </a:spcAft>
        <a:buFont typeface="Wingdings" panose="05000000000000000000" pitchFamily="2" charset="2"/>
        <a:defRPr>
          <a:solidFill>
            <a:schemeClr val="bg1"/>
          </a:solidFill>
          <a:latin typeface="+mn-lt"/>
          <a:ea typeface="+mn-ea"/>
          <a:cs typeface="ＭＳ Ｐゴシック" charset="0"/>
        </a:defRPr>
      </a:lvl1pPr>
      <a:lvl2pPr marL="457200" indent="-217488" algn="l" rtl="0" eaLnBrk="0" fontAlgn="base" hangingPunct="0">
        <a:spcBef>
          <a:spcPts val="400"/>
        </a:spcBef>
        <a:spcAft>
          <a:spcPct val="0"/>
        </a:spcAft>
        <a:buFont typeface="Wingdings" panose="05000000000000000000" pitchFamily="2" charset="2"/>
        <a:buChar char="§"/>
        <a:defRPr>
          <a:solidFill>
            <a:schemeClr val="bg1"/>
          </a:solidFill>
          <a:latin typeface="+mn-lt"/>
          <a:ea typeface="+mn-ea"/>
        </a:defRPr>
      </a:lvl2pPr>
      <a:lvl3pPr marL="979488" indent="-174625" algn="l" rtl="0" eaLnBrk="0" fontAlgn="base" hangingPunct="0">
        <a:spcBef>
          <a:spcPts val="400"/>
        </a:spcBef>
        <a:spcAft>
          <a:spcPct val="0"/>
        </a:spcAft>
        <a:buChar char="•"/>
        <a:defRPr sz="1600">
          <a:solidFill>
            <a:schemeClr val="bg1"/>
          </a:solidFill>
          <a:latin typeface="+mn-lt"/>
          <a:ea typeface="+mn-ea"/>
        </a:defRPr>
      </a:lvl3pPr>
      <a:lvl4pPr marL="1393825" indent="-141288" algn="l" rtl="0" eaLnBrk="0" fontAlgn="base" hangingPunct="0">
        <a:spcBef>
          <a:spcPts val="400"/>
        </a:spcBef>
        <a:spcAft>
          <a:spcPct val="0"/>
        </a:spcAft>
        <a:buChar char="–"/>
        <a:defRPr sz="1600">
          <a:solidFill>
            <a:schemeClr val="bg1"/>
          </a:solidFill>
          <a:latin typeface="+mn-lt"/>
          <a:ea typeface="+mn-ea"/>
        </a:defRPr>
      </a:lvl4pPr>
      <a:lvl5pPr marL="1862138" indent="-163513" algn="l" rtl="0" eaLnBrk="0" fontAlgn="base" hangingPunct="0">
        <a:spcBef>
          <a:spcPts val="300"/>
        </a:spcBef>
        <a:spcAft>
          <a:spcPct val="0"/>
        </a:spcAft>
        <a:buFont typeface="Wingdings" panose="05000000000000000000" pitchFamily="2" charset="2"/>
        <a:buChar char="§"/>
        <a:defRPr sz="1400">
          <a:solidFill>
            <a:schemeClr val="bg1"/>
          </a:solidFill>
          <a:latin typeface="+mn-lt"/>
          <a:ea typeface="+mn-ea"/>
        </a:defRPr>
      </a:lvl5pPr>
      <a:lvl6pPr marL="2319338" indent="-163513" algn="l" rtl="0" eaLnBrk="1" fontAlgn="base" hangingPunct="1">
        <a:spcBef>
          <a:spcPts val="300"/>
        </a:spcBef>
        <a:spcAft>
          <a:spcPct val="0"/>
        </a:spcAft>
        <a:buFont typeface="Wingdings" charset="0"/>
        <a:buChar char="§"/>
        <a:defRPr sz="1400">
          <a:solidFill>
            <a:schemeClr val="bg1"/>
          </a:solidFill>
          <a:latin typeface="+mn-lt"/>
          <a:ea typeface="+mn-ea"/>
        </a:defRPr>
      </a:lvl6pPr>
      <a:lvl7pPr marL="2776538" indent="-163513" algn="l" rtl="0" eaLnBrk="1" fontAlgn="base" hangingPunct="1">
        <a:spcBef>
          <a:spcPts val="300"/>
        </a:spcBef>
        <a:spcAft>
          <a:spcPct val="0"/>
        </a:spcAft>
        <a:buFont typeface="Wingdings" charset="0"/>
        <a:buChar char="§"/>
        <a:defRPr sz="1400">
          <a:solidFill>
            <a:schemeClr val="bg1"/>
          </a:solidFill>
          <a:latin typeface="+mn-lt"/>
          <a:ea typeface="+mn-ea"/>
        </a:defRPr>
      </a:lvl7pPr>
      <a:lvl8pPr marL="3233738" indent="-163513" algn="l" rtl="0" eaLnBrk="1" fontAlgn="base" hangingPunct="1">
        <a:spcBef>
          <a:spcPts val="300"/>
        </a:spcBef>
        <a:spcAft>
          <a:spcPct val="0"/>
        </a:spcAft>
        <a:buFont typeface="Wingdings" charset="0"/>
        <a:buChar char="§"/>
        <a:defRPr sz="1400">
          <a:solidFill>
            <a:schemeClr val="bg1"/>
          </a:solidFill>
          <a:latin typeface="+mn-lt"/>
          <a:ea typeface="+mn-ea"/>
        </a:defRPr>
      </a:lvl8pPr>
      <a:lvl9pPr marL="3690938" indent="-163513" algn="l" rtl="0" eaLnBrk="1" fontAlgn="base" hangingPunct="1">
        <a:spcBef>
          <a:spcPts val="300"/>
        </a:spcBef>
        <a:spcAft>
          <a:spcPct val="0"/>
        </a:spcAft>
        <a:buFont typeface="Wingdings" charset="0"/>
        <a:buChar char="§"/>
        <a:defRPr sz="14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notesSlide" Target="../notesSlides/notesSlide11.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slideLayout" Target="../slideLayouts/slideLayout4.xml"/><Relationship Id="rId2" Type="http://schemas.openxmlformats.org/officeDocument/2006/relationships/tags" Target="../tags/tag9.xml"/><Relationship Id="rId16" Type="http://schemas.openxmlformats.org/officeDocument/2006/relationships/tags" Target="../tags/tag23.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5" Type="http://schemas.openxmlformats.org/officeDocument/2006/relationships/tags" Target="../tags/tag12.xml"/><Relationship Id="rId15" Type="http://schemas.openxmlformats.org/officeDocument/2006/relationships/tags" Target="../tags/tag22.xml"/><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europeandataportal.eu/sites/default/files/edp_creating_value_through_open_data_0.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mNUuNSkWoec"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diagramData" Target="../diagrams/data9.xml"/><Relationship Id="rId26" Type="http://schemas.openxmlformats.org/officeDocument/2006/relationships/diagramColors" Target="../diagrams/colors10.xml"/><Relationship Id="rId3" Type="http://schemas.openxmlformats.org/officeDocument/2006/relationships/diagramData" Target="../diagrams/data6.xml"/><Relationship Id="rId21" Type="http://schemas.openxmlformats.org/officeDocument/2006/relationships/diagramColors" Target="../diagrams/colors9.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5" Type="http://schemas.openxmlformats.org/officeDocument/2006/relationships/diagramQuickStyle" Target="../diagrams/quickStyle10.xml"/><Relationship Id="rId2" Type="http://schemas.openxmlformats.org/officeDocument/2006/relationships/notesSlide" Target="../notesSlides/notesSlide25.xml"/><Relationship Id="rId16" Type="http://schemas.openxmlformats.org/officeDocument/2006/relationships/diagramColors" Target="../diagrams/colors8.xml"/><Relationship Id="rId20" Type="http://schemas.openxmlformats.org/officeDocument/2006/relationships/diagramQuickStyle" Target="../diagrams/quickStyle9.xml"/><Relationship Id="rId29" Type="http://schemas.openxmlformats.org/officeDocument/2006/relationships/diagramLayout" Target="../diagrams/layout11.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diagramColors" Target="../diagrams/colors7.xml"/><Relationship Id="rId24" Type="http://schemas.openxmlformats.org/officeDocument/2006/relationships/diagramLayout" Target="../diagrams/layout10.xml"/><Relationship Id="rId32" Type="http://schemas.microsoft.com/office/2007/relationships/diagramDrawing" Target="../diagrams/drawing11.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23" Type="http://schemas.openxmlformats.org/officeDocument/2006/relationships/diagramData" Target="../diagrams/data10.xml"/><Relationship Id="rId28" Type="http://schemas.openxmlformats.org/officeDocument/2006/relationships/diagramData" Target="../diagrams/data11.xml"/><Relationship Id="rId10" Type="http://schemas.openxmlformats.org/officeDocument/2006/relationships/diagramQuickStyle" Target="../diagrams/quickStyle7.xml"/><Relationship Id="rId19" Type="http://schemas.openxmlformats.org/officeDocument/2006/relationships/diagramLayout" Target="../diagrams/layout9.xml"/><Relationship Id="rId31" Type="http://schemas.openxmlformats.org/officeDocument/2006/relationships/diagramColors" Target="../diagrams/colors11.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 Id="rId22" Type="http://schemas.microsoft.com/office/2007/relationships/diagramDrawing" Target="../diagrams/drawing9.xml"/><Relationship Id="rId27" Type="http://schemas.microsoft.com/office/2007/relationships/diagramDrawing" Target="../diagrams/drawing10.xml"/><Relationship Id="rId30" Type="http://schemas.openxmlformats.org/officeDocument/2006/relationships/diagramQuickStyle" Target="../diagrams/quickStyle11.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europeandataportal.eu/sites/default/files/edp_creating_value_through_open_data_0.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diagramData" Target="../diagrams/data3.xml"/><Relationship Id="rId3" Type="http://schemas.openxmlformats.org/officeDocument/2006/relationships/image" Target="../media/image9.png"/><Relationship Id="rId21" Type="http://schemas.openxmlformats.org/officeDocument/2006/relationships/diagramColors" Target="../diagrams/colors3.xml"/><Relationship Id="rId7" Type="http://schemas.openxmlformats.org/officeDocument/2006/relationships/image" Target="../media/image13.png"/><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notesSlide" Target="../notesSlides/notesSlide5.xml"/><Relationship Id="rId16" Type="http://schemas.openxmlformats.org/officeDocument/2006/relationships/diagramColors" Target="../diagrams/colors2.xml"/><Relationship Id="rId20" Type="http://schemas.openxmlformats.org/officeDocument/2006/relationships/diagramQuickStyle" Target="../diagrams/quickStyle3.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diagramColors" Target="../diagrams/colors1.xml"/><Relationship Id="rId5" Type="http://schemas.openxmlformats.org/officeDocument/2006/relationships/image" Target="../media/image11.png"/><Relationship Id="rId15" Type="http://schemas.openxmlformats.org/officeDocument/2006/relationships/diagramQuickStyle" Target="../diagrams/quickStyle2.xml"/><Relationship Id="rId10" Type="http://schemas.openxmlformats.org/officeDocument/2006/relationships/diagramQuickStyle" Target="../diagrams/quickStyle1.xml"/><Relationship Id="rId19" Type="http://schemas.openxmlformats.org/officeDocument/2006/relationships/diagramLayout" Target="../diagrams/layout3.xml"/><Relationship Id="rId4" Type="http://schemas.openxmlformats.org/officeDocument/2006/relationships/image" Target="../media/image10.png"/><Relationship Id="rId9" Type="http://schemas.openxmlformats.org/officeDocument/2006/relationships/diagramLayout" Target="../diagrams/layout1.xml"/><Relationship Id="rId14" Type="http://schemas.openxmlformats.org/officeDocument/2006/relationships/diagramLayout" Target="../diagrams/layout2.xml"/><Relationship Id="rId22"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3779912" y="1988840"/>
            <a:ext cx="5112568" cy="1728192"/>
          </a:xfrm>
          <a:prstGeom prst="rect">
            <a:avLst/>
          </a:prstGeom>
          <a:extLs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lnSpc>
                <a:spcPts val="3200"/>
              </a:lnSpc>
            </a:pPr>
            <a:r>
              <a:rPr lang="en-GB" dirty="0" smtClean="0">
                <a:solidFill>
                  <a:srgbClr val="E27C8A"/>
                </a:solidFill>
              </a:rPr>
              <a:t>Open Data </a:t>
            </a:r>
            <a:br>
              <a:rPr lang="en-GB" dirty="0" smtClean="0">
                <a:solidFill>
                  <a:srgbClr val="E27C8A"/>
                </a:solidFill>
              </a:rPr>
            </a:br>
            <a:r>
              <a:rPr lang="en-GB" dirty="0" smtClean="0">
                <a:solidFill>
                  <a:srgbClr val="E27C8A"/>
                </a:solidFill>
              </a:rPr>
              <a:t>and Linked Open Data</a:t>
            </a:r>
            <a:br>
              <a:rPr lang="en-GB" dirty="0" smtClean="0">
                <a:solidFill>
                  <a:srgbClr val="E27C8A"/>
                </a:solidFill>
              </a:rPr>
            </a:br>
            <a:r>
              <a:rPr lang="en-GB" dirty="0" smtClean="0">
                <a:solidFill>
                  <a:srgbClr val="E27C8A"/>
                </a:solidFill>
              </a:rPr>
              <a:t/>
            </a:r>
            <a:br>
              <a:rPr lang="en-GB" dirty="0" smtClean="0">
                <a:solidFill>
                  <a:srgbClr val="E27C8A"/>
                </a:solidFill>
              </a:rPr>
            </a:br>
            <a:r>
              <a:rPr lang="en-GB" dirty="0" smtClean="0">
                <a:solidFill>
                  <a:schemeClr val="bg1"/>
                </a:solidFill>
              </a:rPr>
              <a:t>in the </a:t>
            </a:r>
            <a:br>
              <a:rPr lang="en-GB" dirty="0" smtClean="0">
                <a:solidFill>
                  <a:schemeClr val="bg1"/>
                </a:solidFill>
              </a:rPr>
            </a:br>
            <a:r>
              <a:rPr lang="en-GB" dirty="0" smtClean="0">
                <a:solidFill>
                  <a:schemeClr val="bg1"/>
                </a:solidFill>
              </a:rPr>
              <a:t>Publications Office of the European Union </a:t>
            </a:r>
            <a:endParaRPr lang="en-GB" altLang="en-US" dirty="0" smtClean="0">
              <a:solidFill>
                <a:schemeClr val="bg1"/>
              </a:solidFill>
            </a:endParaRPr>
          </a:p>
        </p:txBody>
      </p:sp>
    </p:spTree>
    <p:extLst>
      <p:ext uri="{BB962C8B-B14F-4D97-AF65-F5344CB8AC3E}">
        <p14:creationId xmlns:p14="http://schemas.microsoft.com/office/powerpoint/2010/main" val="2798392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a:xfrm>
            <a:off x="539552" y="1268760"/>
            <a:ext cx="7848872" cy="719137"/>
          </a:xfrm>
        </p:spPr>
        <p:txBody>
          <a:bodyPr/>
          <a:lstStyle/>
          <a:p>
            <a:r>
              <a:rPr lang="en-US" altLang="en-US" sz="2600" b="1" dirty="0" smtClean="0"/>
              <a:t>What are the tasks of the European Data Portal?</a:t>
            </a:r>
            <a:endParaRPr lang="en-GB" altLang="en-US" sz="2600" b="1" dirty="0" smtClean="0"/>
          </a:p>
        </p:txBody>
      </p:sp>
      <p:sp>
        <p:nvSpPr>
          <p:cNvPr id="3" name="Text Placeholder 2"/>
          <p:cNvSpPr>
            <a:spLocks noGrp="1"/>
          </p:cNvSpPr>
          <p:nvPr>
            <p:ph type="body" sz="quarter" idx="13"/>
          </p:nvPr>
        </p:nvSpPr>
        <p:spPr/>
        <p:txBody>
          <a:bodyPr/>
          <a:lstStyle/>
          <a:p>
            <a:r>
              <a:rPr lang="en-GB" dirty="0" smtClean="0"/>
              <a:t>Introduction</a:t>
            </a:r>
            <a:endParaRPr lang="en-GB" dirty="0"/>
          </a:p>
        </p:txBody>
      </p:sp>
      <p:grpSp>
        <p:nvGrpSpPr>
          <p:cNvPr id="14" name="Group 13"/>
          <p:cNvGrpSpPr/>
          <p:nvPr/>
        </p:nvGrpSpPr>
        <p:grpSpPr>
          <a:xfrm>
            <a:off x="683568" y="1857391"/>
            <a:ext cx="7992888" cy="4687507"/>
            <a:chOff x="607877" y="553254"/>
            <a:chExt cx="8695351" cy="7087655"/>
          </a:xfrm>
        </p:grpSpPr>
        <p:sp>
          <p:nvSpPr>
            <p:cNvPr id="22" name="Rounded Rectangle 21"/>
            <p:cNvSpPr/>
            <p:nvPr>
              <p:custDataLst>
                <p:tags r:id="rId1"/>
              </p:custDataLst>
            </p:nvPr>
          </p:nvSpPr>
          <p:spPr>
            <a:xfrm>
              <a:off x="1086520" y="553254"/>
              <a:ext cx="7738065" cy="862945"/>
            </a:xfrm>
            <a:prstGeom prst="roundRect">
              <a:avLst/>
            </a:prstGeom>
            <a:solidFill>
              <a:srgbClr val="2C3581"/>
            </a:solidFill>
            <a:ln w="57150">
              <a:solidFill>
                <a:srgbClr val="2C358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sz="2400" b="1" dirty="0">
                  <a:cs typeface="Calibri"/>
                  <a:sym typeface="Calibri"/>
                </a:rPr>
                <a:t>O</a:t>
              </a:r>
              <a:r>
                <a:rPr lang="en-US" sz="2400" b="1" dirty="0" smtClean="0">
                  <a:cs typeface="Calibri"/>
                  <a:sym typeface="Calibri"/>
                </a:rPr>
                <a:t>ffer </a:t>
              </a:r>
              <a:r>
                <a:rPr lang="en-US" dirty="0">
                  <a:cs typeface="Calibri"/>
                  <a:sym typeface="Calibri"/>
                </a:rPr>
                <a:t>metadata, visualisations, quality checks</a:t>
              </a:r>
            </a:p>
          </p:txBody>
        </p:sp>
        <p:sp>
          <p:nvSpPr>
            <p:cNvPr id="23" name="Rounded Rectangle 22"/>
            <p:cNvSpPr/>
            <p:nvPr>
              <p:custDataLst>
                <p:tags r:id="rId2"/>
              </p:custDataLst>
            </p:nvPr>
          </p:nvSpPr>
          <p:spPr>
            <a:xfrm>
              <a:off x="1964033" y="1574772"/>
              <a:ext cx="7339195" cy="864096"/>
            </a:xfrm>
            <a:prstGeom prst="roundRect">
              <a:avLst/>
            </a:prstGeom>
            <a:solidFill>
              <a:srgbClr val="0C71B6"/>
            </a:solidFill>
            <a:ln w="57150">
              <a:solidFill>
                <a:srgbClr val="0C71B6"/>
              </a:solidFill>
            </a:ln>
            <a:effectLst/>
          </p:spPr>
          <p:style>
            <a:lnRef idx="1">
              <a:schemeClr val="accent1"/>
            </a:lnRef>
            <a:fillRef idx="3">
              <a:schemeClr val="accent1"/>
            </a:fillRef>
            <a:effectRef idx="2">
              <a:schemeClr val="accent1"/>
            </a:effectRef>
            <a:fontRef idx="minor">
              <a:schemeClr val="lt1"/>
            </a:fontRef>
          </p:style>
          <p:txBody>
            <a:bodyPr anchor="ctr"/>
            <a:lstStyle/>
            <a:p>
              <a:pPr marL="533400" indent="-533400">
                <a:defRPr/>
              </a:pPr>
              <a:r>
                <a:rPr lang="en-US" sz="2400" b="1" dirty="0">
                  <a:cs typeface="Calibri"/>
                  <a:sym typeface="Calibri"/>
                </a:rPr>
                <a:t>T</a:t>
              </a:r>
              <a:r>
                <a:rPr lang="en-US" sz="2400" b="1" dirty="0" smtClean="0">
                  <a:cs typeface="Calibri"/>
                  <a:sym typeface="Calibri"/>
                </a:rPr>
                <a:t>rain </a:t>
              </a:r>
              <a:r>
                <a:rPr lang="en-US" dirty="0">
                  <a:cs typeface="Calibri"/>
                  <a:sym typeface="Calibri"/>
                </a:rPr>
                <a:t>data publishers via eLearning and workshops</a:t>
              </a:r>
              <a:endParaRPr lang="en-GB" b="1" dirty="0">
                <a:cs typeface="Calibri"/>
                <a:sym typeface="Calibri"/>
              </a:endParaRPr>
            </a:p>
          </p:txBody>
        </p:sp>
        <p:sp>
          <p:nvSpPr>
            <p:cNvPr id="24" name="Rounded Rectangle 23"/>
            <p:cNvSpPr/>
            <p:nvPr>
              <p:custDataLst>
                <p:tags r:id="rId3"/>
              </p:custDataLst>
            </p:nvPr>
          </p:nvSpPr>
          <p:spPr>
            <a:xfrm>
              <a:off x="607877" y="2628157"/>
              <a:ext cx="7897613" cy="862945"/>
            </a:xfrm>
            <a:prstGeom prst="roundRect">
              <a:avLst/>
            </a:prstGeom>
            <a:solidFill>
              <a:srgbClr val="00AEEF"/>
            </a:solidFill>
            <a:ln w="57150">
              <a:solidFill>
                <a:srgbClr val="00AEEF"/>
              </a:solidFill>
            </a:ln>
            <a:effectLst/>
          </p:spPr>
          <p:style>
            <a:lnRef idx="1">
              <a:schemeClr val="accent1"/>
            </a:lnRef>
            <a:fillRef idx="3">
              <a:schemeClr val="accent1"/>
            </a:fillRef>
            <a:effectRef idx="2">
              <a:schemeClr val="accent1"/>
            </a:effectRef>
            <a:fontRef idx="minor">
              <a:schemeClr val="lt1"/>
            </a:fontRef>
          </p:style>
          <p:txBody>
            <a:bodyPr anchor="ctr"/>
            <a:lstStyle/>
            <a:p>
              <a:pPr marL="533400" indent="-533400">
                <a:defRPr/>
              </a:pPr>
              <a:r>
                <a:rPr lang="en-US" sz="2400" b="1" dirty="0">
                  <a:cs typeface="Calibri"/>
                  <a:sym typeface="Calibri"/>
                </a:rPr>
                <a:t>S</a:t>
              </a:r>
              <a:r>
                <a:rPr lang="en-US" sz="2400" b="1" dirty="0" smtClean="0">
                  <a:cs typeface="Calibri"/>
                  <a:sym typeface="Calibri"/>
                </a:rPr>
                <a:t>howcase </a:t>
              </a:r>
              <a:r>
                <a:rPr lang="en-US" dirty="0">
                  <a:cs typeface="Calibri"/>
                  <a:sym typeface="Calibri"/>
                </a:rPr>
                <a:t>events, news, best practices, reports</a:t>
              </a:r>
            </a:p>
          </p:txBody>
        </p:sp>
        <p:sp>
          <p:nvSpPr>
            <p:cNvPr id="25" name="Rounded Rectangle 24"/>
            <p:cNvSpPr/>
            <p:nvPr>
              <p:custDataLst>
                <p:tags r:id="rId4"/>
              </p:custDataLst>
            </p:nvPr>
          </p:nvSpPr>
          <p:spPr>
            <a:xfrm>
              <a:off x="2982785" y="3649675"/>
              <a:ext cx="6302135" cy="864096"/>
            </a:xfrm>
            <a:prstGeom prst="roundRect">
              <a:avLst/>
            </a:prstGeom>
            <a:solidFill>
              <a:srgbClr val="FED000"/>
            </a:solidFill>
            <a:ln w="57150">
              <a:solidFill>
                <a:srgbClr val="FED000"/>
              </a:solidFill>
            </a:ln>
            <a:effectLst/>
          </p:spPr>
          <p:style>
            <a:lnRef idx="1">
              <a:schemeClr val="accent1"/>
            </a:lnRef>
            <a:fillRef idx="3">
              <a:schemeClr val="accent1"/>
            </a:fillRef>
            <a:effectRef idx="2">
              <a:schemeClr val="accent1"/>
            </a:effectRef>
            <a:fontRef idx="minor">
              <a:schemeClr val="lt1"/>
            </a:fontRef>
          </p:style>
          <p:txBody>
            <a:bodyPr anchor="ctr"/>
            <a:lstStyle/>
            <a:p>
              <a:pPr marL="533400" indent="-533400">
                <a:defRPr/>
              </a:pPr>
              <a:r>
                <a:rPr lang="en-US" sz="2400" b="1" dirty="0">
                  <a:cs typeface="Calibri"/>
                  <a:sym typeface="Calibri"/>
                </a:rPr>
                <a:t>M</a:t>
              </a:r>
              <a:r>
                <a:rPr lang="en-US" sz="2400" b="1" dirty="0" smtClean="0">
                  <a:cs typeface="Calibri"/>
                  <a:sym typeface="Calibri"/>
                </a:rPr>
                <a:t>easure </a:t>
              </a:r>
              <a:r>
                <a:rPr lang="en-US" dirty="0">
                  <a:cs typeface="Calibri"/>
                  <a:sym typeface="Calibri"/>
                </a:rPr>
                <a:t>open data maturity across Europe</a:t>
              </a:r>
            </a:p>
          </p:txBody>
        </p:sp>
        <p:sp>
          <p:nvSpPr>
            <p:cNvPr id="26" name="Rounded Rectangle 25"/>
            <p:cNvSpPr/>
            <p:nvPr>
              <p:custDataLst>
                <p:tags r:id="rId5"/>
              </p:custDataLst>
            </p:nvPr>
          </p:nvSpPr>
          <p:spPr>
            <a:xfrm>
              <a:off x="1724711" y="4701910"/>
              <a:ext cx="6940326" cy="864096"/>
            </a:xfrm>
            <a:prstGeom prst="roundRect">
              <a:avLst/>
            </a:prstGeom>
            <a:solidFill>
              <a:srgbClr val="F26829"/>
            </a:solidFill>
            <a:ln w="57150">
              <a:solidFill>
                <a:srgbClr val="F26829"/>
              </a:solidFill>
            </a:ln>
            <a:effectLst/>
          </p:spPr>
          <p:style>
            <a:lnRef idx="1">
              <a:schemeClr val="accent1"/>
            </a:lnRef>
            <a:fillRef idx="3">
              <a:schemeClr val="accent1"/>
            </a:fillRef>
            <a:effectRef idx="2">
              <a:schemeClr val="accent1"/>
            </a:effectRef>
            <a:fontRef idx="minor">
              <a:schemeClr val="lt1"/>
            </a:fontRef>
          </p:style>
          <p:txBody>
            <a:bodyPr anchor="ctr"/>
            <a:lstStyle/>
            <a:p>
              <a:pPr marL="533400" indent="-533400">
                <a:tabLst>
                  <a:tab pos="533400" algn="l"/>
                </a:tabLst>
                <a:defRPr/>
              </a:pPr>
              <a:r>
                <a:rPr lang="en-US" sz="2400" b="1" dirty="0">
                  <a:cs typeface="Calibri"/>
                  <a:sym typeface="Calibri"/>
                </a:rPr>
                <a:t>C</a:t>
              </a:r>
              <a:r>
                <a:rPr lang="en-US" sz="2400" b="1" dirty="0" smtClean="0">
                  <a:cs typeface="Calibri"/>
                  <a:sym typeface="Calibri"/>
                </a:rPr>
                <a:t>onvene</a:t>
              </a:r>
              <a:r>
                <a:rPr lang="en-US" sz="2400" dirty="0" smtClean="0">
                  <a:cs typeface="Calibri"/>
                  <a:sym typeface="Calibri"/>
                </a:rPr>
                <a:t> </a:t>
              </a:r>
              <a:r>
                <a:rPr lang="en-US" dirty="0">
                  <a:cs typeface="Calibri"/>
                  <a:sym typeface="Calibri"/>
                </a:rPr>
                <a:t>meetings, webinars, events</a:t>
              </a:r>
            </a:p>
          </p:txBody>
        </p:sp>
        <p:sp>
          <p:nvSpPr>
            <p:cNvPr id="27" name="Rounded Rectangle 26"/>
            <p:cNvSpPr/>
            <p:nvPr>
              <p:custDataLst>
                <p:tags r:id="rId6"/>
              </p:custDataLst>
            </p:nvPr>
          </p:nvSpPr>
          <p:spPr>
            <a:xfrm>
              <a:off x="1092270" y="5754144"/>
              <a:ext cx="7897612" cy="864095"/>
            </a:xfrm>
            <a:prstGeom prst="roundRect">
              <a:avLst/>
            </a:prstGeom>
            <a:solidFill>
              <a:srgbClr val="929ACE"/>
            </a:solidFill>
            <a:ln w="57150">
              <a:solidFill>
                <a:srgbClr val="929ACE"/>
              </a:solidFill>
            </a:ln>
            <a:effectLst/>
          </p:spPr>
          <p:style>
            <a:lnRef idx="1">
              <a:schemeClr val="accent1"/>
            </a:lnRef>
            <a:fillRef idx="3">
              <a:schemeClr val="accent1"/>
            </a:fillRef>
            <a:effectRef idx="2">
              <a:schemeClr val="accent1"/>
            </a:effectRef>
            <a:fontRef idx="minor">
              <a:schemeClr val="lt1"/>
            </a:fontRef>
          </p:style>
          <p:txBody>
            <a:bodyPr anchor="ctr"/>
            <a:lstStyle/>
            <a:p>
              <a:pPr marL="533400" indent="-533400">
                <a:defRPr/>
              </a:pPr>
              <a:r>
                <a:rPr lang="en-US" sz="2400" b="1" dirty="0">
                  <a:cs typeface="Calibri"/>
                  <a:sym typeface="Calibri"/>
                </a:rPr>
                <a:t>C</a:t>
              </a:r>
              <a:r>
                <a:rPr lang="en-US" sz="2400" b="1" dirty="0" smtClean="0">
                  <a:cs typeface="Calibri"/>
                  <a:sym typeface="Calibri"/>
                </a:rPr>
                <a:t>ollect</a:t>
              </a:r>
              <a:r>
                <a:rPr lang="en-US" sz="2400" dirty="0" smtClean="0">
                  <a:cs typeface="Calibri"/>
                  <a:sym typeface="Calibri"/>
                </a:rPr>
                <a:t> </a:t>
              </a:r>
              <a:r>
                <a:rPr lang="en-US" dirty="0">
                  <a:cs typeface="Calibri"/>
                  <a:sym typeface="Calibri"/>
                </a:rPr>
                <a:t>open data stories, feedback</a:t>
              </a:r>
            </a:p>
          </p:txBody>
        </p:sp>
        <p:sp>
          <p:nvSpPr>
            <p:cNvPr id="28" name="Rounded Rectangle 27"/>
            <p:cNvSpPr/>
            <p:nvPr>
              <p:custDataLst>
                <p:tags r:id="rId7"/>
              </p:custDataLst>
            </p:nvPr>
          </p:nvSpPr>
          <p:spPr>
            <a:xfrm>
              <a:off x="1884257" y="6776814"/>
              <a:ext cx="6142589" cy="864095"/>
            </a:xfrm>
            <a:prstGeom prst="roundRect">
              <a:avLst/>
            </a:prstGeom>
            <a:solidFill>
              <a:schemeClr val="tx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marL="533400" indent="-533400">
                <a:defRPr/>
              </a:pPr>
              <a:r>
                <a:rPr lang="en-US" sz="2400" b="1" dirty="0" smtClean="0">
                  <a:cs typeface="Calibri"/>
                  <a:sym typeface="Calibri"/>
                </a:rPr>
                <a:t>Share </a:t>
              </a:r>
              <a:r>
                <a:rPr lang="en-US" dirty="0">
                  <a:cs typeface="Calibri"/>
                  <a:sym typeface="Calibri"/>
                </a:rPr>
                <a:t>our source code and promote open source</a:t>
              </a:r>
            </a:p>
          </p:txBody>
        </p:sp>
      </p:grpSp>
    </p:spTree>
    <p:extLst>
      <p:ext uri="{BB962C8B-B14F-4D97-AF65-F5344CB8AC3E}">
        <p14:creationId xmlns:p14="http://schemas.microsoft.com/office/powerpoint/2010/main" val="40607622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z="2600" b="1" dirty="0" smtClean="0"/>
              <a:t>European Data Portal – Assessments</a:t>
            </a:r>
            <a:endParaRPr lang="en-GB" altLang="en-US" sz="2600" b="1" dirty="0" smtClean="0"/>
          </a:p>
        </p:txBody>
      </p:sp>
      <p:sp>
        <p:nvSpPr>
          <p:cNvPr id="3" name="Text Placeholder 2"/>
          <p:cNvSpPr>
            <a:spLocks noGrp="1"/>
          </p:cNvSpPr>
          <p:nvPr>
            <p:ph type="body" sz="quarter" idx="13"/>
          </p:nvPr>
        </p:nvSpPr>
        <p:spPr/>
        <p:txBody>
          <a:bodyPr/>
          <a:lstStyle/>
          <a:p>
            <a:r>
              <a:rPr lang="en-GB" dirty="0" smtClean="0"/>
              <a:t>Introduction</a:t>
            </a:r>
            <a:endParaRPr lang="en-GB" dirty="0"/>
          </a:p>
        </p:txBody>
      </p:sp>
      <p:grpSp>
        <p:nvGrpSpPr>
          <p:cNvPr id="12" name="Group 37"/>
          <p:cNvGrpSpPr>
            <a:grpSpLocks/>
          </p:cNvGrpSpPr>
          <p:nvPr/>
        </p:nvGrpSpPr>
        <p:grpSpPr bwMode="auto">
          <a:xfrm>
            <a:off x="1409200" y="1987897"/>
            <a:ext cx="5107016" cy="4753471"/>
            <a:chOff x="2119160" y="1357313"/>
            <a:chExt cx="4271262" cy="4298950"/>
          </a:xfrm>
        </p:grpSpPr>
        <p:sp>
          <p:nvSpPr>
            <p:cNvPr id="13" name="Freeform 6"/>
            <p:cNvSpPr>
              <a:spLocks/>
            </p:cNvSpPr>
            <p:nvPr>
              <p:custDataLst>
                <p:tags r:id="rId6"/>
              </p:custDataLst>
            </p:nvPr>
          </p:nvSpPr>
          <p:spPr bwMode="auto">
            <a:xfrm>
              <a:off x="2561984" y="1357313"/>
              <a:ext cx="2051052" cy="1660525"/>
            </a:xfrm>
            <a:custGeom>
              <a:avLst/>
              <a:gdLst>
                <a:gd name="T0" fmla="*/ 2147483647 w 1453"/>
                <a:gd name="T1" fmla="*/ 2147483647 h 1154"/>
                <a:gd name="T2" fmla="*/ 2147483647 w 1453"/>
                <a:gd name="T3" fmla="*/ 2147483647 h 1154"/>
                <a:gd name="T4" fmla="*/ 2147483647 w 1453"/>
                <a:gd name="T5" fmla="*/ 2147483647 h 1154"/>
                <a:gd name="T6" fmla="*/ 2147483647 w 1453"/>
                <a:gd name="T7" fmla="*/ 2147483647 h 1154"/>
                <a:gd name="T8" fmla="*/ 2147483647 w 1453"/>
                <a:gd name="T9" fmla="*/ 0 h 1154"/>
                <a:gd name="T10" fmla="*/ 2147483647 w 1453"/>
                <a:gd name="T11" fmla="*/ 2147483647 h 1154"/>
                <a:gd name="T12" fmla="*/ 0 w 1453"/>
                <a:gd name="T13" fmla="*/ 2147483647 h 1154"/>
                <a:gd name="T14" fmla="*/ 2147483647 w 1453"/>
                <a:gd name="T15" fmla="*/ 2147483647 h 1154"/>
                <a:gd name="T16" fmla="*/ 2147483647 w 1453"/>
                <a:gd name="T17" fmla="*/ 2147483647 h 11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3"/>
                <a:gd name="T28" fmla="*/ 0 h 1154"/>
                <a:gd name="T29" fmla="*/ 1453 w 1453"/>
                <a:gd name="T30" fmla="*/ 1154 h 11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3" h="1154">
                  <a:moveTo>
                    <a:pt x="682" y="1154"/>
                  </a:moveTo>
                  <a:cubicBezTo>
                    <a:pt x="836" y="786"/>
                    <a:pt x="1170" y="772"/>
                    <a:pt x="1260" y="772"/>
                  </a:cubicBezTo>
                  <a:lnTo>
                    <a:pt x="1260" y="868"/>
                  </a:lnTo>
                  <a:lnTo>
                    <a:pt x="1453" y="430"/>
                  </a:lnTo>
                  <a:lnTo>
                    <a:pt x="1262" y="0"/>
                  </a:lnTo>
                  <a:lnTo>
                    <a:pt x="1260" y="100"/>
                  </a:lnTo>
                  <a:cubicBezTo>
                    <a:pt x="836" y="76"/>
                    <a:pt x="184" y="347"/>
                    <a:pt x="0" y="1075"/>
                  </a:cubicBezTo>
                  <a:lnTo>
                    <a:pt x="364" y="964"/>
                  </a:lnTo>
                  <a:lnTo>
                    <a:pt x="682" y="1154"/>
                  </a:lnTo>
                  <a:close/>
                </a:path>
              </a:pathLst>
            </a:custGeom>
            <a:solidFill>
              <a:srgbClr val="002060"/>
            </a:solidFill>
            <a:ln w="6350">
              <a:noFill/>
              <a:round/>
              <a:headEnd/>
              <a:tailEnd/>
            </a:ln>
            <a:effectLst>
              <a:outerShdw blurRad="50800" dist="38100" dir="2700000" algn="tl" rotWithShape="0">
                <a:prstClr val="black">
                  <a:alpha val="40000"/>
                </a:prstClr>
              </a:outerShdw>
            </a:effectLst>
          </p:spPr>
          <p:txBody>
            <a:bodyPr anchor="ctr"/>
            <a:lstStyle/>
            <a:p>
              <a:pPr>
                <a:defRPr/>
              </a:pPr>
              <a:endParaRPr lang="en-GB" dirty="0">
                <a:latin typeface="+mn-lt"/>
              </a:endParaRPr>
            </a:p>
          </p:txBody>
        </p:sp>
        <p:sp>
          <p:nvSpPr>
            <p:cNvPr id="14" name="Freeform 5"/>
            <p:cNvSpPr>
              <a:spLocks/>
            </p:cNvSpPr>
            <p:nvPr>
              <p:custDataLst>
                <p:tags r:id="rId7"/>
              </p:custDataLst>
            </p:nvPr>
          </p:nvSpPr>
          <p:spPr bwMode="auto">
            <a:xfrm>
              <a:off x="4478817" y="1497013"/>
              <a:ext cx="1754341" cy="1717675"/>
            </a:xfrm>
            <a:custGeom>
              <a:avLst/>
              <a:gdLst>
                <a:gd name="T0" fmla="*/ 0 w 1243"/>
                <a:gd name="T1" fmla="*/ 674 h 1194"/>
                <a:gd name="T2" fmla="*/ 501 w 1243"/>
                <a:gd name="T3" fmla="*/ 1090 h 1194"/>
                <a:gd name="T4" fmla="*/ 411 w 1243"/>
                <a:gd name="T5" fmla="*/ 1112 h 1194"/>
                <a:gd name="T6" fmla="*/ 873 w 1243"/>
                <a:gd name="T7" fmla="*/ 1194 h 1194"/>
                <a:gd name="T8" fmla="*/ 1243 w 1243"/>
                <a:gd name="T9" fmla="*/ 904 h 1194"/>
                <a:gd name="T10" fmla="*/ 1147 w 1243"/>
                <a:gd name="T11" fmla="*/ 914 h 1194"/>
                <a:gd name="T12" fmla="*/ 3 w 1243"/>
                <a:gd name="T13" fmla="*/ 0 h 1194"/>
                <a:gd name="T14" fmla="*/ 151 w 1243"/>
                <a:gd name="T15" fmla="*/ 330 h 1194"/>
                <a:gd name="T16" fmla="*/ 0 w 1243"/>
                <a:gd name="T17" fmla="*/ 674 h 11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3"/>
                <a:gd name="T28" fmla="*/ 0 h 1194"/>
                <a:gd name="T29" fmla="*/ 1243 w 1243"/>
                <a:gd name="T30" fmla="*/ 1194 h 11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3" h="1194">
                  <a:moveTo>
                    <a:pt x="0" y="674"/>
                  </a:moveTo>
                  <a:cubicBezTo>
                    <a:pt x="352" y="732"/>
                    <a:pt x="457" y="964"/>
                    <a:pt x="501" y="1090"/>
                  </a:cubicBezTo>
                  <a:lnTo>
                    <a:pt x="411" y="1112"/>
                  </a:lnTo>
                  <a:lnTo>
                    <a:pt x="873" y="1194"/>
                  </a:lnTo>
                  <a:lnTo>
                    <a:pt x="1243" y="904"/>
                  </a:lnTo>
                  <a:lnTo>
                    <a:pt x="1147" y="914"/>
                  </a:lnTo>
                  <a:cubicBezTo>
                    <a:pt x="1113" y="752"/>
                    <a:pt x="843" y="62"/>
                    <a:pt x="3" y="0"/>
                  </a:cubicBezTo>
                  <a:lnTo>
                    <a:pt x="151" y="330"/>
                  </a:lnTo>
                  <a:lnTo>
                    <a:pt x="0" y="674"/>
                  </a:lnTo>
                  <a:close/>
                </a:path>
              </a:pathLst>
            </a:custGeom>
            <a:solidFill>
              <a:srgbClr val="E27C8A"/>
            </a:solidFill>
            <a:ln w="6350">
              <a:noFill/>
              <a:round/>
              <a:headEnd/>
              <a:tailEnd/>
            </a:ln>
            <a:effectLst>
              <a:outerShdw blurRad="50800" dist="38100" dir="2700000" algn="tl" rotWithShape="0">
                <a:prstClr val="black">
                  <a:alpha val="40000"/>
                </a:prstClr>
              </a:outerShdw>
            </a:effectLst>
          </p:spPr>
          <p:txBody>
            <a:bodyPr anchor="ctr"/>
            <a:lstStyle/>
            <a:p>
              <a:pPr fontAlgn="auto">
                <a:spcBef>
                  <a:spcPts val="0"/>
                </a:spcBef>
                <a:spcAft>
                  <a:spcPts val="0"/>
                </a:spcAft>
                <a:defRPr/>
              </a:pPr>
              <a:endParaRPr lang="en-GB" sz="1200" kern="0" dirty="0">
                <a:solidFill>
                  <a:srgbClr val="CCECFF"/>
                </a:solidFill>
                <a:latin typeface="+mn-lt"/>
                <a:cs typeface="Calibri" pitchFamily="34" charset="0"/>
                <a:sym typeface="Calibri"/>
              </a:endParaRPr>
            </a:p>
          </p:txBody>
        </p:sp>
        <p:sp>
          <p:nvSpPr>
            <p:cNvPr id="15" name="Chevron 36"/>
            <p:cNvSpPr>
              <a:spLocks noChangeArrowheads="1"/>
            </p:cNvSpPr>
            <p:nvPr>
              <p:custDataLst>
                <p:tags r:id="rId8"/>
              </p:custDataLst>
            </p:nvPr>
          </p:nvSpPr>
          <p:spPr bwMode="auto">
            <a:xfrm>
              <a:off x="2119160" y="1497013"/>
              <a:ext cx="2493876" cy="984250"/>
            </a:xfrm>
            <a:prstGeom prst="chevron">
              <a:avLst>
                <a:gd name="adj" fmla="val 24613"/>
              </a:avLst>
            </a:prstGeom>
            <a:solidFill>
              <a:srgbClr val="002060"/>
            </a:solidFill>
            <a:ln w="6350">
              <a:noFill/>
              <a:round/>
              <a:headEnd/>
              <a:tailEnd/>
            </a:ln>
            <a:effectLst>
              <a:outerShdw blurRad="50800" dist="38100" dir="2700000" algn="tl" rotWithShape="0">
                <a:prstClr val="black">
                  <a:alpha val="40000"/>
                </a:prstClr>
              </a:outerShdw>
            </a:effectLst>
          </p:spPr>
          <p:txBody>
            <a:bodyPr anchor="ctr"/>
            <a:lstStyle/>
            <a:p>
              <a:pPr>
                <a:defRPr/>
              </a:pPr>
              <a:endParaRPr lang="en-GB" sz="1200" dirty="0">
                <a:solidFill>
                  <a:srgbClr val="06478E"/>
                </a:solidFill>
                <a:latin typeface="+mn-lt"/>
              </a:endParaRPr>
            </a:p>
          </p:txBody>
        </p:sp>
        <p:sp>
          <p:nvSpPr>
            <p:cNvPr id="16" name="Freeform 7"/>
            <p:cNvSpPr>
              <a:spLocks/>
            </p:cNvSpPr>
            <p:nvPr>
              <p:custDataLst>
                <p:tags r:id="rId9"/>
              </p:custDataLst>
            </p:nvPr>
          </p:nvSpPr>
          <p:spPr bwMode="auto">
            <a:xfrm>
              <a:off x="2484205" y="2873375"/>
              <a:ext cx="1362567" cy="1998663"/>
            </a:xfrm>
            <a:custGeom>
              <a:avLst/>
              <a:gdLst>
                <a:gd name="T0" fmla="*/ 966 w 966"/>
                <a:gd name="T1" fmla="*/ 882 h 1390"/>
                <a:gd name="T2" fmla="*/ 757 w 966"/>
                <a:gd name="T3" fmla="*/ 229 h 1390"/>
                <a:gd name="T4" fmla="*/ 856 w 966"/>
                <a:gd name="T5" fmla="*/ 243 h 1390"/>
                <a:gd name="T6" fmla="*/ 453 w 966"/>
                <a:gd name="T7" fmla="*/ 0 h 1390"/>
                <a:gd name="T8" fmla="*/ 0 w 966"/>
                <a:gd name="T9" fmla="*/ 136 h 1390"/>
                <a:gd name="T10" fmla="*/ 79 w 966"/>
                <a:gd name="T11" fmla="*/ 150 h 1390"/>
                <a:gd name="T12" fmla="*/ 528 w 966"/>
                <a:gd name="T13" fmla="*/ 1390 h 1390"/>
                <a:gd name="T14" fmla="*/ 627 w 966"/>
                <a:gd name="T15" fmla="*/ 1048 h 1390"/>
                <a:gd name="T16" fmla="*/ 966 w 966"/>
                <a:gd name="T17" fmla="*/ 882 h 13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6"/>
                <a:gd name="T28" fmla="*/ 0 h 1390"/>
                <a:gd name="T29" fmla="*/ 966 w 966"/>
                <a:gd name="T30" fmla="*/ 1390 h 13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6" h="1390">
                  <a:moveTo>
                    <a:pt x="966" y="882"/>
                  </a:moveTo>
                  <a:cubicBezTo>
                    <a:pt x="709" y="696"/>
                    <a:pt x="703" y="360"/>
                    <a:pt x="757" y="229"/>
                  </a:cubicBezTo>
                  <a:lnTo>
                    <a:pt x="856" y="243"/>
                  </a:lnTo>
                  <a:lnTo>
                    <a:pt x="453" y="0"/>
                  </a:lnTo>
                  <a:lnTo>
                    <a:pt x="0" y="136"/>
                  </a:lnTo>
                  <a:lnTo>
                    <a:pt x="79" y="150"/>
                  </a:lnTo>
                  <a:cubicBezTo>
                    <a:pt x="25" y="417"/>
                    <a:pt x="15" y="970"/>
                    <a:pt x="528" y="1390"/>
                  </a:cubicBezTo>
                  <a:lnTo>
                    <a:pt x="627" y="1048"/>
                  </a:lnTo>
                  <a:lnTo>
                    <a:pt x="966" y="882"/>
                  </a:lnTo>
                  <a:close/>
                </a:path>
              </a:pathLst>
            </a:custGeom>
            <a:solidFill>
              <a:srgbClr val="CC3300"/>
            </a:solidFill>
            <a:ln w="9525">
              <a:solidFill>
                <a:srgbClr val="CC3300"/>
              </a:solidFill>
              <a:round/>
              <a:headEnd/>
              <a:tailEnd/>
            </a:ln>
            <a:effectLst>
              <a:outerShdw blurRad="50800" dist="38100" dir="2700000" algn="tl" rotWithShape="0">
                <a:prstClr val="black">
                  <a:alpha val="40000"/>
                </a:prstClr>
              </a:outerShdw>
            </a:effectLst>
          </p:spPr>
          <p:txBody>
            <a:bodyPr wrap="none" anchor="ctr"/>
            <a:lstStyle/>
            <a:p>
              <a:pPr>
                <a:defRPr/>
              </a:pPr>
              <a:endParaRPr lang="en-GB" sz="1200" dirty="0">
                <a:latin typeface="+mn-lt"/>
                <a:cs typeface="Calibri" pitchFamily="34" charset="0"/>
                <a:sym typeface="Calibri"/>
              </a:endParaRPr>
            </a:p>
          </p:txBody>
        </p:sp>
        <p:sp>
          <p:nvSpPr>
            <p:cNvPr id="17" name="Freeform 8"/>
            <p:cNvSpPr>
              <a:spLocks/>
            </p:cNvSpPr>
            <p:nvPr>
              <p:custDataLst>
                <p:tags r:id="rId10"/>
              </p:custDataLst>
            </p:nvPr>
          </p:nvSpPr>
          <p:spPr bwMode="auto">
            <a:xfrm>
              <a:off x="3276395" y="4159250"/>
              <a:ext cx="2294470" cy="1497013"/>
            </a:xfrm>
            <a:custGeom>
              <a:avLst/>
              <a:gdLst>
                <a:gd name="T0" fmla="*/ 1804295 w 1626"/>
                <a:gd name="T1" fmla="*/ 90589 h 1041"/>
                <a:gd name="T2" fmla="*/ 787046 w 1626"/>
                <a:gd name="T3" fmla="*/ 97779 h 1041"/>
                <a:gd name="T4" fmla="*/ 866373 w 1626"/>
                <a:gd name="T5" fmla="*/ 0 h 1041"/>
                <a:gd name="T6" fmla="*/ 203761 w 1626"/>
                <a:gd name="T7" fmla="*/ 301963 h 1041"/>
                <a:gd name="T8" fmla="*/ 0 w 1626"/>
                <a:gd name="T9" fmla="*/ 956217 h 1041"/>
                <a:gd name="T10" fmla="*/ 111991 w 1626"/>
                <a:gd name="T11" fmla="*/ 839745 h 1041"/>
                <a:gd name="T12" fmla="*/ 2529123 w 1626"/>
                <a:gd name="T13" fmla="*/ 787980 h 1041"/>
                <a:gd name="T14" fmla="*/ 2018943 w 1626"/>
                <a:gd name="T15" fmla="*/ 606802 h 1041"/>
                <a:gd name="T16" fmla="*/ 1804295 w 1626"/>
                <a:gd name="T17" fmla="*/ 90589 h 10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26"/>
                <a:gd name="T28" fmla="*/ 0 h 1041"/>
                <a:gd name="T29" fmla="*/ 1626 w 1626"/>
                <a:gd name="T30" fmla="*/ 1041 h 10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26" h="1041">
                  <a:moveTo>
                    <a:pt x="1160" y="63"/>
                  </a:moveTo>
                  <a:cubicBezTo>
                    <a:pt x="884" y="249"/>
                    <a:pt x="591" y="132"/>
                    <a:pt x="506" y="68"/>
                  </a:cubicBezTo>
                  <a:lnTo>
                    <a:pt x="557" y="0"/>
                  </a:lnTo>
                  <a:lnTo>
                    <a:pt x="131" y="210"/>
                  </a:lnTo>
                  <a:lnTo>
                    <a:pt x="0" y="665"/>
                  </a:lnTo>
                  <a:lnTo>
                    <a:pt x="72" y="584"/>
                  </a:lnTo>
                  <a:cubicBezTo>
                    <a:pt x="359" y="794"/>
                    <a:pt x="999" y="1041"/>
                    <a:pt x="1626" y="548"/>
                  </a:cubicBezTo>
                  <a:lnTo>
                    <a:pt x="1298" y="422"/>
                  </a:lnTo>
                  <a:lnTo>
                    <a:pt x="1160" y="63"/>
                  </a:lnTo>
                  <a:close/>
                </a:path>
              </a:pathLst>
            </a:custGeom>
            <a:solidFill>
              <a:srgbClr val="FF9900"/>
            </a:solidFill>
            <a:ln w="9525">
              <a:solidFill>
                <a:srgbClr val="FFC000"/>
              </a:solidFill>
              <a:round/>
              <a:headEnd/>
              <a:tailEnd/>
            </a:ln>
            <a:effectLst>
              <a:outerShdw blurRad="50800" dist="38100" dir="2700000" algn="tl" rotWithShape="0">
                <a:prstClr val="black">
                  <a:alpha val="40000"/>
                </a:prstClr>
              </a:outerShdw>
            </a:effectLst>
          </p:spPr>
          <p:txBody>
            <a:bodyPr wrap="none" anchor="ctr"/>
            <a:lstStyle/>
            <a:p>
              <a:pPr>
                <a:defRPr/>
              </a:pPr>
              <a:endParaRPr lang="en-GB" dirty="0">
                <a:latin typeface="+mn-lt"/>
              </a:endParaRPr>
            </a:p>
          </p:txBody>
        </p:sp>
        <p:sp>
          <p:nvSpPr>
            <p:cNvPr id="18" name="Freeform 9"/>
            <p:cNvSpPr>
              <a:spLocks/>
            </p:cNvSpPr>
            <p:nvPr>
              <p:custDataLst>
                <p:tags r:id="rId11"/>
              </p:custDataLst>
            </p:nvPr>
          </p:nvSpPr>
          <p:spPr bwMode="auto">
            <a:xfrm>
              <a:off x="4967361" y="3017838"/>
              <a:ext cx="1423061" cy="1911350"/>
            </a:xfrm>
            <a:custGeom>
              <a:avLst/>
              <a:gdLst>
                <a:gd name="T0" fmla="*/ 278 w 1008"/>
                <a:gd name="T1" fmla="*/ 164 h 1330"/>
                <a:gd name="T2" fmla="*/ 64 w 1008"/>
                <a:gd name="T3" fmla="*/ 776 h 1330"/>
                <a:gd name="T4" fmla="*/ 0 w 1008"/>
                <a:gd name="T5" fmla="*/ 720 h 1330"/>
                <a:gd name="T6" fmla="*/ 166 w 1008"/>
                <a:gd name="T7" fmla="*/ 1158 h 1330"/>
                <a:gd name="T8" fmla="*/ 608 w 1008"/>
                <a:gd name="T9" fmla="*/ 1330 h 1330"/>
                <a:gd name="T10" fmla="*/ 532 w 1008"/>
                <a:gd name="T11" fmla="*/ 1258 h 1330"/>
                <a:gd name="T12" fmla="*/ 928 w 1008"/>
                <a:gd name="T13" fmla="*/ 0 h 1330"/>
                <a:gd name="T14" fmla="*/ 638 w 1008"/>
                <a:gd name="T15" fmla="*/ 228 h 1330"/>
                <a:gd name="T16" fmla="*/ 278 w 1008"/>
                <a:gd name="T17" fmla="*/ 164 h 13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8"/>
                <a:gd name="T28" fmla="*/ 0 h 1330"/>
                <a:gd name="T29" fmla="*/ 1008 w 1008"/>
                <a:gd name="T30" fmla="*/ 1330 h 13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8" h="1330">
                  <a:moveTo>
                    <a:pt x="278" y="164"/>
                  </a:moveTo>
                  <a:cubicBezTo>
                    <a:pt x="354" y="442"/>
                    <a:pt x="196" y="676"/>
                    <a:pt x="64" y="776"/>
                  </a:cubicBezTo>
                  <a:lnTo>
                    <a:pt x="0" y="720"/>
                  </a:lnTo>
                  <a:lnTo>
                    <a:pt x="166" y="1158"/>
                  </a:lnTo>
                  <a:lnTo>
                    <a:pt x="608" y="1330"/>
                  </a:lnTo>
                  <a:lnTo>
                    <a:pt x="532" y="1258"/>
                  </a:lnTo>
                  <a:cubicBezTo>
                    <a:pt x="1008" y="834"/>
                    <a:pt x="1004" y="244"/>
                    <a:pt x="928" y="0"/>
                  </a:cubicBezTo>
                  <a:lnTo>
                    <a:pt x="638" y="228"/>
                  </a:lnTo>
                  <a:lnTo>
                    <a:pt x="278" y="164"/>
                  </a:lnTo>
                  <a:close/>
                </a:path>
              </a:pathLst>
            </a:custGeom>
            <a:solidFill>
              <a:srgbClr val="929ACE"/>
            </a:solidFill>
            <a:ln w="9525">
              <a:solidFill>
                <a:srgbClr val="929ACE"/>
              </a:solidFill>
              <a:round/>
              <a:headEnd/>
              <a:tailEnd/>
            </a:ln>
            <a:effectLst>
              <a:outerShdw blurRad="50800" dist="38100" dir="2700000" algn="tl" rotWithShape="0">
                <a:prstClr val="black">
                  <a:alpha val="40000"/>
                </a:prstClr>
              </a:outerShdw>
            </a:effectLst>
          </p:spPr>
          <p:txBody>
            <a:bodyPr wrap="none" anchor="ctr"/>
            <a:lstStyle/>
            <a:p>
              <a:pPr>
                <a:defRPr/>
              </a:pPr>
              <a:endParaRPr lang="en-GB" sz="1200" dirty="0">
                <a:latin typeface="+mn-lt"/>
                <a:cs typeface="Calibri" pitchFamily="34" charset="0"/>
                <a:sym typeface="Calibri"/>
              </a:endParaRPr>
            </a:p>
          </p:txBody>
        </p:sp>
        <p:sp>
          <p:nvSpPr>
            <p:cNvPr id="19" name="Rectangle 10"/>
            <p:cNvSpPr>
              <a:spLocks noChangeArrowheads="1"/>
            </p:cNvSpPr>
            <p:nvPr>
              <p:custDataLst>
                <p:tags r:id="rId12"/>
              </p:custDataLst>
            </p:nvPr>
          </p:nvSpPr>
          <p:spPr bwMode="auto">
            <a:xfrm>
              <a:off x="5153005" y="3735388"/>
              <a:ext cx="982316" cy="693708"/>
            </a:xfrm>
            <a:prstGeom prst="rect">
              <a:avLst/>
            </a:prstGeom>
            <a:noFill/>
            <a:ln w="9525">
              <a:noFill/>
              <a:miter lim="800000"/>
              <a:headEnd/>
              <a:tailEnd/>
            </a:ln>
          </p:spPr>
          <p:txBody>
            <a:bodyPr lIns="92075" tIns="46038" rIns="92075" bIns="46038">
              <a:spAutoFit/>
            </a:bodyPr>
            <a:lstStyle/>
            <a:p>
              <a:pPr algn="ctr" eaLnBrk="0" hangingPunct="0">
                <a:tabLst>
                  <a:tab pos="6464300" algn="r"/>
                </a:tabLst>
              </a:pPr>
              <a:r>
                <a:rPr lang="en-GB" sz="1400" b="1" dirty="0">
                  <a:solidFill>
                    <a:schemeClr val="bg1"/>
                  </a:solidFill>
                  <a:latin typeface="+mn-lt"/>
                  <a:sym typeface="Calibri" pitchFamily="34" charset="0"/>
                </a:rPr>
                <a:t> Common Support Activities</a:t>
              </a:r>
            </a:p>
          </p:txBody>
        </p:sp>
        <p:sp>
          <p:nvSpPr>
            <p:cNvPr id="20" name="Rectangle 12"/>
            <p:cNvSpPr>
              <a:spLocks noChangeArrowheads="1"/>
            </p:cNvSpPr>
            <p:nvPr>
              <p:custDataLst>
                <p:tags r:id="rId13"/>
              </p:custDataLst>
            </p:nvPr>
          </p:nvSpPr>
          <p:spPr bwMode="auto">
            <a:xfrm>
              <a:off x="4815911" y="2083041"/>
              <a:ext cx="1032746" cy="491552"/>
            </a:xfrm>
            <a:prstGeom prst="rect">
              <a:avLst/>
            </a:prstGeom>
            <a:noFill/>
            <a:ln w="9525">
              <a:noFill/>
              <a:miter lim="800000"/>
              <a:headEnd/>
              <a:tailEnd/>
            </a:ln>
          </p:spPr>
          <p:txBody>
            <a:bodyPr lIns="92075" tIns="46038" rIns="92075" bIns="46038">
              <a:spAutoFit/>
            </a:bodyPr>
            <a:lstStyle/>
            <a:p>
              <a:pPr algn="ctr" eaLnBrk="0" hangingPunct="0">
                <a:tabLst>
                  <a:tab pos="6464300" algn="r"/>
                </a:tabLst>
              </a:pPr>
              <a:r>
                <a:rPr lang="en-GB" sz="1400" b="1" dirty="0">
                  <a:solidFill>
                    <a:schemeClr val="bg1"/>
                  </a:solidFill>
                  <a:latin typeface="+mn-lt"/>
                  <a:sym typeface="Calibri" pitchFamily="34" charset="0"/>
                </a:rPr>
                <a:t>Peer Learning</a:t>
              </a:r>
            </a:p>
          </p:txBody>
        </p:sp>
        <p:sp>
          <p:nvSpPr>
            <p:cNvPr id="21" name="Rectangle 13"/>
            <p:cNvSpPr>
              <a:spLocks noChangeArrowheads="1"/>
            </p:cNvSpPr>
            <p:nvPr>
              <p:custDataLst>
                <p:tags r:id="rId14"/>
              </p:custDataLst>
            </p:nvPr>
          </p:nvSpPr>
          <p:spPr bwMode="auto">
            <a:xfrm>
              <a:off x="3492447" y="4741863"/>
              <a:ext cx="1649195" cy="491552"/>
            </a:xfrm>
            <a:prstGeom prst="rect">
              <a:avLst/>
            </a:prstGeom>
            <a:noFill/>
            <a:ln w="9525">
              <a:noFill/>
              <a:miter lim="800000"/>
              <a:headEnd/>
              <a:tailEnd/>
            </a:ln>
          </p:spPr>
          <p:txBody>
            <a:bodyPr lIns="92075" tIns="46038" rIns="92075" bIns="46038">
              <a:spAutoFit/>
            </a:bodyPr>
            <a:lstStyle/>
            <a:p>
              <a:pPr algn="ctr" eaLnBrk="0" hangingPunct="0">
                <a:tabLst>
                  <a:tab pos="6464300" algn="r"/>
                </a:tabLst>
              </a:pPr>
              <a:r>
                <a:rPr lang="en-GB" sz="1400" b="1" dirty="0">
                  <a:solidFill>
                    <a:schemeClr val="bg1"/>
                  </a:solidFill>
                  <a:latin typeface="+mn-lt"/>
                  <a:sym typeface="Calibri" pitchFamily="34" charset="0"/>
                </a:rPr>
                <a:t>Tailoring Support Activities</a:t>
              </a:r>
            </a:p>
          </p:txBody>
        </p:sp>
        <p:sp>
          <p:nvSpPr>
            <p:cNvPr id="22" name="Rectangle 14"/>
            <p:cNvSpPr>
              <a:spLocks noChangeArrowheads="1"/>
            </p:cNvSpPr>
            <p:nvPr>
              <p:custDataLst>
                <p:tags r:id="rId15"/>
              </p:custDataLst>
            </p:nvPr>
          </p:nvSpPr>
          <p:spPr bwMode="auto">
            <a:xfrm>
              <a:off x="2505993" y="3541713"/>
              <a:ext cx="1163799" cy="693708"/>
            </a:xfrm>
            <a:prstGeom prst="rect">
              <a:avLst/>
            </a:prstGeom>
            <a:noFill/>
            <a:ln w="9525">
              <a:noFill/>
              <a:miter lim="800000"/>
              <a:headEnd/>
              <a:tailEnd/>
            </a:ln>
          </p:spPr>
          <p:txBody>
            <a:bodyPr lIns="92075" tIns="46038" rIns="92075" bIns="46038">
              <a:spAutoFit/>
            </a:bodyPr>
            <a:lstStyle/>
            <a:p>
              <a:pPr algn="ctr" eaLnBrk="0" hangingPunct="0">
                <a:tabLst>
                  <a:tab pos="6464300" algn="r"/>
                </a:tabLst>
              </a:pPr>
              <a:r>
                <a:rPr lang="en-GB" sz="1400" b="1" dirty="0">
                  <a:solidFill>
                    <a:schemeClr val="bg1"/>
                  </a:solidFill>
                  <a:latin typeface="+mn-lt"/>
                  <a:sym typeface="Calibri" pitchFamily="34" charset="0"/>
                </a:rPr>
                <a:t>Assessing  activities &amp; findings </a:t>
              </a:r>
            </a:p>
          </p:txBody>
        </p:sp>
        <p:sp>
          <p:nvSpPr>
            <p:cNvPr id="23" name="Rectangle 11"/>
            <p:cNvSpPr>
              <a:spLocks noChangeArrowheads="1"/>
            </p:cNvSpPr>
            <p:nvPr>
              <p:custDataLst>
                <p:tags r:id="rId16"/>
              </p:custDataLst>
            </p:nvPr>
          </p:nvSpPr>
          <p:spPr bwMode="auto">
            <a:xfrm>
              <a:off x="2931367" y="1862284"/>
              <a:ext cx="1233656" cy="289397"/>
            </a:xfrm>
            <a:prstGeom prst="rect">
              <a:avLst/>
            </a:prstGeom>
            <a:noFill/>
            <a:ln w="9525">
              <a:noFill/>
              <a:miter lim="800000"/>
              <a:headEnd/>
              <a:tailEnd/>
            </a:ln>
          </p:spPr>
          <p:txBody>
            <a:bodyPr wrap="none" lIns="92075" tIns="46038" rIns="92075" bIns="46038">
              <a:spAutoFit/>
            </a:bodyPr>
            <a:lstStyle/>
            <a:p>
              <a:pPr algn="ctr" eaLnBrk="0" hangingPunct="0">
                <a:tabLst>
                  <a:tab pos="6464300" algn="r"/>
                </a:tabLst>
                <a:defRPr/>
              </a:pPr>
              <a:r>
                <a:rPr lang="en-GB" sz="1400" b="1" dirty="0">
                  <a:solidFill>
                    <a:schemeClr val="bg1"/>
                  </a:solidFill>
                  <a:latin typeface="+mn-lt"/>
                  <a:cs typeface="Calibri"/>
                  <a:sym typeface="Calibri"/>
                </a:rPr>
                <a:t> Landscaping </a:t>
              </a:r>
            </a:p>
          </p:txBody>
        </p:sp>
      </p:grpSp>
      <p:sp>
        <p:nvSpPr>
          <p:cNvPr id="26" name="Oval 44"/>
          <p:cNvSpPr>
            <a:spLocks noGrp="1"/>
          </p:cNvSpPr>
          <p:nvPr>
            <p:custDataLst>
              <p:tags r:id="rId1"/>
            </p:custDataLst>
          </p:nvPr>
        </p:nvSpPr>
        <p:spPr bwMode="auto">
          <a:xfrm>
            <a:off x="3045005" y="2229311"/>
            <a:ext cx="239712" cy="239712"/>
          </a:xfrm>
          <a:prstGeom prst="ellipse">
            <a:avLst/>
          </a:prstGeom>
          <a:solidFill>
            <a:srgbClr val="FF5C1F"/>
          </a:solidFill>
          <a:ln>
            <a:solidFill>
              <a:srgbClr val="FF5C1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lvl1pPr marL="263525" indent="-263525" algn="l" rtl="0" eaLnBrk="1" fontAlgn="base" hangingPunct="1">
              <a:spcBef>
                <a:spcPts val="300"/>
              </a:spcBef>
              <a:spcAft>
                <a:spcPts val="300"/>
              </a:spcAft>
              <a:buClr>
                <a:schemeClr val="accent2"/>
              </a:buClr>
              <a:buSzPct val="120000"/>
              <a:buFont typeface="Wingdings" pitchFamily="2" charset="2"/>
              <a:buChar char="§"/>
              <a:defRPr sz="1400" kern="1200">
                <a:solidFill>
                  <a:schemeClr val="tx1">
                    <a:lumMod val="85000"/>
                    <a:lumOff val="15000"/>
                  </a:schemeClr>
                </a:solidFill>
                <a:latin typeface="Calibri" pitchFamily="34" charset="0"/>
                <a:ea typeface="+mn-ea"/>
                <a:cs typeface="Calibri" pitchFamily="34" charset="0"/>
              </a:defRPr>
            </a:lvl1pPr>
            <a:lvl2pPr marL="538163" indent="-266700" algn="l" rtl="0" eaLnBrk="1" fontAlgn="base" hangingPunct="1">
              <a:spcBef>
                <a:spcPts val="300"/>
              </a:spcBef>
              <a:spcAft>
                <a:spcPts val="300"/>
              </a:spcAft>
              <a:buClr>
                <a:schemeClr val="tx2"/>
              </a:buClr>
              <a:buFont typeface="Arial" charset="0"/>
              <a:buChar char="–"/>
              <a:defRPr sz="1200" kern="1200">
                <a:solidFill>
                  <a:schemeClr val="tx1">
                    <a:lumMod val="85000"/>
                    <a:lumOff val="15000"/>
                  </a:schemeClr>
                </a:solidFill>
                <a:latin typeface="Calibri" pitchFamily="34" charset="0"/>
                <a:ea typeface="+mn-ea"/>
                <a:cs typeface="Calibri" pitchFamily="34" charset="0"/>
              </a:defRPr>
            </a:lvl2pPr>
            <a:lvl3pPr marL="712788" indent="-180975" algn="l" rtl="0" eaLnBrk="1" fontAlgn="base" hangingPunct="1">
              <a:spcBef>
                <a:spcPts val="300"/>
              </a:spcBef>
              <a:spcAft>
                <a:spcPts val="300"/>
              </a:spcAft>
              <a:buFont typeface="Arial" charset="0"/>
              <a:buChar char="•"/>
              <a:defRPr sz="1100" kern="1200">
                <a:solidFill>
                  <a:schemeClr val="tx1">
                    <a:lumMod val="85000"/>
                    <a:lumOff val="15000"/>
                  </a:schemeClr>
                </a:solidFill>
                <a:latin typeface="Calibri" pitchFamily="34" charset="0"/>
                <a:ea typeface="+mn-ea"/>
                <a:cs typeface="Calibri" pitchFamily="34" charset="0"/>
              </a:defRPr>
            </a:lvl3pPr>
            <a:lvl4pPr marL="893763" indent="-180975" algn="l" rtl="0" eaLnBrk="1" fontAlgn="base" hangingPunct="1">
              <a:spcBef>
                <a:spcPts val="300"/>
              </a:spcBef>
              <a:spcAft>
                <a:spcPts val="300"/>
              </a:spcAft>
              <a:buFont typeface="Arial" charset="0"/>
              <a:buChar char="–"/>
              <a:defRPr sz="1000" kern="1200">
                <a:solidFill>
                  <a:schemeClr val="tx1">
                    <a:lumMod val="85000"/>
                    <a:lumOff val="15000"/>
                  </a:schemeClr>
                </a:solidFill>
                <a:latin typeface="Calibri" pitchFamily="34" charset="0"/>
                <a:ea typeface="+mn-ea"/>
                <a:cs typeface="Calibri" pitchFamily="34" charset="0"/>
              </a:defRPr>
            </a:lvl4pPr>
            <a:lvl5pPr marL="1165225" indent="-271463" algn="l" rtl="0" eaLnBrk="1" fontAlgn="base" hangingPunct="1">
              <a:spcBef>
                <a:spcPts val="300"/>
              </a:spcBef>
              <a:spcAft>
                <a:spcPts val="300"/>
              </a:spcAft>
              <a:buFont typeface="Arial" charset="0"/>
              <a:buChar char="»"/>
              <a:defRPr sz="1000" kern="1200">
                <a:solidFill>
                  <a:schemeClr val="tx1">
                    <a:lumMod val="85000"/>
                    <a:lumOff val="15000"/>
                  </a:schemeClr>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Font typeface="Arial" charset="0"/>
              <a:buNone/>
              <a:defRPr/>
            </a:pPr>
            <a:r>
              <a:rPr lang="en-GB" sz="1050" b="1" dirty="0">
                <a:solidFill>
                  <a:schemeClr val="bg1"/>
                </a:solidFill>
              </a:rPr>
              <a:t>1</a:t>
            </a:r>
          </a:p>
        </p:txBody>
      </p:sp>
      <p:sp>
        <p:nvSpPr>
          <p:cNvPr id="27" name="Oval 44"/>
          <p:cNvSpPr>
            <a:spLocks noGrp="1"/>
          </p:cNvSpPr>
          <p:nvPr>
            <p:custDataLst>
              <p:tags r:id="rId2"/>
            </p:custDataLst>
          </p:nvPr>
        </p:nvSpPr>
        <p:spPr bwMode="auto">
          <a:xfrm>
            <a:off x="4762179" y="2497742"/>
            <a:ext cx="239713" cy="239712"/>
          </a:xfrm>
          <a:prstGeom prst="ellipse">
            <a:avLst/>
          </a:prstGeom>
          <a:solidFill>
            <a:srgbClr val="FF5C1F"/>
          </a:solidFill>
          <a:ln>
            <a:solidFill>
              <a:srgbClr val="FF5C1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lvl1pPr marL="263525" indent="-263525" algn="l" rtl="0" eaLnBrk="1" fontAlgn="base" hangingPunct="1">
              <a:spcBef>
                <a:spcPts val="300"/>
              </a:spcBef>
              <a:spcAft>
                <a:spcPts val="300"/>
              </a:spcAft>
              <a:buClr>
                <a:schemeClr val="accent2"/>
              </a:buClr>
              <a:buSzPct val="120000"/>
              <a:buFont typeface="Wingdings" pitchFamily="2" charset="2"/>
              <a:buChar char="§"/>
              <a:defRPr sz="1400" kern="1200">
                <a:solidFill>
                  <a:schemeClr val="tx1">
                    <a:lumMod val="85000"/>
                    <a:lumOff val="15000"/>
                  </a:schemeClr>
                </a:solidFill>
                <a:latin typeface="Calibri" pitchFamily="34" charset="0"/>
                <a:ea typeface="+mn-ea"/>
                <a:cs typeface="Calibri" pitchFamily="34" charset="0"/>
              </a:defRPr>
            </a:lvl1pPr>
            <a:lvl2pPr marL="538163" indent="-266700" algn="l" rtl="0" eaLnBrk="1" fontAlgn="base" hangingPunct="1">
              <a:spcBef>
                <a:spcPts val="300"/>
              </a:spcBef>
              <a:spcAft>
                <a:spcPts val="300"/>
              </a:spcAft>
              <a:buClr>
                <a:schemeClr val="tx2"/>
              </a:buClr>
              <a:buFont typeface="Arial" charset="0"/>
              <a:buChar char="–"/>
              <a:defRPr sz="1200" kern="1200">
                <a:solidFill>
                  <a:schemeClr val="tx1">
                    <a:lumMod val="85000"/>
                    <a:lumOff val="15000"/>
                  </a:schemeClr>
                </a:solidFill>
                <a:latin typeface="Calibri" pitchFamily="34" charset="0"/>
                <a:ea typeface="+mn-ea"/>
                <a:cs typeface="Calibri" pitchFamily="34" charset="0"/>
              </a:defRPr>
            </a:lvl2pPr>
            <a:lvl3pPr marL="712788" indent="-180975" algn="l" rtl="0" eaLnBrk="1" fontAlgn="base" hangingPunct="1">
              <a:spcBef>
                <a:spcPts val="300"/>
              </a:spcBef>
              <a:spcAft>
                <a:spcPts val="300"/>
              </a:spcAft>
              <a:buFont typeface="Arial" charset="0"/>
              <a:buChar char="•"/>
              <a:defRPr sz="1100" kern="1200">
                <a:solidFill>
                  <a:schemeClr val="tx1">
                    <a:lumMod val="85000"/>
                    <a:lumOff val="15000"/>
                  </a:schemeClr>
                </a:solidFill>
                <a:latin typeface="Calibri" pitchFamily="34" charset="0"/>
                <a:ea typeface="+mn-ea"/>
                <a:cs typeface="Calibri" pitchFamily="34" charset="0"/>
              </a:defRPr>
            </a:lvl3pPr>
            <a:lvl4pPr marL="893763" indent="-180975" algn="l" rtl="0" eaLnBrk="1" fontAlgn="base" hangingPunct="1">
              <a:spcBef>
                <a:spcPts val="300"/>
              </a:spcBef>
              <a:spcAft>
                <a:spcPts val="300"/>
              </a:spcAft>
              <a:buFont typeface="Arial" charset="0"/>
              <a:buChar char="–"/>
              <a:defRPr sz="1000" kern="1200">
                <a:solidFill>
                  <a:schemeClr val="tx1">
                    <a:lumMod val="85000"/>
                    <a:lumOff val="15000"/>
                  </a:schemeClr>
                </a:solidFill>
                <a:latin typeface="Calibri" pitchFamily="34" charset="0"/>
                <a:ea typeface="+mn-ea"/>
                <a:cs typeface="Calibri" pitchFamily="34" charset="0"/>
              </a:defRPr>
            </a:lvl4pPr>
            <a:lvl5pPr marL="1165225" indent="-271463" algn="l" rtl="0" eaLnBrk="1" fontAlgn="base" hangingPunct="1">
              <a:spcBef>
                <a:spcPts val="300"/>
              </a:spcBef>
              <a:spcAft>
                <a:spcPts val="300"/>
              </a:spcAft>
              <a:buFont typeface="Arial" charset="0"/>
              <a:buChar char="»"/>
              <a:defRPr sz="1000" kern="1200">
                <a:solidFill>
                  <a:schemeClr val="tx1">
                    <a:lumMod val="85000"/>
                    <a:lumOff val="15000"/>
                  </a:schemeClr>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Font typeface="Arial" charset="0"/>
              <a:buNone/>
              <a:defRPr/>
            </a:pPr>
            <a:r>
              <a:rPr lang="en-GB" sz="1050" b="1" dirty="0">
                <a:solidFill>
                  <a:schemeClr val="bg1"/>
                </a:solidFill>
              </a:rPr>
              <a:t>2</a:t>
            </a:r>
          </a:p>
        </p:txBody>
      </p:sp>
      <p:sp>
        <p:nvSpPr>
          <p:cNvPr id="28" name="Oval 44"/>
          <p:cNvSpPr>
            <a:spLocks noGrp="1"/>
          </p:cNvSpPr>
          <p:nvPr>
            <p:custDataLst>
              <p:tags r:id="rId3"/>
            </p:custDataLst>
          </p:nvPr>
        </p:nvSpPr>
        <p:spPr bwMode="auto">
          <a:xfrm>
            <a:off x="5705838" y="4285218"/>
            <a:ext cx="239713" cy="239712"/>
          </a:xfrm>
          <a:prstGeom prst="ellipse">
            <a:avLst/>
          </a:prstGeom>
          <a:solidFill>
            <a:srgbClr val="FF5C1F"/>
          </a:solidFill>
          <a:ln>
            <a:solidFill>
              <a:srgbClr val="FF5C1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lvl1pPr marL="263525" indent="-263525" algn="l" rtl="0" eaLnBrk="1" fontAlgn="base" hangingPunct="1">
              <a:spcBef>
                <a:spcPts val="300"/>
              </a:spcBef>
              <a:spcAft>
                <a:spcPts val="300"/>
              </a:spcAft>
              <a:buClr>
                <a:schemeClr val="accent2"/>
              </a:buClr>
              <a:buSzPct val="120000"/>
              <a:buFont typeface="Wingdings" pitchFamily="2" charset="2"/>
              <a:buChar char="§"/>
              <a:defRPr sz="1400" kern="1200">
                <a:solidFill>
                  <a:schemeClr val="tx1">
                    <a:lumMod val="85000"/>
                    <a:lumOff val="15000"/>
                  </a:schemeClr>
                </a:solidFill>
                <a:latin typeface="Calibri" pitchFamily="34" charset="0"/>
                <a:ea typeface="+mn-ea"/>
                <a:cs typeface="Calibri" pitchFamily="34" charset="0"/>
              </a:defRPr>
            </a:lvl1pPr>
            <a:lvl2pPr marL="538163" indent="-266700" algn="l" rtl="0" eaLnBrk="1" fontAlgn="base" hangingPunct="1">
              <a:spcBef>
                <a:spcPts val="300"/>
              </a:spcBef>
              <a:spcAft>
                <a:spcPts val="300"/>
              </a:spcAft>
              <a:buClr>
                <a:schemeClr val="tx2"/>
              </a:buClr>
              <a:buFont typeface="Arial" charset="0"/>
              <a:buChar char="–"/>
              <a:defRPr sz="1200" kern="1200">
                <a:solidFill>
                  <a:schemeClr val="tx1">
                    <a:lumMod val="85000"/>
                    <a:lumOff val="15000"/>
                  </a:schemeClr>
                </a:solidFill>
                <a:latin typeface="Calibri" pitchFamily="34" charset="0"/>
                <a:ea typeface="+mn-ea"/>
                <a:cs typeface="Calibri" pitchFamily="34" charset="0"/>
              </a:defRPr>
            </a:lvl2pPr>
            <a:lvl3pPr marL="712788" indent="-180975" algn="l" rtl="0" eaLnBrk="1" fontAlgn="base" hangingPunct="1">
              <a:spcBef>
                <a:spcPts val="300"/>
              </a:spcBef>
              <a:spcAft>
                <a:spcPts val="300"/>
              </a:spcAft>
              <a:buFont typeface="Arial" charset="0"/>
              <a:buChar char="•"/>
              <a:defRPr sz="1100" kern="1200">
                <a:solidFill>
                  <a:schemeClr val="tx1">
                    <a:lumMod val="85000"/>
                    <a:lumOff val="15000"/>
                  </a:schemeClr>
                </a:solidFill>
                <a:latin typeface="Calibri" pitchFamily="34" charset="0"/>
                <a:ea typeface="+mn-ea"/>
                <a:cs typeface="Calibri" pitchFamily="34" charset="0"/>
              </a:defRPr>
            </a:lvl3pPr>
            <a:lvl4pPr marL="893763" indent="-180975" algn="l" rtl="0" eaLnBrk="1" fontAlgn="base" hangingPunct="1">
              <a:spcBef>
                <a:spcPts val="300"/>
              </a:spcBef>
              <a:spcAft>
                <a:spcPts val="300"/>
              </a:spcAft>
              <a:buFont typeface="Arial" charset="0"/>
              <a:buChar char="–"/>
              <a:defRPr sz="1000" kern="1200">
                <a:solidFill>
                  <a:schemeClr val="tx1">
                    <a:lumMod val="85000"/>
                    <a:lumOff val="15000"/>
                  </a:schemeClr>
                </a:solidFill>
                <a:latin typeface="Calibri" pitchFamily="34" charset="0"/>
                <a:ea typeface="+mn-ea"/>
                <a:cs typeface="Calibri" pitchFamily="34" charset="0"/>
              </a:defRPr>
            </a:lvl4pPr>
            <a:lvl5pPr marL="1165225" indent="-271463" algn="l" rtl="0" eaLnBrk="1" fontAlgn="base" hangingPunct="1">
              <a:spcBef>
                <a:spcPts val="300"/>
              </a:spcBef>
              <a:spcAft>
                <a:spcPts val="300"/>
              </a:spcAft>
              <a:buFont typeface="Arial" charset="0"/>
              <a:buChar char="»"/>
              <a:defRPr sz="1000" kern="1200">
                <a:solidFill>
                  <a:schemeClr val="tx1">
                    <a:lumMod val="85000"/>
                    <a:lumOff val="15000"/>
                  </a:schemeClr>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Font typeface="Arial" charset="0"/>
              <a:buNone/>
              <a:defRPr/>
            </a:pPr>
            <a:r>
              <a:rPr lang="en-GB" sz="1050" b="1" dirty="0">
                <a:solidFill>
                  <a:schemeClr val="bg1"/>
                </a:solidFill>
              </a:rPr>
              <a:t>3</a:t>
            </a:r>
          </a:p>
        </p:txBody>
      </p:sp>
      <p:sp>
        <p:nvSpPr>
          <p:cNvPr id="29" name="Oval 44"/>
          <p:cNvSpPr>
            <a:spLocks noGrp="1"/>
          </p:cNvSpPr>
          <p:nvPr>
            <p:custDataLst>
              <p:tags r:id="rId4"/>
            </p:custDataLst>
          </p:nvPr>
        </p:nvSpPr>
        <p:spPr bwMode="auto">
          <a:xfrm>
            <a:off x="3954298" y="5488708"/>
            <a:ext cx="239713" cy="239712"/>
          </a:xfrm>
          <a:prstGeom prst="ellipse">
            <a:avLst/>
          </a:prstGeom>
          <a:solidFill>
            <a:srgbClr val="FF5C1F"/>
          </a:solidFill>
          <a:ln>
            <a:solidFill>
              <a:srgbClr val="FF5C1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lvl1pPr marL="263525" indent="-263525" algn="l" rtl="0" eaLnBrk="1" fontAlgn="base" hangingPunct="1">
              <a:spcBef>
                <a:spcPts val="300"/>
              </a:spcBef>
              <a:spcAft>
                <a:spcPts val="300"/>
              </a:spcAft>
              <a:buClr>
                <a:schemeClr val="accent2"/>
              </a:buClr>
              <a:buSzPct val="120000"/>
              <a:buFont typeface="Wingdings" pitchFamily="2" charset="2"/>
              <a:buChar char="§"/>
              <a:defRPr sz="1400" kern="1200">
                <a:solidFill>
                  <a:schemeClr val="tx1">
                    <a:lumMod val="85000"/>
                    <a:lumOff val="15000"/>
                  </a:schemeClr>
                </a:solidFill>
                <a:latin typeface="Calibri" pitchFamily="34" charset="0"/>
                <a:ea typeface="+mn-ea"/>
                <a:cs typeface="Calibri" pitchFamily="34" charset="0"/>
              </a:defRPr>
            </a:lvl1pPr>
            <a:lvl2pPr marL="538163" indent="-266700" algn="l" rtl="0" eaLnBrk="1" fontAlgn="base" hangingPunct="1">
              <a:spcBef>
                <a:spcPts val="300"/>
              </a:spcBef>
              <a:spcAft>
                <a:spcPts val="300"/>
              </a:spcAft>
              <a:buClr>
                <a:schemeClr val="tx2"/>
              </a:buClr>
              <a:buFont typeface="Arial" charset="0"/>
              <a:buChar char="–"/>
              <a:defRPr sz="1200" kern="1200">
                <a:solidFill>
                  <a:schemeClr val="tx1">
                    <a:lumMod val="85000"/>
                    <a:lumOff val="15000"/>
                  </a:schemeClr>
                </a:solidFill>
                <a:latin typeface="Calibri" pitchFamily="34" charset="0"/>
                <a:ea typeface="+mn-ea"/>
                <a:cs typeface="Calibri" pitchFamily="34" charset="0"/>
              </a:defRPr>
            </a:lvl2pPr>
            <a:lvl3pPr marL="712788" indent="-180975" algn="l" rtl="0" eaLnBrk="1" fontAlgn="base" hangingPunct="1">
              <a:spcBef>
                <a:spcPts val="300"/>
              </a:spcBef>
              <a:spcAft>
                <a:spcPts val="300"/>
              </a:spcAft>
              <a:buFont typeface="Arial" charset="0"/>
              <a:buChar char="•"/>
              <a:defRPr sz="1100" kern="1200">
                <a:solidFill>
                  <a:schemeClr val="tx1">
                    <a:lumMod val="85000"/>
                    <a:lumOff val="15000"/>
                  </a:schemeClr>
                </a:solidFill>
                <a:latin typeface="Calibri" pitchFamily="34" charset="0"/>
                <a:ea typeface="+mn-ea"/>
                <a:cs typeface="Calibri" pitchFamily="34" charset="0"/>
              </a:defRPr>
            </a:lvl3pPr>
            <a:lvl4pPr marL="893763" indent="-180975" algn="l" rtl="0" eaLnBrk="1" fontAlgn="base" hangingPunct="1">
              <a:spcBef>
                <a:spcPts val="300"/>
              </a:spcBef>
              <a:spcAft>
                <a:spcPts val="300"/>
              </a:spcAft>
              <a:buFont typeface="Arial" charset="0"/>
              <a:buChar char="–"/>
              <a:defRPr sz="1000" kern="1200">
                <a:solidFill>
                  <a:schemeClr val="tx1">
                    <a:lumMod val="85000"/>
                    <a:lumOff val="15000"/>
                  </a:schemeClr>
                </a:solidFill>
                <a:latin typeface="Calibri" pitchFamily="34" charset="0"/>
                <a:ea typeface="+mn-ea"/>
                <a:cs typeface="Calibri" pitchFamily="34" charset="0"/>
              </a:defRPr>
            </a:lvl4pPr>
            <a:lvl5pPr marL="1165225" indent="-271463" algn="l" rtl="0" eaLnBrk="1" fontAlgn="base" hangingPunct="1">
              <a:spcBef>
                <a:spcPts val="300"/>
              </a:spcBef>
              <a:spcAft>
                <a:spcPts val="300"/>
              </a:spcAft>
              <a:buFont typeface="Arial" charset="0"/>
              <a:buChar char="»"/>
              <a:defRPr sz="1000" kern="1200">
                <a:solidFill>
                  <a:schemeClr val="tx1">
                    <a:lumMod val="85000"/>
                    <a:lumOff val="15000"/>
                  </a:schemeClr>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Font typeface="Arial" charset="0"/>
              <a:buNone/>
              <a:defRPr/>
            </a:pPr>
            <a:r>
              <a:rPr lang="en-GB" sz="1050" b="1" dirty="0">
                <a:solidFill>
                  <a:schemeClr val="bg1"/>
                </a:solidFill>
              </a:rPr>
              <a:t>4</a:t>
            </a:r>
          </a:p>
        </p:txBody>
      </p:sp>
      <p:sp>
        <p:nvSpPr>
          <p:cNvPr id="30" name="Oval 44"/>
          <p:cNvSpPr>
            <a:spLocks noGrp="1"/>
          </p:cNvSpPr>
          <p:nvPr>
            <p:custDataLst>
              <p:tags r:id="rId5"/>
            </p:custDataLst>
          </p:nvPr>
        </p:nvSpPr>
        <p:spPr bwMode="auto">
          <a:xfrm>
            <a:off x="2447626" y="4061208"/>
            <a:ext cx="239713" cy="239712"/>
          </a:xfrm>
          <a:prstGeom prst="ellipse">
            <a:avLst/>
          </a:prstGeom>
          <a:solidFill>
            <a:srgbClr val="FF5C1F"/>
          </a:solidFill>
          <a:ln>
            <a:solidFill>
              <a:srgbClr val="FF5C1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anchor="ctr"/>
          <a:lstStyle>
            <a:lvl1pPr marL="263525" indent="-263525" algn="l" rtl="0" eaLnBrk="1" fontAlgn="base" hangingPunct="1">
              <a:spcBef>
                <a:spcPts val="300"/>
              </a:spcBef>
              <a:spcAft>
                <a:spcPts val="300"/>
              </a:spcAft>
              <a:buClr>
                <a:schemeClr val="accent2"/>
              </a:buClr>
              <a:buSzPct val="120000"/>
              <a:buFont typeface="Wingdings" pitchFamily="2" charset="2"/>
              <a:buChar char="§"/>
              <a:defRPr sz="1400" kern="1200">
                <a:solidFill>
                  <a:schemeClr val="tx1">
                    <a:lumMod val="85000"/>
                    <a:lumOff val="15000"/>
                  </a:schemeClr>
                </a:solidFill>
                <a:latin typeface="Calibri" pitchFamily="34" charset="0"/>
                <a:ea typeface="+mn-ea"/>
                <a:cs typeface="Calibri" pitchFamily="34" charset="0"/>
              </a:defRPr>
            </a:lvl1pPr>
            <a:lvl2pPr marL="538163" indent="-266700" algn="l" rtl="0" eaLnBrk="1" fontAlgn="base" hangingPunct="1">
              <a:spcBef>
                <a:spcPts val="300"/>
              </a:spcBef>
              <a:spcAft>
                <a:spcPts val="300"/>
              </a:spcAft>
              <a:buClr>
                <a:schemeClr val="tx2"/>
              </a:buClr>
              <a:buFont typeface="Arial" charset="0"/>
              <a:buChar char="–"/>
              <a:defRPr sz="1200" kern="1200">
                <a:solidFill>
                  <a:schemeClr val="tx1">
                    <a:lumMod val="85000"/>
                    <a:lumOff val="15000"/>
                  </a:schemeClr>
                </a:solidFill>
                <a:latin typeface="Calibri" pitchFamily="34" charset="0"/>
                <a:ea typeface="+mn-ea"/>
                <a:cs typeface="Calibri" pitchFamily="34" charset="0"/>
              </a:defRPr>
            </a:lvl2pPr>
            <a:lvl3pPr marL="712788" indent="-180975" algn="l" rtl="0" eaLnBrk="1" fontAlgn="base" hangingPunct="1">
              <a:spcBef>
                <a:spcPts val="300"/>
              </a:spcBef>
              <a:spcAft>
                <a:spcPts val="300"/>
              </a:spcAft>
              <a:buFont typeface="Arial" charset="0"/>
              <a:buChar char="•"/>
              <a:defRPr sz="1100" kern="1200">
                <a:solidFill>
                  <a:schemeClr val="tx1">
                    <a:lumMod val="85000"/>
                    <a:lumOff val="15000"/>
                  </a:schemeClr>
                </a:solidFill>
                <a:latin typeface="Calibri" pitchFamily="34" charset="0"/>
                <a:ea typeface="+mn-ea"/>
                <a:cs typeface="Calibri" pitchFamily="34" charset="0"/>
              </a:defRPr>
            </a:lvl3pPr>
            <a:lvl4pPr marL="893763" indent="-180975" algn="l" rtl="0" eaLnBrk="1" fontAlgn="base" hangingPunct="1">
              <a:spcBef>
                <a:spcPts val="300"/>
              </a:spcBef>
              <a:spcAft>
                <a:spcPts val="300"/>
              </a:spcAft>
              <a:buFont typeface="Arial" charset="0"/>
              <a:buChar char="–"/>
              <a:defRPr sz="1000" kern="1200">
                <a:solidFill>
                  <a:schemeClr val="tx1">
                    <a:lumMod val="85000"/>
                    <a:lumOff val="15000"/>
                  </a:schemeClr>
                </a:solidFill>
                <a:latin typeface="Calibri" pitchFamily="34" charset="0"/>
                <a:ea typeface="+mn-ea"/>
                <a:cs typeface="Calibri" pitchFamily="34" charset="0"/>
              </a:defRPr>
            </a:lvl4pPr>
            <a:lvl5pPr marL="1165225" indent="-271463" algn="l" rtl="0" eaLnBrk="1" fontAlgn="base" hangingPunct="1">
              <a:spcBef>
                <a:spcPts val="300"/>
              </a:spcBef>
              <a:spcAft>
                <a:spcPts val="300"/>
              </a:spcAft>
              <a:buFont typeface="Arial" charset="0"/>
              <a:buChar char="»"/>
              <a:defRPr sz="1000" kern="1200">
                <a:solidFill>
                  <a:schemeClr val="tx1">
                    <a:lumMod val="85000"/>
                    <a:lumOff val="15000"/>
                  </a:schemeClr>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spcBef>
                <a:spcPct val="0"/>
              </a:spcBef>
              <a:spcAft>
                <a:spcPct val="0"/>
              </a:spcAft>
              <a:buFont typeface="Arial" charset="0"/>
              <a:buNone/>
              <a:defRPr/>
            </a:pPr>
            <a:r>
              <a:rPr lang="en-GB" sz="1050" b="1" dirty="0">
                <a:solidFill>
                  <a:schemeClr val="bg1"/>
                </a:solidFill>
              </a:rPr>
              <a:t>5</a:t>
            </a:r>
          </a:p>
        </p:txBody>
      </p:sp>
      <p:grpSp>
        <p:nvGrpSpPr>
          <p:cNvPr id="31" name="Group 30"/>
          <p:cNvGrpSpPr/>
          <p:nvPr/>
        </p:nvGrpSpPr>
        <p:grpSpPr>
          <a:xfrm>
            <a:off x="6917930" y="2349167"/>
            <a:ext cx="1878460" cy="1561958"/>
            <a:chOff x="470618" y="1476160"/>
            <a:chExt cx="1878460" cy="2154899"/>
          </a:xfrm>
          <a:solidFill>
            <a:srgbClr val="FF5C1F"/>
          </a:solidFill>
        </p:grpSpPr>
        <p:sp>
          <p:nvSpPr>
            <p:cNvPr id="32" name="Rounded Rectangle 31"/>
            <p:cNvSpPr/>
            <p:nvPr/>
          </p:nvSpPr>
          <p:spPr>
            <a:xfrm>
              <a:off x="470618" y="1476160"/>
              <a:ext cx="1878460" cy="2154899"/>
            </a:xfrm>
            <a:prstGeom prst="roundRect">
              <a:avLst>
                <a:gd name="adj" fmla="val 10000"/>
              </a:avLst>
            </a:prstGeom>
            <a:grpFill/>
            <a:ln>
              <a:solidFill>
                <a:srgbClr val="FF5C1F"/>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Rounded Rectangle 4"/>
            <p:cNvSpPr txBox="1"/>
            <p:nvPr/>
          </p:nvSpPr>
          <p:spPr>
            <a:xfrm>
              <a:off x="525636" y="1531178"/>
              <a:ext cx="1768424" cy="2044863"/>
            </a:xfrm>
            <a:prstGeom prst="rect">
              <a:avLst/>
            </a:prstGeom>
            <a:grpFill/>
            <a:ln>
              <a:solidFill>
                <a:srgbClr val="FF5C1F"/>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22860" rIns="34290" bIns="22860" numCol="1" spcCol="1270" anchor="ctr" anchorCtr="0">
              <a:noAutofit/>
            </a:bodyPr>
            <a:lstStyle/>
            <a:p>
              <a:pPr lvl="0" algn="ctr" defTabSz="800100">
                <a:lnSpc>
                  <a:spcPct val="150000"/>
                </a:lnSpc>
                <a:spcBef>
                  <a:spcPct val="0"/>
                </a:spcBef>
                <a:spcAft>
                  <a:spcPts val="0"/>
                </a:spcAft>
              </a:pPr>
              <a:r>
                <a:rPr lang="en-US" sz="1800" b="0" kern="1200" dirty="0" smtClean="0">
                  <a:ln/>
                  <a:solidFill>
                    <a:schemeClr val="bg1"/>
                  </a:solidFill>
                </a:rPr>
                <a:t>Assessing the level of open data maturity </a:t>
              </a:r>
              <a:endParaRPr lang="en-US" sz="1800" b="0" kern="1200" dirty="0">
                <a:ln/>
                <a:solidFill>
                  <a:schemeClr val="bg1"/>
                </a:solidFill>
              </a:endParaRPr>
            </a:p>
          </p:txBody>
        </p:sp>
      </p:grpSp>
      <p:grpSp>
        <p:nvGrpSpPr>
          <p:cNvPr id="34" name="Group 33"/>
          <p:cNvGrpSpPr/>
          <p:nvPr/>
        </p:nvGrpSpPr>
        <p:grpSpPr>
          <a:xfrm>
            <a:off x="6972948" y="4603476"/>
            <a:ext cx="1878460" cy="1561958"/>
            <a:chOff x="470618" y="1476160"/>
            <a:chExt cx="1878460" cy="2154899"/>
          </a:xfrm>
          <a:solidFill>
            <a:srgbClr val="FF5C1F"/>
          </a:solidFill>
        </p:grpSpPr>
        <p:sp>
          <p:nvSpPr>
            <p:cNvPr id="35" name="Rounded Rectangle 34"/>
            <p:cNvSpPr/>
            <p:nvPr/>
          </p:nvSpPr>
          <p:spPr>
            <a:xfrm>
              <a:off x="470618" y="1476160"/>
              <a:ext cx="1878460" cy="2154899"/>
            </a:xfrm>
            <a:prstGeom prst="roundRect">
              <a:avLst>
                <a:gd name="adj" fmla="val 10000"/>
              </a:avLst>
            </a:prstGeom>
            <a:grpFill/>
            <a:ln>
              <a:solidFill>
                <a:srgbClr val="FF5C1F"/>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6" name="Rounded Rectangle 4"/>
            <p:cNvSpPr txBox="1"/>
            <p:nvPr/>
          </p:nvSpPr>
          <p:spPr>
            <a:xfrm>
              <a:off x="525636" y="1531178"/>
              <a:ext cx="1768424" cy="2044863"/>
            </a:xfrm>
            <a:prstGeom prst="rect">
              <a:avLst/>
            </a:prstGeom>
            <a:grpFill/>
            <a:ln>
              <a:solidFill>
                <a:srgbClr val="FF5C1F"/>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22860" rIns="34290" bIns="22860" numCol="1" spcCol="1270" anchor="ctr" anchorCtr="0">
              <a:noAutofit/>
            </a:bodyPr>
            <a:lstStyle/>
            <a:p>
              <a:pPr lvl="0" algn="ctr" defTabSz="800100">
                <a:lnSpc>
                  <a:spcPct val="150000"/>
                </a:lnSpc>
                <a:spcBef>
                  <a:spcPct val="0"/>
                </a:spcBef>
                <a:spcAft>
                  <a:spcPts val="0"/>
                </a:spcAft>
              </a:pPr>
              <a:r>
                <a:rPr lang="en-US" sz="1800" b="0" kern="1200" dirty="0" smtClean="0">
                  <a:ln/>
                  <a:solidFill>
                    <a:schemeClr val="bg1"/>
                  </a:solidFill>
                </a:rPr>
                <a:t>Offering support to European countries</a:t>
              </a:r>
              <a:endParaRPr lang="en-US" sz="1800" b="0" kern="1200" dirty="0">
                <a:ln/>
                <a:solidFill>
                  <a:schemeClr val="bg1"/>
                </a:solidFill>
              </a:endParaRPr>
            </a:p>
          </p:txBody>
        </p:sp>
      </p:grpSp>
    </p:spTree>
    <p:extLst>
      <p:ext uri="{BB962C8B-B14F-4D97-AF65-F5344CB8AC3E}">
        <p14:creationId xmlns:p14="http://schemas.microsoft.com/office/powerpoint/2010/main" val="36004523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2536" y="-69099"/>
            <a:ext cx="9577064" cy="6979577"/>
          </a:xfrm>
          <a:prstGeom prst="rect">
            <a:avLst/>
          </a:prstGeom>
        </p:spPr>
      </p:pic>
    </p:spTree>
    <p:extLst>
      <p:ext uri="{BB962C8B-B14F-4D97-AF65-F5344CB8AC3E}">
        <p14:creationId xmlns:p14="http://schemas.microsoft.com/office/powerpoint/2010/main" val="1866725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5580111" y="1052736"/>
            <a:ext cx="2812130" cy="5688632"/>
            <a:chOff x="5653619" y="2601802"/>
            <a:chExt cx="2596969" cy="5688632"/>
          </a:xfrm>
          <a:solidFill>
            <a:srgbClr val="FF5C1F"/>
          </a:solidFill>
        </p:grpSpPr>
        <p:sp>
          <p:nvSpPr>
            <p:cNvPr id="8" name="Rounded Rectangle 4"/>
            <p:cNvSpPr/>
            <p:nvPr/>
          </p:nvSpPr>
          <p:spPr>
            <a:xfrm>
              <a:off x="5653619" y="2601802"/>
              <a:ext cx="2596969" cy="56886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0" tIns="95250" rIns="190500" bIns="95250" numCol="1" spcCol="1270" anchor="ctr" anchorCtr="0">
              <a:noAutofit/>
            </a:bodyPr>
            <a:lstStyle/>
            <a:p>
              <a:pPr lvl="0" algn="ctr" defTabSz="2222500">
                <a:lnSpc>
                  <a:spcPct val="90000"/>
                </a:lnSpc>
                <a:spcAft>
                  <a:spcPct val="35000"/>
                </a:spcAft>
              </a:pPr>
              <a:endParaRPr lang="en-GB" dirty="0"/>
            </a:p>
          </p:txBody>
        </p:sp>
        <p:sp>
          <p:nvSpPr>
            <p:cNvPr id="9" name="Textfeld 23"/>
            <p:cNvSpPr txBox="1"/>
            <p:nvPr/>
          </p:nvSpPr>
          <p:spPr>
            <a:xfrm>
              <a:off x="5675775" y="2743541"/>
              <a:ext cx="1217035" cy="507831"/>
            </a:xfrm>
            <a:prstGeom prst="rect">
              <a:avLst/>
            </a:prstGeom>
            <a:grpFill/>
          </p:spPr>
          <p:txBody>
            <a:bodyPr wrap="square" rtlCol="0">
              <a:spAutoFit/>
            </a:bodyPr>
            <a:lstStyle/>
            <a:p>
              <a:pPr algn="ctr">
                <a:lnSpc>
                  <a:spcPct val="90000"/>
                </a:lnSpc>
              </a:pPr>
              <a:r>
                <a:rPr lang="en-US" sz="1000" dirty="0">
                  <a:solidFill>
                    <a:schemeClr val="bg1"/>
                  </a:solidFill>
                  <a:latin typeface="+mn-lt"/>
                </a:rPr>
                <a:t>Creating Value Through Open Data</a:t>
              </a:r>
            </a:p>
          </p:txBody>
        </p:sp>
        <p:sp>
          <p:nvSpPr>
            <p:cNvPr id="10" name="Textfeld 24"/>
            <p:cNvSpPr txBox="1"/>
            <p:nvPr/>
          </p:nvSpPr>
          <p:spPr>
            <a:xfrm>
              <a:off x="6892810" y="2783564"/>
              <a:ext cx="1348893" cy="369332"/>
            </a:xfrm>
            <a:prstGeom prst="rect">
              <a:avLst/>
            </a:prstGeom>
            <a:grpFill/>
          </p:spPr>
          <p:txBody>
            <a:bodyPr wrap="square" rtlCol="0">
              <a:spAutoFit/>
            </a:bodyPr>
            <a:lstStyle/>
            <a:p>
              <a:pPr algn="ctr">
                <a:lnSpc>
                  <a:spcPct val="90000"/>
                </a:lnSpc>
              </a:pPr>
              <a:r>
                <a:rPr lang="de-DE" sz="1000" dirty="0">
                  <a:solidFill>
                    <a:schemeClr val="bg1"/>
                  </a:solidFill>
                  <a:latin typeface="+mn-lt"/>
                </a:rPr>
                <a:t>Open Data &amp; Digital Transformation</a:t>
              </a:r>
            </a:p>
          </p:txBody>
        </p:sp>
        <p:sp>
          <p:nvSpPr>
            <p:cNvPr id="14" name="Textfeld 28"/>
            <p:cNvSpPr txBox="1"/>
            <p:nvPr/>
          </p:nvSpPr>
          <p:spPr>
            <a:xfrm>
              <a:off x="5734544" y="4578518"/>
              <a:ext cx="1224170" cy="507831"/>
            </a:xfrm>
            <a:prstGeom prst="rect">
              <a:avLst/>
            </a:prstGeom>
            <a:grpFill/>
          </p:spPr>
          <p:txBody>
            <a:bodyPr wrap="square" rtlCol="0">
              <a:spAutoFit/>
            </a:bodyPr>
            <a:lstStyle/>
            <a:p>
              <a:pPr algn="ctr">
                <a:lnSpc>
                  <a:spcPct val="90000"/>
                </a:lnSpc>
              </a:pPr>
              <a:r>
                <a:rPr lang="en-US" sz="1000" dirty="0">
                  <a:solidFill>
                    <a:schemeClr val="bg1"/>
                  </a:solidFill>
                  <a:latin typeface="+mn-lt"/>
                </a:rPr>
                <a:t>Open Data Maturity in Europe</a:t>
              </a:r>
            </a:p>
          </p:txBody>
        </p:sp>
        <p:sp>
          <p:nvSpPr>
            <p:cNvPr id="15" name="Textfeld 28"/>
            <p:cNvSpPr txBox="1"/>
            <p:nvPr/>
          </p:nvSpPr>
          <p:spPr>
            <a:xfrm>
              <a:off x="5755816" y="6437955"/>
              <a:ext cx="1224080" cy="369332"/>
            </a:xfrm>
            <a:prstGeom prst="rect">
              <a:avLst/>
            </a:prstGeom>
            <a:grpFill/>
          </p:spPr>
          <p:txBody>
            <a:bodyPr wrap="square" rtlCol="0">
              <a:spAutoFit/>
            </a:bodyPr>
            <a:lstStyle/>
            <a:p>
              <a:pPr algn="ctr">
                <a:lnSpc>
                  <a:spcPct val="90000"/>
                </a:lnSpc>
              </a:pPr>
              <a:r>
                <a:rPr lang="de-DE" sz="1000" dirty="0">
                  <a:solidFill>
                    <a:schemeClr val="bg1"/>
                  </a:solidFill>
                  <a:latin typeface="+mn-lt"/>
                </a:rPr>
                <a:t>Re-using </a:t>
              </a:r>
            </a:p>
            <a:p>
              <a:pPr algn="ctr">
                <a:lnSpc>
                  <a:spcPct val="90000"/>
                </a:lnSpc>
              </a:pPr>
              <a:r>
                <a:rPr lang="de-DE" sz="1000" dirty="0">
                  <a:solidFill>
                    <a:schemeClr val="bg1"/>
                  </a:solidFill>
                  <a:latin typeface="+mn-lt"/>
                </a:rPr>
                <a:t>Open Data</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222" y="5135401"/>
              <a:ext cx="762815" cy="1082581"/>
            </a:xfrm>
            <a:prstGeom prst="rect">
              <a:avLst/>
            </a:prstGeom>
            <a:gr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0715" y="5137020"/>
              <a:ext cx="767696" cy="1080962"/>
            </a:xfrm>
            <a:prstGeom prst="rect">
              <a:avLst/>
            </a:prstGeom>
            <a:gr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feld 28"/>
            <p:cNvSpPr txBox="1"/>
            <p:nvPr/>
          </p:nvSpPr>
          <p:spPr>
            <a:xfrm>
              <a:off x="6947423" y="4587550"/>
              <a:ext cx="1294280" cy="507831"/>
            </a:xfrm>
            <a:prstGeom prst="rect">
              <a:avLst/>
            </a:prstGeom>
            <a:grpFill/>
          </p:spPr>
          <p:txBody>
            <a:bodyPr wrap="square" rtlCol="0">
              <a:spAutoFit/>
            </a:bodyPr>
            <a:lstStyle/>
            <a:p>
              <a:pPr algn="ctr">
                <a:lnSpc>
                  <a:spcPct val="90000"/>
                </a:lnSpc>
              </a:pPr>
              <a:r>
                <a:rPr lang="de-DE" sz="1000" dirty="0">
                  <a:solidFill>
                    <a:schemeClr val="bg1"/>
                  </a:solidFill>
                  <a:latin typeface="+mn-lt"/>
                </a:rPr>
                <a:t>Recommendations for Open Data Portals</a:t>
              </a:r>
            </a:p>
          </p:txBody>
        </p:sp>
        <p:pic>
          <p:nvPicPr>
            <p:cNvPr id="19" name="Picture 5"/>
            <p:cNvPicPr>
              <a:picLocks noChangeAspect="1" noChangeArrowheads="1"/>
            </p:cNvPicPr>
            <p:nvPr/>
          </p:nvPicPr>
          <p:blipFill>
            <a:blip r:embed="rId5" cstate="screen"/>
            <a:srcRect/>
            <a:stretch>
              <a:fillRect/>
            </a:stretch>
          </p:blipFill>
          <p:spPr bwMode="auto">
            <a:xfrm>
              <a:off x="5955883" y="3282366"/>
              <a:ext cx="761311" cy="1080000"/>
            </a:xfrm>
            <a:prstGeom prst="rect">
              <a:avLst/>
            </a:prstGeom>
            <a:gr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6"/>
            <p:cNvPicPr>
              <a:picLocks noChangeAspect="1" noChangeArrowheads="1"/>
            </p:cNvPicPr>
            <p:nvPr/>
          </p:nvPicPr>
          <p:blipFill>
            <a:blip r:embed="rId6" cstate="screen"/>
            <a:srcRect/>
            <a:stretch>
              <a:fillRect/>
            </a:stretch>
          </p:blipFill>
          <p:spPr bwMode="auto">
            <a:xfrm>
              <a:off x="7215983" y="3282366"/>
              <a:ext cx="766448" cy="1080000"/>
            </a:xfrm>
            <a:prstGeom prst="rect">
              <a:avLst/>
            </a:prstGeom>
            <a:gr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p:cNvPicPr>
              <a:picLocks noChangeAspect="1"/>
            </p:cNvPicPr>
            <p:nvPr/>
          </p:nvPicPr>
          <p:blipFill>
            <a:blip r:embed="rId7"/>
            <a:stretch>
              <a:fillRect/>
            </a:stretch>
          </p:blipFill>
          <p:spPr>
            <a:xfrm>
              <a:off x="5988662" y="6987991"/>
              <a:ext cx="758388" cy="1046817"/>
            </a:xfrm>
            <a:prstGeom prst="rect">
              <a:avLst/>
            </a:prstGeom>
            <a:gr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5" name="Picture 24"/>
          <p:cNvPicPr>
            <a:picLocks noChangeAspect="1"/>
          </p:cNvPicPr>
          <p:nvPr/>
        </p:nvPicPr>
        <p:blipFill rotWithShape="1">
          <a:blip r:embed="rId8"/>
          <a:srcRect l="1227" r="1227" b="533"/>
          <a:stretch/>
        </p:blipFill>
        <p:spPr>
          <a:xfrm>
            <a:off x="7260567" y="5412204"/>
            <a:ext cx="804353" cy="1073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feld 28"/>
          <p:cNvSpPr txBox="1"/>
          <p:nvPr/>
        </p:nvSpPr>
        <p:spPr>
          <a:xfrm>
            <a:off x="7137924" y="4854029"/>
            <a:ext cx="1113740" cy="507831"/>
          </a:xfrm>
          <a:prstGeom prst="rect">
            <a:avLst/>
          </a:prstGeom>
          <a:solidFill>
            <a:srgbClr val="FF5C1F"/>
          </a:solidFill>
        </p:spPr>
        <p:txBody>
          <a:bodyPr wrap="square" rtlCol="0">
            <a:spAutoFit/>
          </a:bodyPr>
          <a:lstStyle/>
          <a:p>
            <a:pPr algn="ctr">
              <a:lnSpc>
                <a:spcPct val="90000"/>
              </a:lnSpc>
            </a:pPr>
            <a:r>
              <a:rPr lang="de-DE" sz="1000" dirty="0">
                <a:solidFill>
                  <a:schemeClr val="bg1"/>
                </a:solidFill>
                <a:latin typeface="+mn-lt"/>
              </a:rPr>
              <a:t>Barriers in working with Open Data</a:t>
            </a:r>
          </a:p>
        </p:txBody>
      </p:sp>
      <p:pic>
        <p:nvPicPr>
          <p:cNvPr id="27" name="Picture 26" descr="\\troom-x.capgemini.com@SSL\DavWWWRoot\sites\odip\Shared Documents\B. Operational Documentation\Service 3\WP3 - Economic Analysis\Task 3 - Open Data re-use\02 Illustrations - infographs\Exec. summary infographic-page-001.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38" y="-126776"/>
            <a:ext cx="5318520" cy="7156176"/>
          </a:xfrm>
          <a:prstGeom prst="rect">
            <a:avLst/>
          </a:prstGeom>
          <a:noFill/>
          <a:ln>
            <a:noFill/>
          </a:ln>
        </p:spPr>
      </p:pic>
    </p:spTree>
    <p:extLst>
      <p:ext uri="{BB962C8B-B14F-4D97-AF65-F5344CB8AC3E}">
        <p14:creationId xmlns:p14="http://schemas.microsoft.com/office/powerpoint/2010/main" val="1781339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z="2600" b="1" dirty="0" smtClean="0"/>
              <a:t>Current and planned LOD projects</a:t>
            </a:r>
            <a:endParaRPr lang="en-GB" altLang="en-US" sz="2600" b="1" dirty="0" smtClean="0"/>
          </a:p>
        </p:txBody>
      </p:sp>
      <p:sp>
        <p:nvSpPr>
          <p:cNvPr id="3" name="Text Placeholder 2"/>
          <p:cNvSpPr>
            <a:spLocks noGrp="1"/>
          </p:cNvSpPr>
          <p:nvPr>
            <p:ph type="body" sz="quarter" idx="13"/>
          </p:nvPr>
        </p:nvSpPr>
        <p:spPr/>
        <p:txBody>
          <a:bodyPr/>
          <a:lstStyle/>
          <a:p>
            <a:r>
              <a:rPr lang="de-DE" dirty="0" err="1" smtClean="0"/>
              <a:t>Linked</a:t>
            </a:r>
            <a:r>
              <a:rPr lang="de-DE" dirty="0" smtClean="0"/>
              <a:t> Open Data</a:t>
            </a:r>
            <a:endParaRPr lang="en-GB" dirty="0"/>
          </a:p>
        </p:txBody>
      </p:sp>
      <p:sp>
        <p:nvSpPr>
          <p:cNvPr id="24" name="TextBox 23"/>
          <p:cNvSpPr txBox="1"/>
          <p:nvPr/>
        </p:nvSpPr>
        <p:spPr>
          <a:xfrm>
            <a:off x="539552" y="1987897"/>
            <a:ext cx="7488832" cy="3323987"/>
          </a:xfrm>
          <a:prstGeom prst="rect">
            <a:avLst/>
          </a:prstGeom>
          <a:noFill/>
        </p:spPr>
        <p:txBody>
          <a:bodyPr wrap="square" rtlCol="0">
            <a:spAutoFit/>
          </a:bodyPr>
          <a:lstStyle/>
          <a:p>
            <a:pPr marL="342900" indent="-342900">
              <a:lnSpc>
                <a:spcPct val="150000"/>
              </a:lnSpc>
              <a:buFont typeface="+mj-lt"/>
              <a:buAutoNum type="arabicPeriod"/>
            </a:pPr>
            <a:r>
              <a:rPr lang="en-GB" sz="2000" dirty="0" smtClean="0">
                <a:solidFill>
                  <a:schemeClr val="bg1"/>
                </a:solidFill>
                <a:latin typeface="+mn-lt"/>
              </a:rPr>
              <a:t>EU Budget as LOD </a:t>
            </a:r>
            <a:r>
              <a:rPr lang="en-GB" sz="2000" i="1" dirty="0" smtClean="0">
                <a:solidFill>
                  <a:srgbClr val="FED000"/>
                </a:solidFill>
                <a:latin typeface="+mn-lt"/>
              </a:rPr>
              <a:t>(Budget 2018 published, more years to be transformed)</a:t>
            </a:r>
          </a:p>
          <a:p>
            <a:pPr marL="342900" indent="-342900">
              <a:lnSpc>
                <a:spcPct val="150000"/>
              </a:lnSpc>
              <a:buFont typeface="+mj-lt"/>
              <a:buAutoNum type="arabicPeriod"/>
            </a:pPr>
            <a:r>
              <a:rPr lang="en-GB" sz="2000" dirty="0" smtClean="0">
                <a:solidFill>
                  <a:schemeClr val="bg1"/>
                </a:solidFill>
                <a:latin typeface="+mn-lt"/>
              </a:rPr>
              <a:t>EU Vocabularies as 5 star LOD </a:t>
            </a:r>
            <a:r>
              <a:rPr lang="en-GB" sz="2000" i="1" dirty="0" smtClean="0">
                <a:solidFill>
                  <a:srgbClr val="FED000"/>
                </a:solidFill>
                <a:latin typeface="+mn-lt"/>
              </a:rPr>
              <a:t>(starts in October)</a:t>
            </a:r>
          </a:p>
          <a:p>
            <a:pPr marL="342900" indent="-342900">
              <a:lnSpc>
                <a:spcPct val="150000"/>
              </a:lnSpc>
              <a:buFont typeface="+mj-lt"/>
              <a:buAutoNum type="arabicPeriod"/>
            </a:pPr>
            <a:r>
              <a:rPr lang="en-GB" sz="2000" dirty="0">
                <a:solidFill>
                  <a:schemeClr val="bg1"/>
                </a:solidFill>
                <a:latin typeface="+mn-lt"/>
              </a:rPr>
              <a:t>Study on successful LOD services in public and private organisations </a:t>
            </a:r>
            <a:r>
              <a:rPr lang="en-GB" sz="2000" i="1" dirty="0" smtClean="0">
                <a:solidFill>
                  <a:srgbClr val="FED000"/>
                </a:solidFill>
                <a:latin typeface="+mn-lt"/>
              </a:rPr>
              <a:t>(starts </a:t>
            </a:r>
            <a:r>
              <a:rPr lang="en-GB" sz="2000" i="1" dirty="0">
                <a:solidFill>
                  <a:srgbClr val="FED000"/>
                </a:solidFill>
                <a:latin typeface="+mn-lt"/>
              </a:rPr>
              <a:t>in October)</a:t>
            </a:r>
            <a:endParaRPr lang="en-GB" sz="2000" i="1" dirty="0">
              <a:solidFill>
                <a:srgbClr val="FED000"/>
              </a:solidFill>
            </a:endParaRPr>
          </a:p>
          <a:p>
            <a:pPr marL="342900" indent="-342900">
              <a:lnSpc>
                <a:spcPct val="150000"/>
              </a:lnSpc>
              <a:buFont typeface="+mj-lt"/>
              <a:buAutoNum type="arabicPeriod"/>
            </a:pPr>
            <a:r>
              <a:rPr lang="en-GB" sz="2000" dirty="0" smtClean="0">
                <a:solidFill>
                  <a:schemeClr val="bg1"/>
                </a:solidFill>
                <a:latin typeface="+mn-lt"/>
              </a:rPr>
              <a:t>Integration of DOI for the EU Open Data Portal to cite datasets </a:t>
            </a:r>
            <a:r>
              <a:rPr lang="en-GB" sz="2000" i="1" dirty="0" smtClean="0">
                <a:solidFill>
                  <a:srgbClr val="FED000"/>
                </a:solidFill>
                <a:latin typeface="+mn-lt"/>
              </a:rPr>
              <a:t>(starts in November)</a:t>
            </a:r>
            <a:endParaRPr lang="en-GB" sz="2000" i="1" dirty="0">
              <a:solidFill>
                <a:srgbClr val="FED000"/>
              </a:solidFill>
              <a:latin typeface="+mn-lt"/>
            </a:endParaRPr>
          </a:p>
        </p:txBody>
      </p:sp>
    </p:spTree>
    <p:extLst>
      <p:ext uri="{BB962C8B-B14F-4D97-AF65-F5344CB8AC3E}">
        <p14:creationId xmlns:p14="http://schemas.microsoft.com/office/powerpoint/2010/main" val="2949455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1" r="-769"/>
          <a:stretch/>
        </p:blipFill>
        <p:spPr>
          <a:xfrm>
            <a:off x="1763688" y="1472228"/>
            <a:ext cx="7256143" cy="5118958"/>
          </a:xfrm>
          <a:prstGeom prst="rect">
            <a:avLst/>
          </a:prstGeom>
          <a:effectLst>
            <a:reflection blurRad="6350" stA="52000" endA="300" endPos="23000" dir="5400000" sy="-100000" algn="bl" rotWithShape="0"/>
          </a:effectLst>
        </p:spPr>
      </p:pic>
      <p:sp>
        <p:nvSpPr>
          <p:cNvPr id="15" name="Rectangle 14"/>
          <p:cNvSpPr/>
          <p:nvPr/>
        </p:nvSpPr>
        <p:spPr>
          <a:xfrm>
            <a:off x="3923928" y="1472228"/>
            <a:ext cx="2952328" cy="884262"/>
          </a:xfrm>
          <a:prstGeom prst="rect">
            <a:avLst/>
          </a:prstGeom>
          <a:noFill/>
          <a:ln>
            <a:solidFill>
              <a:srgbClr val="FFD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tangle 15"/>
          <p:cNvSpPr/>
          <p:nvPr/>
        </p:nvSpPr>
        <p:spPr>
          <a:xfrm>
            <a:off x="1835696" y="2557160"/>
            <a:ext cx="6390654" cy="375394"/>
          </a:xfrm>
          <a:prstGeom prst="rect">
            <a:avLst/>
          </a:prstGeom>
          <a:noFill/>
          <a:ln>
            <a:solidFill>
              <a:srgbClr val="FFD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xtBox 16"/>
          <p:cNvSpPr txBox="1"/>
          <p:nvPr/>
        </p:nvSpPr>
        <p:spPr>
          <a:xfrm>
            <a:off x="359909" y="1731086"/>
            <a:ext cx="790601" cy="369332"/>
          </a:xfrm>
          <a:prstGeom prst="rect">
            <a:avLst/>
          </a:prstGeom>
          <a:noFill/>
        </p:spPr>
        <p:txBody>
          <a:bodyPr wrap="none" rtlCol="0">
            <a:spAutoFit/>
          </a:bodyPr>
          <a:lstStyle/>
          <a:p>
            <a:r>
              <a:rPr lang="nl-BE" b="1" dirty="0" smtClean="0">
                <a:solidFill>
                  <a:srgbClr val="FED000"/>
                </a:solidFill>
                <a:latin typeface="+mn-lt"/>
              </a:rPr>
              <a:t>TITLE</a:t>
            </a:r>
            <a:endParaRPr lang="nl-BE" b="1" dirty="0">
              <a:solidFill>
                <a:srgbClr val="FED000"/>
              </a:solidFill>
              <a:latin typeface="+mn-lt"/>
            </a:endParaRPr>
          </a:p>
        </p:txBody>
      </p:sp>
      <p:sp>
        <p:nvSpPr>
          <p:cNvPr id="18" name="TextBox 17"/>
          <p:cNvSpPr txBox="1"/>
          <p:nvPr/>
        </p:nvSpPr>
        <p:spPr>
          <a:xfrm>
            <a:off x="150494" y="2563222"/>
            <a:ext cx="1156663" cy="369332"/>
          </a:xfrm>
          <a:prstGeom prst="rect">
            <a:avLst/>
          </a:prstGeom>
          <a:noFill/>
        </p:spPr>
        <p:txBody>
          <a:bodyPr wrap="none" rtlCol="0">
            <a:spAutoFit/>
          </a:bodyPr>
          <a:lstStyle/>
          <a:p>
            <a:r>
              <a:rPr lang="nl-BE" b="1" dirty="0" smtClean="0">
                <a:solidFill>
                  <a:srgbClr val="FED000"/>
                </a:solidFill>
                <a:latin typeface="+mn-lt"/>
              </a:rPr>
              <a:t>CHATPER</a:t>
            </a:r>
            <a:endParaRPr lang="nl-BE" b="1" dirty="0">
              <a:solidFill>
                <a:srgbClr val="FED000"/>
              </a:solidFill>
              <a:latin typeface="+mn-lt"/>
            </a:endParaRPr>
          </a:p>
        </p:txBody>
      </p:sp>
      <p:sp>
        <p:nvSpPr>
          <p:cNvPr id="19" name="TextBox 18"/>
          <p:cNvSpPr txBox="1"/>
          <p:nvPr/>
        </p:nvSpPr>
        <p:spPr>
          <a:xfrm>
            <a:off x="144676" y="3724242"/>
            <a:ext cx="1277914" cy="369332"/>
          </a:xfrm>
          <a:prstGeom prst="rect">
            <a:avLst/>
          </a:prstGeom>
          <a:noFill/>
        </p:spPr>
        <p:txBody>
          <a:bodyPr wrap="none" rtlCol="0">
            <a:spAutoFit/>
          </a:bodyPr>
          <a:lstStyle/>
          <a:p>
            <a:r>
              <a:rPr lang="nl-BE" b="1" dirty="0" smtClean="0">
                <a:solidFill>
                  <a:srgbClr val="FED000"/>
                </a:solidFill>
                <a:latin typeface="+mn-lt"/>
              </a:rPr>
              <a:t>MFF CODE</a:t>
            </a:r>
            <a:endParaRPr lang="nl-BE" b="1" dirty="0">
              <a:solidFill>
                <a:srgbClr val="FED000"/>
              </a:solidFill>
              <a:latin typeface="+mn-lt"/>
            </a:endParaRPr>
          </a:p>
        </p:txBody>
      </p:sp>
      <p:cxnSp>
        <p:nvCxnSpPr>
          <p:cNvPr id="20" name="Straight Arrow Connector 19"/>
          <p:cNvCxnSpPr>
            <a:stCxn id="19" idx="2"/>
          </p:cNvCxnSpPr>
          <p:nvPr/>
        </p:nvCxnSpPr>
        <p:spPr>
          <a:xfrm>
            <a:off x="783633" y="4093574"/>
            <a:ext cx="3638533" cy="1057155"/>
          </a:xfrm>
          <a:prstGeom prst="straightConnector1">
            <a:avLst/>
          </a:prstGeom>
          <a:ln w="19050">
            <a:solidFill>
              <a:srgbClr val="FFD3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907704" y="5295042"/>
            <a:ext cx="6984776" cy="658155"/>
          </a:xfrm>
          <a:prstGeom prst="rect">
            <a:avLst/>
          </a:prstGeom>
          <a:noFill/>
          <a:ln>
            <a:solidFill>
              <a:srgbClr val="FFD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xtBox 21"/>
          <p:cNvSpPr txBox="1"/>
          <p:nvPr/>
        </p:nvSpPr>
        <p:spPr>
          <a:xfrm>
            <a:off x="199642" y="5439453"/>
            <a:ext cx="1068178" cy="369332"/>
          </a:xfrm>
          <a:prstGeom prst="rect">
            <a:avLst/>
          </a:prstGeom>
          <a:noFill/>
        </p:spPr>
        <p:txBody>
          <a:bodyPr wrap="none" rtlCol="0">
            <a:spAutoFit/>
          </a:bodyPr>
          <a:lstStyle/>
          <a:p>
            <a:r>
              <a:rPr lang="nl-BE" b="1" dirty="0" smtClean="0">
                <a:solidFill>
                  <a:srgbClr val="FED000"/>
                </a:solidFill>
                <a:latin typeface="+mn-lt"/>
              </a:rPr>
              <a:t>ARTICLE</a:t>
            </a:r>
            <a:endParaRPr lang="nl-BE" b="1" dirty="0">
              <a:solidFill>
                <a:srgbClr val="FED000"/>
              </a:solidFill>
              <a:latin typeface="+mn-lt"/>
            </a:endParaRPr>
          </a:p>
        </p:txBody>
      </p:sp>
    </p:spTree>
    <p:extLst>
      <p:ext uri="{BB962C8B-B14F-4D97-AF65-F5344CB8AC3E}">
        <p14:creationId xmlns:p14="http://schemas.microsoft.com/office/powerpoint/2010/main" val="1936607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39552" y="1197695"/>
            <a:ext cx="7021512" cy="719137"/>
          </a:xfrm>
        </p:spPr>
        <p:txBody>
          <a:bodyPr/>
          <a:lstStyle/>
          <a:p>
            <a:r>
              <a:rPr lang="en-US" altLang="en-US" sz="2600" b="1" dirty="0" smtClean="0"/>
              <a:t>EU Budget as LOD</a:t>
            </a:r>
            <a:endParaRPr lang="en-GB" altLang="en-US" sz="2600" b="1" dirty="0" smtClean="0"/>
          </a:p>
        </p:txBody>
      </p:sp>
      <p:sp>
        <p:nvSpPr>
          <p:cNvPr id="3" name="Text Placeholder 2"/>
          <p:cNvSpPr>
            <a:spLocks noGrp="1"/>
          </p:cNvSpPr>
          <p:nvPr>
            <p:ph type="body" sz="quarter" idx="13"/>
          </p:nvPr>
        </p:nvSpPr>
        <p:spPr>
          <a:xfrm>
            <a:off x="539552" y="765647"/>
            <a:ext cx="3743325" cy="360040"/>
          </a:xfrm>
        </p:spPr>
        <p:txBody>
          <a:bodyPr/>
          <a:lstStyle/>
          <a:p>
            <a:r>
              <a:rPr lang="de-DE" dirty="0" err="1" smtClean="0"/>
              <a:t>Linked</a:t>
            </a:r>
            <a:r>
              <a:rPr lang="de-DE" dirty="0" smtClean="0"/>
              <a:t> Open Data</a:t>
            </a:r>
            <a:endParaRPr lang="en-GB" dirty="0"/>
          </a:p>
        </p:txBody>
      </p:sp>
      <p:sp>
        <p:nvSpPr>
          <p:cNvPr id="13" name="Freeform 1321"/>
          <p:cNvSpPr>
            <a:spLocks noEditPoints="1"/>
          </p:cNvSpPr>
          <p:nvPr/>
        </p:nvSpPr>
        <p:spPr bwMode="auto">
          <a:xfrm>
            <a:off x="4169333" y="1932675"/>
            <a:ext cx="570838" cy="763256"/>
          </a:xfrm>
          <a:custGeom>
            <a:avLst/>
            <a:gdLst/>
            <a:ahLst/>
            <a:cxnLst>
              <a:cxn ang="0">
                <a:pos x="264" y="373"/>
              </a:cxn>
              <a:cxn ang="0">
                <a:pos x="261" y="373"/>
              </a:cxn>
              <a:cxn ang="0">
                <a:pos x="233" y="382"/>
              </a:cxn>
              <a:cxn ang="0">
                <a:pos x="209" y="406"/>
              </a:cxn>
              <a:cxn ang="0">
                <a:pos x="194" y="443"/>
              </a:cxn>
              <a:cxn ang="0">
                <a:pos x="188" y="487"/>
              </a:cxn>
              <a:cxn ang="0">
                <a:pos x="223" y="539"/>
              </a:cxn>
              <a:cxn ang="0">
                <a:pos x="241" y="536"/>
              </a:cxn>
              <a:cxn ang="0">
                <a:pos x="267" y="525"/>
              </a:cxn>
              <a:cxn ang="0">
                <a:pos x="289" y="402"/>
              </a:cxn>
              <a:cxn ang="0">
                <a:pos x="268" y="374"/>
              </a:cxn>
              <a:cxn ang="0">
                <a:pos x="264" y="373"/>
              </a:cxn>
              <a:cxn ang="0">
                <a:pos x="464" y="143"/>
              </a:cxn>
              <a:cxn ang="0">
                <a:pos x="356" y="35"/>
              </a:cxn>
              <a:cxn ang="0">
                <a:pos x="321" y="0"/>
              </a:cxn>
              <a:cxn ang="0">
                <a:pos x="35" y="0"/>
              </a:cxn>
              <a:cxn ang="0">
                <a:pos x="0" y="35"/>
              </a:cxn>
              <a:cxn ang="0">
                <a:pos x="0" y="636"/>
              </a:cxn>
              <a:cxn ang="0">
                <a:pos x="35" y="670"/>
              </a:cxn>
              <a:cxn ang="0">
                <a:pos x="464" y="670"/>
              </a:cxn>
              <a:cxn ang="0">
                <a:pos x="498" y="636"/>
              </a:cxn>
              <a:cxn ang="0">
                <a:pos x="498" y="178"/>
              </a:cxn>
              <a:cxn ang="0">
                <a:pos x="464" y="143"/>
              </a:cxn>
              <a:cxn ang="0">
                <a:pos x="396" y="568"/>
              </a:cxn>
              <a:cxn ang="0">
                <a:pos x="348" y="584"/>
              </a:cxn>
              <a:cxn ang="0">
                <a:pos x="309" y="588"/>
              </a:cxn>
              <a:cxn ang="0">
                <a:pos x="265" y="551"/>
              </a:cxn>
              <a:cxn ang="0">
                <a:pos x="220" y="578"/>
              </a:cxn>
              <a:cxn ang="0">
                <a:pos x="179" y="586"/>
              </a:cxn>
              <a:cxn ang="0">
                <a:pos x="125" y="563"/>
              </a:cxn>
              <a:cxn ang="0">
                <a:pos x="106" y="497"/>
              </a:cxn>
              <a:cxn ang="0">
                <a:pos x="117" y="437"/>
              </a:cxn>
              <a:cxn ang="0">
                <a:pos x="147" y="389"/>
              </a:cxn>
              <a:cxn ang="0">
                <a:pos x="192" y="357"/>
              </a:cxn>
              <a:cxn ang="0">
                <a:pos x="249" y="346"/>
              </a:cxn>
              <a:cxn ang="0">
                <a:pos x="263" y="347"/>
              </a:cxn>
              <a:cxn ang="0">
                <a:pos x="278" y="349"/>
              </a:cxn>
              <a:cxn ang="0">
                <a:pos x="294" y="353"/>
              </a:cxn>
              <a:cxn ang="0">
                <a:pos x="316" y="359"/>
              </a:cxn>
              <a:cxn ang="0">
                <a:pos x="343" y="347"/>
              </a:cxn>
              <a:cxn ang="0">
                <a:pos x="375" y="347"/>
              </a:cxn>
              <a:cxn ang="0">
                <a:pos x="344" y="498"/>
              </a:cxn>
              <a:cxn ang="0">
                <a:pos x="341" y="513"/>
              </a:cxn>
              <a:cxn ang="0">
                <a:pos x="341" y="525"/>
              </a:cxn>
              <a:cxn ang="0">
                <a:pos x="346" y="545"/>
              </a:cxn>
              <a:cxn ang="0">
                <a:pos x="362" y="552"/>
              </a:cxn>
              <a:cxn ang="0">
                <a:pos x="397" y="544"/>
              </a:cxn>
              <a:cxn ang="0">
                <a:pos x="396" y="568"/>
              </a:cxn>
              <a:cxn ang="0">
                <a:pos x="317" y="182"/>
              </a:cxn>
              <a:cxn ang="0">
                <a:pos x="317" y="52"/>
              </a:cxn>
              <a:cxn ang="0">
                <a:pos x="356" y="91"/>
              </a:cxn>
              <a:cxn ang="0">
                <a:pos x="356" y="143"/>
              </a:cxn>
              <a:cxn ang="0">
                <a:pos x="407" y="143"/>
              </a:cxn>
              <a:cxn ang="0">
                <a:pos x="446" y="182"/>
              </a:cxn>
              <a:cxn ang="0">
                <a:pos x="317" y="182"/>
              </a:cxn>
            </a:cxnLst>
            <a:rect l="0" t="0" r="r" b="b"/>
            <a:pathLst>
              <a:path w="498" h="670">
                <a:moveTo>
                  <a:pt x="264" y="373"/>
                </a:moveTo>
                <a:cubicBezTo>
                  <a:pt x="263" y="373"/>
                  <a:pt x="262" y="373"/>
                  <a:pt x="261" y="373"/>
                </a:cubicBezTo>
                <a:cubicBezTo>
                  <a:pt x="251" y="373"/>
                  <a:pt x="242" y="376"/>
                  <a:pt x="233" y="382"/>
                </a:cubicBezTo>
                <a:cubicBezTo>
                  <a:pt x="224" y="388"/>
                  <a:pt x="216" y="396"/>
                  <a:pt x="209" y="406"/>
                </a:cubicBezTo>
                <a:cubicBezTo>
                  <a:pt x="203" y="417"/>
                  <a:pt x="198" y="429"/>
                  <a:pt x="194" y="443"/>
                </a:cubicBezTo>
                <a:cubicBezTo>
                  <a:pt x="190" y="457"/>
                  <a:pt x="188" y="472"/>
                  <a:pt x="188" y="487"/>
                </a:cubicBezTo>
                <a:cubicBezTo>
                  <a:pt x="188" y="522"/>
                  <a:pt x="200" y="539"/>
                  <a:pt x="223" y="539"/>
                </a:cubicBezTo>
                <a:cubicBezTo>
                  <a:pt x="228" y="539"/>
                  <a:pt x="234" y="538"/>
                  <a:pt x="241" y="536"/>
                </a:cubicBezTo>
                <a:cubicBezTo>
                  <a:pt x="247" y="534"/>
                  <a:pt x="256" y="530"/>
                  <a:pt x="267" y="525"/>
                </a:cubicBezTo>
                <a:cubicBezTo>
                  <a:pt x="289" y="402"/>
                  <a:pt x="289" y="402"/>
                  <a:pt x="289" y="402"/>
                </a:cubicBezTo>
                <a:cubicBezTo>
                  <a:pt x="268" y="374"/>
                  <a:pt x="268" y="374"/>
                  <a:pt x="268" y="374"/>
                </a:cubicBezTo>
                <a:cubicBezTo>
                  <a:pt x="267" y="373"/>
                  <a:pt x="265" y="373"/>
                  <a:pt x="264" y="373"/>
                </a:cubicBezTo>
                <a:close/>
                <a:moveTo>
                  <a:pt x="464" y="143"/>
                </a:moveTo>
                <a:cubicBezTo>
                  <a:pt x="356" y="35"/>
                  <a:pt x="356" y="35"/>
                  <a:pt x="356" y="35"/>
                </a:cubicBezTo>
                <a:cubicBezTo>
                  <a:pt x="321" y="0"/>
                  <a:pt x="321" y="0"/>
                  <a:pt x="321" y="0"/>
                </a:cubicBezTo>
                <a:cubicBezTo>
                  <a:pt x="35" y="0"/>
                  <a:pt x="35" y="0"/>
                  <a:pt x="35" y="0"/>
                </a:cubicBezTo>
                <a:cubicBezTo>
                  <a:pt x="16" y="0"/>
                  <a:pt x="0" y="16"/>
                  <a:pt x="0" y="35"/>
                </a:cubicBezTo>
                <a:cubicBezTo>
                  <a:pt x="0" y="636"/>
                  <a:pt x="0" y="636"/>
                  <a:pt x="0" y="636"/>
                </a:cubicBezTo>
                <a:cubicBezTo>
                  <a:pt x="0" y="655"/>
                  <a:pt x="16" y="670"/>
                  <a:pt x="35" y="670"/>
                </a:cubicBezTo>
                <a:cubicBezTo>
                  <a:pt x="464" y="670"/>
                  <a:pt x="464" y="670"/>
                  <a:pt x="464" y="670"/>
                </a:cubicBezTo>
                <a:cubicBezTo>
                  <a:pt x="483" y="670"/>
                  <a:pt x="498" y="655"/>
                  <a:pt x="498" y="636"/>
                </a:cubicBezTo>
                <a:cubicBezTo>
                  <a:pt x="498" y="178"/>
                  <a:pt x="498" y="178"/>
                  <a:pt x="498" y="178"/>
                </a:cubicBezTo>
                <a:lnTo>
                  <a:pt x="464" y="143"/>
                </a:lnTo>
                <a:close/>
                <a:moveTo>
                  <a:pt x="396" y="568"/>
                </a:moveTo>
                <a:cubicBezTo>
                  <a:pt x="377" y="575"/>
                  <a:pt x="361" y="581"/>
                  <a:pt x="348" y="584"/>
                </a:cubicBezTo>
                <a:cubicBezTo>
                  <a:pt x="335" y="587"/>
                  <a:pt x="321" y="588"/>
                  <a:pt x="309" y="588"/>
                </a:cubicBezTo>
                <a:cubicBezTo>
                  <a:pt x="281" y="588"/>
                  <a:pt x="266" y="576"/>
                  <a:pt x="265" y="551"/>
                </a:cubicBezTo>
                <a:cubicBezTo>
                  <a:pt x="249" y="563"/>
                  <a:pt x="234" y="572"/>
                  <a:pt x="220" y="578"/>
                </a:cubicBezTo>
                <a:cubicBezTo>
                  <a:pt x="207" y="584"/>
                  <a:pt x="193" y="586"/>
                  <a:pt x="179" y="586"/>
                </a:cubicBezTo>
                <a:cubicBezTo>
                  <a:pt x="156" y="586"/>
                  <a:pt x="138" y="579"/>
                  <a:pt x="125" y="563"/>
                </a:cubicBezTo>
                <a:cubicBezTo>
                  <a:pt x="113" y="547"/>
                  <a:pt x="106" y="525"/>
                  <a:pt x="106" y="497"/>
                </a:cubicBezTo>
                <a:cubicBezTo>
                  <a:pt x="106" y="476"/>
                  <a:pt x="110" y="456"/>
                  <a:pt x="117" y="437"/>
                </a:cubicBezTo>
                <a:cubicBezTo>
                  <a:pt x="124" y="419"/>
                  <a:pt x="134" y="403"/>
                  <a:pt x="147" y="389"/>
                </a:cubicBezTo>
                <a:cubicBezTo>
                  <a:pt x="160" y="376"/>
                  <a:pt x="175" y="365"/>
                  <a:pt x="192" y="357"/>
                </a:cubicBezTo>
                <a:cubicBezTo>
                  <a:pt x="210" y="350"/>
                  <a:pt x="229" y="346"/>
                  <a:pt x="249" y="346"/>
                </a:cubicBezTo>
                <a:cubicBezTo>
                  <a:pt x="254" y="346"/>
                  <a:pt x="259" y="346"/>
                  <a:pt x="263" y="347"/>
                </a:cubicBezTo>
                <a:cubicBezTo>
                  <a:pt x="268" y="347"/>
                  <a:pt x="272" y="348"/>
                  <a:pt x="278" y="349"/>
                </a:cubicBezTo>
                <a:cubicBezTo>
                  <a:pt x="283" y="350"/>
                  <a:pt x="288" y="351"/>
                  <a:pt x="294" y="353"/>
                </a:cubicBezTo>
                <a:cubicBezTo>
                  <a:pt x="301" y="354"/>
                  <a:pt x="308" y="357"/>
                  <a:pt x="316" y="359"/>
                </a:cubicBezTo>
                <a:cubicBezTo>
                  <a:pt x="343" y="347"/>
                  <a:pt x="343" y="347"/>
                  <a:pt x="343" y="347"/>
                </a:cubicBezTo>
                <a:cubicBezTo>
                  <a:pt x="375" y="347"/>
                  <a:pt x="375" y="347"/>
                  <a:pt x="375" y="347"/>
                </a:cubicBezTo>
                <a:cubicBezTo>
                  <a:pt x="344" y="498"/>
                  <a:pt x="344" y="498"/>
                  <a:pt x="344" y="498"/>
                </a:cubicBezTo>
                <a:cubicBezTo>
                  <a:pt x="343" y="504"/>
                  <a:pt x="342" y="509"/>
                  <a:pt x="341" y="513"/>
                </a:cubicBezTo>
                <a:cubicBezTo>
                  <a:pt x="341" y="518"/>
                  <a:pt x="341" y="522"/>
                  <a:pt x="341" y="525"/>
                </a:cubicBezTo>
                <a:cubicBezTo>
                  <a:pt x="341" y="533"/>
                  <a:pt x="342" y="540"/>
                  <a:pt x="346" y="545"/>
                </a:cubicBezTo>
                <a:cubicBezTo>
                  <a:pt x="350" y="549"/>
                  <a:pt x="356" y="552"/>
                  <a:pt x="362" y="552"/>
                </a:cubicBezTo>
                <a:cubicBezTo>
                  <a:pt x="371" y="552"/>
                  <a:pt x="382" y="549"/>
                  <a:pt x="397" y="544"/>
                </a:cubicBezTo>
                <a:lnTo>
                  <a:pt x="396" y="568"/>
                </a:lnTo>
                <a:close/>
                <a:moveTo>
                  <a:pt x="317" y="182"/>
                </a:moveTo>
                <a:cubicBezTo>
                  <a:pt x="317" y="52"/>
                  <a:pt x="317" y="52"/>
                  <a:pt x="317" y="52"/>
                </a:cubicBezTo>
                <a:cubicBezTo>
                  <a:pt x="356" y="91"/>
                  <a:pt x="356" y="91"/>
                  <a:pt x="356" y="91"/>
                </a:cubicBezTo>
                <a:cubicBezTo>
                  <a:pt x="356" y="143"/>
                  <a:pt x="356" y="143"/>
                  <a:pt x="356" y="143"/>
                </a:cubicBezTo>
                <a:cubicBezTo>
                  <a:pt x="407" y="143"/>
                  <a:pt x="407" y="143"/>
                  <a:pt x="407" y="143"/>
                </a:cubicBezTo>
                <a:cubicBezTo>
                  <a:pt x="446" y="182"/>
                  <a:pt x="446" y="182"/>
                  <a:pt x="446" y="182"/>
                </a:cubicBezTo>
                <a:lnTo>
                  <a:pt x="317" y="182"/>
                </a:lnTo>
                <a:close/>
              </a:path>
            </a:pathLst>
          </a:custGeom>
          <a:solidFill>
            <a:srgbClr val="FFC000"/>
          </a:solidFill>
          <a:ln w="9525">
            <a:noFill/>
            <a:round/>
            <a:headEnd/>
            <a:tailEnd/>
          </a:ln>
        </p:spPr>
        <p:txBody>
          <a:bodyPr vert="horz" wrap="square" lIns="78191" tIns="39095" rIns="78191" bIns="39095" numCol="1" anchor="t" anchorCtr="0" compatLnSpc="1">
            <a:prstTxWarp prst="textNoShape">
              <a:avLst/>
            </a:prstTxWarp>
          </a:bodyPr>
          <a:lstStyle/>
          <a:p>
            <a:endParaRPr lang="en-US" sz="1539" dirty="0"/>
          </a:p>
        </p:txBody>
      </p:sp>
      <p:sp>
        <p:nvSpPr>
          <p:cNvPr id="23" name="Freeform 1321"/>
          <p:cNvSpPr>
            <a:spLocks noEditPoints="1"/>
          </p:cNvSpPr>
          <p:nvPr/>
        </p:nvSpPr>
        <p:spPr bwMode="auto">
          <a:xfrm>
            <a:off x="1317813" y="1903706"/>
            <a:ext cx="570838" cy="763256"/>
          </a:xfrm>
          <a:custGeom>
            <a:avLst/>
            <a:gdLst/>
            <a:ahLst/>
            <a:cxnLst>
              <a:cxn ang="0">
                <a:pos x="264" y="373"/>
              </a:cxn>
              <a:cxn ang="0">
                <a:pos x="261" y="373"/>
              </a:cxn>
              <a:cxn ang="0">
                <a:pos x="233" y="382"/>
              </a:cxn>
              <a:cxn ang="0">
                <a:pos x="209" y="406"/>
              </a:cxn>
              <a:cxn ang="0">
                <a:pos x="194" y="443"/>
              </a:cxn>
              <a:cxn ang="0">
                <a:pos x="188" y="487"/>
              </a:cxn>
              <a:cxn ang="0">
                <a:pos x="223" y="539"/>
              </a:cxn>
              <a:cxn ang="0">
                <a:pos x="241" y="536"/>
              </a:cxn>
              <a:cxn ang="0">
                <a:pos x="267" y="525"/>
              </a:cxn>
              <a:cxn ang="0">
                <a:pos x="289" y="402"/>
              </a:cxn>
              <a:cxn ang="0">
                <a:pos x="268" y="374"/>
              </a:cxn>
              <a:cxn ang="0">
                <a:pos x="264" y="373"/>
              </a:cxn>
              <a:cxn ang="0">
                <a:pos x="464" y="143"/>
              </a:cxn>
              <a:cxn ang="0">
                <a:pos x="356" y="35"/>
              </a:cxn>
              <a:cxn ang="0">
                <a:pos x="321" y="0"/>
              </a:cxn>
              <a:cxn ang="0">
                <a:pos x="35" y="0"/>
              </a:cxn>
              <a:cxn ang="0">
                <a:pos x="0" y="35"/>
              </a:cxn>
              <a:cxn ang="0">
                <a:pos x="0" y="636"/>
              </a:cxn>
              <a:cxn ang="0">
                <a:pos x="35" y="670"/>
              </a:cxn>
              <a:cxn ang="0">
                <a:pos x="464" y="670"/>
              </a:cxn>
              <a:cxn ang="0">
                <a:pos x="498" y="636"/>
              </a:cxn>
              <a:cxn ang="0">
                <a:pos x="498" y="178"/>
              </a:cxn>
              <a:cxn ang="0">
                <a:pos x="464" y="143"/>
              </a:cxn>
              <a:cxn ang="0">
                <a:pos x="396" y="568"/>
              </a:cxn>
              <a:cxn ang="0">
                <a:pos x="348" y="584"/>
              </a:cxn>
              <a:cxn ang="0">
                <a:pos x="309" y="588"/>
              </a:cxn>
              <a:cxn ang="0">
                <a:pos x="265" y="551"/>
              </a:cxn>
              <a:cxn ang="0">
                <a:pos x="220" y="578"/>
              </a:cxn>
              <a:cxn ang="0">
                <a:pos x="179" y="586"/>
              </a:cxn>
              <a:cxn ang="0">
                <a:pos x="125" y="563"/>
              </a:cxn>
              <a:cxn ang="0">
                <a:pos x="106" y="497"/>
              </a:cxn>
              <a:cxn ang="0">
                <a:pos x="117" y="437"/>
              </a:cxn>
              <a:cxn ang="0">
                <a:pos x="147" y="389"/>
              </a:cxn>
              <a:cxn ang="0">
                <a:pos x="192" y="357"/>
              </a:cxn>
              <a:cxn ang="0">
                <a:pos x="249" y="346"/>
              </a:cxn>
              <a:cxn ang="0">
                <a:pos x="263" y="347"/>
              </a:cxn>
              <a:cxn ang="0">
                <a:pos x="278" y="349"/>
              </a:cxn>
              <a:cxn ang="0">
                <a:pos x="294" y="353"/>
              </a:cxn>
              <a:cxn ang="0">
                <a:pos x="316" y="359"/>
              </a:cxn>
              <a:cxn ang="0">
                <a:pos x="343" y="347"/>
              </a:cxn>
              <a:cxn ang="0">
                <a:pos x="375" y="347"/>
              </a:cxn>
              <a:cxn ang="0">
                <a:pos x="344" y="498"/>
              </a:cxn>
              <a:cxn ang="0">
                <a:pos x="341" y="513"/>
              </a:cxn>
              <a:cxn ang="0">
                <a:pos x="341" y="525"/>
              </a:cxn>
              <a:cxn ang="0">
                <a:pos x="346" y="545"/>
              </a:cxn>
              <a:cxn ang="0">
                <a:pos x="362" y="552"/>
              </a:cxn>
              <a:cxn ang="0">
                <a:pos x="397" y="544"/>
              </a:cxn>
              <a:cxn ang="0">
                <a:pos x="396" y="568"/>
              </a:cxn>
              <a:cxn ang="0">
                <a:pos x="317" y="182"/>
              </a:cxn>
              <a:cxn ang="0">
                <a:pos x="317" y="52"/>
              </a:cxn>
              <a:cxn ang="0">
                <a:pos x="356" y="91"/>
              </a:cxn>
              <a:cxn ang="0">
                <a:pos x="356" y="143"/>
              </a:cxn>
              <a:cxn ang="0">
                <a:pos x="407" y="143"/>
              </a:cxn>
              <a:cxn ang="0">
                <a:pos x="446" y="182"/>
              </a:cxn>
              <a:cxn ang="0">
                <a:pos x="317" y="182"/>
              </a:cxn>
            </a:cxnLst>
            <a:rect l="0" t="0" r="r" b="b"/>
            <a:pathLst>
              <a:path w="498" h="670">
                <a:moveTo>
                  <a:pt x="264" y="373"/>
                </a:moveTo>
                <a:cubicBezTo>
                  <a:pt x="263" y="373"/>
                  <a:pt x="262" y="373"/>
                  <a:pt x="261" y="373"/>
                </a:cubicBezTo>
                <a:cubicBezTo>
                  <a:pt x="251" y="373"/>
                  <a:pt x="242" y="376"/>
                  <a:pt x="233" y="382"/>
                </a:cubicBezTo>
                <a:cubicBezTo>
                  <a:pt x="224" y="388"/>
                  <a:pt x="216" y="396"/>
                  <a:pt x="209" y="406"/>
                </a:cubicBezTo>
                <a:cubicBezTo>
                  <a:pt x="203" y="417"/>
                  <a:pt x="198" y="429"/>
                  <a:pt x="194" y="443"/>
                </a:cubicBezTo>
                <a:cubicBezTo>
                  <a:pt x="190" y="457"/>
                  <a:pt x="188" y="472"/>
                  <a:pt x="188" y="487"/>
                </a:cubicBezTo>
                <a:cubicBezTo>
                  <a:pt x="188" y="522"/>
                  <a:pt x="200" y="539"/>
                  <a:pt x="223" y="539"/>
                </a:cubicBezTo>
                <a:cubicBezTo>
                  <a:pt x="228" y="539"/>
                  <a:pt x="234" y="538"/>
                  <a:pt x="241" y="536"/>
                </a:cubicBezTo>
                <a:cubicBezTo>
                  <a:pt x="247" y="534"/>
                  <a:pt x="256" y="530"/>
                  <a:pt x="267" y="525"/>
                </a:cubicBezTo>
                <a:cubicBezTo>
                  <a:pt x="289" y="402"/>
                  <a:pt x="289" y="402"/>
                  <a:pt x="289" y="402"/>
                </a:cubicBezTo>
                <a:cubicBezTo>
                  <a:pt x="268" y="374"/>
                  <a:pt x="268" y="374"/>
                  <a:pt x="268" y="374"/>
                </a:cubicBezTo>
                <a:cubicBezTo>
                  <a:pt x="267" y="373"/>
                  <a:pt x="265" y="373"/>
                  <a:pt x="264" y="373"/>
                </a:cubicBezTo>
                <a:close/>
                <a:moveTo>
                  <a:pt x="464" y="143"/>
                </a:moveTo>
                <a:cubicBezTo>
                  <a:pt x="356" y="35"/>
                  <a:pt x="356" y="35"/>
                  <a:pt x="356" y="35"/>
                </a:cubicBezTo>
                <a:cubicBezTo>
                  <a:pt x="321" y="0"/>
                  <a:pt x="321" y="0"/>
                  <a:pt x="321" y="0"/>
                </a:cubicBezTo>
                <a:cubicBezTo>
                  <a:pt x="35" y="0"/>
                  <a:pt x="35" y="0"/>
                  <a:pt x="35" y="0"/>
                </a:cubicBezTo>
                <a:cubicBezTo>
                  <a:pt x="16" y="0"/>
                  <a:pt x="0" y="16"/>
                  <a:pt x="0" y="35"/>
                </a:cubicBezTo>
                <a:cubicBezTo>
                  <a:pt x="0" y="636"/>
                  <a:pt x="0" y="636"/>
                  <a:pt x="0" y="636"/>
                </a:cubicBezTo>
                <a:cubicBezTo>
                  <a:pt x="0" y="655"/>
                  <a:pt x="16" y="670"/>
                  <a:pt x="35" y="670"/>
                </a:cubicBezTo>
                <a:cubicBezTo>
                  <a:pt x="464" y="670"/>
                  <a:pt x="464" y="670"/>
                  <a:pt x="464" y="670"/>
                </a:cubicBezTo>
                <a:cubicBezTo>
                  <a:pt x="483" y="670"/>
                  <a:pt x="498" y="655"/>
                  <a:pt x="498" y="636"/>
                </a:cubicBezTo>
                <a:cubicBezTo>
                  <a:pt x="498" y="178"/>
                  <a:pt x="498" y="178"/>
                  <a:pt x="498" y="178"/>
                </a:cubicBezTo>
                <a:lnTo>
                  <a:pt x="464" y="143"/>
                </a:lnTo>
                <a:close/>
                <a:moveTo>
                  <a:pt x="396" y="568"/>
                </a:moveTo>
                <a:cubicBezTo>
                  <a:pt x="377" y="575"/>
                  <a:pt x="361" y="581"/>
                  <a:pt x="348" y="584"/>
                </a:cubicBezTo>
                <a:cubicBezTo>
                  <a:pt x="335" y="587"/>
                  <a:pt x="321" y="588"/>
                  <a:pt x="309" y="588"/>
                </a:cubicBezTo>
                <a:cubicBezTo>
                  <a:pt x="281" y="588"/>
                  <a:pt x="266" y="576"/>
                  <a:pt x="265" y="551"/>
                </a:cubicBezTo>
                <a:cubicBezTo>
                  <a:pt x="249" y="563"/>
                  <a:pt x="234" y="572"/>
                  <a:pt x="220" y="578"/>
                </a:cubicBezTo>
                <a:cubicBezTo>
                  <a:pt x="207" y="584"/>
                  <a:pt x="193" y="586"/>
                  <a:pt x="179" y="586"/>
                </a:cubicBezTo>
                <a:cubicBezTo>
                  <a:pt x="156" y="586"/>
                  <a:pt x="138" y="579"/>
                  <a:pt x="125" y="563"/>
                </a:cubicBezTo>
                <a:cubicBezTo>
                  <a:pt x="113" y="547"/>
                  <a:pt x="106" y="525"/>
                  <a:pt x="106" y="497"/>
                </a:cubicBezTo>
                <a:cubicBezTo>
                  <a:pt x="106" y="476"/>
                  <a:pt x="110" y="456"/>
                  <a:pt x="117" y="437"/>
                </a:cubicBezTo>
                <a:cubicBezTo>
                  <a:pt x="124" y="419"/>
                  <a:pt x="134" y="403"/>
                  <a:pt x="147" y="389"/>
                </a:cubicBezTo>
                <a:cubicBezTo>
                  <a:pt x="160" y="376"/>
                  <a:pt x="175" y="365"/>
                  <a:pt x="192" y="357"/>
                </a:cubicBezTo>
                <a:cubicBezTo>
                  <a:pt x="210" y="350"/>
                  <a:pt x="229" y="346"/>
                  <a:pt x="249" y="346"/>
                </a:cubicBezTo>
                <a:cubicBezTo>
                  <a:pt x="254" y="346"/>
                  <a:pt x="259" y="346"/>
                  <a:pt x="263" y="347"/>
                </a:cubicBezTo>
                <a:cubicBezTo>
                  <a:pt x="268" y="347"/>
                  <a:pt x="272" y="348"/>
                  <a:pt x="278" y="349"/>
                </a:cubicBezTo>
                <a:cubicBezTo>
                  <a:pt x="283" y="350"/>
                  <a:pt x="288" y="351"/>
                  <a:pt x="294" y="353"/>
                </a:cubicBezTo>
                <a:cubicBezTo>
                  <a:pt x="301" y="354"/>
                  <a:pt x="308" y="357"/>
                  <a:pt x="316" y="359"/>
                </a:cubicBezTo>
                <a:cubicBezTo>
                  <a:pt x="343" y="347"/>
                  <a:pt x="343" y="347"/>
                  <a:pt x="343" y="347"/>
                </a:cubicBezTo>
                <a:cubicBezTo>
                  <a:pt x="375" y="347"/>
                  <a:pt x="375" y="347"/>
                  <a:pt x="375" y="347"/>
                </a:cubicBezTo>
                <a:cubicBezTo>
                  <a:pt x="344" y="498"/>
                  <a:pt x="344" y="498"/>
                  <a:pt x="344" y="498"/>
                </a:cubicBezTo>
                <a:cubicBezTo>
                  <a:pt x="343" y="504"/>
                  <a:pt x="342" y="509"/>
                  <a:pt x="341" y="513"/>
                </a:cubicBezTo>
                <a:cubicBezTo>
                  <a:pt x="341" y="518"/>
                  <a:pt x="341" y="522"/>
                  <a:pt x="341" y="525"/>
                </a:cubicBezTo>
                <a:cubicBezTo>
                  <a:pt x="341" y="533"/>
                  <a:pt x="342" y="540"/>
                  <a:pt x="346" y="545"/>
                </a:cubicBezTo>
                <a:cubicBezTo>
                  <a:pt x="350" y="549"/>
                  <a:pt x="356" y="552"/>
                  <a:pt x="362" y="552"/>
                </a:cubicBezTo>
                <a:cubicBezTo>
                  <a:pt x="371" y="552"/>
                  <a:pt x="382" y="549"/>
                  <a:pt x="397" y="544"/>
                </a:cubicBezTo>
                <a:lnTo>
                  <a:pt x="396" y="568"/>
                </a:lnTo>
                <a:close/>
                <a:moveTo>
                  <a:pt x="317" y="182"/>
                </a:moveTo>
                <a:cubicBezTo>
                  <a:pt x="317" y="52"/>
                  <a:pt x="317" y="52"/>
                  <a:pt x="317" y="52"/>
                </a:cubicBezTo>
                <a:cubicBezTo>
                  <a:pt x="356" y="91"/>
                  <a:pt x="356" y="91"/>
                  <a:pt x="356" y="91"/>
                </a:cubicBezTo>
                <a:cubicBezTo>
                  <a:pt x="356" y="143"/>
                  <a:pt x="356" y="143"/>
                  <a:pt x="356" y="143"/>
                </a:cubicBezTo>
                <a:cubicBezTo>
                  <a:pt x="407" y="143"/>
                  <a:pt x="407" y="143"/>
                  <a:pt x="407" y="143"/>
                </a:cubicBezTo>
                <a:cubicBezTo>
                  <a:pt x="446" y="182"/>
                  <a:pt x="446" y="182"/>
                  <a:pt x="446" y="182"/>
                </a:cubicBezTo>
                <a:lnTo>
                  <a:pt x="317" y="182"/>
                </a:lnTo>
                <a:close/>
              </a:path>
            </a:pathLst>
          </a:custGeom>
          <a:solidFill>
            <a:srgbClr val="FFC000"/>
          </a:solidFill>
          <a:ln w="9525">
            <a:noFill/>
            <a:round/>
            <a:headEnd/>
            <a:tailEnd/>
          </a:ln>
        </p:spPr>
        <p:txBody>
          <a:bodyPr vert="horz" wrap="square" lIns="78191" tIns="39095" rIns="78191" bIns="39095" numCol="1" anchor="t" anchorCtr="0" compatLnSpc="1">
            <a:prstTxWarp prst="textNoShape">
              <a:avLst/>
            </a:prstTxWarp>
          </a:bodyPr>
          <a:lstStyle/>
          <a:p>
            <a:endParaRPr lang="en-US" sz="1539" dirty="0"/>
          </a:p>
        </p:txBody>
      </p:sp>
      <p:sp>
        <p:nvSpPr>
          <p:cNvPr id="24" name="Freeform 1321"/>
          <p:cNvSpPr>
            <a:spLocks noEditPoints="1"/>
          </p:cNvSpPr>
          <p:nvPr/>
        </p:nvSpPr>
        <p:spPr bwMode="auto">
          <a:xfrm>
            <a:off x="7020853" y="1934112"/>
            <a:ext cx="570838" cy="763256"/>
          </a:xfrm>
          <a:custGeom>
            <a:avLst/>
            <a:gdLst/>
            <a:ahLst/>
            <a:cxnLst>
              <a:cxn ang="0">
                <a:pos x="264" y="373"/>
              </a:cxn>
              <a:cxn ang="0">
                <a:pos x="261" y="373"/>
              </a:cxn>
              <a:cxn ang="0">
                <a:pos x="233" y="382"/>
              </a:cxn>
              <a:cxn ang="0">
                <a:pos x="209" y="406"/>
              </a:cxn>
              <a:cxn ang="0">
                <a:pos x="194" y="443"/>
              </a:cxn>
              <a:cxn ang="0">
                <a:pos x="188" y="487"/>
              </a:cxn>
              <a:cxn ang="0">
                <a:pos x="223" y="539"/>
              </a:cxn>
              <a:cxn ang="0">
                <a:pos x="241" y="536"/>
              </a:cxn>
              <a:cxn ang="0">
                <a:pos x="267" y="525"/>
              </a:cxn>
              <a:cxn ang="0">
                <a:pos x="289" y="402"/>
              </a:cxn>
              <a:cxn ang="0">
                <a:pos x="268" y="374"/>
              </a:cxn>
              <a:cxn ang="0">
                <a:pos x="264" y="373"/>
              </a:cxn>
              <a:cxn ang="0">
                <a:pos x="464" y="143"/>
              </a:cxn>
              <a:cxn ang="0">
                <a:pos x="356" y="35"/>
              </a:cxn>
              <a:cxn ang="0">
                <a:pos x="321" y="0"/>
              </a:cxn>
              <a:cxn ang="0">
                <a:pos x="35" y="0"/>
              </a:cxn>
              <a:cxn ang="0">
                <a:pos x="0" y="35"/>
              </a:cxn>
              <a:cxn ang="0">
                <a:pos x="0" y="636"/>
              </a:cxn>
              <a:cxn ang="0">
                <a:pos x="35" y="670"/>
              </a:cxn>
              <a:cxn ang="0">
                <a:pos x="464" y="670"/>
              </a:cxn>
              <a:cxn ang="0">
                <a:pos x="498" y="636"/>
              </a:cxn>
              <a:cxn ang="0">
                <a:pos x="498" y="178"/>
              </a:cxn>
              <a:cxn ang="0">
                <a:pos x="464" y="143"/>
              </a:cxn>
              <a:cxn ang="0">
                <a:pos x="396" y="568"/>
              </a:cxn>
              <a:cxn ang="0">
                <a:pos x="348" y="584"/>
              </a:cxn>
              <a:cxn ang="0">
                <a:pos x="309" y="588"/>
              </a:cxn>
              <a:cxn ang="0">
                <a:pos x="265" y="551"/>
              </a:cxn>
              <a:cxn ang="0">
                <a:pos x="220" y="578"/>
              </a:cxn>
              <a:cxn ang="0">
                <a:pos x="179" y="586"/>
              </a:cxn>
              <a:cxn ang="0">
                <a:pos x="125" y="563"/>
              </a:cxn>
              <a:cxn ang="0">
                <a:pos x="106" y="497"/>
              </a:cxn>
              <a:cxn ang="0">
                <a:pos x="117" y="437"/>
              </a:cxn>
              <a:cxn ang="0">
                <a:pos x="147" y="389"/>
              </a:cxn>
              <a:cxn ang="0">
                <a:pos x="192" y="357"/>
              </a:cxn>
              <a:cxn ang="0">
                <a:pos x="249" y="346"/>
              </a:cxn>
              <a:cxn ang="0">
                <a:pos x="263" y="347"/>
              </a:cxn>
              <a:cxn ang="0">
                <a:pos x="278" y="349"/>
              </a:cxn>
              <a:cxn ang="0">
                <a:pos x="294" y="353"/>
              </a:cxn>
              <a:cxn ang="0">
                <a:pos x="316" y="359"/>
              </a:cxn>
              <a:cxn ang="0">
                <a:pos x="343" y="347"/>
              </a:cxn>
              <a:cxn ang="0">
                <a:pos x="375" y="347"/>
              </a:cxn>
              <a:cxn ang="0">
                <a:pos x="344" y="498"/>
              </a:cxn>
              <a:cxn ang="0">
                <a:pos x="341" y="513"/>
              </a:cxn>
              <a:cxn ang="0">
                <a:pos x="341" y="525"/>
              </a:cxn>
              <a:cxn ang="0">
                <a:pos x="346" y="545"/>
              </a:cxn>
              <a:cxn ang="0">
                <a:pos x="362" y="552"/>
              </a:cxn>
              <a:cxn ang="0">
                <a:pos x="397" y="544"/>
              </a:cxn>
              <a:cxn ang="0">
                <a:pos x="396" y="568"/>
              </a:cxn>
              <a:cxn ang="0">
                <a:pos x="317" y="182"/>
              </a:cxn>
              <a:cxn ang="0">
                <a:pos x="317" y="52"/>
              </a:cxn>
              <a:cxn ang="0">
                <a:pos x="356" y="91"/>
              </a:cxn>
              <a:cxn ang="0">
                <a:pos x="356" y="143"/>
              </a:cxn>
              <a:cxn ang="0">
                <a:pos x="407" y="143"/>
              </a:cxn>
              <a:cxn ang="0">
                <a:pos x="446" y="182"/>
              </a:cxn>
              <a:cxn ang="0">
                <a:pos x="317" y="182"/>
              </a:cxn>
            </a:cxnLst>
            <a:rect l="0" t="0" r="r" b="b"/>
            <a:pathLst>
              <a:path w="498" h="670">
                <a:moveTo>
                  <a:pt x="264" y="373"/>
                </a:moveTo>
                <a:cubicBezTo>
                  <a:pt x="263" y="373"/>
                  <a:pt x="262" y="373"/>
                  <a:pt x="261" y="373"/>
                </a:cubicBezTo>
                <a:cubicBezTo>
                  <a:pt x="251" y="373"/>
                  <a:pt x="242" y="376"/>
                  <a:pt x="233" y="382"/>
                </a:cubicBezTo>
                <a:cubicBezTo>
                  <a:pt x="224" y="388"/>
                  <a:pt x="216" y="396"/>
                  <a:pt x="209" y="406"/>
                </a:cubicBezTo>
                <a:cubicBezTo>
                  <a:pt x="203" y="417"/>
                  <a:pt x="198" y="429"/>
                  <a:pt x="194" y="443"/>
                </a:cubicBezTo>
                <a:cubicBezTo>
                  <a:pt x="190" y="457"/>
                  <a:pt x="188" y="472"/>
                  <a:pt x="188" y="487"/>
                </a:cubicBezTo>
                <a:cubicBezTo>
                  <a:pt x="188" y="522"/>
                  <a:pt x="200" y="539"/>
                  <a:pt x="223" y="539"/>
                </a:cubicBezTo>
                <a:cubicBezTo>
                  <a:pt x="228" y="539"/>
                  <a:pt x="234" y="538"/>
                  <a:pt x="241" y="536"/>
                </a:cubicBezTo>
                <a:cubicBezTo>
                  <a:pt x="247" y="534"/>
                  <a:pt x="256" y="530"/>
                  <a:pt x="267" y="525"/>
                </a:cubicBezTo>
                <a:cubicBezTo>
                  <a:pt x="289" y="402"/>
                  <a:pt x="289" y="402"/>
                  <a:pt x="289" y="402"/>
                </a:cubicBezTo>
                <a:cubicBezTo>
                  <a:pt x="268" y="374"/>
                  <a:pt x="268" y="374"/>
                  <a:pt x="268" y="374"/>
                </a:cubicBezTo>
                <a:cubicBezTo>
                  <a:pt x="267" y="373"/>
                  <a:pt x="265" y="373"/>
                  <a:pt x="264" y="373"/>
                </a:cubicBezTo>
                <a:close/>
                <a:moveTo>
                  <a:pt x="464" y="143"/>
                </a:moveTo>
                <a:cubicBezTo>
                  <a:pt x="356" y="35"/>
                  <a:pt x="356" y="35"/>
                  <a:pt x="356" y="35"/>
                </a:cubicBezTo>
                <a:cubicBezTo>
                  <a:pt x="321" y="0"/>
                  <a:pt x="321" y="0"/>
                  <a:pt x="321" y="0"/>
                </a:cubicBezTo>
                <a:cubicBezTo>
                  <a:pt x="35" y="0"/>
                  <a:pt x="35" y="0"/>
                  <a:pt x="35" y="0"/>
                </a:cubicBezTo>
                <a:cubicBezTo>
                  <a:pt x="16" y="0"/>
                  <a:pt x="0" y="16"/>
                  <a:pt x="0" y="35"/>
                </a:cubicBezTo>
                <a:cubicBezTo>
                  <a:pt x="0" y="636"/>
                  <a:pt x="0" y="636"/>
                  <a:pt x="0" y="636"/>
                </a:cubicBezTo>
                <a:cubicBezTo>
                  <a:pt x="0" y="655"/>
                  <a:pt x="16" y="670"/>
                  <a:pt x="35" y="670"/>
                </a:cubicBezTo>
                <a:cubicBezTo>
                  <a:pt x="464" y="670"/>
                  <a:pt x="464" y="670"/>
                  <a:pt x="464" y="670"/>
                </a:cubicBezTo>
                <a:cubicBezTo>
                  <a:pt x="483" y="670"/>
                  <a:pt x="498" y="655"/>
                  <a:pt x="498" y="636"/>
                </a:cubicBezTo>
                <a:cubicBezTo>
                  <a:pt x="498" y="178"/>
                  <a:pt x="498" y="178"/>
                  <a:pt x="498" y="178"/>
                </a:cubicBezTo>
                <a:lnTo>
                  <a:pt x="464" y="143"/>
                </a:lnTo>
                <a:close/>
                <a:moveTo>
                  <a:pt x="396" y="568"/>
                </a:moveTo>
                <a:cubicBezTo>
                  <a:pt x="377" y="575"/>
                  <a:pt x="361" y="581"/>
                  <a:pt x="348" y="584"/>
                </a:cubicBezTo>
                <a:cubicBezTo>
                  <a:pt x="335" y="587"/>
                  <a:pt x="321" y="588"/>
                  <a:pt x="309" y="588"/>
                </a:cubicBezTo>
                <a:cubicBezTo>
                  <a:pt x="281" y="588"/>
                  <a:pt x="266" y="576"/>
                  <a:pt x="265" y="551"/>
                </a:cubicBezTo>
                <a:cubicBezTo>
                  <a:pt x="249" y="563"/>
                  <a:pt x="234" y="572"/>
                  <a:pt x="220" y="578"/>
                </a:cubicBezTo>
                <a:cubicBezTo>
                  <a:pt x="207" y="584"/>
                  <a:pt x="193" y="586"/>
                  <a:pt x="179" y="586"/>
                </a:cubicBezTo>
                <a:cubicBezTo>
                  <a:pt x="156" y="586"/>
                  <a:pt x="138" y="579"/>
                  <a:pt x="125" y="563"/>
                </a:cubicBezTo>
                <a:cubicBezTo>
                  <a:pt x="113" y="547"/>
                  <a:pt x="106" y="525"/>
                  <a:pt x="106" y="497"/>
                </a:cubicBezTo>
                <a:cubicBezTo>
                  <a:pt x="106" y="476"/>
                  <a:pt x="110" y="456"/>
                  <a:pt x="117" y="437"/>
                </a:cubicBezTo>
                <a:cubicBezTo>
                  <a:pt x="124" y="419"/>
                  <a:pt x="134" y="403"/>
                  <a:pt x="147" y="389"/>
                </a:cubicBezTo>
                <a:cubicBezTo>
                  <a:pt x="160" y="376"/>
                  <a:pt x="175" y="365"/>
                  <a:pt x="192" y="357"/>
                </a:cubicBezTo>
                <a:cubicBezTo>
                  <a:pt x="210" y="350"/>
                  <a:pt x="229" y="346"/>
                  <a:pt x="249" y="346"/>
                </a:cubicBezTo>
                <a:cubicBezTo>
                  <a:pt x="254" y="346"/>
                  <a:pt x="259" y="346"/>
                  <a:pt x="263" y="347"/>
                </a:cubicBezTo>
                <a:cubicBezTo>
                  <a:pt x="268" y="347"/>
                  <a:pt x="272" y="348"/>
                  <a:pt x="278" y="349"/>
                </a:cubicBezTo>
                <a:cubicBezTo>
                  <a:pt x="283" y="350"/>
                  <a:pt x="288" y="351"/>
                  <a:pt x="294" y="353"/>
                </a:cubicBezTo>
                <a:cubicBezTo>
                  <a:pt x="301" y="354"/>
                  <a:pt x="308" y="357"/>
                  <a:pt x="316" y="359"/>
                </a:cubicBezTo>
                <a:cubicBezTo>
                  <a:pt x="343" y="347"/>
                  <a:pt x="343" y="347"/>
                  <a:pt x="343" y="347"/>
                </a:cubicBezTo>
                <a:cubicBezTo>
                  <a:pt x="375" y="347"/>
                  <a:pt x="375" y="347"/>
                  <a:pt x="375" y="347"/>
                </a:cubicBezTo>
                <a:cubicBezTo>
                  <a:pt x="344" y="498"/>
                  <a:pt x="344" y="498"/>
                  <a:pt x="344" y="498"/>
                </a:cubicBezTo>
                <a:cubicBezTo>
                  <a:pt x="343" y="504"/>
                  <a:pt x="342" y="509"/>
                  <a:pt x="341" y="513"/>
                </a:cubicBezTo>
                <a:cubicBezTo>
                  <a:pt x="341" y="518"/>
                  <a:pt x="341" y="522"/>
                  <a:pt x="341" y="525"/>
                </a:cubicBezTo>
                <a:cubicBezTo>
                  <a:pt x="341" y="533"/>
                  <a:pt x="342" y="540"/>
                  <a:pt x="346" y="545"/>
                </a:cubicBezTo>
                <a:cubicBezTo>
                  <a:pt x="350" y="549"/>
                  <a:pt x="356" y="552"/>
                  <a:pt x="362" y="552"/>
                </a:cubicBezTo>
                <a:cubicBezTo>
                  <a:pt x="371" y="552"/>
                  <a:pt x="382" y="549"/>
                  <a:pt x="397" y="544"/>
                </a:cubicBezTo>
                <a:lnTo>
                  <a:pt x="396" y="568"/>
                </a:lnTo>
                <a:close/>
                <a:moveTo>
                  <a:pt x="317" y="182"/>
                </a:moveTo>
                <a:cubicBezTo>
                  <a:pt x="317" y="52"/>
                  <a:pt x="317" y="52"/>
                  <a:pt x="317" y="52"/>
                </a:cubicBezTo>
                <a:cubicBezTo>
                  <a:pt x="356" y="91"/>
                  <a:pt x="356" y="91"/>
                  <a:pt x="356" y="91"/>
                </a:cubicBezTo>
                <a:cubicBezTo>
                  <a:pt x="356" y="143"/>
                  <a:pt x="356" y="143"/>
                  <a:pt x="356" y="143"/>
                </a:cubicBezTo>
                <a:cubicBezTo>
                  <a:pt x="407" y="143"/>
                  <a:pt x="407" y="143"/>
                  <a:pt x="407" y="143"/>
                </a:cubicBezTo>
                <a:cubicBezTo>
                  <a:pt x="446" y="182"/>
                  <a:pt x="446" y="182"/>
                  <a:pt x="446" y="182"/>
                </a:cubicBezTo>
                <a:lnTo>
                  <a:pt x="317" y="182"/>
                </a:lnTo>
                <a:close/>
              </a:path>
            </a:pathLst>
          </a:custGeom>
          <a:solidFill>
            <a:srgbClr val="FFC000"/>
          </a:solidFill>
          <a:ln w="9525">
            <a:noFill/>
            <a:round/>
            <a:headEnd/>
            <a:tailEnd/>
          </a:ln>
        </p:spPr>
        <p:txBody>
          <a:bodyPr vert="horz" wrap="square" lIns="78191" tIns="39095" rIns="78191" bIns="39095" numCol="1" anchor="t" anchorCtr="0" compatLnSpc="1">
            <a:prstTxWarp prst="textNoShape">
              <a:avLst/>
            </a:prstTxWarp>
          </a:bodyPr>
          <a:lstStyle/>
          <a:p>
            <a:endParaRPr lang="en-US" sz="1539" dirty="0"/>
          </a:p>
        </p:txBody>
      </p:sp>
      <p:sp>
        <p:nvSpPr>
          <p:cNvPr id="25" name="TextBox 24"/>
          <p:cNvSpPr txBox="1"/>
          <p:nvPr/>
        </p:nvSpPr>
        <p:spPr>
          <a:xfrm>
            <a:off x="532712" y="2831356"/>
            <a:ext cx="2141040" cy="7448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400" i="0" u="none" strike="noStrike" cap="none" spc="0" normalizeH="0" baseline="0" dirty="0" smtClean="0">
                <a:ln>
                  <a:noFill/>
                </a:ln>
                <a:solidFill>
                  <a:srgbClr val="FED000"/>
                </a:solidFill>
                <a:effectLst/>
                <a:uFillTx/>
                <a:latin typeface="+mn-lt"/>
                <a:ea typeface="Verdana"/>
                <a:cs typeface="Verdana"/>
                <a:sym typeface="Verdana"/>
              </a:rPr>
              <a:t>PDF</a:t>
            </a:r>
          </a:p>
          <a:p>
            <a:pPr marL="0" marR="0" indent="0" algn="ctr" defTabSz="914400" rtl="0" fontAlgn="auto" latinLnBrk="0" hangingPunct="0">
              <a:lnSpc>
                <a:spcPct val="100000"/>
              </a:lnSpc>
              <a:spcBef>
                <a:spcPts val="0"/>
              </a:spcBef>
              <a:spcAft>
                <a:spcPts val="0"/>
              </a:spcAft>
              <a:buClrTx/>
              <a:buSzTx/>
              <a:buFontTx/>
              <a:buNone/>
              <a:tabLst/>
            </a:pPr>
            <a:r>
              <a:rPr lang="en-GB" sz="1400" b="0" dirty="0" smtClean="0">
                <a:solidFill>
                  <a:schemeClr val="bg1"/>
                </a:solidFill>
                <a:latin typeface="+mn-lt"/>
                <a:ea typeface="Verdana"/>
                <a:cs typeface="Verdana"/>
                <a:sym typeface="Verdana"/>
              </a:rPr>
              <a:t>2.000+ pages</a:t>
            </a:r>
          </a:p>
          <a:p>
            <a:pPr marL="0" marR="0" indent="0" algn="ctr" defTabSz="914400" rtl="0" fontAlgn="auto" latinLnBrk="0" hangingPunct="0">
              <a:lnSpc>
                <a:spcPct val="100000"/>
              </a:lnSpc>
              <a:spcBef>
                <a:spcPts val="0"/>
              </a:spcBef>
              <a:spcAft>
                <a:spcPts val="0"/>
              </a:spcAft>
              <a:buClrTx/>
              <a:buSzTx/>
              <a:buFontTx/>
              <a:buNone/>
              <a:tabLst/>
            </a:pPr>
            <a:r>
              <a:rPr lang="en-GB" sz="1400" b="0" dirty="0" smtClean="0">
                <a:solidFill>
                  <a:schemeClr val="bg1"/>
                </a:solidFill>
                <a:latin typeface="+mn-lt"/>
                <a:ea typeface="Verdana"/>
                <a:cs typeface="Verdana"/>
                <a:sym typeface="Verdana"/>
              </a:rPr>
              <a:t>Not machine readable</a:t>
            </a:r>
          </a:p>
        </p:txBody>
      </p:sp>
      <p:sp>
        <p:nvSpPr>
          <p:cNvPr id="26" name="TextBox 25"/>
          <p:cNvSpPr txBox="1"/>
          <p:nvPr/>
        </p:nvSpPr>
        <p:spPr>
          <a:xfrm>
            <a:off x="3384232" y="2860325"/>
            <a:ext cx="2141040" cy="7448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400" i="0" u="none" strike="noStrike" cap="none" spc="0" normalizeH="0" baseline="0" dirty="0" smtClean="0">
                <a:ln>
                  <a:noFill/>
                </a:ln>
                <a:solidFill>
                  <a:srgbClr val="FED000"/>
                </a:solidFill>
                <a:effectLst/>
                <a:uFillTx/>
                <a:latin typeface="+mn-lt"/>
                <a:ea typeface="Verdana"/>
                <a:cs typeface="Verdana"/>
                <a:sym typeface="Verdana"/>
              </a:rPr>
              <a:t>CSV</a:t>
            </a:r>
          </a:p>
          <a:p>
            <a:pPr algn="ctr" fontAlgn="auto" hangingPunct="0">
              <a:spcBef>
                <a:spcPts val="0"/>
              </a:spcBef>
              <a:spcAft>
                <a:spcPts val="0"/>
              </a:spcAft>
            </a:pPr>
            <a:r>
              <a:rPr lang="en-GB" sz="1400" b="0" dirty="0">
                <a:solidFill>
                  <a:schemeClr val="bg1"/>
                </a:solidFill>
                <a:latin typeface="+mn-lt"/>
                <a:ea typeface="Verdana"/>
                <a:cs typeface="Verdana"/>
                <a:sym typeface="Verdana"/>
              </a:rPr>
              <a:t>3-star </a:t>
            </a:r>
            <a:r>
              <a:rPr lang="en-GB" sz="1400" b="0" dirty="0" smtClean="0">
                <a:solidFill>
                  <a:schemeClr val="bg1"/>
                </a:solidFill>
                <a:latin typeface="+mn-lt"/>
                <a:ea typeface="Verdana"/>
                <a:cs typeface="Verdana"/>
                <a:sym typeface="Verdana"/>
              </a:rPr>
              <a:t>open data</a:t>
            </a:r>
            <a:endParaRPr lang="en-GB" sz="1400" b="0" dirty="0">
              <a:solidFill>
                <a:schemeClr val="bg1"/>
              </a:solidFill>
              <a:latin typeface="+mn-lt"/>
              <a:ea typeface="Verdana"/>
              <a:cs typeface="Verdana"/>
              <a:sym typeface="Verdana"/>
            </a:endParaRPr>
          </a:p>
          <a:p>
            <a:pPr algn="ctr" fontAlgn="auto" hangingPunct="0">
              <a:spcBef>
                <a:spcPts val="0"/>
              </a:spcBef>
              <a:spcAft>
                <a:spcPts val="0"/>
              </a:spcAft>
            </a:pPr>
            <a:r>
              <a:rPr lang="en-GB" sz="1400" b="0" dirty="0" smtClean="0">
                <a:solidFill>
                  <a:schemeClr val="bg1"/>
                </a:solidFill>
                <a:latin typeface="+mn-lt"/>
                <a:ea typeface="Verdana"/>
                <a:cs typeface="Verdana"/>
                <a:sym typeface="Verdana"/>
              </a:rPr>
              <a:t>Complicated </a:t>
            </a:r>
            <a:r>
              <a:rPr lang="en-GB" sz="1400" b="0" dirty="0">
                <a:solidFill>
                  <a:schemeClr val="bg1"/>
                </a:solidFill>
                <a:latin typeface="+mn-lt"/>
                <a:ea typeface="Verdana"/>
                <a:cs typeface="Verdana"/>
                <a:sym typeface="Verdana"/>
              </a:rPr>
              <a:t>structure</a:t>
            </a:r>
          </a:p>
        </p:txBody>
      </p:sp>
      <p:sp>
        <p:nvSpPr>
          <p:cNvPr id="27" name="TextBox 26"/>
          <p:cNvSpPr txBox="1"/>
          <p:nvPr/>
        </p:nvSpPr>
        <p:spPr>
          <a:xfrm>
            <a:off x="5758100" y="2831356"/>
            <a:ext cx="3096344" cy="9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GB" sz="1400" i="0" u="none" strike="noStrike" cap="none" spc="0" normalizeH="0" baseline="0" dirty="0" smtClean="0">
                <a:ln>
                  <a:noFill/>
                </a:ln>
                <a:solidFill>
                  <a:srgbClr val="FED000"/>
                </a:solidFill>
                <a:effectLst/>
                <a:uFillTx/>
                <a:latin typeface="+mn-lt"/>
                <a:ea typeface="Verdana"/>
                <a:cs typeface="Verdana"/>
                <a:sym typeface="Verdana"/>
              </a:rPr>
              <a:t>XML</a:t>
            </a:r>
          </a:p>
          <a:p>
            <a:pPr algn="ctr" fontAlgn="auto" hangingPunct="0">
              <a:spcBef>
                <a:spcPts val="0"/>
              </a:spcBef>
              <a:spcAft>
                <a:spcPts val="0"/>
              </a:spcAft>
            </a:pPr>
            <a:r>
              <a:rPr lang="en-GB" sz="1400" b="0" dirty="0">
                <a:solidFill>
                  <a:schemeClr val="bg1"/>
                </a:solidFill>
                <a:latin typeface="+mn-lt"/>
                <a:ea typeface="Verdana"/>
                <a:cs typeface="Verdana"/>
                <a:sym typeface="Verdana"/>
              </a:rPr>
              <a:t>3-star </a:t>
            </a:r>
            <a:r>
              <a:rPr lang="en-GB" sz="1400" b="0" dirty="0" smtClean="0">
                <a:solidFill>
                  <a:schemeClr val="bg1"/>
                </a:solidFill>
                <a:latin typeface="+mn-lt"/>
                <a:ea typeface="Verdana"/>
                <a:cs typeface="Verdana"/>
                <a:sym typeface="Verdana"/>
              </a:rPr>
              <a:t>open data</a:t>
            </a:r>
            <a:endParaRPr lang="en-GB" sz="1400" b="0" dirty="0">
              <a:solidFill>
                <a:schemeClr val="bg1"/>
              </a:solidFill>
              <a:latin typeface="+mn-lt"/>
              <a:ea typeface="Verdana"/>
              <a:cs typeface="Verdana"/>
              <a:sym typeface="Verdana"/>
            </a:endParaRPr>
          </a:p>
          <a:p>
            <a:pPr algn="ctr" fontAlgn="auto" hangingPunct="0">
              <a:spcBef>
                <a:spcPts val="0"/>
              </a:spcBef>
              <a:spcAft>
                <a:spcPts val="0"/>
              </a:spcAft>
            </a:pPr>
            <a:r>
              <a:rPr lang="en-GB" sz="1400" b="0" dirty="0">
                <a:solidFill>
                  <a:schemeClr val="bg1"/>
                </a:solidFill>
                <a:latin typeface="+mn-lt"/>
                <a:ea typeface="Verdana"/>
                <a:cs typeface="Verdana"/>
                <a:sym typeface="Verdana"/>
              </a:rPr>
              <a:t>Unclear terminology</a:t>
            </a:r>
          </a:p>
          <a:p>
            <a:pPr algn="ctr" fontAlgn="auto" hangingPunct="0">
              <a:spcBef>
                <a:spcPts val="0"/>
              </a:spcBef>
              <a:spcAft>
                <a:spcPts val="0"/>
              </a:spcAft>
            </a:pPr>
            <a:r>
              <a:rPr lang="en-GB" sz="1400" b="0" dirty="0" smtClean="0">
                <a:solidFill>
                  <a:schemeClr val="bg1"/>
                </a:solidFill>
                <a:latin typeface="+mn-lt"/>
                <a:ea typeface="Verdana"/>
                <a:cs typeface="Verdana"/>
                <a:sym typeface="Verdana"/>
              </a:rPr>
              <a:t>Not data-oriented</a:t>
            </a:r>
            <a:endParaRPr lang="en-GB" sz="1400" b="0" dirty="0">
              <a:solidFill>
                <a:schemeClr val="bg1"/>
              </a:solidFill>
              <a:latin typeface="+mn-lt"/>
              <a:ea typeface="Verdana"/>
              <a:cs typeface="Verdana"/>
              <a:sym typeface="Verdana"/>
            </a:endParaRPr>
          </a:p>
        </p:txBody>
      </p:sp>
      <p:sp>
        <p:nvSpPr>
          <p:cNvPr id="28" name="TextBox 27"/>
          <p:cNvSpPr txBox="1"/>
          <p:nvPr/>
        </p:nvSpPr>
        <p:spPr>
          <a:xfrm>
            <a:off x="532712" y="3910760"/>
            <a:ext cx="8291909" cy="23144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marL="285750" marR="0" indent="-285750" defTabSz="914400" rtl="0" fontAlgn="auto" latinLnBrk="0" hangingPunct="0">
              <a:lnSpc>
                <a:spcPct val="150000"/>
              </a:lnSpc>
              <a:spcBef>
                <a:spcPts val="0"/>
              </a:spcBef>
              <a:spcAft>
                <a:spcPts val="0"/>
              </a:spcAft>
              <a:buClrTx/>
              <a:buSzTx/>
              <a:buFont typeface="Arial" panose="020B0604020202020204" pitchFamily="34" charset="0"/>
              <a:buChar char="•"/>
              <a:tabLst/>
            </a:pPr>
            <a:r>
              <a:rPr lang="en-GB" sz="1600" b="0" dirty="0" smtClean="0">
                <a:solidFill>
                  <a:schemeClr val="bg1"/>
                </a:solidFill>
                <a:latin typeface="+mn-lt"/>
                <a:ea typeface="Verdana"/>
                <a:cs typeface="Verdana"/>
                <a:sym typeface="Verdana"/>
              </a:rPr>
              <a:t>Data model &amp; definitions disclosed</a:t>
            </a:r>
          </a:p>
          <a:p>
            <a:pPr marL="285750" marR="0" indent="-285750" defTabSz="914400" rtl="0" fontAlgn="auto" latinLnBrk="0" hangingPunct="0">
              <a:lnSpc>
                <a:spcPct val="150000"/>
              </a:lnSpc>
              <a:spcBef>
                <a:spcPts val="0"/>
              </a:spcBef>
              <a:spcAft>
                <a:spcPts val="0"/>
              </a:spcAft>
              <a:buClrTx/>
              <a:buSzTx/>
              <a:buFont typeface="Arial" panose="020B0604020202020204" pitchFamily="34" charset="0"/>
              <a:buChar char="•"/>
              <a:tabLst/>
            </a:pPr>
            <a:r>
              <a:rPr lang="en-GB" sz="1600" b="0" dirty="0" smtClean="0">
                <a:solidFill>
                  <a:schemeClr val="bg1"/>
                </a:solidFill>
                <a:latin typeface="+mn-lt"/>
                <a:ea typeface="Verdana"/>
                <a:cs typeface="Verdana"/>
                <a:sym typeface="Verdana"/>
              </a:rPr>
              <a:t>Use of standardised reference data, such as the Named Authority Lists</a:t>
            </a:r>
          </a:p>
          <a:p>
            <a:pPr marL="285750" marR="0" indent="-285750" defTabSz="914400" rtl="0" fontAlgn="auto" latinLnBrk="0" hangingPunct="0">
              <a:lnSpc>
                <a:spcPct val="150000"/>
              </a:lnSpc>
              <a:spcBef>
                <a:spcPts val="0"/>
              </a:spcBef>
              <a:spcAft>
                <a:spcPts val="0"/>
              </a:spcAft>
              <a:buClrTx/>
              <a:buSzTx/>
              <a:buFont typeface="Arial" panose="020B0604020202020204" pitchFamily="34" charset="0"/>
              <a:buChar char="•"/>
              <a:tabLst/>
            </a:pPr>
            <a:r>
              <a:rPr lang="en-GB" sz="1600" b="0" dirty="0" smtClean="0">
                <a:solidFill>
                  <a:schemeClr val="bg1"/>
                </a:solidFill>
                <a:latin typeface="+mn-lt"/>
                <a:ea typeface="Verdana"/>
                <a:cs typeface="Verdana"/>
                <a:sym typeface="Verdana"/>
              </a:rPr>
              <a:t>Create </a:t>
            </a:r>
            <a:r>
              <a:rPr lang="en-GB" sz="1600" dirty="0" smtClean="0">
                <a:solidFill>
                  <a:schemeClr val="bg1"/>
                </a:solidFill>
                <a:latin typeface="+mn-lt"/>
                <a:ea typeface="Verdana"/>
                <a:cs typeface="Verdana"/>
                <a:sym typeface="Verdana"/>
              </a:rPr>
              <a:t>an integrated view with other </a:t>
            </a:r>
            <a:r>
              <a:rPr lang="en-GB" sz="1600" b="0" dirty="0" smtClean="0">
                <a:solidFill>
                  <a:schemeClr val="bg1"/>
                </a:solidFill>
                <a:latin typeface="+mn-lt"/>
                <a:ea typeface="Verdana"/>
                <a:cs typeface="Verdana"/>
                <a:sym typeface="Verdana"/>
              </a:rPr>
              <a:t>fiscal data sets such as FTS</a:t>
            </a:r>
          </a:p>
          <a:p>
            <a:pPr marL="285750" marR="0" indent="-285750" defTabSz="914400" rtl="0" fontAlgn="auto" latinLnBrk="0" hangingPunct="0">
              <a:lnSpc>
                <a:spcPct val="150000"/>
              </a:lnSpc>
              <a:spcBef>
                <a:spcPts val="0"/>
              </a:spcBef>
              <a:spcAft>
                <a:spcPts val="0"/>
              </a:spcAft>
              <a:buClrTx/>
              <a:buSzTx/>
              <a:buFont typeface="Arial" panose="020B0604020202020204" pitchFamily="34" charset="0"/>
              <a:buChar char="•"/>
              <a:tabLst/>
            </a:pPr>
            <a:r>
              <a:rPr lang="en-GB" sz="1600" dirty="0" smtClean="0">
                <a:solidFill>
                  <a:schemeClr val="bg1"/>
                </a:solidFill>
                <a:latin typeface="+mn-lt"/>
                <a:ea typeface="Verdana"/>
                <a:cs typeface="Verdana"/>
                <a:sym typeface="Verdana"/>
              </a:rPr>
              <a:t>Data-as-a-service: flexibility</a:t>
            </a:r>
            <a:endParaRPr lang="en-GB" sz="1600" b="0" dirty="0" smtClean="0">
              <a:solidFill>
                <a:schemeClr val="bg1"/>
              </a:solidFill>
              <a:latin typeface="+mn-lt"/>
              <a:ea typeface="Verdana"/>
              <a:cs typeface="Verdana"/>
              <a:sym typeface="Verdana"/>
            </a:endParaRPr>
          </a:p>
          <a:p>
            <a:pPr marR="0" defTabSz="914400" rtl="0" fontAlgn="auto" latinLnBrk="0" hangingPunct="0">
              <a:lnSpc>
                <a:spcPct val="150000"/>
              </a:lnSpc>
              <a:spcBef>
                <a:spcPts val="0"/>
              </a:spcBef>
              <a:spcAft>
                <a:spcPts val="0"/>
              </a:spcAft>
              <a:buClrTx/>
              <a:buSzTx/>
              <a:tabLst/>
            </a:pPr>
            <a:endParaRPr lang="en-GB" sz="1600" b="0" dirty="0" smtClean="0">
              <a:solidFill>
                <a:schemeClr val="bg1"/>
              </a:solidFill>
              <a:latin typeface="+mn-lt"/>
              <a:ea typeface="Verdana"/>
              <a:cs typeface="Verdana"/>
              <a:sym typeface="Verdana"/>
            </a:endParaRPr>
          </a:p>
          <a:p>
            <a:pPr marL="285750" marR="0" indent="-285750" defTabSz="914400" rtl="0" fontAlgn="auto" latinLnBrk="0" hangingPunct="0">
              <a:lnSpc>
                <a:spcPct val="150000"/>
              </a:lnSpc>
              <a:spcBef>
                <a:spcPts val="0"/>
              </a:spcBef>
              <a:spcAft>
                <a:spcPts val="0"/>
              </a:spcAft>
              <a:buClrTx/>
              <a:buSzTx/>
              <a:buFont typeface="Wingdings" panose="05000000000000000000" pitchFamily="2" charset="2"/>
              <a:buChar char="è"/>
              <a:tabLst/>
            </a:pPr>
            <a:r>
              <a:rPr lang="en-GB" sz="1600" b="0" dirty="0" smtClean="0">
                <a:solidFill>
                  <a:srgbClr val="FED000"/>
                </a:solidFill>
                <a:latin typeface="+mn-lt"/>
                <a:ea typeface="Verdana"/>
                <a:cs typeface="Verdana"/>
                <a:sym typeface="Verdana"/>
              </a:rPr>
              <a:t>Increased reusability of the data</a:t>
            </a:r>
          </a:p>
        </p:txBody>
      </p:sp>
    </p:spTree>
    <p:extLst>
      <p:ext uri="{BB962C8B-B14F-4D97-AF65-F5344CB8AC3E}">
        <p14:creationId xmlns:p14="http://schemas.microsoft.com/office/powerpoint/2010/main" val="16683493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z="2600" b="1" dirty="0"/>
              <a:t>EU Budget as LOD</a:t>
            </a:r>
            <a:endParaRPr lang="en-GB" altLang="en-US" sz="2600" b="1" dirty="0" smtClean="0"/>
          </a:p>
        </p:txBody>
      </p:sp>
      <p:sp>
        <p:nvSpPr>
          <p:cNvPr id="3" name="Text Placeholder 2"/>
          <p:cNvSpPr>
            <a:spLocks noGrp="1"/>
          </p:cNvSpPr>
          <p:nvPr>
            <p:ph type="body" sz="quarter" idx="13"/>
          </p:nvPr>
        </p:nvSpPr>
        <p:spPr/>
        <p:txBody>
          <a:bodyPr/>
          <a:lstStyle/>
          <a:p>
            <a:r>
              <a:rPr lang="de-DE" dirty="0" err="1" smtClean="0"/>
              <a:t>Linked</a:t>
            </a:r>
            <a:r>
              <a:rPr lang="de-DE" dirty="0" smtClean="0"/>
              <a:t> Open Data</a:t>
            </a:r>
            <a:endParaRPr lang="en-GB" dirty="0"/>
          </a:p>
        </p:txBody>
      </p:sp>
      <p:sp>
        <p:nvSpPr>
          <p:cNvPr id="2" name="Rounded Rectangle 1"/>
          <p:cNvSpPr/>
          <p:nvPr/>
        </p:nvSpPr>
        <p:spPr bwMode="auto">
          <a:xfrm>
            <a:off x="251520" y="2348880"/>
            <a:ext cx="3887341" cy="3427969"/>
          </a:xfrm>
          <a:prstGeom prst="roundRect">
            <a:avLst/>
          </a:prstGeom>
          <a:solidFill>
            <a:srgbClr val="929ACE"/>
          </a:solidFill>
          <a:ln w="9525" cap="flat" cmpd="sng" algn="ctr">
            <a:solidFill>
              <a:srgbClr val="929AC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1" fontAlgn="b" hangingPunct="1">
              <a:lnSpc>
                <a:spcPct val="150000"/>
              </a:lnSpc>
            </a:pPr>
            <a:r>
              <a:rPr lang="en-GB" b="1" dirty="0" smtClean="0">
                <a:solidFill>
                  <a:schemeClr val="bg1"/>
                </a:solidFill>
              </a:rPr>
              <a:t>Challenges</a:t>
            </a:r>
            <a:endParaRPr lang="en-GB" dirty="0" smtClean="0">
              <a:solidFill>
                <a:schemeClr val="bg1"/>
              </a:solidFill>
            </a:endParaRPr>
          </a:p>
          <a:p>
            <a:pPr marL="285750" indent="-285750" eaLnBrk="1" fontAlgn="b" hangingPunct="1">
              <a:lnSpc>
                <a:spcPct val="150000"/>
              </a:lnSpc>
              <a:buFont typeface="Arial" panose="020B0604020202020204" pitchFamily="34" charset="0"/>
              <a:buChar char="•"/>
            </a:pPr>
            <a:r>
              <a:rPr lang="en-GB" dirty="0" err="1" smtClean="0">
                <a:solidFill>
                  <a:schemeClr val="bg1"/>
                </a:solidFill>
              </a:rPr>
              <a:t>Understandability</a:t>
            </a:r>
            <a:endParaRPr lang="en-GB" dirty="0" smtClean="0">
              <a:solidFill>
                <a:schemeClr val="bg1"/>
              </a:solidFill>
            </a:endParaRPr>
          </a:p>
          <a:p>
            <a:pPr marL="285750" indent="-285750" eaLnBrk="1" fontAlgn="b" hangingPunct="1">
              <a:lnSpc>
                <a:spcPct val="150000"/>
              </a:lnSpc>
              <a:buFont typeface="Arial" panose="020B0604020202020204" pitchFamily="34" charset="0"/>
              <a:buChar char="•"/>
            </a:pPr>
            <a:r>
              <a:rPr lang="en-GB" dirty="0" smtClean="0">
                <a:solidFill>
                  <a:schemeClr val="bg1"/>
                </a:solidFill>
              </a:rPr>
              <a:t>Scattered information</a:t>
            </a:r>
          </a:p>
          <a:p>
            <a:pPr marL="285750" indent="-285750" eaLnBrk="1" fontAlgn="b" hangingPunct="1">
              <a:lnSpc>
                <a:spcPct val="150000"/>
              </a:lnSpc>
              <a:buFont typeface="Arial" panose="020B0604020202020204" pitchFamily="34" charset="0"/>
              <a:buChar char="•"/>
            </a:pPr>
            <a:r>
              <a:rPr lang="en-GB" dirty="0" smtClean="0">
                <a:solidFill>
                  <a:schemeClr val="bg1"/>
                </a:solidFill>
              </a:rPr>
              <a:t>Low usability &amp; interoperability</a:t>
            </a:r>
          </a:p>
          <a:p>
            <a:pPr marL="285750" indent="-285750" eaLnBrk="1" fontAlgn="b" hangingPunct="1">
              <a:lnSpc>
                <a:spcPct val="150000"/>
              </a:lnSpc>
              <a:buFont typeface="Arial" panose="020B0604020202020204" pitchFamily="34" charset="0"/>
              <a:buChar char="•"/>
            </a:pPr>
            <a:r>
              <a:rPr lang="en-GB" dirty="0" smtClean="0">
                <a:solidFill>
                  <a:schemeClr val="bg1"/>
                </a:solidFill>
              </a:rPr>
              <a:t>Difficult to meet user needs</a:t>
            </a:r>
          </a:p>
          <a:p>
            <a:pPr marL="285750" indent="-285750" eaLnBrk="1" fontAlgn="b" hangingPunct="1">
              <a:lnSpc>
                <a:spcPct val="150000"/>
              </a:lnSpc>
              <a:buFont typeface="Arial" panose="020B0604020202020204" pitchFamily="34" charset="0"/>
              <a:buChar char="•"/>
            </a:pPr>
            <a:r>
              <a:rPr lang="en-GB" dirty="0" smtClean="0">
                <a:solidFill>
                  <a:schemeClr val="bg1"/>
                </a:solidFill>
              </a:rPr>
              <a:t>Machine readability &amp; reasoning</a:t>
            </a:r>
            <a:endParaRPr lang="en-GB" dirty="0">
              <a:solidFill>
                <a:schemeClr val="bg1"/>
              </a:solidFill>
            </a:endParaRPr>
          </a:p>
        </p:txBody>
      </p:sp>
      <p:sp>
        <p:nvSpPr>
          <p:cNvPr id="8" name="Rounded Rectangle 7"/>
          <p:cNvSpPr/>
          <p:nvPr/>
        </p:nvSpPr>
        <p:spPr bwMode="auto">
          <a:xfrm>
            <a:off x="4943030" y="2348879"/>
            <a:ext cx="3887341" cy="3427969"/>
          </a:xfrm>
          <a:prstGeom prst="roundRect">
            <a:avLst/>
          </a:prstGeom>
          <a:solidFill>
            <a:srgbClr val="FFD300"/>
          </a:solidFill>
          <a:ln w="9525" cap="flat" cmpd="sng" algn="ctr">
            <a:solidFill>
              <a:srgbClr val="FED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1" fontAlgn="b" hangingPunct="1">
              <a:lnSpc>
                <a:spcPct val="150000"/>
              </a:lnSpc>
              <a:spcBef>
                <a:spcPts val="0"/>
              </a:spcBef>
              <a:spcAft>
                <a:spcPts val="0"/>
              </a:spcAft>
            </a:pPr>
            <a:r>
              <a:rPr lang="en-GB" b="1" dirty="0" smtClean="0">
                <a:latin typeface="Trebuchet MS" panose="020B0603020202020204" pitchFamily="34" charset="0"/>
              </a:rPr>
              <a:t>Solution: LOD comes with...</a:t>
            </a:r>
            <a:endParaRPr lang="en-GB" dirty="0" smtClean="0"/>
          </a:p>
          <a:p>
            <a:pPr marL="285750" indent="-285750" eaLnBrk="1" fontAlgn="b" hangingPunct="1">
              <a:lnSpc>
                <a:spcPct val="150000"/>
              </a:lnSpc>
              <a:spcBef>
                <a:spcPts val="0"/>
              </a:spcBef>
              <a:spcAft>
                <a:spcPts val="0"/>
              </a:spcAft>
              <a:buFont typeface="Arial" panose="020B0604020202020204" pitchFamily="34" charset="0"/>
              <a:buChar char="•"/>
            </a:pPr>
            <a:r>
              <a:rPr lang="en-GB" dirty="0" smtClean="0">
                <a:latin typeface="Trebuchet MS" panose="020B0603020202020204" pitchFamily="34" charset="0"/>
              </a:rPr>
              <a:t>Data dictionaries</a:t>
            </a:r>
            <a:endParaRPr lang="en-GB" dirty="0" smtClean="0"/>
          </a:p>
          <a:p>
            <a:pPr marL="285750" indent="-285750" eaLnBrk="1" fontAlgn="b" hangingPunct="1">
              <a:lnSpc>
                <a:spcPct val="150000"/>
              </a:lnSpc>
              <a:spcBef>
                <a:spcPts val="0"/>
              </a:spcBef>
              <a:spcAft>
                <a:spcPts val="0"/>
              </a:spcAft>
              <a:buFont typeface="Arial" panose="020B0604020202020204" pitchFamily="34" charset="0"/>
              <a:buChar char="•"/>
            </a:pPr>
            <a:r>
              <a:rPr lang="en-GB" dirty="0" smtClean="0">
                <a:latin typeface="Trebuchet MS" panose="020B0603020202020204" pitchFamily="34" charset="0"/>
              </a:rPr>
              <a:t>Linkable datasets</a:t>
            </a:r>
            <a:endParaRPr lang="en-GB" dirty="0" smtClean="0"/>
          </a:p>
          <a:p>
            <a:pPr marL="285750" indent="-285750" eaLnBrk="1" fontAlgn="b" hangingPunct="1">
              <a:lnSpc>
                <a:spcPct val="150000"/>
              </a:lnSpc>
              <a:spcBef>
                <a:spcPts val="0"/>
              </a:spcBef>
              <a:spcAft>
                <a:spcPts val="0"/>
              </a:spcAft>
              <a:buFont typeface="Arial" panose="020B0604020202020204" pitchFamily="34" charset="0"/>
              <a:buChar char="•"/>
            </a:pPr>
            <a:r>
              <a:rPr lang="en-GB" dirty="0" smtClean="0">
                <a:latin typeface="Trebuchet MS" panose="020B0603020202020204" pitchFamily="34" charset="0"/>
              </a:rPr>
              <a:t>Common data formats</a:t>
            </a:r>
            <a:endParaRPr lang="en-GB" dirty="0" smtClean="0"/>
          </a:p>
          <a:p>
            <a:pPr marL="285750" indent="-285750" eaLnBrk="1" fontAlgn="b" hangingPunct="1">
              <a:lnSpc>
                <a:spcPct val="150000"/>
              </a:lnSpc>
              <a:spcBef>
                <a:spcPts val="0"/>
              </a:spcBef>
              <a:spcAft>
                <a:spcPts val="0"/>
              </a:spcAft>
              <a:buFont typeface="Arial" panose="020B0604020202020204" pitchFamily="34" charset="0"/>
              <a:buChar char="•"/>
            </a:pPr>
            <a:r>
              <a:rPr lang="en-GB" dirty="0" smtClean="0">
                <a:latin typeface="Trebuchet MS" panose="020B0603020202020204" pitchFamily="34" charset="0"/>
              </a:rPr>
              <a:t>Data as a service</a:t>
            </a:r>
            <a:endParaRPr lang="en-GB" dirty="0" smtClean="0"/>
          </a:p>
          <a:p>
            <a:pPr marL="285750" indent="-285750" eaLnBrk="1" fontAlgn="b" hangingPunct="1">
              <a:lnSpc>
                <a:spcPct val="150000"/>
              </a:lnSpc>
              <a:spcBef>
                <a:spcPts val="0"/>
              </a:spcBef>
              <a:spcAft>
                <a:spcPts val="0"/>
              </a:spcAft>
              <a:buFont typeface="Arial" panose="020B0604020202020204" pitchFamily="34" charset="0"/>
              <a:buChar char="•"/>
            </a:pPr>
            <a:r>
              <a:rPr lang="en-GB" dirty="0" smtClean="0">
                <a:latin typeface="Trebuchet MS" panose="020B0603020202020204" pitchFamily="34" charset="0"/>
              </a:rPr>
              <a:t>Machine-readable formats</a:t>
            </a:r>
            <a:endParaRPr lang="en-GB" dirty="0"/>
          </a:p>
        </p:txBody>
      </p:sp>
      <p:sp>
        <p:nvSpPr>
          <p:cNvPr id="4" name="Right Arrow 3"/>
          <p:cNvSpPr/>
          <p:nvPr/>
        </p:nvSpPr>
        <p:spPr bwMode="auto">
          <a:xfrm>
            <a:off x="4282877" y="3619577"/>
            <a:ext cx="524851" cy="713042"/>
          </a:xfrm>
          <a:prstGeom prst="rightArrow">
            <a:avLst/>
          </a:prstGeom>
          <a:solidFill>
            <a:srgbClr val="FFD300"/>
          </a:solidFill>
          <a:ln w="9525" cap="flat" cmpd="sng" algn="ctr">
            <a:solidFill>
              <a:srgbClr val="FED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439906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QlikEUBudget_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1560" y="1124744"/>
            <a:ext cx="7834470" cy="4896544"/>
          </a:xfrm>
          <a:prstGeom prst="rect">
            <a:avLst/>
          </a:prstGeom>
          <a:effectLst>
            <a:reflection blurRad="6350" stA="52000" endA="300" endPos="23000" dir="5400000" sy="-100000" algn="bl" rotWithShape="0"/>
          </a:effectLst>
        </p:spPr>
      </p:pic>
    </p:spTree>
    <p:extLst>
      <p:ext uri="{BB962C8B-B14F-4D97-AF65-F5344CB8AC3E}">
        <p14:creationId xmlns:p14="http://schemas.microsoft.com/office/powerpoint/2010/main" val="3286129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txBox="1">
            <a:spLocks/>
          </p:cNvSpPr>
          <p:nvPr/>
        </p:nvSpPr>
        <p:spPr>
          <a:xfrm>
            <a:off x="539552" y="1916832"/>
            <a:ext cx="7021512" cy="4588421"/>
          </a:xfrm>
        </p:spPr>
        <p:txBody>
          <a:bodyPr/>
          <a:lstStyle>
            <a:lvl1pPr marL="342900" indent="-342900" algn="l" rtl="0" eaLnBrk="0" fontAlgn="base" hangingPunct="0">
              <a:spcBef>
                <a:spcPts val="600"/>
              </a:spcBef>
              <a:spcAft>
                <a:spcPct val="0"/>
              </a:spcAft>
              <a:buFont typeface="Wingdings" panose="05000000000000000000" pitchFamily="2" charset="2"/>
              <a:defRPr>
                <a:solidFill>
                  <a:schemeClr val="bg1"/>
                </a:solidFill>
                <a:latin typeface="+mn-lt"/>
                <a:ea typeface="+mn-ea"/>
                <a:cs typeface="ＭＳ Ｐゴシック" charset="0"/>
              </a:defRPr>
            </a:lvl1pPr>
            <a:lvl2pPr marL="457200" indent="-217488" algn="l" rtl="0" eaLnBrk="0" fontAlgn="base" hangingPunct="0">
              <a:spcBef>
                <a:spcPts val="400"/>
              </a:spcBef>
              <a:spcAft>
                <a:spcPct val="0"/>
              </a:spcAft>
              <a:buFont typeface="Wingdings" panose="05000000000000000000" pitchFamily="2" charset="2"/>
              <a:buChar char="§"/>
              <a:defRPr>
                <a:solidFill>
                  <a:schemeClr val="bg1"/>
                </a:solidFill>
                <a:latin typeface="+mn-lt"/>
                <a:ea typeface="+mn-ea"/>
              </a:defRPr>
            </a:lvl2pPr>
            <a:lvl3pPr marL="979488" indent="-174625" algn="l" rtl="0" eaLnBrk="0" fontAlgn="base" hangingPunct="0">
              <a:spcBef>
                <a:spcPts val="400"/>
              </a:spcBef>
              <a:spcAft>
                <a:spcPct val="0"/>
              </a:spcAft>
              <a:buChar char="•"/>
              <a:defRPr sz="1600">
                <a:solidFill>
                  <a:schemeClr val="bg1"/>
                </a:solidFill>
                <a:latin typeface="+mn-lt"/>
                <a:ea typeface="+mn-ea"/>
              </a:defRPr>
            </a:lvl3pPr>
            <a:lvl4pPr marL="1393825" indent="-141288" algn="l" rtl="0" eaLnBrk="0" fontAlgn="base" hangingPunct="0">
              <a:spcBef>
                <a:spcPts val="400"/>
              </a:spcBef>
              <a:spcAft>
                <a:spcPct val="0"/>
              </a:spcAft>
              <a:buChar char="–"/>
              <a:defRPr sz="1600">
                <a:solidFill>
                  <a:schemeClr val="bg1"/>
                </a:solidFill>
                <a:latin typeface="+mn-lt"/>
                <a:ea typeface="+mn-ea"/>
              </a:defRPr>
            </a:lvl4pPr>
            <a:lvl5pPr marL="1862138" indent="-163513" algn="l" rtl="0" eaLnBrk="0" fontAlgn="base" hangingPunct="0">
              <a:spcBef>
                <a:spcPts val="300"/>
              </a:spcBef>
              <a:spcAft>
                <a:spcPct val="0"/>
              </a:spcAft>
              <a:buFont typeface="Wingdings" panose="05000000000000000000" pitchFamily="2" charset="2"/>
              <a:buChar char="§"/>
              <a:defRPr sz="1400">
                <a:solidFill>
                  <a:schemeClr val="bg1"/>
                </a:solidFill>
                <a:latin typeface="+mn-lt"/>
                <a:ea typeface="+mn-ea"/>
              </a:defRPr>
            </a:lvl5pPr>
            <a:lvl6pPr marL="2319338" indent="-163513" algn="l" rtl="0" eaLnBrk="1" fontAlgn="base" hangingPunct="1">
              <a:spcBef>
                <a:spcPts val="300"/>
              </a:spcBef>
              <a:spcAft>
                <a:spcPct val="0"/>
              </a:spcAft>
              <a:buFont typeface="Wingdings" charset="0"/>
              <a:buChar char="§"/>
              <a:defRPr sz="1400">
                <a:solidFill>
                  <a:schemeClr val="bg1"/>
                </a:solidFill>
                <a:latin typeface="+mn-lt"/>
                <a:ea typeface="+mn-ea"/>
              </a:defRPr>
            </a:lvl6pPr>
            <a:lvl7pPr marL="2776538" indent="-163513" algn="l" rtl="0" eaLnBrk="1" fontAlgn="base" hangingPunct="1">
              <a:spcBef>
                <a:spcPts val="300"/>
              </a:spcBef>
              <a:spcAft>
                <a:spcPct val="0"/>
              </a:spcAft>
              <a:buFont typeface="Wingdings" charset="0"/>
              <a:buChar char="§"/>
              <a:defRPr sz="1400">
                <a:solidFill>
                  <a:schemeClr val="bg1"/>
                </a:solidFill>
                <a:latin typeface="+mn-lt"/>
                <a:ea typeface="+mn-ea"/>
              </a:defRPr>
            </a:lvl7pPr>
            <a:lvl8pPr marL="3233738" indent="-163513" algn="l" rtl="0" eaLnBrk="1" fontAlgn="base" hangingPunct="1">
              <a:spcBef>
                <a:spcPts val="300"/>
              </a:spcBef>
              <a:spcAft>
                <a:spcPct val="0"/>
              </a:spcAft>
              <a:buFont typeface="Wingdings" charset="0"/>
              <a:buChar char="§"/>
              <a:defRPr sz="1400">
                <a:solidFill>
                  <a:schemeClr val="bg1"/>
                </a:solidFill>
                <a:latin typeface="+mn-lt"/>
                <a:ea typeface="+mn-ea"/>
              </a:defRPr>
            </a:lvl8pPr>
            <a:lvl9pPr marL="3690938" indent="-163513" algn="l" rtl="0" eaLnBrk="1" fontAlgn="base" hangingPunct="1">
              <a:spcBef>
                <a:spcPts val="300"/>
              </a:spcBef>
              <a:spcAft>
                <a:spcPct val="0"/>
              </a:spcAft>
              <a:buFont typeface="Wingdings" charset="0"/>
              <a:buChar char="§"/>
              <a:defRPr sz="1400">
                <a:solidFill>
                  <a:schemeClr val="bg1"/>
                </a:solidFill>
                <a:latin typeface="+mn-lt"/>
                <a:ea typeface="+mn-ea"/>
              </a:defRPr>
            </a:lvl9pPr>
          </a:lstStyle>
          <a:p>
            <a:pPr marL="0" indent="0"/>
            <a:r>
              <a:rPr lang="nl-BE" b="1" kern="0" dirty="0" smtClean="0"/>
              <a:t>EU Open Data Portal SPARQL </a:t>
            </a:r>
            <a:r>
              <a:rPr lang="nl-BE" b="1" kern="0" dirty="0" err="1" smtClean="0"/>
              <a:t>endpoint</a:t>
            </a:r>
            <a:r>
              <a:rPr lang="nl-BE" b="1" kern="0" dirty="0" smtClean="0"/>
              <a:t>:</a:t>
            </a:r>
          </a:p>
          <a:p>
            <a:pPr marL="0" indent="0"/>
            <a:endParaRPr lang="nl-BE" kern="0" dirty="0"/>
          </a:p>
        </p:txBody>
      </p:sp>
      <p:pic>
        <p:nvPicPr>
          <p:cNvPr id="4" name="Picture 3"/>
          <p:cNvPicPr>
            <a:picLocks noChangeAspect="1"/>
          </p:cNvPicPr>
          <p:nvPr/>
        </p:nvPicPr>
        <p:blipFill>
          <a:blip r:embed="rId3"/>
          <a:stretch>
            <a:fillRect/>
          </a:stretch>
        </p:blipFill>
        <p:spPr>
          <a:xfrm>
            <a:off x="539974" y="2373933"/>
            <a:ext cx="5716910" cy="4079403"/>
          </a:xfrm>
          <a:prstGeom prst="rect">
            <a:avLst/>
          </a:prstGeom>
        </p:spPr>
      </p:pic>
      <p:sp>
        <p:nvSpPr>
          <p:cNvPr id="5" name="Title 1"/>
          <p:cNvSpPr>
            <a:spLocks noGrp="1"/>
          </p:cNvSpPr>
          <p:nvPr>
            <p:ph type="title"/>
          </p:nvPr>
        </p:nvSpPr>
        <p:spPr>
          <a:xfrm>
            <a:off x="539552" y="1268760"/>
            <a:ext cx="7021512" cy="719137"/>
          </a:xfrm>
        </p:spPr>
        <p:txBody>
          <a:bodyPr/>
          <a:lstStyle/>
          <a:p>
            <a:r>
              <a:rPr lang="en-US" altLang="en-US" sz="2600" b="1" dirty="0"/>
              <a:t>EU Budget as LOD</a:t>
            </a:r>
            <a:endParaRPr lang="en-GB" altLang="en-US" sz="2600" b="1" dirty="0" smtClean="0"/>
          </a:p>
        </p:txBody>
      </p:sp>
      <p:sp>
        <p:nvSpPr>
          <p:cNvPr id="6" name="Text Placeholder 2"/>
          <p:cNvSpPr>
            <a:spLocks noGrp="1"/>
          </p:cNvSpPr>
          <p:nvPr>
            <p:ph type="body" sz="quarter" idx="13"/>
          </p:nvPr>
        </p:nvSpPr>
        <p:spPr>
          <a:xfrm>
            <a:off x="539552" y="836712"/>
            <a:ext cx="3743325" cy="360040"/>
          </a:xfrm>
        </p:spPr>
        <p:txBody>
          <a:bodyPr/>
          <a:lstStyle/>
          <a:p>
            <a:r>
              <a:rPr lang="de-DE" dirty="0" err="1" smtClean="0"/>
              <a:t>Linked</a:t>
            </a:r>
            <a:r>
              <a:rPr lang="de-DE" dirty="0" smtClean="0"/>
              <a:t> Open Data</a:t>
            </a:r>
            <a:endParaRPr lang="en-GB" dirty="0"/>
          </a:p>
        </p:txBody>
      </p:sp>
      <p:pic>
        <p:nvPicPr>
          <p:cNvPr id="8" name="Picture 7"/>
          <p:cNvPicPr>
            <a:picLocks noChangeAspect="1"/>
          </p:cNvPicPr>
          <p:nvPr/>
        </p:nvPicPr>
        <p:blipFill rotWithShape="1">
          <a:blip r:embed="rId4"/>
          <a:srcRect l="18045" t="49329" r="75423" b="16013"/>
          <a:stretch/>
        </p:blipFill>
        <p:spPr>
          <a:xfrm>
            <a:off x="542330" y="2796875"/>
            <a:ext cx="898054" cy="2556000"/>
          </a:xfrm>
          <a:prstGeom prst="rect">
            <a:avLst/>
          </a:prstGeom>
        </p:spPr>
      </p:pic>
      <p:sp>
        <p:nvSpPr>
          <p:cNvPr id="9" name="Content Placeholder 2"/>
          <p:cNvSpPr txBox="1">
            <a:spLocks/>
          </p:cNvSpPr>
          <p:nvPr/>
        </p:nvSpPr>
        <p:spPr bwMode="auto">
          <a:xfrm>
            <a:off x="6696968" y="3884525"/>
            <a:ext cx="2304256"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28600" indent="-228600" algn="l" rtl="0" eaLnBrk="1" fontAlgn="base" hangingPunct="1">
              <a:spcBef>
                <a:spcPts val="600"/>
              </a:spcBef>
              <a:spcAft>
                <a:spcPct val="0"/>
              </a:spcAft>
              <a:buFont typeface="Wingdings" panose="05000000000000000000" pitchFamily="2" charset="2"/>
              <a:buChar char="n"/>
              <a:defRPr>
                <a:solidFill>
                  <a:srgbClr val="5F5F5F"/>
                </a:solidFill>
                <a:latin typeface="+mn-lt"/>
                <a:ea typeface="+mn-ea"/>
                <a:cs typeface="+mn-cs"/>
              </a:defRPr>
            </a:lvl1pPr>
            <a:lvl2pPr marL="457200" indent="-217488" algn="l" rtl="0" eaLnBrk="1" fontAlgn="base" hangingPunct="1">
              <a:spcBef>
                <a:spcPts val="400"/>
              </a:spcBef>
              <a:spcAft>
                <a:spcPct val="0"/>
              </a:spcAft>
              <a:buFont typeface="Wingdings" panose="05000000000000000000" pitchFamily="2" charset="2"/>
              <a:buChar char="§"/>
              <a:defRPr>
                <a:solidFill>
                  <a:srgbClr val="5F5F5F"/>
                </a:solidFill>
                <a:latin typeface="+mn-lt"/>
              </a:defRPr>
            </a:lvl2pPr>
            <a:lvl3pPr marL="979488" indent="-174625" algn="l" rtl="0" eaLnBrk="1" fontAlgn="base" hangingPunct="1">
              <a:spcBef>
                <a:spcPts val="400"/>
              </a:spcBef>
              <a:spcAft>
                <a:spcPct val="0"/>
              </a:spcAft>
              <a:buChar char="•"/>
              <a:defRPr sz="1600">
                <a:solidFill>
                  <a:srgbClr val="5F5F5F"/>
                </a:solidFill>
                <a:latin typeface="+mn-lt"/>
              </a:defRPr>
            </a:lvl3pPr>
            <a:lvl4pPr marL="1393825" indent="-141288" algn="l" rtl="0" eaLnBrk="1" fontAlgn="base" hangingPunct="1">
              <a:spcBef>
                <a:spcPts val="400"/>
              </a:spcBef>
              <a:spcAft>
                <a:spcPct val="0"/>
              </a:spcAft>
              <a:buChar char="–"/>
              <a:defRPr sz="1600">
                <a:solidFill>
                  <a:srgbClr val="5F5F5F"/>
                </a:solidFill>
                <a:latin typeface="+mn-lt"/>
              </a:defRPr>
            </a:lvl4pPr>
            <a:lvl5pPr marL="1862138" indent="-163513" algn="l" rtl="0" eaLnBrk="1" fontAlgn="base" hangingPunct="1">
              <a:spcBef>
                <a:spcPts val="300"/>
              </a:spcBef>
              <a:spcAft>
                <a:spcPct val="0"/>
              </a:spcAft>
              <a:buFont typeface="Wingdings" panose="05000000000000000000" pitchFamily="2" charset="2"/>
              <a:buChar char="§"/>
              <a:defRPr sz="1400">
                <a:solidFill>
                  <a:srgbClr val="5F5F5F"/>
                </a:solidFill>
                <a:latin typeface="+mn-lt"/>
              </a:defRPr>
            </a:lvl5pPr>
            <a:lvl6pPr marL="2319338" indent="-163513" algn="l" rtl="0" eaLnBrk="1" fontAlgn="base" hangingPunct="1">
              <a:spcBef>
                <a:spcPts val="300"/>
              </a:spcBef>
              <a:spcAft>
                <a:spcPct val="0"/>
              </a:spcAft>
              <a:buFont typeface="Wingdings" pitchFamily="2" charset="2"/>
              <a:buChar char="§"/>
              <a:defRPr sz="1400">
                <a:solidFill>
                  <a:srgbClr val="5F5F5F"/>
                </a:solidFill>
                <a:latin typeface="+mn-lt"/>
              </a:defRPr>
            </a:lvl6pPr>
            <a:lvl7pPr marL="2776538" indent="-163513" algn="l" rtl="0" eaLnBrk="1" fontAlgn="base" hangingPunct="1">
              <a:spcBef>
                <a:spcPts val="300"/>
              </a:spcBef>
              <a:spcAft>
                <a:spcPct val="0"/>
              </a:spcAft>
              <a:buFont typeface="Wingdings" pitchFamily="2" charset="2"/>
              <a:buChar char="§"/>
              <a:defRPr sz="1400">
                <a:solidFill>
                  <a:srgbClr val="5F5F5F"/>
                </a:solidFill>
                <a:latin typeface="+mn-lt"/>
              </a:defRPr>
            </a:lvl7pPr>
            <a:lvl8pPr marL="3233738" indent="-163513" algn="l" rtl="0" eaLnBrk="1" fontAlgn="base" hangingPunct="1">
              <a:spcBef>
                <a:spcPts val="300"/>
              </a:spcBef>
              <a:spcAft>
                <a:spcPct val="0"/>
              </a:spcAft>
              <a:buFont typeface="Wingdings" pitchFamily="2" charset="2"/>
              <a:buChar char="§"/>
              <a:defRPr sz="1400">
                <a:solidFill>
                  <a:srgbClr val="5F5F5F"/>
                </a:solidFill>
                <a:latin typeface="+mn-lt"/>
              </a:defRPr>
            </a:lvl8pPr>
            <a:lvl9pPr marL="3690938" indent="-163513" algn="l" rtl="0" eaLnBrk="1" fontAlgn="base" hangingPunct="1">
              <a:spcBef>
                <a:spcPts val="300"/>
              </a:spcBef>
              <a:spcAft>
                <a:spcPct val="0"/>
              </a:spcAft>
              <a:buFont typeface="Wingdings" pitchFamily="2" charset="2"/>
              <a:buChar char="§"/>
              <a:defRPr sz="1400">
                <a:solidFill>
                  <a:srgbClr val="5F5F5F"/>
                </a:solidFill>
                <a:latin typeface="+mn-lt"/>
              </a:defRPr>
            </a:lvl9pPr>
          </a:lstStyle>
          <a:p>
            <a:pPr marL="0" indent="0">
              <a:buFont typeface="Wingdings" panose="05000000000000000000" pitchFamily="2" charset="2"/>
              <a:buNone/>
            </a:pPr>
            <a:r>
              <a:rPr lang="nl-BE" sz="1500" kern="0" dirty="0" smtClean="0">
                <a:solidFill>
                  <a:schemeClr val="bg1"/>
                </a:solidFill>
              </a:rPr>
              <a:t>Define the part of the data you want to retrieve.</a:t>
            </a:r>
            <a:endParaRPr lang="nl-BE" sz="1500" kern="0" dirty="0">
              <a:solidFill>
                <a:schemeClr val="bg1"/>
              </a:solidFill>
            </a:endParaRPr>
          </a:p>
        </p:txBody>
      </p:sp>
      <p:cxnSp>
        <p:nvCxnSpPr>
          <p:cNvPr id="10" name="Straight Arrow Connector 9"/>
          <p:cNvCxnSpPr/>
          <p:nvPr/>
        </p:nvCxnSpPr>
        <p:spPr>
          <a:xfrm>
            <a:off x="5688856" y="4149080"/>
            <a:ext cx="936104" cy="0"/>
          </a:xfrm>
          <a:prstGeom prst="straightConnector1">
            <a:avLst/>
          </a:prstGeom>
          <a:ln w="76200">
            <a:solidFill>
              <a:srgbClr val="FFD300"/>
            </a:solidFill>
            <a:tailEnd type="triangle"/>
          </a:ln>
        </p:spPr>
        <p:style>
          <a:lnRef idx="1">
            <a:schemeClr val="accent1"/>
          </a:lnRef>
          <a:fillRef idx="0">
            <a:schemeClr val="accent1"/>
          </a:fillRef>
          <a:effectRef idx="0">
            <a:schemeClr val="accent1"/>
          </a:effectRef>
          <a:fontRef idx="minor">
            <a:schemeClr val="tx1"/>
          </a:fontRef>
        </p:style>
      </p:cxnSp>
      <p:sp>
        <p:nvSpPr>
          <p:cNvPr id="11" name="Content Placeholder 2"/>
          <p:cNvSpPr txBox="1">
            <a:spLocks/>
          </p:cNvSpPr>
          <p:nvPr/>
        </p:nvSpPr>
        <p:spPr bwMode="auto">
          <a:xfrm>
            <a:off x="6696968" y="4806424"/>
            <a:ext cx="2304256"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28600" indent="-228600" algn="l" rtl="0" eaLnBrk="1" fontAlgn="base" hangingPunct="1">
              <a:spcBef>
                <a:spcPts val="600"/>
              </a:spcBef>
              <a:spcAft>
                <a:spcPct val="0"/>
              </a:spcAft>
              <a:buFont typeface="Wingdings" panose="05000000000000000000" pitchFamily="2" charset="2"/>
              <a:buChar char="n"/>
              <a:defRPr>
                <a:solidFill>
                  <a:srgbClr val="5F5F5F"/>
                </a:solidFill>
                <a:latin typeface="+mn-lt"/>
                <a:ea typeface="+mn-ea"/>
                <a:cs typeface="+mn-cs"/>
              </a:defRPr>
            </a:lvl1pPr>
            <a:lvl2pPr marL="457200" indent="-217488" algn="l" rtl="0" eaLnBrk="1" fontAlgn="base" hangingPunct="1">
              <a:spcBef>
                <a:spcPts val="400"/>
              </a:spcBef>
              <a:spcAft>
                <a:spcPct val="0"/>
              </a:spcAft>
              <a:buFont typeface="Wingdings" panose="05000000000000000000" pitchFamily="2" charset="2"/>
              <a:buChar char="§"/>
              <a:defRPr>
                <a:solidFill>
                  <a:srgbClr val="5F5F5F"/>
                </a:solidFill>
                <a:latin typeface="+mn-lt"/>
              </a:defRPr>
            </a:lvl2pPr>
            <a:lvl3pPr marL="979488" indent="-174625" algn="l" rtl="0" eaLnBrk="1" fontAlgn="base" hangingPunct="1">
              <a:spcBef>
                <a:spcPts val="400"/>
              </a:spcBef>
              <a:spcAft>
                <a:spcPct val="0"/>
              </a:spcAft>
              <a:buChar char="•"/>
              <a:defRPr sz="1600">
                <a:solidFill>
                  <a:srgbClr val="5F5F5F"/>
                </a:solidFill>
                <a:latin typeface="+mn-lt"/>
              </a:defRPr>
            </a:lvl3pPr>
            <a:lvl4pPr marL="1393825" indent="-141288" algn="l" rtl="0" eaLnBrk="1" fontAlgn="base" hangingPunct="1">
              <a:spcBef>
                <a:spcPts val="400"/>
              </a:spcBef>
              <a:spcAft>
                <a:spcPct val="0"/>
              </a:spcAft>
              <a:buChar char="–"/>
              <a:defRPr sz="1600">
                <a:solidFill>
                  <a:srgbClr val="5F5F5F"/>
                </a:solidFill>
                <a:latin typeface="+mn-lt"/>
              </a:defRPr>
            </a:lvl4pPr>
            <a:lvl5pPr marL="1862138" indent="-163513" algn="l" rtl="0" eaLnBrk="1" fontAlgn="base" hangingPunct="1">
              <a:spcBef>
                <a:spcPts val="300"/>
              </a:spcBef>
              <a:spcAft>
                <a:spcPct val="0"/>
              </a:spcAft>
              <a:buFont typeface="Wingdings" panose="05000000000000000000" pitchFamily="2" charset="2"/>
              <a:buChar char="§"/>
              <a:defRPr sz="1400">
                <a:solidFill>
                  <a:srgbClr val="5F5F5F"/>
                </a:solidFill>
                <a:latin typeface="+mn-lt"/>
              </a:defRPr>
            </a:lvl5pPr>
            <a:lvl6pPr marL="2319338" indent="-163513" algn="l" rtl="0" eaLnBrk="1" fontAlgn="base" hangingPunct="1">
              <a:spcBef>
                <a:spcPts val="300"/>
              </a:spcBef>
              <a:spcAft>
                <a:spcPct val="0"/>
              </a:spcAft>
              <a:buFont typeface="Wingdings" pitchFamily="2" charset="2"/>
              <a:buChar char="§"/>
              <a:defRPr sz="1400">
                <a:solidFill>
                  <a:srgbClr val="5F5F5F"/>
                </a:solidFill>
                <a:latin typeface="+mn-lt"/>
              </a:defRPr>
            </a:lvl6pPr>
            <a:lvl7pPr marL="2776538" indent="-163513" algn="l" rtl="0" eaLnBrk="1" fontAlgn="base" hangingPunct="1">
              <a:spcBef>
                <a:spcPts val="300"/>
              </a:spcBef>
              <a:spcAft>
                <a:spcPct val="0"/>
              </a:spcAft>
              <a:buFont typeface="Wingdings" pitchFamily="2" charset="2"/>
              <a:buChar char="§"/>
              <a:defRPr sz="1400">
                <a:solidFill>
                  <a:srgbClr val="5F5F5F"/>
                </a:solidFill>
                <a:latin typeface="+mn-lt"/>
              </a:defRPr>
            </a:lvl7pPr>
            <a:lvl8pPr marL="3233738" indent="-163513" algn="l" rtl="0" eaLnBrk="1" fontAlgn="base" hangingPunct="1">
              <a:spcBef>
                <a:spcPts val="300"/>
              </a:spcBef>
              <a:spcAft>
                <a:spcPct val="0"/>
              </a:spcAft>
              <a:buFont typeface="Wingdings" pitchFamily="2" charset="2"/>
              <a:buChar char="§"/>
              <a:defRPr sz="1400">
                <a:solidFill>
                  <a:srgbClr val="5F5F5F"/>
                </a:solidFill>
                <a:latin typeface="+mn-lt"/>
              </a:defRPr>
            </a:lvl8pPr>
            <a:lvl9pPr marL="3690938" indent="-163513" algn="l" rtl="0" eaLnBrk="1" fontAlgn="base" hangingPunct="1">
              <a:spcBef>
                <a:spcPts val="300"/>
              </a:spcBef>
              <a:spcAft>
                <a:spcPct val="0"/>
              </a:spcAft>
              <a:buFont typeface="Wingdings" pitchFamily="2" charset="2"/>
              <a:buChar char="§"/>
              <a:defRPr sz="1400">
                <a:solidFill>
                  <a:srgbClr val="5F5F5F"/>
                </a:solidFill>
                <a:latin typeface="+mn-lt"/>
              </a:defRPr>
            </a:lvl9pPr>
          </a:lstStyle>
          <a:p>
            <a:pPr marL="0" indent="0">
              <a:buFont typeface="Wingdings" panose="05000000000000000000" pitchFamily="2" charset="2"/>
              <a:buNone/>
            </a:pPr>
            <a:r>
              <a:rPr lang="nl-BE" sz="1500" kern="0" dirty="0" smtClean="0">
                <a:solidFill>
                  <a:schemeClr val="bg1"/>
                </a:solidFill>
              </a:rPr>
              <a:t>Select the format of your choice.</a:t>
            </a:r>
            <a:endParaRPr lang="nl-BE" sz="1500" kern="0" dirty="0">
              <a:solidFill>
                <a:schemeClr val="bg1"/>
              </a:solidFill>
            </a:endParaRPr>
          </a:p>
        </p:txBody>
      </p:sp>
      <p:cxnSp>
        <p:nvCxnSpPr>
          <p:cNvPr id="12" name="Straight Arrow Connector 11"/>
          <p:cNvCxnSpPr/>
          <p:nvPr/>
        </p:nvCxnSpPr>
        <p:spPr>
          <a:xfrm>
            <a:off x="1512392" y="5070979"/>
            <a:ext cx="5112568" cy="0"/>
          </a:xfrm>
          <a:prstGeom prst="straightConnector1">
            <a:avLst/>
          </a:prstGeom>
          <a:ln w="76200">
            <a:solidFill>
              <a:srgbClr val="FFD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194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z="2600" b="1" dirty="0" smtClean="0"/>
              <a:t>Total market size Open Data EU28+</a:t>
            </a:r>
            <a:endParaRPr lang="en-GB" altLang="en-US" sz="2600" b="1" dirty="0" smtClean="0"/>
          </a:p>
        </p:txBody>
      </p:sp>
      <p:sp>
        <p:nvSpPr>
          <p:cNvPr id="3" name="Text Placeholder 2"/>
          <p:cNvSpPr>
            <a:spLocks noGrp="1"/>
          </p:cNvSpPr>
          <p:nvPr>
            <p:ph type="body" sz="quarter" idx="13"/>
          </p:nvPr>
        </p:nvSpPr>
        <p:spPr/>
        <p:txBody>
          <a:bodyPr/>
          <a:lstStyle/>
          <a:p>
            <a:r>
              <a:rPr lang="en-GB" dirty="0" smtClean="0"/>
              <a:t>Value of open data</a:t>
            </a:r>
            <a:endParaRPr lang="en-GB" dirty="0"/>
          </a:p>
        </p:txBody>
      </p:sp>
      <p:pic>
        <p:nvPicPr>
          <p:cNvPr id="2" name="Picture 1"/>
          <p:cNvPicPr>
            <a:picLocks noChangeAspect="1"/>
          </p:cNvPicPr>
          <p:nvPr/>
        </p:nvPicPr>
        <p:blipFill rotWithShape="1">
          <a:blip r:embed="rId3"/>
          <a:srcRect t="19140" b="6387"/>
          <a:stretch/>
        </p:blipFill>
        <p:spPr>
          <a:xfrm>
            <a:off x="536898" y="1989783"/>
            <a:ext cx="8301658" cy="3210743"/>
          </a:xfrm>
          <a:prstGeom prst="rect">
            <a:avLst/>
          </a:prstGeom>
        </p:spPr>
      </p:pic>
      <p:sp>
        <p:nvSpPr>
          <p:cNvPr id="6" name="Rectangle 5"/>
          <p:cNvSpPr/>
          <p:nvPr/>
        </p:nvSpPr>
        <p:spPr>
          <a:xfrm>
            <a:off x="536898" y="5373216"/>
            <a:ext cx="8067550" cy="461665"/>
          </a:xfrm>
          <a:prstGeom prst="rect">
            <a:avLst/>
          </a:prstGeom>
        </p:spPr>
        <p:txBody>
          <a:bodyPr wrap="square">
            <a:spAutoFit/>
          </a:bodyPr>
          <a:lstStyle/>
          <a:p>
            <a:r>
              <a:rPr lang="en-US" sz="1200" dirty="0" smtClean="0">
                <a:solidFill>
                  <a:schemeClr val="bg1"/>
                </a:solidFill>
                <a:latin typeface="+mn-lt"/>
                <a:hlinkClick r:id="rId4"/>
              </a:rPr>
              <a:t>Source: European Commission: Creating </a:t>
            </a:r>
            <a:r>
              <a:rPr lang="en-US" sz="1200" dirty="0">
                <a:solidFill>
                  <a:schemeClr val="bg1"/>
                </a:solidFill>
                <a:latin typeface="+mn-lt"/>
                <a:hlinkClick r:id="rId4"/>
              </a:rPr>
              <a:t>Value through Open Data: Study on the Impact of Re-use of Public Data Resources </a:t>
            </a:r>
            <a:r>
              <a:rPr lang="en-US" sz="1200" dirty="0" smtClean="0">
                <a:solidFill>
                  <a:schemeClr val="bg1"/>
                </a:solidFill>
                <a:latin typeface="+mn-lt"/>
                <a:hlinkClick r:id="rId4"/>
              </a:rPr>
              <a:t>(2014)</a:t>
            </a:r>
            <a:endParaRPr lang="en-GB" sz="1200" dirty="0">
              <a:solidFill>
                <a:schemeClr val="bg1"/>
              </a:solidFill>
              <a:latin typeface="+mn-lt"/>
            </a:endParaRPr>
          </a:p>
        </p:txBody>
      </p:sp>
    </p:spTree>
    <p:extLst>
      <p:ext uri="{BB962C8B-B14F-4D97-AF65-F5344CB8AC3E}">
        <p14:creationId xmlns:p14="http://schemas.microsoft.com/office/powerpoint/2010/main" val="22649548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23528" y="1628800"/>
            <a:ext cx="6120680" cy="4259998"/>
            <a:chOff x="2936098" y="364361"/>
            <a:chExt cx="2348076" cy="1174038"/>
          </a:xfrm>
          <a:solidFill>
            <a:srgbClr val="FF5C1F"/>
          </a:solidFill>
        </p:grpSpPr>
        <p:sp>
          <p:nvSpPr>
            <p:cNvPr id="11" name="Rounded Rectangle 10"/>
            <p:cNvSpPr/>
            <p:nvPr/>
          </p:nvSpPr>
          <p:spPr>
            <a:xfrm>
              <a:off x="2936098" y="364361"/>
              <a:ext cx="2348076" cy="1174038"/>
            </a:xfrm>
            <a:prstGeom prst="roundRect">
              <a:avLst>
                <a:gd name="adj" fmla="val 10000"/>
              </a:avLst>
            </a:prstGeom>
            <a:grpFill/>
            <a:ln>
              <a:solidFill>
                <a:srgbClr val="FF5C1F"/>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Rounded Rectangle 4"/>
            <p:cNvSpPr txBox="1"/>
            <p:nvPr/>
          </p:nvSpPr>
          <p:spPr>
            <a:xfrm>
              <a:off x="2991347" y="439466"/>
              <a:ext cx="2175568" cy="1049526"/>
            </a:xfrm>
            <a:prstGeom prst="rect">
              <a:avLst/>
            </a:prstGeom>
            <a:grpFill/>
            <a:ln>
              <a:solidFill>
                <a:srgbClr val="FF5C1F"/>
              </a:solidFill>
            </a:ln>
          </p:spPr>
          <p:style>
            <a:lnRef idx="0">
              <a:scrgbClr r="0" g="0" b="0"/>
            </a:lnRef>
            <a:fillRef idx="0">
              <a:scrgbClr r="0" g="0" b="0"/>
            </a:fillRef>
            <a:effectRef idx="0">
              <a:scrgbClr r="0" g="0" b="0"/>
            </a:effectRef>
            <a:fontRef idx="minor">
              <a:schemeClr val="lt1"/>
            </a:fontRef>
          </p:style>
          <p:txBody>
            <a:bodyPr spcFirstLastPara="0" vert="horz" wrap="square" lIns="15240" tIns="10160" rIns="15240" bIns="101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GB" sz="1000" kern="1200" dirty="0" smtClean="0">
                <a:ln/>
                <a:solidFill>
                  <a:srgbClr val="E27C8A"/>
                </a:solidFill>
                <a:sym typeface="Wingdings" pitchFamily="-102" charset="2"/>
              </a:endParaRPr>
            </a:p>
            <a:p>
              <a:pPr algn="ctr"/>
              <a:r>
                <a:rPr lang="en-US" altLang="fr-FR" sz="2800" b="1" dirty="0">
                  <a:solidFill>
                    <a:schemeClr val="bg1"/>
                  </a:solidFill>
                </a:rPr>
                <a:t>Contact</a:t>
              </a:r>
            </a:p>
            <a:p>
              <a:pPr algn="ctr"/>
              <a:r>
                <a:rPr lang="en-US" altLang="fr-FR" sz="2400" dirty="0" smtClean="0">
                  <a:solidFill>
                    <a:schemeClr val="bg1"/>
                  </a:solidFill>
                </a:rPr>
                <a:t>op-odp-contact@publications.europa.eu</a:t>
              </a:r>
              <a:r>
                <a:rPr lang="en-US" altLang="fr-FR" sz="2400" dirty="0" smtClean="0">
                  <a:solidFill>
                    <a:srgbClr val="06478E"/>
                  </a:solidFill>
                </a:rPr>
                <a:t> </a:t>
              </a:r>
              <a:endParaRPr lang="en-US" altLang="fr-FR" sz="2400" dirty="0">
                <a:solidFill>
                  <a:srgbClr val="06478E"/>
                </a:solidFill>
              </a:endParaRPr>
            </a:p>
            <a:p>
              <a:pPr algn="ctr"/>
              <a:endParaRPr lang="en-US" altLang="fr-FR" sz="2400" dirty="0" smtClean="0">
                <a:solidFill>
                  <a:schemeClr val="bg1"/>
                </a:solidFill>
              </a:endParaRPr>
            </a:p>
            <a:p>
              <a:pPr algn="ctr"/>
              <a:r>
                <a:rPr lang="en-US" altLang="fr-FR" sz="2800" b="1" dirty="0" smtClean="0">
                  <a:solidFill>
                    <a:schemeClr val="bg1"/>
                  </a:solidFill>
                </a:rPr>
                <a:t>Visit</a:t>
              </a:r>
              <a:endParaRPr lang="en-US" altLang="fr-FR" sz="2800" b="1" dirty="0">
                <a:solidFill>
                  <a:schemeClr val="bg1"/>
                </a:solidFill>
              </a:endParaRPr>
            </a:p>
            <a:p>
              <a:pPr algn="ctr"/>
              <a:r>
                <a:rPr lang="en-US" altLang="fr-FR" sz="2400" dirty="0" smtClean="0">
                  <a:solidFill>
                    <a:schemeClr val="bg1"/>
                  </a:solidFill>
                </a:rPr>
                <a:t>data.europa.eu/</a:t>
              </a:r>
              <a:r>
                <a:rPr lang="en-US" altLang="fr-FR" sz="2400" dirty="0" err="1" smtClean="0">
                  <a:solidFill>
                    <a:schemeClr val="bg1"/>
                  </a:solidFill>
                </a:rPr>
                <a:t>euodp</a:t>
              </a:r>
              <a:r>
                <a:rPr lang="en-US" altLang="fr-FR" sz="2400" dirty="0" smtClean="0">
                  <a:solidFill>
                    <a:schemeClr val="bg1"/>
                  </a:solidFill>
                </a:rPr>
                <a:t> </a:t>
              </a:r>
              <a:r>
                <a:rPr lang="en-US" altLang="fr-FR" sz="2400" u="sng" dirty="0" smtClean="0">
                  <a:solidFill>
                    <a:schemeClr val="bg1"/>
                  </a:solidFill>
                </a:rPr>
                <a:t> </a:t>
              </a:r>
            </a:p>
            <a:p>
              <a:pPr algn="ctr"/>
              <a:r>
                <a:rPr lang="en-US" altLang="fr-FR" sz="2400" dirty="0" smtClean="0">
                  <a:solidFill>
                    <a:schemeClr val="bg1"/>
                  </a:solidFill>
                </a:rPr>
                <a:t>e</a:t>
              </a:r>
              <a:r>
                <a:rPr lang="en-US" altLang="fr-FR" sz="2400" dirty="0" smtClean="0">
                  <a:solidFill>
                    <a:schemeClr val="bg1"/>
                  </a:solidFill>
                </a:rPr>
                <a:t>uropeandataportal.eu</a:t>
              </a:r>
            </a:p>
            <a:p>
              <a:pPr algn="ctr"/>
              <a:endParaRPr lang="en-US" altLang="fr-FR" sz="2400" dirty="0" smtClean="0">
                <a:solidFill>
                  <a:schemeClr val="bg1"/>
                </a:solidFill>
              </a:endParaRPr>
            </a:p>
            <a:p>
              <a:pPr algn="ctr"/>
              <a:r>
                <a:rPr lang="en-US" altLang="fr-FR" sz="2800" b="1" dirty="0" smtClean="0">
                  <a:solidFill>
                    <a:schemeClr val="bg1"/>
                  </a:solidFill>
                </a:rPr>
                <a:t>Stay </a:t>
              </a:r>
              <a:r>
                <a:rPr lang="en-US" altLang="fr-FR" sz="2800" b="1" dirty="0">
                  <a:solidFill>
                    <a:schemeClr val="bg1"/>
                  </a:solidFill>
                </a:rPr>
                <a:t>informed</a:t>
              </a:r>
            </a:p>
            <a:p>
              <a:pPr algn="ctr"/>
              <a:r>
                <a:rPr lang="en-US" altLang="fr-FR" sz="2400" dirty="0">
                  <a:solidFill>
                    <a:schemeClr val="bg1"/>
                  </a:solidFill>
                </a:rPr>
                <a:t>Twitter: @</a:t>
              </a:r>
              <a:r>
                <a:rPr lang="en-US" altLang="fr-FR" sz="2400" dirty="0" err="1" smtClean="0">
                  <a:solidFill>
                    <a:schemeClr val="bg1"/>
                  </a:solidFill>
                </a:rPr>
                <a:t>EU_opendata</a:t>
              </a:r>
              <a:endParaRPr lang="en-GB" altLang="fr-FR" sz="2000" dirty="0">
                <a:solidFill>
                  <a:schemeClr val="bg1"/>
                </a:solidFill>
              </a:endParaRPr>
            </a:p>
          </p:txBody>
        </p:sp>
      </p:grpSp>
    </p:spTree>
    <p:extLst>
      <p:ext uri="{BB962C8B-B14F-4D97-AF65-F5344CB8AC3E}">
        <p14:creationId xmlns:p14="http://schemas.microsoft.com/office/powerpoint/2010/main" val="610816001"/>
      </p:ext>
    </p:extLst>
  </p:cSld>
  <p:clrMapOvr>
    <a:masterClrMapping/>
  </p:clrMapOvr>
  <p:transition spd="slow" advTm="8557"/>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268760"/>
            <a:ext cx="7272808" cy="719137"/>
          </a:xfrm>
        </p:spPr>
        <p:txBody>
          <a:bodyPr/>
          <a:lstStyle/>
          <a:p>
            <a:r>
              <a:rPr lang="fr-CH" altLang="en-US" b="1" dirty="0" err="1">
                <a:solidFill>
                  <a:srgbClr val="E27C8A"/>
                </a:solidFill>
                <a:latin typeface="Trebuchet MS" pitchFamily="-106" charset="0"/>
                <a:ea typeface="ＭＳ Ｐゴシック" pitchFamily="-106" charset="-128"/>
                <a:cs typeface="Arial" charset="0"/>
              </a:rPr>
              <a:t>What</a:t>
            </a:r>
            <a:r>
              <a:rPr lang="fr-CH" altLang="en-US" b="1" dirty="0">
                <a:solidFill>
                  <a:srgbClr val="E27C8A"/>
                </a:solidFill>
                <a:latin typeface="Trebuchet MS" pitchFamily="-106" charset="0"/>
                <a:ea typeface="ＭＳ Ｐゴシック" pitchFamily="-106" charset="-128"/>
                <a:cs typeface="Arial" charset="0"/>
              </a:rPr>
              <a:t> do </a:t>
            </a:r>
            <a:r>
              <a:rPr lang="fr-CH" altLang="en-US" b="1" dirty="0" err="1">
                <a:solidFill>
                  <a:srgbClr val="E27C8A"/>
                </a:solidFill>
                <a:latin typeface="Trebuchet MS" pitchFamily="-106" charset="0"/>
                <a:ea typeface="ＭＳ Ｐゴシック" pitchFamily="-106" charset="-128"/>
                <a:cs typeface="Arial" charset="0"/>
              </a:rPr>
              <a:t>we</a:t>
            </a:r>
            <a:r>
              <a:rPr lang="fr-CH" altLang="en-US" b="1" dirty="0">
                <a:solidFill>
                  <a:srgbClr val="E27C8A"/>
                </a:solidFill>
                <a:latin typeface="Trebuchet MS" pitchFamily="-106" charset="0"/>
                <a:ea typeface="ＭＳ Ｐゴシック" pitchFamily="-106" charset="-128"/>
                <a:cs typeface="Arial" charset="0"/>
              </a:rPr>
              <a:t> </a:t>
            </a:r>
            <a:r>
              <a:rPr lang="fr-CH" altLang="en-US" b="1" dirty="0" err="1">
                <a:solidFill>
                  <a:srgbClr val="E27C8A"/>
                </a:solidFill>
                <a:latin typeface="Trebuchet MS" pitchFamily="-106" charset="0"/>
                <a:ea typeface="ＭＳ Ｐゴシック" pitchFamily="-106" charset="-128"/>
                <a:cs typeface="Arial" charset="0"/>
              </a:rPr>
              <a:t>mean</a:t>
            </a:r>
            <a:r>
              <a:rPr lang="fr-CH" altLang="en-US" b="1" dirty="0">
                <a:solidFill>
                  <a:srgbClr val="E27C8A"/>
                </a:solidFill>
                <a:latin typeface="Trebuchet MS" pitchFamily="-106" charset="0"/>
                <a:ea typeface="ＭＳ Ｐゴシック" pitchFamily="-106" charset="-128"/>
                <a:cs typeface="Arial" charset="0"/>
              </a:rPr>
              <a:t> by </a:t>
            </a:r>
            <a:r>
              <a:rPr lang="fr-CH" altLang="en-US" b="1" dirty="0">
                <a:solidFill>
                  <a:srgbClr val="E27C8A"/>
                </a:solidFill>
                <a:ea typeface="MS PGothic" pitchFamily="34" charset="-128"/>
                <a:cs typeface="MS PGothic" pitchFamily="34" charset="-128"/>
              </a:rPr>
              <a:t>open data? </a:t>
            </a:r>
            <a:r>
              <a:rPr lang="en-US" dirty="0">
                <a:solidFill>
                  <a:srgbClr val="E27C8A"/>
                </a:solidFill>
                <a:ea typeface="MS PGothic" pitchFamily="34" charset="-128"/>
                <a:cs typeface="MS PGothic" pitchFamily="34" charset="-128"/>
              </a:rPr>
              <a:t/>
            </a:r>
            <a:br>
              <a:rPr lang="en-US" dirty="0">
                <a:solidFill>
                  <a:srgbClr val="E27C8A"/>
                </a:solidFill>
                <a:ea typeface="MS PGothic" pitchFamily="34" charset="-128"/>
                <a:cs typeface="MS PGothic" pitchFamily="34" charset="-128"/>
              </a:rPr>
            </a:br>
            <a:endParaRPr lang="en-GB" dirty="0">
              <a:solidFill>
                <a:srgbClr val="E27C8A"/>
              </a:solidFill>
            </a:endParaRPr>
          </a:p>
        </p:txBody>
      </p:sp>
      <p:sp>
        <p:nvSpPr>
          <p:cNvPr id="3" name="Text Placeholder 2"/>
          <p:cNvSpPr>
            <a:spLocks noGrp="1"/>
          </p:cNvSpPr>
          <p:nvPr>
            <p:ph type="body" sz="quarter" idx="13"/>
          </p:nvPr>
        </p:nvSpPr>
        <p:spPr/>
        <p:txBody>
          <a:bodyPr/>
          <a:lstStyle/>
          <a:p>
            <a:r>
              <a:rPr lang="de-DE" dirty="0" err="1"/>
              <a:t>I</a:t>
            </a:r>
            <a:r>
              <a:rPr lang="de-DE" dirty="0" err="1" smtClean="0"/>
              <a:t>ntroduction</a:t>
            </a:r>
            <a:endParaRPr lang="en-GB" dirty="0"/>
          </a:p>
        </p:txBody>
      </p:sp>
      <p:grpSp>
        <p:nvGrpSpPr>
          <p:cNvPr id="7" name="Group 1"/>
          <p:cNvGrpSpPr/>
          <p:nvPr/>
        </p:nvGrpSpPr>
        <p:grpSpPr>
          <a:xfrm>
            <a:off x="5821335" y="2065390"/>
            <a:ext cx="1591645" cy="1402941"/>
            <a:chOff x="4710769" y="1755109"/>
            <a:chExt cx="2090013" cy="1872918"/>
          </a:xfrm>
          <a:solidFill>
            <a:srgbClr val="6698CC"/>
          </a:solidFill>
        </p:grpSpPr>
        <p:sp>
          <p:nvSpPr>
            <p:cNvPr id="8" name="Oval 7"/>
            <p:cNvSpPr/>
            <p:nvPr/>
          </p:nvSpPr>
          <p:spPr>
            <a:xfrm>
              <a:off x="4710769" y="1755109"/>
              <a:ext cx="2090013" cy="1872918"/>
            </a:xfrm>
            <a:prstGeom prst="ellipse">
              <a:avLst/>
            </a:prstGeom>
            <a:solidFill>
              <a:srgbClr val="929ACE"/>
            </a:solid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sp>
        <p:sp>
          <p:nvSpPr>
            <p:cNvPr id="9" name="Oval 4"/>
            <p:cNvSpPr/>
            <p:nvPr/>
          </p:nvSpPr>
          <p:spPr>
            <a:xfrm>
              <a:off x="5016844" y="2029391"/>
              <a:ext cx="1477863" cy="1324354"/>
            </a:xfrm>
            <a:prstGeom prst="rect">
              <a:avLst/>
            </a:prstGeom>
            <a:solidFill>
              <a:srgbClr val="929ACE"/>
            </a:solidFill>
          </p:spPr>
          <p:style>
            <a:lnRef idx="0">
              <a:scrgbClr r="0" g="0" b="0"/>
            </a:lnRef>
            <a:fillRef idx="0">
              <a:scrgbClr r="0" g="0" b="0"/>
            </a:fillRef>
            <a:effectRef idx="0">
              <a:scrgbClr r="0" g="0" b="0"/>
            </a:effectRef>
            <a:fontRef idx="minor">
              <a:schemeClr val="tx1"/>
            </a:fontRef>
          </p:style>
          <p:txBody>
            <a:bodyPr lIns="34290" tIns="34290" rIns="34290" bIns="34290" spcCol="1270" anchor="ctr"/>
            <a:lstStyle/>
            <a:p>
              <a:pPr algn="ctr" defTabSz="1200150">
                <a:lnSpc>
                  <a:spcPct val="90000"/>
                </a:lnSpc>
                <a:spcAft>
                  <a:spcPct val="35000"/>
                </a:spcAft>
                <a:defRPr/>
              </a:pPr>
              <a:r>
                <a:rPr lang="en-US" dirty="0">
                  <a:solidFill>
                    <a:schemeClr val="accent3"/>
                  </a:solidFill>
                </a:rPr>
                <a:t>Available on the internet</a:t>
              </a:r>
            </a:p>
          </p:txBody>
        </p:sp>
      </p:grpSp>
      <p:grpSp>
        <p:nvGrpSpPr>
          <p:cNvPr id="10" name="Group 9"/>
          <p:cNvGrpSpPr/>
          <p:nvPr/>
        </p:nvGrpSpPr>
        <p:grpSpPr>
          <a:xfrm>
            <a:off x="7359133" y="4328906"/>
            <a:ext cx="1536562" cy="1321995"/>
            <a:chOff x="2857356" y="3731300"/>
            <a:chExt cx="1943246" cy="1774127"/>
          </a:xfrm>
          <a:solidFill>
            <a:srgbClr val="929ACE"/>
          </a:solidFill>
        </p:grpSpPr>
        <p:sp>
          <p:nvSpPr>
            <p:cNvPr id="11" name="Oval 10"/>
            <p:cNvSpPr/>
            <p:nvPr/>
          </p:nvSpPr>
          <p:spPr>
            <a:xfrm>
              <a:off x="2857356" y="3731300"/>
              <a:ext cx="1943246" cy="1774127"/>
            </a:xfrm>
            <a:prstGeom prst="ellipse">
              <a:avLst/>
            </a:prstGeom>
            <a:grp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sp>
        <p:sp>
          <p:nvSpPr>
            <p:cNvPr id="12" name="Oval 4"/>
            <p:cNvSpPr/>
            <p:nvPr/>
          </p:nvSpPr>
          <p:spPr>
            <a:xfrm>
              <a:off x="3141938" y="3991115"/>
              <a:ext cx="1374082" cy="1254497"/>
            </a:xfrm>
            <a:prstGeom prst="rect">
              <a:avLst/>
            </a:prstGeom>
            <a:grpFill/>
          </p:spPr>
          <p:style>
            <a:lnRef idx="0">
              <a:scrgbClr r="0" g="0" b="0"/>
            </a:lnRef>
            <a:fillRef idx="0">
              <a:scrgbClr r="0" g="0" b="0"/>
            </a:fillRef>
            <a:effectRef idx="0">
              <a:scrgbClr r="0" g="0" b="0"/>
            </a:effectRef>
            <a:fontRef idx="minor">
              <a:schemeClr val="tx1"/>
            </a:fontRef>
          </p:style>
          <p:txBody>
            <a:bodyPr lIns="34290" tIns="34290" rIns="34290" bIns="34290" spcCol="1270" anchor="ctr"/>
            <a:lstStyle/>
            <a:p>
              <a:pPr algn="ctr" defTabSz="1200150">
                <a:lnSpc>
                  <a:spcPct val="90000"/>
                </a:lnSpc>
                <a:spcAft>
                  <a:spcPct val="35000"/>
                </a:spcAft>
                <a:defRPr/>
              </a:pPr>
              <a:r>
                <a:rPr lang="en-US" dirty="0">
                  <a:solidFill>
                    <a:schemeClr val="bg1"/>
                  </a:solidFill>
                </a:rPr>
                <a:t>Open </a:t>
              </a:r>
              <a:r>
                <a:rPr lang="en-GB" dirty="0">
                  <a:solidFill>
                    <a:schemeClr val="bg1"/>
                  </a:solidFill>
                </a:rPr>
                <a:t>licence</a:t>
              </a:r>
            </a:p>
          </p:txBody>
        </p:sp>
      </p:grpSp>
      <p:grpSp>
        <p:nvGrpSpPr>
          <p:cNvPr id="13" name="Group 12"/>
          <p:cNvGrpSpPr/>
          <p:nvPr/>
        </p:nvGrpSpPr>
        <p:grpSpPr>
          <a:xfrm>
            <a:off x="4355037" y="4330335"/>
            <a:ext cx="1609812" cy="1319135"/>
            <a:chOff x="819217" y="1750094"/>
            <a:chExt cx="2165933" cy="1882948"/>
          </a:xfrm>
          <a:solidFill>
            <a:srgbClr val="929ACE"/>
          </a:solidFill>
        </p:grpSpPr>
        <p:sp>
          <p:nvSpPr>
            <p:cNvPr id="14" name="Oval 13"/>
            <p:cNvSpPr/>
            <p:nvPr/>
          </p:nvSpPr>
          <p:spPr>
            <a:xfrm>
              <a:off x="819217" y="1750094"/>
              <a:ext cx="2165933" cy="1882948"/>
            </a:xfrm>
            <a:prstGeom prst="ellipse">
              <a:avLst/>
            </a:prstGeom>
            <a:grp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sp>
        <p:sp>
          <p:nvSpPr>
            <p:cNvPr id="15" name="Oval 4"/>
            <p:cNvSpPr/>
            <p:nvPr/>
          </p:nvSpPr>
          <p:spPr>
            <a:xfrm>
              <a:off x="1136411" y="2025845"/>
              <a:ext cx="1531545" cy="1331446"/>
            </a:xfrm>
            <a:prstGeom prst="rect">
              <a:avLst/>
            </a:prstGeom>
            <a:grpFill/>
          </p:spPr>
          <p:style>
            <a:lnRef idx="0">
              <a:scrgbClr r="0" g="0" b="0"/>
            </a:lnRef>
            <a:fillRef idx="0">
              <a:scrgbClr r="0" g="0" b="0"/>
            </a:fillRef>
            <a:effectRef idx="0">
              <a:scrgbClr r="0" g="0" b="0"/>
            </a:effectRef>
            <a:fontRef idx="minor">
              <a:schemeClr val="tx1"/>
            </a:fontRef>
          </p:style>
          <p:txBody>
            <a:bodyPr lIns="34290" tIns="34290" rIns="34290" bIns="34290" spcCol="1270" anchor="ctr"/>
            <a:lstStyle/>
            <a:p>
              <a:pPr algn="ctr" defTabSz="1200150">
                <a:lnSpc>
                  <a:spcPct val="90000"/>
                </a:lnSpc>
                <a:spcAft>
                  <a:spcPct val="35000"/>
                </a:spcAft>
                <a:defRPr/>
              </a:pPr>
              <a:r>
                <a:rPr lang="en-US" dirty="0">
                  <a:solidFill>
                    <a:schemeClr val="bg1"/>
                  </a:solidFill>
                </a:rPr>
                <a:t>No Copyright</a:t>
              </a:r>
            </a:p>
          </p:txBody>
        </p:sp>
      </p:grpSp>
      <p:grpSp>
        <p:nvGrpSpPr>
          <p:cNvPr id="16" name="Group 15"/>
          <p:cNvGrpSpPr/>
          <p:nvPr/>
        </p:nvGrpSpPr>
        <p:grpSpPr>
          <a:xfrm>
            <a:off x="7362559" y="2845221"/>
            <a:ext cx="1673937" cy="1417695"/>
            <a:chOff x="2914578" y="-171428"/>
            <a:chExt cx="1828803" cy="1872400"/>
          </a:xfrm>
          <a:solidFill>
            <a:srgbClr val="929ACE"/>
          </a:solidFill>
        </p:grpSpPr>
        <p:sp>
          <p:nvSpPr>
            <p:cNvPr id="17" name="Oval 16"/>
            <p:cNvSpPr/>
            <p:nvPr/>
          </p:nvSpPr>
          <p:spPr>
            <a:xfrm>
              <a:off x="2914578" y="-171428"/>
              <a:ext cx="1828803" cy="1872400"/>
            </a:xfrm>
            <a:prstGeom prst="ellipse">
              <a:avLst/>
            </a:prstGeom>
            <a:grp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sp>
        <p:sp>
          <p:nvSpPr>
            <p:cNvPr id="18" name="Oval 4"/>
            <p:cNvSpPr/>
            <p:nvPr/>
          </p:nvSpPr>
          <p:spPr>
            <a:xfrm>
              <a:off x="3182400" y="102779"/>
              <a:ext cx="1293159" cy="1323986"/>
            </a:xfrm>
            <a:prstGeom prst="rect">
              <a:avLst/>
            </a:prstGeom>
            <a:grpFill/>
          </p:spPr>
          <p:style>
            <a:lnRef idx="0">
              <a:scrgbClr r="0" g="0" b="0"/>
            </a:lnRef>
            <a:fillRef idx="0">
              <a:scrgbClr r="0" g="0" b="0"/>
            </a:fillRef>
            <a:effectRef idx="0">
              <a:scrgbClr r="0" g="0" b="0"/>
            </a:effectRef>
            <a:fontRef idx="minor">
              <a:schemeClr val="tx1"/>
            </a:fontRef>
          </p:style>
          <p:txBody>
            <a:bodyPr lIns="34290" tIns="34290" rIns="34290" bIns="34290" spcCol="1270" anchor="ctr"/>
            <a:lstStyle/>
            <a:p>
              <a:pPr algn="ctr" defTabSz="1200150">
                <a:lnSpc>
                  <a:spcPct val="90000"/>
                </a:lnSpc>
                <a:spcAft>
                  <a:spcPct val="35000"/>
                </a:spcAft>
                <a:defRPr/>
              </a:pPr>
              <a:r>
                <a:rPr lang="en-US" dirty="0">
                  <a:solidFill>
                    <a:schemeClr val="bg1"/>
                  </a:solidFill>
                </a:rPr>
                <a:t>Free</a:t>
              </a:r>
            </a:p>
          </p:txBody>
        </p:sp>
      </p:grpSp>
      <p:grpSp>
        <p:nvGrpSpPr>
          <p:cNvPr id="19" name="Group 18"/>
          <p:cNvGrpSpPr/>
          <p:nvPr/>
        </p:nvGrpSpPr>
        <p:grpSpPr>
          <a:xfrm>
            <a:off x="5822217" y="5211939"/>
            <a:ext cx="1639283" cy="1313405"/>
            <a:chOff x="819217" y="1750094"/>
            <a:chExt cx="2165933" cy="1882948"/>
          </a:xfrm>
          <a:solidFill>
            <a:srgbClr val="929ACE"/>
          </a:solidFill>
        </p:grpSpPr>
        <p:sp>
          <p:nvSpPr>
            <p:cNvPr id="20" name="Oval 19"/>
            <p:cNvSpPr/>
            <p:nvPr/>
          </p:nvSpPr>
          <p:spPr>
            <a:xfrm>
              <a:off x="819217" y="1750094"/>
              <a:ext cx="2165933" cy="1882948"/>
            </a:xfrm>
            <a:prstGeom prst="ellipse">
              <a:avLst/>
            </a:prstGeom>
            <a:grp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sp>
        <p:sp>
          <p:nvSpPr>
            <p:cNvPr id="21" name="Oval 4"/>
            <p:cNvSpPr/>
            <p:nvPr/>
          </p:nvSpPr>
          <p:spPr>
            <a:xfrm>
              <a:off x="1136411" y="2025845"/>
              <a:ext cx="1531545" cy="1331446"/>
            </a:xfrm>
            <a:prstGeom prst="rect">
              <a:avLst/>
            </a:prstGeom>
            <a:grpFill/>
          </p:spPr>
          <p:style>
            <a:lnRef idx="0">
              <a:scrgbClr r="0" g="0" b="0"/>
            </a:lnRef>
            <a:fillRef idx="0">
              <a:scrgbClr r="0" g="0" b="0"/>
            </a:fillRef>
            <a:effectRef idx="0">
              <a:scrgbClr r="0" g="0" b="0"/>
            </a:effectRef>
            <a:fontRef idx="minor">
              <a:schemeClr val="tx1"/>
            </a:fontRef>
          </p:style>
          <p:txBody>
            <a:bodyPr lIns="34290" tIns="34290" rIns="34290" bIns="34290" spcCol="1270" anchor="ctr"/>
            <a:lstStyle/>
            <a:p>
              <a:pPr algn="ctr" defTabSz="1200150">
                <a:lnSpc>
                  <a:spcPct val="90000"/>
                </a:lnSpc>
                <a:spcAft>
                  <a:spcPct val="35000"/>
                </a:spcAft>
                <a:defRPr/>
              </a:pPr>
              <a:r>
                <a:rPr lang="en-US" dirty="0">
                  <a:solidFill>
                    <a:schemeClr val="bg1"/>
                  </a:solidFill>
                </a:rPr>
                <a:t>Machine readable</a:t>
              </a:r>
            </a:p>
          </p:txBody>
        </p:sp>
      </p:grpSp>
      <p:grpSp>
        <p:nvGrpSpPr>
          <p:cNvPr id="22" name="Group 21"/>
          <p:cNvGrpSpPr/>
          <p:nvPr/>
        </p:nvGrpSpPr>
        <p:grpSpPr>
          <a:xfrm>
            <a:off x="4323189" y="2867623"/>
            <a:ext cx="1553483" cy="1390243"/>
            <a:chOff x="819217" y="1750094"/>
            <a:chExt cx="2165933" cy="1882948"/>
          </a:xfrm>
          <a:solidFill>
            <a:srgbClr val="929ACE"/>
          </a:solidFill>
        </p:grpSpPr>
        <p:sp>
          <p:nvSpPr>
            <p:cNvPr id="23" name="Oval 22"/>
            <p:cNvSpPr/>
            <p:nvPr/>
          </p:nvSpPr>
          <p:spPr>
            <a:xfrm>
              <a:off x="819217" y="1750094"/>
              <a:ext cx="2165933" cy="1882948"/>
            </a:xfrm>
            <a:prstGeom prst="ellipse">
              <a:avLst/>
            </a:prstGeom>
            <a:grpFill/>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sp>
        <p:sp>
          <p:nvSpPr>
            <p:cNvPr id="24" name="Oval 4"/>
            <p:cNvSpPr/>
            <p:nvPr/>
          </p:nvSpPr>
          <p:spPr>
            <a:xfrm>
              <a:off x="1136411" y="2025845"/>
              <a:ext cx="1531545" cy="1331446"/>
            </a:xfrm>
            <a:prstGeom prst="rect">
              <a:avLst/>
            </a:prstGeom>
            <a:grpFill/>
          </p:spPr>
          <p:style>
            <a:lnRef idx="0">
              <a:scrgbClr r="0" g="0" b="0"/>
            </a:lnRef>
            <a:fillRef idx="0">
              <a:scrgbClr r="0" g="0" b="0"/>
            </a:fillRef>
            <a:effectRef idx="0">
              <a:scrgbClr r="0" g="0" b="0"/>
            </a:effectRef>
            <a:fontRef idx="minor">
              <a:schemeClr val="tx1"/>
            </a:fontRef>
          </p:style>
          <p:txBody>
            <a:bodyPr lIns="34290" tIns="34290" rIns="34290" bIns="34290" spcCol="1270" anchor="ctr"/>
            <a:lstStyle/>
            <a:p>
              <a:pPr algn="ctr" eaLnBrk="1" hangingPunct="1">
                <a:spcAft>
                  <a:spcPts val="600"/>
                </a:spcAft>
                <a:defRPr/>
              </a:pPr>
              <a:r>
                <a:rPr lang="en-GB" altLang="en-US" dirty="0">
                  <a:solidFill>
                    <a:schemeClr val="bg1"/>
                  </a:solidFill>
                </a:rPr>
                <a:t>No personal data</a:t>
              </a:r>
            </a:p>
          </p:txBody>
        </p:sp>
      </p:grpSp>
      <p:grpSp>
        <p:nvGrpSpPr>
          <p:cNvPr id="4" name="Group 4"/>
          <p:cNvGrpSpPr>
            <a:grpSpLocks/>
          </p:cNvGrpSpPr>
          <p:nvPr/>
        </p:nvGrpSpPr>
        <p:grpSpPr bwMode="auto">
          <a:xfrm>
            <a:off x="5527277" y="3295374"/>
            <a:ext cx="2253497" cy="2008925"/>
            <a:chOff x="2349628" y="1212216"/>
            <a:chExt cx="2958703" cy="2958703"/>
          </a:xfrm>
          <a:solidFill>
            <a:srgbClr val="FFD300"/>
          </a:solidFill>
        </p:grpSpPr>
        <p:sp>
          <p:nvSpPr>
            <p:cNvPr id="5" name="Oval 4"/>
            <p:cNvSpPr/>
            <p:nvPr/>
          </p:nvSpPr>
          <p:spPr>
            <a:xfrm>
              <a:off x="2349628" y="1212216"/>
              <a:ext cx="2958703" cy="2958703"/>
            </a:xfrm>
            <a:prstGeom prst="ellipse">
              <a:avLst/>
            </a:prstGeom>
            <a:grpFill/>
            <a:ln w="19050">
              <a:noFill/>
            </a:ln>
          </p:spPr>
          <p:style>
            <a:lnRef idx="0">
              <a:schemeClr val="lt1">
                <a:hueOff val="0"/>
                <a:satOff val="0"/>
                <a:lumOff val="0"/>
                <a:alphaOff val="0"/>
              </a:schemeClr>
            </a:lnRef>
            <a:fillRef idx="3">
              <a:scrgbClr r="0" g="0" b="0"/>
            </a:fillRef>
            <a:effectRef idx="0">
              <a:schemeClr val="accent1">
                <a:alpha val="50000"/>
                <a:hueOff val="0"/>
                <a:satOff val="0"/>
                <a:lumOff val="0"/>
                <a:alphaOff val="0"/>
              </a:schemeClr>
            </a:effectRef>
            <a:fontRef idx="minor">
              <a:schemeClr val="tx1"/>
            </a:fontRef>
          </p:style>
        </p:sp>
        <p:sp>
          <p:nvSpPr>
            <p:cNvPr id="6" name="Oval 4"/>
            <p:cNvSpPr/>
            <p:nvPr/>
          </p:nvSpPr>
          <p:spPr>
            <a:xfrm>
              <a:off x="2782958" y="1645545"/>
              <a:ext cx="2092044" cy="2092044"/>
            </a:xfrm>
            <a:prstGeom prst="rect">
              <a:avLst/>
            </a:prstGeom>
            <a:grpFill/>
            <a:ln w="19050">
              <a:noFill/>
            </a:ln>
          </p:spPr>
          <p:style>
            <a:lnRef idx="0">
              <a:scrgbClr r="0" g="0" b="0"/>
            </a:lnRef>
            <a:fillRef idx="0">
              <a:scrgbClr r="0" g="0" b="0"/>
            </a:fillRef>
            <a:effectRef idx="0">
              <a:scrgbClr r="0" g="0" b="0"/>
            </a:effectRef>
            <a:fontRef idx="minor">
              <a:schemeClr val="tx1"/>
            </a:fontRef>
          </p:style>
          <p:txBody>
            <a:bodyPr lIns="68580" tIns="68580" rIns="68580" bIns="68580" spcCol="1270" anchor="ctr"/>
            <a:lstStyle/>
            <a:p>
              <a:pPr algn="ctr" defTabSz="2400300">
                <a:lnSpc>
                  <a:spcPct val="90000"/>
                </a:lnSpc>
                <a:spcAft>
                  <a:spcPct val="35000"/>
                </a:spcAft>
                <a:defRPr/>
              </a:pPr>
              <a:r>
                <a:rPr lang="en-US" sz="4000" dirty="0"/>
                <a:t>Open Data</a:t>
              </a:r>
            </a:p>
          </p:txBody>
        </p:sp>
      </p:grpSp>
      <p:grpSp>
        <p:nvGrpSpPr>
          <p:cNvPr id="27" name="Group 26"/>
          <p:cNvGrpSpPr/>
          <p:nvPr/>
        </p:nvGrpSpPr>
        <p:grpSpPr>
          <a:xfrm>
            <a:off x="235554" y="2751587"/>
            <a:ext cx="3757590" cy="3012558"/>
            <a:chOff x="2936098" y="364361"/>
            <a:chExt cx="2348076" cy="1174038"/>
          </a:xfrm>
        </p:grpSpPr>
        <p:sp>
          <p:nvSpPr>
            <p:cNvPr id="28" name="Rounded Rectangle 27"/>
            <p:cNvSpPr/>
            <p:nvPr/>
          </p:nvSpPr>
          <p:spPr>
            <a:xfrm>
              <a:off x="2936098" y="364361"/>
              <a:ext cx="2348076" cy="1174038"/>
            </a:xfrm>
            <a:prstGeom prst="roundRect">
              <a:avLst>
                <a:gd name="adj" fmla="val 10000"/>
              </a:avLst>
            </a:prstGeom>
            <a:solidFill>
              <a:srgbClr val="FFD300"/>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Rounded Rectangle 4"/>
            <p:cNvSpPr txBox="1"/>
            <p:nvPr/>
          </p:nvSpPr>
          <p:spPr>
            <a:xfrm>
              <a:off x="3028083" y="400852"/>
              <a:ext cx="2200238" cy="1103161"/>
            </a:xfrm>
            <a:prstGeom prst="rect">
              <a:avLst/>
            </a:prstGeom>
            <a:solidFill>
              <a:srgbClr val="FFD300"/>
            </a:solidFill>
          </p:spPr>
          <p:style>
            <a:lnRef idx="0">
              <a:scrgbClr r="0" g="0" b="0"/>
            </a:lnRef>
            <a:fillRef idx="0">
              <a:scrgbClr r="0" g="0" b="0"/>
            </a:fillRef>
            <a:effectRef idx="0">
              <a:scrgbClr r="0" g="0" b="0"/>
            </a:effectRef>
            <a:fontRef idx="minor">
              <a:schemeClr val="lt1"/>
            </a:fontRef>
          </p:style>
          <p:txBody>
            <a:bodyPr spcFirstLastPara="0" vert="horz" wrap="square" lIns="15240" tIns="10160" rIns="15240" bIns="101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GB" sz="800" kern="1200" dirty="0" smtClean="0">
                <a:ln/>
                <a:solidFill>
                  <a:srgbClr val="E27C8A"/>
                </a:solidFill>
                <a:sym typeface="Wingdings" pitchFamily="-102" charset="2"/>
              </a:endParaRPr>
            </a:p>
            <a:p>
              <a:pPr algn="ctr" defTabSz="622300">
                <a:spcAft>
                  <a:spcPct val="35000"/>
                </a:spcAft>
                <a:defRPr/>
              </a:pPr>
              <a:r>
                <a:rPr lang="en-GB" sz="2400" b="1" dirty="0">
                  <a:solidFill>
                    <a:schemeClr val="tx1"/>
                  </a:solidFill>
                </a:rPr>
                <a:t>Data is: </a:t>
              </a:r>
              <a:endParaRPr lang="en-GB" sz="2400" b="1" dirty="0" smtClean="0">
                <a:solidFill>
                  <a:schemeClr val="tx1"/>
                </a:solidFill>
              </a:endParaRPr>
            </a:p>
            <a:p>
              <a:pPr algn="ctr" defTabSz="622300">
                <a:spcAft>
                  <a:spcPct val="35000"/>
                </a:spcAft>
                <a:defRPr/>
              </a:pPr>
              <a:r>
                <a:rPr lang="en-GB" sz="2400" dirty="0" smtClean="0">
                  <a:solidFill>
                    <a:schemeClr val="tx1"/>
                  </a:solidFill>
                </a:rPr>
                <a:t>all </a:t>
              </a:r>
              <a:r>
                <a:rPr lang="en-GB" sz="2400" dirty="0">
                  <a:solidFill>
                    <a:schemeClr val="tx1"/>
                  </a:solidFill>
                </a:rPr>
                <a:t>objective, factual, non-personal, non-aggregated information that we collect or generate during our </a:t>
              </a:r>
              <a:r>
                <a:rPr lang="en-GB" sz="2400" dirty="0" smtClean="0">
                  <a:solidFill>
                    <a:schemeClr val="tx1"/>
                  </a:solidFill>
                </a:rPr>
                <a:t>activities</a:t>
              </a:r>
              <a:endParaRPr lang="en-GB" sz="2400" dirty="0">
                <a:solidFill>
                  <a:schemeClr val="tx1"/>
                </a:solidFill>
              </a:endParaRPr>
            </a:p>
          </p:txBody>
        </p:sp>
      </p:grpSp>
    </p:spTree>
    <p:extLst>
      <p:ext uri="{BB962C8B-B14F-4D97-AF65-F5344CB8AC3E}">
        <p14:creationId xmlns:p14="http://schemas.microsoft.com/office/powerpoint/2010/main" val="2349367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268760"/>
            <a:ext cx="7344816" cy="719137"/>
          </a:xfrm>
        </p:spPr>
        <p:txBody>
          <a:bodyPr/>
          <a:lstStyle/>
          <a:p>
            <a:r>
              <a:rPr lang="de-DE" dirty="0" err="1" smtClean="0"/>
              <a:t>From</a:t>
            </a:r>
            <a:r>
              <a:rPr lang="de-DE" dirty="0" smtClean="0"/>
              <a:t> </a:t>
            </a:r>
            <a:r>
              <a:rPr lang="de-DE" dirty="0" err="1" smtClean="0"/>
              <a:t>data</a:t>
            </a:r>
            <a:r>
              <a:rPr lang="de-DE" dirty="0" smtClean="0"/>
              <a:t> </a:t>
            </a:r>
            <a:r>
              <a:rPr lang="de-DE" dirty="0" err="1" smtClean="0"/>
              <a:t>hugging</a:t>
            </a:r>
            <a:r>
              <a:rPr lang="de-DE" dirty="0" smtClean="0"/>
              <a:t> </a:t>
            </a:r>
            <a:r>
              <a:rPr lang="de-DE" dirty="0" err="1" smtClean="0"/>
              <a:t>to</a:t>
            </a:r>
            <a:r>
              <a:rPr lang="de-DE" dirty="0" smtClean="0"/>
              <a:t> </a:t>
            </a:r>
            <a:r>
              <a:rPr lang="de-DE" dirty="0" err="1" smtClean="0"/>
              <a:t>data</a:t>
            </a:r>
            <a:r>
              <a:rPr lang="de-DE" dirty="0" smtClean="0"/>
              <a:t> </a:t>
            </a:r>
            <a:r>
              <a:rPr lang="de-DE" dirty="0" err="1" smtClean="0"/>
              <a:t>sharing</a:t>
            </a:r>
            <a:endParaRPr lang="en-GB" dirty="0"/>
          </a:p>
        </p:txBody>
      </p:sp>
      <p:sp>
        <p:nvSpPr>
          <p:cNvPr id="3" name="Text Placeholder 2"/>
          <p:cNvSpPr>
            <a:spLocks noGrp="1"/>
          </p:cNvSpPr>
          <p:nvPr>
            <p:ph type="body" sz="quarter" idx="13"/>
          </p:nvPr>
        </p:nvSpPr>
        <p:spPr/>
        <p:txBody>
          <a:bodyPr/>
          <a:lstStyle/>
          <a:p>
            <a:r>
              <a:rPr lang="de-DE" dirty="0" err="1" smtClean="0"/>
              <a:t>Introduction</a:t>
            </a:r>
            <a:endParaRPr lang="en-GB" dirty="0"/>
          </a:p>
        </p:txBody>
      </p:sp>
      <p:graphicFrame>
        <p:nvGraphicFramePr>
          <p:cNvPr id="12" name="Diagram 11"/>
          <p:cNvGraphicFramePr/>
          <p:nvPr>
            <p:extLst>
              <p:ext uri="{D42A27DB-BD31-4B8C-83A1-F6EECF244321}">
                <p14:modId xmlns:p14="http://schemas.microsoft.com/office/powerpoint/2010/main" val="3069317575"/>
              </p:ext>
            </p:extLst>
          </p:nvPr>
        </p:nvGraphicFramePr>
        <p:xfrm>
          <a:off x="60647" y="1987897"/>
          <a:ext cx="6095529" cy="47534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192" y="2522349"/>
            <a:ext cx="2648252" cy="3636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7441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47728" y="1484784"/>
            <a:ext cx="4972966" cy="121606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2797181"/>
            <a:ext cx="5182323" cy="8478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hlinkClick r:id="rId3"/>
          </p:cNvPr>
          <p:cNvPicPr>
            <a:picLocks noChangeAspect="1"/>
          </p:cNvPicPr>
          <p:nvPr/>
        </p:nvPicPr>
        <p:blipFill>
          <a:blip r:embed="rId4"/>
          <a:stretch>
            <a:fillRect/>
          </a:stretch>
        </p:blipFill>
        <p:spPr>
          <a:xfrm>
            <a:off x="581025" y="1405855"/>
            <a:ext cx="7981950" cy="4543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73063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a:grpSpLocks/>
          </p:cNvGrpSpPr>
          <p:nvPr/>
        </p:nvGrpSpPr>
        <p:grpSpPr bwMode="auto">
          <a:xfrm>
            <a:off x="4498198" y="2266285"/>
            <a:ext cx="3816424" cy="1427162"/>
            <a:chOff x="611560" y="993502"/>
            <a:chExt cx="3456384" cy="923330"/>
          </a:xfrm>
        </p:grpSpPr>
        <p:graphicFrame>
          <p:nvGraphicFramePr>
            <p:cNvPr id="8" name="Diagram 7"/>
            <p:cNvGraphicFramePr/>
            <p:nvPr>
              <p:extLst>
                <p:ext uri="{D42A27DB-BD31-4B8C-83A1-F6EECF244321}">
                  <p14:modId xmlns:p14="http://schemas.microsoft.com/office/powerpoint/2010/main" val="1343606237"/>
                </p:ext>
              </p:extLst>
            </p:nvPr>
          </p:nvGraphicFramePr>
          <p:xfrm>
            <a:off x="1979712" y="993502"/>
            <a:ext cx="2088232" cy="923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3873958522"/>
                </p:ext>
              </p:extLst>
            </p:nvPr>
          </p:nvGraphicFramePr>
          <p:xfrm>
            <a:off x="611560" y="1124744"/>
            <a:ext cx="792088" cy="5760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grpSp>
        <p:nvGrpSpPr>
          <p:cNvPr id="10" name="Group 9"/>
          <p:cNvGrpSpPr>
            <a:grpSpLocks/>
          </p:cNvGrpSpPr>
          <p:nvPr/>
        </p:nvGrpSpPr>
        <p:grpSpPr bwMode="auto">
          <a:xfrm>
            <a:off x="4498272" y="3729787"/>
            <a:ext cx="3816350" cy="1211263"/>
            <a:chOff x="683568" y="2132856"/>
            <a:chExt cx="3456384" cy="923330"/>
          </a:xfrm>
        </p:grpSpPr>
        <p:graphicFrame>
          <p:nvGraphicFramePr>
            <p:cNvPr id="11" name="Diagram 10"/>
            <p:cNvGraphicFramePr/>
            <p:nvPr>
              <p:extLst>
                <p:ext uri="{D42A27DB-BD31-4B8C-83A1-F6EECF244321}">
                  <p14:modId xmlns:p14="http://schemas.microsoft.com/office/powerpoint/2010/main" val="1600398079"/>
                </p:ext>
              </p:extLst>
            </p:nvPr>
          </p:nvGraphicFramePr>
          <p:xfrm>
            <a:off x="2051720" y="2132856"/>
            <a:ext cx="2088232" cy="92333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2" name="Diagram 11"/>
            <p:cNvGraphicFramePr/>
            <p:nvPr>
              <p:extLst>
                <p:ext uri="{D42A27DB-BD31-4B8C-83A1-F6EECF244321}">
                  <p14:modId xmlns:p14="http://schemas.microsoft.com/office/powerpoint/2010/main" val="3031154441"/>
                </p:ext>
              </p:extLst>
            </p:nvPr>
          </p:nvGraphicFramePr>
          <p:xfrm>
            <a:off x="683568" y="2264098"/>
            <a:ext cx="792088" cy="57606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grpSp>
        <p:nvGrpSpPr>
          <p:cNvPr id="13" name="Group 12"/>
          <p:cNvGrpSpPr>
            <a:grpSpLocks/>
          </p:cNvGrpSpPr>
          <p:nvPr/>
        </p:nvGrpSpPr>
        <p:grpSpPr bwMode="auto">
          <a:xfrm>
            <a:off x="4498198" y="5106744"/>
            <a:ext cx="3816424" cy="1211262"/>
            <a:chOff x="755576" y="3501008"/>
            <a:chExt cx="3456384" cy="923330"/>
          </a:xfrm>
        </p:grpSpPr>
        <p:graphicFrame>
          <p:nvGraphicFramePr>
            <p:cNvPr id="14" name="Diagram 13"/>
            <p:cNvGraphicFramePr/>
            <p:nvPr>
              <p:extLst>
                <p:ext uri="{D42A27DB-BD31-4B8C-83A1-F6EECF244321}">
                  <p14:modId xmlns:p14="http://schemas.microsoft.com/office/powerpoint/2010/main" val="1443362007"/>
                </p:ext>
              </p:extLst>
            </p:nvPr>
          </p:nvGraphicFramePr>
          <p:xfrm>
            <a:off x="2123728" y="3501008"/>
            <a:ext cx="2088232" cy="92333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5" name="Diagram 14"/>
            <p:cNvGraphicFramePr/>
            <p:nvPr>
              <p:extLst>
                <p:ext uri="{D42A27DB-BD31-4B8C-83A1-F6EECF244321}">
                  <p14:modId xmlns:p14="http://schemas.microsoft.com/office/powerpoint/2010/main" val="1489894532"/>
                </p:ext>
              </p:extLst>
            </p:nvPr>
          </p:nvGraphicFramePr>
          <p:xfrm>
            <a:off x="755576" y="3632250"/>
            <a:ext cx="792088" cy="576064"/>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pSp>
      <p:sp>
        <p:nvSpPr>
          <p:cNvPr id="20" name="Text Placeholder 1"/>
          <p:cNvSpPr txBox="1">
            <a:spLocks/>
          </p:cNvSpPr>
          <p:nvPr/>
        </p:nvSpPr>
        <p:spPr>
          <a:xfrm>
            <a:off x="691952" y="989112"/>
            <a:ext cx="3743325" cy="360040"/>
          </a:xfrm>
          <a:prstGeom prst="rect">
            <a:avLst/>
          </a:prstGeom>
        </p:spPr>
        <p:txBody>
          <a:bodyPr vert="horz"/>
          <a:lstStyle>
            <a:lvl1pPr marL="342900" indent="-342900" algn="l" rtl="0" eaLnBrk="0" fontAlgn="base" hangingPunct="0">
              <a:spcBef>
                <a:spcPts val="600"/>
              </a:spcBef>
              <a:spcAft>
                <a:spcPct val="0"/>
              </a:spcAft>
              <a:buFont typeface="Wingdings" panose="05000000000000000000" pitchFamily="2" charset="2"/>
              <a:defRPr sz="2000">
                <a:solidFill>
                  <a:schemeClr val="bg1"/>
                </a:solidFill>
                <a:latin typeface="+mn-lt"/>
                <a:ea typeface="+mn-ea"/>
                <a:cs typeface="ＭＳ Ｐゴシック" charset="0"/>
              </a:defRPr>
            </a:lvl1pPr>
            <a:lvl2pPr marL="457200" indent="-217488" algn="l" rtl="0" eaLnBrk="0" fontAlgn="base" hangingPunct="0">
              <a:spcBef>
                <a:spcPts val="400"/>
              </a:spcBef>
              <a:spcAft>
                <a:spcPct val="0"/>
              </a:spcAft>
              <a:buFont typeface="Wingdings" panose="05000000000000000000" pitchFamily="2" charset="2"/>
              <a:buChar char="§"/>
              <a:defRPr>
                <a:solidFill>
                  <a:schemeClr val="bg1"/>
                </a:solidFill>
                <a:latin typeface="+mn-lt"/>
                <a:ea typeface="+mn-ea"/>
              </a:defRPr>
            </a:lvl2pPr>
            <a:lvl3pPr marL="979488" indent="-174625" algn="l" rtl="0" eaLnBrk="0" fontAlgn="base" hangingPunct="0">
              <a:spcBef>
                <a:spcPts val="400"/>
              </a:spcBef>
              <a:spcAft>
                <a:spcPct val="0"/>
              </a:spcAft>
              <a:buChar char="•"/>
              <a:defRPr sz="1600">
                <a:solidFill>
                  <a:schemeClr val="bg1"/>
                </a:solidFill>
                <a:latin typeface="+mn-lt"/>
                <a:ea typeface="+mn-ea"/>
              </a:defRPr>
            </a:lvl3pPr>
            <a:lvl4pPr marL="1393825" indent="-141288" algn="l" rtl="0" eaLnBrk="0" fontAlgn="base" hangingPunct="0">
              <a:spcBef>
                <a:spcPts val="400"/>
              </a:spcBef>
              <a:spcAft>
                <a:spcPct val="0"/>
              </a:spcAft>
              <a:buChar char="–"/>
              <a:defRPr sz="1600">
                <a:solidFill>
                  <a:schemeClr val="bg1"/>
                </a:solidFill>
                <a:latin typeface="+mn-lt"/>
                <a:ea typeface="+mn-ea"/>
              </a:defRPr>
            </a:lvl4pPr>
            <a:lvl5pPr marL="1862138" indent="-163513" algn="l" rtl="0" eaLnBrk="0" fontAlgn="base" hangingPunct="0">
              <a:spcBef>
                <a:spcPts val="300"/>
              </a:spcBef>
              <a:spcAft>
                <a:spcPct val="0"/>
              </a:spcAft>
              <a:buFont typeface="Wingdings" panose="05000000000000000000" pitchFamily="2" charset="2"/>
              <a:buChar char="§"/>
              <a:defRPr sz="1400">
                <a:solidFill>
                  <a:schemeClr val="bg1"/>
                </a:solidFill>
                <a:latin typeface="+mn-lt"/>
                <a:ea typeface="+mn-ea"/>
              </a:defRPr>
            </a:lvl5pPr>
            <a:lvl6pPr marL="2319338" indent="-163513" algn="l" rtl="0" eaLnBrk="1" fontAlgn="base" hangingPunct="1">
              <a:spcBef>
                <a:spcPts val="300"/>
              </a:spcBef>
              <a:spcAft>
                <a:spcPct val="0"/>
              </a:spcAft>
              <a:buFont typeface="Wingdings" charset="0"/>
              <a:buChar char="§"/>
              <a:defRPr sz="1400">
                <a:solidFill>
                  <a:schemeClr val="bg1"/>
                </a:solidFill>
                <a:latin typeface="+mn-lt"/>
                <a:ea typeface="+mn-ea"/>
              </a:defRPr>
            </a:lvl6pPr>
            <a:lvl7pPr marL="2776538" indent="-163513" algn="l" rtl="0" eaLnBrk="1" fontAlgn="base" hangingPunct="1">
              <a:spcBef>
                <a:spcPts val="300"/>
              </a:spcBef>
              <a:spcAft>
                <a:spcPct val="0"/>
              </a:spcAft>
              <a:buFont typeface="Wingdings" charset="0"/>
              <a:buChar char="§"/>
              <a:defRPr sz="1400">
                <a:solidFill>
                  <a:schemeClr val="bg1"/>
                </a:solidFill>
                <a:latin typeface="+mn-lt"/>
                <a:ea typeface="+mn-ea"/>
              </a:defRPr>
            </a:lvl7pPr>
            <a:lvl8pPr marL="3233738" indent="-163513" algn="l" rtl="0" eaLnBrk="1" fontAlgn="base" hangingPunct="1">
              <a:spcBef>
                <a:spcPts val="300"/>
              </a:spcBef>
              <a:spcAft>
                <a:spcPct val="0"/>
              </a:spcAft>
              <a:buFont typeface="Wingdings" charset="0"/>
              <a:buChar char="§"/>
              <a:defRPr sz="1400">
                <a:solidFill>
                  <a:schemeClr val="bg1"/>
                </a:solidFill>
                <a:latin typeface="+mn-lt"/>
                <a:ea typeface="+mn-ea"/>
              </a:defRPr>
            </a:lvl8pPr>
            <a:lvl9pPr marL="3690938" indent="-163513" algn="l" rtl="0" eaLnBrk="1" fontAlgn="base" hangingPunct="1">
              <a:spcBef>
                <a:spcPts val="300"/>
              </a:spcBef>
              <a:spcAft>
                <a:spcPct val="0"/>
              </a:spcAft>
              <a:buFont typeface="Wingdings" charset="0"/>
              <a:buChar char="§"/>
              <a:defRPr sz="1400">
                <a:solidFill>
                  <a:schemeClr val="bg1"/>
                </a:solidFill>
                <a:latin typeface="+mn-lt"/>
                <a:ea typeface="+mn-ea"/>
              </a:defRPr>
            </a:lvl9pPr>
          </a:lstStyle>
          <a:p>
            <a:r>
              <a:rPr lang="de-DE" kern="0" dirty="0" smtClean="0"/>
              <a:t>EU </a:t>
            </a:r>
            <a:r>
              <a:rPr lang="de-DE" kern="0" dirty="0" err="1" smtClean="0"/>
              <a:t>Datathon</a:t>
            </a:r>
            <a:r>
              <a:rPr lang="de-DE" kern="0" dirty="0" smtClean="0"/>
              <a:t> 2017</a:t>
            </a:r>
            <a:endParaRPr lang="en-GB" kern="0" dirty="0"/>
          </a:p>
        </p:txBody>
      </p:sp>
      <p:sp>
        <p:nvSpPr>
          <p:cNvPr id="21" name="Title 1"/>
          <p:cNvSpPr txBox="1">
            <a:spLocks/>
          </p:cNvSpPr>
          <p:nvPr/>
        </p:nvSpPr>
        <p:spPr bwMode="auto">
          <a:xfrm>
            <a:off x="691952" y="1421160"/>
            <a:ext cx="70215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rgbClr val="E27C8A"/>
                </a:solidFill>
                <a:latin typeface="+mj-lt"/>
                <a:ea typeface="+mj-ea"/>
                <a:cs typeface="ＭＳ Ｐゴシック" charset="0"/>
              </a:defRPr>
            </a:lvl1pPr>
            <a:lvl2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2pPr>
            <a:lvl3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3pPr>
            <a:lvl4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4pPr>
            <a:lvl5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5pPr>
            <a:lvl6pPr marL="457200" algn="l" rtl="0" eaLnBrk="1" fontAlgn="base" hangingPunct="1">
              <a:spcBef>
                <a:spcPct val="0"/>
              </a:spcBef>
              <a:spcAft>
                <a:spcPct val="0"/>
              </a:spcAft>
              <a:defRPr sz="2400">
                <a:solidFill>
                  <a:srgbClr val="80CCE5"/>
                </a:solidFill>
                <a:latin typeface="Trebuchet MS" charset="0"/>
                <a:ea typeface="ＭＳ Ｐゴシック" charset="0"/>
              </a:defRPr>
            </a:lvl6pPr>
            <a:lvl7pPr marL="914400" algn="l" rtl="0" eaLnBrk="1" fontAlgn="base" hangingPunct="1">
              <a:spcBef>
                <a:spcPct val="0"/>
              </a:spcBef>
              <a:spcAft>
                <a:spcPct val="0"/>
              </a:spcAft>
              <a:defRPr sz="2400">
                <a:solidFill>
                  <a:srgbClr val="80CCE5"/>
                </a:solidFill>
                <a:latin typeface="Trebuchet MS" charset="0"/>
                <a:ea typeface="ＭＳ Ｐゴシック" charset="0"/>
              </a:defRPr>
            </a:lvl7pPr>
            <a:lvl8pPr marL="1371600" algn="l" rtl="0" eaLnBrk="1" fontAlgn="base" hangingPunct="1">
              <a:spcBef>
                <a:spcPct val="0"/>
              </a:spcBef>
              <a:spcAft>
                <a:spcPct val="0"/>
              </a:spcAft>
              <a:defRPr sz="2400">
                <a:solidFill>
                  <a:srgbClr val="80CCE5"/>
                </a:solidFill>
                <a:latin typeface="Trebuchet MS" charset="0"/>
                <a:ea typeface="ＭＳ Ｐゴシック" charset="0"/>
              </a:defRPr>
            </a:lvl8pPr>
            <a:lvl9pPr marL="1828800" algn="l" rtl="0" eaLnBrk="1" fontAlgn="base" hangingPunct="1">
              <a:spcBef>
                <a:spcPct val="0"/>
              </a:spcBef>
              <a:spcAft>
                <a:spcPct val="0"/>
              </a:spcAft>
              <a:defRPr sz="2400">
                <a:solidFill>
                  <a:srgbClr val="80CCE5"/>
                </a:solidFill>
                <a:latin typeface="Trebuchet MS" charset="0"/>
                <a:ea typeface="ＭＳ Ｐゴシック" charset="0"/>
              </a:defRPr>
            </a:lvl9pPr>
          </a:lstStyle>
          <a:p>
            <a:r>
              <a:rPr lang="en-GB" altLang="en-US" kern="0" dirty="0" smtClean="0"/>
              <a:t>What and why</a:t>
            </a:r>
          </a:p>
        </p:txBody>
      </p:sp>
      <p:grpSp>
        <p:nvGrpSpPr>
          <p:cNvPr id="19" name="Group 18"/>
          <p:cNvGrpSpPr/>
          <p:nvPr/>
        </p:nvGrpSpPr>
        <p:grpSpPr>
          <a:xfrm>
            <a:off x="519471" y="2469142"/>
            <a:ext cx="3459328" cy="3565475"/>
            <a:chOff x="2936098" y="364361"/>
            <a:chExt cx="2348076" cy="1174038"/>
          </a:xfrm>
        </p:grpSpPr>
        <p:sp>
          <p:nvSpPr>
            <p:cNvPr id="22" name="Rounded Rectangle 21"/>
            <p:cNvSpPr/>
            <p:nvPr/>
          </p:nvSpPr>
          <p:spPr>
            <a:xfrm>
              <a:off x="2936098" y="364361"/>
              <a:ext cx="2348076" cy="1174038"/>
            </a:xfrm>
            <a:prstGeom prst="roundRect">
              <a:avLst>
                <a:gd name="adj" fmla="val 10000"/>
              </a:avLst>
            </a:prstGeom>
            <a:solidFill>
              <a:srgbClr val="E27C8A"/>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Rounded Rectangle 4"/>
            <p:cNvSpPr txBox="1"/>
            <p:nvPr/>
          </p:nvSpPr>
          <p:spPr>
            <a:xfrm>
              <a:off x="2970484" y="398747"/>
              <a:ext cx="2279304" cy="11052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0160" rIns="15240" bIns="101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GB" sz="800" kern="1200" dirty="0" smtClean="0">
                <a:ln/>
                <a:solidFill>
                  <a:srgbClr val="E27C8A"/>
                </a:solidFill>
                <a:sym typeface="Wingdings" pitchFamily="-102" charset="2"/>
              </a:endParaRPr>
            </a:p>
            <a:p>
              <a:pPr algn="ctr"/>
              <a:r>
                <a:rPr lang="en-GB" altLang="fr-FR" dirty="0">
                  <a:solidFill>
                    <a:schemeClr val="bg1"/>
                  </a:solidFill>
                </a:rPr>
                <a:t>Reuse open data to create applications to address specific policy or societal </a:t>
              </a:r>
              <a:r>
                <a:rPr lang="en-GB" altLang="fr-FR" dirty="0" smtClean="0">
                  <a:solidFill>
                    <a:schemeClr val="bg1"/>
                  </a:solidFill>
                </a:rPr>
                <a:t>issues:</a:t>
              </a:r>
            </a:p>
            <a:p>
              <a:pPr algn="ctr"/>
              <a:endParaRPr lang="de-DE" altLang="fr-FR" dirty="0">
                <a:solidFill>
                  <a:schemeClr val="bg1"/>
                </a:solidFill>
              </a:endParaRPr>
            </a:p>
            <a:p>
              <a:pPr algn="ctr">
                <a:defRPr/>
              </a:pPr>
              <a:r>
                <a:rPr lang="en-US" dirty="0" smtClean="0">
                  <a:solidFill>
                    <a:schemeClr val="bg1"/>
                  </a:solidFill>
                  <a:latin typeface="Calibri" panose="020F0502020204030204" pitchFamily="34" charset="0"/>
                  <a:cs typeface="Calibri" panose="020F0502020204030204" pitchFamily="34" charset="0"/>
                </a:rPr>
                <a:t>Three </a:t>
              </a:r>
              <a:r>
                <a:rPr lang="en-US" dirty="0">
                  <a:solidFill>
                    <a:schemeClr val="bg1"/>
                  </a:solidFill>
                  <a:latin typeface="Calibri" panose="020F0502020204030204" pitchFamily="34" charset="0"/>
                  <a:cs typeface="Calibri" panose="020F0502020204030204" pitchFamily="34" charset="0"/>
                </a:rPr>
                <a:t>Junker priorities:</a:t>
              </a:r>
            </a:p>
            <a:p>
              <a:pPr algn="ctr">
                <a:defRPr/>
              </a:pPr>
              <a:endParaRPr lang="en-US" dirty="0">
                <a:solidFill>
                  <a:schemeClr val="bg1"/>
                </a:solidFill>
                <a:latin typeface="Calibri" panose="020F0502020204030204" pitchFamily="34" charset="0"/>
                <a:cs typeface="Calibri" panose="020F0502020204030204" pitchFamily="34" charset="0"/>
              </a:endParaRPr>
            </a:p>
            <a:p>
              <a:pPr marL="342900" indent="-342900">
                <a:buFontTx/>
                <a:buAutoNum type="arabicParenR"/>
                <a:defRPr/>
              </a:pPr>
              <a:r>
                <a:rPr lang="en-US" dirty="0">
                  <a:solidFill>
                    <a:schemeClr val="bg1"/>
                  </a:solidFill>
                  <a:latin typeface="Calibri" panose="020F0502020204030204" pitchFamily="34" charset="0"/>
                  <a:cs typeface="Calibri" panose="020F0502020204030204" pitchFamily="34" charset="0"/>
                </a:rPr>
                <a:t>Jobs, growth </a:t>
              </a:r>
              <a:r>
                <a:rPr lang="en-US" dirty="0" smtClean="0">
                  <a:solidFill>
                    <a:schemeClr val="bg1"/>
                  </a:solidFill>
                  <a:latin typeface="Calibri" panose="020F0502020204030204" pitchFamily="34" charset="0"/>
                  <a:cs typeface="Calibri" panose="020F0502020204030204" pitchFamily="34" charset="0"/>
                </a:rPr>
                <a:t>and investment</a:t>
              </a:r>
              <a:r>
                <a:rPr lang="en-US" dirty="0">
                  <a:solidFill>
                    <a:schemeClr val="bg1"/>
                  </a:solidFill>
                  <a:latin typeface="Calibri" panose="020F0502020204030204" pitchFamily="34" charset="0"/>
                  <a:cs typeface="Calibri" panose="020F0502020204030204" pitchFamily="34" charset="0"/>
                </a:rPr>
                <a:t>;</a:t>
              </a:r>
            </a:p>
            <a:p>
              <a:pPr marL="342900" indent="-342900">
                <a:buFontTx/>
                <a:buAutoNum type="arabicParenR"/>
                <a:defRPr/>
              </a:pPr>
              <a:r>
                <a:rPr lang="en-US" dirty="0">
                  <a:solidFill>
                    <a:schemeClr val="bg1"/>
                  </a:solidFill>
                  <a:latin typeface="Calibri" panose="020F0502020204030204" pitchFamily="34" charset="0"/>
                  <a:cs typeface="Calibri" panose="020F0502020204030204" pitchFamily="34" charset="0"/>
                </a:rPr>
                <a:t>Digital single market;</a:t>
              </a:r>
            </a:p>
            <a:p>
              <a:pPr marL="342900" indent="-342900">
                <a:buFontTx/>
                <a:buAutoNum type="arabicParenR"/>
                <a:defRPr/>
              </a:pPr>
              <a:r>
                <a:rPr lang="en-US" dirty="0">
                  <a:solidFill>
                    <a:schemeClr val="bg1"/>
                  </a:solidFill>
                  <a:latin typeface="Calibri" panose="020F0502020204030204" pitchFamily="34" charset="0"/>
                  <a:cs typeface="Calibri" panose="020F0502020204030204" pitchFamily="34" charset="0"/>
                </a:rPr>
                <a:t>Democratic change.</a:t>
              </a:r>
            </a:p>
            <a:p>
              <a:pPr algn="ctr"/>
              <a:endParaRPr lang="en-GB" altLang="fr-FR"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smtClean="0"/>
              <a:t>Applications: country of origin</a:t>
            </a:r>
          </a:p>
        </p:txBody>
      </p:sp>
      <p:sp>
        <p:nvSpPr>
          <p:cNvPr id="2" name="Text Placeholder 1"/>
          <p:cNvSpPr>
            <a:spLocks noGrp="1"/>
          </p:cNvSpPr>
          <p:nvPr>
            <p:ph type="body" sz="quarter" idx="13"/>
          </p:nvPr>
        </p:nvSpPr>
        <p:spPr/>
        <p:txBody>
          <a:bodyPr/>
          <a:lstStyle/>
          <a:p>
            <a:r>
              <a:rPr lang="de-DE" dirty="0" smtClean="0"/>
              <a:t>EU </a:t>
            </a:r>
            <a:r>
              <a:rPr lang="de-DE" dirty="0" err="1" smtClean="0"/>
              <a:t>Datathon</a:t>
            </a:r>
            <a:r>
              <a:rPr lang="de-DE" dirty="0" smtClean="0"/>
              <a:t> 2017</a:t>
            </a:r>
            <a:endParaRPr lang="en-GB" dirty="0"/>
          </a:p>
        </p:txBody>
      </p:sp>
      <p:grpSp>
        <p:nvGrpSpPr>
          <p:cNvPr id="12292" name="Group 6"/>
          <p:cNvGrpSpPr>
            <a:grpSpLocks/>
          </p:cNvGrpSpPr>
          <p:nvPr/>
        </p:nvGrpSpPr>
        <p:grpSpPr bwMode="auto">
          <a:xfrm>
            <a:off x="683568" y="2132856"/>
            <a:ext cx="7992888" cy="4320480"/>
            <a:chOff x="300721" y="1700808"/>
            <a:chExt cx="7583647" cy="3370859"/>
          </a:xfrm>
        </p:grpSpPr>
        <p:pic>
          <p:nvPicPr>
            <p:cNvPr id="12293" name="Picture 4" descr="C:\Users\steuesi\Desktop\Proposals - Screensh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21" y="1700808"/>
              <a:ext cx="4127263" cy="3370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4" name="Picture 5" descr="C:\Users\steuesi\Desktop\Submissions - 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280" y="1700808"/>
              <a:ext cx="3457088" cy="3370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144A8C">
            <a:alpha val="65000"/>
          </a:srgbClr>
        </a:solid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539552" y="1268760"/>
            <a:ext cx="70215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rgbClr val="E27C8A"/>
                </a:solidFill>
                <a:latin typeface="+mj-lt"/>
                <a:ea typeface="+mj-ea"/>
                <a:cs typeface="ＭＳ Ｐゴシック" charset="0"/>
              </a:defRPr>
            </a:lvl1pPr>
            <a:lvl2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2pPr>
            <a:lvl3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3pPr>
            <a:lvl4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4pPr>
            <a:lvl5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5pPr>
            <a:lvl6pPr marL="457200" algn="l" rtl="0" eaLnBrk="1" fontAlgn="base" hangingPunct="1">
              <a:spcBef>
                <a:spcPct val="0"/>
              </a:spcBef>
              <a:spcAft>
                <a:spcPct val="0"/>
              </a:spcAft>
              <a:defRPr sz="2400">
                <a:solidFill>
                  <a:srgbClr val="80CCE5"/>
                </a:solidFill>
                <a:latin typeface="Trebuchet MS" charset="0"/>
                <a:ea typeface="ＭＳ Ｐゴシック" charset="0"/>
              </a:defRPr>
            </a:lvl6pPr>
            <a:lvl7pPr marL="914400" algn="l" rtl="0" eaLnBrk="1" fontAlgn="base" hangingPunct="1">
              <a:spcBef>
                <a:spcPct val="0"/>
              </a:spcBef>
              <a:spcAft>
                <a:spcPct val="0"/>
              </a:spcAft>
              <a:defRPr sz="2400">
                <a:solidFill>
                  <a:srgbClr val="80CCE5"/>
                </a:solidFill>
                <a:latin typeface="Trebuchet MS" charset="0"/>
                <a:ea typeface="ＭＳ Ｐゴシック" charset="0"/>
              </a:defRPr>
            </a:lvl7pPr>
            <a:lvl8pPr marL="1371600" algn="l" rtl="0" eaLnBrk="1" fontAlgn="base" hangingPunct="1">
              <a:spcBef>
                <a:spcPct val="0"/>
              </a:spcBef>
              <a:spcAft>
                <a:spcPct val="0"/>
              </a:spcAft>
              <a:defRPr sz="2400">
                <a:solidFill>
                  <a:srgbClr val="80CCE5"/>
                </a:solidFill>
                <a:latin typeface="Trebuchet MS" charset="0"/>
                <a:ea typeface="ＭＳ Ｐゴシック" charset="0"/>
              </a:defRPr>
            </a:lvl8pPr>
            <a:lvl9pPr marL="1828800" algn="l" rtl="0" eaLnBrk="1" fontAlgn="base" hangingPunct="1">
              <a:spcBef>
                <a:spcPct val="0"/>
              </a:spcBef>
              <a:spcAft>
                <a:spcPct val="0"/>
              </a:spcAft>
              <a:defRPr sz="2400">
                <a:solidFill>
                  <a:srgbClr val="80CCE5"/>
                </a:solidFill>
                <a:latin typeface="Trebuchet MS" charset="0"/>
                <a:ea typeface="ＭＳ Ｐゴシック" charset="0"/>
              </a:defRPr>
            </a:lvl9pPr>
          </a:lstStyle>
          <a:p>
            <a:r>
              <a:rPr lang="en-GB" altLang="en-US" kern="0" dirty="0" smtClean="0"/>
              <a:t>Applications: datasets used</a:t>
            </a:r>
          </a:p>
        </p:txBody>
      </p:sp>
      <p:sp>
        <p:nvSpPr>
          <p:cNvPr id="9" name="Text Placeholder 1"/>
          <p:cNvSpPr>
            <a:spLocks noGrp="1"/>
          </p:cNvSpPr>
          <p:nvPr>
            <p:ph type="body" sz="quarter" idx="13"/>
          </p:nvPr>
        </p:nvSpPr>
        <p:spPr>
          <a:xfrm>
            <a:off x="539552" y="836712"/>
            <a:ext cx="3743325" cy="360040"/>
          </a:xfrm>
        </p:spPr>
        <p:txBody>
          <a:bodyPr/>
          <a:lstStyle/>
          <a:p>
            <a:r>
              <a:rPr lang="de-DE" dirty="0" smtClean="0"/>
              <a:t>EU </a:t>
            </a:r>
            <a:r>
              <a:rPr lang="de-DE" dirty="0" err="1" smtClean="0"/>
              <a:t>Datathon</a:t>
            </a:r>
            <a:r>
              <a:rPr lang="de-DE" dirty="0" smtClean="0"/>
              <a:t> 2017</a:t>
            </a:r>
            <a:endParaRPr lang="en-GB" dirty="0"/>
          </a:p>
        </p:txBody>
      </p:sp>
      <p:graphicFrame>
        <p:nvGraphicFramePr>
          <p:cNvPr id="10" name="Chart 9"/>
          <p:cNvGraphicFramePr/>
          <p:nvPr>
            <p:extLst>
              <p:ext uri="{D42A27DB-BD31-4B8C-83A1-F6EECF244321}">
                <p14:modId xmlns:p14="http://schemas.microsoft.com/office/powerpoint/2010/main" val="930271082"/>
              </p:ext>
            </p:extLst>
          </p:nvPr>
        </p:nvGraphicFramePr>
        <p:xfrm>
          <a:off x="683568" y="1987897"/>
          <a:ext cx="7920880" cy="453744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8" name="Text Placeholder 5"/>
          <p:cNvSpPr>
            <a:spLocks noGrp="1"/>
          </p:cNvSpPr>
          <p:nvPr>
            <p:ph type="body" sz="quarter" idx="4294967295"/>
          </p:nvPr>
        </p:nvSpPr>
        <p:spPr bwMode="auto">
          <a:xfrm>
            <a:off x="3598863" y="2493963"/>
            <a:ext cx="1693862" cy="18716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342900" eaLnBrk="1" hangingPunct="1">
              <a:defRPr/>
            </a:pPr>
            <a:endParaRPr lang="en-GB" dirty="0"/>
          </a:p>
          <a:p>
            <a:pPr marL="0" indent="342900" eaLnBrk="1" hangingPunct="1">
              <a:defRPr/>
            </a:pPr>
            <a:endParaRPr lang="en-US" altLang="en-US" dirty="0" smtClean="0"/>
          </a:p>
          <a:p>
            <a:pPr marL="0" indent="342900" eaLnBrk="1" hangingPunct="1">
              <a:defRPr/>
            </a:pPr>
            <a:endParaRPr lang="en-US" altLang="en-US" dirty="0" smtClean="0"/>
          </a:p>
        </p:txBody>
      </p:sp>
      <p:sp>
        <p:nvSpPr>
          <p:cNvPr id="9" name="Text Placeholder 1"/>
          <p:cNvSpPr txBox="1">
            <a:spLocks/>
          </p:cNvSpPr>
          <p:nvPr/>
        </p:nvSpPr>
        <p:spPr>
          <a:xfrm>
            <a:off x="691952" y="989112"/>
            <a:ext cx="3743325" cy="360040"/>
          </a:xfrm>
          <a:prstGeom prst="rect">
            <a:avLst/>
          </a:prstGeom>
        </p:spPr>
        <p:txBody>
          <a:bodyPr vert="horz"/>
          <a:lstStyle>
            <a:lvl1pPr marL="342900" indent="-342900" algn="l" rtl="0" eaLnBrk="0" fontAlgn="base" hangingPunct="0">
              <a:spcBef>
                <a:spcPts val="600"/>
              </a:spcBef>
              <a:spcAft>
                <a:spcPct val="0"/>
              </a:spcAft>
              <a:buFont typeface="Wingdings" panose="05000000000000000000" pitchFamily="2" charset="2"/>
              <a:defRPr sz="2000">
                <a:solidFill>
                  <a:schemeClr val="bg1"/>
                </a:solidFill>
                <a:latin typeface="+mn-lt"/>
                <a:ea typeface="+mn-ea"/>
                <a:cs typeface="ＭＳ Ｐゴシック" charset="0"/>
              </a:defRPr>
            </a:lvl1pPr>
            <a:lvl2pPr marL="457200" indent="-217488" algn="l" rtl="0" eaLnBrk="0" fontAlgn="base" hangingPunct="0">
              <a:spcBef>
                <a:spcPts val="400"/>
              </a:spcBef>
              <a:spcAft>
                <a:spcPct val="0"/>
              </a:spcAft>
              <a:buFont typeface="Wingdings" panose="05000000000000000000" pitchFamily="2" charset="2"/>
              <a:buChar char="§"/>
              <a:defRPr>
                <a:solidFill>
                  <a:schemeClr val="bg1"/>
                </a:solidFill>
                <a:latin typeface="+mn-lt"/>
                <a:ea typeface="+mn-ea"/>
              </a:defRPr>
            </a:lvl2pPr>
            <a:lvl3pPr marL="979488" indent="-174625" algn="l" rtl="0" eaLnBrk="0" fontAlgn="base" hangingPunct="0">
              <a:spcBef>
                <a:spcPts val="400"/>
              </a:spcBef>
              <a:spcAft>
                <a:spcPct val="0"/>
              </a:spcAft>
              <a:buChar char="•"/>
              <a:defRPr sz="1600">
                <a:solidFill>
                  <a:schemeClr val="bg1"/>
                </a:solidFill>
                <a:latin typeface="+mn-lt"/>
                <a:ea typeface="+mn-ea"/>
              </a:defRPr>
            </a:lvl3pPr>
            <a:lvl4pPr marL="1393825" indent="-141288" algn="l" rtl="0" eaLnBrk="0" fontAlgn="base" hangingPunct="0">
              <a:spcBef>
                <a:spcPts val="400"/>
              </a:spcBef>
              <a:spcAft>
                <a:spcPct val="0"/>
              </a:spcAft>
              <a:buChar char="–"/>
              <a:defRPr sz="1600">
                <a:solidFill>
                  <a:schemeClr val="bg1"/>
                </a:solidFill>
                <a:latin typeface="+mn-lt"/>
                <a:ea typeface="+mn-ea"/>
              </a:defRPr>
            </a:lvl4pPr>
            <a:lvl5pPr marL="1862138" indent="-163513" algn="l" rtl="0" eaLnBrk="0" fontAlgn="base" hangingPunct="0">
              <a:spcBef>
                <a:spcPts val="300"/>
              </a:spcBef>
              <a:spcAft>
                <a:spcPct val="0"/>
              </a:spcAft>
              <a:buFont typeface="Wingdings" panose="05000000000000000000" pitchFamily="2" charset="2"/>
              <a:buChar char="§"/>
              <a:defRPr sz="1400">
                <a:solidFill>
                  <a:schemeClr val="bg1"/>
                </a:solidFill>
                <a:latin typeface="+mn-lt"/>
                <a:ea typeface="+mn-ea"/>
              </a:defRPr>
            </a:lvl5pPr>
            <a:lvl6pPr marL="2319338" indent="-163513" algn="l" rtl="0" eaLnBrk="1" fontAlgn="base" hangingPunct="1">
              <a:spcBef>
                <a:spcPts val="300"/>
              </a:spcBef>
              <a:spcAft>
                <a:spcPct val="0"/>
              </a:spcAft>
              <a:buFont typeface="Wingdings" charset="0"/>
              <a:buChar char="§"/>
              <a:defRPr sz="1400">
                <a:solidFill>
                  <a:schemeClr val="bg1"/>
                </a:solidFill>
                <a:latin typeface="+mn-lt"/>
                <a:ea typeface="+mn-ea"/>
              </a:defRPr>
            </a:lvl6pPr>
            <a:lvl7pPr marL="2776538" indent="-163513" algn="l" rtl="0" eaLnBrk="1" fontAlgn="base" hangingPunct="1">
              <a:spcBef>
                <a:spcPts val="300"/>
              </a:spcBef>
              <a:spcAft>
                <a:spcPct val="0"/>
              </a:spcAft>
              <a:buFont typeface="Wingdings" charset="0"/>
              <a:buChar char="§"/>
              <a:defRPr sz="1400">
                <a:solidFill>
                  <a:schemeClr val="bg1"/>
                </a:solidFill>
                <a:latin typeface="+mn-lt"/>
                <a:ea typeface="+mn-ea"/>
              </a:defRPr>
            </a:lvl7pPr>
            <a:lvl8pPr marL="3233738" indent="-163513" algn="l" rtl="0" eaLnBrk="1" fontAlgn="base" hangingPunct="1">
              <a:spcBef>
                <a:spcPts val="300"/>
              </a:spcBef>
              <a:spcAft>
                <a:spcPct val="0"/>
              </a:spcAft>
              <a:buFont typeface="Wingdings" charset="0"/>
              <a:buChar char="§"/>
              <a:defRPr sz="1400">
                <a:solidFill>
                  <a:schemeClr val="bg1"/>
                </a:solidFill>
                <a:latin typeface="+mn-lt"/>
                <a:ea typeface="+mn-ea"/>
              </a:defRPr>
            </a:lvl8pPr>
            <a:lvl9pPr marL="3690938" indent="-163513" algn="l" rtl="0" eaLnBrk="1" fontAlgn="base" hangingPunct="1">
              <a:spcBef>
                <a:spcPts val="300"/>
              </a:spcBef>
              <a:spcAft>
                <a:spcPct val="0"/>
              </a:spcAft>
              <a:buFont typeface="Wingdings" charset="0"/>
              <a:buChar char="§"/>
              <a:defRPr sz="1400">
                <a:solidFill>
                  <a:schemeClr val="bg1"/>
                </a:solidFill>
                <a:latin typeface="+mn-lt"/>
                <a:ea typeface="+mn-ea"/>
              </a:defRPr>
            </a:lvl9pPr>
          </a:lstStyle>
          <a:p>
            <a:r>
              <a:rPr lang="de-DE" kern="0" dirty="0" smtClean="0"/>
              <a:t>EU </a:t>
            </a:r>
            <a:r>
              <a:rPr lang="de-DE" kern="0" dirty="0" err="1" smtClean="0"/>
              <a:t>Datathon</a:t>
            </a:r>
            <a:r>
              <a:rPr lang="de-DE" kern="0" dirty="0" smtClean="0"/>
              <a:t> 2017</a:t>
            </a:r>
            <a:endParaRPr lang="en-GB" kern="0" dirty="0"/>
          </a:p>
        </p:txBody>
      </p:sp>
      <p:sp>
        <p:nvSpPr>
          <p:cNvPr id="10" name="Title 1"/>
          <p:cNvSpPr txBox="1">
            <a:spLocks/>
          </p:cNvSpPr>
          <p:nvPr/>
        </p:nvSpPr>
        <p:spPr bwMode="auto">
          <a:xfrm>
            <a:off x="691952" y="1421160"/>
            <a:ext cx="70215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rgbClr val="E27C8A"/>
                </a:solidFill>
                <a:latin typeface="+mj-lt"/>
                <a:ea typeface="+mj-ea"/>
                <a:cs typeface="ＭＳ Ｐゴシック" charset="0"/>
              </a:defRPr>
            </a:lvl1pPr>
            <a:lvl2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2pPr>
            <a:lvl3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3pPr>
            <a:lvl4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4pPr>
            <a:lvl5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5pPr>
            <a:lvl6pPr marL="457200" algn="l" rtl="0" eaLnBrk="1" fontAlgn="base" hangingPunct="1">
              <a:spcBef>
                <a:spcPct val="0"/>
              </a:spcBef>
              <a:spcAft>
                <a:spcPct val="0"/>
              </a:spcAft>
              <a:defRPr sz="2400">
                <a:solidFill>
                  <a:srgbClr val="80CCE5"/>
                </a:solidFill>
                <a:latin typeface="Trebuchet MS" charset="0"/>
                <a:ea typeface="ＭＳ Ｐゴシック" charset="0"/>
              </a:defRPr>
            </a:lvl6pPr>
            <a:lvl7pPr marL="914400" algn="l" rtl="0" eaLnBrk="1" fontAlgn="base" hangingPunct="1">
              <a:spcBef>
                <a:spcPct val="0"/>
              </a:spcBef>
              <a:spcAft>
                <a:spcPct val="0"/>
              </a:spcAft>
              <a:defRPr sz="2400">
                <a:solidFill>
                  <a:srgbClr val="80CCE5"/>
                </a:solidFill>
                <a:latin typeface="Trebuchet MS" charset="0"/>
                <a:ea typeface="ＭＳ Ｐゴシック" charset="0"/>
              </a:defRPr>
            </a:lvl7pPr>
            <a:lvl8pPr marL="1371600" algn="l" rtl="0" eaLnBrk="1" fontAlgn="base" hangingPunct="1">
              <a:spcBef>
                <a:spcPct val="0"/>
              </a:spcBef>
              <a:spcAft>
                <a:spcPct val="0"/>
              </a:spcAft>
              <a:defRPr sz="2400">
                <a:solidFill>
                  <a:srgbClr val="80CCE5"/>
                </a:solidFill>
                <a:latin typeface="Trebuchet MS" charset="0"/>
                <a:ea typeface="ＭＳ Ｐゴシック" charset="0"/>
              </a:defRPr>
            </a:lvl8pPr>
            <a:lvl9pPr marL="1828800" algn="l" rtl="0" eaLnBrk="1" fontAlgn="base" hangingPunct="1">
              <a:spcBef>
                <a:spcPct val="0"/>
              </a:spcBef>
              <a:spcAft>
                <a:spcPct val="0"/>
              </a:spcAft>
              <a:defRPr sz="2400">
                <a:solidFill>
                  <a:srgbClr val="80CCE5"/>
                </a:solidFill>
                <a:latin typeface="Trebuchet MS" charset="0"/>
                <a:ea typeface="ＭＳ Ｐゴシック" charset="0"/>
              </a:defRPr>
            </a:lvl9pPr>
          </a:lstStyle>
          <a:p>
            <a:r>
              <a:rPr lang="en-GB" altLang="en-US" kern="0" dirty="0" smtClean="0"/>
              <a:t>3</a:t>
            </a:r>
            <a:r>
              <a:rPr lang="en-GB" altLang="en-US" kern="0" baseline="30000" dirty="0" smtClean="0"/>
              <a:t>rd</a:t>
            </a:r>
            <a:r>
              <a:rPr lang="en-GB" altLang="en-US" kern="0" dirty="0" smtClean="0"/>
              <a:t> place: </a:t>
            </a:r>
            <a:r>
              <a:rPr lang="en-GB" altLang="en-US" kern="0" dirty="0" err="1" smtClean="0"/>
              <a:t>Unigraph</a:t>
            </a:r>
            <a:endParaRPr lang="en-GB" altLang="en-US" kern="0" dirty="0" smtClean="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r="13989" b="9254"/>
          <a:stretch>
            <a:fillRect/>
          </a:stretch>
        </p:blipFill>
        <p:spPr bwMode="auto">
          <a:xfrm>
            <a:off x="827584" y="2212304"/>
            <a:ext cx="3312368" cy="3733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4399934" y="2212306"/>
            <a:ext cx="4368620" cy="216408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7573602" y="4626417"/>
            <a:ext cx="1194952" cy="132286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stretch>
            <a:fillRect/>
          </a:stretch>
        </p:blipFill>
        <p:spPr>
          <a:xfrm>
            <a:off x="4427983" y="4628264"/>
            <a:ext cx="2952329" cy="13210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5688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8" name="Text Placeholder 5"/>
          <p:cNvSpPr>
            <a:spLocks noGrp="1"/>
          </p:cNvSpPr>
          <p:nvPr>
            <p:ph type="body" sz="quarter" idx="4294967295"/>
          </p:nvPr>
        </p:nvSpPr>
        <p:spPr bwMode="auto">
          <a:xfrm>
            <a:off x="3598863" y="2493963"/>
            <a:ext cx="1693862" cy="18716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342900" eaLnBrk="1" hangingPunct="1">
              <a:defRPr/>
            </a:pPr>
            <a:endParaRPr lang="en-GB" dirty="0"/>
          </a:p>
          <a:p>
            <a:pPr marL="0" indent="342900" eaLnBrk="1" hangingPunct="1">
              <a:defRPr/>
            </a:pPr>
            <a:endParaRPr lang="en-US" altLang="en-US" dirty="0" smtClean="0"/>
          </a:p>
          <a:p>
            <a:pPr marL="0" indent="342900" eaLnBrk="1" hangingPunct="1">
              <a:defRPr/>
            </a:pPr>
            <a:endParaRPr lang="en-US" altLang="en-US" dirty="0" smtClean="0"/>
          </a:p>
        </p:txBody>
      </p:sp>
      <p:sp>
        <p:nvSpPr>
          <p:cNvPr id="9" name="Text Placeholder 1"/>
          <p:cNvSpPr txBox="1">
            <a:spLocks/>
          </p:cNvSpPr>
          <p:nvPr/>
        </p:nvSpPr>
        <p:spPr>
          <a:xfrm>
            <a:off x="691952" y="989112"/>
            <a:ext cx="3743325" cy="360040"/>
          </a:xfrm>
          <a:prstGeom prst="rect">
            <a:avLst/>
          </a:prstGeom>
        </p:spPr>
        <p:txBody>
          <a:bodyPr vert="horz"/>
          <a:lstStyle>
            <a:lvl1pPr marL="342900" indent="-342900" algn="l" rtl="0" eaLnBrk="0" fontAlgn="base" hangingPunct="0">
              <a:spcBef>
                <a:spcPts val="600"/>
              </a:spcBef>
              <a:spcAft>
                <a:spcPct val="0"/>
              </a:spcAft>
              <a:buFont typeface="Wingdings" panose="05000000000000000000" pitchFamily="2" charset="2"/>
              <a:defRPr sz="2000">
                <a:solidFill>
                  <a:schemeClr val="bg1"/>
                </a:solidFill>
                <a:latin typeface="+mn-lt"/>
                <a:ea typeface="+mn-ea"/>
                <a:cs typeface="ＭＳ Ｐゴシック" charset="0"/>
              </a:defRPr>
            </a:lvl1pPr>
            <a:lvl2pPr marL="457200" indent="-217488" algn="l" rtl="0" eaLnBrk="0" fontAlgn="base" hangingPunct="0">
              <a:spcBef>
                <a:spcPts val="400"/>
              </a:spcBef>
              <a:spcAft>
                <a:spcPct val="0"/>
              </a:spcAft>
              <a:buFont typeface="Wingdings" panose="05000000000000000000" pitchFamily="2" charset="2"/>
              <a:buChar char="§"/>
              <a:defRPr>
                <a:solidFill>
                  <a:schemeClr val="bg1"/>
                </a:solidFill>
                <a:latin typeface="+mn-lt"/>
                <a:ea typeface="+mn-ea"/>
              </a:defRPr>
            </a:lvl2pPr>
            <a:lvl3pPr marL="979488" indent="-174625" algn="l" rtl="0" eaLnBrk="0" fontAlgn="base" hangingPunct="0">
              <a:spcBef>
                <a:spcPts val="400"/>
              </a:spcBef>
              <a:spcAft>
                <a:spcPct val="0"/>
              </a:spcAft>
              <a:buChar char="•"/>
              <a:defRPr sz="1600">
                <a:solidFill>
                  <a:schemeClr val="bg1"/>
                </a:solidFill>
                <a:latin typeface="+mn-lt"/>
                <a:ea typeface="+mn-ea"/>
              </a:defRPr>
            </a:lvl3pPr>
            <a:lvl4pPr marL="1393825" indent="-141288" algn="l" rtl="0" eaLnBrk="0" fontAlgn="base" hangingPunct="0">
              <a:spcBef>
                <a:spcPts val="400"/>
              </a:spcBef>
              <a:spcAft>
                <a:spcPct val="0"/>
              </a:spcAft>
              <a:buChar char="–"/>
              <a:defRPr sz="1600">
                <a:solidFill>
                  <a:schemeClr val="bg1"/>
                </a:solidFill>
                <a:latin typeface="+mn-lt"/>
                <a:ea typeface="+mn-ea"/>
              </a:defRPr>
            </a:lvl4pPr>
            <a:lvl5pPr marL="1862138" indent="-163513" algn="l" rtl="0" eaLnBrk="0" fontAlgn="base" hangingPunct="0">
              <a:spcBef>
                <a:spcPts val="300"/>
              </a:spcBef>
              <a:spcAft>
                <a:spcPct val="0"/>
              </a:spcAft>
              <a:buFont typeface="Wingdings" panose="05000000000000000000" pitchFamily="2" charset="2"/>
              <a:buChar char="§"/>
              <a:defRPr sz="1400">
                <a:solidFill>
                  <a:schemeClr val="bg1"/>
                </a:solidFill>
                <a:latin typeface="+mn-lt"/>
                <a:ea typeface="+mn-ea"/>
              </a:defRPr>
            </a:lvl5pPr>
            <a:lvl6pPr marL="2319338" indent="-163513" algn="l" rtl="0" eaLnBrk="1" fontAlgn="base" hangingPunct="1">
              <a:spcBef>
                <a:spcPts val="300"/>
              </a:spcBef>
              <a:spcAft>
                <a:spcPct val="0"/>
              </a:spcAft>
              <a:buFont typeface="Wingdings" charset="0"/>
              <a:buChar char="§"/>
              <a:defRPr sz="1400">
                <a:solidFill>
                  <a:schemeClr val="bg1"/>
                </a:solidFill>
                <a:latin typeface="+mn-lt"/>
                <a:ea typeface="+mn-ea"/>
              </a:defRPr>
            </a:lvl6pPr>
            <a:lvl7pPr marL="2776538" indent="-163513" algn="l" rtl="0" eaLnBrk="1" fontAlgn="base" hangingPunct="1">
              <a:spcBef>
                <a:spcPts val="300"/>
              </a:spcBef>
              <a:spcAft>
                <a:spcPct val="0"/>
              </a:spcAft>
              <a:buFont typeface="Wingdings" charset="0"/>
              <a:buChar char="§"/>
              <a:defRPr sz="1400">
                <a:solidFill>
                  <a:schemeClr val="bg1"/>
                </a:solidFill>
                <a:latin typeface="+mn-lt"/>
                <a:ea typeface="+mn-ea"/>
              </a:defRPr>
            </a:lvl7pPr>
            <a:lvl8pPr marL="3233738" indent="-163513" algn="l" rtl="0" eaLnBrk="1" fontAlgn="base" hangingPunct="1">
              <a:spcBef>
                <a:spcPts val="300"/>
              </a:spcBef>
              <a:spcAft>
                <a:spcPct val="0"/>
              </a:spcAft>
              <a:buFont typeface="Wingdings" charset="0"/>
              <a:buChar char="§"/>
              <a:defRPr sz="1400">
                <a:solidFill>
                  <a:schemeClr val="bg1"/>
                </a:solidFill>
                <a:latin typeface="+mn-lt"/>
                <a:ea typeface="+mn-ea"/>
              </a:defRPr>
            </a:lvl8pPr>
            <a:lvl9pPr marL="3690938" indent="-163513" algn="l" rtl="0" eaLnBrk="1" fontAlgn="base" hangingPunct="1">
              <a:spcBef>
                <a:spcPts val="300"/>
              </a:spcBef>
              <a:spcAft>
                <a:spcPct val="0"/>
              </a:spcAft>
              <a:buFont typeface="Wingdings" charset="0"/>
              <a:buChar char="§"/>
              <a:defRPr sz="1400">
                <a:solidFill>
                  <a:schemeClr val="bg1"/>
                </a:solidFill>
                <a:latin typeface="+mn-lt"/>
                <a:ea typeface="+mn-ea"/>
              </a:defRPr>
            </a:lvl9pPr>
          </a:lstStyle>
          <a:p>
            <a:r>
              <a:rPr lang="de-DE" kern="0" dirty="0" smtClean="0"/>
              <a:t>EU </a:t>
            </a:r>
            <a:r>
              <a:rPr lang="de-DE" kern="0" dirty="0" err="1" smtClean="0"/>
              <a:t>Datathon</a:t>
            </a:r>
            <a:r>
              <a:rPr lang="de-DE" kern="0" dirty="0" smtClean="0"/>
              <a:t> 2017</a:t>
            </a:r>
            <a:endParaRPr lang="en-GB" kern="0" dirty="0"/>
          </a:p>
        </p:txBody>
      </p:sp>
      <p:sp>
        <p:nvSpPr>
          <p:cNvPr id="10" name="Title 1"/>
          <p:cNvSpPr txBox="1">
            <a:spLocks/>
          </p:cNvSpPr>
          <p:nvPr/>
        </p:nvSpPr>
        <p:spPr bwMode="auto">
          <a:xfrm>
            <a:off x="691952" y="1421160"/>
            <a:ext cx="70215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rgbClr val="E27C8A"/>
                </a:solidFill>
                <a:latin typeface="+mj-lt"/>
                <a:ea typeface="+mj-ea"/>
                <a:cs typeface="ＭＳ Ｐゴシック" charset="0"/>
              </a:defRPr>
            </a:lvl1pPr>
            <a:lvl2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2pPr>
            <a:lvl3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3pPr>
            <a:lvl4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4pPr>
            <a:lvl5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5pPr>
            <a:lvl6pPr marL="457200" algn="l" rtl="0" eaLnBrk="1" fontAlgn="base" hangingPunct="1">
              <a:spcBef>
                <a:spcPct val="0"/>
              </a:spcBef>
              <a:spcAft>
                <a:spcPct val="0"/>
              </a:spcAft>
              <a:defRPr sz="2400">
                <a:solidFill>
                  <a:srgbClr val="80CCE5"/>
                </a:solidFill>
                <a:latin typeface="Trebuchet MS" charset="0"/>
                <a:ea typeface="ＭＳ Ｐゴシック" charset="0"/>
              </a:defRPr>
            </a:lvl6pPr>
            <a:lvl7pPr marL="914400" algn="l" rtl="0" eaLnBrk="1" fontAlgn="base" hangingPunct="1">
              <a:spcBef>
                <a:spcPct val="0"/>
              </a:spcBef>
              <a:spcAft>
                <a:spcPct val="0"/>
              </a:spcAft>
              <a:defRPr sz="2400">
                <a:solidFill>
                  <a:srgbClr val="80CCE5"/>
                </a:solidFill>
                <a:latin typeface="Trebuchet MS" charset="0"/>
                <a:ea typeface="ＭＳ Ｐゴシック" charset="0"/>
              </a:defRPr>
            </a:lvl7pPr>
            <a:lvl8pPr marL="1371600" algn="l" rtl="0" eaLnBrk="1" fontAlgn="base" hangingPunct="1">
              <a:spcBef>
                <a:spcPct val="0"/>
              </a:spcBef>
              <a:spcAft>
                <a:spcPct val="0"/>
              </a:spcAft>
              <a:defRPr sz="2400">
                <a:solidFill>
                  <a:srgbClr val="80CCE5"/>
                </a:solidFill>
                <a:latin typeface="Trebuchet MS" charset="0"/>
                <a:ea typeface="ＭＳ Ｐゴシック" charset="0"/>
              </a:defRPr>
            </a:lvl8pPr>
            <a:lvl9pPr marL="1828800" algn="l" rtl="0" eaLnBrk="1" fontAlgn="base" hangingPunct="1">
              <a:spcBef>
                <a:spcPct val="0"/>
              </a:spcBef>
              <a:spcAft>
                <a:spcPct val="0"/>
              </a:spcAft>
              <a:defRPr sz="2400">
                <a:solidFill>
                  <a:srgbClr val="80CCE5"/>
                </a:solidFill>
                <a:latin typeface="Trebuchet MS" charset="0"/>
                <a:ea typeface="ＭＳ Ｐゴシック" charset="0"/>
              </a:defRPr>
            </a:lvl9pPr>
          </a:lstStyle>
          <a:p>
            <a:r>
              <a:rPr lang="en-GB" altLang="en-US" kern="0" dirty="0" smtClean="0"/>
              <a:t>2</a:t>
            </a:r>
            <a:r>
              <a:rPr lang="en-GB" altLang="en-US" kern="0" baseline="30000" dirty="0" smtClean="0"/>
              <a:t>nd</a:t>
            </a:r>
            <a:r>
              <a:rPr lang="en-GB" altLang="en-US" kern="0" dirty="0" smtClean="0"/>
              <a:t> place: </a:t>
            </a:r>
            <a:r>
              <a:rPr lang="en-GB" altLang="en-US" kern="0" dirty="0" err="1" smtClean="0"/>
              <a:t>LightOnEurope</a:t>
            </a:r>
            <a:endParaRPr lang="en-GB" altLang="en-US" kern="0" dirty="0" smtClean="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952" y="2212305"/>
            <a:ext cx="3938881" cy="4169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138" y="2212305"/>
            <a:ext cx="3873318" cy="1936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3138" y="4365625"/>
            <a:ext cx="3873318" cy="1998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4747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z="2600" b="1" dirty="0" smtClean="0"/>
              <a:t>Direct market size per sector</a:t>
            </a:r>
            <a:endParaRPr lang="en-GB" altLang="en-US" sz="2600" b="1" dirty="0" smtClean="0"/>
          </a:p>
        </p:txBody>
      </p:sp>
      <p:sp>
        <p:nvSpPr>
          <p:cNvPr id="3" name="Text Placeholder 2"/>
          <p:cNvSpPr>
            <a:spLocks noGrp="1"/>
          </p:cNvSpPr>
          <p:nvPr>
            <p:ph type="body" sz="quarter" idx="13"/>
          </p:nvPr>
        </p:nvSpPr>
        <p:spPr/>
        <p:txBody>
          <a:bodyPr/>
          <a:lstStyle/>
          <a:p>
            <a:r>
              <a:rPr lang="en-GB" dirty="0"/>
              <a:t>Value of open data</a:t>
            </a:r>
            <a:endParaRPr lang="en-GB" dirty="0"/>
          </a:p>
        </p:txBody>
      </p:sp>
      <p:pic>
        <p:nvPicPr>
          <p:cNvPr id="4" name="Picture 3"/>
          <p:cNvPicPr>
            <a:picLocks noChangeAspect="1"/>
          </p:cNvPicPr>
          <p:nvPr/>
        </p:nvPicPr>
        <p:blipFill rotWithShape="1">
          <a:blip r:embed="rId3"/>
          <a:srcRect t="19690" b="6556"/>
          <a:stretch/>
        </p:blipFill>
        <p:spPr>
          <a:xfrm>
            <a:off x="536898" y="1987897"/>
            <a:ext cx="8310309" cy="3240359"/>
          </a:xfrm>
          <a:prstGeom prst="rect">
            <a:avLst/>
          </a:prstGeom>
        </p:spPr>
      </p:pic>
      <p:sp>
        <p:nvSpPr>
          <p:cNvPr id="5" name="Rectangle 4"/>
          <p:cNvSpPr/>
          <p:nvPr/>
        </p:nvSpPr>
        <p:spPr>
          <a:xfrm>
            <a:off x="534716" y="5373216"/>
            <a:ext cx="8067550" cy="461665"/>
          </a:xfrm>
          <a:prstGeom prst="rect">
            <a:avLst/>
          </a:prstGeom>
        </p:spPr>
        <p:txBody>
          <a:bodyPr wrap="square">
            <a:spAutoFit/>
          </a:bodyPr>
          <a:lstStyle/>
          <a:p>
            <a:r>
              <a:rPr lang="en-US" sz="1200" dirty="0" smtClean="0">
                <a:solidFill>
                  <a:schemeClr val="bg1"/>
                </a:solidFill>
                <a:latin typeface="+mn-lt"/>
                <a:hlinkClick r:id="rId4"/>
              </a:rPr>
              <a:t>Source: European Commission: Creating </a:t>
            </a:r>
            <a:r>
              <a:rPr lang="en-US" sz="1200" dirty="0">
                <a:solidFill>
                  <a:schemeClr val="bg1"/>
                </a:solidFill>
                <a:latin typeface="+mn-lt"/>
                <a:hlinkClick r:id="rId4"/>
              </a:rPr>
              <a:t>Value through Open Data: Study on the Impact of Re-use of Public Data Resources </a:t>
            </a:r>
            <a:r>
              <a:rPr lang="en-US" sz="1200" dirty="0" smtClean="0">
                <a:solidFill>
                  <a:schemeClr val="bg1"/>
                </a:solidFill>
                <a:latin typeface="+mn-lt"/>
                <a:hlinkClick r:id="rId4"/>
              </a:rPr>
              <a:t>(2014)</a:t>
            </a:r>
            <a:endParaRPr lang="en-GB" sz="1200" dirty="0">
              <a:solidFill>
                <a:schemeClr val="bg1"/>
              </a:solidFill>
              <a:latin typeface="+mn-lt"/>
            </a:endParaRPr>
          </a:p>
        </p:txBody>
      </p:sp>
    </p:spTree>
    <p:extLst>
      <p:ext uri="{BB962C8B-B14F-4D97-AF65-F5344CB8AC3E}">
        <p14:creationId xmlns:p14="http://schemas.microsoft.com/office/powerpoint/2010/main" val="1536970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8" name="Text Placeholder 5"/>
          <p:cNvSpPr>
            <a:spLocks noGrp="1"/>
          </p:cNvSpPr>
          <p:nvPr>
            <p:ph type="body" sz="quarter" idx="4294967295"/>
          </p:nvPr>
        </p:nvSpPr>
        <p:spPr bwMode="auto">
          <a:xfrm>
            <a:off x="3598863" y="2493963"/>
            <a:ext cx="1693862" cy="18716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342900" eaLnBrk="1" hangingPunct="1">
              <a:defRPr/>
            </a:pPr>
            <a:endParaRPr lang="en-GB" dirty="0"/>
          </a:p>
          <a:p>
            <a:pPr marL="0" indent="342900" eaLnBrk="1" hangingPunct="1">
              <a:defRPr/>
            </a:pPr>
            <a:endParaRPr lang="en-US" altLang="en-US" dirty="0" smtClean="0"/>
          </a:p>
          <a:p>
            <a:pPr marL="0" indent="342900" eaLnBrk="1" hangingPunct="1">
              <a:defRPr/>
            </a:pPr>
            <a:endParaRPr lang="en-US" altLang="en-US" dirty="0" smtClean="0"/>
          </a:p>
        </p:txBody>
      </p:sp>
      <p:pic>
        <p:nvPicPr>
          <p:cNvPr id="14343" name="Picture 9" descr="\\yourop.publications.europa.eu\DavWWWRoot\team\directory\OPDATPOR\odp\PRM\Shared Documents\10 - EVENTS and MISSIONS\2017 11 16 DATA-THON Brussels\Media\wIND_8405 - Copy.jpg"/>
          <p:cNvPicPr>
            <a:picLocks noChangeAspect="1" noChangeArrowheads="1"/>
          </p:cNvPicPr>
          <p:nvPr/>
        </p:nvPicPr>
        <p:blipFill>
          <a:blip r:embed="rId3">
            <a:extLst>
              <a:ext uri="{28A0092B-C50C-407E-A947-70E740481C1C}">
                <a14:useLocalDpi xmlns:a14="http://schemas.microsoft.com/office/drawing/2010/main" val="0"/>
              </a:ext>
            </a:extLst>
          </a:blip>
          <a:srcRect l="9076" t="262" r="7626" b="-2"/>
          <a:stretch>
            <a:fillRect/>
          </a:stretch>
        </p:blipFill>
        <p:spPr bwMode="auto">
          <a:xfrm>
            <a:off x="698562" y="2222861"/>
            <a:ext cx="3972333" cy="3239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27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4298" y="1556792"/>
            <a:ext cx="3866174" cy="4967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1"/>
          <p:cNvSpPr txBox="1">
            <a:spLocks/>
          </p:cNvSpPr>
          <p:nvPr/>
        </p:nvSpPr>
        <p:spPr>
          <a:xfrm>
            <a:off x="691952" y="989112"/>
            <a:ext cx="3743325" cy="360040"/>
          </a:xfrm>
          <a:prstGeom prst="rect">
            <a:avLst/>
          </a:prstGeom>
        </p:spPr>
        <p:txBody>
          <a:bodyPr vert="horz"/>
          <a:lstStyle>
            <a:lvl1pPr marL="342900" indent="-342900" algn="l" rtl="0" eaLnBrk="0" fontAlgn="base" hangingPunct="0">
              <a:spcBef>
                <a:spcPts val="600"/>
              </a:spcBef>
              <a:spcAft>
                <a:spcPct val="0"/>
              </a:spcAft>
              <a:buFont typeface="Wingdings" panose="05000000000000000000" pitchFamily="2" charset="2"/>
              <a:defRPr sz="2000">
                <a:solidFill>
                  <a:schemeClr val="bg1"/>
                </a:solidFill>
                <a:latin typeface="+mn-lt"/>
                <a:ea typeface="+mn-ea"/>
                <a:cs typeface="ＭＳ Ｐゴシック" charset="0"/>
              </a:defRPr>
            </a:lvl1pPr>
            <a:lvl2pPr marL="457200" indent="-217488" algn="l" rtl="0" eaLnBrk="0" fontAlgn="base" hangingPunct="0">
              <a:spcBef>
                <a:spcPts val="400"/>
              </a:spcBef>
              <a:spcAft>
                <a:spcPct val="0"/>
              </a:spcAft>
              <a:buFont typeface="Wingdings" panose="05000000000000000000" pitchFamily="2" charset="2"/>
              <a:buChar char="§"/>
              <a:defRPr>
                <a:solidFill>
                  <a:schemeClr val="bg1"/>
                </a:solidFill>
                <a:latin typeface="+mn-lt"/>
                <a:ea typeface="+mn-ea"/>
              </a:defRPr>
            </a:lvl2pPr>
            <a:lvl3pPr marL="979488" indent="-174625" algn="l" rtl="0" eaLnBrk="0" fontAlgn="base" hangingPunct="0">
              <a:spcBef>
                <a:spcPts val="400"/>
              </a:spcBef>
              <a:spcAft>
                <a:spcPct val="0"/>
              </a:spcAft>
              <a:buChar char="•"/>
              <a:defRPr sz="1600">
                <a:solidFill>
                  <a:schemeClr val="bg1"/>
                </a:solidFill>
                <a:latin typeface="+mn-lt"/>
                <a:ea typeface="+mn-ea"/>
              </a:defRPr>
            </a:lvl3pPr>
            <a:lvl4pPr marL="1393825" indent="-141288" algn="l" rtl="0" eaLnBrk="0" fontAlgn="base" hangingPunct="0">
              <a:spcBef>
                <a:spcPts val="400"/>
              </a:spcBef>
              <a:spcAft>
                <a:spcPct val="0"/>
              </a:spcAft>
              <a:buChar char="–"/>
              <a:defRPr sz="1600">
                <a:solidFill>
                  <a:schemeClr val="bg1"/>
                </a:solidFill>
                <a:latin typeface="+mn-lt"/>
                <a:ea typeface="+mn-ea"/>
              </a:defRPr>
            </a:lvl4pPr>
            <a:lvl5pPr marL="1862138" indent="-163513" algn="l" rtl="0" eaLnBrk="0" fontAlgn="base" hangingPunct="0">
              <a:spcBef>
                <a:spcPts val="300"/>
              </a:spcBef>
              <a:spcAft>
                <a:spcPct val="0"/>
              </a:spcAft>
              <a:buFont typeface="Wingdings" panose="05000000000000000000" pitchFamily="2" charset="2"/>
              <a:buChar char="§"/>
              <a:defRPr sz="1400">
                <a:solidFill>
                  <a:schemeClr val="bg1"/>
                </a:solidFill>
                <a:latin typeface="+mn-lt"/>
                <a:ea typeface="+mn-ea"/>
              </a:defRPr>
            </a:lvl5pPr>
            <a:lvl6pPr marL="2319338" indent="-163513" algn="l" rtl="0" eaLnBrk="1" fontAlgn="base" hangingPunct="1">
              <a:spcBef>
                <a:spcPts val="300"/>
              </a:spcBef>
              <a:spcAft>
                <a:spcPct val="0"/>
              </a:spcAft>
              <a:buFont typeface="Wingdings" charset="0"/>
              <a:buChar char="§"/>
              <a:defRPr sz="1400">
                <a:solidFill>
                  <a:schemeClr val="bg1"/>
                </a:solidFill>
                <a:latin typeface="+mn-lt"/>
                <a:ea typeface="+mn-ea"/>
              </a:defRPr>
            </a:lvl6pPr>
            <a:lvl7pPr marL="2776538" indent="-163513" algn="l" rtl="0" eaLnBrk="1" fontAlgn="base" hangingPunct="1">
              <a:spcBef>
                <a:spcPts val="300"/>
              </a:spcBef>
              <a:spcAft>
                <a:spcPct val="0"/>
              </a:spcAft>
              <a:buFont typeface="Wingdings" charset="0"/>
              <a:buChar char="§"/>
              <a:defRPr sz="1400">
                <a:solidFill>
                  <a:schemeClr val="bg1"/>
                </a:solidFill>
                <a:latin typeface="+mn-lt"/>
                <a:ea typeface="+mn-ea"/>
              </a:defRPr>
            </a:lvl7pPr>
            <a:lvl8pPr marL="3233738" indent="-163513" algn="l" rtl="0" eaLnBrk="1" fontAlgn="base" hangingPunct="1">
              <a:spcBef>
                <a:spcPts val="300"/>
              </a:spcBef>
              <a:spcAft>
                <a:spcPct val="0"/>
              </a:spcAft>
              <a:buFont typeface="Wingdings" charset="0"/>
              <a:buChar char="§"/>
              <a:defRPr sz="1400">
                <a:solidFill>
                  <a:schemeClr val="bg1"/>
                </a:solidFill>
                <a:latin typeface="+mn-lt"/>
                <a:ea typeface="+mn-ea"/>
              </a:defRPr>
            </a:lvl8pPr>
            <a:lvl9pPr marL="3690938" indent="-163513" algn="l" rtl="0" eaLnBrk="1" fontAlgn="base" hangingPunct="1">
              <a:spcBef>
                <a:spcPts val="300"/>
              </a:spcBef>
              <a:spcAft>
                <a:spcPct val="0"/>
              </a:spcAft>
              <a:buFont typeface="Wingdings" charset="0"/>
              <a:buChar char="§"/>
              <a:defRPr sz="1400">
                <a:solidFill>
                  <a:schemeClr val="bg1"/>
                </a:solidFill>
                <a:latin typeface="+mn-lt"/>
                <a:ea typeface="+mn-ea"/>
              </a:defRPr>
            </a:lvl9pPr>
          </a:lstStyle>
          <a:p>
            <a:r>
              <a:rPr lang="de-DE" kern="0" dirty="0" smtClean="0"/>
              <a:t>EU </a:t>
            </a:r>
            <a:r>
              <a:rPr lang="de-DE" kern="0" dirty="0" err="1" smtClean="0"/>
              <a:t>Datathon</a:t>
            </a:r>
            <a:r>
              <a:rPr lang="de-DE" kern="0" dirty="0" smtClean="0"/>
              <a:t> 2017</a:t>
            </a:r>
            <a:endParaRPr lang="en-GB" kern="0" dirty="0"/>
          </a:p>
        </p:txBody>
      </p:sp>
      <p:sp>
        <p:nvSpPr>
          <p:cNvPr id="10" name="Title 1"/>
          <p:cNvSpPr txBox="1">
            <a:spLocks/>
          </p:cNvSpPr>
          <p:nvPr/>
        </p:nvSpPr>
        <p:spPr bwMode="auto">
          <a:xfrm>
            <a:off x="691952" y="1421160"/>
            <a:ext cx="7021512" cy="719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a:solidFill>
                  <a:srgbClr val="E27C8A"/>
                </a:solidFill>
                <a:latin typeface="+mj-lt"/>
                <a:ea typeface="+mj-ea"/>
                <a:cs typeface="ＭＳ Ｐゴシック" charset="0"/>
              </a:defRPr>
            </a:lvl1pPr>
            <a:lvl2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2pPr>
            <a:lvl3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3pPr>
            <a:lvl4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4pPr>
            <a:lvl5pPr algn="l" rtl="0" eaLnBrk="0" fontAlgn="base" hangingPunct="0">
              <a:spcBef>
                <a:spcPct val="0"/>
              </a:spcBef>
              <a:spcAft>
                <a:spcPct val="0"/>
              </a:spcAft>
              <a:defRPr sz="3600">
                <a:solidFill>
                  <a:srgbClr val="80CCE5"/>
                </a:solidFill>
                <a:latin typeface="Trebuchet MS" charset="0"/>
                <a:ea typeface="ＭＳ Ｐゴシック" charset="0"/>
                <a:cs typeface="ＭＳ Ｐゴシック" charset="0"/>
              </a:defRPr>
            </a:lvl5pPr>
            <a:lvl6pPr marL="457200" algn="l" rtl="0" eaLnBrk="1" fontAlgn="base" hangingPunct="1">
              <a:spcBef>
                <a:spcPct val="0"/>
              </a:spcBef>
              <a:spcAft>
                <a:spcPct val="0"/>
              </a:spcAft>
              <a:defRPr sz="2400">
                <a:solidFill>
                  <a:srgbClr val="80CCE5"/>
                </a:solidFill>
                <a:latin typeface="Trebuchet MS" charset="0"/>
                <a:ea typeface="ＭＳ Ｐゴシック" charset="0"/>
              </a:defRPr>
            </a:lvl6pPr>
            <a:lvl7pPr marL="914400" algn="l" rtl="0" eaLnBrk="1" fontAlgn="base" hangingPunct="1">
              <a:spcBef>
                <a:spcPct val="0"/>
              </a:spcBef>
              <a:spcAft>
                <a:spcPct val="0"/>
              </a:spcAft>
              <a:defRPr sz="2400">
                <a:solidFill>
                  <a:srgbClr val="80CCE5"/>
                </a:solidFill>
                <a:latin typeface="Trebuchet MS" charset="0"/>
                <a:ea typeface="ＭＳ Ｐゴシック" charset="0"/>
              </a:defRPr>
            </a:lvl7pPr>
            <a:lvl8pPr marL="1371600" algn="l" rtl="0" eaLnBrk="1" fontAlgn="base" hangingPunct="1">
              <a:spcBef>
                <a:spcPct val="0"/>
              </a:spcBef>
              <a:spcAft>
                <a:spcPct val="0"/>
              </a:spcAft>
              <a:defRPr sz="2400">
                <a:solidFill>
                  <a:srgbClr val="80CCE5"/>
                </a:solidFill>
                <a:latin typeface="Trebuchet MS" charset="0"/>
                <a:ea typeface="ＭＳ Ｐゴシック" charset="0"/>
              </a:defRPr>
            </a:lvl8pPr>
            <a:lvl9pPr marL="1828800" algn="l" rtl="0" eaLnBrk="1" fontAlgn="base" hangingPunct="1">
              <a:spcBef>
                <a:spcPct val="0"/>
              </a:spcBef>
              <a:spcAft>
                <a:spcPct val="0"/>
              </a:spcAft>
              <a:defRPr sz="2400">
                <a:solidFill>
                  <a:srgbClr val="80CCE5"/>
                </a:solidFill>
                <a:latin typeface="Trebuchet MS" charset="0"/>
                <a:ea typeface="ＭＳ Ｐゴシック" charset="0"/>
              </a:defRPr>
            </a:lvl9pPr>
          </a:lstStyle>
          <a:p>
            <a:r>
              <a:rPr lang="en-GB" altLang="en-US" kern="0" dirty="0" smtClean="0"/>
              <a:t>1</a:t>
            </a:r>
            <a:r>
              <a:rPr lang="en-GB" altLang="en-US" kern="0" baseline="30000" dirty="0" smtClean="0"/>
              <a:t>st</a:t>
            </a:r>
            <a:r>
              <a:rPr lang="en-GB" altLang="en-US" kern="0" dirty="0" smtClean="0"/>
              <a:t> place: C4P.io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8263"/>
          <a:stretch/>
        </p:blipFill>
        <p:spPr>
          <a:xfrm>
            <a:off x="-1" y="891560"/>
            <a:ext cx="8388424" cy="1097280"/>
          </a:xfrm>
          <a:prstGeom prst="rect">
            <a:avLst/>
          </a:prstGeom>
        </p:spPr>
      </p:pic>
      <p:sp>
        <p:nvSpPr>
          <p:cNvPr id="11268" name="Text Placeholder 5"/>
          <p:cNvSpPr>
            <a:spLocks noGrp="1"/>
          </p:cNvSpPr>
          <p:nvPr>
            <p:ph type="body" sz="quarter" idx="4294967295"/>
          </p:nvPr>
        </p:nvSpPr>
        <p:spPr bwMode="auto">
          <a:xfrm>
            <a:off x="3598863" y="2493963"/>
            <a:ext cx="1693862" cy="18716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342900" eaLnBrk="1" hangingPunct="1">
              <a:defRPr/>
            </a:pPr>
            <a:endParaRPr lang="en-GB" dirty="0"/>
          </a:p>
          <a:p>
            <a:pPr marL="0" indent="342900" eaLnBrk="1" hangingPunct="1">
              <a:defRPr/>
            </a:pPr>
            <a:endParaRPr lang="en-US" altLang="en-US" dirty="0" smtClean="0"/>
          </a:p>
          <a:p>
            <a:pPr marL="0" indent="342900" eaLnBrk="1" hangingPunct="1">
              <a:defRPr/>
            </a:pPr>
            <a:endParaRPr lang="en-US" altLang="en-US" dirty="0" smtClean="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383" r="3480"/>
          <a:stretch/>
        </p:blipFill>
        <p:spPr>
          <a:xfrm>
            <a:off x="-1" y="2508565"/>
            <a:ext cx="9144001" cy="992443"/>
          </a:xfrm>
          <a:prstGeom prst="rect">
            <a:avLst/>
          </a:prstGeom>
          <a:solidFill>
            <a:srgbClr val="06478E"/>
          </a:solidFill>
        </p:spPr>
      </p:pic>
      <p:sp>
        <p:nvSpPr>
          <p:cNvPr id="3" name="TextBox 2"/>
          <p:cNvSpPr txBox="1"/>
          <p:nvPr/>
        </p:nvSpPr>
        <p:spPr>
          <a:xfrm>
            <a:off x="467544" y="4020733"/>
            <a:ext cx="8496944" cy="2031325"/>
          </a:xfrm>
          <a:prstGeom prst="rect">
            <a:avLst/>
          </a:prstGeom>
          <a:noFill/>
        </p:spPr>
        <p:txBody>
          <a:bodyPr wrap="square" rtlCol="0">
            <a:spAutoFit/>
          </a:bodyPr>
          <a:lstStyle/>
          <a:p>
            <a:pPr marL="342900" indent="-342900">
              <a:lnSpc>
                <a:spcPct val="150000"/>
              </a:lnSpc>
              <a:buFont typeface="+mj-lt"/>
              <a:buAutoNum type="arabicPeriod"/>
            </a:pPr>
            <a:r>
              <a:rPr lang="en-GB" b="1" dirty="0" smtClean="0">
                <a:solidFill>
                  <a:schemeClr val="bg1"/>
                </a:solidFill>
                <a:latin typeface="+mn-lt"/>
              </a:rPr>
              <a:t>‘EU </a:t>
            </a:r>
            <a:r>
              <a:rPr lang="en-GB" b="1" dirty="0">
                <a:solidFill>
                  <a:schemeClr val="bg1"/>
                </a:solidFill>
                <a:latin typeface="+mn-lt"/>
              </a:rPr>
              <a:t>open data — For more innovation in Europe’</a:t>
            </a:r>
            <a:endParaRPr lang="en-GB" dirty="0">
              <a:solidFill>
                <a:schemeClr val="bg1"/>
              </a:solidFill>
              <a:latin typeface="+mn-lt"/>
            </a:endParaRPr>
          </a:p>
          <a:p>
            <a:pPr marL="342900" indent="-342900">
              <a:lnSpc>
                <a:spcPct val="150000"/>
              </a:lnSpc>
              <a:buFont typeface="+mj-lt"/>
              <a:buAutoNum type="arabicPeriod"/>
            </a:pPr>
            <a:r>
              <a:rPr lang="en-GB" b="1" dirty="0">
                <a:solidFill>
                  <a:schemeClr val="bg1"/>
                </a:solidFill>
                <a:latin typeface="+mn-lt"/>
              </a:rPr>
              <a:t>‘National and EU law — Make legislation interoperable’</a:t>
            </a:r>
            <a:endParaRPr lang="en-GB" dirty="0">
              <a:solidFill>
                <a:schemeClr val="bg1"/>
              </a:solidFill>
              <a:latin typeface="+mn-lt"/>
            </a:endParaRPr>
          </a:p>
          <a:p>
            <a:pPr marL="342900" indent="-342900">
              <a:lnSpc>
                <a:spcPct val="150000"/>
              </a:lnSpc>
              <a:buFont typeface="+mj-lt"/>
              <a:buAutoNum type="arabicPeriod"/>
            </a:pPr>
            <a:r>
              <a:rPr lang="en-GB" b="1" dirty="0">
                <a:solidFill>
                  <a:schemeClr val="bg1"/>
                </a:solidFill>
                <a:latin typeface="+mn-lt"/>
              </a:rPr>
              <a:t>‘EU public procurement — Value for citizens, value for businesses’</a:t>
            </a:r>
            <a:endParaRPr lang="en-GB" dirty="0">
              <a:solidFill>
                <a:schemeClr val="bg1"/>
              </a:solidFill>
              <a:latin typeface="+mn-lt"/>
            </a:endParaRPr>
          </a:p>
          <a:p>
            <a:pPr marL="342900" indent="-342900">
              <a:lnSpc>
                <a:spcPct val="150000"/>
              </a:lnSpc>
              <a:buFont typeface="+mj-lt"/>
              <a:buAutoNum type="arabicPeriod"/>
            </a:pPr>
            <a:r>
              <a:rPr lang="en-GB" b="1" dirty="0">
                <a:solidFill>
                  <a:schemeClr val="bg1"/>
                </a:solidFill>
                <a:latin typeface="+mn-lt"/>
              </a:rPr>
              <a:t>‘European Food Safety Authority — Fostering data reuse and innovation’ </a:t>
            </a:r>
            <a:endParaRPr lang="en-GB" dirty="0">
              <a:solidFill>
                <a:schemeClr val="bg1"/>
              </a:solidFill>
              <a:latin typeface="+mn-lt"/>
            </a:endParaRPr>
          </a:p>
          <a:p>
            <a:endParaRPr lang="en-GB" dirty="0"/>
          </a:p>
        </p:txBody>
      </p:sp>
    </p:spTree>
    <p:extLst>
      <p:ext uri="{BB962C8B-B14F-4D97-AF65-F5344CB8AC3E}">
        <p14:creationId xmlns:p14="http://schemas.microsoft.com/office/powerpoint/2010/main" val="345203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8" name="Text Placeholder 5"/>
          <p:cNvSpPr>
            <a:spLocks noGrp="1"/>
          </p:cNvSpPr>
          <p:nvPr>
            <p:ph type="body" sz="quarter" idx="4294967295"/>
          </p:nvPr>
        </p:nvSpPr>
        <p:spPr bwMode="auto">
          <a:xfrm>
            <a:off x="3598863" y="2493963"/>
            <a:ext cx="1693862" cy="18716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342900" eaLnBrk="1" hangingPunct="1">
              <a:defRPr/>
            </a:pPr>
            <a:endParaRPr lang="en-GB" dirty="0"/>
          </a:p>
          <a:p>
            <a:pPr marL="0" indent="342900" eaLnBrk="1" hangingPunct="1">
              <a:defRPr/>
            </a:pPr>
            <a:endParaRPr lang="en-US" altLang="en-US" dirty="0" smtClean="0"/>
          </a:p>
          <a:p>
            <a:pPr marL="0" indent="342900" eaLnBrk="1" hangingPunct="1">
              <a:defRPr/>
            </a:pPr>
            <a:endParaRPr lang="en-US" altLang="en-US" dirty="0" smtClean="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879" t="1165" r="3287" b="3321"/>
          <a:stretch/>
        </p:blipFill>
        <p:spPr>
          <a:xfrm>
            <a:off x="395536" y="1196752"/>
            <a:ext cx="8208912" cy="4178011"/>
          </a:xfrm>
          <a:prstGeom prst="rect">
            <a:avLst/>
          </a:prstGeom>
        </p:spPr>
      </p:pic>
    </p:spTree>
    <p:extLst>
      <p:ext uri="{BB962C8B-B14F-4D97-AF65-F5344CB8AC3E}">
        <p14:creationId xmlns:p14="http://schemas.microsoft.com/office/powerpoint/2010/main" val="367354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z="2600" b="1" dirty="0" smtClean="0"/>
              <a:t>Open data matters because…</a:t>
            </a:r>
            <a:endParaRPr lang="en-GB" altLang="en-US" sz="2600" b="1" dirty="0" smtClean="0"/>
          </a:p>
        </p:txBody>
      </p:sp>
      <p:sp>
        <p:nvSpPr>
          <p:cNvPr id="3" name="Text Placeholder 2"/>
          <p:cNvSpPr>
            <a:spLocks noGrp="1"/>
          </p:cNvSpPr>
          <p:nvPr>
            <p:ph type="body" sz="quarter" idx="13"/>
          </p:nvPr>
        </p:nvSpPr>
        <p:spPr/>
        <p:txBody>
          <a:bodyPr/>
          <a:lstStyle/>
          <a:p>
            <a:r>
              <a:rPr lang="en-GB" dirty="0"/>
              <a:t>Value of open data</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1916832"/>
            <a:ext cx="7848872" cy="4713012"/>
          </a:xfrm>
          <a:prstGeom prst="rect">
            <a:avLst/>
          </a:prstGeom>
        </p:spPr>
      </p:pic>
    </p:spTree>
    <p:extLst>
      <p:ext uri="{BB962C8B-B14F-4D97-AF65-F5344CB8AC3E}">
        <p14:creationId xmlns:p14="http://schemas.microsoft.com/office/powerpoint/2010/main" val="14118677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539552" y="1268760"/>
            <a:ext cx="4680520" cy="719137"/>
          </a:xfrm>
          <a:ln>
            <a:solidFill>
              <a:srgbClr val="06478E"/>
            </a:solidFill>
          </a:ln>
        </p:spPr>
        <p:txBody>
          <a:bodyPr/>
          <a:lstStyle/>
          <a:p>
            <a:pPr eaLnBrk="1" hangingPunct="1"/>
            <a:r>
              <a:rPr lang="en-GB" altLang="en-US" sz="2600" b="1" dirty="0" smtClean="0"/>
              <a:t>What can </a:t>
            </a:r>
            <a:r>
              <a:rPr lang="en-GB" altLang="en-US" sz="2600" b="1" dirty="0" smtClean="0"/>
              <a:t>be found </a:t>
            </a:r>
            <a:r>
              <a:rPr lang="en-GB" altLang="en-US" sz="2600" b="1" dirty="0" smtClean="0"/>
              <a:t>there?</a:t>
            </a:r>
            <a:endParaRPr lang="en-GB" altLang="en-US" sz="2600" b="1" dirty="0" smtClean="0"/>
          </a:p>
        </p:txBody>
      </p:sp>
      <p:sp>
        <p:nvSpPr>
          <p:cNvPr id="2" name="Text Placeholder 1"/>
          <p:cNvSpPr>
            <a:spLocks noGrp="1"/>
          </p:cNvSpPr>
          <p:nvPr>
            <p:ph type="body" sz="quarter" idx="13"/>
          </p:nvPr>
        </p:nvSpPr>
        <p:spPr/>
        <p:txBody>
          <a:bodyPr/>
          <a:lstStyle/>
          <a:p>
            <a:r>
              <a:rPr lang="en-GB" dirty="0" smtClean="0"/>
              <a:t>EU Open Data Portal</a:t>
            </a:r>
            <a:endParaRPr lang="en-GB" dirty="0"/>
          </a:p>
        </p:txBody>
      </p:sp>
      <p:sp>
        <p:nvSpPr>
          <p:cNvPr id="10" name="Shape 9"/>
          <p:cNvSpPr/>
          <p:nvPr/>
        </p:nvSpPr>
        <p:spPr>
          <a:xfrm>
            <a:off x="557213" y="1196752"/>
            <a:ext cx="7993062" cy="4551362"/>
          </a:xfrm>
          <a:prstGeom prst="swooshArrow">
            <a:avLst>
              <a:gd name="adj1" fmla="val 25000"/>
              <a:gd name="adj2" fmla="val 31915"/>
            </a:avLst>
          </a:prstGeom>
          <a:solidFill>
            <a:srgbClr val="FFD300"/>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6" name="Rectangle 25"/>
          <p:cNvSpPr/>
          <p:nvPr/>
        </p:nvSpPr>
        <p:spPr>
          <a:xfrm>
            <a:off x="1093788" y="3782789"/>
            <a:ext cx="877887" cy="99695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Rectangle 27"/>
          <p:cNvSpPr/>
          <p:nvPr/>
        </p:nvSpPr>
        <p:spPr>
          <a:xfrm>
            <a:off x="6965951" y="3595464"/>
            <a:ext cx="1487488" cy="13890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a:lstStyle>
            <a:lvl1pPr defTabSz="622300" eaLnBrk="0" hangingPunct="0">
              <a:defRPr>
                <a:solidFill>
                  <a:schemeClr val="tx1"/>
                </a:solidFill>
                <a:latin typeface="Arial" charset="0"/>
                <a:ea typeface="ＭＳ Ｐゴシック" pitchFamily="34" charset="-128"/>
              </a:defRPr>
            </a:lvl1pPr>
            <a:lvl2pPr marL="742950" indent="-285750" defTabSz="622300" eaLnBrk="0" hangingPunct="0">
              <a:defRPr>
                <a:solidFill>
                  <a:schemeClr val="tx1"/>
                </a:solidFill>
                <a:latin typeface="Arial" charset="0"/>
                <a:ea typeface="ＭＳ Ｐゴシック" pitchFamily="34" charset="-128"/>
              </a:defRPr>
            </a:lvl2pPr>
            <a:lvl3pPr marL="1143000" indent="-228600" defTabSz="622300" eaLnBrk="0" hangingPunct="0">
              <a:defRPr>
                <a:solidFill>
                  <a:schemeClr val="tx1"/>
                </a:solidFill>
                <a:latin typeface="Arial" charset="0"/>
                <a:ea typeface="ＭＳ Ｐゴシック" pitchFamily="34" charset="-128"/>
              </a:defRPr>
            </a:lvl3pPr>
            <a:lvl4pPr marL="1600200" indent="-228600" defTabSz="622300" eaLnBrk="0" hangingPunct="0">
              <a:defRPr>
                <a:solidFill>
                  <a:schemeClr val="tx1"/>
                </a:solidFill>
                <a:latin typeface="Arial" charset="0"/>
                <a:ea typeface="ＭＳ Ｐゴシック" pitchFamily="34" charset="-128"/>
              </a:defRPr>
            </a:lvl4pPr>
            <a:lvl5pPr marL="2057400" indent="-228600" defTabSz="622300" eaLnBrk="0" hangingPunct="0">
              <a:defRPr>
                <a:solidFill>
                  <a:schemeClr val="tx1"/>
                </a:solidFill>
                <a:latin typeface="Arial" charset="0"/>
                <a:ea typeface="ＭＳ Ｐゴシック" pitchFamily="34" charset="-128"/>
              </a:defRPr>
            </a:lvl5pPr>
            <a:lvl6pPr marL="2514600" indent="-228600" defTabSz="6223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6223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6223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6223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lnSpc>
                <a:spcPct val="90000"/>
              </a:lnSpc>
              <a:spcAft>
                <a:spcPct val="35000"/>
              </a:spcAft>
              <a:defRPr/>
            </a:pPr>
            <a:r>
              <a:rPr lang="en-GB" altLang="en-US" sz="1600" dirty="0">
                <a:solidFill>
                  <a:schemeClr val="bg1"/>
                </a:solidFill>
                <a:latin typeface="Trebuchet MS" pitchFamily="34" charset="0"/>
              </a:rPr>
              <a:t>Data about projects, programmes, actions, measures, </a:t>
            </a:r>
            <a:r>
              <a:rPr lang="en-GB" altLang="en-US" sz="1600" dirty="0" smtClean="0">
                <a:solidFill>
                  <a:schemeClr val="bg1"/>
                </a:solidFill>
                <a:latin typeface="Trebuchet MS" pitchFamily="34" charset="0"/>
              </a:rPr>
              <a:t>grants</a:t>
            </a:r>
            <a:endParaRPr lang="en-GB" altLang="en-US" sz="1600" dirty="0">
              <a:solidFill>
                <a:schemeClr val="bg1"/>
              </a:solidFill>
              <a:latin typeface="Trebuchet MS" pitchFamily="34" charset="0"/>
            </a:endParaRPr>
          </a:p>
        </p:txBody>
      </p:sp>
      <p:sp>
        <p:nvSpPr>
          <p:cNvPr id="29" name="Rectangle 28"/>
          <p:cNvSpPr/>
          <p:nvPr/>
        </p:nvSpPr>
        <p:spPr>
          <a:xfrm>
            <a:off x="5129213" y="3285902"/>
            <a:ext cx="1751012" cy="23749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a:lstStyle>
            <a:lvl1pPr defTabSz="622300" eaLnBrk="0" hangingPunct="0">
              <a:defRPr>
                <a:solidFill>
                  <a:schemeClr val="tx1"/>
                </a:solidFill>
                <a:latin typeface="Arial" charset="0"/>
                <a:ea typeface="ＭＳ Ｐゴシック" pitchFamily="34" charset="-128"/>
              </a:defRPr>
            </a:lvl1pPr>
            <a:lvl2pPr marL="742950" indent="-285750" defTabSz="622300" eaLnBrk="0" hangingPunct="0">
              <a:defRPr>
                <a:solidFill>
                  <a:schemeClr val="tx1"/>
                </a:solidFill>
                <a:latin typeface="Arial" charset="0"/>
                <a:ea typeface="ＭＳ Ｐゴシック" pitchFamily="34" charset="-128"/>
              </a:defRPr>
            </a:lvl2pPr>
            <a:lvl3pPr marL="1143000" indent="-228600" defTabSz="622300" eaLnBrk="0" hangingPunct="0">
              <a:defRPr>
                <a:solidFill>
                  <a:schemeClr val="tx1"/>
                </a:solidFill>
                <a:latin typeface="Arial" charset="0"/>
                <a:ea typeface="ＭＳ Ｐゴシック" pitchFamily="34" charset="-128"/>
              </a:defRPr>
            </a:lvl3pPr>
            <a:lvl4pPr marL="1600200" indent="-228600" defTabSz="622300" eaLnBrk="0" hangingPunct="0">
              <a:defRPr>
                <a:solidFill>
                  <a:schemeClr val="tx1"/>
                </a:solidFill>
                <a:latin typeface="Arial" charset="0"/>
                <a:ea typeface="ＭＳ Ｐゴシック" pitchFamily="34" charset="-128"/>
              </a:defRPr>
            </a:lvl4pPr>
            <a:lvl5pPr marL="2057400" indent="-228600" defTabSz="622300" eaLnBrk="0" hangingPunct="0">
              <a:defRPr>
                <a:solidFill>
                  <a:schemeClr val="tx1"/>
                </a:solidFill>
                <a:latin typeface="Arial" charset="0"/>
                <a:ea typeface="ＭＳ Ｐゴシック" pitchFamily="34" charset="-128"/>
              </a:defRPr>
            </a:lvl5pPr>
            <a:lvl6pPr marL="2514600" indent="-228600" defTabSz="6223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6223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6223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6223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lnSpc>
                <a:spcPct val="90000"/>
              </a:lnSpc>
              <a:spcAft>
                <a:spcPct val="35000"/>
              </a:spcAft>
              <a:defRPr/>
            </a:pPr>
            <a:r>
              <a:rPr lang="en-GB" altLang="en-US" sz="1600" dirty="0">
                <a:solidFill>
                  <a:schemeClr val="bg1"/>
                </a:solidFill>
                <a:latin typeface="Trebuchet MS" pitchFamily="34" charset="0"/>
              </a:rPr>
              <a:t>Sets of bibliographic </a:t>
            </a:r>
            <a:r>
              <a:rPr lang="en-GB" altLang="en-US" sz="1600" dirty="0" smtClean="0">
                <a:solidFill>
                  <a:schemeClr val="bg1"/>
                </a:solidFill>
                <a:latin typeface="Trebuchet MS" pitchFamily="34" charset="0"/>
              </a:rPr>
              <a:t>records</a:t>
            </a:r>
          </a:p>
        </p:txBody>
      </p:sp>
      <p:sp>
        <p:nvSpPr>
          <p:cNvPr id="30" name="Rectangle 29"/>
          <p:cNvSpPr/>
          <p:nvPr/>
        </p:nvSpPr>
        <p:spPr>
          <a:xfrm>
            <a:off x="3656013" y="3717702"/>
            <a:ext cx="1347787" cy="12668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a:lstStyle>
            <a:lvl1pPr defTabSz="622300" eaLnBrk="0" hangingPunct="0">
              <a:defRPr>
                <a:solidFill>
                  <a:schemeClr val="tx1"/>
                </a:solidFill>
                <a:latin typeface="Arial" charset="0"/>
                <a:ea typeface="ＭＳ Ｐゴシック" pitchFamily="34" charset="-128"/>
              </a:defRPr>
            </a:lvl1pPr>
            <a:lvl2pPr marL="742950" indent="-285750" defTabSz="622300" eaLnBrk="0" hangingPunct="0">
              <a:defRPr>
                <a:solidFill>
                  <a:schemeClr val="tx1"/>
                </a:solidFill>
                <a:latin typeface="Arial" charset="0"/>
                <a:ea typeface="ＭＳ Ｐゴシック" pitchFamily="34" charset="-128"/>
              </a:defRPr>
            </a:lvl2pPr>
            <a:lvl3pPr marL="1143000" indent="-228600" defTabSz="622300" eaLnBrk="0" hangingPunct="0">
              <a:defRPr>
                <a:solidFill>
                  <a:schemeClr val="tx1"/>
                </a:solidFill>
                <a:latin typeface="Arial" charset="0"/>
                <a:ea typeface="ＭＳ Ｐゴシック" pitchFamily="34" charset="-128"/>
              </a:defRPr>
            </a:lvl3pPr>
            <a:lvl4pPr marL="1600200" indent="-228600" defTabSz="622300" eaLnBrk="0" hangingPunct="0">
              <a:defRPr>
                <a:solidFill>
                  <a:schemeClr val="tx1"/>
                </a:solidFill>
                <a:latin typeface="Arial" charset="0"/>
                <a:ea typeface="ＭＳ Ｐゴシック" pitchFamily="34" charset="-128"/>
              </a:defRPr>
            </a:lvl4pPr>
            <a:lvl5pPr marL="2057400" indent="-228600" defTabSz="622300" eaLnBrk="0" hangingPunct="0">
              <a:defRPr>
                <a:solidFill>
                  <a:schemeClr val="tx1"/>
                </a:solidFill>
                <a:latin typeface="Arial" charset="0"/>
                <a:ea typeface="ＭＳ Ｐゴシック" pitchFamily="34" charset="-128"/>
              </a:defRPr>
            </a:lvl5pPr>
            <a:lvl6pPr marL="2514600" indent="-228600" defTabSz="6223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6223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6223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6223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lnSpc>
                <a:spcPct val="90000"/>
              </a:lnSpc>
              <a:spcAft>
                <a:spcPct val="35000"/>
              </a:spcAft>
              <a:defRPr/>
            </a:pPr>
            <a:r>
              <a:rPr lang="en-GB" altLang="en-US" sz="1600" dirty="0">
                <a:solidFill>
                  <a:schemeClr val="bg1"/>
                </a:solidFill>
                <a:latin typeface="Trebuchet MS" pitchFamily="34" charset="0"/>
              </a:rPr>
              <a:t>Reference Data </a:t>
            </a:r>
            <a:endParaRPr lang="en-GB" altLang="en-US" sz="1600" dirty="0" smtClean="0">
              <a:solidFill>
                <a:schemeClr val="bg1"/>
              </a:solidFill>
              <a:latin typeface="Trebuchet MS" pitchFamily="34" charset="0"/>
            </a:endParaRPr>
          </a:p>
        </p:txBody>
      </p:sp>
      <p:sp>
        <p:nvSpPr>
          <p:cNvPr id="31" name="Rectangle 30"/>
          <p:cNvSpPr/>
          <p:nvPr/>
        </p:nvSpPr>
        <p:spPr>
          <a:xfrm>
            <a:off x="2124075" y="4366989"/>
            <a:ext cx="1431925" cy="11001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spcCol="1270"/>
          <a:lstStyle/>
          <a:p>
            <a:pPr defTabSz="622300">
              <a:lnSpc>
                <a:spcPct val="90000"/>
              </a:lnSpc>
              <a:spcAft>
                <a:spcPct val="35000"/>
              </a:spcAft>
              <a:defRPr/>
            </a:pPr>
            <a:r>
              <a:rPr lang="en-GB" altLang="en-US" sz="1600" dirty="0">
                <a:solidFill>
                  <a:schemeClr val="bg1"/>
                </a:solidFill>
              </a:rPr>
              <a:t>Geographic, geospatial, meteorological data</a:t>
            </a:r>
          </a:p>
        </p:txBody>
      </p:sp>
      <p:sp>
        <p:nvSpPr>
          <p:cNvPr id="32" name="Rectangle 31"/>
          <p:cNvSpPr/>
          <p:nvPr/>
        </p:nvSpPr>
        <p:spPr>
          <a:xfrm>
            <a:off x="969963" y="5244877"/>
            <a:ext cx="1289050" cy="9350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0" bIns="0" spcCol="1270"/>
          <a:lstStyle/>
          <a:p>
            <a:pPr defTabSz="622300">
              <a:lnSpc>
                <a:spcPct val="90000"/>
              </a:lnSpc>
              <a:spcAft>
                <a:spcPct val="35000"/>
              </a:spcAft>
              <a:defRPr/>
            </a:pPr>
            <a:r>
              <a:rPr lang="en-GB" dirty="0">
                <a:solidFill>
                  <a:schemeClr val="bg1"/>
                </a:solidFill>
              </a:rPr>
              <a:t>Statistics and time series</a:t>
            </a:r>
          </a:p>
        </p:txBody>
      </p:sp>
      <p:sp>
        <p:nvSpPr>
          <p:cNvPr id="3" name="Oval 2"/>
          <p:cNvSpPr/>
          <p:nvPr/>
        </p:nvSpPr>
        <p:spPr>
          <a:xfrm>
            <a:off x="1133475" y="4638452"/>
            <a:ext cx="346075" cy="346075"/>
          </a:xfrm>
          <a:prstGeom prst="ellipse">
            <a:avLst/>
          </a:prstGeom>
          <a:solidFill>
            <a:srgbClr val="228B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en-GB" altLang="en-US">
              <a:solidFill>
                <a:srgbClr val="FFFFFF"/>
              </a:solidFill>
              <a:latin typeface="Trebuchet MS" pitchFamily="34" charset="0"/>
            </a:endParaRPr>
          </a:p>
        </p:txBody>
      </p:sp>
      <p:sp>
        <p:nvSpPr>
          <p:cNvPr id="33" name="Oval 32"/>
          <p:cNvSpPr/>
          <p:nvPr/>
        </p:nvSpPr>
        <p:spPr>
          <a:xfrm>
            <a:off x="2279650" y="3733577"/>
            <a:ext cx="346075" cy="346075"/>
          </a:xfrm>
          <a:prstGeom prst="ellipse">
            <a:avLst/>
          </a:prstGeom>
          <a:solidFill>
            <a:srgbClr val="228B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en-GB" altLang="en-US">
              <a:solidFill>
                <a:srgbClr val="FFFFFF"/>
              </a:solidFill>
              <a:latin typeface="Trebuchet MS" pitchFamily="34" charset="0"/>
            </a:endParaRPr>
          </a:p>
        </p:txBody>
      </p:sp>
      <p:sp>
        <p:nvSpPr>
          <p:cNvPr id="34" name="Oval 33"/>
          <p:cNvSpPr/>
          <p:nvPr/>
        </p:nvSpPr>
        <p:spPr>
          <a:xfrm>
            <a:off x="3773488" y="3008089"/>
            <a:ext cx="346075" cy="346075"/>
          </a:xfrm>
          <a:prstGeom prst="ellipse">
            <a:avLst/>
          </a:prstGeom>
          <a:solidFill>
            <a:srgbClr val="228B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en-GB" altLang="en-US">
              <a:solidFill>
                <a:srgbClr val="FFFFFF"/>
              </a:solidFill>
              <a:latin typeface="Trebuchet MS" pitchFamily="34" charset="0"/>
            </a:endParaRPr>
          </a:p>
        </p:txBody>
      </p:sp>
      <p:sp>
        <p:nvSpPr>
          <p:cNvPr id="35" name="Oval 34"/>
          <p:cNvSpPr/>
          <p:nvPr/>
        </p:nvSpPr>
        <p:spPr>
          <a:xfrm>
            <a:off x="5381625" y="2504852"/>
            <a:ext cx="346075" cy="346075"/>
          </a:xfrm>
          <a:prstGeom prst="ellipse">
            <a:avLst/>
          </a:prstGeom>
          <a:solidFill>
            <a:srgbClr val="228B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en-GB" altLang="en-US">
              <a:solidFill>
                <a:srgbClr val="FFFFFF"/>
              </a:solidFill>
              <a:latin typeface="Trebuchet MS" pitchFamily="34" charset="0"/>
            </a:endParaRPr>
          </a:p>
        </p:txBody>
      </p:sp>
      <p:sp>
        <p:nvSpPr>
          <p:cNvPr id="36" name="Oval 35"/>
          <p:cNvSpPr/>
          <p:nvPr/>
        </p:nvSpPr>
        <p:spPr>
          <a:xfrm>
            <a:off x="7110413" y="2649562"/>
            <a:ext cx="346075" cy="346075"/>
          </a:xfrm>
          <a:prstGeom prst="ellipse">
            <a:avLst/>
          </a:prstGeom>
          <a:solidFill>
            <a:srgbClr val="228B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en-GB" altLang="en-US">
              <a:solidFill>
                <a:srgbClr val="FFFFFF"/>
              </a:solidFill>
              <a:latin typeface="Trebuchet MS" pitchFamily="34" charset="0"/>
            </a:endParaRPr>
          </a:p>
        </p:txBody>
      </p:sp>
      <p:pic>
        <p:nvPicPr>
          <p:cNvPr id="21521" name="Picture 17" descr="C:\Users\pepeang\Desktop\Icons\Png\Colored\Grap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4304553"/>
            <a:ext cx="869156" cy="86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Users\pepeang\Desktop\Icons\Png\Colored\Mo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878" y="3354164"/>
            <a:ext cx="879540" cy="87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20" descr="C:\Users\pepeang\Desktop\Icons\Png\Colored\Mone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3508" y="1742330"/>
            <a:ext cx="1158506" cy="116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1" descr="C:\Users\pepeang\Desktop\Icons\Png\Colored\Graduati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3170" y="2094031"/>
            <a:ext cx="10350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2" descr="C:\Users\pepeang\Desktop\Icons\Png\Colored\Speech Bubble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7383" y="2586270"/>
            <a:ext cx="939865" cy="93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 name="Diagram 22"/>
          <p:cNvGraphicFramePr/>
          <p:nvPr>
            <p:extLst>
              <p:ext uri="{D42A27DB-BD31-4B8C-83A1-F6EECF244321}">
                <p14:modId xmlns:p14="http://schemas.microsoft.com/office/powerpoint/2010/main" val="2861046891"/>
              </p:ext>
            </p:extLst>
          </p:nvPr>
        </p:nvGraphicFramePr>
        <p:xfrm>
          <a:off x="62771" y="4149080"/>
          <a:ext cx="1183481" cy="3693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7" name="Diagram 26"/>
          <p:cNvGraphicFramePr/>
          <p:nvPr>
            <p:extLst>
              <p:ext uri="{D42A27DB-BD31-4B8C-83A1-F6EECF244321}">
                <p14:modId xmlns:p14="http://schemas.microsoft.com/office/powerpoint/2010/main" val="1084399133"/>
              </p:ext>
            </p:extLst>
          </p:nvPr>
        </p:nvGraphicFramePr>
        <p:xfrm>
          <a:off x="4207882" y="2457419"/>
          <a:ext cx="1183481" cy="36933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37" name="Diagram 36"/>
          <p:cNvGraphicFramePr/>
          <p:nvPr>
            <p:extLst>
              <p:ext uri="{D42A27DB-BD31-4B8C-83A1-F6EECF244321}">
                <p14:modId xmlns:p14="http://schemas.microsoft.com/office/powerpoint/2010/main" val="3042629360"/>
              </p:ext>
            </p:extLst>
          </p:nvPr>
        </p:nvGraphicFramePr>
        <p:xfrm>
          <a:off x="5983228" y="2025371"/>
          <a:ext cx="1183481" cy="36933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2472550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41001" y="0"/>
            <a:ext cx="6802999" cy="508653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1907704" y="404664"/>
            <a:ext cx="6778140" cy="556731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1386566" y="928389"/>
            <a:ext cx="6728110" cy="567198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stretch>
            <a:fillRect/>
          </a:stretch>
        </p:blipFill>
        <p:spPr>
          <a:xfrm>
            <a:off x="780374" y="1556792"/>
            <a:ext cx="6724489" cy="5711465"/>
          </a:xfrm>
          <a:prstGeom prst="rect">
            <a:avLst/>
          </a:prstGeom>
        </p:spPr>
      </p:pic>
    </p:spTree>
    <p:extLst>
      <p:ext uri="{BB962C8B-B14F-4D97-AF65-F5344CB8AC3E}">
        <p14:creationId xmlns:p14="http://schemas.microsoft.com/office/powerpoint/2010/main" val="277823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4"/>
          <p:cNvSpPr/>
          <p:nvPr/>
        </p:nvSpPr>
        <p:spPr bwMode="auto">
          <a:xfrm>
            <a:off x="4048125" y="2851150"/>
            <a:ext cx="1050925" cy="1023938"/>
          </a:xfrm>
          <a:prstGeom prst="rect">
            <a:avLst/>
          </a:prstGeom>
        </p:spPr>
        <p:style>
          <a:lnRef idx="0">
            <a:scrgbClr r="0" g="0" b="0"/>
          </a:lnRef>
          <a:fillRef idx="0">
            <a:scrgbClr r="0" g="0" b="0"/>
          </a:fillRef>
          <a:effectRef idx="0">
            <a:scrgbClr r="0" g="0" b="0"/>
          </a:effectRef>
          <a:fontRef idx="minor">
            <a:schemeClr val="lt1"/>
          </a:fontRef>
        </p:style>
        <p:txBody>
          <a:bodyPr lIns="9525" tIns="9525" rIns="9525" bIns="9525" anchor="ctr"/>
          <a:lstStyle>
            <a:lvl1pPr defTabSz="666750" eaLnBrk="0" hangingPunct="0">
              <a:defRPr sz="2400">
                <a:solidFill>
                  <a:schemeClr val="tx1"/>
                </a:solidFill>
                <a:latin typeface="Arial" charset="0"/>
                <a:ea typeface="MS PGothic" pitchFamily="34" charset="-128"/>
              </a:defRPr>
            </a:lvl1pPr>
            <a:lvl2pPr marL="37931725" indent="-37474525" defTabSz="666750" eaLnBrk="0" hangingPunct="0">
              <a:defRPr sz="2400">
                <a:solidFill>
                  <a:schemeClr val="tx1"/>
                </a:solidFill>
                <a:latin typeface="Arial" charset="0"/>
                <a:ea typeface="MS PGothic" pitchFamily="34" charset="-128"/>
              </a:defRPr>
            </a:lvl2pPr>
            <a:lvl3pPr eaLnBrk="0" hangingPunct="0">
              <a:defRPr sz="2400">
                <a:solidFill>
                  <a:schemeClr val="tx1"/>
                </a:solidFill>
                <a:latin typeface="Arial" charset="0"/>
                <a:ea typeface="MS PGothic" pitchFamily="34" charset="-128"/>
              </a:defRPr>
            </a:lvl3pPr>
            <a:lvl4pPr eaLnBrk="0" hangingPunct="0">
              <a:defRPr sz="2400">
                <a:solidFill>
                  <a:schemeClr val="tx1"/>
                </a:solidFill>
                <a:latin typeface="Arial" charset="0"/>
                <a:ea typeface="MS PGothic" pitchFamily="34" charset="-128"/>
              </a:defRPr>
            </a:lvl4pPr>
            <a:lvl5pPr eaLnBrk="0" hangingPunct="0">
              <a:defRPr sz="2400">
                <a:solidFill>
                  <a:schemeClr val="tx1"/>
                </a:solidFill>
                <a:latin typeface="Arial" charset="0"/>
                <a:ea typeface="MS PGothic" pitchFamily="34" charset="-128"/>
              </a:defRPr>
            </a:lvl5pPr>
            <a:lvl6pPr marL="457200" eaLnBrk="0" fontAlgn="base" hangingPunct="0">
              <a:spcBef>
                <a:spcPct val="0"/>
              </a:spcBef>
              <a:spcAft>
                <a:spcPct val="0"/>
              </a:spcAft>
              <a:defRPr sz="2400">
                <a:solidFill>
                  <a:schemeClr val="tx1"/>
                </a:solidFill>
                <a:latin typeface="Arial" charset="0"/>
                <a:ea typeface="MS PGothic" pitchFamily="34" charset="-128"/>
              </a:defRPr>
            </a:lvl6pPr>
            <a:lvl7pPr marL="914400" eaLnBrk="0" fontAlgn="base" hangingPunct="0">
              <a:spcBef>
                <a:spcPct val="0"/>
              </a:spcBef>
              <a:spcAft>
                <a:spcPct val="0"/>
              </a:spcAft>
              <a:defRPr sz="2400">
                <a:solidFill>
                  <a:schemeClr val="tx1"/>
                </a:solidFill>
                <a:latin typeface="Arial" charset="0"/>
                <a:ea typeface="MS PGothic" pitchFamily="34" charset="-128"/>
              </a:defRPr>
            </a:lvl7pPr>
            <a:lvl8pPr marL="1371600" eaLnBrk="0" fontAlgn="base" hangingPunct="0">
              <a:spcBef>
                <a:spcPct val="0"/>
              </a:spcBef>
              <a:spcAft>
                <a:spcPct val="0"/>
              </a:spcAft>
              <a:defRPr sz="2400">
                <a:solidFill>
                  <a:schemeClr val="tx1"/>
                </a:solidFill>
                <a:latin typeface="Arial" charset="0"/>
                <a:ea typeface="MS PGothic" pitchFamily="34" charset="-128"/>
              </a:defRPr>
            </a:lvl8pPr>
            <a:lvl9pPr marL="1828800" eaLnBrk="0" fontAlgn="base" hangingPunct="0">
              <a:spcBef>
                <a:spcPct val="0"/>
              </a:spcBef>
              <a:spcAft>
                <a:spcPct val="0"/>
              </a:spcAft>
              <a:defRPr sz="2400">
                <a:solidFill>
                  <a:schemeClr val="tx1"/>
                </a:solidFill>
                <a:latin typeface="Arial" charset="0"/>
                <a:ea typeface="MS PGothic" pitchFamily="34" charset="-128"/>
              </a:defRPr>
            </a:lvl9pPr>
          </a:lstStyle>
          <a:p>
            <a:pPr algn="ctr" eaLnBrk="1" fontAlgn="auto" hangingPunct="1">
              <a:lnSpc>
                <a:spcPct val="90000"/>
              </a:lnSpc>
              <a:spcBef>
                <a:spcPts val="0"/>
              </a:spcBef>
              <a:spcAft>
                <a:spcPct val="35000"/>
              </a:spcAft>
              <a:defRPr/>
            </a:pPr>
            <a:r>
              <a:rPr lang="it-IT" altLang="en-US" sz="1500" smtClean="0">
                <a:solidFill>
                  <a:srgbClr val="FFFFFF"/>
                </a:solidFill>
                <a:latin typeface="Trebuchet MS" pitchFamily="-108" charset="0"/>
              </a:rPr>
              <a:t>DRIVERS</a:t>
            </a:r>
            <a:endParaRPr lang="en-GB" altLang="en-US" sz="1500" smtClean="0">
              <a:solidFill>
                <a:srgbClr val="FFFFFF"/>
              </a:solidFill>
              <a:latin typeface="Trebuchet MS" pitchFamily="-108" charset="0"/>
            </a:endParaRPr>
          </a:p>
        </p:txBody>
      </p:sp>
      <p:graphicFrame>
        <p:nvGraphicFramePr>
          <p:cNvPr id="9" name="Diagram 8"/>
          <p:cNvGraphicFramePr/>
          <p:nvPr>
            <p:extLst>
              <p:ext uri="{D42A27DB-BD31-4B8C-83A1-F6EECF244321}">
                <p14:modId xmlns:p14="http://schemas.microsoft.com/office/powerpoint/2010/main" val="2543580960"/>
              </p:ext>
            </p:extLst>
          </p:nvPr>
        </p:nvGraphicFramePr>
        <p:xfrm>
          <a:off x="539552" y="2132856"/>
          <a:ext cx="8220273" cy="4396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GB" sz="2600" b="1" dirty="0" smtClean="0"/>
              <a:t>Benefits and data consumers</a:t>
            </a:r>
            <a:endParaRPr lang="en-GB" sz="2600" b="1" dirty="0"/>
          </a:p>
        </p:txBody>
      </p:sp>
      <p:sp>
        <p:nvSpPr>
          <p:cNvPr id="3" name="Text Placeholder 2"/>
          <p:cNvSpPr>
            <a:spLocks noGrp="1"/>
          </p:cNvSpPr>
          <p:nvPr>
            <p:ph type="body" sz="quarter" idx="13"/>
          </p:nvPr>
        </p:nvSpPr>
        <p:spPr/>
        <p:txBody>
          <a:bodyPr/>
          <a:lstStyle/>
          <a:p>
            <a:r>
              <a:rPr lang="en-GB" dirty="0"/>
              <a:t>EU Open Data Portal</a:t>
            </a:r>
            <a:endParaRPr lang="en-GB" dirty="0"/>
          </a:p>
        </p:txBody>
      </p:sp>
    </p:spTree>
    <p:extLst>
      <p:ext uri="{BB962C8B-B14F-4D97-AF65-F5344CB8AC3E}">
        <p14:creationId xmlns:p14="http://schemas.microsoft.com/office/powerpoint/2010/main" val="2308084179"/>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z="2600" b="1" dirty="0" smtClean="0"/>
              <a:t>Summary</a:t>
            </a:r>
            <a:endParaRPr lang="en-GB" altLang="en-US" sz="2600" b="1" dirty="0" smtClean="0"/>
          </a:p>
        </p:txBody>
      </p:sp>
      <p:sp>
        <p:nvSpPr>
          <p:cNvPr id="3" name="Text Placeholder 2"/>
          <p:cNvSpPr>
            <a:spLocks noGrp="1"/>
          </p:cNvSpPr>
          <p:nvPr>
            <p:ph type="body" sz="quarter" idx="13"/>
          </p:nvPr>
        </p:nvSpPr>
        <p:spPr/>
        <p:txBody>
          <a:bodyPr/>
          <a:lstStyle/>
          <a:p>
            <a:r>
              <a:rPr lang="en-GB" dirty="0"/>
              <a:t>EU Open Data Portal</a:t>
            </a:r>
            <a:endParaRPr lang="en-GB" dirty="0"/>
          </a:p>
        </p:txBody>
      </p:sp>
      <p:sp>
        <p:nvSpPr>
          <p:cNvPr id="2" name="Rounded Rectangle 1"/>
          <p:cNvSpPr/>
          <p:nvPr/>
        </p:nvSpPr>
        <p:spPr>
          <a:xfrm>
            <a:off x="313432" y="3501256"/>
            <a:ext cx="2628900" cy="936625"/>
          </a:xfrm>
          <a:prstGeom prst="roundRect">
            <a:avLst/>
          </a:prstGeom>
          <a:solidFill>
            <a:srgbClr val="929ACE"/>
          </a:solidFill>
          <a:ln>
            <a:solidFill>
              <a:srgbClr val="929ACE"/>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GB" kern="0" dirty="0">
                <a:solidFill>
                  <a:schemeClr val="bg1"/>
                </a:solidFill>
                <a:ea typeface="MS PGothic"/>
              </a:rPr>
              <a:t>Multilingual </a:t>
            </a:r>
          </a:p>
          <a:p>
            <a:pPr algn="r">
              <a:defRPr/>
            </a:pPr>
            <a:r>
              <a:rPr lang="en-GB" kern="0" dirty="0">
                <a:solidFill>
                  <a:schemeClr val="bg1"/>
                </a:solidFill>
                <a:ea typeface="MS PGothic"/>
              </a:rPr>
              <a:t>metadata</a:t>
            </a:r>
          </a:p>
        </p:txBody>
      </p:sp>
      <p:sp>
        <p:nvSpPr>
          <p:cNvPr id="20" name="Rounded Rectangle 19"/>
          <p:cNvSpPr/>
          <p:nvPr/>
        </p:nvSpPr>
        <p:spPr>
          <a:xfrm>
            <a:off x="6236395" y="4653186"/>
            <a:ext cx="2628900" cy="935037"/>
          </a:xfrm>
          <a:prstGeom prst="roundRect">
            <a:avLst/>
          </a:prstGeom>
          <a:solidFill>
            <a:srgbClr val="929ACE"/>
          </a:solidFill>
          <a:ln>
            <a:solidFill>
              <a:srgbClr val="929ACE"/>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dirty="0">
                <a:solidFill>
                  <a:schemeClr val="bg1"/>
                </a:solidFill>
              </a:rPr>
              <a:t>Support </a:t>
            </a:r>
          </a:p>
          <a:p>
            <a:pPr algn="r">
              <a:defRPr/>
            </a:pPr>
            <a:r>
              <a:rPr lang="en-US" dirty="0">
                <a:solidFill>
                  <a:schemeClr val="bg1"/>
                </a:solidFill>
              </a:rPr>
              <a:t>and training</a:t>
            </a:r>
          </a:p>
        </p:txBody>
      </p:sp>
      <p:sp>
        <p:nvSpPr>
          <p:cNvPr id="21" name="Rounded Rectangle 20"/>
          <p:cNvSpPr/>
          <p:nvPr/>
        </p:nvSpPr>
        <p:spPr>
          <a:xfrm>
            <a:off x="6157020" y="2371155"/>
            <a:ext cx="2627312" cy="936625"/>
          </a:xfrm>
          <a:prstGeom prst="roundRect">
            <a:avLst/>
          </a:prstGeom>
          <a:solidFill>
            <a:srgbClr val="929ACE"/>
          </a:solidFill>
          <a:ln>
            <a:solidFill>
              <a:srgbClr val="929ACE"/>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dirty="0">
                <a:solidFill>
                  <a:schemeClr val="bg1"/>
                </a:solidFill>
              </a:rPr>
              <a:t>Promote </a:t>
            </a:r>
          </a:p>
          <a:p>
            <a:pPr algn="r">
              <a:defRPr/>
            </a:pPr>
            <a:r>
              <a:rPr lang="en-US" dirty="0">
                <a:solidFill>
                  <a:schemeClr val="bg1"/>
                </a:solidFill>
              </a:rPr>
              <a:t>standards and </a:t>
            </a:r>
          </a:p>
          <a:p>
            <a:pPr algn="r">
              <a:defRPr/>
            </a:pPr>
            <a:r>
              <a:rPr lang="en-US" dirty="0">
                <a:solidFill>
                  <a:schemeClr val="bg1"/>
                </a:solidFill>
              </a:rPr>
              <a:t>best practices</a:t>
            </a:r>
          </a:p>
        </p:txBody>
      </p:sp>
      <p:sp>
        <p:nvSpPr>
          <p:cNvPr id="22" name="Rounded Rectangle 21"/>
          <p:cNvSpPr/>
          <p:nvPr/>
        </p:nvSpPr>
        <p:spPr>
          <a:xfrm>
            <a:off x="337381" y="2387237"/>
            <a:ext cx="2628900" cy="935037"/>
          </a:xfrm>
          <a:prstGeom prst="roundRect">
            <a:avLst/>
          </a:prstGeom>
          <a:solidFill>
            <a:srgbClr val="929ACE"/>
          </a:solidFill>
          <a:ln>
            <a:solidFill>
              <a:srgbClr val="929ACE"/>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dirty="0" smtClean="0">
                <a:solidFill>
                  <a:schemeClr val="bg1"/>
                </a:solidFill>
              </a:rPr>
              <a:t>Central </a:t>
            </a:r>
            <a:r>
              <a:rPr lang="en-US" dirty="0">
                <a:solidFill>
                  <a:schemeClr val="bg1"/>
                </a:solidFill>
              </a:rPr>
              <a:t>access </a:t>
            </a:r>
          </a:p>
          <a:p>
            <a:pPr algn="r">
              <a:defRPr/>
            </a:pPr>
            <a:r>
              <a:rPr lang="en-US" dirty="0">
                <a:solidFill>
                  <a:schemeClr val="bg1"/>
                </a:solidFill>
              </a:rPr>
              <a:t>point</a:t>
            </a:r>
          </a:p>
        </p:txBody>
      </p:sp>
      <p:sp>
        <p:nvSpPr>
          <p:cNvPr id="23" name="Rounded Rectangle 22"/>
          <p:cNvSpPr/>
          <p:nvPr/>
        </p:nvSpPr>
        <p:spPr>
          <a:xfrm>
            <a:off x="3258245" y="2371155"/>
            <a:ext cx="2628900" cy="936625"/>
          </a:xfrm>
          <a:prstGeom prst="roundRect">
            <a:avLst/>
          </a:prstGeom>
          <a:solidFill>
            <a:srgbClr val="929ACE"/>
          </a:solidFill>
          <a:ln>
            <a:solidFill>
              <a:srgbClr val="929ACE"/>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dirty="0">
                <a:solidFill>
                  <a:schemeClr val="bg1"/>
                </a:solidFill>
              </a:rPr>
              <a:t>Transparency</a:t>
            </a:r>
          </a:p>
        </p:txBody>
      </p:sp>
      <p:sp>
        <p:nvSpPr>
          <p:cNvPr id="25" name="Rounded Rectangle 24"/>
          <p:cNvSpPr/>
          <p:nvPr/>
        </p:nvSpPr>
        <p:spPr>
          <a:xfrm>
            <a:off x="3285232" y="3525069"/>
            <a:ext cx="2628900" cy="936625"/>
          </a:xfrm>
          <a:prstGeom prst="roundRect">
            <a:avLst/>
          </a:prstGeom>
          <a:solidFill>
            <a:srgbClr val="929ACE"/>
          </a:solidFill>
          <a:ln>
            <a:solidFill>
              <a:srgbClr val="929ACE"/>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sz="2400" b="1" dirty="0">
                <a:solidFill>
                  <a:schemeClr val="bg1"/>
                </a:solidFill>
              </a:rPr>
              <a:t>Cultural </a:t>
            </a:r>
          </a:p>
          <a:p>
            <a:pPr algn="r">
              <a:defRPr/>
            </a:pPr>
            <a:r>
              <a:rPr lang="en-US" sz="2400" b="1" dirty="0">
                <a:solidFill>
                  <a:schemeClr val="bg1"/>
                </a:solidFill>
              </a:rPr>
              <a:t>change</a:t>
            </a:r>
          </a:p>
        </p:txBody>
      </p:sp>
      <p:sp>
        <p:nvSpPr>
          <p:cNvPr id="27" name="Rounded Rectangle 26"/>
          <p:cNvSpPr/>
          <p:nvPr/>
        </p:nvSpPr>
        <p:spPr>
          <a:xfrm>
            <a:off x="324545" y="4653186"/>
            <a:ext cx="2628900" cy="936625"/>
          </a:xfrm>
          <a:prstGeom prst="roundRect">
            <a:avLst/>
          </a:prstGeom>
          <a:solidFill>
            <a:srgbClr val="929ACE"/>
          </a:solidFill>
          <a:ln>
            <a:solidFill>
              <a:srgbClr val="929ACE"/>
            </a:solidFill>
          </a:ln>
        </p:spPr>
        <p:style>
          <a:lnRef idx="1">
            <a:schemeClr val="accent1"/>
          </a:lnRef>
          <a:fillRef idx="3">
            <a:schemeClr val="accent1"/>
          </a:fillRef>
          <a:effectRef idx="2">
            <a:schemeClr val="accent1"/>
          </a:effectRef>
          <a:fontRef idx="minor">
            <a:schemeClr val="lt1"/>
          </a:fontRef>
        </p:style>
        <p:txBody>
          <a:bodyPr anchor="ctr"/>
          <a:lstStyle/>
          <a:p>
            <a:pPr algn="r">
              <a:spcBef>
                <a:spcPts val="600"/>
              </a:spcBef>
              <a:defRPr/>
            </a:pPr>
            <a:r>
              <a:rPr lang="en-GB" kern="0" dirty="0" smtClean="0">
                <a:solidFill>
                  <a:schemeClr val="bg1"/>
                </a:solidFill>
                <a:ea typeface="MS PGothic"/>
              </a:rPr>
              <a:t> over 12.000</a:t>
            </a:r>
            <a:endParaRPr lang="en-GB" kern="0" dirty="0">
              <a:solidFill>
                <a:schemeClr val="bg1"/>
              </a:solidFill>
              <a:ea typeface="MS PGothic"/>
            </a:endParaRPr>
          </a:p>
          <a:p>
            <a:pPr algn="r">
              <a:spcBef>
                <a:spcPts val="600"/>
              </a:spcBef>
              <a:defRPr/>
            </a:pPr>
            <a:r>
              <a:rPr lang="en-GB" kern="0" dirty="0">
                <a:solidFill>
                  <a:schemeClr val="bg1"/>
                </a:solidFill>
                <a:ea typeface="MS PGothic"/>
              </a:rPr>
              <a:t>datasets</a:t>
            </a:r>
          </a:p>
        </p:txBody>
      </p:sp>
      <p:sp>
        <p:nvSpPr>
          <p:cNvPr id="29" name="Rounded Rectangle 28"/>
          <p:cNvSpPr/>
          <p:nvPr/>
        </p:nvSpPr>
        <p:spPr>
          <a:xfrm>
            <a:off x="3285232" y="4653186"/>
            <a:ext cx="2628900" cy="936625"/>
          </a:xfrm>
          <a:prstGeom prst="roundRect">
            <a:avLst/>
          </a:prstGeom>
          <a:solidFill>
            <a:srgbClr val="929ACE"/>
          </a:solidFill>
          <a:ln>
            <a:solidFill>
              <a:srgbClr val="929ACE"/>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dirty="0">
                <a:solidFill>
                  <a:schemeClr val="bg1"/>
                </a:solidFill>
              </a:rPr>
              <a:t>Reuse policy</a:t>
            </a:r>
          </a:p>
        </p:txBody>
      </p:sp>
      <p:sp>
        <p:nvSpPr>
          <p:cNvPr id="30" name="Rounded Rectangle 29"/>
          <p:cNvSpPr/>
          <p:nvPr/>
        </p:nvSpPr>
        <p:spPr>
          <a:xfrm>
            <a:off x="6157020" y="3501256"/>
            <a:ext cx="2627312" cy="936625"/>
          </a:xfrm>
          <a:prstGeom prst="roundRect">
            <a:avLst/>
          </a:prstGeom>
          <a:solidFill>
            <a:srgbClr val="929ACE"/>
          </a:solidFill>
          <a:ln>
            <a:solidFill>
              <a:srgbClr val="929ACE"/>
            </a:solidFill>
          </a:ln>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dirty="0">
                <a:solidFill>
                  <a:schemeClr val="bg1"/>
                </a:solidFill>
              </a:rPr>
              <a:t>Aligned</a:t>
            </a:r>
          </a:p>
          <a:p>
            <a:pPr algn="r">
              <a:defRPr/>
            </a:pPr>
            <a:r>
              <a:rPr lang="en-US" dirty="0">
                <a:solidFill>
                  <a:schemeClr val="bg1"/>
                </a:solidFill>
              </a:rPr>
              <a:t> terms of use</a:t>
            </a:r>
          </a:p>
        </p:txBody>
      </p:sp>
      <p:pic>
        <p:nvPicPr>
          <p:cNvPr id="24589" name="Picture 13" descr="F:\Icons\Png\Colored\Targ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457" y="2363217"/>
            <a:ext cx="9461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4" descr="F:\Icons\Png\Colored\Magnifine glas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270" y="2322562"/>
            <a:ext cx="10572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15" descr="F:\Icons\Png\Colored\Cog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020" y="4648423"/>
            <a:ext cx="1011237"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16" descr="F:\Icons\Png\Colored\rosett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4157" y="2331467"/>
            <a:ext cx="10080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17" descr="F:\Icons\Png\Colored\Speech Bubble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307" y="3493319"/>
            <a:ext cx="982663"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18" descr="F:\Icons\Png\Colored\Tick.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8445" y="3434581"/>
            <a:ext cx="103981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20" descr="F:\Icons\Png\Colored\Marketin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5707" y="4653186"/>
            <a:ext cx="954088"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1" descr="F:\Icons\Png\Colored\Laptop.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520" y="4580161"/>
            <a:ext cx="1081087"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3" descr="F:\Icons\Png\Colored\Thumbs Up.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8245" y="3440931"/>
            <a:ext cx="1087437"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4327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22" grpId="0" animBg="1"/>
      <p:bldP spid="23" grpId="0" animBg="1"/>
      <p:bldP spid="25" grpId="0" animBg="1"/>
      <p:bldP spid="27"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z="2600" b="1" dirty="0" smtClean="0"/>
              <a:t>What </a:t>
            </a:r>
            <a:r>
              <a:rPr lang="en-US" altLang="en-US" sz="2600" b="1" dirty="0" smtClean="0"/>
              <a:t>can be found there?</a:t>
            </a:r>
            <a:endParaRPr lang="en-GB" altLang="en-US" sz="2600" b="1" dirty="0" smtClean="0"/>
          </a:p>
        </p:txBody>
      </p:sp>
      <p:sp>
        <p:nvSpPr>
          <p:cNvPr id="3" name="Text Placeholder 2"/>
          <p:cNvSpPr>
            <a:spLocks noGrp="1"/>
          </p:cNvSpPr>
          <p:nvPr>
            <p:ph type="body" sz="quarter" idx="13"/>
          </p:nvPr>
        </p:nvSpPr>
        <p:spPr/>
        <p:txBody>
          <a:bodyPr/>
          <a:lstStyle/>
          <a:p>
            <a:r>
              <a:rPr lang="en-GB" dirty="0" smtClean="0">
                <a:solidFill>
                  <a:schemeClr val="bg1"/>
                </a:solidFill>
              </a:rPr>
              <a:t>European Data Portal</a:t>
            </a:r>
            <a:endParaRPr lang="en-GB" dirty="0">
              <a:solidFill>
                <a:schemeClr val="bg1"/>
              </a:solidFill>
            </a:endParaRPr>
          </a:p>
        </p:txBody>
      </p:sp>
      <p:sp>
        <p:nvSpPr>
          <p:cNvPr id="8" name="TextBox 7"/>
          <p:cNvSpPr txBox="1"/>
          <p:nvPr/>
        </p:nvSpPr>
        <p:spPr>
          <a:xfrm>
            <a:off x="5580112" y="2969089"/>
            <a:ext cx="2313384" cy="984154"/>
          </a:xfrm>
          <a:prstGeom prst="rect">
            <a:avLst/>
          </a:prstGeom>
        </p:spPr>
        <p:txBody>
          <a:bodyPr wrap="square" rtlCol="0">
            <a:noAutofit/>
          </a:bodyPr>
          <a:lstStyle/>
          <a:p>
            <a:pPr marL="0" marR="0" indent="0" algn="ctr" defTabSz="914400" rtl="0" eaLnBrk="1" fontAlgn="base" latinLnBrk="0" hangingPunct="1">
              <a:lnSpc>
                <a:spcPct val="90000"/>
              </a:lnSpc>
              <a:spcBef>
                <a:spcPts val="0"/>
              </a:spcBef>
              <a:spcAft>
                <a:spcPts val="400"/>
              </a:spcAft>
              <a:buClr>
                <a:schemeClr val="accent2"/>
              </a:buClr>
              <a:buSzPct val="100000"/>
              <a:buFontTx/>
              <a:buNone/>
              <a:tabLst/>
            </a:pPr>
            <a:endParaRPr kumimoji="0" lang="fr-FR" sz="2400" u="none" strike="noStrike" kern="1200" cap="none" spc="0" normalizeH="0" baseline="0" noProof="0" dirty="0">
              <a:ln>
                <a:noFill/>
              </a:ln>
              <a:solidFill>
                <a:schemeClr val="bg1"/>
              </a:solidFill>
              <a:effectLst/>
              <a:uLnTx/>
              <a:uFillTx/>
              <a:latin typeface="+mn-lt"/>
              <a:cs typeface="Calibri" pitchFamily="34" charset="0"/>
            </a:endParaRPr>
          </a:p>
        </p:txBody>
      </p:sp>
      <p:sp>
        <p:nvSpPr>
          <p:cNvPr id="9" name="TextBox 8"/>
          <p:cNvSpPr txBox="1"/>
          <p:nvPr/>
        </p:nvSpPr>
        <p:spPr>
          <a:xfrm>
            <a:off x="5267567" y="5640422"/>
            <a:ext cx="3171429" cy="984154"/>
          </a:xfrm>
          <a:prstGeom prst="rect">
            <a:avLst/>
          </a:prstGeom>
        </p:spPr>
        <p:txBody>
          <a:bodyPr wrap="square" rtlCol="0">
            <a:noAutofit/>
          </a:bodyPr>
          <a:lstStyle/>
          <a:p>
            <a:pPr marL="0" marR="0" indent="0" algn="ctr" defTabSz="914400" rtl="0" eaLnBrk="1" fontAlgn="base" latinLnBrk="0" hangingPunct="1">
              <a:lnSpc>
                <a:spcPct val="90000"/>
              </a:lnSpc>
              <a:spcBef>
                <a:spcPts val="0"/>
              </a:spcBef>
              <a:spcAft>
                <a:spcPts val="400"/>
              </a:spcAft>
              <a:buClr>
                <a:schemeClr val="accent2"/>
              </a:buClr>
              <a:buSzPct val="100000"/>
              <a:buFontTx/>
              <a:buNone/>
              <a:tabLst/>
            </a:pPr>
            <a:endParaRPr lang="fr-FR" sz="2400" noProof="0" dirty="0">
              <a:solidFill>
                <a:schemeClr val="bg1"/>
              </a:solidFill>
              <a:latin typeface="+mn-lt"/>
              <a:cs typeface="Calibri" pitchFamily="34" charset="0"/>
            </a:endParaRPr>
          </a:p>
        </p:txBody>
      </p:sp>
      <p:sp>
        <p:nvSpPr>
          <p:cNvPr id="12" name="TextBox 11"/>
          <p:cNvSpPr txBox="1"/>
          <p:nvPr/>
        </p:nvSpPr>
        <p:spPr>
          <a:xfrm>
            <a:off x="564095" y="1710898"/>
            <a:ext cx="5408476" cy="1015663"/>
          </a:xfrm>
          <a:prstGeom prst="rect">
            <a:avLst/>
          </a:prstGeom>
          <a:noFill/>
        </p:spPr>
        <p:txBody>
          <a:bodyPr wrap="square" rtlCol="0">
            <a:spAutoFit/>
          </a:bodyPr>
          <a:lstStyle/>
          <a:p>
            <a:pPr>
              <a:lnSpc>
                <a:spcPct val="150000"/>
              </a:lnSpc>
            </a:pPr>
            <a:r>
              <a:rPr lang="en-GB" sz="2000" dirty="0" smtClean="0">
                <a:solidFill>
                  <a:srgbClr val="FFD300"/>
                </a:solidFill>
                <a:latin typeface="+mn-lt"/>
              </a:rPr>
              <a:t>The meta-portal which harvests national, local and geo open data portals.</a:t>
            </a:r>
            <a:endParaRPr lang="en-GB" sz="2000" i="1" dirty="0">
              <a:solidFill>
                <a:srgbClr val="FFD300"/>
              </a:solidFill>
              <a:latin typeface="+mn-lt"/>
            </a:endParaRPr>
          </a:p>
        </p:txBody>
      </p:sp>
      <p:pic>
        <p:nvPicPr>
          <p:cNvPr id="2" name="Picture 1"/>
          <p:cNvPicPr>
            <a:picLocks noChangeAspect="1"/>
          </p:cNvPicPr>
          <p:nvPr/>
        </p:nvPicPr>
        <p:blipFill>
          <a:blip r:embed="rId3"/>
          <a:stretch>
            <a:fillRect/>
          </a:stretch>
        </p:blipFill>
        <p:spPr>
          <a:xfrm>
            <a:off x="683568" y="2855291"/>
            <a:ext cx="4296724" cy="3655487"/>
          </a:xfrm>
          <a:prstGeom prst="rect">
            <a:avLst/>
          </a:prstGeom>
        </p:spPr>
      </p:pic>
      <p:grpSp>
        <p:nvGrpSpPr>
          <p:cNvPr id="11" name="Group 10"/>
          <p:cNvGrpSpPr/>
          <p:nvPr/>
        </p:nvGrpSpPr>
        <p:grpSpPr>
          <a:xfrm>
            <a:off x="6075949" y="1261261"/>
            <a:ext cx="2312475" cy="1426673"/>
            <a:chOff x="470618" y="1476160"/>
            <a:chExt cx="1878460" cy="2154899"/>
          </a:xfrm>
          <a:solidFill>
            <a:srgbClr val="FF5C1F"/>
          </a:solidFill>
        </p:grpSpPr>
        <p:sp>
          <p:nvSpPr>
            <p:cNvPr id="13" name="Rounded Rectangle 12"/>
            <p:cNvSpPr/>
            <p:nvPr/>
          </p:nvSpPr>
          <p:spPr>
            <a:xfrm>
              <a:off x="470618" y="1476160"/>
              <a:ext cx="1878460" cy="2154899"/>
            </a:xfrm>
            <a:prstGeom prst="roundRect">
              <a:avLst>
                <a:gd name="adj" fmla="val 10000"/>
              </a:avLst>
            </a:prstGeom>
            <a:grpFill/>
            <a:ln>
              <a:solidFill>
                <a:srgbClr val="FF5C1F"/>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ounded Rectangle 4"/>
            <p:cNvSpPr txBox="1"/>
            <p:nvPr/>
          </p:nvSpPr>
          <p:spPr>
            <a:xfrm>
              <a:off x="525636" y="1531178"/>
              <a:ext cx="1768424" cy="2044863"/>
            </a:xfrm>
            <a:prstGeom prst="rect">
              <a:avLst/>
            </a:prstGeom>
            <a:grpFill/>
            <a:ln>
              <a:solidFill>
                <a:srgbClr val="FF5C1F"/>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22860" rIns="34290" bIns="22860" numCol="1" spcCol="1270" anchor="ctr" anchorCtr="0">
              <a:noAutofit/>
            </a:bodyPr>
            <a:lstStyle/>
            <a:p>
              <a:pPr lvl="0" algn="ctr" defTabSz="800100">
                <a:lnSpc>
                  <a:spcPct val="150000"/>
                </a:lnSpc>
                <a:spcAft>
                  <a:spcPts val="0"/>
                </a:spcAft>
              </a:pPr>
              <a:r>
                <a:rPr lang="en-US" sz="3200" dirty="0">
                  <a:ln/>
                  <a:solidFill>
                    <a:schemeClr val="bg1"/>
                  </a:solidFill>
                </a:rPr>
                <a:t>840 000</a:t>
              </a:r>
            </a:p>
            <a:p>
              <a:pPr lvl="0" algn="ctr" defTabSz="800100">
                <a:lnSpc>
                  <a:spcPct val="150000"/>
                </a:lnSpc>
                <a:spcAft>
                  <a:spcPts val="0"/>
                </a:spcAft>
              </a:pPr>
              <a:r>
                <a:rPr lang="en-US" dirty="0">
                  <a:ln/>
                  <a:solidFill>
                    <a:schemeClr val="bg1"/>
                  </a:solidFill>
                </a:rPr>
                <a:t>datasets</a:t>
              </a:r>
            </a:p>
          </p:txBody>
        </p:sp>
      </p:grpSp>
      <p:grpSp>
        <p:nvGrpSpPr>
          <p:cNvPr id="15" name="Group 14"/>
          <p:cNvGrpSpPr/>
          <p:nvPr/>
        </p:nvGrpSpPr>
        <p:grpSpPr>
          <a:xfrm>
            <a:off x="6072050" y="3141761"/>
            <a:ext cx="2312475" cy="1426673"/>
            <a:chOff x="470618" y="1476160"/>
            <a:chExt cx="1878460" cy="2154899"/>
          </a:xfrm>
          <a:solidFill>
            <a:srgbClr val="FF5C1F"/>
          </a:solidFill>
        </p:grpSpPr>
        <p:sp>
          <p:nvSpPr>
            <p:cNvPr id="16" name="Rounded Rectangle 15"/>
            <p:cNvSpPr/>
            <p:nvPr/>
          </p:nvSpPr>
          <p:spPr>
            <a:xfrm>
              <a:off x="470618" y="1476160"/>
              <a:ext cx="1878460" cy="2154899"/>
            </a:xfrm>
            <a:prstGeom prst="roundRect">
              <a:avLst>
                <a:gd name="adj" fmla="val 10000"/>
              </a:avLst>
            </a:prstGeom>
            <a:grpFill/>
            <a:ln>
              <a:solidFill>
                <a:srgbClr val="FF5C1F"/>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ounded Rectangle 4"/>
            <p:cNvSpPr txBox="1"/>
            <p:nvPr/>
          </p:nvSpPr>
          <p:spPr>
            <a:xfrm>
              <a:off x="525636" y="1531178"/>
              <a:ext cx="1768424" cy="2044863"/>
            </a:xfrm>
            <a:prstGeom prst="rect">
              <a:avLst/>
            </a:prstGeom>
            <a:grpFill/>
            <a:ln>
              <a:solidFill>
                <a:srgbClr val="FF5C1F"/>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22860" rIns="34290" bIns="22860" numCol="1" spcCol="1270" anchor="ctr" anchorCtr="0">
              <a:noAutofit/>
            </a:bodyPr>
            <a:lstStyle/>
            <a:p>
              <a:pPr lvl="0" algn="ctr" defTabSz="800100">
                <a:lnSpc>
                  <a:spcPct val="150000"/>
                </a:lnSpc>
                <a:spcBef>
                  <a:spcPct val="0"/>
                </a:spcBef>
                <a:spcAft>
                  <a:spcPts val="0"/>
                </a:spcAft>
              </a:pPr>
              <a:r>
                <a:rPr lang="en-US" sz="3200" b="0" kern="1200" dirty="0" smtClean="0">
                  <a:ln/>
                  <a:solidFill>
                    <a:schemeClr val="bg1"/>
                  </a:solidFill>
                </a:rPr>
                <a:t>34</a:t>
              </a:r>
              <a:r>
                <a:rPr lang="en-US" sz="1800" b="0" kern="1200" dirty="0" smtClean="0">
                  <a:ln/>
                  <a:solidFill>
                    <a:schemeClr val="bg1"/>
                  </a:solidFill>
                </a:rPr>
                <a:t> countries</a:t>
              </a:r>
            </a:p>
            <a:p>
              <a:pPr lvl="0" algn="ctr" defTabSz="800100">
                <a:lnSpc>
                  <a:spcPct val="150000"/>
                </a:lnSpc>
                <a:spcBef>
                  <a:spcPct val="0"/>
                </a:spcBef>
                <a:spcAft>
                  <a:spcPts val="0"/>
                </a:spcAft>
              </a:pPr>
              <a:r>
                <a:rPr lang="en-US" sz="3200" dirty="0" smtClean="0">
                  <a:ln/>
                  <a:solidFill>
                    <a:schemeClr val="bg1"/>
                  </a:solidFill>
                </a:rPr>
                <a:t>77</a:t>
              </a:r>
              <a:r>
                <a:rPr lang="en-US" dirty="0" smtClean="0">
                  <a:ln/>
                  <a:solidFill>
                    <a:schemeClr val="bg1"/>
                  </a:solidFill>
                </a:rPr>
                <a:t> catalogues</a:t>
              </a:r>
              <a:endParaRPr lang="en-US" sz="1800" b="0" kern="1200" dirty="0">
                <a:ln/>
                <a:solidFill>
                  <a:schemeClr val="bg1"/>
                </a:solidFill>
              </a:endParaRPr>
            </a:p>
          </p:txBody>
        </p:sp>
      </p:grpSp>
      <p:grpSp>
        <p:nvGrpSpPr>
          <p:cNvPr id="18" name="Group 17"/>
          <p:cNvGrpSpPr/>
          <p:nvPr/>
        </p:nvGrpSpPr>
        <p:grpSpPr>
          <a:xfrm>
            <a:off x="6072050" y="5026663"/>
            <a:ext cx="2312475" cy="1426673"/>
            <a:chOff x="470618" y="1476160"/>
            <a:chExt cx="1878460" cy="2154899"/>
          </a:xfrm>
          <a:solidFill>
            <a:srgbClr val="FF5C1F"/>
          </a:solidFill>
        </p:grpSpPr>
        <p:sp>
          <p:nvSpPr>
            <p:cNvPr id="19" name="Rounded Rectangle 18"/>
            <p:cNvSpPr/>
            <p:nvPr/>
          </p:nvSpPr>
          <p:spPr>
            <a:xfrm>
              <a:off x="470618" y="1476160"/>
              <a:ext cx="1878460" cy="2154899"/>
            </a:xfrm>
            <a:prstGeom prst="roundRect">
              <a:avLst>
                <a:gd name="adj" fmla="val 10000"/>
              </a:avLst>
            </a:prstGeom>
            <a:grpFill/>
            <a:ln>
              <a:solidFill>
                <a:srgbClr val="FF5C1F"/>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Rounded Rectangle 4"/>
            <p:cNvSpPr txBox="1"/>
            <p:nvPr/>
          </p:nvSpPr>
          <p:spPr>
            <a:xfrm>
              <a:off x="525636" y="1531178"/>
              <a:ext cx="1768424" cy="2044862"/>
            </a:xfrm>
            <a:prstGeom prst="rect">
              <a:avLst/>
            </a:prstGeom>
            <a:grpFill/>
            <a:ln>
              <a:solidFill>
                <a:srgbClr val="FF5C1F"/>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22860" rIns="34290" bIns="22860" numCol="1" spcCol="1270" anchor="ctr" anchorCtr="0">
              <a:noAutofit/>
            </a:bodyPr>
            <a:lstStyle/>
            <a:p>
              <a:pPr algn="ctr" eaLnBrk="1" hangingPunct="1">
                <a:lnSpc>
                  <a:spcPct val="90000"/>
                </a:lnSpc>
                <a:spcBef>
                  <a:spcPts val="0"/>
                </a:spcBef>
                <a:spcAft>
                  <a:spcPts val="400"/>
                </a:spcAft>
                <a:buClr>
                  <a:schemeClr val="accent2"/>
                </a:buClr>
                <a:buSzPct val="100000"/>
              </a:pPr>
              <a:r>
                <a:rPr lang="fr-FR" dirty="0" err="1">
                  <a:solidFill>
                    <a:schemeClr val="bg1"/>
                  </a:solidFill>
                  <a:cs typeface="Calibri" pitchFamily="34" charset="0"/>
                </a:rPr>
                <a:t>Metadata</a:t>
              </a:r>
              <a:r>
                <a:rPr lang="fr-FR" dirty="0">
                  <a:solidFill>
                    <a:schemeClr val="bg1"/>
                  </a:solidFill>
                  <a:cs typeface="Calibri" pitchFamily="34" charset="0"/>
                </a:rPr>
                <a:t> in </a:t>
              </a:r>
            </a:p>
            <a:p>
              <a:pPr algn="ctr" eaLnBrk="1" hangingPunct="1">
                <a:lnSpc>
                  <a:spcPct val="90000"/>
                </a:lnSpc>
                <a:spcBef>
                  <a:spcPts val="0"/>
                </a:spcBef>
                <a:spcAft>
                  <a:spcPts val="400"/>
                </a:spcAft>
                <a:buClr>
                  <a:schemeClr val="accent2"/>
                </a:buClr>
                <a:buSzPct val="100000"/>
              </a:pPr>
              <a:r>
                <a:rPr lang="fr-FR" sz="3200" b="1" dirty="0">
                  <a:solidFill>
                    <a:schemeClr val="bg1"/>
                  </a:solidFill>
                  <a:cs typeface="Calibri" pitchFamily="34" charset="0"/>
                </a:rPr>
                <a:t>24 </a:t>
              </a:r>
              <a:r>
                <a:rPr lang="fr-FR" dirty="0" err="1">
                  <a:solidFill>
                    <a:schemeClr val="bg1"/>
                  </a:solidFill>
                  <a:cs typeface="Calibri" pitchFamily="34" charset="0"/>
                </a:rPr>
                <a:t>Languages</a:t>
              </a:r>
              <a:endParaRPr lang="fr-FR" sz="2000" dirty="0">
                <a:solidFill>
                  <a:schemeClr val="bg1"/>
                </a:solidFill>
                <a:cs typeface="Calibri" pitchFamily="34" charset="0"/>
              </a:endParaRPr>
            </a:p>
          </p:txBody>
        </p:sp>
      </p:grpSp>
    </p:spTree>
    <p:extLst>
      <p:ext uri="{BB962C8B-B14F-4D97-AF65-F5344CB8AC3E}">
        <p14:creationId xmlns:p14="http://schemas.microsoft.com/office/powerpoint/2010/main" val="383789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Fv.jVyWhfEipJdPBlQEVeA"/>
</p:tagLst>
</file>

<file path=ppt/tags/tag10.xml><?xml version="1.0" encoding="utf-8"?>
<p:tagLst xmlns:a="http://schemas.openxmlformats.org/drawingml/2006/main" xmlns:r="http://schemas.openxmlformats.org/officeDocument/2006/relationships" xmlns:p="http://schemas.openxmlformats.org/presentationml/2006/main">
  <p:tag name="BULLETS" val="true"/>
</p:tagLst>
</file>

<file path=ppt/tags/tag11.xml><?xml version="1.0" encoding="utf-8"?>
<p:tagLst xmlns:a="http://schemas.openxmlformats.org/drawingml/2006/main" xmlns:r="http://schemas.openxmlformats.org/officeDocument/2006/relationships" xmlns:p="http://schemas.openxmlformats.org/presentationml/2006/main">
  <p:tag name="BULLETS" val="true"/>
</p:tagLst>
</file>

<file path=ppt/tags/tag12.xml><?xml version="1.0" encoding="utf-8"?>
<p:tagLst xmlns:a="http://schemas.openxmlformats.org/drawingml/2006/main" xmlns:r="http://schemas.openxmlformats.org/officeDocument/2006/relationships" xmlns:p="http://schemas.openxmlformats.org/presentationml/2006/main">
  <p:tag name="BULLETS" val="true"/>
</p:tagLst>
</file>

<file path=ppt/tags/tag13.xml><?xml version="1.0" encoding="utf-8"?>
<p:tagLst xmlns:a="http://schemas.openxmlformats.org/drawingml/2006/main" xmlns:r="http://schemas.openxmlformats.org/officeDocument/2006/relationships" xmlns:p="http://schemas.openxmlformats.org/presentationml/2006/main">
  <p:tag name="LINEFORECOLOR" val="11697255"/>
  <p:tag name="LINEFORESCHEMECOLOR" val="0"/>
  <p:tag name="THINKCELLSHAPEDONOTDELETE" val="pRnr4PRSgXkGKOPupGeBmRA"/>
</p:tagLst>
</file>

<file path=ppt/tags/tag14.xml><?xml version="1.0" encoding="utf-8"?>
<p:tagLst xmlns:a="http://schemas.openxmlformats.org/drawingml/2006/main" xmlns:r="http://schemas.openxmlformats.org/officeDocument/2006/relationships" xmlns:p="http://schemas.openxmlformats.org/presentationml/2006/main">
  <p:tag name="LINEFORECOLOR" val="11697255"/>
  <p:tag name="LINEFORESCHEMECOLOR" val="0"/>
  <p:tag name="THINKCELLSHAPEDONOTDELETE" val="pXhZGZ1WeqkCMZcy5jVdRMQ"/>
</p:tagLst>
</file>

<file path=ppt/tags/tag15.xml><?xml version="1.0" encoding="utf-8"?>
<p:tagLst xmlns:a="http://schemas.openxmlformats.org/drawingml/2006/main" xmlns:r="http://schemas.openxmlformats.org/officeDocument/2006/relationships" xmlns:p="http://schemas.openxmlformats.org/presentationml/2006/main">
  <p:tag name="LINEFORECOLOR" val="3754615"/>
  <p:tag name="LINEFORESCHEMECOLOR" val="5"/>
  <p:tag name="THINKCELLSHAPEDONOTDELETE" val="pZnDBWD1fQE.Lnk0OCfifHQ"/>
</p:tagLst>
</file>

<file path=ppt/tags/tag16.xml><?xml version="1.0" encoding="utf-8"?>
<p:tagLst xmlns:a="http://schemas.openxmlformats.org/drawingml/2006/main" xmlns:r="http://schemas.openxmlformats.org/officeDocument/2006/relationships" xmlns:p="http://schemas.openxmlformats.org/presentationml/2006/main">
  <p:tag name="LINEFORECOLOR" val="11697255"/>
  <p:tag name="LINEFORESCHEMECOLOR" val="0"/>
  <p:tag name="THINKCELLSHAPEDONOTDELETE" val="pZF.7_WqQUUqlD6ej78ssqg"/>
</p:tagLst>
</file>

<file path=ppt/tags/tag17.xml><?xml version="1.0" encoding="utf-8"?>
<p:tagLst xmlns:a="http://schemas.openxmlformats.org/drawingml/2006/main" xmlns:r="http://schemas.openxmlformats.org/officeDocument/2006/relationships" xmlns:p="http://schemas.openxmlformats.org/presentationml/2006/main">
  <p:tag name="FILLFORECOLOR" val="16777215"/>
  <p:tag name="FILLFORESCHEMECOLOR" val="14"/>
  <p:tag name="LINEFORECOLOR" val="11697255"/>
  <p:tag name="LINEFORESCHEMECOLOR" val="0"/>
  <p:tag name="THINKCELLSHAPEDONOTDELETE" val="ppBFqlraVCkildm_kds1P0w"/>
</p:tagLst>
</file>

<file path=ppt/tags/tag18.xml><?xml version="1.0" encoding="utf-8"?>
<p:tagLst xmlns:a="http://schemas.openxmlformats.org/drawingml/2006/main" xmlns:r="http://schemas.openxmlformats.org/officeDocument/2006/relationships" xmlns:p="http://schemas.openxmlformats.org/presentationml/2006/main">
  <p:tag name="FILLFORECOLOR" val="16777215"/>
  <p:tag name="FILLFORESCHEMECOLOR" val="14"/>
  <p:tag name="LINEFORECOLOR" val="11697255"/>
  <p:tag name="LINEFORESCHEMECOLOR" val="0"/>
  <p:tag name="THINKCELLSHAPEDONOTDELETE" val="pYP_jFJu1VUmAtUGTEWmxW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hCHDcqh2OU6Oft6tqSlkV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Df7xFn_A3U2ekxRkNPspt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Xu65LSzJtUCPxef_7EGn9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3to_YKKG.0uEKQKF8U8mb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XIKP1hrMYEy9ujd6ucx7.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H5wyW2IodkONRQK9pjU6d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JKLNoBYRtkK.hEkTmQ9XR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WNA0xs1sYEikDA_NIY7Yc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WNA0xs1sYEikDA_NIY7Yc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NA0xs1sYEikDA_NIY7Yc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WNA0xs1sYEikDA_NIY7YcA"/>
</p:tagLst>
</file>

<file path=ppt/tags/tag8.xml><?xml version="1.0" encoding="utf-8"?>
<p:tagLst xmlns:a="http://schemas.openxmlformats.org/drawingml/2006/main" xmlns:r="http://schemas.openxmlformats.org/officeDocument/2006/relationships" xmlns:p="http://schemas.openxmlformats.org/presentationml/2006/main">
  <p:tag name="BULLETS" val="true"/>
</p:tagLst>
</file>

<file path=ppt/tags/tag9.xml><?xml version="1.0" encoding="utf-8"?>
<p:tagLst xmlns:a="http://schemas.openxmlformats.org/drawingml/2006/main" xmlns:r="http://schemas.openxmlformats.org/officeDocument/2006/relationships" xmlns:p="http://schemas.openxmlformats.org/presentationml/2006/main">
  <p:tag name="BULLETS" val="true"/>
</p:tagLst>
</file>

<file path=ppt/theme/theme1.xml><?xml version="1.0" encoding="utf-8"?>
<a:theme xmlns:a="http://schemas.openxmlformats.org/drawingml/2006/main" name="DatahonPresentation_Master">
  <a:themeElements>
    <a:clrScheme name="pptOP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OPblue">
      <a:majorFont>
        <a:latin typeface="Trebuchet MS"/>
        <a:ea typeface="ＭＳ Ｐゴシック"/>
        <a:cs typeface=""/>
      </a:majorFont>
      <a:minorFont>
        <a:latin typeface="Trebuchet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pptOP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OP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OP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OP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OP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OP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OP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OP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OP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OP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OP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OP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c2ecfd70-f0a7-4227-9d3f-c0584232298e" ContentTypeId="0x010100AAE994419BC24CED8BF9A98B0A371F99" PreviousValue="false"/>
</file>

<file path=customXml/item3.xml><?xml version="1.0" encoding="utf-8"?>
<ct:contentTypeSchema xmlns:ct="http://schemas.microsoft.com/office/2006/metadata/contentType" xmlns:ma="http://schemas.microsoft.com/office/2006/metadata/properties/metaAttributes" ct:_="" ma:_="" ma:contentTypeName="OP Document" ma:contentTypeID="0x010100AAE994419BC24CED8BF9A98B0A371F9900120AA797B05AEA42BC85A6E83F5BBD31" ma:contentTypeVersion="24" ma:contentTypeDescription="Create in this document library a blank document" ma:contentTypeScope="" ma:versionID="72ff2a930cdf940bce5dcffe21239996">
  <xsd:schema xmlns:xsd="http://www.w3.org/2001/XMLSchema" xmlns:xs="http://www.w3.org/2001/XMLSchema" xmlns:p="http://schemas.microsoft.com/office/2006/metadata/properties" xmlns:ns1="http://schemas.microsoft.com/sharepoint/v3" targetNamespace="http://schemas.microsoft.com/office/2006/metadata/properties" ma:root="true" ma:fieldsID="3502196963a5c51f1a6b9c1156be30b3" ns1:_="">
    <xsd:import namespace="http://schemas.microsoft.com/sharepoint/v3"/>
    <xsd:element name="properties">
      <xsd:complexType>
        <xsd:sequence>
          <xsd:element name="documentManagement">
            <xsd:complexType>
              <xsd:all>
                <xsd:element ref="ns1:AresNumber" minOccurs="0"/>
                <xsd:element ref="ns1:Document_x0020_Description" minOccurs="0"/>
                <xsd:element ref="ns1:UnitDi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resNumber" ma:index="8" nillable="true" ma:displayName="Ares number" ma:description="The number of this document in ARES" ma:format="Hyperlink" ma:internalName="AresNumber">
      <xsd:complexType>
        <xsd:complexContent>
          <xsd:extension base="dms:URL">
            <xsd:sequence>
              <xsd:element name="Url" type="dms:ValidUrl" minOccurs="0" nillable="true"/>
              <xsd:element name="Description" type="xsd:string" nillable="true"/>
            </xsd:sequence>
          </xsd:extension>
        </xsd:complexContent>
      </xsd:complexType>
    </xsd:element>
    <xsd:element name="Document_x0020_Description" ma:index="9" nillable="true" ma:displayName="Doc. description" ma:description="A general description about the current document" ma:internalName="DocDescription">
      <xsd:simpleType>
        <xsd:restriction base="dms:Text">
          <xsd:maxLength value="255"/>
        </xsd:restriction>
      </xsd:simpleType>
    </xsd:element>
    <xsd:element name="UnitDir" ma:index="11" nillable="true" ma:displayName="Unit Dir" ma:description="The Unit Directorate" ma:format="Dropdown" ma:internalName="UnitDir">
      <xsd:simpleType>
        <xsd:restriction base="dms:Choice">
          <xsd:enumeration value="All"/>
          <xsd:enumeration value="Direction générale"/>
          <xsd:enumeration value="01 - Contrôle interne et évaluation"/>
          <xsd:enumeration value="A - Core Business Services"/>
          <xsd:enumeration value="A.1 - Architecture d'entreprise, méthodes et formats"/>
          <xsd:enumeration value="A.2 - Réception post-production, validation et gestion Cellar"/>
          <xsd:enumeration value="A.3 - Projets informatiques"/>
          <xsd:enumeration value="A.4 - Infrastructure et sécurité Informatiques"/>
          <xsd:enumeration value="B - Production des journaux officiels et des publications"/>
          <xsd:enumeration value="B.1 - Journaux officiels et jurisprudence"/>
          <xsd:enumeration value="B.2 - Publications"/>
          <xsd:enumeration value="B.3 - Coordination et contrôle Qualité A"/>
          <xsd:enumeration value="B.4 - Contrôle Qualité B"/>
          <xsd:enumeration value="B.5 - Contrôle Qualité C"/>
          <xsd:enumeration value="Comité de direction"/>
          <xsd:enumeration value="Cellule budgétaire B1"/>
          <xsd:enumeration value="Cellule budgétaire B2/B3"/>
          <xsd:enumeration value="Cellule budgétaire R"/>
          <xsd:enumeration value="Cellule budgétaire A/C"/>
          <xsd:enumeration value="C - Diffusion et réutilisation"/>
          <xsd:enumeration value="C.1 - Portail commun et Portail des données publiques"/>
          <xsd:enumeration value="C.2 - Eur-Lex et TED"/>
          <xsd:enumeration value="C.3 - EU BookShop et CORDIS"/>
          <xsd:enumeration value="C.4 - Gestion Documentaire et métadonnées"/>
          <xsd:enumeration value="R - Ressources et Logistique"/>
          <xsd:enumeration value="R.1 - Ressources humaines et administration"/>
          <xsd:enumeration value="R.2 - Appels d'offres, contrats et copyright"/>
          <xsd:enumeration value="R.3 - Finances"/>
          <xsd:enumeration value="R.4 - Distributio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UnitDir xmlns="http://schemas.microsoft.com/sharepoint/v3" xsi:nil="true"/>
    <AresNumber xmlns="http://schemas.microsoft.com/sharepoint/v3">
      <Url xsi:nil="true"/>
      <Description xsi:nil="true"/>
    </AresNumber>
    <Document_x0020_Description xmlns="http://schemas.microsoft.com/sharepoint/v3" xsi:nil="true"/>
  </documentManagement>
</p:properties>
</file>

<file path=customXml/itemProps1.xml><?xml version="1.0" encoding="utf-8"?>
<ds:datastoreItem xmlns:ds="http://schemas.openxmlformats.org/officeDocument/2006/customXml" ds:itemID="{EE0C1151-1128-447D-B1AA-95EB925010B1}">
  <ds:schemaRefs>
    <ds:schemaRef ds:uri="http://schemas.microsoft.com/sharepoint/v3/contenttype/forms"/>
  </ds:schemaRefs>
</ds:datastoreItem>
</file>

<file path=customXml/itemProps2.xml><?xml version="1.0" encoding="utf-8"?>
<ds:datastoreItem xmlns:ds="http://schemas.openxmlformats.org/officeDocument/2006/customXml" ds:itemID="{53A5E281-3926-49A7-9F84-44906A132CF0}">
  <ds:schemaRefs>
    <ds:schemaRef ds:uri="Microsoft.SharePoint.Taxonomy.ContentTypeSync"/>
  </ds:schemaRefs>
</ds:datastoreItem>
</file>

<file path=customXml/itemProps3.xml><?xml version="1.0" encoding="utf-8"?>
<ds:datastoreItem xmlns:ds="http://schemas.openxmlformats.org/officeDocument/2006/customXml" ds:itemID="{76493CA9-EB86-4E78-B045-50B2E36261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9362D9C-077B-4278-935F-739FD0BB2640}">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DatahonPresentation_Master</Template>
  <TotalTime>3879</TotalTime>
  <Words>2396</Words>
  <Application>Microsoft Office PowerPoint</Application>
  <PresentationFormat>On-screen Show (4:3)</PresentationFormat>
  <Paragraphs>394</Paragraphs>
  <Slides>32</Slides>
  <Notes>32</Notes>
  <HiddenSlides>16</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ＭＳ Ｐゴシック</vt:lpstr>
      <vt:lpstr>ＭＳ Ｐゴシック</vt:lpstr>
      <vt:lpstr>Arial</vt:lpstr>
      <vt:lpstr>Calibri</vt:lpstr>
      <vt:lpstr>Trebuchet MS</vt:lpstr>
      <vt:lpstr>Verdana</vt:lpstr>
      <vt:lpstr>Wingdings</vt:lpstr>
      <vt:lpstr>DatahonPresentation_Master</vt:lpstr>
      <vt:lpstr>Open Data  and Linked Open Data  in the  Publications Office of the European Union </vt:lpstr>
      <vt:lpstr>Total market size Open Data EU28+</vt:lpstr>
      <vt:lpstr>Direct market size per sector</vt:lpstr>
      <vt:lpstr>Open data matters because…</vt:lpstr>
      <vt:lpstr>What can be found there?</vt:lpstr>
      <vt:lpstr>PowerPoint Presentation</vt:lpstr>
      <vt:lpstr>Benefits and data consumers</vt:lpstr>
      <vt:lpstr>Summary</vt:lpstr>
      <vt:lpstr>What can be found there?</vt:lpstr>
      <vt:lpstr>What are the tasks of the European Data Portal?</vt:lpstr>
      <vt:lpstr>European Data Portal – Assessments</vt:lpstr>
      <vt:lpstr>PowerPoint Presentation</vt:lpstr>
      <vt:lpstr>PowerPoint Presentation</vt:lpstr>
      <vt:lpstr>Current and planned LOD projects</vt:lpstr>
      <vt:lpstr>PowerPoint Presentation</vt:lpstr>
      <vt:lpstr>EU Budget as LOD</vt:lpstr>
      <vt:lpstr>EU Budget as LOD</vt:lpstr>
      <vt:lpstr>PowerPoint Presentation</vt:lpstr>
      <vt:lpstr>EU Budget as LOD</vt:lpstr>
      <vt:lpstr>PowerPoint Presentation</vt:lpstr>
      <vt:lpstr>What do we mean by open data?  </vt:lpstr>
      <vt:lpstr>From data hugging to data sharing</vt:lpstr>
      <vt:lpstr>PowerPoint Presentation</vt:lpstr>
      <vt:lpstr>PowerPoint Presentation</vt:lpstr>
      <vt:lpstr>PowerPoint Presentation</vt:lpstr>
      <vt:lpstr>Applications: country of origin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Steuer</dc:creator>
  <cp:lastModifiedBy>STEUER Simon (OP)</cp:lastModifiedBy>
  <cp:revision>157</cp:revision>
  <cp:lastPrinted>2018-06-20T06:25:31Z</cp:lastPrinted>
  <dcterms:created xsi:type="dcterms:W3CDTF">2017-12-04T08:08:11Z</dcterms:created>
  <dcterms:modified xsi:type="dcterms:W3CDTF">2018-09-04T16:15:45Z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0x010100AAE994419BC24CED8BF9A98B0A371F9900120AA797B05AEA42BC85A6E83F5BBD31</vt:lpwstr>
  </property>
</Properties>
</file>