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ine wandl-vogt"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428C369-588A-455D-89EF-4C544564E127}">
  <a:tblStyle styleId="{0428C369-588A-455D-89EF-4C544564E12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6" d="100"/>
          <a:sy n="106" d="100"/>
        </p:scale>
        <p:origin x="-108" y="-10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04T00:30:48.434" idx="1">
    <p:pos x="960" y="146"/>
    <p:text>dann habe ich hier auch das falsche CC-BY dazugegegeben? wenn ja, bitte ändern oder mir sagen und ich füge ein. danke!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9-03T23:19:03.929" idx="2">
    <p:pos x="1732" y="926"/>
    <p:text>in the humanities idea is to support the development of infrastructures by supporting DARIAH, CLARIN. E-RIHS ist in entwicklung.
das würden FWF und FFG dezidiert NICHT unterstützen. vllt könnte man hier das eigentlich auch als problem addressieren: FWF unterstützt grundlagenforschung; FFG angewandte forschung. infrastrukturen wären aber basis für forschung.
ähnlich wäre es doch zb auch mit EGI. vllt verstehe ich hier den kontext nicht richtig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9-03T23:33:04.282" idx="3">
    <p:pos x="607" y="837"/>
    <p:text>für die humanities könnte man hier auch die austrian centre for digital humanitiers initiative einfügen. das geht über die öaw hinaus, wird jetzt in zusammenarbeit mit universität wien und universität graz gebündelt durch ein dreierdirektorium (gesschäftsführend, daneben auch wissenschaftliche direktor.innen) vertieft. die jährliche DHA konferenz ist nur ein mittelfirstig stärkerer output dieser linie. derzeit ist das projekt bis 2020 via nationalstiftung finanziert und stark an DARIAH und CLARIN (sowie weitere entwicklung von E-RIHS) angebunden.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9-03T23:33:38.231" idx="4">
    <p:pos x="589" y="-74"/>
    <p:text>das ist eine wirklich sehr hilfreiche, eindrucksvolle grafik!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6145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6" name="Google Shape;2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AT" sz="1200" b="0" i="0" u="none" strike="noStrike" cap="none">
                <a:solidFill>
                  <a:schemeClr val="dk1"/>
                </a:solidFill>
                <a:latin typeface="Calibri"/>
                <a:ea typeface="Calibri"/>
                <a:cs typeface="Calibri"/>
                <a:sym typeface="Calibri"/>
              </a:rPr>
              <a:t>Unsere Arbeit für Österreich wird auch weltweit rezipiert. Unsere Mitarbeiterinnen und Mitarbeiter werden weltweit für Vorträge zu Policy-Entwicklung eingeladen. Auf der Karte sind die Einladungsorte illustriert.</a:t>
            </a:r>
            <a:endParaRPr sz="1200" b="0" i="0" u="none" strike="noStrike" cap="none">
              <a:solidFill>
                <a:schemeClr val="dk1"/>
              </a:solidFill>
              <a:latin typeface="Calibri"/>
              <a:ea typeface="Calibri"/>
              <a:cs typeface="Calibri"/>
              <a:sym typeface="Calibri"/>
            </a:endParaRPr>
          </a:p>
        </p:txBody>
      </p:sp>
      <p:sp>
        <p:nvSpPr>
          <p:cNvPr id="290" name="Google Shape;2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AT"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1" name="Google Shape;8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80" name="Google Shape;8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88" name="Google Shape;8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96" name="Google Shape;8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40ba133c8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40ba133c8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8" name="Google Shape;908;g40ba133c8a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de-AT"/>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17" name="Google Shape;91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3" name="Google Shape;9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31" name="Google Shape;9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39" name="Google Shape;9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45" name="Google Shape;94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57" name="Google Shape;9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63" name="Google Shape;96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77" name="Google Shape;97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1" name="Google Shape;9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03" name="Google Shape;100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11" name="Google Shape;10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39:notes"/>
          <p:cNvSpPr txBox="1">
            <a:spLocks noGrp="1"/>
          </p:cNvSpPr>
          <p:nvPr>
            <p:ph type="sldNum" idx="12"/>
          </p:nvPr>
        </p:nvSpPr>
        <p:spPr>
          <a:xfrm>
            <a:off x="3850443" y="9378824"/>
            <a:ext cx="2945659" cy="4937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600"/>
              <a:buFont typeface="Arial"/>
              <a:buNone/>
            </a:pPr>
            <a:fld id="{00000000-1234-1234-1234-123412341234}" type="slidenum">
              <a:rPr lang="de-AT" sz="2600" b="0" i="0" u="none" strike="noStrike" cap="none">
                <a:solidFill>
                  <a:schemeClr val="dk1"/>
                </a:solidFill>
                <a:latin typeface="Arial"/>
                <a:ea typeface="Arial"/>
                <a:cs typeface="Arial"/>
                <a:sym typeface="Arial"/>
              </a:rPr>
              <a:t>41</a:t>
            </a:fld>
            <a:endParaRPr sz="2600" b="0" i="0" u="none" strike="noStrike" cap="none">
              <a:solidFill>
                <a:schemeClr val="dk1"/>
              </a:solidFill>
              <a:latin typeface="Arial"/>
              <a:ea typeface="Arial"/>
              <a:cs typeface="Arial"/>
              <a:sym typeface="Arial"/>
            </a:endParaRPr>
          </a:p>
        </p:txBody>
      </p:sp>
      <p:sp>
        <p:nvSpPr>
          <p:cNvPr id="1033" name="Google Shape;1033;p3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04" name="Google Shape;160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17" name="Google Shape;161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25" name="Google Shape;16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43:notes"/>
          <p:cNvSpPr txBox="1">
            <a:spLocks noGrp="1"/>
          </p:cNvSpPr>
          <p:nvPr>
            <p:ph type="sldNum" idx="12"/>
          </p:nvPr>
        </p:nvSpPr>
        <p:spPr>
          <a:xfrm>
            <a:off x="3850443" y="9378824"/>
            <a:ext cx="2945659" cy="4937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600"/>
              <a:buFont typeface="Arial"/>
              <a:buNone/>
            </a:pPr>
            <a:fld id="{00000000-1234-1234-1234-123412341234}" type="slidenum">
              <a:rPr lang="de-AT" sz="2600" b="0" i="0" u="none" strike="noStrike" cap="none">
                <a:solidFill>
                  <a:schemeClr val="dk1"/>
                </a:solidFill>
                <a:latin typeface="Arial"/>
                <a:ea typeface="Arial"/>
                <a:cs typeface="Arial"/>
                <a:sym typeface="Arial"/>
              </a:rPr>
              <a:t>45</a:t>
            </a:fld>
            <a:endParaRPr sz="2600" b="0" i="0" u="none" strike="noStrike" cap="none">
              <a:solidFill>
                <a:schemeClr val="dk1"/>
              </a:solidFill>
              <a:latin typeface="Arial"/>
              <a:ea typeface="Arial"/>
              <a:cs typeface="Arial"/>
              <a:sym typeface="Arial"/>
            </a:endParaRPr>
          </a:p>
        </p:txBody>
      </p:sp>
      <p:sp>
        <p:nvSpPr>
          <p:cNvPr id="1644" name="Google Shape;1644;p4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5" name="Google Shape;16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17" name="Google Shape;221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0bc23279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g40bc23279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2999875" y="6356351"/>
            <a:ext cx="7156162" cy="36512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1"/>
          <p:cNvSpPr txBox="1">
            <a:spLocks noGrp="1"/>
          </p:cNvSpPr>
          <p:nvPr>
            <p:ph type="body" idx="1"/>
          </p:nvPr>
        </p:nvSpPr>
        <p:spPr>
          <a:xfrm>
            <a:off x="5183188" y="987425"/>
            <a:ext cx="6172201"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2"/>
          <p:cNvSpPr>
            <a:spLocks noGrp="1"/>
          </p:cNvSpPr>
          <p:nvPr>
            <p:ph type="pic" idx="2"/>
          </p:nvPr>
        </p:nvSpPr>
        <p:spPr>
          <a:xfrm>
            <a:off x="5183188" y="987425"/>
            <a:ext cx="6172201"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3"/>
          <p:cNvSpPr txBox="1">
            <a:spLocks noGrp="1"/>
          </p:cNvSpPr>
          <p:nvPr>
            <p:ph type="body" idx="1"/>
          </p:nvPr>
        </p:nvSpPr>
        <p:spPr>
          <a:xfrm rot="5400000">
            <a:off x="3920333"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alt mit Bild rechts">
  <p:cSld name="Inhalt mit Bild rechts">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407988" y="2276475"/>
            <a:ext cx="6680182" cy="367347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a:spLocks noGrp="1"/>
          </p:cNvSpPr>
          <p:nvPr>
            <p:ph type="pic" idx="2"/>
          </p:nvPr>
        </p:nvSpPr>
        <p:spPr>
          <a:xfrm>
            <a:off x="7388226" y="1557949"/>
            <a:ext cx="4392000" cy="4140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2999875" y="6365229"/>
            <a:ext cx="7156162" cy="36512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de-AT"/>
              <a:t>Seite </a:t>
            </a:r>
            <a:fld id="{00000000-1234-1234-1234-123412341234}" type="slidenum">
              <a:rPr lang="de-AT"/>
              <a:t>‹Nr.›</a:t>
            </a:fld>
            <a:endParaRPr/>
          </a:p>
        </p:txBody>
      </p:sp>
      <p:sp>
        <p:nvSpPr>
          <p:cNvPr id="31" name="Google Shape;31;p4"/>
          <p:cNvSpPr txBox="1">
            <a:spLocks noGrp="1"/>
          </p:cNvSpPr>
          <p:nvPr>
            <p:ph type="body" idx="3"/>
          </p:nvPr>
        </p:nvSpPr>
        <p:spPr>
          <a:xfrm>
            <a:off x="7388226" y="5820569"/>
            <a:ext cx="4395787" cy="23299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title"/>
          </p:nvPr>
        </p:nvSpPr>
        <p:spPr>
          <a:xfrm>
            <a:off x="407987" y="1332186"/>
            <a:ext cx="6680183" cy="82006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831852" y="4589464"/>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2"/>
          </p:nvPr>
        </p:nvSpPr>
        <p:spPr>
          <a:xfrm>
            <a:off x="839789" y="2505076"/>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4"/>
          </p:nvPr>
        </p:nvSpPr>
        <p:spPr>
          <a:xfrm>
            <a:off x="6172202" y="2505076"/>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9"/>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7"/>
        <p:cNvGrpSpPr/>
        <p:nvPr/>
      </p:nvGrpSpPr>
      <p:grpSpPr>
        <a:xfrm>
          <a:off x="0" y="0"/>
          <a:ext cx="0" cy="0"/>
          <a:chOff x="0" y="0"/>
          <a:chExt cx="0" cy="0"/>
        </a:xfrm>
      </p:grpSpPr>
      <p:sp>
        <p:nvSpPr>
          <p:cNvPr id="58" name="Google Shape;58;p10"/>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894683"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e-AT"/>
              <a:t>‹Nr.›</a:t>
            </a:fld>
            <a:endParaRPr/>
          </a:p>
        </p:txBody>
      </p:sp>
      <p:sp>
        <p:nvSpPr>
          <p:cNvPr id="14" name="Google Shape;14;p1"/>
          <p:cNvSpPr txBox="1">
            <a:spLocks noGrp="1"/>
          </p:cNvSpPr>
          <p:nvPr>
            <p:ph type="ftr" idx="11"/>
          </p:nvPr>
        </p:nvSpPr>
        <p:spPr>
          <a:xfrm>
            <a:off x="2999875" y="6365229"/>
            <a:ext cx="7156162" cy="36512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genda.infn.it/conferenceDisplay.py?confId=1571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1.png"/><Relationship Id="rId4" Type="http://schemas.openxmlformats.org/officeDocument/2006/relationships/hyperlink" Target="https://www.google.at/maps/place/Istituto+Nazionale+di+Fisica+Nucleare+-+Laboratori+Nazionali+di+Frascati+LNF/@41.8263402,12.6254867,13z/data=!4m13!1m7!3m6!1s0x132587a6f1f6ff3d:0xcece9452856f48eb!2s00044+Frascati,+Rom,+Italien!3b1!8m2!3d41.8085208!4d12.6761041!3m4!1s0x0:0x6325cc3bb4f786d4!8m2!3d41.820591!4d12.673298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co.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ussda.a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bbmri-eric.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hyperlink" Target="http://vsc.ac.a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hyperlink" Target="https://eosc18-ati.univie.ac.at/ho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osc18-ati.univie.ac.at/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1.jp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hyperlink" Target="http://learn-rdm.eu/wp-content/uploads/RDMToolkit.pdf?pdf=RDMToolkit" TargetMode="External"/><Relationship Id="rId9" Type="http://schemas.openxmlformats.org/officeDocument/2006/relationships/hyperlink" Target="http://learn-rdm.eu/en/abou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www.data.gv.at/linked-dat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lle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oeaw.ac.at/die-oeaw/oeaw-im-globalen-kontext/internationale-akademieverbuende/" TargetMode="External"/><Relationship Id="rId5" Type="http://schemas.openxmlformats.org/officeDocument/2006/relationships/hyperlink" Target="https://www.oeaw.ac.at/die-oeaw/oeaw-im-globalen-kontext/internationale-beziehungen/partnerinstitutionen-der-oeaw/" TargetMode="External"/><Relationship Id="rId4" Type="http://schemas.openxmlformats.org/officeDocument/2006/relationships/hyperlink" Target="https://www.allea.org/working-groups/overview/working-group-e-humaniti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5281/zenodo.34005"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phaidra.univie.ac.at/detail_object/o:409473"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0.png"/><Relationship Id="rId4" Type="http://schemas.openxmlformats.org/officeDocument/2006/relationships/hyperlink" Target="http://phaidra.univie.ac.at/o:45916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aco.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learn-rdm.eu/wp-content/uploads/RDMToolkit.pdf?pdf=RDMToolkit" TargetMode="External"/><Relationship Id="rId9" Type="http://schemas.openxmlformats.org/officeDocument/2006/relationships/hyperlink" Target="http://learn-rdm.eu/en/abou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doi.org/10.5281/zenodo.1149133" TargetMode="External"/><Relationship Id="rId4" Type="http://schemas.openxmlformats.org/officeDocument/2006/relationships/hyperlink" Target="http://www.fdm-nrw.d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g"/></Relationships>
</file>

<file path=ppt/slides/_rels/slide4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repositum.tuwien.ac.at/" TargetMode="External"/><Relationship Id="rId3" Type="http://schemas.openxmlformats.org/officeDocument/2006/relationships/hyperlink" Target="http://www.oesta.gv.at/" TargetMode="External"/><Relationship Id="rId7" Type="http://schemas.openxmlformats.org/officeDocument/2006/relationships/hyperlink" Target="https://phaidra.univie.ac.a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pub.jku.at/" TargetMode="External"/><Relationship Id="rId5" Type="http://schemas.openxmlformats.org/officeDocument/2006/relationships/hyperlink" Target="http://pure.iiasa.ac.at/" TargetMode="External"/><Relationship Id="rId4" Type="http://schemas.openxmlformats.org/officeDocument/2006/relationships/hyperlink" Target="https://en.brz.gv.at/" TargetMode="External"/><Relationship Id="rId9" Type="http://schemas.openxmlformats.org/officeDocument/2006/relationships/hyperlink" Target="https://pid.volare.vorarlberg.a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rchitektur-informatik.scix.net/" TargetMode="External"/><Relationship Id="rId7" Type="http://schemas.openxmlformats.org/officeDocument/2006/relationships/hyperlink" Target="http://eprints.hta.lbg.ac.a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bbmri-eric.eu/" TargetMode="External"/><Relationship Id="rId5" Type="http://schemas.openxmlformats.org/officeDocument/2006/relationships/hyperlink" Target="https://www.eodc.eu/" TargetMode="External"/><Relationship Id="rId4" Type="http://schemas.openxmlformats.org/officeDocument/2006/relationships/hyperlink" Target="https://www.ccca.ac.a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haidra.bibliothek.uni-ak.ac.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oeaw.ac.at/forschung-institute/verlag/epuboeaw/" TargetMode="External"/><Relationship Id="rId5" Type="http://schemas.openxmlformats.org/officeDocument/2006/relationships/hyperlink" Target="https://aussda.at/en/" TargetMode="External"/><Relationship Id="rId4" Type="http://schemas.openxmlformats.org/officeDocument/2006/relationships/hyperlink" Target="https://www.oeaw.ac.at/acdh/tools/arch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haidra.kug.ac.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igitalartarchive.at/nc/home.html" TargetMode="External"/><Relationship Id="rId5" Type="http://schemas.openxmlformats.org/officeDocument/2006/relationships/hyperlink" Target="https://phaidra.ufg.at/" TargetMode="External"/><Relationship Id="rId4" Type="http://schemas.openxmlformats.org/officeDocument/2006/relationships/hyperlink" Target="http://gams.uni-graz.a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1524000" y="23193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de-AT" sz="5400" b="0" i="0" u="none" strike="noStrike" cap="none">
                <a:solidFill>
                  <a:schemeClr val="dk1"/>
                </a:solidFill>
                <a:latin typeface="Calibri"/>
                <a:ea typeface="Calibri"/>
                <a:cs typeface="Calibri"/>
                <a:sym typeface="Calibri"/>
              </a:rPr>
              <a:t>Report from Austria</a:t>
            </a:r>
            <a:endParaRPr sz="5400" b="0" i="0" u="none" strike="noStrike" cap="none">
              <a:solidFill>
                <a:schemeClr val="dk1"/>
              </a:solidFill>
              <a:latin typeface="Calibri"/>
              <a:ea typeface="Calibri"/>
              <a:cs typeface="Calibri"/>
              <a:sym typeface="Calibri"/>
            </a:endParaRPr>
          </a:p>
        </p:txBody>
      </p:sp>
      <p:sp>
        <p:nvSpPr>
          <p:cNvPr id="87" name="Google Shape;87;p15"/>
          <p:cNvSpPr txBox="1">
            <a:spLocks noGrp="1"/>
          </p:cNvSpPr>
          <p:nvPr>
            <p:ph type="subTitle" idx="1"/>
          </p:nvPr>
        </p:nvSpPr>
        <p:spPr>
          <a:xfrm>
            <a:off x="1524000" y="3057993"/>
            <a:ext cx="9144000" cy="21998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1800"/>
              <a:buFont typeface="Arial"/>
              <a:buNone/>
            </a:pPr>
            <a:r>
              <a:rPr lang="de-AT" sz="1800" b="0" i="0" u="none" strike="noStrike" cap="none">
                <a:solidFill>
                  <a:schemeClr val="dk1"/>
                </a:solidFill>
                <a:latin typeface="Calibri"/>
                <a:ea typeface="Calibri"/>
                <a:cs typeface="Calibri"/>
                <a:sym typeface="Calibri"/>
              </a:rPr>
              <a:t>LODES18 - A 1-day Workshop on </a:t>
            </a: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1800"/>
              <a:buFont typeface="Arial"/>
              <a:buNone/>
            </a:pPr>
            <a:r>
              <a:rPr lang="de-AT" sz="1800" b="0" i="0" u="none" strike="noStrike" cap="none">
                <a:solidFill>
                  <a:schemeClr val="dk1"/>
                </a:solidFill>
                <a:latin typeface="Calibri"/>
                <a:ea typeface="Calibri"/>
                <a:cs typeface="Calibri"/>
                <a:sym typeface="Calibri"/>
              </a:rPr>
              <a:t>“A Study to Define a Linked Open Data Platform of Interoperable Repositories to Enable Open Science“</a:t>
            </a: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200"/>
              <a:buFont typeface="Arial"/>
              <a:buNone/>
            </a:pPr>
            <a:r>
              <a:rPr lang="de-AT" sz="2200" b="0" i="0" u="none" strike="noStrike" cap="none">
                <a:solidFill>
                  <a:schemeClr val="dk1"/>
                </a:solidFill>
                <a:latin typeface="Calibri"/>
                <a:ea typeface="Calibri"/>
                <a:cs typeface="Calibri"/>
                <a:sym typeface="Calibri"/>
              </a:rPr>
              <a:t/>
            </a:r>
            <a:br>
              <a:rPr lang="de-AT" sz="2200" b="0" i="0" u="none" strike="noStrike" cap="none">
                <a:solidFill>
                  <a:schemeClr val="dk1"/>
                </a:solidFill>
                <a:latin typeface="Calibri"/>
                <a:ea typeface="Calibri"/>
                <a:cs typeface="Calibri"/>
                <a:sym typeface="Calibri"/>
              </a:rPr>
            </a:br>
            <a:r>
              <a:rPr lang="de-AT" sz="2200" b="0" i="0" u="none" strike="noStrike" cap="none">
                <a:solidFill>
                  <a:schemeClr val="dk1"/>
                </a:solidFill>
                <a:latin typeface="Calibri"/>
                <a:ea typeface="Calibri"/>
                <a:cs typeface="Calibri"/>
                <a:sym typeface="Calibri"/>
              </a:rPr>
              <a:t>Paolo Budroni (University of Vienna) </a:t>
            </a:r>
            <a:br>
              <a:rPr lang="de-AT" sz="2200" b="0" i="0" u="none" strike="noStrike" cap="none">
                <a:solidFill>
                  <a:schemeClr val="dk1"/>
                </a:solidFill>
                <a:latin typeface="Calibri"/>
                <a:ea typeface="Calibri"/>
                <a:cs typeface="Calibri"/>
                <a:sym typeface="Calibri"/>
              </a:rPr>
            </a:br>
            <a:r>
              <a:rPr lang="de-AT" sz="2200" b="0" i="0" u="none" strike="noStrike" cap="none">
                <a:solidFill>
                  <a:schemeClr val="dk1"/>
                </a:solidFill>
                <a:latin typeface="Calibri"/>
                <a:ea typeface="Calibri"/>
                <a:cs typeface="Calibri"/>
                <a:sym typeface="Calibri"/>
              </a:rPr>
              <a:t>Eveline Wandl-Vogt (Austrian Academy of Science)</a:t>
            </a:r>
            <a:endParaRPr sz="22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200"/>
              <a:buFont typeface="Arial"/>
              <a:buNone/>
            </a:pPr>
            <a:r>
              <a:rPr lang="de-AT" sz="2200" b="0" i="0" u="none" strike="noStrike" cap="none">
                <a:solidFill>
                  <a:schemeClr val="dk1"/>
                </a:solidFill>
                <a:latin typeface="Calibri"/>
                <a:ea typeface="Calibri"/>
                <a:cs typeface="Calibri"/>
                <a:sym typeface="Calibri"/>
              </a:rPr>
              <a:t> </a:t>
            </a:r>
            <a:br>
              <a:rPr lang="de-AT" sz="2200" b="0" i="0" u="none" strike="noStrike" cap="none">
                <a:solidFill>
                  <a:schemeClr val="dk1"/>
                </a:solidFill>
                <a:latin typeface="Calibri"/>
                <a:ea typeface="Calibri"/>
                <a:cs typeface="Calibri"/>
                <a:sym typeface="Calibri"/>
              </a:rPr>
            </a:br>
            <a:r>
              <a:rPr lang="de-AT" sz="2200" b="0" i="0" u="sng" strike="noStrike" cap="none">
                <a:solidFill>
                  <a:schemeClr val="hlink"/>
                </a:solidFill>
                <a:latin typeface="Calibri"/>
                <a:ea typeface="Calibri"/>
                <a:cs typeface="Calibri"/>
                <a:sym typeface="Calibri"/>
                <a:hlinkClick r:id="rId3"/>
              </a:rPr>
              <a:t>Lodes18</a:t>
            </a:r>
            <a:r>
              <a:rPr lang="de-AT" sz="2200" b="0" i="0" u="none" strike="noStrike" cap="none">
                <a:solidFill>
                  <a:schemeClr val="dk1"/>
                </a:solidFill>
                <a:latin typeface="Calibri"/>
                <a:ea typeface="Calibri"/>
                <a:cs typeface="Calibri"/>
                <a:sym typeface="Calibri"/>
              </a:rPr>
              <a:t>, INFN, </a:t>
            </a:r>
            <a:r>
              <a:rPr lang="de-AT" sz="2200" b="0" i="0" u="sng" strike="noStrike" cap="none">
                <a:solidFill>
                  <a:schemeClr val="hlink"/>
                </a:solidFill>
                <a:latin typeface="Calibri"/>
                <a:ea typeface="Calibri"/>
                <a:cs typeface="Calibri"/>
                <a:sym typeface="Calibri"/>
                <a:hlinkClick r:id="rId4"/>
              </a:rPr>
              <a:t>Frascati</a:t>
            </a:r>
            <a:r>
              <a:rPr lang="de-AT" sz="2200" b="0" i="0" u="none" strike="noStrike" cap="none">
                <a:solidFill>
                  <a:schemeClr val="dk1"/>
                </a:solidFill>
                <a:latin typeface="Calibri"/>
                <a:ea typeface="Calibri"/>
                <a:cs typeface="Calibri"/>
                <a:sym typeface="Calibri"/>
              </a:rPr>
              <a:t>, 2018.09.06</a:t>
            </a:r>
            <a:endParaRPr sz="2400" b="0" i="0" u="none" strike="noStrike" cap="none">
              <a:solidFill>
                <a:schemeClr val="dk1"/>
              </a:solidFill>
              <a:latin typeface="Calibri"/>
              <a:ea typeface="Calibri"/>
              <a:cs typeface="Calibri"/>
              <a:sym typeface="Calibri"/>
            </a:endParaRPr>
          </a:p>
        </p:txBody>
      </p:sp>
      <p:pic>
        <p:nvPicPr>
          <p:cNvPr id="88" name="Google Shape;88;p15"/>
          <p:cNvPicPr preferRelativeResize="0"/>
          <p:nvPr/>
        </p:nvPicPr>
        <p:blipFill rotWithShape="1">
          <a:blip r:embed="rId5">
            <a:alphaModFix/>
          </a:blip>
          <a:srcRect/>
          <a:stretch/>
        </p:blipFill>
        <p:spPr>
          <a:xfrm>
            <a:off x="452850" y="6024150"/>
            <a:ext cx="1228725" cy="4381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de-AT" sz="3959" b="0" i="0" u="none" strike="noStrike" cap="none">
                <a:solidFill>
                  <a:schemeClr val="dk1"/>
                </a:solidFill>
                <a:latin typeface="Calibri"/>
                <a:ea typeface="Calibri"/>
                <a:cs typeface="Calibri"/>
                <a:sym typeface="Calibri"/>
              </a:rPr>
              <a:t>Austria Country report/6 - list of the main components of the e-Infrastructure (networking, computing, data and other services/tools)</a:t>
            </a:r>
            <a:endParaRPr sz="3959" b="0" i="0" u="none" strike="noStrike" cap="none">
              <a:solidFill>
                <a:schemeClr val="dk1"/>
              </a:solidFill>
              <a:latin typeface="Calibri"/>
              <a:ea typeface="Calibri"/>
              <a:cs typeface="Calibri"/>
              <a:sym typeface="Calibri"/>
            </a:endParaRPr>
          </a:p>
        </p:txBody>
      </p:sp>
      <p:sp>
        <p:nvSpPr>
          <p:cNvPr id="166" name="Google Shape;166;p24"/>
          <p:cNvSpPr txBox="1">
            <a:spLocks noGrp="1"/>
          </p:cNvSpPr>
          <p:nvPr>
            <p:ph type="body" idx="1"/>
          </p:nvPr>
        </p:nvSpPr>
        <p:spPr>
          <a:xfrm>
            <a:off x="2741249" y="1893188"/>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67" name="Google Shape;167;p2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graphicFrame>
        <p:nvGraphicFramePr>
          <p:cNvPr id="168" name="Google Shape;168;p24"/>
          <p:cNvGraphicFramePr/>
          <p:nvPr/>
        </p:nvGraphicFramePr>
        <p:xfrm>
          <a:off x="1618938" y="2065534"/>
          <a:ext cx="8424475" cy="3995674"/>
        </p:xfrm>
        <a:graphic>
          <a:graphicData uri="http://schemas.openxmlformats.org/drawingml/2006/table">
            <a:tbl>
              <a:tblPr>
                <a:noFill/>
                <a:tableStyleId>{0428C369-588A-455D-89EF-4C544564E127}</a:tableStyleId>
              </a:tblPr>
              <a:tblGrid>
                <a:gridCol w="1794375"/>
                <a:gridCol w="6630100"/>
              </a:tblGrid>
              <a:tr h="1575350">
                <a:tc>
                  <a:txBody>
                    <a:bodyPr/>
                    <a:lstStyle/>
                    <a:p>
                      <a:pPr marL="0" marR="0" lvl="0" indent="0" algn="l" rtl="0">
                        <a:lnSpc>
                          <a:spcPct val="115000"/>
                        </a:lnSpc>
                        <a:spcBef>
                          <a:spcPts val="0"/>
                        </a:spcBef>
                        <a:spcAft>
                          <a:spcPts val="0"/>
                        </a:spcAft>
                        <a:buClr>
                          <a:srgbClr val="000000"/>
                        </a:buClr>
                        <a:buSzPts val="1100"/>
                        <a:buFont typeface="Arial"/>
                        <a:buNone/>
                      </a:pPr>
                      <a:r>
                        <a:rPr lang="de-AT" sz="1100" u="none" strike="noStrike" cap="none"/>
                        <a:t>Network </a:t>
                      </a:r>
                      <a:r>
                        <a:rPr lang="de-AT" sz="1800" u="none" strike="noStrike" cap="none"/>
                        <a:t>infrastructure(s)</a:t>
                      </a:r>
                      <a:endParaRPr sz="1800" u="none" strike="noStrike" cap="none">
                        <a:latin typeface="Arial"/>
                        <a:ea typeface="Arial"/>
                        <a:cs typeface="Arial"/>
                        <a:sym typeface="Arial"/>
                      </a:endParaRPr>
                    </a:p>
                  </a:txBody>
                  <a:tcPr marL="63500" marR="63500" marT="63500" marB="63500"/>
                </a:tc>
                <a:tc>
                  <a:txBody>
                    <a:bodyPr/>
                    <a:lstStyle/>
                    <a:p>
                      <a:pPr marL="342900" marR="0" lvl="0" indent="-342900" algn="l" rtl="0">
                        <a:lnSpc>
                          <a:spcPct val="115000"/>
                        </a:lnSpc>
                        <a:spcBef>
                          <a:spcPts val="0"/>
                        </a:spcBef>
                        <a:spcAft>
                          <a:spcPts val="0"/>
                        </a:spcAft>
                        <a:buClr>
                          <a:schemeClr val="dk1"/>
                        </a:buClr>
                        <a:buSzPts val="2000"/>
                        <a:buFont typeface="Arial"/>
                        <a:buChar char="●"/>
                      </a:pPr>
                      <a:r>
                        <a:rPr lang="de-AT" sz="2000" u="none" strike="noStrike" cap="none"/>
                        <a:t>ACOnet – the Austrian NREN (</a:t>
                      </a:r>
                      <a:r>
                        <a:rPr lang="de-AT" sz="2000" u="sng" strike="noStrike" cap="none">
                          <a:solidFill>
                            <a:schemeClr val="hlink"/>
                          </a:solidFill>
                          <a:hlinkClick r:id="rId3"/>
                        </a:rPr>
                        <a:t>www.ACO.net</a:t>
                      </a:r>
                      <a:r>
                        <a:rPr lang="de-AT" sz="2000" u="none" strike="noStrike" cap="none"/>
                        <a:t>)</a:t>
                      </a:r>
                      <a:endParaRPr sz="2000" u="none" strike="noStrike" cap="none"/>
                    </a:p>
                    <a:p>
                      <a:pPr marL="742950" marR="0" lvl="1" indent="-285750" algn="l" rtl="0">
                        <a:lnSpc>
                          <a:spcPct val="115000"/>
                        </a:lnSpc>
                        <a:spcBef>
                          <a:spcPts val="0"/>
                        </a:spcBef>
                        <a:spcAft>
                          <a:spcPts val="0"/>
                        </a:spcAft>
                        <a:buClr>
                          <a:schemeClr val="dk1"/>
                        </a:buClr>
                        <a:buSzPts val="2000"/>
                        <a:buFont typeface="Arial"/>
                        <a:buChar char="○"/>
                      </a:pPr>
                      <a:r>
                        <a:rPr lang="de-AT" sz="2000" u="none" strike="noStrike" cap="none"/>
                        <a:t>high performance network infrastructure</a:t>
                      </a:r>
                      <a:endParaRPr sz="2000" u="none" strike="noStrike" cap="none"/>
                    </a:p>
                    <a:p>
                      <a:pPr marL="742950" marR="0" lvl="1" indent="-285750" algn="l" rtl="0">
                        <a:lnSpc>
                          <a:spcPct val="115000"/>
                        </a:lnSpc>
                        <a:spcBef>
                          <a:spcPts val="0"/>
                        </a:spcBef>
                        <a:spcAft>
                          <a:spcPts val="0"/>
                        </a:spcAft>
                        <a:buClr>
                          <a:schemeClr val="dk1"/>
                        </a:buClr>
                        <a:buSzPts val="2000"/>
                        <a:buFont typeface="Arial"/>
                        <a:buChar char="○"/>
                      </a:pPr>
                      <a:r>
                        <a:rPr lang="de-AT" sz="2000" u="none" strike="noStrike" cap="none"/>
                        <a:t>Identity Federation</a:t>
                      </a:r>
                      <a:endParaRPr sz="2000" u="none" strike="noStrike" cap="none"/>
                    </a:p>
                    <a:p>
                      <a:pPr marL="457200" marR="0" lvl="0" indent="0" algn="l" rtl="0">
                        <a:lnSpc>
                          <a:spcPct val="115000"/>
                        </a:lnSpc>
                        <a:spcBef>
                          <a:spcPts val="0"/>
                        </a:spcBef>
                        <a:spcAft>
                          <a:spcPts val="0"/>
                        </a:spcAft>
                        <a:buClr>
                          <a:srgbClr val="000000"/>
                        </a:buClr>
                        <a:buSzPts val="2000"/>
                        <a:buFont typeface="Arial"/>
                        <a:buNone/>
                      </a:pPr>
                      <a:r>
                        <a:rPr lang="de-AT" sz="2000" u="none" strike="noStrike" cap="none"/>
                        <a:t> </a:t>
                      </a:r>
                      <a:endParaRPr sz="2000" u="none" strike="noStrike" cap="none"/>
                    </a:p>
                    <a:p>
                      <a:pPr marL="457200" marR="0" lvl="0" indent="0" algn="l" rtl="0">
                        <a:lnSpc>
                          <a:spcPct val="115000"/>
                        </a:lnSpc>
                        <a:spcBef>
                          <a:spcPts val="0"/>
                        </a:spcBef>
                        <a:spcAft>
                          <a:spcPts val="0"/>
                        </a:spcAft>
                        <a:buClr>
                          <a:srgbClr val="000000"/>
                        </a:buClr>
                        <a:buSzPts val="1100"/>
                        <a:buFont typeface="Arial"/>
                        <a:buNone/>
                      </a:pPr>
                      <a:r>
                        <a:rPr lang="de-AT" sz="1100" u="none" strike="noStrike" cap="none"/>
                        <a:t> </a:t>
                      </a:r>
                      <a:endParaRPr sz="1100" u="none" strike="noStrike" cap="none">
                        <a:latin typeface="Arial"/>
                        <a:ea typeface="Arial"/>
                        <a:cs typeface="Arial"/>
                        <a:sym typeface="Arial"/>
                      </a:endParaRPr>
                    </a:p>
                  </a:txBody>
                  <a:tcPr marL="63500" marR="63500" marT="63500" marB="63500"/>
                </a:tc>
              </a:tr>
              <a:tr h="730575">
                <a:tc>
                  <a:txBody>
                    <a:bodyPr/>
                    <a:lstStyle/>
                    <a:p>
                      <a:pPr marL="0" marR="0" lvl="0" indent="0" algn="l" rtl="0">
                        <a:lnSpc>
                          <a:spcPct val="115000"/>
                        </a:lnSpc>
                        <a:spcBef>
                          <a:spcPts val="0"/>
                        </a:spcBef>
                        <a:spcAft>
                          <a:spcPts val="0"/>
                        </a:spcAft>
                        <a:buClr>
                          <a:srgbClr val="000000"/>
                        </a:buClr>
                        <a:buSzPts val="1800"/>
                        <a:buFont typeface="Arial"/>
                        <a:buNone/>
                      </a:pPr>
                      <a:r>
                        <a:rPr lang="de-AT" sz="1800" u="none" strike="noStrike" cap="none"/>
                        <a:t>Computing infrastructure(s)</a:t>
                      </a:r>
                      <a:endParaRPr sz="1800" u="none" strike="noStrike" cap="none">
                        <a:latin typeface="Arial"/>
                        <a:ea typeface="Arial"/>
                        <a:cs typeface="Arial"/>
                        <a:sym typeface="Arial"/>
                      </a:endParaRPr>
                    </a:p>
                  </a:txBody>
                  <a:tcPr marL="63500" marR="63500" marT="63500" marB="63500"/>
                </a:tc>
                <a:tc>
                  <a:txBody>
                    <a:bodyPr/>
                    <a:lstStyle/>
                    <a:p>
                      <a:pPr marL="457200" marR="0" lvl="0" indent="0" algn="l" rtl="0">
                        <a:lnSpc>
                          <a:spcPct val="115000"/>
                        </a:lnSpc>
                        <a:spcBef>
                          <a:spcPts val="0"/>
                        </a:spcBef>
                        <a:spcAft>
                          <a:spcPts val="0"/>
                        </a:spcAft>
                        <a:buClr>
                          <a:srgbClr val="000000"/>
                        </a:buClr>
                        <a:buSzPts val="2000"/>
                        <a:buFont typeface="Arial"/>
                        <a:buNone/>
                      </a:pPr>
                      <a:r>
                        <a:rPr lang="de-AT" sz="2000" u="none" strike="noStrike" cap="none"/>
                        <a:t>National: nil</a:t>
                      </a:r>
                      <a:endParaRPr sz="2000" u="none" strike="noStrike" cap="none">
                        <a:latin typeface="Arial"/>
                        <a:ea typeface="Arial"/>
                        <a:cs typeface="Arial"/>
                        <a:sym typeface="Arial"/>
                      </a:endParaRPr>
                    </a:p>
                  </a:txBody>
                  <a:tcPr marL="63500" marR="63500" marT="63500" marB="63500"/>
                </a:tc>
              </a:tr>
              <a:tr h="730575">
                <a:tc>
                  <a:txBody>
                    <a:bodyPr/>
                    <a:lstStyle/>
                    <a:p>
                      <a:pPr marL="0" marR="0" lvl="0" indent="0" algn="l" rtl="0">
                        <a:lnSpc>
                          <a:spcPct val="115000"/>
                        </a:lnSpc>
                        <a:spcBef>
                          <a:spcPts val="0"/>
                        </a:spcBef>
                        <a:spcAft>
                          <a:spcPts val="0"/>
                        </a:spcAft>
                        <a:buClr>
                          <a:srgbClr val="000000"/>
                        </a:buClr>
                        <a:buSzPts val="1800"/>
                        <a:buFont typeface="Arial"/>
                        <a:buNone/>
                      </a:pPr>
                      <a:r>
                        <a:rPr lang="de-AT" sz="1800" u="none" strike="noStrike" cap="none"/>
                        <a:t>Data infrastructure(s)</a:t>
                      </a:r>
                      <a:endParaRPr sz="1800" u="none" strike="noStrike" cap="none">
                        <a:latin typeface="Arial"/>
                        <a:ea typeface="Arial"/>
                        <a:cs typeface="Arial"/>
                        <a:sym typeface="Arial"/>
                      </a:endParaRPr>
                    </a:p>
                  </a:txBody>
                  <a:tcPr marL="63500" marR="63500" marT="63500" marB="63500"/>
                </a:tc>
                <a:tc>
                  <a:txBody>
                    <a:bodyPr/>
                    <a:lstStyle/>
                    <a:p>
                      <a:pPr marL="457200" marR="0" lvl="0" indent="0" algn="l" rtl="0">
                        <a:lnSpc>
                          <a:spcPct val="115000"/>
                        </a:lnSpc>
                        <a:spcBef>
                          <a:spcPts val="0"/>
                        </a:spcBef>
                        <a:spcAft>
                          <a:spcPts val="0"/>
                        </a:spcAft>
                        <a:buClr>
                          <a:srgbClr val="000000"/>
                        </a:buClr>
                        <a:buSzPts val="2000"/>
                        <a:buFont typeface="Arial"/>
                        <a:buNone/>
                      </a:pPr>
                      <a:r>
                        <a:rPr lang="de-AT" sz="2000" u="none" strike="noStrike" cap="none"/>
                        <a:t>National: nil</a:t>
                      </a:r>
                      <a:endParaRPr sz="2000" u="none" strike="noStrike" cap="none">
                        <a:latin typeface="Arial"/>
                        <a:ea typeface="Arial"/>
                        <a:cs typeface="Arial"/>
                        <a:sym typeface="Arial"/>
                      </a:endParaRPr>
                    </a:p>
                  </a:txBody>
                  <a:tcPr marL="63500" marR="63500" marT="63500" marB="63500"/>
                </a:tc>
              </a:tr>
              <a:tr h="730575">
                <a:tc>
                  <a:txBody>
                    <a:bodyPr/>
                    <a:lstStyle/>
                    <a:p>
                      <a:pPr marL="0" marR="0" lvl="0" indent="0" algn="l" rtl="0">
                        <a:lnSpc>
                          <a:spcPct val="115000"/>
                        </a:lnSpc>
                        <a:spcBef>
                          <a:spcPts val="0"/>
                        </a:spcBef>
                        <a:spcAft>
                          <a:spcPts val="0"/>
                        </a:spcAft>
                        <a:buClr>
                          <a:srgbClr val="000000"/>
                        </a:buClr>
                        <a:buSzPts val="1800"/>
                        <a:buFont typeface="Arial"/>
                        <a:buNone/>
                      </a:pPr>
                      <a:r>
                        <a:rPr lang="de-AT" sz="1800" u="none" strike="noStrike" cap="none"/>
                        <a:t>Other tools/services</a:t>
                      </a:r>
                      <a:endParaRPr sz="1800" u="none" strike="noStrike" cap="none">
                        <a:latin typeface="Arial"/>
                        <a:ea typeface="Arial"/>
                        <a:cs typeface="Arial"/>
                        <a:sym typeface="Arial"/>
                      </a:endParaRPr>
                    </a:p>
                  </a:txBody>
                  <a:tcPr marL="63500" marR="63500" marT="63500" marB="63500"/>
                </a:tc>
                <a:tc>
                  <a:txBody>
                    <a:bodyPr/>
                    <a:lstStyle/>
                    <a:p>
                      <a:pPr marL="457200" marR="0" lvl="0" indent="0" algn="l" rtl="0">
                        <a:lnSpc>
                          <a:spcPct val="115000"/>
                        </a:lnSpc>
                        <a:spcBef>
                          <a:spcPts val="0"/>
                        </a:spcBef>
                        <a:spcAft>
                          <a:spcPts val="0"/>
                        </a:spcAft>
                        <a:buClr>
                          <a:srgbClr val="000000"/>
                        </a:buClr>
                        <a:buSzPts val="2000"/>
                        <a:buFont typeface="Arial"/>
                        <a:buNone/>
                      </a:pPr>
                      <a:r>
                        <a:rPr lang="de-AT" sz="2000" u="none" strike="noStrike" cap="none"/>
                        <a:t>National: nil</a:t>
                      </a:r>
                      <a:endParaRPr sz="2000" u="none" strike="noStrike" cap="none">
                        <a:latin typeface="Arial"/>
                        <a:ea typeface="Arial"/>
                        <a:cs typeface="Arial"/>
                        <a:sym typeface="Arial"/>
                      </a:endParaRPr>
                    </a:p>
                  </a:txBody>
                  <a:tcPr marL="63500" marR="63500" marT="63500" marB="63500"/>
                </a:tc>
              </a:tr>
            </a:tbl>
          </a:graphicData>
        </a:graphic>
      </p:graphicFrame>
      <p:sp>
        <p:nvSpPr>
          <p:cNvPr id="169" name="Google Shape;169;p24"/>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Austria Country report - </a:t>
            </a:r>
            <a:r>
              <a:rPr lang="de-AT" sz="4400" b="1" i="0" u="none" strike="noStrike" cap="none">
                <a:solidFill>
                  <a:srgbClr val="C00000"/>
                </a:solidFill>
                <a:latin typeface="Calibri"/>
                <a:ea typeface="Calibri"/>
                <a:cs typeface="Calibri"/>
                <a:sym typeface="Calibri"/>
              </a:rPr>
              <a:t>main findings</a:t>
            </a:r>
            <a:r>
              <a:rPr lang="de-AT" sz="4400" b="0" i="0" u="none" strike="noStrike" cap="none">
                <a:solidFill>
                  <a:srgbClr val="C00000"/>
                </a:solidFill>
                <a:latin typeface="Calibri"/>
                <a:ea typeface="Calibri"/>
                <a:cs typeface="Calibri"/>
                <a:sym typeface="Calibri"/>
              </a:rPr>
              <a:t>/1 </a:t>
            </a:r>
            <a:endParaRPr sz="4400" b="0" i="0" u="none" strike="noStrike" cap="none">
              <a:solidFill>
                <a:srgbClr val="C00000"/>
              </a:solidFill>
              <a:latin typeface="Calibri"/>
              <a:ea typeface="Calibri"/>
              <a:cs typeface="Calibri"/>
              <a:sym typeface="Calibri"/>
            </a:endParaRPr>
          </a:p>
        </p:txBody>
      </p:sp>
      <p:sp>
        <p:nvSpPr>
          <p:cNvPr id="175" name="Google Shape;175;p25"/>
          <p:cNvSpPr txBox="1">
            <a:spLocks noGrp="1"/>
          </p:cNvSpPr>
          <p:nvPr>
            <p:ph type="body" idx="1"/>
          </p:nvPr>
        </p:nvSpPr>
        <p:spPr>
          <a:xfrm>
            <a:off x="1245476" y="1471448"/>
            <a:ext cx="10296951" cy="4854922"/>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70C0"/>
              </a:buClr>
              <a:buSzPts val="2040"/>
              <a:buFont typeface="Arial"/>
              <a:buNone/>
            </a:pPr>
            <a:r>
              <a:rPr lang="de-AT" sz="2040" b="0" i="1" u="none" strike="noStrike" cap="none">
                <a:solidFill>
                  <a:srgbClr val="0070C0"/>
                </a:solidFill>
                <a:latin typeface="Calibri"/>
                <a:ea typeface="Calibri"/>
                <a:cs typeface="Calibri"/>
                <a:sym typeface="Calibri"/>
              </a:rPr>
              <a:t>Regarding the access model to Austrian repositories: </a:t>
            </a:r>
            <a:endParaRPr sz="2040" b="0" i="1" u="none" strike="noStrike" cap="none">
              <a:solidFill>
                <a:srgbClr val="0070C0"/>
              </a:solidFill>
              <a:latin typeface="Calibri"/>
              <a:ea typeface="Calibri"/>
              <a:cs typeface="Calibri"/>
              <a:sym typeface="Calibri"/>
            </a:endParaRPr>
          </a:p>
          <a:p>
            <a:pPr marL="0" marR="0" lvl="0" indent="0" algn="l" rtl="0">
              <a:lnSpc>
                <a:spcPct val="70000"/>
              </a:lnSpc>
              <a:spcBef>
                <a:spcPts val="0"/>
              </a:spcBef>
              <a:spcAft>
                <a:spcPts val="0"/>
              </a:spcAft>
              <a:buClr>
                <a:srgbClr val="0070C0"/>
              </a:buClr>
              <a:buSzPts val="2040"/>
              <a:buFont typeface="Arial"/>
              <a:buNone/>
            </a:pPr>
            <a:endParaRPr sz="2040" b="0" i="0" u="none" strike="noStrike" cap="none">
              <a:solidFill>
                <a:srgbClr val="0070C0"/>
              </a:solidFill>
              <a:latin typeface="Calibri"/>
              <a:ea typeface="Calibri"/>
              <a:cs typeface="Calibri"/>
              <a:sym typeface="Calibri"/>
            </a:endParaRPr>
          </a:p>
          <a:p>
            <a:pPr marL="228600" marR="0" lvl="0" indent="-228600" algn="l" rtl="0">
              <a:lnSpc>
                <a:spcPct val="70000"/>
              </a:lnSpc>
              <a:spcBef>
                <a:spcPts val="1000"/>
              </a:spcBef>
              <a:spcAft>
                <a:spcPts val="0"/>
              </a:spcAft>
              <a:buClr>
                <a:srgbClr val="0070C0"/>
              </a:buClr>
              <a:buSzPts val="2380"/>
              <a:buFont typeface="Arial"/>
              <a:buChar char="•"/>
            </a:pPr>
            <a:r>
              <a:rPr lang="de-AT" sz="2800" b="0" i="0" u="none" strike="noStrike" cap="none">
                <a:solidFill>
                  <a:srgbClr val="0070C0"/>
                </a:solidFill>
                <a:latin typeface="Calibri"/>
                <a:ea typeface="Calibri"/>
                <a:cs typeface="Calibri"/>
                <a:sym typeface="Calibri"/>
              </a:rPr>
              <a:t>Generally speaking the Austrian Repositories are following the requirements foreseen by the PSI directive and the tendence is to be aligned with the FAIR principles</a:t>
            </a:r>
            <a:endParaRPr sz="2800" b="0" i="0" u="none" strike="noStrike" cap="none">
              <a:solidFill>
                <a:srgbClr val="0070C0"/>
              </a:solidFill>
              <a:latin typeface="Calibri"/>
              <a:ea typeface="Calibri"/>
              <a:cs typeface="Calibri"/>
              <a:sym typeface="Calibri"/>
            </a:endParaRPr>
          </a:p>
          <a:p>
            <a:pPr marL="228600" marR="0" lvl="0" indent="-228600" algn="l" rtl="0">
              <a:lnSpc>
                <a:spcPct val="70000"/>
              </a:lnSpc>
              <a:spcBef>
                <a:spcPts val="1000"/>
              </a:spcBef>
              <a:spcAft>
                <a:spcPts val="0"/>
              </a:spcAft>
              <a:buClr>
                <a:srgbClr val="0070C0"/>
              </a:buClr>
              <a:buSzPts val="2380"/>
              <a:buFont typeface="Arial"/>
              <a:buChar char="•"/>
            </a:pPr>
            <a:r>
              <a:rPr lang="de-AT" sz="2800" b="0" i="0" u="none" strike="noStrike" cap="none">
                <a:solidFill>
                  <a:srgbClr val="0070C0"/>
                </a:solidFill>
                <a:latin typeface="Calibri"/>
                <a:ea typeface="Calibri"/>
                <a:cs typeface="Calibri"/>
                <a:sym typeface="Calibri"/>
              </a:rPr>
              <a:t>There is not a single point of entry</a:t>
            </a:r>
            <a:endParaRPr sz="2800" b="0" i="0" u="none" strike="noStrike" cap="none">
              <a:solidFill>
                <a:srgbClr val="0070C0"/>
              </a:solidFill>
              <a:latin typeface="Calibri"/>
              <a:ea typeface="Calibri"/>
              <a:cs typeface="Calibri"/>
              <a:sym typeface="Calibri"/>
            </a:endParaRPr>
          </a:p>
          <a:p>
            <a:pPr marL="0" marR="0" lvl="0" indent="0" algn="l" rtl="0">
              <a:lnSpc>
                <a:spcPct val="70000"/>
              </a:lnSpc>
              <a:spcBef>
                <a:spcPts val="1000"/>
              </a:spcBef>
              <a:spcAft>
                <a:spcPts val="0"/>
              </a:spcAft>
              <a:buClr>
                <a:srgbClr val="0070C0"/>
              </a:buClr>
              <a:buSzPts val="2720"/>
              <a:buFont typeface="Arial"/>
              <a:buNone/>
            </a:pPr>
            <a:r>
              <a:rPr lang="de-AT" sz="2720" b="0" i="0" u="none" strike="noStrike" cap="none">
                <a:solidFill>
                  <a:srgbClr val="0070C0"/>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70C0"/>
              </a:buClr>
              <a:buSzPts val="2210"/>
              <a:buFont typeface="Arial"/>
              <a:buNone/>
            </a:pPr>
            <a:r>
              <a:rPr lang="de-AT" sz="2210" b="0" i="1" u="none" strike="noStrike" cap="none">
                <a:solidFill>
                  <a:srgbClr val="0070C0"/>
                </a:solidFill>
                <a:latin typeface="Calibri"/>
                <a:ea typeface="Calibri"/>
                <a:cs typeface="Calibri"/>
                <a:sym typeface="Calibri"/>
              </a:rPr>
              <a:t>Concerning developments in Austria to foster the cooperation and coordination between e-Infrastructures and Research Infrastructures, especially with regard to the multiple data repositories: </a:t>
            </a:r>
            <a:endParaRPr sz="2210" b="0" i="1" u="none" strike="noStrike" cap="none">
              <a:solidFill>
                <a:srgbClr val="0070C0"/>
              </a:solidFill>
              <a:latin typeface="Calibri"/>
              <a:ea typeface="Calibri"/>
              <a:cs typeface="Calibri"/>
              <a:sym typeface="Calibri"/>
            </a:endParaRPr>
          </a:p>
          <a:p>
            <a:pPr marL="0" marR="0" lvl="0" indent="0" algn="l" rtl="0">
              <a:lnSpc>
                <a:spcPct val="70000"/>
              </a:lnSpc>
              <a:spcBef>
                <a:spcPts val="1000"/>
              </a:spcBef>
              <a:spcAft>
                <a:spcPts val="0"/>
              </a:spcAft>
              <a:buClr>
                <a:srgbClr val="0070C0"/>
              </a:buClr>
              <a:buSzPts val="2210"/>
              <a:buFont typeface="Arial"/>
              <a:buNone/>
            </a:pPr>
            <a:endParaRPr sz="2210" b="0" i="0" u="none" strike="noStrike" cap="none">
              <a:solidFill>
                <a:srgbClr val="0070C0"/>
              </a:solidFill>
              <a:latin typeface="Calibri"/>
              <a:ea typeface="Calibri"/>
              <a:cs typeface="Calibri"/>
              <a:sym typeface="Calibri"/>
            </a:endParaRPr>
          </a:p>
          <a:p>
            <a:pPr marL="228600" marR="0" lvl="0" indent="-228600" algn="l" rtl="0">
              <a:lnSpc>
                <a:spcPct val="70000"/>
              </a:lnSpc>
              <a:spcBef>
                <a:spcPts val="1000"/>
              </a:spcBef>
              <a:spcAft>
                <a:spcPts val="0"/>
              </a:spcAft>
              <a:buClr>
                <a:srgbClr val="0070C0"/>
              </a:buClr>
              <a:buSzPts val="2720"/>
              <a:buFont typeface="Arial"/>
              <a:buChar char="•"/>
            </a:pPr>
            <a:r>
              <a:rPr lang="de-AT" sz="2800" b="0" i="0" u="none" strike="noStrike" cap="none">
                <a:solidFill>
                  <a:srgbClr val="0070C0"/>
                </a:solidFill>
                <a:latin typeface="Calibri"/>
                <a:ea typeface="Calibri"/>
                <a:cs typeface="Calibri"/>
                <a:sym typeface="Calibri"/>
              </a:rPr>
              <a:t>These developments are taking place, but it is a long way, due to the fragmentation of competencies among the ministries and their Funding Agencies. </a:t>
            </a:r>
            <a:endParaRPr sz="2800" b="0" i="0" u="none" strike="noStrike" cap="none">
              <a:solidFill>
                <a:srgbClr val="0070C0"/>
              </a:solidFill>
              <a:latin typeface="Calibri"/>
              <a:ea typeface="Calibri"/>
              <a:cs typeface="Calibri"/>
              <a:sym typeface="Calibri"/>
            </a:endParaRPr>
          </a:p>
          <a:p>
            <a:pPr marL="228600" marR="0" lvl="0" indent="-228600" algn="l" rtl="0">
              <a:lnSpc>
                <a:spcPct val="70000"/>
              </a:lnSpc>
              <a:spcBef>
                <a:spcPts val="1000"/>
              </a:spcBef>
              <a:spcAft>
                <a:spcPts val="0"/>
              </a:spcAft>
              <a:buClr>
                <a:srgbClr val="0070C0"/>
              </a:buClr>
              <a:buSzPts val="2720"/>
              <a:buFont typeface="Arial"/>
              <a:buChar char="•"/>
            </a:pPr>
            <a:r>
              <a:rPr lang="de-AT" sz="2800" b="0" i="0" u="none" strike="noStrike" cap="none">
                <a:solidFill>
                  <a:srgbClr val="0070C0"/>
                </a:solidFill>
                <a:latin typeface="Calibri"/>
                <a:ea typeface="Calibri"/>
                <a:cs typeface="Calibri"/>
                <a:sym typeface="Calibri"/>
              </a:rPr>
              <a:t>The coordination is steered by the involved Ministries</a:t>
            </a:r>
            <a:endParaRPr sz="2800" b="0" i="0" u="none" strike="noStrike" cap="none">
              <a:solidFill>
                <a:srgbClr val="0070C0"/>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720"/>
              <a:buFont typeface="Arial"/>
              <a:buNone/>
            </a:pPr>
            <a:r>
              <a:rPr lang="de-AT" sz="2720" b="0" i="0" u="none" strike="noStrike" cap="none">
                <a:solidFill>
                  <a:schemeClr val="dk1"/>
                </a:solidFill>
                <a:latin typeface="Calibri"/>
                <a:ea typeface="Calibri"/>
                <a:cs typeface="Calibri"/>
                <a:sym typeface="Calibri"/>
              </a:rPr>
              <a:t> </a:t>
            </a: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720"/>
              <a:buFont typeface="Arial"/>
              <a:buNone/>
            </a:pPr>
            <a:endParaRPr sz="2720" b="0"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p:txBody>
      </p:sp>
      <p:sp>
        <p:nvSpPr>
          <p:cNvPr id="176" name="Google Shape;176;p25"/>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Austria Country report - </a:t>
            </a:r>
            <a:r>
              <a:rPr lang="de-AT" sz="4400" b="1" i="0" u="none" strike="noStrike" cap="none">
                <a:solidFill>
                  <a:srgbClr val="C00000"/>
                </a:solidFill>
                <a:latin typeface="Calibri"/>
                <a:ea typeface="Calibri"/>
                <a:cs typeface="Calibri"/>
                <a:sym typeface="Calibri"/>
              </a:rPr>
              <a:t>main findings</a:t>
            </a:r>
            <a:r>
              <a:rPr lang="de-AT" sz="4400" b="0" i="0" u="none" strike="noStrike" cap="none">
                <a:solidFill>
                  <a:schemeClr val="dk1"/>
                </a:solidFill>
                <a:latin typeface="Calibri"/>
                <a:ea typeface="Calibri"/>
                <a:cs typeface="Calibri"/>
                <a:sym typeface="Calibri"/>
              </a:rPr>
              <a:t>/2 </a:t>
            </a:r>
            <a:endParaRPr sz="4400" b="0" i="0" u="none" strike="noStrike" cap="none">
              <a:solidFill>
                <a:schemeClr val="dk1"/>
              </a:solidFill>
              <a:latin typeface="Calibri"/>
              <a:ea typeface="Calibri"/>
              <a:cs typeface="Calibri"/>
              <a:sym typeface="Calibri"/>
            </a:endParaRPr>
          </a:p>
        </p:txBody>
      </p:sp>
      <p:sp>
        <p:nvSpPr>
          <p:cNvPr id="182" name="Google Shape;182;p26"/>
          <p:cNvSpPr txBox="1">
            <a:spLocks noGrp="1"/>
          </p:cNvSpPr>
          <p:nvPr>
            <p:ph type="body" idx="1"/>
          </p:nvPr>
        </p:nvSpPr>
        <p:spPr>
          <a:xfrm>
            <a:off x="2750127" y="1471448"/>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2000"/>
              <a:buFont typeface="Arial"/>
              <a:buNone/>
            </a:pPr>
            <a:r>
              <a:rPr lang="de-AT" sz="2000" b="0" i="1" u="none" strike="noStrike" cap="none">
                <a:solidFill>
                  <a:srgbClr val="0070C0"/>
                </a:solidFill>
                <a:latin typeface="Calibri"/>
                <a:ea typeface="Calibri"/>
                <a:cs typeface="Calibri"/>
                <a:sym typeface="Calibri"/>
              </a:rPr>
              <a:t>Concerning mechanisms, funding and technology on already existing collaboration between e-Infrastructures and Research Infrastructures, and concerning mechanisms, funding and technology on already existing collaboration between multiple e-Infrastructures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The main funding mechanisms are steered by the two major funding agencies FWF and FFG.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FWF is mainly coordinated by the Ministry of Science, and FFG is mainly coordinated by the Ministry of Infrastructure</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Interministerial groups are sometimes requested to prepare answers to specific domain crossing issues</a:t>
            </a:r>
            <a:endParaRPr sz="28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83" name="Google Shape;183;p2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
        <p:nvSpPr>
          <p:cNvPr id="184" name="Google Shape;184;p26"/>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de-AT" sz="3959" b="0" i="0" u="none" strike="noStrike" cap="none">
                <a:solidFill>
                  <a:schemeClr val="dk1"/>
                </a:solidFill>
                <a:latin typeface="Calibri"/>
                <a:ea typeface="Calibri"/>
                <a:cs typeface="Calibri"/>
                <a:sym typeface="Calibri"/>
              </a:rPr>
              <a:t>Austria Country report - </a:t>
            </a:r>
            <a:r>
              <a:rPr lang="de-AT" sz="3959" b="1" i="0" u="none" strike="noStrike" cap="none">
                <a:solidFill>
                  <a:srgbClr val="C00000"/>
                </a:solidFill>
                <a:latin typeface="Calibri"/>
                <a:ea typeface="Calibri"/>
                <a:cs typeface="Calibri"/>
                <a:sym typeface="Calibri"/>
              </a:rPr>
              <a:t>main findings</a:t>
            </a:r>
            <a:r>
              <a:rPr lang="de-AT" sz="3959" b="0" i="0" u="none" strike="noStrike" cap="none">
                <a:solidFill>
                  <a:schemeClr val="dk1"/>
                </a:solidFill>
                <a:latin typeface="Calibri"/>
                <a:ea typeface="Calibri"/>
                <a:cs typeface="Calibri"/>
                <a:sym typeface="Calibri"/>
              </a:rPr>
              <a:t>/3 national domain-specific e-Infrastructures or other domain areas of particular interest in the country</a:t>
            </a:r>
            <a:endParaRPr sz="3959" b="0" i="0" u="none" strike="noStrike" cap="none">
              <a:solidFill>
                <a:schemeClr val="dk1"/>
              </a:solidFill>
              <a:latin typeface="Calibri"/>
              <a:ea typeface="Calibri"/>
              <a:cs typeface="Calibri"/>
              <a:sym typeface="Calibri"/>
            </a:endParaRPr>
          </a:p>
        </p:txBody>
      </p:sp>
      <p:sp>
        <p:nvSpPr>
          <p:cNvPr id="190" name="Google Shape;190;p27"/>
          <p:cNvSpPr txBox="1">
            <a:spLocks noGrp="1"/>
          </p:cNvSpPr>
          <p:nvPr>
            <p:ph type="body" idx="1"/>
          </p:nvPr>
        </p:nvSpPr>
        <p:spPr>
          <a:xfrm>
            <a:off x="2750127" y="1702276"/>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0" u="none" strike="noStrike" cap="none">
                <a:solidFill>
                  <a:srgbClr val="0070C0"/>
                </a:solidFill>
                <a:latin typeface="Calibri"/>
                <a:ea typeface="Calibri"/>
                <a:cs typeface="Calibri"/>
                <a:sym typeface="Calibri"/>
              </a:rPr>
              <a:t>AUSSDA – The Austrian Social Science Data Archive </a:t>
            </a:r>
            <a:r>
              <a:rPr lang="de-AT" sz="3200" b="0" i="0" u="sng" strike="noStrike" cap="none">
                <a:solidFill>
                  <a:schemeClr val="hlink"/>
                </a:solidFill>
                <a:latin typeface="Calibri"/>
                <a:ea typeface="Calibri"/>
                <a:cs typeface="Calibri"/>
                <a:sym typeface="Calibri"/>
                <a:hlinkClick r:id="rId3"/>
              </a:rPr>
              <a:t>https://aussda.at/</a:t>
            </a:r>
            <a:endParaRPr sz="32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0" u="none" strike="noStrike" cap="none">
                <a:solidFill>
                  <a:srgbClr val="0070C0"/>
                </a:solidFill>
                <a:latin typeface="Calibri"/>
                <a:ea typeface="Calibri"/>
                <a:cs typeface="Calibri"/>
                <a:sym typeface="Calibri"/>
              </a:rPr>
              <a:t>BBMRI-ERIC </a:t>
            </a:r>
            <a:r>
              <a:rPr lang="de-AT" sz="3200" b="0" i="0" u="sng" strike="noStrike" cap="none">
                <a:solidFill>
                  <a:schemeClr val="hlink"/>
                </a:solidFill>
                <a:latin typeface="Calibri"/>
                <a:ea typeface="Calibri"/>
                <a:cs typeface="Calibri"/>
                <a:sym typeface="Calibri"/>
                <a:hlinkClick r:id="rId4"/>
              </a:rPr>
              <a:t>http://www.bbmri-eric.eu/</a:t>
            </a:r>
            <a:endParaRPr sz="32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91" name="Google Shape;191;p2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
        <p:nvSpPr>
          <p:cNvPr id="192" name="Google Shape;192;p27"/>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0000"/>
              </a:buClr>
              <a:buSzPts val="3959"/>
              <a:buFont typeface="Calibri"/>
              <a:buNone/>
            </a:pPr>
            <a:r>
              <a:rPr lang="de-AT" sz="3959" b="1" i="0" u="none" strike="noStrike" cap="none">
                <a:solidFill>
                  <a:srgbClr val="C00000"/>
                </a:solidFill>
                <a:latin typeface="Calibri"/>
                <a:ea typeface="Calibri"/>
                <a:cs typeface="Calibri"/>
                <a:sym typeface="Calibri"/>
              </a:rPr>
              <a:t>Main findings</a:t>
            </a:r>
            <a:r>
              <a:rPr lang="de-AT" sz="3959" b="0" i="0" u="none" strike="noStrike" cap="none">
                <a:solidFill>
                  <a:schemeClr val="dk1"/>
                </a:solidFill>
                <a:latin typeface="Calibri"/>
                <a:ea typeface="Calibri"/>
                <a:cs typeface="Calibri"/>
                <a:sym typeface="Calibri"/>
              </a:rPr>
              <a:t>/ 4 - Diversities in the Austrian data centres and research infrastructures landscape </a:t>
            </a:r>
            <a:endParaRPr sz="3959" b="0" i="0" u="none" strike="noStrike" cap="none">
              <a:solidFill>
                <a:schemeClr val="dk1"/>
              </a:solidFill>
              <a:latin typeface="Calibri"/>
              <a:ea typeface="Calibri"/>
              <a:cs typeface="Calibri"/>
              <a:sym typeface="Calibri"/>
            </a:endParaRPr>
          </a:p>
        </p:txBody>
      </p:sp>
      <p:sp>
        <p:nvSpPr>
          <p:cNvPr id="198" name="Google Shape;198;p28"/>
          <p:cNvSpPr txBox="1">
            <a:spLocks noGrp="1"/>
          </p:cNvSpPr>
          <p:nvPr>
            <p:ph type="body" idx="1"/>
          </p:nvPr>
        </p:nvSpPr>
        <p:spPr>
          <a:xfrm>
            <a:off x="850234" y="1809259"/>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3200"/>
              <a:buFont typeface="Arial"/>
              <a:buNone/>
            </a:pPr>
            <a:r>
              <a:rPr lang="de-AT" sz="3200" b="0" i="0" u="none" strike="noStrike" cap="none" dirty="0">
                <a:solidFill>
                  <a:srgbClr val="0070C0"/>
                </a:solidFill>
                <a:latin typeface="Calibri"/>
                <a:ea typeface="Calibri"/>
                <a:cs typeface="Calibri"/>
                <a:sym typeface="Calibri"/>
              </a:rPr>
              <a:t>Clustering</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3200"/>
              <a:buFont typeface="Arial"/>
              <a:buNone/>
            </a:pPr>
            <a:r>
              <a:rPr lang="de-AT" sz="3200" b="0" i="1" u="none" strike="noStrike" cap="none" dirty="0">
                <a:solidFill>
                  <a:srgbClr val="0070C0"/>
                </a:solidFill>
                <a:latin typeface="Calibri"/>
                <a:ea typeface="Calibri"/>
                <a:cs typeface="Calibri"/>
                <a:sym typeface="Calibri"/>
              </a:rPr>
              <a:t>4 Clusters </a:t>
            </a:r>
            <a:r>
              <a:rPr lang="de-AT" sz="3200" b="0" i="1" u="none" strike="noStrike" cap="none" dirty="0" err="1">
                <a:solidFill>
                  <a:srgbClr val="0070C0"/>
                </a:solidFill>
                <a:latin typeface="Calibri"/>
                <a:ea typeface="Calibri"/>
                <a:cs typeface="Calibri"/>
                <a:sym typeface="Calibri"/>
              </a:rPr>
              <a:t>identified</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a:solidFill>
                  <a:srgbClr val="0070C0"/>
                </a:solidFill>
                <a:latin typeface="Calibri"/>
                <a:ea typeface="Calibri"/>
                <a:cs typeface="Calibri"/>
                <a:sym typeface="Calibri"/>
              </a:rPr>
              <a:t>for</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a:solidFill>
                  <a:srgbClr val="0070C0"/>
                </a:solidFill>
                <a:latin typeface="Calibri"/>
                <a:ea typeface="Calibri"/>
                <a:cs typeface="Calibri"/>
                <a:sym typeface="Calibri"/>
              </a:rPr>
              <a:t>this</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smtClean="0">
                <a:solidFill>
                  <a:srgbClr val="0070C0"/>
                </a:solidFill>
                <a:latin typeface="Calibri"/>
                <a:ea typeface="Calibri"/>
                <a:cs typeface="Calibri"/>
                <a:sym typeface="Calibri"/>
              </a:rPr>
              <a:t>presentation</a:t>
            </a:r>
            <a:endParaRPr lang="de-AT" sz="3200" b="0" i="1" u="none" strike="noStrike" cap="none" dirty="0" smtClean="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3200"/>
              <a:buFont typeface="Arial"/>
              <a:buNone/>
            </a:pPr>
            <a:r>
              <a:rPr lang="de-AT" sz="3200" i="1" dirty="0" err="1" smtClean="0">
                <a:solidFill>
                  <a:srgbClr val="0070C0"/>
                </a:solidFill>
              </a:rPr>
              <a:t>Among</a:t>
            </a:r>
            <a:r>
              <a:rPr lang="de-AT" sz="3200" i="1" dirty="0" smtClean="0">
                <a:solidFill>
                  <a:srgbClr val="0070C0"/>
                </a:solidFill>
              </a:rPr>
              <a:t> </a:t>
            </a:r>
            <a:r>
              <a:rPr lang="de-AT" sz="3200" i="1" dirty="0" err="1" smtClean="0">
                <a:solidFill>
                  <a:srgbClr val="0070C0"/>
                </a:solidFill>
              </a:rPr>
              <a:t>them</a:t>
            </a:r>
            <a:r>
              <a:rPr lang="de-AT" sz="3200" i="1" dirty="0" smtClean="0">
                <a:solidFill>
                  <a:srgbClr val="0070C0"/>
                </a:solidFill>
              </a:rPr>
              <a:t>:</a:t>
            </a:r>
            <a:endParaRPr sz="3200" b="0" i="1"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1" u="none" strike="noStrike" cap="none" dirty="0">
                <a:solidFill>
                  <a:srgbClr val="0070C0"/>
                </a:solidFill>
                <a:latin typeface="Calibri"/>
                <a:ea typeface="Calibri"/>
                <a:cs typeface="Calibri"/>
                <a:sym typeface="Calibri"/>
              </a:rPr>
              <a:t>Structured Data Management </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1" u="none" strike="noStrike" cap="none" dirty="0">
                <a:solidFill>
                  <a:srgbClr val="0070C0"/>
                </a:solidFill>
                <a:latin typeface="Calibri"/>
                <a:ea typeface="Calibri"/>
                <a:cs typeface="Calibri"/>
                <a:sym typeface="Calibri"/>
              </a:rPr>
              <a:t>Research </a:t>
            </a:r>
            <a:r>
              <a:rPr lang="de-AT" sz="3200" b="0" i="1" u="none" strike="noStrike" cap="none" dirty="0" err="1">
                <a:solidFill>
                  <a:srgbClr val="0070C0"/>
                </a:solidFill>
                <a:latin typeface="Calibri"/>
                <a:ea typeface="Calibri"/>
                <a:cs typeface="Calibri"/>
                <a:sym typeface="Calibri"/>
              </a:rPr>
              <a:t>Infrastructures</a:t>
            </a:r>
            <a:endParaRPr sz="3200" b="0" i="1"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1" u="none" strike="noStrike" cap="none" dirty="0" err="1">
                <a:solidFill>
                  <a:srgbClr val="0070C0"/>
                </a:solidFill>
                <a:latin typeface="Calibri"/>
                <a:ea typeface="Calibri"/>
                <a:cs typeface="Calibri"/>
                <a:sym typeface="Calibri"/>
              </a:rPr>
              <a:t>Others</a:t>
            </a:r>
            <a:endParaRPr sz="3200" b="0" i="1"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3200"/>
              <a:buFont typeface="Arial"/>
              <a:buChar char="-"/>
            </a:pPr>
            <a:r>
              <a:rPr lang="de-AT" sz="3200" b="0" i="1" u="none" strike="noStrike" cap="none" dirty="0" err="1">
                <a:solidFill>
                  <a:srgbClr val="0070C0"/>
                </a:solidFill>
                <a:latin typeface="Calibri"/>
                <a:ea typeface="Calibri"/>
                <a:cs typeface="Calibri"/>
                <a:sym typeface="Calibri"/>
              </a:rPr>
              <a:t>No</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a:solidFill>
                  <a:srgbClr val="0070C0"/>
                </a:solidFill>
                <a:latin typeface="Calibri"/>
                <a:ea typeface="Calibri"/>
                <a:cs typeface="Calibri"/>
                <a:sym typeface="Calibri"/>
              </a:rPr>
              <a:t>structured</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a:solidFill>
                  <a:srgbClr val="0070C0"/>
                </a:solidFill>
                <a:latin typeface="Calibri"/>
                <a:ea typeface="Calibri"/>
                <a:cs typeface="Calibri"/>
                <a:sym typeface="Calibri"/>
              </a:rPr>
              <a:t>data</a:t>
            </a:r>
            <a:r>
              <a:rPr lang="de-AT" sz="3200" b="0" i="1" u="none" strike="noStrike" cap="none" dirty="0">
                <a:solidFill>
                  <a:srgbClr val="0070C0"/>
                </a:solidFill>
                <a:latin typeface="Calibri"/>
                <a:ea typeface="Calibri"/>
                <a:cs typeface="Calibri"/>
                <a:sym typeface="Calibri"/>
              </a:rPr>
              <a:t> </a:t>
            </a:r>
            <a:r>
              <a:rPr lang="de-AT" sz="3200" b="0" i="1" u="none" strike="noStrike" cap="none" dirty="0" err="1">
                <a:solidFill>
                  <a:srgbClr val="0070C0"/>
                </a:solidFill>
                <a:latin typeface="Calibri"/>
                <a:ea typeface="Calibri"/>
                <a:cs typeface="Calibri"/>
                <a:sym typeface="Calibri"/>
              </a:rPr>
              <a:t>management</a:t>
            </a:r>
            <a:endParaRPr sz="3200" b="0" i="1" u="none" strike="noStrike" cap="none" dirty="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199" name="Google Shape;199;p2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00" name="Google Shape;200;p28"/>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pic>
        <p:nvPicPr>
          <p:cNvPr id="201" name="Google Shape;201;p28"/>
          <p:cNvPicPr preferRelativeResize="0"/>
          <p:nvPr/>
        </p:nvPicPr>
        <p:blipFill rotWithShape="1">
          <a:blip r:embed="rId3">
            <a:alphaModFix/>
          </a:blip>
          <a:srcRect/>
          <a:stretch/>
        </p:blipFill>
        <p:spPr>
          <a:xfrm>
            <a:off x="6152225" y="1607363"/>
            <a:ext cx="5786384" cy="3080048"/>
          </a:xfrm>
          <a:prstGeom prst="rect">
            <a:avLst/>
          </a:prstGeom>
          <a:noFill/>
          <a:ln>
            <a:noFill/>
          </a:ln>
        </p:spPr>
      </p:pic>
      <p:sp>
        <p:nvSpPr>
          <p:cNvPr id="202" name="Google Shape;202;p28"/>
          <p:cNvSpPr/>
          <p:nvPr/>
        </p:nvSpPr>
        <p:spPr>
          <a:xfrm>
            <a:off x="6329867" y="3515542"/>
            <a:ext cx="79899" cy="84337"/>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28"/>
          <p:cNvSpPr/>
          <p:nvPr/>
        </p:nvSpPr>
        <p:spPr>
          <a:xfrm>
            <a:off x="6223249" y="3410940"/>
            <a:ext cx="297393" cy="279387"/>
          </a:xfrm>
          <a:prstGeom prst="ellipse">
            <a:avLst/>
          </a:prstGeom>
          <a:no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28"/>
          <p:cNvSpPr/>
          <p:nvPr/>
        </p:nvSpPr>
        <p:spPr>
          <a:xfrm>
            <a:off x="7432144" y="3568080"/>
            <a:ext cx="106532" cy="84337"/>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28"/>
          <p:cNvSpPr/>
          <p:nvPr/>
        </p:nvSpPr>
        <p:spPr>
          <a:xfrm>
            <a:off x="7222750" y="3375429"/>
            <a:ext cx="631851" cy="535445"/>
          </a:xfrm>
          <a:prstGeom prst="ellipse">
            <a:avLst/>
          </a:prstGeom>
          <a:noFill/>
          <a:ln w="762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28"/>
          <p:cNvSpPr/>
          <p:nvPr/>
        </p:nvSpPr>
        <p:spPr>
          <a:xfrm>
            <a:off x="10502309" y="1729853"/>
            <a:ext cx="1580217" cy="1474999"/>
          </a:xfrm>
          <a:prstGeom prst="ellipse">
            <a:avLst/>
          </a:prstGeom>
          <a:noFill/>
          <a:ln w="762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28"/>
          <p:cNvSpPr/>
          <p:nvPr/>
        </p:nvSpPr>
        <p:spPr>
          <a:xfrm>
            <a:off x="10138299" y="3210929"/>
            <a:ext cx="994325" cy="887772"/>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509665" y="116632"/>
            <a:ext cx="1089784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3959"/>
              <a:buFont typeface="Calibri"/>
              <a:buNone/>
            </a:pPr>
            <a:r>
              <a:rPr lang="de-AT" sz="3959" b="0" i="0" u="none" strike="noStrike" cap="none">
                <a:solidFill>
                  <a:srgbClr val="3F3F3F"/>
                </a:solidFill>
                <a:latin typeface="Calibri"/>
                <a:ea typeface="Calibri"/>
                <a:cs typeface="Calibri"/>
                <a:sym typeface="Calibri"/>
              </a:rPr>
              <a:t/>
            </a:r>
            <a:br>
              <a:rPr lang="de-AT" sz="3959" b="0" i="0" u="none" strike="noStrike" cap="none">
                <a:solidFill>
                  <a:srgbClr val="3F3F3F"/>
                </a:solidFill>
                <a:latin typeface="Calibri"/>
                <a:ea typeface="Calibri"/>
                <a:cs typeface="Calibri"/>
                <a:sym typeface="Calibri"/>
              </a:rPr>
            </a:br>
            <a:r>
              <a:rPr lang="de-AT" sz="3959" b="1" i="0" u="none" strike="noStrike" cap="none">
                <a:solidFill>
                  <a:srgbClr val="C00000"/>
                </a:solidFill>
                <a:latin typeface="Calibri"/>
                <a:ea typeface="Calibri"/>
                <a:cs typeface="Calibri"/>
                <a:sym typeface="Calibri"/>
              </a:rPr>
              <a:t>Main findings</a:t>
            </a:r>
            <a:r>
              <a:rPr lang="de-AT" sz="3959" b="0" i="0" u="none" strike="noStrike" cap="none">
                <a:solidFill>
                  <a:srgbClr val="C00000"/>
                </a:solidFill>
                <a:latin typeface="Calibri"/>
                <a:ea typeface="Calibri"/>
                <a:cs typeface="Calibri"/>
                <a:sym typeface="Calibri"/>
              </a:rPr>
              <a:t> </a:t>
            </a:r>
            <a:r>
              <a:rPr lang="de-AT" sz="3959" b="0" i="0" u="none" strike="noStrike" cap="none">
                <a:solidFill>
                  <a:srgbClr val="3F3F3F"/>
                </a:solidFill>
                <a:latin typeface="Calibri"/>
                <a:ea typeface="Calibri"/>
                <a:cs typeface="Calibri"/>
                <a:sym typeface="Calibri"/>
              </a:rPr>
              <a:t>/5 - </a:t>
            </a:r>
            <a:r>
              <a:rPr lang="de-AT" sz="3600" b="0" i="0" u="none" strike="noStrike" cap="none">
                <a:solidFill>
                  <a:srgbClr val="3F3F3F"/>
                </a:solidFill>
                <a:latin typeface="Calibri"/>
                <a:ea typeface="Calibri"/>
                <a:cs typeface="Calibri"/>
                <a:sym typeface="Calibri"/>
              </a:rPr>
              <a:t>Coordination between various e-infrastructure components is needed</a:t>
            </a:r>
            <a:endParaRPr sz="3959" b="0" i="0" u="none" strike="noStrike" cap="none">
              <a:solidFill>
                <a:srgbClr val="3F3F3F"/>
              </a:solidFill>
              <a:latin typeface="Calibri"/>
              <a:ea typeface="Calibri"/>
              <a:cs typeface="Calibri"/>
              <a:sym typeface="Calibri"/>
            </a:endParaRPr>
          </a:p>
        </p:txBody>
      </p:sp>
      <p:pic>
        <p:nvPicPr>
          <p:cNvPr id="213" name="Google Shape;213;p29"/>
          <p:cNvPicPr preferRelativeResize="0"/>
          <p:nvPr/>
        </p:nvPicPr>
        <p:blipFill rotWithShape="1">
          <a:blip r:embed="rId3">
            <a:alphaModFix/>
          </a:blip>
          <a:srcRect/>
          <a:stretch/>
        </p:blipFill>
        <p:spPr>
          <a:xfrm>
            <a:off x="2078502" y="1700808"/>
            <a:ext cx="6755872" cy="4879874"/>
          </a:xfrm>
          <a:prstGeom prst="rect">
            <a:avLst/>
          </a:prstGeom>
          <a:noFill/>
          <a:ln>
            <a:noFill/>
          </a:ln>
        </p:spPr>
      </p:pic>
      <p:sp>
        <p:nvSpPr>
          <p:cNvPr id="214" name="Google Shape;214;p29"/>
          <p:cNvSpPr/>
          <p:nvPr/>
        </p:nvSpPr>
        <p:spPr>
          <a:xfrm>
            <a:off x="5303912" y="4581128"/>
            <a:ext cx="1944216" cy="576064"/>
          </a:xfrm>
          <a:prstGeom prst="leftArrow">
            <a:avLst>
              <a:gd name="adj1" fmla="val 50000"/>
              <a:gd name="adj2" fmla="val 50000"/>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p:txBody>
      </p:sp>
      <p:sp>
        <p:nvSpPr>
          <p:cNvPr id="215" name="Google Shape;215;p29"/>
          <p:cNvSpPr txBox="1"/>
          <p:nvPr/>
        </p:nvSpPr>
        <p:spPr>
          <a:xfrm>
            <a:off x="5447928" y="4653136"/>
            <a:ext cx="187220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AT" sz="1800" b="1" i="0" u="none" strike="noStrike" cap="none">
                <a:solidFill>
                  <a:srgbClr val="FFFFFF"/>
                </a:solidFill>
                <a:latin typeface="Calibri"/>
                <a:ea typeface="Calibri"/>
                <a:cs typeface="Calibri"/>
                <a:sym typeface="Calibri"/>
              </a:rPr>
              <a:t>Repositories 14% </a:t>
            </a:r>
            <a:endParaRPr sz="1400" b="0" i="0" u="none" strike="noStrike" cap="none">
              <a:solidFill>
                <a:srgbClr val="000000"/>
              </a:solidFill>
              <a:latin typeface="Arial"/>
              <a:ea typeface="Arial"/>
              <a:cs typeface="Arial"/>
              <a:sym typeface="Arial"/>
            </a:endParaRPr>
          </a:p>
        </p:txBody>
      </p:sp>
      <p:sp>
        <p:nvSpPr>
          <p:cNvPr id="216" name="Google Shape;216;p29"/>
          <p:cNvSpPr txBox="1">
            <a:spLocks noGrp="1"/>
          </p:cNvSpPr>
          <p:nvPr>
            <p:ph type="sldNum" idx="4294967295"/>
          </p:nvPr>
        </p:nvSpPr>
        <p:spPr>
          <a:xfrm>
            <a:off x="-24680" y="3369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pic>
        <p:nvPicPr>
          <p:cNvPr id="217" name="Google Shape;217;p29"/>
          <p:cNvPicPr preferRelativeResize="0"/>
          <p:nvPr/>
        </p:nvPicPr>
        <p:blipFill rotWithShape="1">
          <a:blip r:embed="rId4">
            <a:alphaModFix/>
          </a:blip>
          <a:srcRect/>
          <a:stretch/>
        </p:blipFill>
        <p:spPr>
          <a:xfrm>
            <a:off x="6993639" y="6177534"/>
            <a:ext cx="1835566" cy="377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2741249" y="1893188"/>
            <a:ext cx="8792400" cy="48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23" name="Google Shape;223;p30"/>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224" name="Google Shape;224;p30"/>
          <p:cNvSpPr txBox="1"/>
          <p:nvPr/>
        </p:nvSpPr>
        <p:spPr>
          <a:xfrm>
            <a:off x="1908690" y="6382985"/>
            <a:ext cx="90819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
        <p:nvSpPr>
          <p:cNvPr id="225" name="Google Shape;225;p30"/>
          <p:cNvSpPr txBox="1"/>
          <p:nvPr/>
        </p:nvSpPr>
        <p:spPr>
          <a:xfrm>
            <a:off x="965100" y="1329556"/>
            <a:ext cx="10577400" cy="485490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Clr>
                <a:schemeClr val="dk1"/>
              </a:buClr>
              <a:buSzPts val="1100"/>
              <a:buFont typeface="Arial"/>
              <a:buNone/>
            </a:pPr>
            <a:r>
              <a:rPr lang="de-AT" sz="2400" b="0" i="0" u="none" strike="noStrike" cap="none" dirty="0">
                <a:solidFill>
                  <a:srgbClr val="0070C0"/>
                </a:solidFill>
                <a:latin typeface="Arial"/>
                <a:ea typeface="Arial"/>
                <a:cs typeface="Arial"/>
                <a:sym typeface="Arial"/>
              </a:rPr>
              <a:t> </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There</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is</a:t>
            </a:r>
            <a:r>
              <a:rPr lang="de-AT" sz="2000" b="0" i="0" u="none" strike="noStrike" cap="none" dirty="0">
                <a:solidFill>
                  <a:srgbClr val="0070C0"/>
                </a:solidFill>
                <a:latin typeface="Arial"/>
                <a:ea typeface="Arial"/>
                <a:cs typeface="Arial"/>
                <a:sym typeface="Arial"/>
              </a:rPr>
              <a:t>/</a:t>
            </a:r>
            <a:r>
              <a:rPr lang="de-AT" sz="2000" b="0" i="0" u="none" strike="noStrike" cap="none" dirty="0" err="1">
                <a:solidFill>
                  <a:srgbClr val="0070C0"/>
                </a:solidFill>
                <a:latin typeface="Arial"/>
                <a:ea typeface="Arial"/>
                <a:cs typeface="Arial"/>
                <a:sym typeface="Arial"/>
              </a:rPr>
              <a:t>are</a:t>
            </a:r>
            <a:r>
              <a:rPr lang="de-AT" sz="2000" b="0"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no</a:t>
            </a:r>
            <a:r>
              <a:rPr lang="de-AT" sz="2000" b="1"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dedicated</a:t>
            </a:r>
            <a:r>
              <a:rPr lang="de-AT" sz="2000" b="1"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organization</a:t>
            </a:r>
            <a:r>
              <a:rPr lang="de-AT" sz="2000" b="1" i="0" u="none" strike="noStrike" cap="none" dirty="0">
                <a:solidFill>
                  <a:srgbClr val="0070C0"/>
                </a:solidFill>
                <a:latin typeface="Arial"/>
                <a:ea typeface="Arial"/>
                <a:cs typeface="Arial"/>
                <a:sym typeface="Arial"/>
              </a:rPr>
              <a:t>/s </a:t>
            </a:r>
            <a:r>
              <a:rPr lang="de-AT" sz="2000" b="1" i="0" u="none" strike="noStrike" cap="none" dirty="0" err="1">
                <a:solidFill>
                  <a:srgbClr val="0070C0"/>
                </a:solidFill>
                <a:latin typeface="Arial"/>
                <a:ea typeface="Arial"/>
                <a:cs typeface="Arial"/>
                <a:sym typeface="Arial"/>
              </a:rPr>
              <a:t>for</a:t>
            </a:r>
            <a:r>
              <a:rPr lang="de-AT" sz="2000" b="1"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provisioning</a:t>
            </a:r>
            <a:r>
              <a:rPr lang="de-AT" sz="2000" b="1"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of</a:t>
            </a:r>
            <a:r>
              <a:rPr lang="de-AT" sz="2000" b="1" i="0" u="none" strike="noStrike" cap="none" dirty="0">
                <a:solidFill>
                  <a:srgbClr val="0070C0"/>
                </a:solidFill>
                <a:latin typeface="Arial"/>
                <a:ea typeface="Arial"/>
                <a:cs typeface="Arial"/>
                <a:sym typeface="Arial"/>
              </a:rPr>
              <a:t> e-infrastructures in Austria</a:t>
            </a:r>
            <a:r>
              <a:rPr lang="de-AT" sz="2000" b="0" i="0" u="none" strike="noStrike" cap="none" dirty="0">
                <a:solidFill>
                  <a:srgbClr val="0070C0"/>
                </a:solidFill>
                <a:latin typeface="Arial"/>
                <a:ea typeface="Arial"/>
                <a:cs typeface="Arial"/>
                <a:sym typeface="Arial"/>
              </a:rPr>
              <a:t>.  Relevant </a:t>
            </a:r>
            <a:r>
              <a:rPr lang="de-AT" sz="2000" b="0" i="0" u="none" strike="noStrike" cap="none" dirty="0" err="1">
                <a:solidFill>
                  <a:srgbClr val="0070C0"/>
                </a:solidFill>
                <a:latin typeface="Arial"/>
                <a:ea typeface="Arial"/>
                <a:cs typeface="Arial"/>
                <a:sym typeface="Arial"/>
              </a:rPr>
              <a:t>players</a:t>
            </a:r>
            <a:r>
              <a:rPr lang="de-AT" sz="2000" b="0" i="0" u="none" strike="noStrike" cap="none" dirty="0">
                <a:solidFill>
                  <a:srgbClr val="0070C0"/>
                </a:solidFill>
                <a:latin typeface="Arial"/>
                <a:ea typeface="Arial"/>
                <a:cs typeface="Arial"/>
                <a:sym typeface="Arial"/>
              </a:rPr>
              <a:t>:</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1" i="0" u="none" strike="noStrike" cap="none" dirty="0">
                <a:solidFill>
                  <a:srgbClr val="0070C0"/>
                </a:solidFill>
                <a:latin typeface="Arial"/>
                <a:ea typeface="Arial"/>
                <a:cs typeface="Arial"/>
                <a:sym typeface="Arial"/>
              </a:rPr>
              <a:t>	</a:t>
            </a:r>
            <a:r>
              <a:rPr lang="de-AT" sz="2000" b="1" i="0" u="none" strike="noStrike" cap="none" dirty="0" err="1">
                <a:solidFill>
                  <a:srgbClr val="0070C0"/>
                </a:solidFill>
                <a:latin typeface="Arial"/>
                <a:ea typeface="Arial"/>
                <a:cs typeface="Arial"/>
                <a:sym typeface="Arial"/>
              </a:rPr>
              <a:t>ACOnet</a:t>
            </a:r>
            <a:r>
              <a:rPr lang="de-AT" sz="2000" b="0" i="0" u="none" strike="noStrike" cap="none" dirty="0">
                <a:solidFill>
                  <a:srgbClr val="0070C0"/>
                </a:solidFill>
                <a:latin typeface="Arial"/>
                <a:ea typeface="Arial"/>
                <a:cs typeface="Arial"/>
                <a:sym typeface="Arial"/>
              </a:rPr>
              <a:t> – </a:t>
            </a:r>
            <a:r>
              <a:rPr lang="de-AT" sz="2000" b="0" i="0" u="none" strike="noStrike" cap="none" dirty="0" err="1">
                <a:solidFill>
                  <a:srgbClr val="0070C0"/>
                </a:solidFill>
                <a:latin typeface="Arial"/>
                <a:ea typeface="Arial"/>
                <a:cs typeface="Arial"/>
                <a:sym typeface="Arial"/>
              </a:rPr>
              <a:t>the</a:t>
            </a:r>
            <a:r>
              <a:rPr lang="de-AT" sz="2000" b="0" i="0" u="none" strike="noStrike" cap="none" dirty="0">
                <a:solidFill>
                  <a:srgbClr val="0070C0"/>
                </a:solidFill>
                <a:latin typeface="Arial"/>
                <a:ea typeface="Arial"/>
                <a:cs typeface="Arial"/>
                <a:sym typeface="Arial"/>
              </a:rPr>
              <a:t> Austrian NREN (high </a:t>
            </a:r>
            <a:r>
              <a:rPr lang="de-AT" sz="2000" b="0" i="0" u="none" strike="noStrike" cap="none" dirty="0" err="1">
                <a:solidFill>
                  <a:srgbClr val="0070C0"/>
                </a:solidFill>
                <a:latin typeface="Arial"/>
                <a:ea typeface="Arial"/>
                <a:cs typeface="Arial"/>
                <a:sym typeface="Arial"/>
              </a:rPr>
              <a:t>performance</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network</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infrastructure</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and</a:t>
            </a:r>
            <a:r>
              <a:rPr lang="de-AT" sz="2000" b="0" i="0" u="none" strike="noStrike" cap="none" dirty="0">
                <a:solidFill>
                  <a:srgbClr val="0070C0"/>
                </a:solidFill>
                <a:latin typeface="Arial"/>
                <a:ea typeface="Arial"/>
                <a:cs typeface="Arial"/>
                <a:sym typeface="Arial"/>
              </a:rPr>
              <a:t> Identity </a:t>
            </a:r>
            <a:r>
              <a:rPr lang="de-AT" sz="2000" b="0" i="0" u="none" strike="noStrike" cap="none" dirty="0" err="1">
                <a:solidFill>
                  <a:srgbClr val="0070C0"/>
                </a:solidFill>
                <a:latin typeface="Arial"/>
                <a:ea typeface="Arial"/>
                <a:cs typeface="Arial"/>
                <a:sym typeface="Arial"/>
              </a:rPr>
              <a:t>Federation</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operated</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by</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the</a:t>
            </a:r>
            <a:r>
              <a:rPr lang="de-AT" sz="2000" b="0" i="0" u="none" strike="noStrike" cap="none" dirty="0">
                <a:solidFill>
                  <a:srgbClr val="0070C0"/>
                </a:solidFill>
                <a:latin typeface="Arial"/>
                <a:ea typeface="Arial"/>
                <a:cs typeface="Arial"/>
                <a:sym typeface="Arial"/>
              </a:rPr>
              <a:t> University </a:t>
            </a:r>
            <a:r>
              <a:rPr lang="de-AT" sz="2000" b="0" i="0" u="none" strike="noStrike" cap="none" dirty="0" err="1">
                <a:solidFill>
                  <a:srgbClr val="0070C0"/>
                </a:solidFill>
                <a:latin typeface="Arial"/>
                <a:ea typeface="Arial"/>
                <a:cs typeface="Arial"/>
                <a:sym typeface="Arial"/>
              </a:rPr>
              <a:t>of</a:t>
            </a:r>
            <a:r>
              <a:rPr lang="de-AT" sz="2000" b="0" i="0" u="none" strike="noStrike" cap="none" dirty="0">
                <a:solidFill>
                  <a:srgbClr val="0070C0"/>
                </a:solidFill>
                <a:latin typeface="Arial"/>
                <a:ea typeface="Arial"/>
                <a:cs typeface="Arial"/>
                <a:sym typeface="Arial"/>
              </a:rPr>
              <a:t> Vienna</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0" i="0" u="none" strike="noStrike" cap="none" dirty="0">
                <a:solidFill>
                  <a:srgbClr val="0070C0"/>
                </a:solidFill>
                <a:latin typeface="Arial"/>
                <a:ea typeface="Arial"/>
                <a:cs typeface="Arial"/>
                <a:sym typeface="Arial"/>
              </a:rPr>
              <a:t> </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1" i="0" u="none" strike="noStrike" cap="none" dirty="0">
                <a:solidFill>
                  <a:srgbClr val="0070C0"/>
                </a:solidFill>
                <a:latin typeface="Arial"/>
                <a:ea typeface="Arial"/>
                <a:cs typeface="Arial"/>
                <a:sym typeface="Arial"/>
              </a:rPr>
              <a:t>	VSC</a:t>
            </a:r>
            <a:r>
              <a:rPr lang="de-AT" sz="2000" b="0" i="0" u="none" strike="noStrike" cap="none" dirty="0">
                <a:solidFill>
                  <a:srgbClr val="0070C0"/>
                </a:solidFill>
                <a:latin typeface="Arial"/>
                <a:ea typeface="Arial"/>
                <a:cs typeface="Arial"/>
                <a:sym typeface="Arial"/>
              </a:rPr>
              <a:t> – The Vienna Scientific Cluster </a:t>
            </a:r>
            <a:r>
              <a:rPr lang="de-AT" sz="2000" b="0" i="0" u="none" strike="noStrike" cap="none" dirty="0" err="1">
                <a:solidFill>
                  <a:srgbClr val="0070C0"/>
                </a:solidFill>
                <a:latin typeface="Arial"/>
                <a:ea typeface="Arial"/>
                <a:cs typeface="Arial"/>
                <a:sym typeface="Arial"/>
              </a:rPr>
              <a:t>is</a:t>
            </a:r>
            <a:r>
              <a:rPr lang="de-AT" sz="2000" b="0" i="0" u="none" strike="noStrike" cap="none" dirty="0">
                <a:solidFill>
                  <a:srgbClr val="0070C0"/>
                </a:solidFill>
                <a:latin typeface="Arial"/>
                <a:ea typeface="Arial"/>
                <a:cs typeface="Arial"/>
                <a:sym typeface="Arial"/>
              </a:rPr>
              <a:t> a </a:t>
            </a:r>
            <a:r>
              <a:rPr lang="de-AT" sz="2000" b="0" i="0" u="none" strike="noStrike" cap="none" dirty="0" err="1">
                <a:solidFill>
                  <a:srgbClr val="0070C0"/>
                </a:solidFill>
                <a:latin typeface="Arial"/>
                <a:ea typeface="Arial"/>
                <a:cs typeface="Arial"/>
                <a:sym typeface="Arial"/>
              </a:rPr>
              <a:t>collaboration</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of</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several</a:t>
            </a:r>
            <a:r>
              <a:rPr lang="de-AT" sz="2000" b="0" i="0" u="none" strike="noStrike" cap="none" dirty="0">
                <a:solidFill>
                  <a:srgbClr val="0070C0"/>
                </a:solidFill>
                <a:latin typeface="Arial"/>
                <a:ea typeface="Arial"/>
                <a:cs typeface="Arial"/>
                <a:sym typeface="Arial"/>
              </a:rPr>
              <a:t> Austrian </a:t>
            </a:r>
            <a:r>
              <a:rPr lang="de-AT" sz="2000" b="0" i="0" u="none" strike="noStrike" cap="none" dirty="0" err="1">
                <a:solidFill>
                  <a:srgbClr val="0070C0"/>
                </a:solidFill>
                <a:latin typeface="Arial"/>
                <a:ea typeface="Arial"/>
                <a:cs typeface="Arial"/>
                <a:sym typeface="Arial"/>
              </a:rPr>
              <a:t>universities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that</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provides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supercomputer</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resources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and</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corresponding</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services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to</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their</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users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coordinated</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by</a:t>
            </a:r>
            <a:r>
              <a:rPr lang="de-AT" sz="2000" b="0" i="0" u="none" strike="noStrike" cap="none" dirty="0">
                <a:solidFill>
                  <a:srgbClr val="0070C0"/>
                </a:solidFill>
                <a:latin typeface="Arial"/>
                <a:ea typeface="Arial"/>
                <a:cs typeface="Arial"/>
                <a:sym typeface="Arial"/>
              </a:rPr>
              <a:t> TU Wien, ●  	VSC – The Vienna Scientific Cluster (</a:t>
            </a:r>
            <a:r>
              <a:rPr lang="de-AT" sz="2000" b="0" i="0" u="sng" strike="noStrike" cap="none" dirty="0">
                <a:solidFill>
                  <a:schemeClr val="hlink"/>
                </a:solidFill>
                <a:latin typeface="Arial"/>
                <a:ea typeface="Arial"/>
                <a:cs typeface="Arial"/>
                <a:sym typeface="Arial"/>
                <a:hlinkClick r:id="rId3"/>
              </a:rPr>
              <a:t>vsc.ac.at</a:t>
            </a:r>
            <a:r>
              <a:rPr lang="de-AT" sz="2000" b="0" i="0" u="none" strike="noStrike" cap="none" dirty="0">
                <a:solidFill>
                  <a:srgbClr val="0070C0"/>
                </a:solidFill>
                <a:latin typeface="Arial"/>
                <a:ea typeface="Arial"/>
                <a:cs typeface="Arial"/>
                <a:sym typeface="Arial"/>
              </a:rPr>
              <a:t>)</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0" i="0" u="none" strike="noStrike" cap="none" dirty="0">
                <a:solidFill>
                  <a:srgbClr val="0070C0"/>
                </a:solidFill>
                <a:latin typeface="Arial"/>
                <a:ea typeface="Arial"/>
                <a:cs typeface="Arial"/>
                <a:sym typeface="Arial"/>
              </a:rPr>
              <a:t>HPC Resources &amp; Services</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0" i="0" u="none" strike="noStrike" cap="none" dirty="0">
                <a:solidFill>
                  <a:srgbClr val="0070C0"/>
                </a:solidFill>
                <a:latin typeface="Arial"/>
                <a:ea typeface="Arial"/>
                <a:cs typeface="Arial"/>
                <a:sym typeface="Arial"/>
              </a:rPr>
              <a:t> </a:t>
            </a:r>
            <a:endParaRPr sz="2000" b="0" i="0" u="none" strike="noStrike" cap="none" dirty="0">
              <a:solidFill>
                <a:srgbClr val="0070C0"/>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de-AT" sz="2000" b="0" i="0" u="none" strike="noStrike" cap="none" dirty="0">
                <a:solidFill>
                  <a:srgbClr val="0070C0"/>
                </a:solidFill>
                <a:latin typeface="Arial"/>
                <a:ea typeface="Arial"/>
                <a:cs typeface="Arial"/>
                <a:sym typeface="Arial"/>
              </a:rPr>
              <a:t>	„</a:t>
            </a:r>
            <a:r>
              <a:rPr lang="de-AT" sz="2000" b="1" i="0" u="none" strike="noStrike" cap="none" dirty="0">
                <a:solidFill>
                  <a:srgbClr val="0070C0"/>
                </a:solidFill>
                <a:latin typeface="Arial"/>
                <a:ea typeface="Arial"/>
                <a:cs typeface="Arial"/>
                <a:sym typeface="Arial"/>
              </a:rPr>
              <a:t>e-Infrastructures Austria Plus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is</a:t>
            </a:r>
            <a:r>
              <a:rPr lang="de-AT" sz="2000" b="0" i="0" u="none" strike="noStrike" cap="none" dirty="0">
                <a:solidFill>
                  <a:srgbClr val="0070C0"/>
                </a:solidFill>
                <a:latin typeface="Arial"/>
                <a:ea typeface="Arial"/>
                <a:cs typeface="Arial"/>
                <a:sym typeface="Arial"/>
              </a:rPr>
              <a:t> a </a:t>
            </a:r>
            <a:r>
              <a:rPr lang="de-AT" sz="2000" b="0" i="0" u="none" strike="noStrike" cap="none" dirty="0" err="1">
                <a:solidFill>
                  <a:srgbClr val="0070C0"/>
                </a:solidFill>
                <a:latin typeface="Arial"/>
                <a:ea typeface="Arial"/>
                <a:cs typeface="Arial"/>
                <a:sym typeface="Arial"/>
              </a:rPr>
              <a:t>project</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carried</a:t>
            </a:r>
            <a:r>
              <a:rPr lang="de-AT" sz="2000" b="0" i="0" u="none" strike="noStrike" cap="none" dirty="0">
                <a:solidFill>
                  <a:srgbClr val="0070C0"/>
                </a:solidFill>
                <a:latin typeface="Arial"/>
                <a:ea typeface="Arial"/>
                <a:cs typeface="Arial"/>
                <a:sym typeface="Arial"/>
              </a:rPr>
              <a:t> out </a:t>
            </a:r>
            <a:r>
              <a:rPr lang="de-AT" sz="2000" b="0" i="0" u="none" strike="noStrike" cap="none" dirty="0" err="1">
                <a:solidFill>
                  <a:srgbClr val="0070C0"/>
                </a:solidFill>
                <a:latin typeface="Arial"/>
                <a:ea typeface="Arial"/>
                <a:cs typeface="Arial"/>
                <a:sym typeface="Arial"/>
              </a:rPr>
              <a:t>by</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nine</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austrian</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universities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running</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from</a:t>
            </a:r>
            <a:r>
              <a:rPr lang="de-AT" sz="2000" b="0" i="0" u="none" strike="noStrike" cap="none" dirty="0">
                <a:solidFill>
                  <a:srgbClr val="0070C0"/>
                </a:solidFill>
                <a:latin typeface="Arial"/>
                <a:ea typeface="Arial"/>
                <a:cs typeface="Arial"/>
                <a:sym typeface="Arial"/>
              </a:rPr>
              <a:t> April 2017 </a:t>
            </a:r>
            <a:r>
              <a:rPr lang="de-AT" sz="2000" b="0" i="0" u="none" strike="noStrike" cap="none" dirty="0" err="1">
                <a:solidFill>
                  <a:srgbClr val="0070C0"/>
                </a:solidFill>
                <a:latin typeface="Arial"/>
                <a:ea typeface="Arial"/>
                <a:cs typeface="Arial"/>
                <a:sym typeface="Arial"/>
              </a:rPr>
              <a:t>to</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December</a:t>
            </a:r>
            <a:r>
              <a:rPr lang="de-AT" sz="2000" b="0" i="0" u="none" strike="noStrike" cap="none" dirty="0">
                <a:solidFill>
                  <a:srgbClr val="0070C0"/>
                </a:solidFill>
                <a:latin typeface="Arial"/>
                <a:ea typeface="Arial"/>
                <a:cs typeface="Arial"/>
                <a:sym typeface="Arial"/>
              </a:rPr>
              <a:t> 2019, </a:t>
            </a:r>
            <a:r>
              <a:rPr lang="de-AT" sz="2000" b="0" i="0" u="none" strike="noStrike" cap="none" dirty="0" err="1">
                <a:solidFill>
                  <a:srgbClr val="0070C0"/>
                </a:solidFill>
                <a:latin typeface="Arial"/>
                <a:ea typeface="Arial"/>
                <a:cs typeface="Arial"/>
                <a:sym typeface="Arial"/>
              </a:rPr>
              <a:t>that</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aims</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to</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implement</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infrastructure</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for</a:t>
            </a:r>
            <a:r>
              <a:rPr lang="de-AT" sz="2000" b="0" i="0" u="none" strike="noStrike" cap="none" dirty="0">
                <a:solidFill>
                  <a:srgbClr val="0070C0"/>
                </a:solidFill>
                <a:latin typeface="Arial"/>
                <a:ea typeface="Arial"/>
                <a:cs typeface="Arial"/>
                <a:sym typeface="Arial"/>
              </a:rPr>
              <a:t> </a:t>
            </a:r>
            <a:r>
              <a:rPr lang="de-AT" sz="2000" b="0" i="0" u="none" strike="noStrike" cap="none" dirty="0" err="1">
                <a:solidFill>
                  <a:srgbClr val="0070C0"/>
                </a:solidFill>
                <a:latin typeface="Arial"/>
                <a:ea typeface="Arial"/>
                <a:cs typeface="Arial"/>
                <a:sym typeface="Arial"/>
              </a:rPr>
              <a:t>eScience</a:t>
            </a:r>
            <a:r>
              <a:rPr lang="de-AT" sz="2000" b="0" i="0" u="none" strike="noStrike" cap="none" dirty="0">
                <a:solidFill>
                  <a:srgbClr val="0070C0"/>
                </a:solidFill>
                <a:latin typeface="Arial"/>
                <a:ea typeface="Arial"/>
                <a:cs typeface="Arial"/>
                <a:sym typeface="Arial"/>
              </a:rPr>
              <a:t>.</a:t>
            </a:r>
            <a:endParaRPr sz="2000" b="0" i="0" u="none" strike="noStrike" cap="none" dirty="0">
              <a:solidFill>
                <a:srgbClr val="0070C0"/>
              </a:solidFill>
              <a:latin typeface="Arial"/>
              <a:ea typeface="Arial"/>
              <a:cs typeface="Arial"/>
              <a:sym typeface="Arial"/>
            </a:endParaRPr>
          </a:p>
          <a:p>
            <a:pPr marL="0" marR="0" lvl="0" indent="0" algn="l" rtl="0">
              <a:lnSpc>
                <a:spcPct val="90000"/>
              </a:lnSpc>
              <a:spcBef>
                <a:spcPts val="1000"/>
              </a:spcBef>
              <a:spcAft>
                <a:spcPts val="0"/>
              </a:spcAft>
              <a:buClr>
                <a:srgbClr val="C00000"/>
              </a:buClr>
              <a:buSzPts val="2400"/>
              <a:buFont typeface="Arial"/>
              <a:buNone/>
            </a:pPr>
            <a:endParaRPr sz="2400" b="0" i="1" u="none" strike="noStrike" cap="none" dirty="0">
              <a:solidFill>
                <a:srgbClr val="C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r>
              <a:rPr lang="de-AT" sz="3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0" i="1"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226" name="Google Shape;226;p30"/>
          <p:cNvSpPr txBox="1"/>
          <p:nvPr/>
        </p:nvSpPr>
        <p:spPr>
          <a:xfrm>
            <a:off x="838202" y="12863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0000"/>
              </a:buClr>
              <a:buSzPts val="3959"/>
              <a:buFont typeface="Calibri"/>
              <a:buNone/>
            </a:pPr>
            <a:r>
              <a:rPr lang="de-AT" sz="3959" b="1" i="0" u="none" strike="noStrike" cap="none">
                <a:solidFill>
                  <a:srgbClr val="C00000"/>
                </a:solidFill>
                <a:latin typeface="Calibri"/>
                <a:ea typeface="Calibri"/>
                <a:cs typeface="Calibri"/>
                <a:sym typeface="Calibri"/>
              </a:rPr>
              <a:t>Main findings</a:t>
            </a:r>
            <a:r>
              <a:rPr lang="de-AT" sz="3959" b="0" i="0" u="none" strike="noStrike" cap="none">
                <a:solidFill>
                  <a:schemeClr val="dk1"/>
                </a:solidFill>
                <a:latin typeface="Calibri"/>
                <a:ea typeface="Calibri"/>
                <a:cs typeface="Calibri"/>
                <a:sym typeface="Calibri"/>
              </a:rPr>
              <a:t>/ 6 HPC and provisioning of e-infrastructures</a:t>
            </a:r>
            <a:endParaRPr sz="3959"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p:nvPr/>
        </p:nvSpPr>
        <p:spPr>
          <a:xfrm>
            <a:off x="1991544" y="6145560"/>
            <a:ext cx="7633594" cy="30777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AT" sz="1400" b="0" i="0" u="none" strike="noStrike" cap="none">
                <a:solidFill>
                  <a:srgbClr val="595959"/>
                </a:solidFill>
                <a:latin typeface="Calibri"/>
                <a:ea typeface="Calibri"/>
                <a:cs typeface="Calibri"/>
                <a:sym typeface="Calibri"/>
              </a:rPr>
              <a:t>’</a:t>
            </a:r>
            <a:endParaRPr sz="1400" b="0" i="0" u="none" strike="noStrike" cap="none">
              <a:solidFill>
                <a:srgbClr val="595959"/>
              </a:solidFill>
              <a:latin typeface="Calibri"/>
              <a:ea typeface="Calibri"/>
              <a:cs typeface="Calibri"/>
              <a:sym typeface="Calibri"/>
            </a:endParaRPr>
          </a:p>
        </p:txBody>
      </p:sp>
      <p:sp>
        <p:nvSpPr>
          <p:cNvPr id="232" name="Google Shape;232;p31"/>
          <p:cNvSpPr txBox="1"/>
          <p:nvPr/>
        </p:nvSpPr>
        <p:spPr>
          <a:xfrm>
            <a:off x="1334126" y="6165024"/>
            <a:ext cx="9567926"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AT" sz="1400" b="0" i="0" u="none" strike="noStrike" cap="none">
                <a:solidFill>
                  <a:schemeClr val="dk1"/>
                </a:solidFill>
                <a:latin typeface="Calibri"/>
                <a:ea typeface="Calibri"/>
                <a:cs typeface="Calibri"/>
                <a:sym typeface="Calibri"/>
              </a:rPr>
              <a:t>This graph gives an overview of national efforts, increased visibility and interoperability of digital eco-systems like repositories., services, data, governance models, etc. all according the requirements of the EOSC as foreseen in the report of the HLEG. </a:t>
            </a:r>
            <a:endParaRPr sz="1400" b="0" i="0" u="none" strike="noStrike" cap="none">
              <a:solidFill>
                <a:schemeClr val="dk1"/>
              </a:solidFill>
              <a:latin typeface="Calibri"/>
              <a:ea typeface="Calibri"/>
              <a:cs typeface="Calibri"/>
              <a:sym typeface="Calibri"/>
            </a:endParaRPr>
          </a:p>
        </p:txBody>
      </p:sp>
      <p:pic>
        <p:nvPicPr>
          <p:cNvPr id="233" name="Google Shape;233;p31" descr="\\UB-DOM\U_Dom\Users A-F\budroni\Desktop\use case austria_mai\graphiken Raman\mai 17\usecase_austria_overview_cc.png"/>
          <p:cNvPicPr preferRelativeResize="0"/>
          <p:nvPr/>
        </p:nvPicPr>
        <p:blipFill rotWithShape="1">
          <a:blip r:embed="rId3">
            <a:alphaModFix/>
          </a:blip>
          <a:srcRect/>
          <a:stretch/>
        </p:blipFill>
        <p:spPr>
          <a:xfrm>
            <a:off x="2285604" y="720613"/>
            <a:ext cx="7266781" cy="5425677"/>
          </a:xfrm>
          <a:prstGeom prst="rect">
            <a:avLst/>
          </a:prstGeom>
          <a:noFill/>
          <a:ln>
            <a:noFill/>
          </a:ln>
        </p:spPr>
      </p:pic>
      <p:sp>
        <p:nvSpPr>
          <p:cNvPr id="234" name="Google Shape;234;p31"/>
          <p:cNvSpPr txBox="1">
            <a:spLocks noGrp="1"/>
          </p:cNvSpPr>
          <p:nvPr>
            <p:ph type="title"/>
          </p:nvPr>
        </p:nvSpPr>
        <p:spPr>
          <a:xfrm>
            <a:off x="936176" y="-118312"/>
            <a:ext cx="10515600" cy="1325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Open Science in Austria – towards the EOSC</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body" idx="1"/>
          </p:nvPr>
        </p:nvSpPr>
        <p:spPr>
          <a:xfrm>
            <a:off x="2750127" y="1471448"/>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40" name="Google Shape;240;p3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
        <p:nvSpPr>
          <p:cNvPr id="241" name="Google Shape;241;p32"/>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
        <p:nvSpPr>
          <p:cNvPr id="242" name="Google Shape;242;p32"/>
          <p:cNvSpPr txBox="1"/>
          <p:nvPr/>
        </p:nvSpPr>
        <p:spPr>
          <a:xfrm>
            <a:off x="884420" y="1660485"/>
            <a:ext cx="10863157" cy="485492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70C0"/>
              </a:buClr>
              <a:buSzPts val="3200"/>
              <a:buFont typeface="Arial"/>
              <a:buNone/>
            </a:pPr>
            <a:r>
              <a:rPr lang="de-AT" sz="3200" b="0" i="0" u="none" strike="noStrike" cap="none">
                <a:solidFill>
                  <a:srgbClr val="0070C0"/>
                </a:solidFill>
                <a:latin typeface="Calibri"/>
                <a:ea typeface="Calibri"/>
                <a:cs typeface="Calibri"/>
                <a:sym typeface="Calibri"/>
              </a:rPr>
              <a:t>Several important EOSC milestones will occur during the Austrian EU presidency in the second half of 2018.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70C0"/>
              </a:buClr>
              <a:buSzPts val="3200"/>
              <a:buFont typeface="Arial"/>
              <a:buNone/>
            </a:pPr>
            <a:r>
              <a:rPr lang="de-AT" sz="3200" b="0" i="0" u="none" strike="noStrike" cap="none">
                <a:solidFill>
                  <a:srgbClr val="0070C0"/>
                </a:solidFill>
                <a:latin typeface="Calibri"/>
                <a:ea typeface="Calibri"/>
                <a:cs typeface="Calibri"/>
                <a:sym typeface="Calibri"/>
              </a:rPr>
              <a:t>One of these events will be a conference </a:t>
            </a:r>
            <a:r>
              <a:rPr lang="de-AT" sz="3200" b="1" i="0" u="none" strike="noStrike" cap="none">
                <a:solidFill>
                  <a:srgbClr val="0070C0"/>
                </a:solidFill>
                <a:latin typeface="Calibri"/>
                <a:ea typeface="Calibri"/>
                <a:cs typeface="Calibri"/>
                <a:sym typeface="Calibri"/>
              </a:rPr>
              <a:t>showcasing European and Austrian organizations, infrastructure projects, and data initiatives</a:t>
            </a:r>
            <a:r>
              <a:rPr lang="de-AT" sz="3200" b="0" i="0" u="none" strike="noStrike" cap="none">
                <a:solidFill>
                  <a:srgbClr val="0070C0"/>
                </a:solidFill>
                <a:latin typeface="Calibri"/>
                <a:ea typeface="Calibri"/>
                <a:cs typeface="Calibri"/>
                <a:sym typeface="Calibri"/>
              </a:rPr>
              <a:t> — the material foundations on which the EOSC infrastructures will be built—that embody the EOSC themes of Governance &amp; Funding, Data Culture and FAIR Data, and Services and Architecture.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3200"/>
              <a:buFont typeface="Arial"/>
              <a:buNone/>
            </a:pPr>
            <a:endParaRPr sz="3200" b="0" i="0" u="none" strike="noStrike" cap="none">
              <a:solidFill>
                <a:srgbClr val="0070C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300"/>
              <a:buFont typeface="Arial"/>
              <a:buNone/>
            </a:pPr>
            <a:r>
              <a:rPr lang="de-AT" sz="2300" b="0" i="0" u="sng" strike="noStrike" cap="none">
                <a:solidFill>
                  <a:schemeClr val="hlink"/>
                </a:solidFill>
                <a:latin typeface="Calibri"/>
                <a:ea typeface="Calibri"/>
                <a:cs typeface="Calibri"/>
                <a:sym typeface="Calibri"/>
                <a:hlinkClick r:id="rId3"/>
              </a:rPr>
              <a:t>https://eosc18-ati.univie.ac.at/home/</a:t>
            </a:r>
            <a:endParaRPr sz="23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endParaRPr sz="32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43" name="Google Shape;243;p32"/>
          <p:cNvSpPr txBox="1">
            <a:spLocks noGrp="1"/>
          </p:cNvSpPr>
          <p:nvPr>
            <p:ph type="title"/>
          </p:nvPr>
        </p:nvSpPr>
        <p:spPr>
          <a:xfrm>
            <a:off x="870860" y="126620"/>
            <a:ext cx="10515600" cy="1325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Open Science in Austria – towards the EOSC</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body" idx="1"/>
          </p:nvPr>
        </p:nvSpPr>
        <p:spPr>
          <a:xfrm>
            <a:off x="2220686" y="159681"/>
            <a:ext cx="1272665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de-AT" sz="3200" b="0" i="0" u="none" strike="noStrike" cap="none">
                <a:solidFill>
                  <a:schemeClr val="dk1"/>
                </a:solidFill>
                <a:latin typeface="Calibri"/>
                <a:ea typeface="Calibri"/>
                <a:cs typeface="Calibri"/>
                <a:sym typeface="Calibri"/>
              </a:rPr>
              <a:t>EOSC: Austria Takes Initiative Conference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49" name="Google Shape;249;p3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pic>
        <p:nvPicPr>
          <p:cNvPr id="250" name="Google Shape;250;p33"/>
          <p:cNvPicPr preferRelativeResize="0"/>
          <p:nvPr/>
        </p:nvPicPr>
        <p:blipFill rotWithShape="1">
          <a:blip r:embed="rId3">
            <a:alphaModFix/>
          </a:blip>
          <a:srcRect/>
          <a:stretch/>
        </p:blipFill>
        <p:spPr>
          <a:xfrm>
            <a:off x="2208492" y="682732"/>
            <a:ext cx="7793378" cy="5611232"/>
          </a:xfrm>
          <a:prstGeom prst="rect">
            <a:avLst/>
          </a:prstGeom>
          <a:noFill/>
          <a:ln>
            <a:noFill/>
          </a:ln>
        </p:spPr>
      </p:pic>
      <p:sp>
        <p:nvSpPr>
          <p:cNvPr id="251" name="Google Shape;251;p33"/>
          <p:cNvSpPr txBox="1"/>
          <p:nvPr/>
        </p:nvSpPr>
        <p:spPr>
          <a:xfrm>
            <a:off x="2702778" y="6046123"/>
            <a:ext cx="5758057" cy="501639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endParaRPr sz="1600" b="0" i="0" u="none" strike="noStrike" cap="none">
              <a:solidFill>
                <a:srgbClr val="0070C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de-AT" sz="1600" b="0" i="0" u="sng" strike="noStrike" cap="none">
                <a:solidFill>
                  <a:schemeClr val="hlink"/>
                </a:solidFill>
                <a:latin typeface="Calibri"/>
                <a:ea typeface="Calibri"/>
                <a:cs typeface="Calibri"/>
                <a:sym typeface="Calibri"/>
                <a:hlinkClick r:id="rId4"/>
              </a:rPr>
              <a:t>https://eosc18-ati.univie.ac.at/home/</a:t>
            </a: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623392" y="746516"/>
            <a:ext cx="11568608"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3959"/>
              <a:buFont typeface="Calibri"/>
              <a:buNone/>
            </a:pPr>
            <a:r>
              <a:rPr lang="de-AT" sz="3959" b="1" i="0" u="none" strike="noStrike" cap="none">
                <a:solidFill>
                  <a:srgbClr val="3F3F3F"/>
                </a:solidFill>
                <a:latin typeface="Calibri"/>
                <a:ea typeface="Calibri"/>
                <a:cs typeface="Calibri"/>
                <a:sym typeface="Calibri"/>
              </a:rPr>
              <a:t>Knowledge about your data</a:t>
            </a:r>
            <a:br>
              <a:rPr lang="de-AT" sz="3959" b="1" i="0" u="none" strike="noStrike" cap="none">
                <a:solidFill>
                  <a:srgbClr val="3F3F3F"/>
                </a:solidFill>
                <a:latin typeface="Calibri"/>
                <a:ea typeface="Calibri"/>
                <a:cs typeface="Calibri"/>
                <a:sym typeface="Calibri"/>
              </a:rPr>
            </a:br>
            <a:r>
              <a:rPr lang="de-AT" sz="3959" b="1" i="0" u="none" strike="noStrike" cap="none">
                <a:solidFill>
                  <a:srgbClr val="3F3F3F"/>
                </a:solidFill>
                <a:latin typeface="Calibri"/>
                <a:ea typeface="Calibri"/>
                <a:cs typeface="Calibri"/>
                <a:sym typeface="Calibri"/>
              </a:rPr>
              <a:t>The „e-Infrastructures Austria Experience“</a:t>
            </a:r>
            <a:br>
              <a:rPr lang="de-AT" sz="3959" b="1" i="0" u="none" strike="noStrike" cap="none">
                <a:solidFill>
                  <a:srgbClr val="3F3F3F"/>
                </a:solidFill>
                <a:latin typeface="Calibri"/>
                <a:ea typeface="Calibri"/>
                <a:cs typeface="Calibri"/>
                <a:sym typeface="Calibri"/>
              </a:rPr>
            </a:br>
            <a:r>
              <a:rPr lang="de-AT" sz="3959" b="1" i="0" u="none" strike="noStrike" cap="none">
                <a:solidFill>
                  <a:srgbClr val="3F3F3F"/>
                </a:solidFill>
                <a:latin typeface="Calibri"/>
                <a:ea typeface="Calibri"/>
                <a:cs typeface="Calibri"/>
                <a:sym typeface="Calibri"/>
              </a:rPr>
              <a:t>Austrian National Research Data Survey/2016</a:t>
            </a:r>
            <a:br>
              <a:rPr lang="de-AT" sz="3959" b="1" i="0" u="none" strike="noStrike" cap="none">
                <a:solidFill>
                  <a:srgbClr val="3F3F3F"/>
                </a:solidFill>
                <a:latin typeface="Calibri"/>
                <a:ea typeface="Calibri"/>
                <a:cs typeface="Calibri"/>
                <a:sym typeface="Calibri"/>
              </a:rPr>
            </a:br>
            <a:endParaRPr sz="3959" b="0" i="0" u="none" strike="noStrike" cap="none">
              <a:solidFill>
                <a:srgbClr val="3F3F3F"/>
              </a:solidFill>
              <a:latin typeface="Calibri"/>
              <a:ea typeface="Calibri"/>
              <a:cs typeface="Calibri"/>
              <a:sym typeface="Calibri"/>
            </a:endParaRPr>
          </a:p>
        </p:txBody>
      </p:sp>
      <p:pic>
        <p:nvPicPr>
          <p:cNvPr id="94" name="Google Shape;94;p16"/>
          <p:cNvPicPr preferRelativeResize="0">
            <a:picLocks noGrp="1"/>
          </p:cNvPicPr>
          <p:nvPr>
            <p:ph type="body" idx="1"/>
          </p:nvPr>
        </p:nvPicPr>
        <p:blipFill rotWithShape="1">
          <a:blip r:embed="rId3">
            <a:alphaModFix/>
          </a:blip>
          <a:srcRect/>
          <a:stretch/>
        </p:blipFill>
        <p:spPr>
          <a:xfrm>
            <a:off x="4781863" y="1571157"/>
            <a:ext cx="7156747" cy="3809482"/>
          </a:xfrm>
          <a:prstGeom prst="rect">
            <a:avLst/>
          </a:prstGeom>
          <a:noFill/>
          <a:ln>
            <a:noFill/>
          </a:ln>
        </p:spPr>
      </p:pic>
      <p:sp>
        <p:nvSpPr>
          <p:cNvPr id="95" name="Google Shape;95;p16"/>
          <p:cNvSpPr txBox="1">
            <a:spLocks noGrp="1"/>
          </p:cNvSpPr>
          <p:nvPr>
            <p:ph type="sldNum" idx="12"/>
          </p:nvPr>
        </p:nvSpPr>
        <p:spPr>
          <a:xfrm>
            <a:off x="0" y="11663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96" name="Google Shape;96;p16"/>
          <p:cNvPicPr preferRelativeResize="0"/>
          <p:nvPr/>
        </p:nvPicPr>
        <p:blipFill rotWithShape="1">
          <a:blip r:embed="rId4">
            <a:alphaModFix/>
          </a:blip>
          <a:srcRect/>
          <a:stretch/>
        </p:blipFill>
        <p:spPr>
          <a:xfrm>
            <a:off x="9463596" y="5805264"/>
            <a:ext cx="2585066" cy="532168"/>
          </a:xfrm>
          <a:prstGeom prst="rect">
            <a:avLst/>
          </a:prstGeom>
          <a:noFill/>
          <a:ln>
            <a:noFill/>
          </a:ln>
        </p:spPr>
      </p:pic>
      <p:sp>
        <p:nvSpPr>
          <p:cNvPr id="97" name="Google Shape;97;p16"/>
          <p:cNvSpPr txBox="1"/>
          <p:nvPr/>
        </p:nvSpPr>
        <p:spPr>
          <a:xfrm>
            <a:off x="577122" y="1854814"/>
            <a:ext cx="5104149" cy="44560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Researchers of all 21 public universities and three extra-university research institutions in Austria</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From post doc level upwards</a:t>
            </a:r>
            <a:endParaRPr sz="2800" b="0" i="0" u="none" strike="noStrike" cap="none">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According to knowledge management report:      36.000 researchers</a:t>
            </a:r>
            <a:endParaRPr sz="2800" b="0" i="0" u="none" strike="noStrike" cap="none">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rgbClr val="0070C0"/>
              </a:buClr>
              <a:buSzPts val="2800"/>
              <a:buFont typeface="Arial"/>
              <a:buChar char="•"/>
            </a:pPr>
            <a:r>
              <a:rPr lang="de-AT" sz="2800" b="0" i="0" u="none" strike="noStrike" cap="none">
                <a:solidFill>
                  <a:srgbClr val="0070C0"/>
                </a:solidFill>
                <a:latin typeface="Calibri"/>
                <a:ea typeface="Calibri"/>
                <a:cs typeface="Calibri"/>
                <a:sym typeface="Calibri"/>
              </a:rPr>
              <a:t>Response rate: 9% nationwide</a:t>
            </a:r>
            <a:endParaRPr sz="2800" b="0" i="0" u="none" strike="noStrike" cap="none">
              <a:solidFill>
                <a:srgbClr val="0070C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p:nvPr/>
        </p:nvSpPr>
        <p:spPr>
          <a:xfrm>
            <a:off x="1219201" y="-107156"/>
            <a:ext cx="9725025" cy="709910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57" name="Google Shape;257;p34" descr="\\UB-DOM\U_Dom\Users S-Z\sanchez\Desktop\Screenshots Policy\Policy Cover.png"/>
          <p:cNvPicPr preferRelativeResize="0"/>
          <p:nvPr/>
        </p:nvPicPr>
        <p:blipFill rotWithShape="1">
          <a:blip r:embed="rId3">
            <a:alphaModFix/>
          </a:blip>
          <a:srcRect/>
          <a:stretch/>
        </p:blipFill>
        <p:spPr>
          <a:xfrm>
            <a:off x="3408363" y="-107156"/>
            <a:ext cx="5346700" cy="7099102"/>
          </a:xfrm>
          <a:prstGeom prst="rect">
            <a:avLst/>
          </a:prstGeom>
          <a:noFill/>
          <a:ln>
            <a:noFill/>
          </a:ln>
        </p:spPr>
      </p:pic>
      <p:pic>
        <p:nvPicPr>
          <p:cNvPr id="258" name="Google Shape;258;p34" descr="http://mirrors.creativecommons.org/presskit/buttons/88x31/png/by.png"/>
          <p:cNvPicPr preferRelativeResize="0"/>
          <p:nvPr/>
        </p:nvPicPr>
        <p:blipFill rotWithShape="1">
          <a:blip r:embed="rId4">
            <a:alphaModFix/>
          </a:blip>
          <a:srcRect/>
          <a:stretch/>
        </p:blipFill>
        <p:spPr>
          <a:xfrm>
            <a:off x="9249682" y="6690428"/>
            <a:ext cx="744537" cy="258762"/>
          </a:xfrm>
          <a:prstGeom prst="rect">
            <a:avLst/>
          </a:prstGeom>
          <a:noFill/>
          <a:ln>
            <a:noFill/>
          </a:ln>
        </p:spPr>
      </p:pic>
      <p:sp>
        <p:nvSpPr>
          <p:cNvPr id="259" name="Google Shape;259;p34"/>
          <p:cNvSpPr txBox="1"/>
          <p:nvPr/>
        </p:nvSpPr>
        <p:spPr>
          <a:xfrm>
            <a:off x="3029857" y="6652328"/>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dirty="0">
                <a:solidFill>
                  <a:schemeClr val="dk1"/>
                </a:solidFill>
                <a:latin typeface="Arial"/>
                <a:ea typeface="Arial"/>
                <a:cs typeface="Arial"/>
                <a:sym typeface="Arial"/>
              </a:rPr>
              <a:t>This </a:t>
            </a:r>
            <a:r>
              <a:rPr lang="de-AT" sz="700" b="0" i="0" u="none" strike="noStrike" cap="none" dirty="0" err="1">
                <a:solidFill>
                  <a:schemeClr val="dk1"/>
                </a:solidFill>
                <a:latin typeface="Arial"/>
                <a:ea typeface="Arial"/>
                <a:cs typeface="Arial"/>
                <a:sym typeface="Arial"/>
              </a:rPr>
              <a:t>project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has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received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funding</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from</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the</a:t>
            </a:r>
            <a:r>
              <a:rPr lang="de-AT" sz="700" b="0" i="0" u="none" strike="noStrike" cap="none" dirty="0">
                <a:solidFill>
                  <a:schemeClr val="dk1"/>
                </a:solidFill>
                <a:latin typeface="Arial"/>
                <a:ea typeface="Arial"/>
                <a:cs typeface="Arial"/>
                <a:sym typeface="Arial"/>
              </a:rPr>
              <a:t> European </a:t>
            </a:r>
            <a:r>
              <a:rPr lang="de-AT" sz="700" b="0" i="0" u="none" strike="noStrike" cap="none" dirty="0" err="1">
                <a:solidFill>
                  <a:schemeClr val="dk1"/>
                </a:solidFill>
                <a:latin typeface="Arial"/>
                <a:ea typeface="Arial"/>
                <a:cs typeface="Arial"/>
                <a:sym typeface="Arial"/>
              </a:rPr>
              <a:t>Union’s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Horizon</a:t>
            </a:r>
            <a:r>
              <a:rPr lang="de-AT" sz="700" b="0" i="0" u="none" strike="noStrike" cap="none" dirty="0">
                <a:solidFill>
                  <a:schemeClr val="dk1"/>
                </a:solidFill>
                <a:latin typeface="Arial"/>
                <a:ea typeface="Arial"/>
                <a:cs typeface="Arial"/>
                <a:sym typeface="Arial"/>
              </a:rPr>
              <a:t> 2020 </a:t>
            </a:r>
            <a:r>
              <a:rPr lang="de-AT" sz="700" b="0" i="0" u="none" strike="noStrike" cap="none" dirty="0" err="1">
                <a:solidFill>
                  <a:schemeClr val="dk1"/>
                </a:solidFill>
                <a:latin typeface="Arial"/>
                <a:ea typeface="Arial"/>
                <a:cs typeface="Arial"/>
                <a:sym typeface="Arial"/>
              </a:rPr>
              <a:t>research</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and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innovation</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programme</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under</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grant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agreement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No</a:t>
            </a:r>
            <a:r>
              <a:rPr lang="de-AT" sz="700" b="0" i="0" u="none" strike="noStrike" cap="none" dirty="0">
                <a:solidFill>
                  <a:schemeClr val="dk1"/>
                </a:solidFill>
                <a:latin typeface="Arial"/>
                <a:ea typeface="Arial"/>
                <a:cs typeface="Arial"/>
                <a:sym typeface="Arial"/>
              </a:rPr>
              <a:t> 654139.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60" name="Google Shape;260;p34"/>
          <p:cNvPicPr preferRelativeResize="0"/>
          <p:nvPr/>
        </p:nvPicPr>
        <p:blipFill rotWithShape="1">
          <a:blip r:embed="rId5">
            <a:alphaModFix/>
          </a:blip>
          <a:srcRect/>
          <a:stretch/>
        </p:blipFill>
        <p:spPr>
          <a:xfrm>
            <a:off x="2450419" y="6674553"/>
            <a:ext cx="323850" cy="215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1610855" y="905084"/>
            <a:ext cx="6685420"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de-AT" sz="4000" b="0" i="0" u="none" strike="noStrike" cap="none">
                <a:solidFill>
                  <a:schemeClr val="dk1"/>
                </a:solidFill>
                <a:latin typeface="Calibri"/>
                <a:ea typeface="Calibri"/>
                <a:cs typeface="Calibri"/>
                <a:sym typeface="Calibri"/>
              </a:rPr>
              <a:t>Published in LEARN Toolkit</a:t>
            </a:r>
            <a:endParaRPr sz="4000" b="0" i="0" u="none" strike="noStrike" cap="none">
              <a:solidFill>
                <a:schemeClr val="dk1"/>
              </a:solidFill>
              <a:latin typeface="Calibri"/>
              <a:ea typeface="Calibri"/>
              <a:cs typeface="Calibri"/>
              <a:sym typeface="Calibri"/>
            </a:endParaRPr>
          </a:p>
        </p:txBody>
      </p:sp>
      <p:sp>
        <p:nvSpPr>
          <p:cNvPr id="266" name="Google Shape;266;p35"/>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a:stretch/>
        </p:blipFill>
        <p:spPr>
          <a:xfrm>
            <a:off x="8353425" y="205383"/>
            <a:ext cx="1963738" cy="589359"/>
          </a:xfrm>
          <a:prstGeom prst="rect">
            <a:avLst/>
          </a:prstGeom>
          <a:noFill/>
          <a:ln>
            <a:noFill/>
          </a:ln>
        </p:spPr>
      </p:pic>
      <p:sp>
        <p:nvSpPr>
          <p:cNvPr id="268" name="Google Shape;268;p35"/>
          <p:cNvSpPr txBox="1"/>
          <p:nvPr/>
        </p:nvSpPr>
        <p:spPr>
          <a:xfrm>
            <a:off x="6500456" y="1689095"/>
            <a:ext cx="486003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AT" sz="1600" b="0" i="0" u="sng" strike="noStrike" cap="none">
                <a:solidFill>
                  <a:schemeClr val="hlink"/>
                </a:solidFill>
                <a:latin typeface="Arial"/>
                <a:ea typeface="Arial"/>
                <a:cs typeface="Arial"/>
                <a:sym typeface="Arial"/>
                <a:hlinkClick r:id="rId4"/>
              </a:rPr>
              <a:t>http://learn-rdm.eu/wp-content/uploads/RDMToolkit.pdf?pdf=RDMToolkit</a:t>
            </a:r>
            <a:r>
              <a:rPr lang="de-AT" sz="1600" b="0" i="0" u="none" strike="noStrike" cap="none">
                <a:solidFill>
                  <a:srgbClr val="9A181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69" name="Google Shape;269;p35"/>
          <p:cNvPicPr preferRelativeResize="0"/>
          <p:nvPr/>
        </p:nvPicPr>
        <p:blipFill rotWithShape="1">
          <a:blip r:embed="rId5">
            <a:alphaModFix/>
          </a:blip>
          <a:srcRect/>
          <a:stretch/>
        </p:blipFill>
        <p:spPr>
          <a:xfrm rot="917182">
            <a:off x="6337667" y="2504128"/>
            <a:ext cx="2773363" cy="3634383"/>
          </a:xfrm>
          <a:prstGeom prst="rect">
            <a:avLst/>
          </a:prstGeom>
          <a:noFill/>
          <a:ln>
            <a:noFill/>
          </a:ln>
        </p:spPr>
      </p:pic>
      <p:pic>
        <p:nvPicPr>
          <p:cNvPr id="270" name="Google Shape;270;p35"/>
          <p:cNvPicPr preferRelativeResize="0"/>
          <p:nvPr/>
        </p:nvPicPr>
        <p:blipFill rotWithShape="1">
          <a:blip r:embed="rId6">
            <a:alphaModFix/>
          </a:blip>
          <a:srcRect/>
          <a:stretch/>
        </p:blipFill>
        <p:spPr>
          <a:xfrm rot="507214">
            <a:off x="4560890" y="2257723"/>
            <a:ext cx="2682875" cy="3577828"/>
          </a:xfrm>
          <a:prstGeom prst="rect">
            <a:avLst/>
          </a:prstGeom>
          <a:noFill/>
          <a:ln>
            <a:noFill/>
          </a:ln>
        </p:spPr>
      </p:pic>
      <p:pic>
        <p:nvPicPr>
          <p:cNvPr id="271" name="Google Shape;271;p35"/>
          <p:cNvPicPr preferRelativeResize="0"/>
          <p:nvPr/>
        </p:nvPicPr>
        <p:blipFill rotWithShape="1">
          <a:blip r:embed="rId7">
            <a:alphaModFix/>
          </a:blip>
          <a:srcRect/>
          <a:stretch/>
        </p:blipFill>
        <p:spPr>
          <a:xfrm rot="153052">
            <a:off x="3327400" y="1951139"/>
            <a:ext cx="2700338" cy="3555503"/>
          </a:xfrm>
          <a:prstGeom prst="rect">
            <a:avLst/>
          </a:prstGeom>
          <a:noFill/>
          <a:ln>
            <a:noFill/>
          </a:ln>
        </p:spPr>
      </p:pic>
      <p:pic>
        <p:nvPicPr>
          <p:cNvPr id="272" name="Google Shape;272;p35"/>
          <p:cNvPicPr preferRelativeResize="0"/>
          <p:nvPr/>
        </p:nvPicPr>
        <p:blipFill rotWithShape="1">
          <a:blip r:embed="rId8">
            <a:alphaModFix/>
          </a:blip>
          <a:srcRect/>
          <a:stretch/>
        </p:blipFill>
        <p:spPr>
          <a:xfrm>
            <a:off x="2051050" y="2912569"/>
            <a:ext cx="2908300" cy="3658195"/>
          </a:xfrm>
          <a:prstGeom prst="rect">
            <a:avLst/>
          </a:prstGeom>
          <a:noFill/>
          <a:ln>
            <a:noFill/>
          </a:ln>
        </p:spPr>
      </p:pic>
      <p:sp>
        <p:nvSpPr>
          <p:cNvPr id="273" name="Google Shape;273;p35"/>
          <p:cNvSpPr/>
          <p:nvPr/>
        </p:nvSpPr>
        <p:spPr>
          <a:xfrm>
            <a:off x="5682763" y="5877272"/>
            <a:ext cx="309995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AT" sz="1800" b="0" i="0" u="sng" strike="noStrike" cap="none">
                <a:solidFill>
                  <a:schemeClr val="hlink"/>
                </a:solidFill>
                <a:latin typeface="Calibri"/>
                <a:ea typeface="Calibri"/>
                <a:cs typeface="Calibri"/>
                <a:sym typeface="Calibri"/>
                <a:hlinkClick r:id="rId9"/>
              </a:rPr>
              <a:t>http://learn-rdm.eu/en/about/</a:t>
            </a:r>
            <a:endParaRPr sz="1800" b="0" i="0" u="none" strike="noStrike" cap="none">
              <a:solidFill>
                <a:srgbClr val="009FDF"/>
              </a:solidFill>
              <a:latin typeface="Calibri"/>
              <a:ea typeface="Calibri"/>
              <a:cs typeface="Calibri"/>
              <a:sym typeface="Calibri"/>
            </a:endParaRPr>
          </a:p>
        </p:txBody>
      </p:sp>
      <p:pic>
        <p:nvPicPr>
          <p:cNvPr id="11" name="Google Shape;258;p34" descr="http://mirrors.creativecommons.org/presskit/buttons/88x31/png/by.png"/>
          <p:cNvPicPr preferRelativeResize="0"/>
          <p:nvPr/>
        </p:nvPicPr>
        <p:blipFill rotWithShape="1">
          <a:blip r:embed="rId10">
            <a:alphaModFix/>
          </a:blip>
          <a:srcRect/>
          <a:stretch/>
        </p:blipFill>
        <p:spPr>
          <a:xfrm>
            <a:off x="9249682" y="6493198"/>
            <a:ext cx="744537" cy="258762"/>
          </a:xfrm>
          <a:prstGeom prst="rect">
            <a:avLst/>
          </a:prstGeom>
          <a:noFill/>
          <a:ln>
            <a:noFill/>
          </a:ln>
        </p:spPr>
      </p:pic>
      <p:pic>
        <p:nvPicPr>
          <p:cNvPr id="12" name="Google Shape;260;p34"/>
          <p:cNvPicPr preferRelativeResize="0"/>
          <p:nvPr/>
        </p:nvPicPr>
        <p:blipFill rotWithShape="1">
          <a:blip r:embed="rId11">
            <a:alphaModFix/>
          </a:blip>
          <a:srcRect/>
          <a:stretch/>
        </p:blipFill>
        <p:spPr>
          <a:xfrm>
            <a:off x="2450419" y="6477323"/>
            <a:ext cx="323850" cy="215900"/>
          </a:xfrm>
          <a:prstGeom prst="rect">
            <a:avLst/>
          </a:prstGeom>
          <a:noFill/>
          <a:ln>
            <a:noFill/>
          </a:ln>
        </p:spPr>
      </p:pic>
      <p:sp>
        <p:nvSpPr>
          <p:cNvPr id="13" name="Google Shape;259;p34"/>
          <p:cNvSpPr txBox="1"/>
          <p:nvPr/>
        </p:nvSpPr>
        <p:spPr>
          <a:xfrm>
            <a:off x="3029857" y="6499923"/>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dirty="0">
                <a:solidFill>
                  <a:schemeClr val="dk1"/>
                </a:solidFill>
                <a:latin typeface="Arial"/>
                <a:ea typeface="Arial"/>
                <a:cs typeface="Arial"/>
                <a:sym typeface="Arial"/>
              </a:rPr>
              <a:t>This </a:t>
            </a:r>
            <a:r>
              <a:rPr lang="de-AT" sz="700" b="0" i="0" u="none" strike="noStrike" cap="none" dirty="0" err="1">
                <a:solidFill>
                  <a:schemeClr val="dk1"/>
                </a:solidFill>
                <a:latin typeface="Arial"/>
                <a:ea typeface="Arial"/>
                <a:cs typeface="Arial"/>
                <a:sym typeface="Arial"/>
              </a:rPr>
              <a:t>project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has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received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funding</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from</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the</a:t>
            </a:r>
            <a:r>
              <a:rPr lang="de-AT" sz="700" b="0" i="0" u="none" strike="noStrike" cap="none" dirty="0">
                <a:solidFill>
                  <a:schemeClr val="dk1"/>
                </a:solidFill>
                <a:latin typeface="Arial"/>
                <a:ea typeface="Arial"/>
                <a:cs typeface="Arial"/>
                <a:sym typeface="Arial"/>
              </a:rPr>
              <a:t> European </a:t>
            </a:r>
            <a:r>
              <a:rPr lang="de-AT" sz="700" b="0" i="0" u="none" strike="noStrike" cap="none" dirty="0" err="1">
                <a:solidFill>
                  <a:schemeClr val="dk1"/>
                </a:solidFill>
                <a:latin typeface="Arial"/>
                <a:ea typeface="Arial"/>
                <a:cs typeface="Arial"/>
                <a:sym typeface="Arial"/>
              </a:rPr>
              <a:t>Union’s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Horizon</a:t>
            </a:r>
            <a:r>
              <a:rPr lang="de-AT" sz="700" b="0" i="0" u="none" strike="noStrike" cap="none" dirty="0">
                <a:solidFill>
                  <a:schemeClr val="dk1"/>
                </a:solidFill>
                <a:latin typeface="Arial"/>
                <a:ea typeface="Arial"/>
                <a:cs typeface="Arial"/>
                <a:sym typeface="Arial"/>
              </a:rPr>
              <a:t> 2020 </a:t>
            </a:r>
            <a:r>
              <a:rPr lang="de-AT" sz="700" b="0" i="0" u="none" strike="noStrike" cap="none" dirty="0" err="1">
                <a:solidFill>
                  <a:schemeClr val="dk1"/>
                </a:solidFill>
                <a:latin typeface="Arial"/>
                <a:ea typeface="Arial"/>
                <a:cs typeface="Arial"/>
                <a:sym typeface="Arial"/>
              </a:rPr>
              <a:t>research</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and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innovation</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programme</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under</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grant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agreement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No</a:t>
            </a:r>
            <a:r>
              <a:rPr lang="de-AT" sz="700" b="0" i="0" u="none" strike="noStrike" cap="none" dirty="0">
                <a:solidFill>
                  <a:schemeClr val="dk1"/>
                </a:solidFill>
                <a:latin typeface="Arial"/>
                <a:ea typeface="Arial"/>
                <a:cs typeface="Arial"/>
                <a:sym typeface="Arial"/>
              </a:rPr>
              <a:t> 654139.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1631505" y="864692"/>
            <a:ext cx="8891590"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de-AT" sz="3600" b="0" i="0" u="none" strike="noStrike" cap="none">
                <a:solidFill>
                  <a:schemeClr val="dk1"/>
                </a:solidFill>
                <a:latin typeface="Calibri"/>
                <a:ea typeface="Calibri"/>
                <a:cs typeface="Calibri"/>
                <a:sym typeface="Calibri"/>
              </a:rPr>
              <a:t>Austria Country Report /Status quo in Austria</a:t>
            </a:r>
            <a:endParaRPr sz="3600" b="0" i="0" u="none" strike="noStrike" cap="none">
              <a:solidFill>
                <a:schemeClr val="dk1"/>
              </a:solidFill>
              <a:latin typeface="Calibri"/>
              <a:ea typeface="Calibri"/>
              <a:cs typeface="Calibri"/>
              <a:sym typeface="Calibri"/>
            </a:endParaRPr>
          </a:p>
        </p:txBody>
      </p:sp>
      <p:sp>
        <p:nvSpPr>
          <p:cNvPr id="279" name="Google Shape;279;p36"/>
          <p:cNvSpPr txBox="1">
            <a:spLocks noGrp="1"/>
          </p:cNvSpPr>
          <p:nvPr>
            <p:ph type="body" idx="1"/>
          </p:nvPr>
        </p:nvSpPr>
        <p:spPr>
          <a:xfrm>
            <a:off x="5271247" y="1997670"/>
            <a:ext cx="6194612" cy="426822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90"/>
              <a:buFont typeface="Arial"/>
              <a:buNone/>
            </a:pPr>
            <a:r>
              <a:rPr lang="de-AT" sz="2590" b="0" i="0" u="none" strike="noStrike" cap="none" dirty="0" err="1">
                <a:solidFill>
                  <a:srgbClr val="0070C0"/>
                </a:solidFill>
                <a:latin typeface="Arial"/>
                <a:ea typeface="Arial"/>
                <a:cs typeface="Arial"/>
                <a:sym typeface="Arial"/>
              </a:rPr>
              <a:t>Since</a:t>
            </a:r>
            <a:r>
              <a:rPr lang="de-AT" sz="2590" b="0" i="0" u="none" strike="noStrike" cap="none" dirty="0">
                <a:solidFill>
                  <a:srgbClr val="0070C0"/>
                </a:solidFill>
                <a:latin typeface="Arial"/>
                <a:ea typeface="Arial"/>
                <a:cs typeface="Arial"/>
                <a:sym typeface="Arial"/>
              </a:rPr>
              <a:t> March 2017:</a:t>
            </a:r>
            <a:endParaRPr sz="2800" b="0" i="0" u="none" strike="noStrike" cap="none" dirty="0">
              <a:solidFill>
                <a:srgbClr val="0070C0"/>
              </a:solidFill>
              <a:sym typeface="Calibri"/>
            </a:endParaRPr>
          </a:p>
          <a:p>
            <a:pPr marL="0" marR="0" lvl="0" indent="0"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dirty="0">
                <a:solidFill>
                  <a:srgbClr val="C00000"/>
                </a:solidFill>
                <a:latin typeface="Arial"/>
                <a:ea typeface="Arial"/>
                <a:cs typeface="Arial"/>
                <a:sym typeface="Arial"/>
              </a:rPr>
              <a:t>3</a:t>
            </a:r>
            <a:r>
              <a:rPr lang="de-AT" sz="2590" b="0" i="0" u="none" strike="noStrike" cap="none" dirty="0">
                <a:solidFill>
                  <a:schemeClr val="accent6"/>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Universities</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published</a:t>
            </a:r>
            <a:r>
              <a:rPr lang="de-AT" sz="2590" b="0" i="0" u="none" strike="noStrike" cap="none" dirty="0">
                <a:solidFill>
                  <a:srgbClr val="0070C0"/>
                </a:solidFill>
                <a:latin typeface="Arial"/>
                <a:ea typeface="Arial"/>
                <a:cs typeface="Arial"/>
                <a:sym typeface="Arial"/>
              </a:rPr>
              <a:t> a RDM-</a:t>
            </a:r>
            <a:r>
              <a:rPr lang="de-AT" sz="2590" b="0" i="0" u="none" strike="noStrike" cap="none" dirty="0" err="1">
                <a:solidFill>
                  <a:srgbClr val="0070C0"/>
                </a:solidFill>
                <a:latin typeface="Arial"/>
                <a:ea typeface="Arial"/>
                <a:cs typeface="Arial"/>
                <a:sym typeface="Arial"/>
              </a:rPr>
              <a:t>policy</a:t>
            </a:r>
            <a:endParaRPr sz="2800" b="0" i="0" u="none" strike="noStrike" cap="none" dirty="0">
              <a:solidFill>
                <a:srgbClr val="0070C0"/>
              </a:solidFill>
              <a:sym typeface="Calibri"/>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dirty="0">
                <a:solidFill>
                  <a:srgbClr val="C00000"/>
                </a:solidFill>
                <a:latin typeface="Arial"/>
                <a:ea typeface="Arial"/>
                <a:cs typeface="Arial"/>
                <a:sym typeface="Arial"/>
              </a:rPr>
              <a:t>9</a:t>
            </a:r>
            <a:r>
              <a:rPr lang="de-AT" sz="2590" b="0" i="0" u="none" strike="noStrike" cap="none" dirty="0">
                <a:solidFill>
                  <a:schemeClr val="dk1"/>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Universities</a:t>
            </a:r>
            <a:r>
              <a:rPr lang="de-AT" sz="2590" b="0" i="0" u="none" strike="noStrike" cap="none" dirty="0">
                <a:solidFill>
                  <a:srgbClr val="0070C0"/>
                </a:solidFill>
                <a:latin typeface="Arial"/>
                <a:ea typeface="Arial"/>
                <a:cs typeface="Arial"/>
                <a:sym typeface="Arial"/>
              </a:rPr>
              <a:t>: in </a:t>
            </a:r>
            <a:r>
              <a:rPr lang="de-AT" sz="2590" b="0" i="0" u="none" strike="noStrike" cap="none" dirty="0" err="1">
                <a:solidFill>
                  <a:srgbClr val="0070C0"/>
                </a:solidFill>
                <a:latin typeface="Arial"/>
                <a:ea typeface="Arial"/>
                <a:cs typeface="Arial"/>
                <a:sym typeface="Arial"/>
              </a:rPr>
              <a:t>development</a:t>
            </a:r>
            <a:endParaRPr sz="2800" b="0" i="0" u="none" strike="noStrike" cap="none" dirty="0">
              <a:solidFill>
                <a:srgbClr val="0070C0"/>
              </a:solidFill>
              <a:sym typeface="Calibri"/>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dirty="0">
                <a:solidFill>
                  <a:srgbClr val="C00000"/>
                </a:solidFill>
                <a:latin typeface="Arial"/>
                <a:ea typeface="Arial"/>
                <a:cs typeface="Arial"/>
                <a:sym typeface="Arial"/>
              </a:rPr>
              <a:t>23 </a:t>
            </a:r>
            <a:r>
              <a:rPr lang="de-AT" sz="2590" b="0" i="0" u="none" strike="noStrike" cap="none" dirty="0">
                <a:solidFill>
                  <a:srgbClr val="0070C0"/>
                </a:solidFill>
                <a:latin typeface="Arial"/>
                <a:ea typeface="Arial"/>
                <a:cs typeface="Arial"/>
                <a:sym typeface="Arial"/>
              </a:rPr>
              <a:t>Workshops </a:t>
            </a:r>
            <a:r>
              <a:rPr lang="de-AT" sz="2590" b="0" i="0" u="none" strike="noStrike" cap="none" dirty="0" err="1">
                <a:solidFill>
                  <a:srgbClr val="0070C0"/>
                </a:solidFill>
                <a:latin typeface="Arial"/>
                <a:ea typeface="Arial"/>
                <a:cs typeface="Arial"/>
                <a:sym typeface="Arial"/>
              </a:rPr>
              <a:t>for</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decision</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makers</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executives</a:t>
            </a:r>
            <a:r>
              <a:rPr lang="de-AT" sz="2590" b="0" i="0" u="none" strike="noStrike" cap="none" dirty="0">
                <a:solidFill>
                  <a:srgbClr val="0070C0"/>
                </a:solidFill>
                <a:latin typeface="Arial"/>
                <a:ea typeface="Arial"/>
                <a:cs typeface="Arial"/>
                <a:sym typeface="Arial"/>
              </a:rPr>
              <a:t> on </a:t>
            </a:r>
            <a:r>
              <a:rPr lang="de-AT" sz="2590" b="0" i="0" u="none" strike="noStrike" cap="none" dirty="0" err="1">
                <a:solidFill>
                  <a:srgbClr val="0070C0"/>
                </a:solidFill>
                <a:latin typeface="Arial"/>
                <a:ea typeface="Arial"/>
                <a:cs typeface="Arial"/>
                <a:sym typeface="Arial"/>
              </a:rPr>
              <a:t>how</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to</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create</a:t>
            </a:r>
            <a:r>
              <a:rPr lang="de-AT" sz="2590" b="0" i="0" u="none" strike="noStrike" cap="none" dirty="0">
                <a:solidFill>
                  <a:srgbClr val="0070C0"/>
                </a:solidFill>
                <a:latin typeface="Arial"/>
                <a:ea typeface="Arial"/>
                <a:cs typeface="Arial"/>
                <a:sym typeface="Arial"/>
              </a:rPr>
              <a:t> RDM – </a:t>
            </a:r>
            <a:r>
              <a:rPr lang="de-AT" sz="2590" b="0" i="0" u="none" strike="noStrike" cap="none" dirty="0" err="1">
                <a:solidFill>
                  <a:srgbClr val="0070C0"/>
                </a:solidFill>
                <a:latin typeface="Arial"/>
                <a:ea typeface="Arial"/>
                <a:cs typeface="Arial"/>
                <a:sym typeface="Arial"/>
              </a:rPr>
              <a:t>policies</a:t>
            </a:r>
            <a:endParaRPr sz="2800" b="0" i="0" u="none" strike="noStrike" cap="none" dirty="0">
              <a:solidFill>
                <a:srgbClr val="0070C0"/>
              </a:solidFill>
              <a:sym typeface="Calibri"/>
            </a:endParaRPr>
          </a:p>
          <a:p>
            <a:pPr marL="228600" marR="0" lvl="0" indent="-228600" algn="l" rtl="0">
              <a:lnSpc>
                <a:spcPct val="80000"/>
              </a:lnSpc>
              <a:spcBef>
                <a:spcPts val="1000"/>
              </a:spcBef>
              <a:spcAft>
                <a:spcPts val="0"/>
              </a:spcAft>
              <a:buClr>
                <a:schemeClr val="dk1"/>
              </a:buClr>
              <a:buSzPts val="2590"/>
              <a:buFont typeface="Arial"/>
              <a:buChar char="•"/>
            </a:pPr>
            <a:r>
              <a:rPr lang="de-AT" sz="2590" b="0" i="0" u="none" strike="noStrike" cap="none" dirty="0">
                <a:solidFill>
                  <a:srgbClr val="0070C0"/>
                </a:solidFill>
                <a:latin typeface="Arial"/>
                <a:ea typeface="Arial"/>
                <a:cs typeface="Arial"/>
                <a:sym typeface="Arial"/>
              </a:rPr>
              <a:t>Average </a:t>
            </a:r>
            <a:r>
              <a:rPr lang="de-AT" sz="2590" b="0" i="0" u="none" strike="noStrike" cap="none" dirty="0" err="1">
                <a:solidFill>
                  <a:srgbClr val="0070C0"/>
                </a:solidFill>
                <a:latin typeface="Arial"/>
                <a:ea typeface="Arial"/>
                <a:cs typeface="Arial"/>
                <a:sym typeface="Arial"/>
              </a:rPr>
              <a:t>of</a:t>
            </a:r>
            <a:r>
              <a:rPr lang="de-AT" sz="2590" b="0" i="0" u="none" strike="noStrike" cap="none" dirty="0">
                <a:solidFill>
                  <a:srgbClr val="0070C0"/>
                </a:solidFill>
                <a:latin typeface="Arial"/>
                <a:ea typeface="Arial"/>
                <a:cs typeface="Arial"/>
                <a:sym typeface="Arial"/>
              </a:rPr>
              <a:t> 10 </a:t>
            </a:r>
            <a:r>
              <a:rPr lang="de-AT" sz="2590" b="0" i="0" u="none" strike="noStrike" cap="none" dirty="0" err="1">
                <a:solidFill>
                  <a:srgbClr val="0070C0"/>
                </a:solidFill>
                <a:latin typeface="Arial"/>
                <a:ea typeface="Arial"/>
                <a:cs typeface="Arial"/>
                <a:sym typeface="Arial"/>
              </a:rPr>
              <a:t>Persons</a:t>
            </a:r>
            <a:r>
              <a:rPr lang="de-AT" sz="2590" b="0" i="0" u="none" strike="noStrike" cap="none" dirty="0">
                <a:solidFill>
                  <a:srgbClr val="0070C0"/>
                </a:solidFill>
                <a:latin typeface="Arial"/>
                <a:ea typeface="Arial"/>
                <a:cs typeface="Arial"/>
                <a:sym typeface="Arial"/>
              </a:rPr>
              <a:t>/RI /Workshop </a:t>
            </a:r>
            <a:r>
              <a:rPr lang="de-AT" sz="2590" b="0" i="0" u="none" strike="noStrike" cap="none" dirty="0" err="1">
                <a:solidFill>
                  <a:srgbClr val="0070C0"/>
                </a:solidFill>
                <a:latin typeface="Arial"/>
                <a:ea typeface="Arial"/>
                <a:cs typeface="Arial"/>
                <a:sym typeface="Arial"/>
              </a:rPr>
              <a:t>have</a:t>
            </a:r>
            <a:r>
              <a:rPr lang="de-AT" sz="2590" b="0" i="0" u="none" strike="noStrike" cap="none" dirty="0">
                <a:solidFill>
                  <a:srgbClr val="0070C0"/>
                </a:solidFill>
                <a:latin typeface="Arial"/>
                <a:ea typeface="Arial"/>
                <a:cs typeface="Arial"/>
                <a:sym typeface="Arial"/>
              </a:rPr>
              <a:t> </a:t>
            </a:r>
            <a:r>
              <a:rPr lang="de-AT" sz="2590" b="0" i="0" u="none" strike="noStrike" cap="none" dirty="0" err="1">
                <a:solidFill>
                  <a:srgbClr val="0070C0"/>
                </a:solidFill>
                <a:latin typeface="Arial"/>
                <a:ea typeface="Arial"/>
                <a:cs typeface="Arial"/>
                <a:sym typeface="Arial"/>
              </a:rPr>
              <a:t>attended</a:t>
            </a:r>
            <a:endParaRPr sz="2800" b="0" i="0" u="none" strike="noStrike" cap="none" dirty="0">
              <a:solidFill>
                <a:srgbClr val="0070C0"/>
              </a:solidFill>
              <a:sym typeface="Calibri"/>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Arial"/>
              <a:ea typeface="Arial"/>
              <a:cs typeface="Arial"/>
              <a:sym typeface="Arial"/>
            </a:endParaRPr>
          </a:p>
        </p:txBody>
      </p:sp>
      <p:pic>
        <p:nvPicPr>
          <p:cNvPr id="280" name="Google Shape;280;p36"/>
          <p:cNvPicPr preferRelativeResize="0"/>
          <p:nvPr/>
        </p:nvPicPr>
        <p:blipFill rotWithShape="1">
          <a:blip r:embed="rId3">
            <a:alphaModFix/>
          </a:blip>
          <a:srcRect/>
          <a:stretch/>
        </p:blipFill>
        <p:spPr>
          <a:xfrm>
            <a:off x="1816100" y="2043410"/>
            <a:ext cx="2222500" cy="2921496"/>
          </a:xfrm>
          <a:prstGeom prst="rect">
            <a:avLst/>
          </a:prstGeom>
          <a:noFill/>
          <a:ln>
            <a:noFill/>
          </a:ln>
        </p:spPr>
      </p:pic>
      <p:pic>
        <p:nvPicPr>
          <p:cNvPr id="281" name="Google Shape;281;p36"/>
          <p:cNvPicPr preferRelativeResize="0"/>
          <p:nvPr/>
        </p:nvPicPr>
        <p:blipFill rotWithShape="1">
          <a:blip r:embed="rId4">
            <a:alphaModFix/>
          </a:blip>
          <a:srcRect/>
          <a:stretch/>
        </p:blipFill>
        <p:spPr>
          <a:xfrm>
            <a:off x="2567608" y="2924944"/>
            <a:ext cx="2382838" cy="3184922"/>
          </a:xfrm>
          <a:prstGeom prst="rect">
            <a:avLst/>
          </a:prstGeom>
          <a:noFill/>
          <a:ln>
            <a:noFill/>
          </a:ln>
        </p:spPr>
      </p:pic>
      <p:sp>
        <p:nvSpPr>
          <p:cNvPr id="282" name="Google Shape;282;p36"/>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3" name="Google Shape;283;p36"/>
          <p:cNvPicPr preferRelativeResize="0"/>
          <p:nvPr/>
        </p:nvPicPr>
        <p:blipFill rotWithShape="1">
          <a:blip r:embed="rId5">
            <a:alphaModFix/>
          </a:blip>
          <a:srcRect/>
          <a:stretch/>
        </p:blipFill>
        <p:spPr>
          <a:xfrm>
            <a:off x="8353425" y="205383"/>
            <a:ext cx="1963738" cy="589359"/>
          </a:xfrm>
          <a:prstGeom prst="rect">
            <a:avLst/>
          </a:prstGeom>
          <a:noFill/>
          <a:ln>
            <a:noFill/>
          </a:ln>
        </p:spPr>
      </p:pic>
      <p:pic>
        <p:nvPicPr>
          <p:cNvPr id="284" name="Google Shape;284;p36" descr="http://mirrors.creativecommons.org/presskit/buttons/88x31/png/by.png"/>
          <p:cNvPicPr preferRelativeResize="0"/>
          <p:nvPr/>
        </p:nvPicPr>
        <p:blipFill rotWithShape="1">
          <a:blip r:embed="rId6">
            <a:alphaModFix/>
          </a:blip>
          <a:srcRect/>
          <a:stretch/>
        </p:blipFill>
        <p:spPr>
          <a:xfrm>
            <a:off x="9009842" y="6600487"/>
            <a:ext cx="744537" cy="258762"/>
          </a:xfrm>
          <a:prstGeom prst="rect">
            <a:avLst/>
          </a:prstGeom>
          <a:noFill/>
          <a:ln>
            <a:noFill/>
          </a:ln>
        </p:spPr>
      </p:pic>
      <p:sp>
        <p:nvSpPr>
          <p:cNvPr id="285" name="Google Shape;285;p36"/>
          <p:cNvSpPr txBox="1"/>
          <p:nvPr/>
        </p:nvSpPr>
        <p:spPr>
          <a:xfrm>
            <a:off x="2790017" y="6562387"/>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86" name="Google Shape;286;p36"/>
          <p:cNvPicPr preferRelativeResize="0"/>
          <p:nvPr/>
        </p:nvPicPr>
        <p:blipFill rotWithShape="1">
          <a:blip r:embed="rId7">
            <a:alphaModFix/>
          </a:blip>
          <a:srcRect/>
          <a:stretch/>
        </p:blipFill>
        <p:spPr>
          <a:xfrm>
            <a:off x="2210579" y="6584612"/>
            <a:ext cx="323850" cy="21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37"/>
          <p:cNvSpPr/>
          <p:nvPr/>
        </p:nvSpPr>
        <p:spPr>
          <a:xfrm>
            <a:off x="2519364" y="5395020"/>
            <a:ext cx="33337" cy="56555"/>
          </a:xfrm>
          <a:custGeom>
            <a:avLst/>
            <a:gdLst/>
            <a:ahLst/>
            <a:cxnLst/>
            <a:rect l="l" t="t" r="r" b="b"/>
            <a:pathLst>
              <a:path w="73" h="20" extrusionOk="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37"/>
          <p:cNvSpPr/>
          <p:nvPr/>
        </p:nvSpPr>
        <p:spPr>
          <a:xfrm>
            <a:off x="677864" y="1495723"/>
            <a:ext cx="784225" cy="446484"/>
          </a:xfrm>
          <a:custGeom>
            <a:avLst/>
            <a:gdLst/>
            <a:ahLst/>
            <a:cxnLst/>
            <a:rect l="l" t="t" r="r" b="b"/>
            <a:pathLst>
              <a:path w="1808" h="850" extrusionOk="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37"/>
          <p:cNvSpPr/>
          <p:nvPr/>
        </p:nvSpPr>
        <p:spPr>
          <a:xfrm>
            <a:off x="1117601" y="2052458"/>
            <a:ext cx="1381125" cy="769441"/>
          </a:xfrm>
          <a:custGeom>
            <a:avLst/>
            <a:gdLst/>
            <a:ahLst/>
            <a:cxnLst/>
            <a:rect l="l" t="t" r="r" b="b"/>
            <a:pathLst>
              <a:path w="3175" h="1472" extrusionOk="0">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37"/>
          <p:cNvSpPr/>
          <p:nvPr/>
        </p:nvSpPr>
        <p:spPr>
          <a:xfrm>
            <a:off x="1971676" y="3662661"/>
            <a:ext cx="339725" cy="590847"/>
          </a:xfrm>
          <a:custGeom>
            <a:avLst/>
            <a:gdLst/>
            <a:ahLst/>
            <a:cxnLst/>
            <a:rect l="l" t="t" r="r" b="b"/>
            <a:pathLst>
              <a:path w="784" h="1128" extrusionOk="0">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37"/>
          <p:cNvSpPr/>
          <p:nvPr/>
        </p:nvSpPr>
        <p:spPr>
          <a:xfrm>
            <a:off x="2271714" y="4225231"/>
            <a:ext cx="261937" cy="1131094"/>
          </a:xfrm>
          <a:custGeom>
            <a:avLst/>
            <a:gdLst/>
            <a:ahLst/>
            <a:cxnLst/>
            <a:rect l="l" t="t" r="r" b="b"/>
            <a:pathLst>
              <a:path w="598" h="2158" extrusionOk="0">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37"/>
          <p:cNvSpPr/>
          <p:nvPr/>
        </p:nvSpPr>
        <p:spPr>
          <a:xfrm>
            <a:off x="2176464" y="3507880"/>
            <a:ext cx="966787" cy="1204019"/>
          </a:xfrm>
          <a:custGeom>
            <a:avLst/>
            <a:gdLst/>
            <a:ahLst/>
            <a:cxnLst/>
            <a:rect l="l" t="t" r="r" b="b"/>
            <a:pathLst>
              <a:path w="2226" h="2292" extrusionOk="0">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37"/>
          <p:cNvSpPr/>
          <p:nvPr/>
        </p:nvSpPr>
        <p:spPr>
          <a:xfrm>
            <a:off x="4289425" y="2454177"/>
            <a:ext cx="69850" cy="49113"/>
          </a:xfrm>
          <a:custGeom>
            <a:avLst/>
            <a:gdLst/>
            <a:ahLst/>
            <a:cxnLst/>
            <a:rect l="l" t="t" r="r" b="b"/>
            <a:pathLst>
              <a:path w="161" h="93" extrusionOk="0">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37"/>
          <p:cNvSpPr/>
          <p:nvPr/>
        </p:nvSpPr>
        <p:spPr>
          <a:xfrm>
            <a:off x="3787775" y="2329161"/>
            <a:ext cx="82550" cy="160734"/>
          </a:xfrm>
          <a:custGeom>
            <a:avLst/>
            <a:gdLst/>
            <a:ahLst/>
            <a:cxnLst/>
            <a:rect l="l" t="t" r="r" b="b"/>
            <a:pathLst>
              <a:path w="192" h="307" extrusionOk="0">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37"/>
          <p:cNvSpPr/>
          <p:nvPr/>
        </p:nvSpPr>
        <p:spPr>
          <a:xfrm>
            <a:off x="3868738" y="1814216"/>
            <a:ext cx="171450" cy="270867"/>
          </a:xfrm>
          <a:custGeom>
            <a:avLst/>
            <a:gdLst/>
            <a:ahLst/>
            <a:cxnLst/>
            <a:rect l="l" t="t" r="r" b="b"/>
            <a:pathLst>
              <a:path w="398" h="518" extrusionOk="0">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37"/>
          <p:cNvSpPr/>
          <p:nvPr/>
        </p:nvSpPr>
        <p:spPr>
          <a:xfrm>
            <a:off x="4227513" y="2117825"/>
            <a:ext cx="169862" cy="75902"/>
          </a:xfrm>
          <a:custGeom>
            <a:avLst/>
            <a:gdLst/>
            <a:ahLst/>
            <a:cxnLst/>
            <a:rect l="l" t="t" r="r" b="b"/>
            <a:pathLst>
              <a:path w="382" h="148" extrusionOk="0">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37"/>
          <p:cNvSpPr/>
          <p:nvPr/>
        </p:nvSpPr>
        <p:spPr>
          <a:xfrm>
            <a:off x="5719763" y="1967508"/>
            <a:ext cx="1281112" cy="1037333"/>
          </a:xfrm>
          <a:custGeom>
            <a:avLst/>
            <a:gdLst/>
            <a:ahLst/>
            <a:cxnLst/>
            <a:rect l="l" t="t" r="r" b="b"/>
            <a:pathLst>
              <a:path w="2936" h="1983" extrusionOk="0">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37"/>
          <p:cNvSpPr/>
          <p:nvPr/>
        </p:nvSpPr>
        <p:spPr>
          <a:xfrm>
            <a:off x="4411663" y="1507629"/>
            <a:ext cx="220662" cy="273844"/>
          </a:xfrm>
          <a:custGeom>
            <a:avLst/>
            <a:gdLst/>
            <a:ahLst/>
            <a:cxnLst/>
            <a:rect l="l" t="t" r="r" b="b"/>
            <a:pathLst>
              <a:path w="504" h="524" extrusionOk="0">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37"/>
          <p:cNvSpPr/>
          <p:nvPr/>
        </p:nvSpPr>
        <p:spPr>
          <a:xfrm>
            <a:off x="4148138" y="1925836"/>
            <a:ext cx="182562" cy="238125"/>
          </a:xfrm>
          <a:custGeom>
            <a:avLst/>
            <a:gdLst/>
            <a:ahLst/>
            <a:cxnLst/>
            <a:rect l="l" t="t" r="r" b="b"/>
            <a:pathLst>
              <a:path w="438" h="451" extrusionOk="0">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37"/>
          <p:cNvSpPr/>
          <p:nvPr/>
        </p:nvSpPr>
        <p:spPr>
          <a:xfrm>
            <a:off x="4173539" y="2183309"/>
            <a:ext cx="250825" cy="273844"/>
          </a:xfrm>
          <a:custGeom>
            <a:avLst/>
            <a:gdLst/>
            <a:ahLst/>
            <a:cxnLst/>
            <a:rect l="l" t="t" r="r" b="b"/>
            <a:pathLst>
              <a:path w="578" h="524" extrusionOk="0">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37"/>
          <p:cNvSpPr/>
          <p:nvPr/>
        </p:nvSpPr>
        <p:spPr>
          <a:xfrm>
            <a:off x="4191000" y="2351485"/>
            <a:ext cx="33338" cy="81856"/>
          </a:xfrm>
          <a:custGeom>
            <a:avLst/>
            <a:gdLst/>
            <a:ahLst/>
            <a:cxnLst/>
            <a:rect l="l" t="t" r="r" b="b"/>
            <a:pathLst>
              <a:path w="79" h="160" extrusionOk="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9" name="Google Shape;309;p37"/>
          <p:cNvGrpSpPr/>
          <p:nvPr/>
        </p:nvGrpSpPr>
        <p:grpSpPr>
          <a:xfrm>
            <a:off x="6510339" y="3411141"/>
            <a:ext cx="473075" cy="212825"/>
            <a:chOff x="4488" y="2394"/>
            <a:chExt cx="358" cy="124"/>
          </a:xfrm>
        </p:grpSpPr>
        <p:sp>
          <p:nvSpPr>
            <p:cNvPr id="310" name="Google Shape;310;p37"/>
            <p:cNvSpPr/>
            <p:nvPr/>
          </p:nvSpPr>
          <p:spPr>
            <a:xfrm>
              <a:off x="4675" y="2394"/>
              <a:ext cx="171" cy="124"/>
            </a:xfrm>
            <a:custGeom>
              <a:avLst/>
              <a:gdLst/>
              <a:ahLst/>
              <a:cxnLst/>
              <a:rect l="l" t="t" r="r" b="b"/>
              <a:pathLst>
                <a:path w="512" h="408" extrusionOk="0">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37"/>
            <p:cNvSpPr/>
            <p:nvPr/>
          </p:nvSpPr>
          <p:spPr>
            <a:xfrm>
              <a:off x="4488" y="2420"/>
              <a:ext cx="77" cy="89"/>
            </a:xfrm>
            <a:custGeom>
              <a:avLst/>
              <a:gdLst/>
              <a:ahLst/>
              <a:cxnLst/>
              <a:rect l="l" t="t" r="r" b="b"/>
              <a:pathLst>
                <a:path w="232" h="289" extrusionOk="0">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2" name="Google Shape;312;p37"/>
          <p:cNvSpPr/>
          <p:nvPr/>
        </p:nvSpPr>
        <p:spPr>
          <a:xfrm>
            <a:off x="4532313" y="1287364"/>
            <a:ext cx="3065462" cy="1074539"/>
          </a:xfrm>
          <a:custGeom>
            <a:avLst/>
            <a:gdLst/>
            <a:ahLst/>
            <a:cxnLst/>
            <a:rect l="l" t="t" r="r" b="b"/>
            <a:pathLst>
              <a:path w="7049" h="2048" extrusionOk="0">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37"/>
          <p:cNvSpPr/>
          <p:nvPr/>
        </p:nvSpPr>
        <p:spPr>
          <a:xfrm>
            <a:off x="3795714" y="2275583"/>
            <a:ext cx="280987" cy="247055"/>
          </a:xfrm>
          <a:custGeom>
            <a:avLst/>
            <a:gdLst/>
            <a:ahLst/>
            <a:cxnLst/>
            <a:rect l="l" t="t" r="r" b="b"/>
            <a:pathLst>
              <a:path w="647" h="470" extrusionOk="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37"/>
          <p:cNvSpPr/>
          <p:nvPr/>
        </p:nvSpPr>
        <p:spPr>
          <a:xfrm>
            <a:off x="6427788" y="3013771"/>
            <a:ext cx="207962" cy="455414"/>
          </a:xfrm>
          <a:custGeom>
            <a:avLst/>
            <a:gdLst/>
            <a:ahLst/>
            <a:cxnLst/>
            <a:rect l="l" t="t" r="r" b="b"/>
            <a:pathLst>
              <a:path w="479" h="868" extrusionOk="0">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37"/>
          <p:cNvSpPr/>
          <p:nvPr/>
        </p:nvSpPr>
        <p:spPr>
          <a:xfrm>
            <a:off x="2536826" y="5400973"/>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16" name="Google Shape;316;p37" descr="Horizontal dunkel"/>
          <p:cNvCxnSpPr/>
          <p:nvPr/>
        </p:nvCxnSpPr>
        <p:spPr>
          <a:xfrm>
            <a:off x="998539" y="2323208"/>
            <a:ext cx="3175" cy="8930"/>
          </a:xfrm>
          <a:prstGeom prst="straightConnector1">
            <a:avLst/>
          </a:prstGeom>
          <a:noFill/>
          <a:ln w="9525" cap="flat" cmpd="sng">
            <a:solidFill>
              <a:srgbClr val="FFFFFF"/>
            </a:solidFill>
            <a:prstDash val="solid"/>
            <a:round/>
            <a:headEnd type="none" w="med" len="med"/>
            <a:tailEnd type="none" w="med" len="med"/>
          </a:ln>
        </p:spPr>
      </p:cxnSp>
      <p:sp>
        <p:nvSpPr>
          <p:cNvPr id="317" name="Google Shape;317;p37"/>
          <p:cNvSpPr/>
          <p:nvPr/>
        </p:nvSpPr>
        <p:spPr>
          <a:xfrm>
            <a:off x="1001714" y="2318743"/>
            <a:ext cx="3175" cy="56555"/>
          </a:xfrm>
          <a:custGeom>
            <a:avLst/>
            <a:gdLst/>
            <a:ahLst/>
            <a:cxnLst/>
            <a:rect l="l" t="t" r="r" b="b"/>
            <a:pathLst>
              <a:path w="6" h="24" extrusionOk="0">
                <a:moveTo>
                  <a:pt x="0" y="24"/>
                </a:moveTo>
                <a:lnTo>
                  <a:pt x="0" y="19"/>
                </a:lnTo>
                <a:lnTo>
                  <a:pt x="1" y="14"/>
                </a:lnTo>
                <a:lnTo>
                  <a:pt x="3" y="8"/>
                </a:lnTo>
                <a:lnTo>
                  <a:pt x="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37"/>
          <p:cNvSpPr/>
          <p:nvPr/>
        </p:nvSpPr>
        <p:spPr>
          <a:xfrm>
            <a:off x="977901" y="2373809"/>
            <a:ext cx="23813" cy="56555"/>
          </a:xfrm>
          <a:custGeom>
            <a:avLst/>
            <a:gdLst/>
            <a:ahLst/>
            <a:cxnLst/>
            <a:rect l="l" t="t" r="r" b="b"/>
            <a:pathLst>
              <a:path w="47" h="67" extrusionOk="0">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37"/>
          <p:cNvSpPr/>
          <p:nvPr/>
        </p:nvSpPr>
        <p:spPr>
          <a:xfrm>
            <a:off x="2303463" y="2367856"/>
            <a:ext cx="49212" cy="58043"/>
          </a:xfrm>
          <a:custGeom>
            <a:avLst/>
            <a:gdLst/>
            <a:ahLst/>
            <a:cxnLst/>
            <a:rect l="l" t="t" r="r" b="b"/>
            <a:pathLst>
              <a:path w="112" h="36" extrusionOk="0">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37"/>
          <p:cNvSpPr/>
          <p:nvPr/>
        </p:nvSpPr>
        <p:spPr>
          <a:xfrm>
            <a:off x="5041901" y="1925836"/>
            <a:ext cx="874713" cy="452438"/>
          </a:xfrm>
          <a:custGeom>
            <a:avLst/>
            <a:gdLst/>
            <a:ahLst/>
            <a:cxnLst/>
            <a:rect l="l" t="t" r="r" b="b"/>
            <a:pathLst>
              <a:path w="2006" h="863" extrusionOk="0">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37"/>
          <p:cNvSpPr/>
          <p:nvPr/>
        </p:nvSpPr>
        <p:spPr>
          <a:xfrm>
            <a:off x="5272089" y="2229446"/>
            <a:ext cx="409575" cy="248543"/>
          </a:xfrm>
          <a:custGeom>
            <a:avLst/>
            <a:gdLst/>
            <a:ahLst/>
            <a:cxnLst/>
            <a:rect l="l" t="t" r="r" b="b"/>
            <a:pathLst>
              <a:path w="950" h="468" extrusionOk="0">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37"/>
          <p:cNvSpPr/>
          <p:nvPr/>
        </p:nvSpPr>
        <p:spPr>
          <a:xfrm>
            <a:off x="4079876" y="3232547"/>
            <a:ext cx="296863" cy="288727"/>
          </a:xfrm>
          <a:custGeom>
            <a:avLst/>
            <a:gdLst/>
            <a:ahLst/>
            <a:cxnLst/>
            <a:rect l="l" t="t" r="r" b="b"/>
            <a:pathLst>
              <a:path w="671" h="549" extrusionOk="0">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37"/>
          <p:cNvSpPr/>
          <p:nvPr/>
        </p:nvSpPr>
        <p:spPr>
          <a:xfrm>
            <a:off x="4922838" y="3097114"/>
            <a:ext cx="152400" cy="169664"/>
          </a:xfrm>
          <a:custGeom>
            <a:avLst/>
            <a:gdLst/>
            <a:ahLst/>
            <a:cxnLst/>
            <a:rect l="l" t="t" r="r" b="b"/>
            <a:pathLst>
              <a:path w="358" h="327" extrusionOk="0">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37"/>
          <p:cNvSpPr/>
          <p:nvPr/>
        </p:nvSpPr>
        <p:spPr>
          <a:xfrm>
            <a:off x="4384676" y="2101454"/>
            <a:ext cx="125413" cy="58043"/>
          </a:xfrm>
          <a:custGeom>
            <a:avLst/>
            <a:gdLst/>
            <a:ahLst/>
            <a:cxnLst/>
            <a:rect l="l" t="t" r="r" b="b"/>
            <a:pathLst>
              <a:path w="292" h="99" extrusionOk="0">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37"/>
          <p:cNvSpPr/>
          <p:nvPr/>
        </p:nvSpPr>
        <p:spPr>
          <a:xfrm>
            <a:off x="5248275" y="2823270"/>
            <a:ext cx="19050" cy="56555"/>
          </a:xfrm>
          <a:custGeom>
            <a:avLst/>
            <a:gdLst/>
            <a:ahLst/>
            <a:cxnLst/>
            <a:rect l="l" t="t" r="r" b="b"/>
            <a:pathLst>
              <a:path w="43" h="93" extrusionOk="0">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37"/>
          <p:cNvSpPr/>
          <p:nvPr/>
        </p:nvSpPr>
        <p:spPr>
          <a:xfrm>
            <a:off x="5367339" y="2827735"/>
            <a:ext cx="14287" cy="56555"/>
          </a:xfrm>
          <a:custGeom>
            <a:avLst/>
            <a:gdLst/>
            <a:ahLst/>
            <a:cxnLst/>
            <a:rect l="l" t="t" r="r" b="b"/>
            <a:pathLst>
              <a:path w="40" h="56" extrusionOk="0">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37"/>
          <p:cNvSpPr/>
          <p:nvPr/>
        </p:nvSpPr>
        <p:spPr>
          <a:xfrm>
            <a:off x="6854825" y="3487043"/>
            <a:ext cx="44450" cy="58043"/>
          </a:xfrm>
          <a:custGeom>
            <a:avLst/>
            <a:gdLst/>
            <a:ahLst/>
            <a:cxnLst/>
            <a:rect l="l" t="t" r="r" b="b"/>
            <a:pathLst>
              <a:path w="106" h="71" extrusionOk="0">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28" name="Google Shape;328;p37"/>
          <p:cNvGrpSpPr/>
          <p:nvPr/>
        </p:nvGrpSpPr>
        <p:grpSpPr>
          <a:xfrm>
            <a:off x="2706689" y="5295304"/>
            <a:ext cx="65087" cy="56555"/>
            <a:chOff x="1654" y="3671"/>
            <a:chExt cx="49" cy="17"/>
          </a:xfrm>
        </p:grpSpPr>
        <p:sp>
          <p:nvSpPr>
            <p:cNvPr id="329" name="Google Shape;329;p37"/>
            <p:cNvSpPr/>
            <p:nvPr/>
          </p:nvSpPr>
          <p:spPr>
            <a:xfrm>
              <a:off x="1654" y="3672"/>
              <a:ext cx="20" cy="14"/>
            </a:xfrm>
            <a:custGeom>
              <a:avLst/>
              <a:gdLst/>
              <a:ahLst/>
              <a:cxnLst/>
              <a:rect l="l" t="t" r="r" b="b"/>
              <a:pathLst>
                <a:path w="59" h="43" extrusionOk="0">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37"/>
            <p:cNvSpPr/>
            <p:nvPr/>
          </p:nvSpPr>
          <p:spPr>
            <a:xfrm>
              <a:off x="1681" y="3671"/>
              <a:ext cx="22" cy="17"/>
            </a:xfrm>
            <a:custGeom>
              <a:avLst/>
              <a:gdLst/>
              <a:ahLst/>
              <a:cxnLst/>
              <a:rect l="l" t="t" r="r" b="b"/>
              <a:pathLst>
                <a:path w="67" h="51" extrusionOk="0">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1" name="Google Shape;331;p37"/>
          <p:cNvSpPr/>
          <p:nvPr/>
        </p:nvSpPr>
        <p:spPr>
          <a:xfrm>
            <a:off x="2354263" y="3091160"/>
            <a:ext cx="31750" cy="58043"/>
          </a:xfrm>
          <a:custGeom>
            <a:avLst/>
            <a:gdLst/>
            <a:ahLst/>
            <a:cxnLst/>
            <a:rect l="l" t="t" r="r" b="b"/>
            <a:pathLst>
              <a:path w="80" h="34" extrusionOk="0">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37"/>
          <p:cNvSpPr/>
          <p:nvPr/>
        </p:nvSpPr>
        <p:spPr>
          <a:xfrm>
            <a:off x="2409825" y="3097114"/>
            <a:ext cx="1588" cy="59531"/>
          </a:xfrm>
          <a:custGeom>
            <a:avLst/>
            <a:gdLst/>
            <a:ahLst/>
            <a:cxnLst/>
            <a:rect l="l" t="t" r="r" b="b"/>
            <a:pathLst>
              <a:path w="7" h="13" extrusionOk="0">
                <a:moveTo>
                  <a:pt x="0" y="0"/>
                </a:moveTo>
                <a:lnTo>
                  <a:pt x="7" y="13"/>
                </a:lnTo>
                <a:lnTo>
                  <a:pt x="7"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37"/>
          <p:cNvSpPr/>
          <p:nvPr/>
        </p:nvSpPr>
        <p:spPr>
          <a:xfrm>
            <a:off x="2422525" y="3098602"/>
            <a:ext cx="6350" cy="59531"/>
          </a:xfrm>
          <a:custGeom>
            <a:avLst/>
            <a:gdLst/>
            <a:ahLst/>
            <a:cxnLst/>
            <a:rect l="l" t="t" r="r" b="b"/>
            <a:pathLst>
              <a:path w="20" h="6" extrusionOk="0">
                <a:moveTo>
                  <a:pt x="0" y="0"/>
                </a:moveTo>
                <a:lnTo>
                  <a:pt x="7" y="3"/>
                </a:lnTo>
                <a:lnTo>
                  <a:pt x="20"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37"/>
          <p:cNvSpPr/>
          <p:nvPr/>
        </p:nvSpPr>
        <p:spPr>
          <a:xfrm>
            <a:off x="2436814" y="3089672"/>
            <a:ext cx="7937" cy="56555"/>
          </a:xfrm>
          <a:custGeom>
            <a:avLst/>
            <a:gdLst/>
            <a:ahLst/>
            <a:cxnLst/>
            <a:rect l="l" t="t" r="r" b="b"/>
            <a:pathLst>
              <a:path w="14" h="12" extrusionOk="0">
                <a:moveTo>
                  <a:pt x="0" y="12"/>
                </a:moveTo>
                <a:lnTo>
                  <a:pt x="14" y="0"/>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37"/>
          <p:cNvSpPr/>
          <p:nvPr/>
        </p:nvSpPr>
        <p:spPr>
          <a:xfrm>
            <a:off x="2416176" y="3080742"/>
            <a:ext cx="11113" cy="59531"/>
          </a:xfrm>
          <a:custGeom>
            <a:avLst/>
            <a:gdLst/>
            <a:ahLst/>
            <a:cxnLst/>
            <a:rect l="l" t="t" r="r" b="b"/>
            <a:pathLst>
              <a:path w="27" h="7" extrusionOk="0">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37"/>
          <p:cNvSpPr/>
          <p:nvPr/>
        </p:nvSpPr>
        <p:spPr>
          <a:xfrm>
            <a:off x="2465389" y="3110508"/>
            <a:ext cx="14287" cy="59531"/>
          </a:xfrm>
          <a:custGeom>
            <a:avLst/>
            <a:gdLst/>
            <a:ahLst/>
            <a:cxnLst/>
            <a:rect l="l" t="t" r="r" b="b"/>
            <a:pathLst>
              <a:path w="27" h="6" extrusionOk="0">
                <a:moveTo>
                  <a:pt x="0" y="0"/>
                </a:moveTo>
                <a:lnTo>
                  <a:pt x="11" y="3"/>
                </a:lnTo>
                <a:lnTo>
                  <a:pt x="27"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37" name="Google Shape;337;p37"/>
          <p:cNvCxnSpPr/>
          <p:nvPr/>
        </p:nvCxnSpPr>
        <p:spPr>
          <a:xfrm rot="10800000">
            <a:off x="2473325" y="3106043"/>
            <a:ext cx="6350" cy="10418"/>
          </a:xfrm>
          <a:prstGeom prst="straightConnector1">
            <a:avLst/>
          </a:prstGeom>
          <a:noFill/>
          <a:ln w="9525" cap="flat" cmpd="sng">
            <a:solidFill>
              <a:srgbClr val="FFFFFF"/>
            </a:solidFill>
            <a:prstDash val="solid"/>
            <a:round/>
            <a:headEnd type="none" w="med" len="med"/>
            <a:tailEnd type="none" w="med" len="med"/>
          </a:ln>
        </p:spPr>
      </p:cxnSp>
      <p:cxnSp>
        <p:nvCxnSpPr>
          <p:cNvPr id="338" name="Google Shape;338;p37"/>
          <p:cNvCxnSpPr/>
          <p:nvPr/>
        </p:nvCxnSpPr>
        <p:spPr>
          <a:xfrm flipH="1">
            <a:off x="2473325" y="3132832"/>
            <a:ext cx="6350" cy="10418"/>
          </a:xfrm>
          <a:prstGeom prst="straightConnector1">
            <a:avLst/>
          </a:prstGeom>
          <a:noFill/>
          <a:ln w="9525" cap="flat" cmpd="sng">
            <a:solidFill>
              <a:srgbClr val="FFFFFF"/>
            </a:solidFill>
            <a:prstDash val="solid"/>
            <a:round/>
            <a:headEnd type="none" w="med" len="med"/>
            <a:tailEnd type="none" w="med" len="med"/>
          </a:ln>
        </p:spPr>
      </p:cxnSp>
      <p:sp>
        <p:nvSpPr>
          <p:cNvPr id="339" name="Google Shape;339;p37"/>
          <p:cNvSpPr/>
          <p:nvPr/>
        </p:nvSpPr>
        <p:spPr>
          <a:xfrm>
            <a:off x="2473325" y="3126880"/>
            <a:ext cx="11113" cy="59531"/>
          </a:xfrm>
          <a:custGeom>
            <a:avLst/>
            <a:gdLst/>
            <a:ahLst/>
            <a:cxnLst/>
            <a:rect l="l" t="t" r="r" b="b"/>
            <a:pathLst>
              <a:path w="20" h="24" extrusionOk="0">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37"/>
          <p:cNvSpPr/>
          <p:nvPr/>
        </p:nvSpPr>
        <p:spPr>
          <a:xfrm>
            <a:off x="2479676" y="3156645"/>
            <a:ext cx="17463" cy="55066"/>
          </a:xfrm>
          <a:custGeom>
            <a:avLst/>
            <a:gdLst/>
            <a:ahLst/>
            <a:cxnLst/>
            <a:rect l="l" t="t" r="r" b="b"/>
            <a:pathLst>
              <a:path w="33" h="25" extrusionOk="0">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37"/>
          <p:cNvSpPr/>
          <p:nvPr/>
        </p:nvSpPr>
        <p:spPr>
          <a:xfrm>
            <a:off x="2486026" y="3204270"/>
            <a:ext cx="15875" cy="56555"/>
          </a:xfrm>
          <a:custGeom>
            <a:avLst/>
            <a:gdLst/>
            <a:ahLst/>
            <a:cxnLst/>
            <a:rect l="l" t="t" r="r" b="b"/>
            <a:pathLst>
              <a:path w="40" h="18" extrusionOk="0">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37"/>
          <p:cNvSpPr/>
          <p:nvPr/>
        </p:nvSpPr>
        <p:spPr>
          <a:xfrm>
            <a:off x="2495551" y="3229571"/>
            <a:ext cx="3175" cy="56555"/>
          </a:xfrm>
          <a:custGeom>
            <a:avLst/>
            <a:gdLst/>
            <a:ahLst/>
            <a:cxnLst/>
            <a:rect l="l" t="t" r="r" b="b"/>
            <a:pathLst>
              <a:path w="11" h="32" extrusionOk="0">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37"/>
          <p:cNvSpPr/>
          <p:nvPr/>
        </p:nvSpPr>
        <p:spPr>
          <a:xfrm>
            <a:off x="2517775" y="3259336"/>
            <a:ext cx="1588" cy="55067"/>
          </a:xfrm>
          <a:custGeom>
            <a:avLst/>
            <a:gdLst/>
            <a:ahLst/>
            <a:cxnLst/>
            <a:rect l="l" t="t" r="r" b="b"/>
            <a:pathLst>
              <a:path w="14" h="24" extrusionOk="0">
                <a:moveTo>
                  <a:pt x="0" y="0"/>
                </a:moveTo>
                <a:lnTo>
                  <a:pt x="0" y="24"/>
                </a:lnTo>
                <a:lnTo>
                  <a:pt x="14" y="1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37"/>
          <p:cNvSpPr/>
          <p:nvPr/>
        </p:nvSpPr>
        <p:spPr>
          <a:xfrm>
            <a:off x="2479675" y="3271242"/>
            <a:ext cx="15875" cy="59531"/>
          </a:xfrm>
          <a:custGeom>
            <a:avLst/>
            <a:gdLst/>
            <a:ahLst/>
            <a:cxnLst/>
            <a:rect l="l" t="t" r="r" b="b"/>
            <a:pathLst>
              <a:path w="27" h="18" extrusionOk="0">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37"/>
          <p:cNvSpPr/>
          <p:nvPr/>
        </p:nvSpPr>
        <p:spPr>
          <a:xfrm>
            <a:off x="2465388" y="3336727"/>
            <a:ext cx="23812" cy="58043"/>
          </a:xfrm>
          <a:custGeom>
            <a:avLst/>
            <a:gdLst/>
            <a:ahLst/>
            <a:cxnLst/>
            <a:rect l="l" t="t" r="r" b="b"/>
            <a:pathLst>
              <a:path w="47" h="49" extrusionOk="0">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37"/>
          <p:cNvSpPr/>
          <p:nvPr/>
        </p:nvSpPr>
        <p:spPr>
          <a:xfrm>
            <a:off x="2484438" y="3312915"/>
            <a:ext cx="12700" cy="58043"/>
          </a:xfrm>
          <a:custGeom>
            <a:avLst/>
            <a:gdLst/>
            <a:ahLst/>
            <a:cxnLst/>
            <a:rect l="l" t="t" r="r" b="b"/>
            <a:pathLst>
              <a:path w="26" h="9" extrusionOk="0">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37"/>
          <p:cNvSpPr/>
          <p:nvPr/>
        </p:nvSpPr>
        <p:spPr>
          <a:xfrm>
            <a:off x="1966914" y="2984004"/>
            <a:ext cx="15875" cy="58043"/>
          </a:xfrm>
          <a:custGeom>
            <a:avLst/>
            <a:gdLst/>
            <a:ahLst/>
            <a:cxnLst/>
            <a:rect l="l" t="t" r="r" b="b"/>
            <a:pathLst>
              <a:path w="39" h="18" extrusionOk="0">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8" name="Google Shape;348;p37"/>
          <p:cNvGrpSpPr/>
          <p:nvPr/>
        </p:nvGrpSpPr>
        <p:grpSpPr>
          <a:xfrm>
            <a:off x="2092326" y="2817317"/>
            <a:ext cx="131763" cy="196453"/>
            <a:chOff x="1199" y="2121"/>
            <a:chExt cx="97" cy="123"/>
          </a:xfrm>
        </p:grpSpPr>
        <p:sp>
          <p:nvSpPr>
            <p:cNvPr id="349" name="Google Shape;349;p37"/>
            <p:cNvSpPr/>
            <p:nvPr/>
          </p:nvSpPr>
          <p:spPr>
            <a:xfrm>
              <a:off x="1274" y="2236"/>
              <a:ext cx="16" cy="8"/>
            </a:xfrm>
            <a:custGeom>
              <a:avLst/>
              <a:gdLst/>
              <a:ahLst/>
              <a:cxnLst/>
              <a:rect l="l" t="t" r="r" b="b"/>
              <a:pathLst>
                <a:path w="52" h="25" extrusionOk="0">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37"/>
            <p:cNvSpPr/>
            <p:nvPr/>
          </p:nvSpPr>
          <p:spPr>
            <a:xfrm>
              <a:off x="1199" y="2131"/>
              <a:ext cx="11" cy="4"/>
            </a:xfrm>
            <a:custGeom>
              <a:avLst/>
              <a:gdLst/>
              <a:ahLst/>
              <a:cxnLst/>
              <a:rect l="l" t="t" r="r" b="b"/>
              <a:pathLst>
                <a:path w="33" h="13" extrusionOk="0">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37"/>
            <p:cNvSpPr/>
            <p:nvPr/>
          </p:nvSpPr>
          <p:spPr>
            <a:xfrm>
              <a:off x="1210" y="2121"/>
              <a:ext cx="20" cy="28"/>
            </a:xfrm>
            <a:custGeom>
              <a:avLst/>
              <a:gdLst/>
              <a:ahLst/>
              <a:cxnLst/>
              <a:rect l="l" t="t" r="r" b="b"/>
              <a:pathLst>
                <a:path w="67" h="86" extrusionOk="0">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37"/>
            <p:cNvSpPr/>
            <p:nvPr/>
          </p:nvSpPr>
          <p:spPr>
            <a:xfrm>
              <a:off x="1201" y="2159"/>
              <a:ext cx="16" cy="28"/>
            </a:xfrm>
            <a:custGeom>
              <a:avLst/>
              <a:gdLst/>
              <a:ahLst/>
              <a:cxnLst/>
              <a:rect l="l" t="t" r="r" b="b"/>
              <a:pathLst>
                <a:path w="49" h="86" extrusionOk="0">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37"/>
            <p:cNvSpPr/>
            <p:nvPr/>
          </p:nvSpPr>
          <p:spPr>
            <a:xfrm>
              <a:off x="1226" y="2161"/>
              <a:ext cx="2" cy="4"/>
            </a:xfrm>
            <a:custGeom>
              <a:avLst/>
              <a:gdLst/>
              <a:ahLst/>
              <a:cxnLst/>
              <a:rect l="l" t="t" r="r" b="b"/>
              <a:pathLst>
                <a:path w="6" h="12" extrusionOk="0">
                  <a:moveTo>
                    <a:pt x="0" y="12"/>
                  </a:moveTo>
                  <a:lnTo>
                    <a:pt x="6" y="0"/>
                  </a:lnTo>
                  <a:lnTo>
                    <a:pt x="4" y="0"/>
                  </a:lnTo>
                  <a:lnTo>
                    <a:pt x="2" y="2"/>
                  </a:lnTo>
                  <a:lnTo>
                    <a:pt x="1" y="4"/>
                  </a:lnTo>
                  <a:lnTo>
                    <a:pt x="0" y="6"/>
                  </a:lnTo>
                  <a:lnTo>
                    <a:pt x="0" y="10"/>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37"/>
            <p:cNvSpPr/>
            <p:nvPr/>
          </p:nvSpPr>
          <p:spPr>
            <a:xfrm>
              <a:off x="1230" y="2154"/>
              <a:ext cx="13" cy="15"/>
            </a:xfrm>
            <a:custGeom>
              <a:avLst/>
              <a:gdLst/>
              <a:ahLst/>
              <a:cxnLst/>
              <a:rect l="l" t="t" r="r" b="b"/>
              <a:pathLst>
                <a:path w="39" h="48" extrusionOk="0">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37"/>
            <p:cNvSpPr/>
            <p:nvPr/>
          </p:nvSpPr>
          <p:spPr>
            <a:xfrm>
              <a:off x="1247" y="2167"/>
              <a:ext cx="6" cy="14"/>
            </a:xfrm>
            <a:custGeom>
              <a:avLst/>
              <a:gdLst/>
              <a:ahLst/>
              <a:cxnLst/>
              <a:rect l="l" t="t" r="r" b="b"/>
              <a:pathLst>
                <a:path w="16" h="43" extrusionOk="0">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37"/>
            <p:cNvSpPr/>
            <p:nvPr/>
          </p:nvSpPr>
          <p:spPr>
            <a:xfrm>
              <a:off x="1248" y="2190"/>
              <a:ext cx="8" cy="12"/>
            </a:xfrm>
            <a:custGeom>
              <a:avLst/>
              <a:gdLst/>
              <a:ahLst/>
              <a:cxnLst/>
              <a:rect l="l" t="t" r="r" b="b"/>
              <a:pathLst>
                <a:path w="24" h="37" extrusionOk="0">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37"/>
            <p:cNvSpPr/>
            <p:nvPr/>
          </p:nvSpPr>
          <p:spPr>
            <a:xfrm>
              <a:off x="1265" y="2204"/>
              <a:ext cx="11" cy="17"/>
            </a:xfrm>
            <a:custGeom>
              <a:avLst/>
              <a:gdLst/>
              <a:ahLst/>
              <a:cxnLst/>
              <a:rect l="l" t="t" r="r" b="b"/>
              <a:pathLst>
                <a:path w="34" h="55" extrusionOk="0">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37"/>
            <p:cNvSpPr/>
            <p:nvPr/>
          </p:nvSpPr>
          <p:spPr>
            <a:xfrm>
              <a:off x="1285" y="2215"/>
              <a:ext cx="11" cy="4"/>
            </a:xfrm>
            <a:custGeom>
              <a:avLst/>
              <a:gdLst/>
              <a:ahLst/>
              <a:cxnLst/>
              <a:rect l="l" t="t" r="r" b="b"/>
              <a:pathLst>
                <a:path w="33" h="12" extrusionOk="0">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37"/>
          <p:cNvSpPr/>
          <p:nvPr/>
        </p:nvSpPr>
        <p:spPr>
          <a:xfrm>
            <a:off x="7905750" y="4244579"/>
            <a:ext cx="12700" cy="58043"/>
          </a:xfrm>
          <a:custGeom>
            <a:avLst/>
            <a:gdLst/>
            <a:ahLst/>
            <a:cxnLst/>
            <a:rect l="l" t="t" r="r" b="b"/>
            <a:pathLst>
              <a:path w="33" h="62" extrusionOk="0">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37"/>
          <p:cNvSpPr/>
          <p:nvPr/>
        </p:nvSpPr>
        <p:spPr>
          <a:xfrm>
            <a:off x="7915276" y="4335364"/>
            <a:ext cx="9525" cy="59531"/>
          </a:xfrm>
          <a:custGeom>
            <a:avLst/>
            <a:gdLst/>
            <a:ahLst/>
            <a:cxnLst/>
            <a:rect l="l" t="t" r="r" b="b"/>
            <a:pathLst>
              <a:path w="26" h="18" extrusionOk="0">
                <a:moveTo>
                  <a:pt x="0" y="18"/>
                </a:moveTo>
                <a:lnTo>
                  <a:pt x="0" y="0"/>
                </a:lnTo>
                <a:lnTo>
                  <a:pt x="26" y="0"/>
                </a:lnTo>
                <a:lnTo>
                  <a:pt x="6" y="12"/>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37"/>
          <p:cNvSpPr/>
          <p:nvPr/>
        </p:nvSpPr>
        <p:spPr>
          <a:xfrm>
            <a:off x="8029575" y="4244578"/>
            <a:ext cx="77788" cy="130969"/>
          </a:xfrm>
          <a:custGeom>
            <a:avLst/>
            <a:gdLst/>
            <a:ahLst/>
            <a:cxnLst/>
            <a:rect l="l" t="t" r="r" b="b"/>
            <a:pathLst>
              <a:path w="180" h="240" extrusionOk="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37"/>
          <p:cNvSpPr/>
          <p:nvPr/>
        </p:nvSpPr>
        <p:spPr>
          <a:xfrm>
            <a:off x="8029575" y="4217790"/>
            <a:ext cx="14288" cy="58043"/>
          </a:xfrm>
          <a:custGeom>
            <a:avLst/>
            <a:gdLst/>
            <a:ahLst/>
            <a:cxnLst/>
            <a:rect l="l" t="t" r="r" b="b"/>
            <a:pathLst>
              <a:path w="27" h="30" extrusionOk="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3" name="Google Shape;363;p37"/>
          <p:cNvGrpSpPr/>
          <p:nvPr/>
        </p:nvGrpSpPr>
        <p:grpSpPr>
          <a:xfrm>
            <a:off x="7720014" y="4738687"/>
            <a:ext cx="458787" cy="404813"/>
            <a:chOff x="5372" y="3323"/>
            <a:chExt cx="341" cy="253"/>
          </a:xfrm>
        </p:grpSpPr>
        <p:sp>
          <p:nvSpPr>
            <p:cNvPr id="364" name="Google Shape;364;p37"/>
            <p:cNvSpPr/>
            <p:nvPr/>
          </p:nvSpPr>
          <p:spPr>
            <a:xfrm>
              <a:off x="5372" y="3565"/>
              <a:ext cx="16" cy="11"/>
            </a:xfrm>
            <a:custGeom>
              <a:avLst/>
              <a:gdLst/>
              <a:ahLst/>
              <a:cxnLst/>
              <a:rect l="l" t="t" r="r" b="b"/>
              <a:pathLst>
                <a:path w="53" h="33" extrusionOk="0">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37"/>
            <p:cNvSpPr/>
            <p:nvPr/>
          </p:nvSpPr>
          <p:spPr>
            <a:xfrm>
              <a:off x="5379" y="3446"/>
              <a:ext cx="202" cy="117"/>
            </a:xfrm>
            <a:custGeom>
              <a:avLst/>
              <a:gdLst/>
              <a:ahLst/>
              <a:cxnLst/>
              <a:rect l="l" t="t" r="r" b="b"/>
              <a:pathLst>
                <a:path w="631" h="358" extrusionOk="0">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37"/>
            <p:cNvSpPr/>
            <p:nvPr/>
          </p:nvSpPr>
          <p:spPr>
            <a:xfrm>
              <a:off x="5597" y="3323"/>
              <a:ext cx="116" cy="141"/>
            </a:xfrm>
            <a:custGeom>
              <a:avLst/>
              <a:gdLst/>
              <a:ahLst/>
              <a:cxnLst/>
              <a:rect l="l" t="t" r="r" b="b"/>
              <a:pathLst>
                <a:path w="359" h="431" extrusionOk="0">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7" name="Google Shape;367;p37"/>
          <p:cNvSpPr/>
          <p:nvPr/>
        </p:nvSpPr>
        <p:spPr>
          <a:xfrm>
            <a:off x="7362826" y="3396258"/>
            <a:ext cx="9525" cy="56555"/>
          </a:xfrm>
          <a:custGeom>
            <a:avLst/>
            <a:gdLst/>
            <a:ahLst/>
            <a:cxnLst/>
            <a:rect l="l" t="t" r="r" b="b"/>
            <a:pathLst>
              <a:path w="21" h="62" extrusionOk="0">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37"/>
          <p:cNvSpPr/>
          <p:nvPr/>
        </p:nvSpPr>
        <p:spPr>
          <a:xfrm>
            <a:off x="8089900" y="4296668"/>
            <a:ext cx="14288" cy="58043"/>
          </a:xfrm>
          <a:custGeom>
            <a:avLst/>
            <a:gdLst/>
            <a:ahLst/>
            <a:cxnLst/>
            <a:rect l="l" t="t" r="r" b="b"/>
            <a:pathLst>
              <a:path w="33" h="24" extrusionOk="0">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37"/>
          <p:cNvSpPr/>
          <p:nvPr/>
        </p:nvSpPr>
        <p:spPr>
          <a:xfrm>
            <a:off x="8112125" y="4307087"/>
            <a:ext cx="17463" cy="58043"/>
          </a:xfrm>
          <a:custGeom>
            <a:avLst/>
            <a:gdLst/>
            <a:ahLst/>
            <a:cxnLst/>
            <a:rect l="l" t="t" r="r" b="b"/>
            <a:pathLst>
              <a:path w="33" h="25" extrusionOk="0">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37"/>
          <p:cNvSpPr/>
          <p:nvPr/>
        </p:nvSpPr>
        <p:spPr>
          <a:xfrm>
            <a:off x="7426325" y="3384352"/>
            <a:ext cx="1588" cy="55067"/>
          </a:xfrm>
          <a:custGeom>
            <a:avLst/>
            <a:gdLst/>
            <a:ahLst/>
            <a:cxnLst/>
            <a:rect l="l" t="t" r="r" b="b"/>
            <a:pathLst>
              <a:path w="7" h="55563" extrusionOk="0">
                <a:moveTo>
                  <a:pt x="0" y="0"/>
                </a:move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37"/>
          <p:cNvSpPr/>
          <p:nvPr/>
        </p:nvSpPr>
        <p:spPr>
          <a:xfrm>
            <a:off x="7485063" y="3329286"/>
            <a:ext cx="6350" cy="56555"/>
          </a:xfrm>
          <a:custGeom>
            <a:avLst/>
            <a:gdLst/>
            <a:ahLst/>
            <a:cxnLst/>
            <a:rect l="l" t="t" r="r" b="b"/>
            <a:pathLst>
              <a:path w="16" h="25" extrusionOk="0">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37"/>
          <p:cNvSpPr/>
          <p:nvPr/>
        </p:nvSpPr>
        <p:spPr>
          <a:xfrm>
            <a:off x="7597776" y="3217665"/>
            <a:ext cx="4763" cy="58043"/>
          </a:xfrm>
          <a:custGeom>
            <a:avLst/>
            <a:gdLst/>
            <a:ahLst/>
            <a:cxnLst/>
            <a:rect l="l" t="t" r="r" b="b"/>
            <a:pathLst>
              <a:path w="14" h="18" extrusionOk="0">
                <a:moveTo>
                  <a:pt x="0" y="0"/>
                </a:moveTo>
                <a:lnTo>
                  <a:pt x="3" y="1"/>
                </a:lnTo>
                <a:lnTo>
                  <a:pt x="5" y="2"/>
                </a:lnTo>
                <a:lnTo>
                  <a:pt x="7" y="4"/>
                </a:lnTo>
                <a:lnTo>
                  <a:pt x="9" y="7"/>
                </a:lnTo>
                <a:lnTo>
                  <a:pt x="13" y="13"/>
                </a:lnTo>
                <a:lnTo>
                  <a:pt x="14" y="1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37"/>
          <p:cNvSpPr/>
          <p:nvPr/>
        </p:nvSpPr>
        <p:spPr>
          <a:xfrm>
            <a:off x="7750175" y="3915669"/>
            <a:ext cx="26988" cy="59531"/>
          </a:xfrm>
          <a:custGeom>
            <a:avLst/>
            <a:gdLst/>
            <a:ahLst/>
            <a:cxnLst/>
            <a:rect l="l" t="t" r="r" b="b"/>
            <a:pathLst>
              <a:path w="67" h="74" extrusionOk="0">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37"/>
          <p:cNvSpPr/>
          <p:nvPr/>
        </p:nvSpPr>
        <p:spPr>
          <a:xfrm>
            <a:off x="7813675" y="3930552"/>
            <a:ext cx="12700" cy="56555"/>
          </a:xfrm>
          <a:custGeom>
            <a:avLst/>
            <a:gdLst/>
            <a:ahLst/>
            <a:cxnLst/>
            <a:rect l="l" t="t" r="r" b="b"/>
            <a:pathLst>
              <a:path w="34" h="38" extrusionOk="0">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37"/>
          <p:cNvSpPr/>
          <p:nvPr/>
        </p:nvSpPr>
        <p:spPr>
          <a:xfrm>
            <a:off x="7670800" y="3707309"/>
            <a:ext cx="25400" cy="55066"/>
          </a:xfrm>
          <a:custGeom>
            <a:avLst/>
            <a:gdLst/>
            <a:ahLst/>
            <a:cxnLst/>
            <a:rect l="l" t="t" r="r" b="b"/>
            <a:pathLst>
              <a:path w="53" h="23" extrusionOk="0">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37"/>
          <p:cNvSpPr/>
          <p:nvPr/>
        </p:nvSpPr>
        <p:spPr>
          <a:xfrm>
            <a:off x="7613651" y="3682008"/>
            <a:ext cx="11113" cy="56555"/>
          </a:xfrm>
          <a:custGeom>
            <a:avLst/>
            <a:gdLst/>
            <a:ahLst/>
            <a:cxnLst/>
            <a:rect l="l" t="t" r="r" b="b"/>
            <a:pathLst>
              <a:path w="26" h="12" extrusionOk="0">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37"/>
          <p:cNvSpPr/>
          <p:nvPr/>
        </p:nvSpPr>
        <p:spPr>
          <a:xfrm>
            <a:off x="7813675" y="4013895"/>
            <a:ext cx="31750" cy="56555"/>
          </a:xfrm>
          <a:custGeom>
            <a:avLst/>
            <a:gdLst/>
            <a:ahLst/>
            <a:cxnLst/>
            <a:rect l="l" t="t" r="r" b="b"/>
            <a:pathLst>
              <a:path w="73" h="57150" extrusionOk="0">
                <a:moveTo>
                  <a:pt x="0" y="0"/>
                </a:moveTo>
                <a:lnTo>
                  <a:pt x="20" y="0"/>
                </a:lnTo>
                <a:lnTo>
                  <a:pt x="37" y="0"/>
                </a:lnTo>
                <a:lnTo>
                  <a:pt x="55" y="0"/>
                </a:lnTo>
                <a:lnTo>
                  <a:pt x="7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37"/>
          <p:cNvSpPr/>
          <p:nvPr/>
        </p:nvSpPr>
        <p:spPr>
          <a:xfrm>
            <a:off x="7769226" y="4001989"/>
            <a:ext cx="22225" cy="56555"/>
          </a:xfrm>
          <a:custGeom>
            <a:avLst/>
            <a:gdLst/>
            <a:ahLst/>
            <a:cxnLst/>
            <a:rect l="l" t="t" r="r" b="b"/>
            <a:pathLst>
              <a:path w="53" h="3" extrusionOk="0">
                <a:moveTo>
                  <a:pt x="0" y="0"/>
                </a:moveTo>
                <a:lnTo>
                  <a:pt x="14" y="0"/>
                </a:lnTo>
                <a:lnTo>
                  <a:pt x="27" y="3"/>
                </a:lnTo>
                <a:lnTo>
                  <a:pt x="32" y="3"/>
                </a:lnTo>
                <a:lnTo>
                  <a:pt x="39" y="3"/>
                </a:lnTo>
                <a:lnTo>
                  <a:pt x="45" y="1"/>
                </a:lnTo>
                <a:lnTo>
                  <a:pt x="5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79" name="Google Shape;379;p37"/>
          <p:cNvCxnSpPr/>
          <p:nvPr/>
        </p:nvCxnSpPr>
        <p:spPr>
          <a:xfrm>
            <a:off x="7802564" y="3987106"/>
            <a:ext cx="20637" cy="7441"/>
          </a:xfrm>
          <a:prstGeom prst="straightConnector1">
            <a:avLst/>
          </a:prstGeom>
          <a:noFill/>
          <a:ln w="9525" cap="flat" cmpd="sng">
            <a:solidFill>
              <a:srgbClr val="FFFFFF"/>
            </a:solidFill>
            <a:prstDash val="solid"/>
            <a:round/>
            <a:headEnd type="none" w="med" len="med"/>
            <a:tailEnd type="none" w="med" len="med"/>
          </a:ln>
        </p:spPr>
      </p:cxnSp>
      <p:sp>
        <p:nvSpPr>
          <p:cNvPr id="380" name="Google Shape;380;p37"/>
          <p:cNvSpPr/>
          <p:nvPr/>
        </p:nvSpPr>
        <p:spPr>
          <a:xfrm>
            <a:off x="7823200" y="3994547"/>
            <a:ext cx="1588" cy="56555"/>
          </a:xfrm>
          <a:custGeom>
            <a:avLst/>
            <a:gdLst/>
            <a:ahLst/>
            <a:cxnLst/>
            <a:rect l="l" t="t" r="r" b="b"/>
            <a:pathLst>
              <a:path w="1588" h="13" extrusionOk="0">
                <a:moveTo>
                  <a:pt x="0" y="0"/>
                </a:moveTo>
                <a:lnTo>
                  <a:pt x="0" y="6"/>
                </a:lnTo>
                <a:lnTo>
                  <a:pt x="0"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37"/>
          <p:cNvSpPr/>
          <p:nvPr/>
        </p:nvSpPr>
        <p:spPr>
          <a:xfrm>
            <a:off x="7777164" y="3987106"/>
            <a:ext cx="14287" cy="59531"/>
          </a:xfrm>
          <a:custGeom>
            <a:avLst/>
            <a:gdLst/>
            <a:ahLst/>
            <a:cxnLst/>
            <a:rect l="l" t="t" r="r" b="b"/>
            <a:pathLst>
              <a:path w="26" h="58738" extrusionOk="0">
                <a:moveTo>
                  <a:pt x="0" y="0"/>
                </a:moveTo>
                <a:lnTo>
                  <a:pt x="15" y="0"/>
                </a:lnTo>
                <a:lnTo>
                  <a:pt x="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37"/>
          <p:cNvSpPr/>
          <p:nvPr/>
        </p:nvSpPr>
        <p:spPr>
          <a:xfrm>
            <a:off x="7770813" y="3969247"/>
            <a:ext cx="6350" cy="59531"/>
          </a:xfrm>
          <a:custGeom>
            <a:avLst/>
            <a:gdLst/>
            <a:ahLst/>
            <a:cxnLst/>
            <a:rect l="l" t="t" r="r" b="b"/>
            <a:pathLst>
              <a:path w="20" h="25" extrusionOk="0">
                <a:moveTo>
                  <a:pt x="20" y="0"/>
                </a:moveTo>
                <a:lnTo>
                  <a:pt x="0" y="13"/>
                </a:lnTo>
                <a:lnTo>
                  <a:pt x="4" y="18"/>
                </a:lnTo>
                <a:lnTo>
                  <a:pt x="10" y="21"/>
                </a:lnTo>
                <a:lnTo>
                  <a:pt x="14" y="24"/>
                </a:lnTo>
                <a:lnTo>
                  <a:pt x="20" y="25"/>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37"/>
          <p:cNvSpPr/>
          <p:nvPr/>
        </p:nvSpPr>
        <p:spPr>
          <a:xfrm>
            <a:off x="7851775" y="3695403"/>
            <a:ext cx="1588" cy="58043"/>
          </a:xfrm>
          <a:custGeom>
            <a:avLst/>
            <a:gdLst/>
            <a:ahLst/>
            <a:cxnLst/>
            <a:rect l="l" t="t" r="r" b="b"/>
            <a:pathLst>
              <a:path w="6" h="24" extrusionOk="0">
                <a:moveTo>
                  <a:pt x="0" y="24"/>
                </a:moveTo>
                <a:lnTo>
                  <a:pt x="0" y="0"/>
                </a:lnTo>
                <a:lnTo>
                  <a:pt x="6" y="12"/>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4" name="Google Shape;384;p37"/>
          <p:cNvGrpSpPr/>
          <p:nvPr/>
        </p:nvGrpSpPr>
        <p:grpSpPr>
          <a:xfrm>
            <a:off x="7726363" y="3366492"/>
            <a:ext cx="163512" cy="114598"/>
            <a:chOff x="5379" y="2466"/>
            <a:chExt cx="122" cy="71"/>
          </a:xfrm>
        </p:grpSpPr>
        <p:sp>
          <p:nvSpPr>
            <p:cNvPr id="385" name="Google Shape;385;p37"/>
            <p:cNvSpPr/>
            <p:nvPr/>
          </p:nvSpPr>
          <p:spPr>
            <a:xfrm>
              <a:off x="5428" y="2492"/>
              <a:ext cx="6" cy="9"/>
            </a:xfrm>
            <a:custGeom>
              <a:avLst/>
              <a:gdLst/>
              <a:ahLst/>
              <a:cxnLst/>
              <a:rect l="l" t="t" r="r" b="b"/>
              <a:pathLst>
                <a:path w="19" h="25" extrusionOk="0">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37"/>
            <p:cNvSpPr/>
            <p:nvPr/>
          </p:nvSpPr>
          <p:spPr>
            <a:xfrm>
              <a:off x="5379" y="2505"/>
              <a:ext cx="7" cy="6"/>
            </a:xfrm>
            <a:custGeom>
              <a:avLst/>
              <a:gdLst/>
              <a:ahLst/>
              <a:cxnLst/>
              <a:rect l="l" t="t" r="r" b="b"/>
              <a:pathLst>
                <a:path w="26" h="18" extrusionOk="0">
                  <a:moveTo>
                    <a:pt x="26" y="18"/>
                  </a:moveTo>
                  <a:lnTo>
                    <a:pt x="7" y="18"/>
                  </a:lnTo>
                  <a:lnTo>
                    <a:pt x="3" y="9"/>
                  </a:lnTo>
                  <a:lnTo>
                    <a:pt x="0" y="0"/>
                  </a:lnTo>
                  <a:lnTo>
                    <a:pt x="6" y="2"/>
                  </a:lnTo>
                  <a:lnTo>
                    <a:pt x="13" y="6"/>
                  </a:lnTo>
                  <a:lnTo>
                    <a:pt x="20" y="12"/>
                  </a:lnTo>
                  <a:lnTo>
                    <a:pt x="26"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37"/>
            <p:cNvSpPr/>
            <p:nvPr/>
          </p:nvSpPr>
          <p:spPr>
            <a:xfrm>
              <a:off x="5392" y="2466"/>
              <a:ext cx="5" cy="6"/>
            </a:xfrm>
            <a:custGeom>
              <a:avLst/>
              <a:gdLst/>
              <a:ahLst/>
              <a:cxnLst/>
              <a:rect l="l" t="t" r="r" b="b"/>
              <a:pathLst>
                <a:path w="13" h="18" extrusionOk="0">
                  <a:moveTo>
                    <a:pt x="0" y="18"/>
                  </a:moveTo>
                  <a:lnTo>
                    <a:pt x="13"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37"/>
            <p:cNvSpPr/>
            <p:nvPr/>
          </p:nvSpPr>
          <p:spPr>
            <a:xfrm>
              <a:off x="5426" y="2468"/>
              <a:ext cx="8" cy="8"/>
            </a:xfrm>
            <a:custGeom>
              <a:avLst/>
              <a:gdLst/>
              <a:ahLst/>
              <a:cxnLst/>
              <a:rect l="l" t="t" r="r" b="b"/>
              <a:pathLst>
                <a:path w="26" h="24" extrusionOk="0">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37"/>
            <p:cNvSpPr/>
            <p:nvPr/>
          </p:nvSpPr>
          <p:spPr>
            <a:xfrm>
              <a:off x="5490" y="2490"/>
              <a:ext cx="11" cy="2"/>
            </a:xfrm>
            <a:custGeom>
              <a:avLst/>
              <a:gdLst/>
              <a:ahLst/>
              <a:cxnLst/>
              <a:rect l="l" t="t" r="r" b="b"/>
              <a:pathLst>
                <a:path w="34" h="6" extrusionOk="0">
                  <a:moveTo>
                    <a:pt x="0" y="6"/>
                  </a:moveTo>
                  <a:lnTo>
                    <a:pt x="10" y="6"/>
                  </a:lnTo>
                  <a:lnTo>
                    <a:pt x="17" y="5"/>
                  </a:lnTo>
                  <a:lnTo>
                    <a:pt x="25" y="4"/>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90" name="Google Shape;390;p37"/>
            <p:cNvCxnSpPr/>
            <p:nvPr/>
          </p:nvCxnSpPr>
          <p:spPr>
            <a:xfrm flipH="1">
              <a:off x="5495" y="2490"/>
              <a:ext cx="6" cy="1"/>
            </a:xfrm>
            <a:prstGeom prst="straightConnector1">
              <a:avLst/>
            </a:prstGeom>
            <a:noFill/>
            <a:ln w="9525" cap="flat" cmpd="sng">
              <a:solidFill>
                <a:srgbClr val="FFFFFF"/>
              </a:solidFill>
              <a:prstDash val="solid"/>
              <a:round/>
              <a:headEnd type="none" w="med" len="med"/>
              <a:tailEnd type="none" w="med" len="med"/>
            </a:ln>
          </p:spPr>
        </p:cxnSp>
        <p:sp>
          <p:nvSpPr>
            <p:cNvPr id="391" name="Google Shape;391;p37"/>
            <p:cNvSpPr/>
            <p:nvPr/>
          </p:nvSpPr>
          <p:spPr>
            <a:xfrm>
              <a:off x="5464" y="2530"/>
              <a:ext cx="1" cy="7"/>
            </a:xfrm>
            <a:custGeom>
              <a:avLst/>
              <a:gdLst/>
              <a:ahLst/>
              <a:cxnLst/>
              <a:rect l="l" t="t" r="r" b="b"/>
              <a:pathLst>
                <a:path w="1" h="19" extrusionOk="0">
                  <a:moveTo>
                    <a:pt x="0" y="19"/>
                  </a:moveTo>
                  <a:lnTo>
                    <a:pt x="0"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92" name="Google Shape;392;p37"/>
            <p:cNvCxnSpPr/>
            <p:nvPr/>
          </p:nvCxnSpPr>
          <p:spPr>
            <a:xfrm>
              <a:off x="5464" y="2530"/>
              <a:ext cx="6" cy="1"/>
            </a:xfrm>
            <a:prstGeom prst="straightConnector1">
              <a:avLst/>
            </a:prstGeom>
            <a:noFill/>
            <a:ln w="9525" cap="flat" cmpd="sng">
              <a:solidFill>
                <a:srgbClr val="FFFFFF"/>
              </a:solidFill>
              <a:prstDash val="solid"/>
              <a:round/>
              <a:headEnd type="none" w="med" len="med"/>
              <a:tailEnd type="none" w="med" len="med"/>
            </a:ln>
          </p:spPr>
        </p:cxnSp>
        <p:sp>
          <p:nvSpPr>
            <p:cNvPr id="393" name="Google Shape;393;p37"/>
            <p:cNvSpPr/>
            <p:nvPr/>
          </p:nvSpPr>
          <p:spPr>
            <a:xfrm>
              <a:off x="5466" y="2530"/>
              <a:ext cx="4" cy="2"/>
            </a:xfrm>
            <a:custGeom>
              <a:avLst/>
              <a:gdLst/>
              <a:ahLst/>
              <a:cxnLst/>
              <a:rect l="l" t="t" r="r" b="b"/>
              <a:pathLst>
                <a:path w="14" h="6" extrusionOk="0">
                  <a:moveTo>
                    <a:pt x="14" y="0"/>
                  </a:moveTo>
                  <a:lnTo>
                    <a:pt x="7" y="3"/>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4" name="Google Shape;394;p37"/>
          <p:cNvSpPr/>
          <p:nvPr/>
        </p:nvSpPr>
        <p:spPr>
          <a:xfrm>
            <a:off x="6310313" y="3229571"/>
            <a:ext cx="6350" cy="56555"/>
          </a:xfrm>
          <a:custGeom>
            <a:avLst/>
            <a:gdLst/>
            <a:ahLst/>
            <a:cxnLst/>
            <a:rect l="l" t="t" r="r" b="b"/>
            <a:pathLst>
              <a:path w="26" h="111" extrusionOk="0">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37"/>
          <p:cNvSpPr/>
          <p:nvPr/>
        </p:nvSpPr>
        <p:spPr>
          <a:xfrm>
            <a:off x="3209926" y="5368231"/>
            <a:ext cx="53975" cy="59531"/>
          </a:xfrm>
          <a:custGeom>
            <a:avLst/>
            <a:gdLst/>
            <a:ahLst/>
            <a:cxnLst/>
            <a:rect l="l" t="t" r="r" b="b"/>
            <a:pathLst>
              <a:path w="126" h="62" extrusionOk="0">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37"/>
          <p:cNvSpPr/>
          <p:nvPr/>
        </p:nvSpPr>
        <p:spPr>
          <a:xfrm>
            <a:off x="5511801" y="5207497"/>
            <a:ext cx="30163" cy="55066"/>
          </a:xfrm>
          <a:custGeom>
            <a:avLst/>
            <a:gdLst/>
            <a:ahLst/>
            <a:cxnLst/>
            <a:rect l="l" t="t" r="r" b="b"/>
            <a:pathLst>
              <a:path w="66" h="44" extrusionOk="0">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37"/>
          <p:cNvSpPr/>
          <p:nvPr/>
        </p:nvSpPr>
        <p:spPr>
          <a:xfrm>
            <a:off x="7666039" y="1977927"/>
            <a:ext cx="20637" cy="56555"/>
          </a:xfrm>
          <a:custGeom>
            <a:avLst/>
            <a:gdLst/>
            <a:ahLst/>
            <a:cxnLst/>
            <a:rect l="l" t="t" r="r" b="b"/>
            <a:pathLst>
              <a:path w="46" h="16" extrusionOk="0">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37"/>
          <p:cNvSpPr/>
          <p:nvPr/>
        </p:nvSpPr>
        <p:spPr>
          <a:xfrm>
            <a:off x="7842251" y="2010668"/>
            <a:ext cx="15875" cy="58043"/>
          </a:xfrm>
          <a:custGeom>
            <a:avLst/>
            <a:gdLst/>
            <a:ahLst/>
            <a:cxnLst/>
            <a:rect l="l" t="t" r="r" b="b"/>
            <a:pathLst>
              <a:path w="39" h="26" extrusionOk="0">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37"/>
          <p:cNvSpPr/>
          <p:nvPr/>
        </p:nvSpPr>
        <p:spPr>
          <a:xfrm>
            <a:off x="7291388" y="2241352"/>
            <a:ext cx="4762" cy="59531"/>
          </a:xfrm>
          <a:custGeom>
            <a:avLst/>
            <a:gdLst/>
            <a:ahLst/>
            <a:cxnLst/>
            <a:rect l="l" t="t" r="r" b="b"/>
            <a:pathLst>
              <a:path w="11" h="25" extrusionOk="0">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37"/>
          <p:cNvSpPr/>
          <p:nvPr/>
        </p:nvSpPr>
        <p:spPr>
          <a:xfrm>
            <a:off x="7105650" y="2803923"/>
            <a:ext cx="14288" cy="58043"/>
          </a:xfrm>
          <a:custGeom>
            <a:avLst/>
            <a:gdLst/>
            <a:ahLst/>
            <a:cxnLst/>
            <a:rect l="l" t="t" r="r" b="b"/>
            <a:pathLst>
              <a:path w="20" h="31" extrusionOk="0">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37"/>
          <p:cNvSpPr/>
          <p:nvPr/>
        </p:nvSpPr>
        <p:spPr>
          <a:xfrm>
            <a:off x="7123114" y="2738438"/>
            <a:ext cx="15875" cy="56555"/>
          </a:xfrm>
          <a:custGeom>
            <a:avLst/>
            <a:gdLst/>
            <a:ahLst/>
            <a:cxnLst/>
            <a:rect l="l" t="t" r="r" b="b"/>
            <a:pathLst>
              <a:path w="26" h="37" extrusionOk="0">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37"/>
          <p:cNvSpPr/>
          <p:nvPr/>
        </p:nvSpPr>
        <p:spPr>
          <a:xfrm>
            <a:off x="7011989" y="2588122"/>
            <a:ext cx="1587" cy="59531"/>
          </a:xfrm>
          <a:custGeom>
            <a:avLst/>
            <a:gdLst/>
            <a:ahLst/>
            <a:cxnLst/>
            <a:rect l="l" t="t" r="r" b="b"/>
            <a:pathLst>
              <a:path w="7" h="18" extrusionOk="0">
                <a:moveTo>
                  <a:pt x="0" y="18"/>
                </a:moveTo>
                <a:lnTo>
                  <a:pt x="0" y="0"/>
                </a:lnTo>
                <a:lnTo>
                  <a:pt x="7" y="12"/>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37"/>
          <p:cNvSpPr/>
          <p:nvPr/>
        </p:nvSpPr>
        <p:spPr>
          <a:xfrm>
            <a:off x="3863976" y="1714500"/>
            <a:ext cx="9525" cy="56555"/>
          </a:xfrm>
          <a:custGeom>
            <a:avLst/>
            <a:gdLst/>
            <a:ahLst/>
            <a:cxnLst/>
            <a:rect l="l" t="t" r="r" b="b"/>
            <a:pathLst>
              <a:path w="33" h="31" extrusionOk="0">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37"/>
          <p:cNvSpPr/>
          <p:nvPr/>
        </p:nvSpPr>
        <p:spPr>
          <a:xfrm>
            <a:off x="3849689" y="1482329"/>
            <a:ext cx="3175" cy="58043"/>
          </a:xfrm>
          <a:custGeom>
            <a:avLst/>
            <a:gdLst/>
            <a:ahLst/>
            <a:cxnLst/>
            <a:rect l="l" t="t" r="r" b="b"/>
            <a:pathLst>
              <a:path w="14" h="6" extrusionOk="0">
                <a:moveTo>
                  <a:pt x="14" y="0"/>
                </a:moveTo>
                <a:lnTo>
                  <a:pt x="0" y="6"/>
                </a:lnTo>
                <a:lnTo>
                  <a:pt x="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37"/>
          <p:cNvSpPr/>
          <p:nvPr/>
        </p:nvSpPr>
        <p:spPr>
          <a:xfrm>
            <a:off x="5330825" y="3260825"/>
            <a:ext cx="25400" cy="55066"/>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37"/>
          <p:cNvSpPr/>
          <p:nvPr/>
        </p:nvSpPr>
        <p:spPr>
          <a:xfrm>
            <a:off x="5033963" y="3122414"/>
            <a:ext cx="19050" cy="59531"/>
          </a:xfrm>
          <a:custGeom>
            <a:avLst/>
            <a:gdLst/>
            <a:ahLst/>
            <a:cxnLst/>
            <a:rect l="l" t="t" r="r" b="b"/>
            <a:pathLst>
              <a:path w="47" h="68" extrusionOk="0">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7" name="Google Shape;407;p37"/>
          <p:cNvGrpSpPr/>
          <p:nvPr/>
        </p:nvGrpSpPr>
        <p:grpSpPr>
          <a:xfrm>
            <a:off x="5805489" y="3309937"/>
            <a:ext cx="46037" cy="375047"/>
            <a:chOff x="3950" y="2430"/>
            <a:chExt cx="36" cy="234"/>
          </a:xfrm>
        </p:grpSpPr>
        <p:sp>
          <p:nvSpPr>
            <p:cNvPr id="408" name="Google Shape;408;p37"/>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37"/>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37"/>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37"/>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412" name="Google Shape;412;p37"/>
            <p:cNvCxnSpPr/>
            <p:nvPr/>
          </p:nvCxnSpPr>
          <p:spPr>
            <a:xfrm rot="10800000" flipH="1">
              <a:off x="3972" y="2595"/>
              <a:ext cx="5" cy="4"/>
            </a:xfrm>
            <a:prstGeom prst="straightConnector1">
              <a:avLst/>
            </a:prstGeom>
            <a:noFill/>
            <a:ln w="9525" cap="flat" cmpd="sng">
              <a:solidFill>
                <a:srgbClr val="FFFFFF"/>
              </a:solidFill>
              <a:prstDash val="solid"/>
              <a:round/>
              <a:headEnd type="none" w="med" len="med"/>
              <a:tailEnd type="none" w="med" len="med"/>
            </a:ln>
          </p:spPr>
        </p:cxnSp>
        <p:sp>
          <p:nvSpPr>
            <p:cNvPr id="413" name="Google Shape;413;p37"/>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37"/>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15" name="Google Shape;415;p37"/>
            <p:cNvCxnSpPr/>
            <p:nvPr/>
          </p:nvCxnSpPr>
          <p:spPr>
            <a:xfrm>
              <a:off x="3981" y="2559"/>
              <a:ext cx="2" cy="1"/>
            </a:xfrm>
            <a:prstGeom prst="straightConnector1">
              <a:avLst/>
            </a:prstGeom>
            <a:noFill/>
            <a:ln w="9525" cap="flat" cmpd="sng">
              <a:solidFill>
                <a:srgbClr val="FFFFFF"/>
              </a:solidFill>
              <a:prstDash val="solid"/>
              <a:round/>
              <a:headEnd type="none" w="med" len="med"/>
              <a:tailEnd type="none" w="med" len="med"/>
            </a:ln>
          </p:spPr>
        </p:cxnSp>
        <p:sp>
          <p:nvSpPr>
            <p:cNvPr id="416" name="Google Shape;416;p37"/>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37"/>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18" name="Google Shape;418;p37"/>
            <p:cNvCxnSpPr/>
            <p:nvPr/>
          </p:nvCxnSpPr>
          <p:spPr>
            <a:xfrm rot="10800000" flipH="1">
              <a:off x="3981" y="2599"/>
              <a:ext cx="1" cy="4"/>
            </a:xfrm>
            <a:prstGeom prst="straightConnector1">
              <a:avLst/>
            </a:prstGeom>
            <a:noFill/>
            <a:ln w="9525" cap="flat" cmpd="sng">
              <a:solidFill>
                <a:srgbClr val="FFFFFF"/>
              </a:solidFill>
              <a:prstDash val="solid"/>
              <a:round/>
              <a:headEnd type="none" w="med" len="med"/>
              <a:tailEnd type="none" w="med" len="med"/>
            </a:ln>
          </p:spPr>
        </p:cxnSp>
        <p:sp>
          <p:nvSpPr>
            <p:cNvPr id="419" name="Google Shape;419;p37"/>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37"/>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37"/>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37"/>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37"/>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37"/>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37"/>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37"/>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427" name="Google Shape;427;p37"/>
            <p:cNvCxnSpPr/>
            <p:nvPr/>
          </p:nvCxnSpPr>
          <p:spPr>
            <a:xfrm rot="10800000" flipH="1">
              <a:off x="3972" y="2595"/>
              <a:ext cx="5" cy="4"/>
            </a:xfrm>
            <a:prstGeom prst="straightConnector1">
              <a:avLst/>
            </a:prstGeom>
            <a:noFill/>
            <a:ln w="9525" cap="flat" cmpd="sng">
              <a:solidFill>
                <a:srgbClr val="FFFFFF"/>
              </a:solidFill>
              <a:prstDash val="solid"/>
              <a:round/>
              <a:headEnd type="none" w="med" len="med"/>
              <a:tailEnd type="none" w="med" len="med"/>
            </a:ln>
          </p:spPr>
        </p:cxnSp>
        <p:sp>
          <p:nvSpPr>
            <p:cNvPr id="428" name="Google Shape;428;p37"/>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37"/>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30" name="Google Shape;430;p37"/>
            <p:cNvCxnSpPr/>
            <p:nvPr/>
          </p:nvCxnSpPr>
          <p:spPr>
            <a:xfrm>
              <a:off x="3981" y="2559"/>
              <a:ext cx="2" cy="1"/>
            </a:xfrm>
            <a:prstGeom prst="straightConnector1">
              <a:avLst/>
            </a:prstGeom>
            <a:noFill/>
            <a:ln w="9525" cap="flat" cmpd="sng">
              <a:solidFill>
                <a:srgbClr val="FFFFFF"/>
              </a:solidFill>
              <a:prstDash val="solid"/>
              <a:round/>
              <a:headEnd type="none" w="med" len="med"/>
              <a:tailEnd type="none" w="med" len="med"/>
            </a:ln>
          </p:spPr>
        </p:cxnSp>
        <p:sp>
          <p:nvSpPr>
            <p:cNvPr id="431" name="Google Shape;431;p37"/>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37"/>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33" name="Google Shape;433;p37"/>
            <p:cNvCxnSpPr/>
            <p:nvPr/>
          </p:nvCxnSpPr>
          <p:spPr>
            <a:xfrm rot="10800000" flipH="1">
              <a:off x="3981" y="2599"/>
              <a:ext cx="1" cy="4"/>
            </a:xfrm>
            <a:prstGeom prst="straightConnector1">
              <a:avLst/>
            </a:prstGeom>
            <a:noFill/>
            <a:ln w="9525" cap="flat" cmpd="sng">
              <a:solidFill>
                <a:srgbClr val="FFFFFF"/>
              </a:solidFill>
              <a:prstDash val="solid"/>
              <a:round/>
              <a:headEnd type="none" w="med" len="med"/>
              <a:tailEnd type="none" w="med" len="med"/>
            </a:ln>
          </p:spPr>
        </p:cxnSp>
        <p:sp>
          <p:nvSpPr>
            <p:cNvPr id="434" name="Google Shape;434;p37"/>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37"/>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37"/>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37"/>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37"/>
            <p:cNvSpPr/>
            <p:nvPr/>
          </p:nvSpPr>
          <p:spPr>
            <a:xfrm>
              <a:off x="3950" y="2430"/>
              <a:ext cx="7" cy="6"/>
            </a:xfrm>
            <a:custGeom>
              <a:avLst/>
              <a:gdLst/>
              <a:ahLst/>
              <a:cxnLst/>
              <a:rect l="l" t="t" r="r" b="b"/>
              <a:pathLst>
                <a:path w="20" h="18" extrusionOk="0">
                  <a:moveTo>
                    <a:pt x="13" y="18"/>
                  </a:moveTo>
                  <a:lnTo>
                    <a:pt x="20" y="0"/>
                  </a:lnTo>
                  <a:lnTo>
                    <a:pt x="0" y="0"/>
                  </a:lnTo>
                  <a:lnTo>
                    <a:pt x="13"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9" name="Google Shape;439;p37"/>
          <p:cNvGrpSpPr/>
          <p:nvPr/>
        </p:nvGrpSpPr>
        <p:grpSpPr>
          <a:xfrm>
            <a:off x="7870825" y="3810000"/>
            <a:ext cx="185738" cy="214313"/>
            <a:chOff x="5486" y="2743"/>
            <a:chExt cx="137" cy="132"/>
          </a:xfrm>
        </p:grpSpPr>
        <p:sp>
          <p:nvSpPr>
            <p:cNvPr id="440" name="Google Shape;440;p37"/>
            <p:cNvSpPr/>
            <p:nvPr/>
          </p:nvSpPr>
          <p:spPr>
            <a:xfrm>
              <a:off x="5595" y="2806"/>
              <a:ext cx="13" cy="28"/>
            </a:xfrm>
            <a:custGeom>
              <a:avLst/>
              <a:gdLst/>
              <a:ahLst/>
              <a:cxnLst/>
              <a:rect l="l" t="t" r="r" b="b"/>
              <a:pathLst>
                <a:path w="40" h="87" extrusionOk="0">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37"/>
            <p:cNvSpPr/>
            <p:nvPr/>
          </p:nvSpPr>
          <p:spPr>
            <a:xfrm>
              <a:off x="5603" y="2842"/>
              <a:ext cx="20" cy="12"/>
            </a:xfrm>
            <a:custGeom>
              <a:avLst/>
              <a:gdLst/>
              <a:ahLst/>
              <a:cxnLst/>
              <a:rect l="l" t="t" r="r" b="b"/>
              <a:pathLst>
                <a:path w="61" h="37" extrusionOk="0">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37"/>
            <p:cNvSpPr/>
            <p:nvPr/>
          </p:nvSpPr>
          <p:spPr>
            <a:xfrm>
              <a:off x="5568" y="2865"/>
              <a:ext cx="13" cy="10"/>
            </a:xfrm>
            <a:custGeom>
              <a:avLst/>
              <a:gdLst/>
              <a:ahLst/>
              <a:cxnLst/>
              <a:rect l="l" t="t" r="r" b="b"/>
              <a:pathLst>
                <a:path w="40" h="30" extrusionOk="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37"/>
            <p:cNvSpPr/>
            <p:nvPr/>
          </p:nvSpPr>
          <p:spPr>
            <a:xfrm>
              <a:off x="5515" y="2789"/>
              <a:ext cx="24" cy="26"/>
            </a:xfrm>
            <a:custGeom>
              <a:avLst/>
              <a:gdLst/>
              <a:ahLst/>
              <a:cxnLst/>
              <a:rect l="l" t="t" r="r" b="b"/>
              <a:pathLst>
                <a:path w="74" h="80" extrusionOk="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37"/>
            <p:cNvSpPr/>
            <p:nvPr/>
          </p:nvSpPr>
          <p:spPr>
            <a:xfrm>
              <a:off x="5555" y="2785"/>
              <a:ext cx="26" cy="27"/>
            </a:xfrm>
            <a:custGeom>
              <a:avLst/>
              <a:gdLst/>
              <a:ahLst/>
              <a:cxnLst/>
              <a:rect l="l" t="t" r="r" b="b"/>
              <a:pathLst>
                <a:path w="86" h="80" extrusionOk="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37"/>
            <p:cNvSpPr/>
            <p:nvPr/>
          </p:nvSpPr>
          <p:spPr>
            <a:xfrm>
              <a:off x="5570" y="2825"/>
              <a:ext cx="25" cy="11"/>
            </a:xfrm>
            <a:custGeom>
              <a:avLst/>
              <a:gdLst/>
              <a:ahLst/>
              <a:cxnLst/>
              <a:rect l="l" t="t" r="r" b="b"/>
              <a:pathLst>
                <a:path w="74" h="31" extrusionOk="0">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37"/>
            <p:cNvSpPr/>
            <p:nvPr/>
          </p:nvSpPr>
          <p:spPr>
            <a:xfrm>
              <a:off x="5562" y="2819"/>
              <a:ext cx="6" cy="1"/>
            </a:xfrm>
            <a:custGeom>
              <a:avLst/>
              <a:gdLst/>
              <a:ahLst/>
              <a:cxnLst/>
              <a:rect l="l" t="t" r="r" b="b"/>
              <a:pathLst>
                <a:path w="20" h="1" extrusionOk="0">
                  <a:moveTo>
                    <a:pt x="20" y="0"/>
                  </a:moveTo>
                  <a:lnTo>
                    <a:pt x="0" y="0"/>
                  </a:lnTo>
                  <a:lnTo>
                    <a:pt x="10" y="0"/>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37"/>
            <p:cNvSpPr/>
            <p:nvPr/>
          </p:nvSpPr>
          <p:spPr>
            <a:xfrm>
              <a:off x="5509" y="2769"/>
              <a:ext cx="32" cy="21"/>
            </a:xfrm>
            <a:custGeom>
              <a:avLst/>
              <a:gdLst/>
              <a:ahLst/>
              <a:cxnLst/>
              <a:rect l="l" t="t" r="r" b="b"/>
              <a:pathLst>
                <a:path w="100" h="65" extrusionOk="0">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37"/>
            <p:cNvSpPr/>
            <p:nvPr/>
          </p:nvSpPr>
          <p:spPr>
            <a:xfrm>
              <a:off x="5486" y="2743"/>
              <a:ext cx="24" cy="34"/>
            </a:xfrm>
            <a:custGeom>
              <a:avLst/>
              <a:gdLst/>
              <a:ahLst/>
              <a:cxnLst/>
              <a:rect l="l" t="t" r="r" b="b"/>
              <a:pathLst>
                <a:path w="79" h="104" extrusionOk="0">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9" name="Google Shape;449;p37"/>
          <p:cNvSpPr/>
          <p:nvPr/>
        </p:nvSpPr>
        <p:spPr>
          <a:xfrm>
            <a:off x="4216401" y="3548062"/>
            <a:ext cx="11113" cy="55067"/>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37"/>
          <p:cNvSpPr/>
          <p:nvPr/>
        </p:nvSpPr>
        <p:spPr>
          <a:xfrm>
            <a:off x="4140200" y="3687961"/>
            <a:ext cx="14288" cy="56555"/>
          </a:xfrm>
          <a:custGeom>
            <a:avLst/>
            <a:gdLst/>
            <a:ahLst/>
            <a:cxnLst/>
            <a:rect l="l" t="t" r="r" b="b"/>
            <a:pathLst>
              <a:path w="39" h="35" extrusionOk="0">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37"/>
          <p:cNvSpPr/>
          <p:nvPr/>
        </p:nvSpPr>
        <p:spPr>
          <a:xfrm>
            <a:off x="5938838" y="2015133"/>
            <a:ext cx="728662" cy="331887"/>
          </a:xfrm>
          <a:custGeom>
            <a:avLst/>
            <a:gdLst/>
            <a:ahLst/>
            <a:cxnLst/>
            <a:rect l="l" t="t" r="r" b="b"/>
            <a:pathLst>
              <a:path w="1688" h="630" extrusionOk="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37"/>
          <p:cNvSpPr/>
          <p:nvPr/>
        </p:nvSpPr>
        <p:spPr>
          <a:xfrm>
            <a:off x="2265363" y="3981153"/>
            <a:ext cx="328612" cy="416719"/>
          </a:xfrm>
          <a:custGeom>
            <a:avLst/>
            <a:gdLst/>
            <a:ahLst/>
            <a:cxnLst/>
            <a:rect l="l" t="t" r="r" b="b"/>
            <a:pathLst>
              <a:path w="758" h="795" extrusionOk="0">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37"/>
          <p:cNvSpPr/>
          <p:nvPr/>
        </p:nvSpPr>
        <p:spPr>
          <a:xfrm>
            <a:off x="2479676" y="3411141"/>
            <a:ext cx="119063" cy="215801"/>
          </a:xfrm>
          <a:custGeom>
            <a:avLst/>
            <a:gdLst/>
            <a:ahLst/>
            <a:cxnLst/>
            <a:rect l="l" t="t" r="r" b="b"/>
            <a:pathLst>
              <a:path w="273" h="414" extrusionOk="0">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4" name="Google Shape;454;p37"/>
          <p:cNvGrpSpPr/>
          <p:nvPr/>
        </p:nvGrpSpPr>
        <p:grpSpPr>
          <a:xfrm>
            <a:off x="2193925" y="3245942"/>
            <a:ext cx="323850" cy="401836"/>
            <a:chOff x="1486" y="2412"/>
            <a:chExt cx="244" cy="256"/>
          </a:xfrm>
        </p:grpSpPr>
        <p:sp>
          <p:nvSpPr>
            <p:cNvPr id="455" name="Google Shape;455;p37"/>
            <p:cNvSpPr/>
            <p:nvPr/>
          </p:nvSpPr>
          <p:spPr>
            <a:xfrm>
              <a:off x="1639" y="2457"/>
              <a:ext cx="18" cy="7"/>
            </a:xfrm>
            <a:custGeom>
              <a:avLst/>
              <a:gdLst/>
              <a:ahLst/>
              <a:cxnLst/>
              <a:rect l="l" t="t" r="r" b="b"/>
              <a:pathLst>
                <a:path w="54" h="22" extrusionOk="0">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37"/>
            <p:cNvSpPr/>
            <p:nvPr/>
          </p:nvSpPr>
          <p:spPr>
            <a:xfrm>
              <a:off x="1526" y="2412"/>
              <a:ext cx="2" cy="8"/>
            </a:xfrm>
            <a:custGeom>
              <a:avLst/>
              <a:gdLst/>
              <a:ahLst/>
              <a:cxnLst/>
              <a:rect l="l" t="t" r="r" b="b"/>
              <a:pathLst>
                <a:path w="6" h="24" extrusionOk="0">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37"/>
            <p:cNvSpPr/>
            <p:nvPr/>
          </p:nvSpPr>
          <p:spPr>
            <a:xfrm>
              <a:off x="1557" y="2438"/>
              <a:ext cx="8" cy="4"/>
            </a:xfrm>
            <a:custGeom>
              <a:avLst/>
              <a:gdLst/>
              <a:ahLst/>
              <a:cxnLst/>
              <a:rect l="l" t="t" r="r" b="b"/>
              <a:pathLst>
                <a:path w="27" h="12" extrusionOk="0">
                  <a:moveTo>
                    <a:pt x="0" y="12"/>
                  </a:moveTo>
                  <a:lnTo>
                    <a:pt x="27" y="12"/>
                  </a:ln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37"/>
            <p:cNvSpPr/>
            <p:nvPr/>
          </p:nvSpPr>
          <p:spPr>
            <a:xfrm>
              <a:off x="1486" y="2444"/>
              <a:ext cx="244" cy="224"/>
            </a:xfrm>
            <a:custGeom>
              <a:avLst/>
              <a:gdLst/>
              <a:ahLst/>
              <a:cxnLst/>
              <a:rect l="l" t="t" r="r" b="b"/>
              <a:pathLst>
                <a:path w="743" h="672" extrusionOk="0">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9" name="Google Shape;459;p37"/>
          <p:cNvSpPr/>
          <p:nvPr/>
        </p:nvSpPr>
        <p:spPr>
          <a:xfrm>
            <a:off x="7215188" y="4786313"/>
            <a:ext cx="31750" cy="10418"/>
          </a:xfrm>
          <a:custGeom>
            <a:avLst/>
            <a:gdLst/>
            <a:ahLst/>
            <a:cxnLst/>
            <a:rect l="l" t="t" r="r" b="b"/>
            <a:pathLst>
              <a:path w="79" h="23" extrusionOk="0">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37"/>
          <p:cNvSpPr/>
          <p:nvPr/>
        </p:nvSpPr>
        <p:spPr>
          <a:xfrm>
            <a:off x="7331075" y="4920258"/>
            <a:ext cx="1588" cy="4465"/>
          </a:xfrm>
          <a:custGeom>
            <a:avLst/>
            <a:gdLst/>
            <a:ahLst/>
            <a:cxnLst/>
            <a:rect l="l" t="t" r="r" b="b"/>
            <a:pathLst>
              <a:path w="1588" h="6" extrusionOk="0">
                <a:moveTo>
                  <a:pt x="0" y="0"/>
                </a:moveTo>
                <a:lnTo>
                  <a:pt x="0"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61" name="Google Shape;461;p37"/>
          <p:cNvCxnSpPr/>
          <p:nvPr/>
        </p:nvCxnSpPr>
        <p:spPr>
          <a:xfrm rot="10800000" flipH="1">
            <a:off x="7421564" y="4918770"/>
            <a:ext cx="1587" cy="11906"/>
          </a:xfrm>
          <a:prstGeom prst="straightConnector1">
            <a:avLst/>
          </a:prstGeom>
          <a:noFill/>
          <a:ln w="9525" cap="flat" cmpd="sng">
            <a:solidFill>
              <a:srgbClr val="FFFFFF"/>
            </a:solidFill>
            <a:prstDash val="solid"/>
            <a:round/>
            <a:headEnd type="none" w="med" len="med"/>
            <a:tailEnd type="none" w="med" len="med"/>
          </a:ln>
        </p:spPr>
      </p:cxnSp>
      <p:sp>
        <p:nvSpPr>
          <p:cNvPr id="462" name="Google Shape;462;p37"/>
          <p:cNvSpPr/>
          <p:nvPr/>
        </p:nvSpPr>
        <p:spPr>
          <a:xfrm>
            <a:off x="7421564" y="4918770"/>
            <a:ext cx="3175" cy="14883"/>
          </a:xfrm>
          <a:custGeom>
            <a:avLst/>
            <a:gdLst/>
            <a:ahLst/>
            <a:cxnLst/>
            <a:rect l="l" t="t" r="r" b="b"/>
            <a:pathLst>
              <a:path w="5" h="30" extrusionOk="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37"/>
          <p:cNvSpPr/>
          <p:nvPr/>
        </p:nvSpPr>
        <p:spPr>
          <a:xfrm>
            <a:off x="7720014" y="4387454"/>
            <a:ext cx="22225" cy="28278"/>
          </a:xfrm>
          <a:custGeom>
            <a:avLst/>
            <a:gdLst/>
            <a:ahLst/>
            <a:cxnLst/>
            <a:rect l="l" t="t" r="r" b="b"/>
            <a:pathLst>
              <a:path w="53" h="55" extrusionOk="0">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37"/>
          <p:cNvSpPr/>
          <p:nvPr/>
        </p:nvSpPr>
        <p:spPr>
          <a:xfrm>
            <a:off x="7726364" y="4314528"/>
            <a:ext cx="26987" cy="40183"/>
          </a:xfrm>
          <a:custGeom>
            <a:avLst/>
            <a:gdLst/>
            <a:ahLst/>
            <a:cxnLst/>
            <a:rect l="l" t="t" r="r" b="b"/>
            <a:pathLst>
              <a:path w="65" h="75" extrusionOk="0">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37"/>
          <p:cNvSpPr/>
          <p:nvPr/>
        </p:nvSpPr>
        <p:spPr>
          <a:xfrm>
            <a:off x="7702551" y="4290715"/>
            <a:ext cx="17463" cy="29766"/>
          </a:xfrm>
          <a:custGeom>
            <a:avLst/>
            <a:gdLst/>
            <a:ahLst/>
            <a:cxnLst/>
            <a:rect l="l" t="t" r="r" b="b"/>
            <a:pathLst>
              <a:path w="40" h="62" extrusionOk="0">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37"/>
          <p:cNvSpPr/>
          <p:nvPr/>
        </p:nvSpPr>
        <p:spPr>
          <a:xfrm>
            <a:off x="7621588" y="4168677"/>
            <a:ext cx="68262" cy="138410"/>
          </a:xfrm>
          <a:custGeom>
            <a:avLst/>
            <a:gdLst/>
            <a:ahLst/>
            <a:cxnLst/>
            <a:rect l="l" t="t" r="r" b="b"/>
            <a:pathLst>
              <a:path w="159" h="259" extrusionOk="0">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67" name="Google Shape;467;p37"/>
          <p:cNvCxnSpPr/>
          <p:nvPr/>
        </p:nvCxnSpPr>
        <p:spPr>
          <a:xfrm rot="10800000">
            <a:off x="7615238" y="4135935"/>
            <a:ext cx="6350" cy="32742"/>
          </a:xfrm>
          <a:prstGeom prst="straightConnector1">
            <a:avLst/>
          </a:prstGeom>
          <a:noFill/>
          <a:ln w="9525" cap="flat" cmpd="sng">
            <a:solidFill>
              <a:srgbClr val="FFFFFF"/>
            </a:solidFill>
            <a:prstDash val="solid"/>
            <a:round/>
            <a:headEnd type="none" w="med" len="med"/>
            <a:tailEnd type="none" w="med" len="med"/>
          </a:ln>
        </p:spPr>
      </p:cxnSp>
      <p:sp>
        <p:nvSpPr>
          <p:cNvPr id="468" name="Google Shape;468;p37"/>
          <p:cNvSpPr/>
          <p:nvPr/>
        </p:nvSpPr>
        <p:spPr>
          <a:xfrm>
            <a:off x="7615238" y="4119563"/>
            <a:ext cx="6350" cy="16372"/>
          </a:xfrm>
          <a:custGeom>
            <a:avLst/>
            <a:gdLst/>
            <a:ahLst/>
            <a:cxnLst/>
            <a:rect l="l" t="t" r="r" b="b"/>
            <a:pathLst>
              <a:path w="13" h="25" extrusionOk="0">
                <a:moveTo>
                  <a:pt x="0" y="25"/>
                </a:moveTo>
                <a:lnTo>
                  <a:pt x="1" y="19"/>
                </a:lnTo>
                <a:lnTo>
                  <a:pt x="4" y="13"/>
                </a:lnTo>
                <a:lnTo>
                  <a:pt x="8"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69" name="Google Shape;469;p37"/>
          <p:cNvCxnSpPr/>
          <p:nvPr/>
        </p:nvCxnSpPr>
        <p:spPr>
          <a:xfrm rot="10800000">
            <a:off x="7621588" y="4106169"/>
            <a:ext cx="0" cy="13394"/>
          </a:xfrm>
          <a:prstGeom prst="straightConnector1">
            <a:avLst/>
          </a:prstGeom>
          <a:noFill/>
          <a:ln w="9525" cap="flat" cmpd="sng">
            <a:solidFill>
              <a:srgbClr val="FFFFFF"/>
            </a:solidFill>
            <a:prstDash val="solid"/>
            <a:round/>
            <a:headEnd type="none" w="med" len="med"/>
            <a:tailEnd type="none" w="med" len="med"/>
          </a:ln>
        </p:spPr>
      </p:cxnSp>
      <p:sp>
        <p:nvSpPr>
          <p:cNvPr id="470" name="Google Shape;470;p37"/>
          <p:cNvSpPr/>
          <p:nvPr/>
        </p:nvSpPr>
        <p:spPr>
          <a:xfrm>
            <a:off x="7575550" y="4040684"/>
            <a:ext cx="46038" cy="65484"/>
          </a:xfrm>
          <a:custGeom>
            <a:avLst/>
            <a:gdLst/>
            <a:ahLst/>
            <a:cxnLst/>
            <a:rect l="l" t="t" r="r" b="b"/>
            <a:pathLst>
              <a:path w="100" h="123" extrusionOk="0">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37"/>
          <p:cNvSpPr/>
          <p:nvPr/>
        </p:nvSpPr>
        <p:spPr>
          <a:xfrm>
            <a:off x="7589839" y="3982641"/>
            <a:ext cx="1587" cy="50602"/>
          </a:xfrm>
          <a:custGeom>
            <a:avLst/>
            <a:gdLst/>
            <a:ahLst/>
            <a:cxnLst/>
            <a:rect l="l" t="t" r="r" b="b"/>
            <a:pathLst>
              <a:path w="5" h="99" extrusionOk="0">
                <a:moveTo>
                  <a:pt x="5" y="0"/>
                </a:moveTo>
                <a:lnTo>
                  <a:pt x="4" y="34"/>
                </a:lnTo>
                <a:lnTo>
                  <a:pt x="1" y="59"/>
                </a:lnTo>
                <a:lnTo>
                  <a:pt x="0" y="69"/>
                </a:lnTo>
                <a:lnTo>
                  <a:pt x="0" y="78"/>
                </a:lnTo>
                <a:lnTo>
                  <a:pt x="2" y="87"/>
                </a:lnTo>
                <a:lnTo>
                  <a:pt x="5" y="9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37"/>
          <p:cNvSpPr/>
          <p:nvPr/>
        </p:nvSpPr>
        <p:spPr>
          <a:xfrm>
            <a:off x="7596189" y="3976687"/>
            <a:ext cx="7937" cy="37208"/>
          </a:xfrm>
          <a:custGeom>
            <a:avLst/>
            <a:gdLst/>
            <a:ahLst/>
            <a:cxnLst/>
            <a:rect l="l" t="t" r="r" b="b"/>
            <a:pathLst>
              <a:path w="14" h="68" extrusionOk="0">
                <a:moveTo>
                  <a:pt x="14" y="0"/>
                </a:moveTo>
                <a:lnTo>
                  <a:pt x="8" y="16"/>
                </a:lnTo>
                <a:lnTo>
                  <a:pt x="4" y="33"/>
                </a:lnTo>
                <a:lnTo>
                  <a:pt x="2" y="52"/>
                </a:lnTo>
                <a:lnTo>
                  <a:pt x="0"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37"/>
          <p:cNvSpPr/>
          <p:nvPr/>
        </p:nvSpPr>
        <p:spPr>
          <a:xfrm>
            <a:off x="7612064" y="3957340"/>
            <a:ext cx="1587" cy="22324"/>
          </a:xfrm>
          <a:custGeom>
            <a:avLst/>
            <a:gdLst/>
            <a:ahLst/>
            <a:cxnLst/>
            <a:rect l="l" t="t" r="r" b="b"/>
            <a:pathLst>
              <a:path w="1587" h="43" extrusionOk="0">
                <a:moveTo>
                  <a:pt x="0" y="0"/>
                </a:moveTo>
                <a:lnTo>
                  <a:pt x="0" y="13"/>
                </a:lnTo>
                <a:lnTo>
                  <a:pt x="0" y="26"/>
                </a:lnTo>
                <a:lnTo>
                  <a:pt x="0" y="37"/>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74" name="Google Shape;474;p37"/>
          <p:cNvCxnSpPr/>
          <p:nvPr/>
        </p:nvCxnSpPr>
        <p:spPr>
          <a:xfrm rot="10800000" flipH="1">
            <a:off x="7612064" y="3976688"/>
            <a:ext cx="1587" cy="2977"/>
          </a:xfrm>
          <a:prstGeom prst="straightConnector1">
            <a:avLst/>
          </a:prstGeom>
          <a:noFill/>
          <a:ln w="9525" cap="flat" cmpd="sng">
            <a:solidFill>
              <a:srgbClr val="FFFFFF"/>
            </a:solidFill>
            <a:prstDash val="solid"/>
            <a:round/>
            <a:headEnd type="none" w="med" len="med"/>
            <a:tailEnd type="none" w="med" len="med"/>
          </a:ln>
        </p:spPr>
      </p:cxnSp>
      <p:sp>
        <p:nvSpPr>
          <p:cNvPr id="475" name="Google Shape;475;p37"/>
          <p:cNvSpPr/>
          <p:nvPr/>
        </p:nvSpPr>
        <p:spPr>
          <a:xfrm>
            <a:off x="7596189" y="3960317"/>
            <a:ext cx="1587" cy="16371"/>
          </a:xfrm>
          <a:custGeom>
            <a:avLst/>
            <a:gdLst/>
            <a:ahLst/>
            <a:cxnLst/>
            <a:rect l="l" t="t" r="r" b="b"/>
            <a:pathLst>
              <a:path w="1587" h="31" extrusionOk="0">
                <a:moveTo>
                  <a:pt x="0" y="31"/>
                </a:moveTo>
                <a:lnTo>
                  <a:pt x="0" y="22"/>
                </a:lnTo>
                <a:lnTo>
                  <a:pt x="0" y="15"/>
                </a:lnTo>
                <a:lnTo>
                  <a:pt x="0" y="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37"/>
          <p:cNvSpPr/>
          <p:nvPr/>
        </p:nvSpPr>
        <p:spPr>
          <a:xfrm>
            <a:off x="7316789" y="4950024"/>
            <a:ext cx="96837" cy="87809"/>
          </a:xfrm>
          <a:custGeom>
            <a:avLst/>
            <a:gdLst/>
            <a:ahLst/>
            <a:cxnLst/>
            <a:rect l="l" t="t" r="r" b="b"/>
            <a:pathLst>
              <a:path w="225" h="167" extrusionOk="0">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37"/>
          <p:cNvSpPr/>
          <p:nvPr/>
        </p:nvSpPr>
        <p:spPr>
          <a:xfrm>
            <a:off x="7454901" y="4168676"/>
            <a:ext cx="3175" cy="17859"/>
          </a:xfrm>
          <a:custGeom>
            <a:avLst/>
            <a:gdLst/>
            <a:ahLst/>
            <a:cxnLst/>
            <a:rect l="l" t="t" r="r" b="b"/>
            <a:pathLst>
              <a:path w="7" h="31" extrusionOk="0">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37"/>
          <p:cNvSpPr/>
          <p:nvPr/>
        </p:nvSpPr>
        <p:spPr>
          <a:xfrm>
            <a:off x="7388226" y="4091286"/>
            <a:ext cx="15875" cy="14883"/>
          </a:xfrm>
          <a:custGeom>
            <a:avLst/>
            <a:gdLst/>
            <a:ahLst/>
            <a:cxnLst/>
            <a:rect l="l" t="t" r="r" b="b"/>
            <a:pathLst>
              <a:path w="33" h="31" extrusionOk="0">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37"/>
          <p:cNvSpPr/>
          <p:nvPr/>
        </p:nvSpPr>
        <p:spPr>
          <a:xfrm>
            <a:off x="7404101" y="4003477"/>
            <a:ext cx="3175" cy="10418"/>
          </a:xfrm>
          <a:custGeom>
            <a:avLst/>
            <a:gdLst/>
            <a:ahLst/>
            <a:cxnLst/>
            <a:rect l="l" t="t" r="r" b="b"/>
            <a:pathLst>
              <a:path w="13" h="19" extrusionOk="0">
                <a:moveTo>
                  <a:pt x="0" y="19"/>
                </a:moveTo>
                <a:lnTo>
                  <a:pt x="2" y="18"/>
                </a:lnTo>
                <a:lnTo>
                  <a:pt x="5" y="17"/>
                </a:lnTo>
                <a:lnTo>
                  <a:pt x="7" y="15"/>
                </a:lnTo>
                <a:lnTo>
                  <a:pt x="8" y="12"/>
                </a:lnTo>
                <a:lnTo>
                  <a:pt x="12" y="6"/>
                </a:lnTo>
                <a:lnTo>
                  <a:pt x="13" y="0"/>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37"/>
          <p:cNvSpPr/>
          <p:nvPr/>
        </p:nvSpPr>
        <p:spPr>
          <a:xfrm>
            <a:off x="7243763" y="4006453"/>
            <a:ext cx="36512" cy="22325"/>
          </a:xfrm>
          <a:custGeom>
            <a:avLst/>
            <a:gdLst/>
            <a:ahLst/>
            <a:cxnLst/>
            <a:rect l="l" t="t" r="r" b="b"/>
            <a:pathLst>
              <a:path w="87" h="42" extrusionOk="0">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37"/>
          <p:cNvSpPr/>
          <p:nvPr/>
        </p:nvSpPr>
        <p:spPr>
          <a:xfrm>
            <a:off x="7488239" y="4470797"/>
            <a:ext cx="1587" cy="13395"/>
          </a:xfrm>
          <a:custGeom>
            <a:avLst/>
            <a:gdLst/>
            <a:ahLst/>
            <a:cxnLst/>
            <a:rect l="l" t="t" r="r" b="b"/>
            <a:pathLst>
              <a:path w="7" h="31" extrusionOk="0">
                <a:moveTo>
                  <a:pt x="0" y="0"/>
                </a:moveTo>
                <a:lnTo>
                  <a:pt x="7" y="0"/>
                </a:lnTo>
                <a:lnTo>
                  <a:pt x="7" y="18"/>
                </a:lnTo>
                <a:lnTo>
                  <a:pt x="0" y="3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37"/>
          <p:cNvSpPr/>
          <p:nvPr/>
        </p:nvSpPr>
        <p:spPr>
          <a:xfrm>
            <a:off x="6724651" y="3976688"/>
            <a:ext cx="1019175" cy="907852"/>
          </a:xfrm>
          <a:custGeom>
            <a:avLst/>
            <a:gdLst/>
            <a:ahLst/>
            <a:cxnLst/>
            <a:rect l="l" t="t" r="r" b="b"/>
            <a:pathLst>
              <a:path w="2332" h="1731" extrusionOk="0">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37"/>
          <p:cNvSpPr/>
          <p:nvPr/>
        </p:nvSpPr>
        <p:spPr>
          <a:xfrm>
            <a:off x="1259632" y="2643188"/>
            <a:ext cx="668337" cy="580430"/>
          </a:xfrm>
          <a:custGeom>
            <a:avLst/>
            <a:gdLst/>
            <a:ahLst/>
            <a:cxnLst/>
            <a:rect l="l" t="t" r="r" b="b"/>
            <a:pathLst>
              <a:path w="1535" h="1109" extrusionOk="0">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37"/>
          <p:cNvSpPr/>
          <p:nvPr/>
        </p:nvSpPr>
        <p:spPr>
          <a:xfrm>
            <a:off x="2486025" y="4283274"/>
            <a:ext cx="211138" cy="264914"/>
          </a:xfrm>
          <a:custGeom>
            <a:avLst/>
            <a:gdLst/>
            <a:ahLst/>
            <a:cxnLst/>
            <a:rect l="l" t="t" r="r" b="b"/>
            <a:pathLst>
              <a:path w="486" h="505" extrusionOk="0">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37"/>
          <p:cNvSpPr/>
          <p:nvPr/>
        </p:nvSpPr>
        <p:spPr>
          <a:xfrm>
            <a:off x="2655889" y="3487044"/>
            <a:ext cx="73025" cy="110133"/>
          </a:xfrm>
          <a:custGeom>
            <a:avLst/>
            <a:gdLst/>
            <a:ahLst/>
            <a:cxnLst/>
            <a:rect l="l" t="t" r="r" b="b"/>
            <a:pathLst>
              <a:path w="166" h="208" extrusionOk="0">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37"/>
          <p:cNvSpPr/>
          <p:nvPr/>
        </p:nvSpPr>
        <p:spPr>
          <a:xfrm>
            <a:off x="2170113" y="3046512"/>
            <a:ext cx="69850" cy="58043"/>
          </a:xfrm>
          <a:custGeom>
            <a:avLst/>
            <a:gdLst/>
            <a:ahLst/>
            <a:cxnLst/>
            <a:rect l="l" t="t" r="r" b="b"/>
            <a:pathLst>
              <a:path w="164" h="104" extrusionOk="0">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37"/>
          <p:cNvSpPr/>
          <p:nvPr/>
        </p:nvSpPr>
        <p:spPr>
          <a:xfrm>
            <a:off x="2536826" y="5400973"/>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37"/>
          <p:cNvSpPr/>
          <p:nvPr/>
        </p:nvSpPr>
        <p:spPr>
          <a:xfrm>
            <a:off x="2501901" y="5380137"/>
            <a:ext cx="34925" cy="58043"/>
          </a:xfrm>
          <a:custGeom>
            <a:avLst/>
            <a:gdLst/>
            <a:ahLst/>
            <a:cxnLst/>
            <a:rect l="l" t="t" r="r" b="b"/>
            <a:pathLst>
              <a:path w="80" h="18" extrusionOk="0">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37"/>
          <p:cNvSpPr/>
          <p:nvPr/>
        </p:nvSpPr>
        <p:spPr>
          <a:xfrm>
            <a:off x="2501901" y="5359302"/>
            <a:ext cx="22225" cy="61019"/>
          </a:xfrm>
          <a:custGeom>
            <a:avLst/>
            <a:gdLst/>
            <a:ahLst/>
            <a:cxnLst/>
            <a:rect l="l" t="t" r="r" b="b"/>
            <a:pathLst>
              <a:path w="46" h="27" extrusionOk="0">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37"/>
          <p:cNvSpPr/>
          <p:nvPr/>
        </p:nvSpPr>
        <p:spPr>
          <a:xfrm>
            <a:off x="2471738" y="5353348"/>
            <a:ext cx="25400" cy="59531"/>
          </a:xfrm>
          <a:custGeom>
            <a:avLst/>
            <a:gdLst/>
            <a:ahLst/>
            <a:cxnLst/>
            <a:rect l="l" t="t" r="r" b="b"/>
            <a:pathLst>
              <a:path w="54" h="39" extrusionOk="0">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37"/>
          <p:cNvSpPr/>
          <p:nvPr/>
        </p:nvSpPr>
        <p:spPr>
          <a:xfrm>
            <a:off x="2446339" y="5342930"/>
            <a:ext cx="28575" cy="59531"/>
          </a:xfrm>
          <a:custGeom>
            <a:avLst/>
            <a:gdLst/>
            <a:ahLst/>
            <a:cxnLst/>
            <a:rect l="l" t="t" r="r" b="b"/>
            <a:pathLst>
              <a:path w="60" h="15" extrusionOk="0">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37"/>
          <p:cNvSpPr/>
          <p:nvPr/>
        </p:nvSpPr>
        <p:spPr>
          <a:xfrm>
            <a:off x="2422525" y="5331024"/>
            <a:ext cx="33338" cy="56555"/>
          </a:xfrm>
          <a:custGeom>
            <a:avLst/>
            <a:gdLst/>
            <a:ahLst/>
            <a:cxnLst/>
            <a:rect l="l" t="t" r="r" b="b"/>
            <a:pathLst>
              <a:path w="79" h="32" extrusionOk="0">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37"/>
          <p:cNvSpPr/>
          <p:nvPr/>
        </p:nvSpPr>
        <p:spPr>
          <a:xfrm>
            <a:off x="2416176" y="5311677"/>
            <a:ext cx="30163" cy="56555"/>
          </a:xfrm>
          <a:custGeom>
            <a:avLst/>
            <a:gdLst/>
            <a:ahLst/>
            <a:cxnLst/>
            <a:rect l="l" t="t" r="r" b="b"/>
            <a:pathLst>
              <a:path w="66" h="19" extrusionOk="0">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37"/>
          <p:cNvSpPr/>
          <p:nvPr/>
        </p:nvSpPr>
        <p:spPr>
          <a:xfrm>
            <a:off x="2316163" y="5002114"/>
            <a:ext cx="25400" cy="61019"/>
          </a:xfrm>
          <a:custGeom>
            <a:avLst/>
            <a:gdLst/>
            <a:ahLst/>
            <a:cxnLst/>
            <a:rect l="l" t="t" r="r" b="b"/>
            <a:pathLst>
              <a:path w="53" h="80" extrusionOk="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37"/>
          <p:cNvSpPr/>
          <p:nvPr/>
        </p:nvSpPr>
        <p:spPr>
          <a:xfrm>
            <a:off x="2346326" y="5097364"/>
            <a:ext cx="17463" cy="53578"/>
          </a:xfrm>
          <a:custGeom>
            <a:avLst/>
            <a:gdLst/>
            <a:ahLst/>
            <a:cxnLst/>
            <a:rect l="l" t="t" r="r" b="b"/>
            <a:pathLst>
              <a:path w="41" h="43" extrusionOk="0">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37"/>
          <p:cNvSpPr/>
          <p:nvPr/>
        </p:nvSpPr>
        <p:spPr>
          <a:xfrm>
            <a:off x="2351089" y="5119688"/>
            <a:ext cx="7937" cy="58043"/>
          </a:xfrm>
          <a:custGeom>
            <a:avLst/>
            <a:gdLst/>
            <a:ahLst/>
            <a:cxnLst/>
            <a:rect l="l" t="t" r="r" b="b"/>
            <a:pathLst>
              <a:path w="20" h="24" extrusionOk="0">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37"/>
          <p:cNvSpPr/>
          <p:nvPr/>
        </p:nvSpPr>
        <p:spPr>
          <a:xfrm>
            <a:off x="2365376" y="5182195"/>
            <a:ext cx="17463" cy="59531"/>
          </a:xfrm>
          <a:custGeom>
            <a:avLst/>
            <a:gdLst/>
            <a:ahLst/>
            <a:cxnLst/>
            <a:rect l="l" t="t" r="r" b="b"/>
            <a:pathLst>
              <a:path w="39" h="43" extrusionOk="0">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37"/>
          <p:cNvSpPr/>
          <p:nvPr/>
        </p:nvSpPr>
        <p:spPr>
          <a:xfrm>
            <a:off x="2352675" y="5194102"/>
            <a:ext cx="26988" cy="59531"/>
          </a:xfrm>
          <a:custGeom>
            <a:avLst/>
            <a:gdLst/>
            <a:ahLst/>
            <a:cxnLst/>
            <a:rect l="l" t="t" r="r" b="b"/>
            <a:pathLst>
              <a:path w="55" h="62" extrusionOk="0">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37"/>
          <p:cNvSpPr/>
          <p:nvPr/>
        </p:nvSpPr>
        <p:spPr>
          <a:xfrm>
            <a:off x="2382838" y="5228332"/>
            <a:ext cx="11112" cy="58043"/>
          </a:xfrm>
          <a:custGeom>
            <a:avLst/>
            <a:gdLst/>
            <a:ahLst/>
            <a:cxnLst/>
            <a:rect l="l" t="t" r="r" b="b"/>
            <a:pathLst>
              <a:path w="35" h="43" extrusionOk="0">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37"/>
          <p:cNvSpPr/>
          <p:nvPr/>
        </p:nvSpPr>
        <p:spPr>
          <a:xfrm>
            <a:off x="2379664" y="5261075"/>
            <a:ext cx="20637" cy="55066"/>
          </a:xfrm>
          <a:custGeom>
            <a:avLst/>
            <a:gdLst/>
            <a:ahLst/>
            <a:cxnLst/>
            <a:rect l="l" t="t" r="r" b="b"/>
            <a:pathLst>
              <a:path w="53" h="21" extrusionOk="0">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37"/>
          <p:cNvSpPr/>
          <p:nvPr/>
        </p:nvSpPr>
        <p:spPr>
          <a:xfrm>
            <a:off x="2403476" y="5275958"/>
            <a:ext cx="17463" cy="56555"/>
          </a:xfrm>
          <a:custGeom>
            <a:avLst/>
            <a:gdLst/>
            <a:ahLst/>
            <a:cxnLst/>
            <a:rect l="l" t="t" r="r" b="b"/>
            <a:pathLst>
              <a:path w="43" h="38" extrusionOk="0">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37"/>
          <p:cNvSpPr/>
          <p:nvPr/>
        </p:nvSpPr>
        <p:spPr>
          <a:xfrm>
            <a:off x="2405063" y="5304235"/>
            <a:ext cx="6350" cy="56555"/>
          </a:xfrm>
          <a:custGeom>
            <a:avLst/>
            <a:gdLst/>
            <a:ahLst/>
            <a:cxnLst/>
            <a:rect l="l" t="t" r="r" b="b"/>
            <a:pathLst>
              <a:path w="20" h="5" extrusionOk="0">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37"/>
          <p:cNvSpPr/>
          <p:nvPr/>
        </p:nvSpPr>
        <p:spPr>
          <a:xfrm>
            <a:off x="2479676" y="5374184"/>
            <a:ext cx="34925" cy="56555"/>
          </a:xfrm>
          <a:custGeom>
            <a:avLst/>
            <a:gdLst/>
            <a:ahLst/>
            <a:cxnLst/>
            <a:rect l="l" t="t" r="r" b="b"/>
            <a:pathLst>
              <a:path w="73" h="22" extrusionOk="0">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37"/>
          <p:cNvSpPr/>
          <p:nvPr/>
        </p:nvSpPr>
        <p:spPr>
          <a:xfrm>
            <a:off x="2517776" y="5314653"/>
            <a:ext cx="123825" cy="99714"/>
          </a:xfrm>
          <a:custGeom>
            <a:avLst/>
            <a:gdLst/>
            <a:ahLst/>
            <a:cxnLst/>
            <a:rect l="l" t="t" r="r" b="b"/>
            <a:pathLst>
              <a:path w="281" h="193" extrusionOk="0">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37"/>
          <p:cNvSpPr/>
          <p:nvPr/>
        </p:nvSpPr>
        <p:spPr>
          <a:xfrm>
            <a:off x="2070100" y="3080742"/>
            <a:ext cx="52388" cy="59531"/>
          </a:xfrm>
          <a:custGeom>
            <a:avLst/>
            <a:gdLst/>
            <a:ahLst/>
            <a:cxnLst/>
            <a:rect l="l" t="t" r="r" b="b"/>
            <a:pathLst>
              <a:path w="120" h="56" extrusionOk="0">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37"/>
          <p:cNvSpPr/>
          <p:nvPr/>
        </p:nvSpPr>
        <p:spPr>
          <a:xfrm>
            <a:off x="1927226" y="2943820"/>
            <a:ext cx="250825" cy="108645"/>
          </a:xfrm>
          <a:custGeom>
            <a:avLst/>
            <a:gdLst/>
            <a:ahLst/>
            <a:cxnLst/>
            <a:rect l="l" t="t" r="r" b="b"/>
            <a:pathLst>
              <a:path w="574" h="204" extrusionOk="0">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37"/>
          <p:cNvSpPr/>
          <p:nvPr/>
        </p:nvSpPr>
        <p:spPr>
          <a:xfrm>
            <a:off x="2232025" y="3046512"/>
            <a:ext cx="88900" cy="69949"/>
          </a:xfrm>
          <a:custGeom>
            <a:avLst/>
            <a:gdLst/>
            <a:ahLst/>
            <a:cxnLst/>
            <a:rect l="l" t="t" r="r" b="b"/>
            <a:pathLst>
              <a:path w="207" h="129" extrusionOk="0">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37"/>
          <p:cNvSpPr/>
          <p:nvPr/>
        </p:nvSpPr>
        <p:spPr>
          <a:xfrm>
            <a:off x="1800225" y="3106044"/>
            <a:ext cx="33338" cy="84832"/>
          </a:xfrm>
          <a:custGeom>
            <a:avLst/>
            <a:gdLst/>
            <a:ahLst/>
            <a:cxnLst/>
            <a:rect l="l" t="t" r="r" b="b"/>
            <a:pathLst>
              <a:path w="72" h="154" extrusionOk="0">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37"/>
          <p:cNvSpPr/>
          <p:nvPr/>
        </p:nvSpPr>
        <p:spPr>
          <a:xfrm>
            <a:off x="1720851" y="3106044"/>
            <a:ext cx="93663" cy="147339"/>
          </a:xfrm>
          <a:custGeom>
            <a:avLst/>
            <a:gdLst/>
            <a:ahLst/>
            <a:cxnLst/>
            <a:rect l="l" t="t" r="r" b="b"/>
            <a:pathLst>
              <a:path w="214" h="271" extrusionOk="0">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37"/>
          <p:cNvSpPr/>
          <p:nvPr/>
        </p:nvSpPr>
        <p:spPr>
          <a:xfrm>
            <a:off x="1768475" y="3217665"/>
            <a:ext cx="71438" cy="58043"/>
          </a:xfrm>
          <a:custGeom>
            <a:avLst/>
            <a:gdLst/>
            <a:ahLst/>
            <a:cxnLst/>
            <a:rect l="l" t="t" r="r" b="b"/>
            <a:pathLst>
              <a:path w="153" h="80" extrusionOk="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37"/>
          <p:cNvSpPr/>
          <p:nvPr/>
        </p:nvSpPr>
        <p:spPr>
          <a:xfrm>
            <a:off x="1800226" y="3180458"/>
            <a:ext cx="142875" cy="86320"/>
          </a:xfrm>
          <a:custGeom>
            <a:avLst/>
            <a:gdLst/>
            <a:ahLst/>
            <a:cxnLst/>
            <a:rect l="l" t="t" r="r" b="b"/>
            <a:pathLst>
              <a:path w="332" h="169" extrusionOk="0">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37"/>
          <p:cNvSpPr/>
          <p:nvPr/>
        </p:nvSpPr>
        <p:spPr>
          <a:xfrm>
            <a:off x="1817688" y="3210224"/>
            <a:ext cx="125412" cy="122039"/>
          </a:xfrm>
          <a:custGeom>
            <a:avLst/>
            <a:gdLst/>
            <a:ahLst/>
            <a:cxnLst/>
            <a:rect l="l" t="t" r="r" b="b"/>
            <a:pathLst>
              <a:path w="286" h="235" extrusionOk="0">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37"/>
          <p:cNvSpPr/>
          <p:nvPr/>
        </p:nvSpPr>
        <p:spPr>
          <a:xfrm>
            <a:off x="1868489" y="3323333"/>
            <a:ext cx="84137" cy="99714"/>
          </a:xfrm>
          <a:custGeom>
            <a:avLst/>
            <a:gdLst/>
            <a:ahLst/>
            <a:cxnLst/>
            <a:rect l="l" t="t" r="r" b="b"/>
            <a:pathLst>
              <a:path w="205" h="191" extrusionOk="0">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37"/>
          <p:cNvSpPr/>
          <p:nvPr/>
        </p:nvSpPr>
        <p:spPr>
          <a:xfrm>
            <a:off x="1949451" y="3376911"/>
            <a:ext cx="142875" cy="78878"/>
          </a:xfrm>
          <a:custGeom>
            <a:avLst/>
            <a:gdLst/>
            <a:ahLst/>
            <a:cxnLst/>
            <a:rect l="l" t="t" r="r" b="b"/>
            <a:pathLst>
              <a:path w="329" h="154" extrusionOk="0">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37"/>
          <p:cNvSpPr/>
          <p:nvPr/>
        </p:nvSpPr>
        <p:spPr>
          <a:xfrm>
            <a:off x="2630488" y="4630044"/>
            <a:ext cx="133350" cy="156269"/>
          </a:xfrm>
          <a:custGeom>
            <a:avLst/>
            <a:gdLst/>
            <a:ahLst/>
            <a:cxnLst/>
            <a:rect l="l" t="t" r="r" b="b"/>
            <a:pathLst>
              <a:path w="306" h="293" extrusionOk="0">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37"/>
          <p:cNvSpPr/>
          <p:nvPr/>
        </p:nvSpPr>
        <p:spPr>
          <a:xfrm>
            <a:off x="4176714" y="1247180"/>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37"/>
          <p:cNvSpPr/>
          <p:nvPr/>
        </p:nvSpPr>
        <p:spPr>
          <a:xfrm>
            <a:off x="4103688" y="1477864"/>
            <a:ext cx="449262" cy="361652"/>
          </a:xfrm>
          <a:custGeom>
            <a:avLst/>
            <a:gdLst/>
            <a:ahLst/>
            <a:cxnLst/>
            <a:rect l="l" t="t" r="r" b="b"/>
            <a:pathLst>
              <a:path w="1037" h="690" extrusionOk="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37"/>
          <p:cNvSpPr/>
          <p:nvPr/>
        </p:nvSpPr>
        <p:spPr>
          <a:xfrm>
            <a:off x="4443413" y="2318742"/>
            <a:ext cx="49212" cy="90786"/>
          </a:xfrm>
          <a:custGeom>
            <a:avLst/>
            <a:gdLst/>
            <a:ahLst/>
            <a:cxnLst/>
            <a:rect l="l" t="t" r="r" b="b"/>
            <a:pathLst>
              <a:path w="120" h="173" extrusionOk="0">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37"/>
          <p:cNvSpPr/>
          <p:nvPr/>
        </p:nvSpPr>
        <p:spPr>
          <a:xfrm>
            <a:off x="4151313" y="2159496"/>
            <a:ext cx="84137" cy="58043"/>
          </a:xfrm>
          <a:custGeom>
            <a:avLst/>
            <a:gdLst/>
            <a:ahLst/>
            <a:cxnLst/>
            <a:rect l="l" t="t" r="r" b="b"/>
            <a:pathLst>
              <a:path w="200" h="98" extrusionOk="0">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37"/>
          <p:cNvSpPr/>
          <p:nvPr/>
        </p:nvSpPr>
        <p:spPr>
          <a:xfrm>
            <a:off x="4089400" y="1977927"/>
            <a:ext cx="84138" cy="72925"/>
          </a:xfrm>
          <a:custGeom>
            <a:avLst/>
            <a:gdLst/>
            <a:ahLst/>
            <a:cxnLst/>
            <a:rect l="l" t="t" r="r" b="b"/>
            <a:pathLst>
              <a:path w="186" h="142" extrusionOk="0">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37"/>
          <p:cNvSpPr/>
          <p:nvPr/>
        </p:nvSpPr>
        <p:spPr>
          <a:xfrm>
            <a:off x="4070350" y="2041922"/>
            <a:ext cx="84138" cy="56555"/>
          </a:xfrm>
          <a:custGeom>
            <a:avLst/>
            <a:gdLst/>
            <a:ahLst/>
            <a:cxnLst/>
            <a:rect l="l" t="t" r="r" b="b"/>
            <a:pathLst>
              <a:path w="192" h="105" extrusionOk="0">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37"/>
          <p:cNvSpPr/>
          <p:nvPr/>
        </p:nvSpPr>
        <p:spPr>
          <a:xfrm>
            <a:off x="4830764" y="2595562"/>
            <a:ext cx="33337" cy="132458"/>
          </a:xfrm>
          <a:custGeom>
            <a:avLst/>
            <a:gdLst/>
            <a:ahLst/>
            <a:cxnLst/>
            <a:rect l="l" t="t" r="r" b="b"/>
            <a:pathLst>
              <a:path w="80" h="254" extrusionOk="0">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37"/>
          <p:cNvSpPr/>
          <p:nvPr/>
        </p:nvSpPr>
        <p:spPr>
          <a:xfrm>
            <a:off x="4779963" y="2647653"/>
            <a:ext cx="69850" cy="130969"/>
          </a:xfrm>
          <a:custGeom>
            <a:avLst/>
            <a:gdLst/>
            <a:ahLst/>
            <a:cxnLst/>
            <a:rect l="l" t="t" r="r" b="b"/>
            <a:pathLst>
              <a:path w="167" h="259" extrusionOk="0">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37"/>
          <p:cNvSpPr/>
          <p:nvPr/>
        </p:nvSpPr>
        <p:spPr>
          <a:xfrm>
            <a:off x="3781425" y="1902023"/>
            <a:ext cx="96838" cy="144364"/>
          </a:xfrm>
          <a:custGeom>
            <a:avLst/>
            <a:gdLst/>
            <a:ahLst/>
            <a:cxnLst/>
            <a:rect l="l" t="t" r="r" b="b"/>
            <a:pathLst>
              <a:path w="225" h="273" extrusionOk="0">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37"/>
          <p:cNvSpPr/>
          <p:nvPr/>
        </p:nvSpPr>
        <p:spPr>
          <a:xfrm>
            <a:off x="3594100" y="2812852"/>
            <a:ext cx="306388" cy="391418"/>
          </a:xfrm>
          <a:custGeom>
            <a:avLst/>
            <a:gdLst/>
            <a:ahLst/>
            <a:cxnLst/>
            <a:rect l="l" t="t" r="r" b="b"/>
            <a:pathLst>
              <a:path w="232" h="248" extrusionOk="0">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37"/>
          <p:cNvSpPr/>
          <p:nvPr/>
        </p:nvSpPr>
        <p:spPr>
          <a:xfrm>
            <a:off x="3709989" y="2873872"/>
            <a:ext cx="414337" cy="467320"/>
          </a:xfrm>
          <a:custGeom>
            <a:avLst/>
            <a:gdLst/>
            <a:ahLst/>
            <a:cxnLst/>
            <a:rect l="l" t="t" r="r" b="b"/>
            <a:pathLst>
              <a:path w="948" h="893" extrusionOk="0">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37"/>
          <p:cNvSpPr/>
          <p:nvPr/>
        </p:nvSpPr>
        <p:spPr>
          <a:xfrm>
            <a:off x="3808413" y="2479477"/>
            <a:ext cx="493712" cy="578942"/>
          </a:xfrm>
          <a:custGeom>
            <a:avLst/>
            <a:gdLst/>
            <a:ahLst/>
            <a:cxnLst/>
            <a:rect l="l" t="t" r="r" b="b"/>
            <a:pathLst>
              <a:path w="373" h="370" extrusionOk="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37"/>
          <p:cNvSpPr/>
          <p:nvPr/>
        </p:nvSpPr>
        <p:spPr>
          <a:xfrm>
            <a:off x="4244976" y="2614911"/>
            <a:ext cx="384175" cy="436066"/>
          </a:xfrm>
          <a:custGeom>
            <a:avLst/>
            <a:gdLst/>
            <a:ahLst/>
            <a:cxnLst/>
            <a:rect l="l" t="t" r="r" b="b"/>
            <a:pathLst>
              <a:path w="877" h="826" extrusionOk="0">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37"/>
          <p:cNvSpPr/>
          <p:nvPr/>
        </p:nvSpPr>
        <p:spPr>
          <a:xfrm>
            <a:off x="4197351" y="2479477"/>
            <a:ext cx="93663" cy="236637"/>
          </a:xfrm>
          <a:custGeom>
            <a:avLst/>
            <a:gdLst/>
            <a:ahLst/>
            <a:cxnLst/>
            <a:rect l="l" t="t" r="r" b="b"/>
            <a:pathLst>
              <a:path w="206" h="455" extrusionOk="0">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37"/>
          <p:cNvSpPr/>
          <p:nvPr/>
        </p:nvSpPr>
        <p:spPr>
          <a:xfrm>
            <a:off x="3579814" y="2790528"/>
            <a:ext cx="231775" cy="215800"/>
          </a:xfrm>
          <a:custGeom>
            <a:avLst/>
            <a:gdLst/>
            <a:ahLst/>
            <a:cxnLst/>
            <a:rect l="l" t="t" r="r" b="b"/>
            <a:pathLst>
              <a:path w="518" h="406" extrusionOk="0">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37"/>
          <p:cNvSpPr/>
          <p:nvPr/>
        </p:nvSpPr>
        <p:spPr>
          <a:xfrm>
            <a:off x="3548063" y="1598415"/>
            <a:ext cx="190500" cy="93762"/>
          </a:xfrm>
          <a:custGeom>
            <a:avLst/>
            <a:gdLst/>
            <a:ahLst/>
            <a:cxnLst/>
            <a:rect l="l" t="t" r="r" b="b"/>
            <a:pathLst>
              <a:path w="446" h="178" extrusionOk="0">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37"/>
          <p:cNvSpPr/>
          <p:nvPr/>
        </p:nvSpPr>
        <p:spPr>
          <a:xfrm>
            <a:off x="4340225" y="1861840"/>
            <a:ext cx="14288" cy="58043"/>
          </a:xfrm>
          <a:custGeom>
            <a:avLst/>
            <a:gdLst/>
            <a:ahLst/>
            <a:cxnLst/>
            <a:rect l="l" t="t" r="r" b="b"/>
            <a:pathLst>
              <a:path w="28" h="73" extrusionOk="0">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37"/>
          <p:cNvSpPr/>
          <p:nvPr/>
        </p:nvSpPr>
        <p:spPr>
          <a:xfrm>
            <a:off x="4227513" y="1525489"/>
            <a:ext cx="234950" cy="395883"/>
          </a:xfrm>
          <a:custGeom>
            <a:avLst/>
            <a:gdLst/>
            <a:ahLst/>
            <a:cxnLst/>
            <a:rect l="l" t="t" r="r" b="b"/>
            <a:pathLst>
              <a:path w="531" h="757" extrusionOk="0">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37"/>
          <p:cNvSpPr/>
          <p:nvPr/>
        </p:nvSpPr>
        <p:spPr>
          <a:xfrm>
            <a:off x="4365625" y="1839516"/>
            <a:ext cx="26988" cy="58043"/>
          </a:xfrm>
          <a:custGeom>
            <a:avLst/>
            <a:gdLst/>
            <a:ahLst/>
            <a:cxnLst/>
            <a:rect l="l" t="t" r="r" b="b"/>
            <a:pathLst>
              <a:path w="60" h="51" extrusionOk="0">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37"/>
          <p:cNvSpPr/>
          <p:nvPr/>
        </p:nvSpPr>
        <p:spPr>
          <a:xfrm>
            <a:off x="3810001" y="2001739"/>
            <a:ext cx="28575" cy="56555"/>
          </a:xfrm>
          <a:custGeom>
            <a:avLst/>
            <a:gdLst/>
            <a:ahLst/>
            <a:cxnLst/>
            <a:rect l="l" t="t" r="r" b="b"/>
            <a:pathLst>
              <a:path w="66" h="51" extrusionOk="0">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37"/>
          <p:cNvSpPr/>
          <p:nvPr/>
        </p:nvSpPr>
        <p:spPr>
          <a:xfrm>
            <a:off x="4762500" y="2530079"/>
            <a:ext cx="50800" cy="58043"/>
          </a:xfrm>
          <a:custGeom>
            <a:avLst/>
            <a:gdLst/>
            <a:ahLst/>
            <a:cxnLst/>
            <a:rect l="l" t="t" r="r" b="b"/>
            <a:pathLst>
              <a:path w="113" h="74" extrusionOk="0">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37"/>
          <p:cNvSpPr/>
          <p:nvPr/>
        </p:nvSpPr>
        <p:spPr>
          <a:xfrm>
            <a:off x="4370389" y="3323333"/>
            <a:ext cx="325437" cy="244078"/>
          </a:xfrm>
          <a:custGeom>
            <a:avLst/>
            <a:gdLst/>
            <a:ahLst/>
            <a:cxnLst/>
            <a:rect l="l" t="t" r="r" b="b"/>
            <a:pathLst>
              <a:path w="746" h="469" extrusionOk="0">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37"/>
          <p:cNvSpPr/>
          <p:nvPr/>
        </p:nvSpPr>
        <p:spPr>
          <a:xfrm>
            <a:off x="4306888" y="3491508"/>
            <a:ext cx="500062" cy="552153"/>
          </a:xfrm>
          <a:custGeom>
            <a:avLst/>
            <a:gdLst/>
            <a:ahLst/>
            <a:cxnLst/>
            <a:rect l="l" t="t" r="r" b="b"/>
            <a:pathLst>
              <a:path w="1145" h="1053" extrusionOk="0">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37"/>
          <p:cNvSpPr/>
          <p:nvPr/>
        </p:nvSpPr>
        <p:spPr>
          <a:xfrm>
            <a:off x="4243388" y="3591224"/>
            <a:ext cx="55562" cy="55066"/>
          </a:xfrm>
          <a:custGeom>
            <a:avLst/>
            <a:gdLst/>
            <a:ahLst/>
            <a:cxnLst/>
            <a:rect l="l" t="t" r="r" b="b"/>
            <a:pathLst>
              <a:path w="125" h="81" extrusionOk="0">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37"/>
          <p:cNvSpPr/>
          <p:nvPr/>
        </p:nvSpPr>
        <p:spPr>
          <a:xfrm>
            <a:off x="4225925" y="3591223"/>
            <a:ext cx="152400" cy="200918"/>
          </a:xfrm>
          <a:custGeom>
            <a:avLst/>
            <a:gdLst/>
            <a:ahLst/>
            <a:cxnLst/>
            <a:rect l="l" t="t" r="r" b="b"/>
            <a:pathLst>
              <a:path w="355" h="388" extrusionOk="0">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37"/>
          <p:cNvSpPr/>
          <p:nvPr/>
        </p:nvSpPr>
        <p:spPr>
          <a:xfrm>
            <a:off x="4759325" y="3996036"/>
            <a:ext cx="260350" cy="520898"/>
          </a:xfrm>
          <a:custGeom>
            <a:avLst/>
            <a:gdLst/>
            <a:ahLst/>
            <a:cxnLst/>
            <a:rect l="l" t="t" r="r" b="b"/>
            <a:pathLst>
              <a:path w="599" h="993" extrusionOk="0">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37"/>
          <p:cNvSpPr/>
          <p:nvPr/>
        </p:nvSpPr>
        <p:spPr>
          <a:xfrm>
            <a:off x="4494214" y="4235648"/>
            <a:ext cx="238125" cy="287239"/>
          </a:xfrm>
          <a:custGeom>
            <a:avLst/>
            <a:gdLst/>
            <a:ahLst/>
            <a:cxnLst/>
            <a:rect l="l" t="t" r="r" b="b"/>
            <a:pathLst>
              <a:path w="545" h="549" extrusionOk="0">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37"/>
          <p:cNvSpPr/>
          <p:nvPr/>
        </p:nvSpPr>
        <p:spPr>
          <a:xfrm>
            <a:off x="5067300" y="4037708"/>
            <a:ext cx="196850" cy="434578"/>
          </a:xfrm>
          <a:custGeom>
            <a:avLst/>
            <a:gdLst/>
            <a:ahLst/>
            <a:cxnLst/>
            <a:rect l="l" t="t" r="r" b="b"/>
            <a:pathLst>
              <a:path w="452" h="832" extrusionOk="0">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37"/>
          <p:cNvSpPr/>
          <p:nvPr/>
        </p:nvSpPr>
        <p:spPr>
          <a:xfrm>
            <a:off x="4743451" y="3735586"/>
            <a:ext cx="36513" cy="66973"/>
          </a:xfrm>
          <a:custGeom>
            <a:avLst/>
            <a:gdLst/>
            <a:ahLst/>
            <a:cxnLst/>
            <a:rect l="l" t="t" r="r" b="b"/>
            <a:pathLst>
              <a:path w="80" h="126" extrusionOk="0">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37"/>
          <p:cNvSpPr/>
          <p:nvPr/>
        </p:nvSpPr>
        <p:spPr>
          <a:xfrm>
            <a:off x="4732338" y="3695403"/>
            <a:ext cx="55562" cy="61019"/>
          </a:xfrm>
          <a:custGeom>
            <a:avLst/>
            <a:gdLst/>
            <a:ahLst/>
            <a:cxnLst/>
            <a:rect l="l" t="t" r="r" b="b"/>
            <a:pathLst>
              <a:path w="124" h="117" extrusionOk="0">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37"/>
          <p:cNvSpPr/>
          <p:nvPr/>
        </p:nvSpPr>
        <p:spPr>
          <a:xfrm>
            <a:off x="5041900" y="2396133"/>
            <a:ext cx="503238" cy="471786"/>
          </a:xfrm>
          <a:custGeom>
            <a:avLst/>
            <a:gdLst/>
            <a:ahLst/>
            <a:cxnLst/>
            <a:rect l="l" t="t" r="r" b="b"/>
            <a:pathLst>
              <a:path w="1156" h="900" extrusionOk="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37"/>
          <p:cNvSpPr/>
          <p:nvPr/>
        </p:nvSpPr>
        <p:spPr>
          <a:xfrm>
            <a:off x="5065713" y="3052466"/>
            <a:ext cx="247650" cy="229195"/>
          </a:xfrm>
          <a:custGeom>
            <a:avLst/>
            <a:gdLst/>
            <a:ahLst/>
            <a:cxnLst/>
            <a:rect l="l" t="t" r="r" b="b"/>
            <a:pathLst>
              <a:path w="571" h="443" extrusionOk="0">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37"/>
          <p:cNvSpPr/>
          <p:nvPr/>
        </p:nvSpPr>
        <p:spPr>
          <a:xfrm>
            <a:off x="5260975" y="2827735"/>
            <a:ext cx="120650" cy="120551"/>
          </a:xfrm>
          <a:custGeom>
            <a:avLst/>
            <a:gdLst/>
            <a:ahLst/>
            <a:cxnLst/>
            <a:rect l="l" t="t" r="r" b="b"/>
            <a:pathLst>
              <a:path w="286" h="228" extrusionOk="0">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37"/>
          <p:cNvSpPr/>
          <p:nvPr/>
        </p:nvSpPr>
        <p:spPr>
          <a:xfrm>
            <a:off x="4948238" y="2479477"/>
            <a:ext cx="222250" cy="263426"/>
          </a:xfrm>
          <a:custGeom>
            <a:avLst/>
            <a:gdLst/>
            <a:ahLst/>
            <a:cxnLst/>
            <a:rect l="l" t="t" r="r" b="b"/>
            <a:pathLst>
              <a:path w="524" h="505" extrusionOk="0">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37"/>
          <p:cNvSpPr/>
          <p:nvPr/>
        </p:nvSpPr>
        <p:spPr>
          <a:xfrm>
            <a:off x="5448300" y="2439294"/>
            <a:ext cx="331788" cy="291703"/>
          </a:xfrm>
          <a:custGeom>
            <a:avLst/>
            <a:gdLst/>
            <a:ahLst/>
            <a:cxnLst/>
            <a:rect l="l" t="t" r="r" b="b"/>
            <a:pathLst>
              <a:path w="764" h="555" extrusionOk="0">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37"/>
          <p:cNvSpPr/>
          <p:nvPr/>
        </p:nvSpPr>
        <p:spPr>
          <a:xfrm>
            <a:off x="5480051" y="2489895"/>
            <a:ext cx="365125" cy="422672"/>
          </a:xfrm>
          <a:custGeom>
            <a:avLst/>
            <a:gdLst/>
            <a:ahLst/>
            <a:cxnLst/>
            <a:rect l="l" t="t" r="r" b="b"/>
            <a:pathLst>
              <a:path w="831" h="812" extrusionOk="0">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37"/>
          <p:cNvSpPr/>
          <p:nvPr/>
        </p:nvSpPr>
        <p:spPr>
          <a:xfrm>
            <a:off x="6270626" y="2757786"/>
            <a:ext cx="220663" cy="584894"/>
          </a:xfrm>
          <a:custGeom>
            <a:avLst/>
            <a:gdLst/>
            <a:ahLst/>
            <a:cxnLst/>
            <a:rect l="l" t="t" r="r" b="b"/>
            <a:pathLst>
              <a:path w="505" h="1121" extrusionOk="0">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37"/>
          <p:cNvSpPr/>
          <p:nvPr/>
        </p:nvSpPr>
        <p:spPr>
          <a:xfrm>
            <a:off x="3594101" y="3266778"/>
            <a:ext cx="80963" cy="59531"/>
          </a:xfrm>
          <a:custGeom>
            <a:avLst/>
            <a:gdLst/>
            <a:ahLst/>
            <a:cxnLst/>
            <a:rect l="l" t="t" r="r" b="b"/>
            <a:pathLst>
              <a:path w="180" h="112" extrusionOk="0">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37"/>
          <p:cNvSpPr/>
          <p:nvPr/>
        </p:nvSpPr>
        <p:spPr>
          <a:xfrm>
            <a:off x="3678238" y="3350122"/>
            <a:ext cx="74612" cy="99714"/>
          </a:xfrm>
          <a:custGeom>
            <a:avLst/>
            <a:gdLst/>
            <a:ahLst/>
            <a:cxnLst/>
            <a:rect l="l" t="t" r="r" b="b"/>
            <a:pathLst>
              <a:path w="173" h="192" extrusionOk="0">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37"/>
          <p:cNvSpPr/>
          <p:nvPr/>
        </p:nvSpPr>
        <p:spPr>
          <a:xfrm>
            <a:off x="3721100" y="3400723"/>
            <a:ext cx="104775" cy="130969"/>
          </a:xfrm>
          <a:custGeom>
            <a:avLst/>
            <a:gdLst/>
            <a:ahLst/>
            <a:cxnLst/>
            <a:rect l="l" t="t" r="r" b="b"/>
            <a:pathLst>
              <a:path w="233" h="252" extrusionOk="0">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37"/>
          <p:cNvSpPr/>
          <p:nvPr/>
        </p:nvSpPr>
        <p:spPr>
          <a:xfrm>
            <a:off x="3935414" y="3318867"/>
            <a:ext cx="104775" cy="202406"/>
          </a:xfrm>
          <a:custGeom>
            <a:avLst/>
            <a:gdLst/>
            <a:ahLst/>
            <a:cxnLst/>
            <a:rect l="l" t="t" r="r" b="b"/>
            <a:pathLst>
              <a:path w="246" h="380" extrusionOk="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37"/>
          <p:cNvSpPr/>
          <p:nvPr/>
        </p:nvSpPr>
        <p:spPr>
          <a:xfrm>
            <a:off x="3587751" y="3235524"/>
            <a:ext cx="87313" cy="58043"/>
          </a:xfrm>
          <a:custGeom>
            <a:avLst/>
            <a:gdLst/>
            <a:ahLst/>
            <a:cxnLst/>
            <a:rect l="l" t="t" r="r" b="b"/>
            <a:pathLst>
              <a:path w="193" h="38" extrusionOk="0">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37"/>
          <p:cNvSpPr/>
          <p:nvPr/>
        </p:nvSpPr>
        <p:spPr>
          <a:xfrm>
            <a:off x="4013201" y="3312914"/>
            <a:ext cx="42863" cy="156270"/>
          </a:xfrm>
          <a:custGeom>
            <a:avLst/>
            <a:gdLst/>
            <a:ahLst/>
            <a:cxnLst/>
            <a:rect l="l" t="t" r="r" b="b"/>
            <a:pathLst>
              <a:path w="99" h="301" extrusionOk="0">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37"/>
          <p:cNvSpPr/>
          <p:nvPr/>
        </p:nvSpPr>
        <p:spPr>
          <a:xfrm>
            <a:off x="4038600" y="3275708"/>
            <a:ext cx="76200" cy="187523"/>
          </a:xfrm>
          <a:custGeom>
            <a:avLst/>
            <a:gdLst/>
            <a:ahLst/>
            <a:cxnLst/>
            <a:rect l="l" t="t" r="r" b="b"/>
            <a:pathLst>
              <a:path w="173" h="357" extrusionOk="0">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37"/>
          <p:cNvSpPr/>
          <p:nvPr/>
        </p:nvSpPr>
        <p:spPr>
          <a:xfrm>
            <a:off x="4767263" y="4479727"/>
            <a:ext cx="25400" cy="61020"/>
          </a:xfrm>
          <a:custGeom>
            <a:avLst/>
            <a:gdLst/>
            <a:ahLst/>
            <a:cxnLst/>
            <a:rect l="l" t="t" r="r" b="b"/>
            <a:pathLst>
              <a:path w="50" h="74" extrusionOk="0">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37"/>
          <p:cNvSpPr/>
          <p:nvPr/>
        </p:nvSpPr>
        <p:spPr>
          <a:xfrm>
            <a:off x="4662488" y="4576465"/>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37"/>
          <p:cNvSpPr/>
          <p:nvPr/>
        </p:nvSpPr>
        <p:spPr>
          <a:xfrm>
            <a:off x="6880225" y="2290465"/>
            <a:ext cx="120650" cy="171152"/>
          </a:xfrm>
          <a:custGeom>
            <a:avLst/>
            <a:gdLst/>
            <a:ahLst/>
            <a:cxnLst/>
            <a:rect l="l" t="t" r="r" b="b"/>
            <a:pathLst>
              <a:path w="266" h="326" extrusionOk="0">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37"/>
          <p:cNvSpPr/>
          <p:nvPr/>
        </p:nvSpPr>
        <p:spPr>
          <a:xfrm>
            <a:off x="5951539" y="2705696"/>
            <a:ext cx="206375" cy="123528"/>
          </a:xfrm>
          <a:custGeom>
            <a:avLst/>
            <a:gdLst/>
            <a:ahLst/>
            <a:cxnLst/>
            <a:rect l="l" t="t" r="r" b="b"/>
            <a:pathLst>
              <a:path w="471" h="237" extrusionOk="0">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37"/>
          <p:cNvSpPr/>
          <p:nvPr/>
        </p:nvSpPr>
        <p:spPr>
          <a:xfrm>
            <a:off x="6167439" y="2760762"/>
            <a:ext cx="73025" cy="65484"/>
          </a:xfrm>
          <a:custGeom>
            <a:avLst/>
            <a:gdLst/>
            <a:ahLst/>
            <a:cxnLst/>
            <a:rect l="l" t="t" r="r" b="b"/>
            <a:pathLst>
              <a:path w="167" h="123" extrusionOk="0">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37"/>
          <p:cNvSpPr/>
          <p:nvPr/>
        </p:nvSpPr>
        <p:spPr>
          <a:xfrm>
            <a:off x="6157913" y="2832199"/>
            <a:ext cx="133350" cy="166688"/>
          </a:xfrm>
          <a:custGeom>
            <a:avLst/>
            <a:gdLst/>
            <a:ahLst/>
            <a:cxnLst/>
            <a:rect l="l" t="t" r="r" b="b"/>
            <a:pathLst>
              <a:path w="306" h="321" extrusionOk="0">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37"/>
          <p:cNvSpPr/>
          <p:nvPr/>
        </p:nvSpPr>
        <p:spPr>
          <a:xfrm>
            <a:off x="6475413" y="2948286"/>
            <a:ext cx="201612" cy="269378"/>
          </a:xfrm>
          <a:custGeom>
            <a:avLst/>
            <a:gdLst/>
            <a:ahLst/>
            <a:cxnLst/>
            <a:rect l="l" t="t" r="r" b="b"/>
            <a:pathLst>
              <a:path w="471" h="518" extrusionOk="0">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37"/>
          <p:cNvSpPr/>
          <p:nvPr/>
        </p:nvSpPr>
        <p:spPr>
          <a:xfrm>
            <a:off x="6557963" y="3198317"/>
            <a:ext cx="133350" cy="130969"/>
          </a:xfrm>
          <a:custGeom>
            <a:avLst/>
            <a:gdLst/>
            <a:ahLst/>
            <a:cxnLst/>
            <a:rect l="l" t="t" r="r" b="b"/>
            <a:pathLst>
              <a:path w="293" h="246" extrusionOk="0">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37"/>
          <p:cNvSpPr/>
          <p:nvPr/>
        </p:nvSpPr>
        <p:spPr>
          <a:xfrm>
            <a:off x="6959601" y="2434828"/>
            <a:ext cx="85725" cy="130969"/>
          </a:xfrm>
          <a:custGeom>
            <a:avLst/>
            <a:gdLst/>
            <a:ahLst/>
            <a:cxnLst/>
            <a:rect l="l" t="t" r="r" b="b"/>
            <a:pathLst>
              <a:path w="200" h="246" extrusionOk="0">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37"/>
          <p:cNvSpPr/>
          <p:nvPr/>
        </p:nvSpPr>
        <p:spPr>
          <a:xfrm>
            <a:off x="7527926" y="3732610"/>
            <a:ext cx="231775" cy="253008"/>
          </a:xfrm>
          <a:custGeom>
            <a:avLst/>
            <a:gdLst/>
            <a:ahLst/>
            <a:cxnLst/>
            <a:rect l="l" t="t" r="r" b="b"/>
            <a:pathLst>
              <a:path w="538" h="487" extrusionOk="0">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37"/>
          <p:cNvSpPr/>
          <p:nvPr/>
        </p:nvSpPr>
        <p:spPr>
          <a:xfrm>
            <a:off x="7720013" y="3716239"/>
            <a:ext cx="106362" cy="127992"/>
          </a:xfrm>
          <a:custGeom>
            <a:avLst/>
            <a:gdLst/>
            <a:ahLst/>
            <a:cxnLst/>
            <a:rect l="l" t="t" r="r" b="b"/>
            <a:pathLst>
              <a:path w="253" h="246" extrusionOk="0">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37"/>
          <p:cNvSpPr/>
          <p:nvPr/>
        </p:nvSpPr>
        <p:spPr>
          <a:xfrm>
            <a:off x="5995988" y="3350121"/>
            <a:ext cx="63500" cy="119063"/>
          </a:xfrm>
          <a:custGeom>
            <a:avLst/>
            <a:gdLst/>
            <a:ahLst/>
            <a:cxnLst/>
            <a:rect l="l" t="t" r="r" b="b"/>
            <a:pathLst>
              <a:path w="141" h="228" extrusionOk="0">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2" name="Google Shape;572;p37"/>
          <p:cNvGrpSpPr/>
          <p:nvPr/>
        </p:nvGrpSpPr>
        <p:grpSpPr>
          <a:xfrm>
            <a:off x="6935788" y="3061395"/>
            <a:ext cx="233362" cy="439043"/>
            <a:chOff x="5062" y="2295"/>
            <a:chExt cx="177" cy="279"/>
          </a:xfrm>
        </p:grpSpPr>
        <p:sp>
          <p:nvSpPr>
            <p:cNvPr id="573" name="Google Shape;573;p37"/>
            <p:cNvSpPr/>
            <p:nvPr/>
          </p:nvSpPr>
          <p:spPr>
            <a:xfrm>
              <a:off x="5154" y="2449"/>
              <a:ext cx="19" cy="37"/>
            </a:xfrm>
            <a:custGeom>
              <a:avLst/>
              <a:gdLst/>
              <a:ahLst/>
              <a:cxnLst/>
              <a:rect l="l" t="t" r="r" b="b"/>
              <a:pathLst>
                <a:path w="60" h="110" extrusionOk="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37"/>
            <p:cNvSpPr/>
            <p:nvPr/>
          </p:nvSpPr>
          <p:spPr>
            <a:xfrm>
              <a:off x="5189" y="2422"/>
              <a:ext cx="24" cy="25"/>
            </a:xfrm>
            <a:custGeom>
              <a:avLst/>
              <a:gdLst/>
              <a:ahLst/>
              <a:cxnLst/>
              <a:rect l="l" t="t" r="r" b="b"/>
              <a:pathLst>
                <a:path w="72" h="75" extrusionOk="0">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37"/>
            <p:cNvSpPr/>
            <p:nvPr/>
          </p:nvSpPr>
          <p:spPr>
            <a:xfrm>
              <a:off x="5160" y="2389"/>
              <a:ext cx="5" cy="16"/>
            </a:xfrm>
            <a:custGeom>
              <a:avLst/>
              <a:gdLst/>
              <a:ahLst/>
              <a:cxnLst/>
              <a:rect l="l" t="t" r="r" b="b"/>
              <a:pathLst>
                <a:path w="15" h="49" extrusionOk="0">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37"/>
            <p:cNvSpPr/>
            <p:nvPr/>
          </p:nvSpPr>
          <p:spPr>
            <a:xfrm>
              <a:off x="5139" y="2387"/>
              <a:ext cx="15" cy="13"/>
            </a:xfrm>
            <a:custGeom>
              <a:avLst/>
              <a:gdLst/>
              <a:ahLst/>
              <a:cxnLst/>
              <a:rect l="l" t="t" r="r" b="b"/>
              <a:pathLst>
                <a:path w="47" h="40" extrusionOk="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37"/>
            <p:cNvSpPr/>
            <p:nvPr/>
          </p:nvSpPr>
          <p:spPr>
            <a:xfrm>
              <a:off x="5184" y="2465"/>
              <a:ext cx="13" cy="10"/>
            </a:xfrm>
            <a:custGeom>
              <a:avLst/>
              <a:gdLst/>
              <a:ahLst/>
              <a:cxnLst/>
              <a:rect l="l" t="t" r="r" b="b"/>
              <a:pathLst>
                <a:path w="39" h="31" extrusionOk="0">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37"/>
            <p:cNvSpPr/>
            <p:nvPr/>
          </p:nvSpPr>
          <p:spPr>
            <a:xfrm>
              <a:off x="5172" y="2410"/>
              <a:ext cx="10" cy="6"/>
            </a:xfrm>
            <a:custGeom>
              <a:avLst/>
              <a:gdLst/>
              <a:ahLst/>
              <a:cxnLst/>
              <a:rect l="l" t="t" r="r" b="b"/>
              <a:pathLst>
                <a:path w="34" h="19" extrusionOk="0">
                  <a:moveTo>
                    <a:pt x="0" y="0"/>
                  </a:moveTo>
                  <a:lnTo>
                    <a:pt x="34" y="19"/>
                  </a:lnTo>
                  <a:lnTo>
                    <a:pt x="34" y="0"/>
                  </a:lnTo>
                  <a:lnTo>
                    <a:pt x="24" y="0"/>
                  </a:lnTo>
                  <a:lnTo>
                    <a:pt x="14" y="0"/>
                  </a:ln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37"/>
            <p:cNvSpPr/>
            <p:nvPr/>
          </p:nvSpPr>
          <p:spPr>
            <a:xfrm>
              <a:off x="5180" y="2471"/>
              <a:ext cx="6" cy="4"/>
            </a:xfrm>
            <a:custGeom>
              <a:avLst/>
              <a:gdLst/>
              <a:ahLst/>
              <a:cxnLst/>
              <a:rect l="l" t="t" r="r" b="b"/>
              <a:pathLst>
                <a:path w="19" h="12" extrusionOk="0">
                  <a:moveTo>
                    <a:pt x="0" y="0"/>
                  </a:moveTo>
                  <a:lnTo>
                    <a:pt x="19" y="12"/>
                  </a:lnTo>
                  <a:lnTo>
                    <a:pt x="13" y="6"/>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37"/>
            <p:cNvSpPr/>
            <p:nvPr/>
          </p:nvSpPr>
          <p:spPr>
            <a:xfrm>
              <a:off x="5062" y="2447"/>
              <a:ext cx="42" cy="55"/>
            </a:xfrm>
            <a:custGeom>
              <a:avLst/>
              <a:gdLst/>
              <a:ahLst/>
              <a:cxnLst/>
              <a:rect l="l" t="t" r="r" b="b"/>
              <a:pathLst>
                <a:path w="126" h="166" extrusionOk="0">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37"/>
            <p:cNvSpPr/>
            <p:nvPr/>
          </p:nvSpPr>
          <p:spPr>
            <a:xfrm>
              <a:off x="5154" y="2465"/>
              <a:ext cx="85" cy="86"/>
            </a:xfrm>
            <a:custGeom>
              <a:avLst/>
              <a:gdLst/>
              <a:ahLst/>
              <a:cxnLst/>
              <a:rect l="l" t="t" r="r" b="b"/>
              <a:pathLst>
                <a:path w="259" h="259" extrusionOk="0">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37"/>
            <p:cNvSpPr/>
            <p:nvPr/>
          </p:nvSpPr>
          <p:spPr>
            <a:xfrm>
              <a:off x="5104" y="2395"/>
              <a:ext cx="23" cy="31"/>
            </a:xfrm>
            <a:custGeom>
              <a:avLst/>
              <a:gdLst/>
              <a:ahLst/>
              <a:cxnLst/>
              <a:rect l="l" t="t" r="r" b="b"/>
              <a:pathLst>
                <a:path w="72" h="92" extrusionOk="0">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37"/>
            <p:cNvSpPr/>
            <p:nvPr/>
          </p:nvSpPr>
          <p:spPr>
            <a:xfrm>
              <a:off x="5143" y="2436"/>
              <a:ext cx="16" cy="21"/>
            </a:xfrm>
            <a:custGeom>
              <a:avLst/>
              <a:gdLst/>
              <a:ahLst/>
              <a:cxnLst/>
              <a:rect l="l" t="t" r="r" b="b"/>
              <a:pathLst>
                <a:path w="46" h="62" extrusionOk="0">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37"/>
            <p:cNvSpPr/>
            <p:nvPr/>
          </p:nvSpPr>
          <p:spPr>
            <a:xfrm>
              <a:off x="5089" y="2295"/>
              <a:ext cx="50" cy="98"/>
            </a:xfrm>
            <a:custGeom>
              <a:avLst/>
              <a:gdLst/>
              <a:ahLst/>
              <a:cxnLst/>
              <a:rect l="l" t="t" r="r" b="b"/>
              <a:pathLst>
                <a:path w="152" h="296" extrusionOk="0">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37"/>
            <p:cNvSpPr/>
            <p:nvPr/>
          </p:nvSpPr>
          <p:spPr>
            <a:xfrm>
              <a:off x="5189" y="2442"/>
              <a:ext cx="8" cy="13"/>
            </a:xfrm>
            <a:custGeom>
              <a:avLst/>
              <a:gdLst/>
              <a:ahLst/>
              <a:cxnLst/>
              <a:rect l="l" t="t" r="r" b="b"/>
              <a:pathLst>
                <a:path w="26" h="38" extrusionOk="0">
                  <a:moveTo>
                    <a:pt x="26" y="38"/>
                  </a:moveTo>
                  <a:lnTo>
                    <a:pt x="26" y="0"/>
                  </a:lnTo>
                  <a:lnTo>
                    <a:pt x="21" y="1"/>
                  </a:lnTo>
                  <a:lnTo>
                    <a:pt x="13" y="4"/>
                  </a:lnTo>
                  <a:lnTo>
                    <a:pt x="6" y="8"/>
                  </a:lnTo>
                  <a:lnTo>
                    <a:pt x="0" y="13"/>
                  </a:lnTo>
                  <a:lnTo>
                    <a:pt x="18" y="30"/>
                  </a:lnTo>
                  <a:lnTo>
                    <a:pt x="26" y="3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37"/>
            <p:cNvSpPr/>
            <p:nvPr/>
          </p:nvSpPr>
          <p:spPr>
            <a:xfrm>
              <a:off x="5165" y="2420"/>
              <a:ext cx="10" cy="10"/>
            </a:xfrm>
            <a:custGeom>
              <a:avLst/>
              <a:gdLst/>
              <a:ahLst/>
              <a:cxnLst/>
              <a:rect l="l" t="t" r="r" b="b"/>
              <a:pathLst>
                <a:path w="34" h="31" extrusionOk="0">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37"/>
            <p:cNvSpPr/>
            <p:nvPr/>
          </p:nvSpPr>
          <p:spPr>
            <a:xfrm>
              <a:off x="5139" y="2418"/>
              <a:ext cx="6" cy="12"/>
            </a:xfrm>
            <a:custGeom>
              <a:avLst/>
              <a:gdLst/>
              <a:ahLst/>
              <a:cxnLst/>
              <a:rect l="l" t="t" r="r" b="b"/>
              <a:pathLst>
                <a:path w="20" h="37" extrusionOk="0">
                  <a:moveTo>
                    <a:pt x="0" y="6"/>
                  </a:moveTo>
                  <a:lnTo>
                    <a:pt x="0" y="37"/>
                  </a:lnTo>
                  <a:lnTo>
                    <a:pt x="7" y="33"/>
                  </a:lnTo>
                  <a:lnTo>
                    <a:pt x="20" y="30"/>
                  </a:lnTo>
                  <a:lnTo>
                    <a:pt x="20" y="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88" name="Google Shape;588;p37"/>
            <p:cNvCxnSpPr/>
            <p:nvPr/>
          </p:nvCxnSpPr>
          <p:spPr>
            <a:xfrm>
              <a:off x="5180" y="2449"/>
              <a:ext cx="1" cy="10"/>
            </a:xfrm>
            <a:prstGeom prst="straightConnector1">
              <a:avLst/>
            </a:prstGeom>
            <a:noFill/>
            <a:ln w="9525" cap="flat" cmpd="sng">
              <a:solidFill>
                <a:srgbClr val="FFFFFF"/>
              </a:solidFill>
              <a:prstDash val="solid"/>
              <a:round/>
              <a:headEnd type="none" w="med" len="med"/>
              <a:tailEnd type="none" w="med" len="med"/>
            </a:ln>
          </p:spPr>
        </p:cxnSp>
        <p:sp>
          <p:nvSpPr>
            <p:cNvPr id="589" name="Google Shape;589;p37"/>
            <p:cNvSpPr/>
            <p:nvPr/>
          </p:nvSpPr>
          <p:spPr>
            <a:xfrm>
              <a:off x="5180" y="2453"/>
              <a:ext cx="4" cy="6"/>
            </a:xfrm>
            <a:custGeom>
              <a:avLst/>
              <a:gdLst/>
              <a:ahLst/>
              <a:cxnLst/>
              <a:rect l="l" t="t" r="r" b="b"/>
              <a:pathLst>
                <a:path w="13" h="18" extrusionOk="0">
                  <a:moveTo>
                    <a:pt x="0" y="18"/>
                  </a:moveTo>
                  <a:lnTo>
                    <a:pt x="1" y="13"/>
                  </a:lnTo>
                  <a:lnTo>
                    <a:pt x="3" y="9"/>
                  </a:lnTo>
                  <a:lnTo>
                    <a:pt x="7" y="4"/>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90" name="Google Shape;590;p37"/>
            <p:cNvCxnSpPr/>
            <p:nvPr/>
          </p:nvCxnSpPr>
          <p:spPr>
            <a:xfrm rot="10800000">
              <a:off x="5178" y="2447"/>
              <a:ext cx="6" cy="6"/>
            </a:xfrm>
            <a:prstGeom prst="straightConnector1">
              <a:avLst/>
            </a:prstGeom>
            <a:noFill/>
            <a:ln w="9525" cap="flat" cmpd="sng">
              <a:solidFill>
                <a:srgbClr val="FFFFFF"/>
              </a:solidFill>
              <a:prstDash val="solid"/>
              <a:round/>
              <a:headEnd type="none" w="med" len="med"/>
              <a:tailEnd type="none" w="med" len="med"/>
            </a:ln>
          </p:spPr>
        </p:cxnSp>
        <p:sp>
          <p:nvSpPr>
            <p:cNvPr id="591" name="Google Shape;591;p37"/>
            <p:cNvSpPr/>
            <p:nvPr/>
          </p:nvSpPr>
          <p:spPr>
            <a:xfrm>
              <a:off x="5116" y="2564"/>
              <a:ext cx="9" cy="10"/>
            </a:xfrm>
            <a:custGeom>
              <a:avLst/>
              <a:gdLst/>
              <a:ahLst/>
              <a:cxnLst/>
              <a:rect l="l" t="t" r="r" b="b"/>
              <a:pathLst>
                <a:path w="27" h="31" extrusionOk="0">
                  <a:moveTo>
                    <a:pt x="0" y="0"/>
                  </a:moveTo>
                  <a:lnTo>
                    <a:pt x="20" y="31"/>
                  </a:lnTo>
                  <a:lnTo>
                    <a:pt x="27"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37"/>
            <p:cNvSpPr/>
            <p:nvPr/>
          </p:nvSpPr>
          <p:spPr>
            <a:xfrm>
              <a:off x="5119" y="2568"/>
              <a:ext cx="6" cy="1"/>
            </a:xfrm>
            <a:custGeom>
              <a:avLst/>
              <a:gdLst/>
              <a:ahLst/>
              <a:cxnLst/>
              <a:rect l="l" t="t" r="r" b="b"/>
              <a:pathLst>
                <a:path w="20" h="1" extrusionOk="0">
                  <a:moveTo>
                    <a:pt x="20" y="0"/>
                  </a:move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37"/>
            <p:cNvSpPr/>
            <p:nvPr/>
          </p:nvSpPr>
          <p:spPr>
            <a:xfrm>
              <a:off x="5127" y="2557"/>
              <a:ext cx="12" cy="5"/>
            </a:xfrm>
            <a:custGeom>
              <a:avLst/>
              <a:gdLst/>
              <a:ahLst/>
              <a:cxnLst/>
              <a:rect l="l" t="t" r="r" b="b"/>
              <a:pathLst>
                <a:path w="34" h="13" extrusionOk="0">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37"/>
            <p:cNvSpPr/>
            <p:nvPr/>
          </p:nvSpPr>
          <p:spPr>
            <a:xfrm>
              <a:off x="5127" y="2547"/>
              <a:ext cx="12" cy="6"/>
            </a:xfrm>
            <a:custGeom>
              <a:avLst/>
              <a:gdLst/>
              <a:ahLst/>
              <a:cxnLst/>
              <a:rect l="l" t="t" r="r" b="b"/>
              <a:pathLst>
                <a:path w="34" h="18" extrusionOk="0">
                  <a:moveTo>
                    <a:pt x="34" y="18"/>
                  </a:moveTo>
                  <a:lnTo>
                    <a:pt x="34" y="0"/>
                  </a:lnTo>
                  <a:lnTo>
                    <a:pt x="28" y="0"/>
                  </a:lnTo>
                  <a:lnTo>
                    <a:pt x="20" y="0"/>
                  </a:lnTo>
                  <a:lnTo>
                    <a:pt x="10" y="0"/>
                  </a:lnTo>
                  <a:lnTo>
                    <a:pt x="0" y="0"/>
                  </a:lnTo>
                  <a:lnTo>
                    <a:pt x="34"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5141" y="2535"/>
              <a:ext cx="20" cy="8"/>
            </a:xfrm>
            <a:custGeom>
              <a:avLst/>
              <a:gdLst/>
              <a:ahLst/>
              <a:cxnLst/>
              <a:rect l="l" t="t" r="r" b="b"/>
              <a:pathLst>
                <a:path w="59" h="25" extrusionOk="0">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96" name="Google Shape;596;p37"/>
            <p:cNvCxnSpPr/>
            <p:nvPr/>
          </p:nvCxnSpPr>
          <p:spPr>
            <a:xfrm rot="10800000" flipH="1">
              <a:off x="5191" y="2516"/>
              <a:ext cx="6" cy="2"/>
            </a:xfrm>
            <a:prstGeom prst="straightConnector1">
              <a:avLst/>
            </a:prstGeom>
            <a:noFill/>
            <a:ln w="9525" cap="flat" cmpd="sng">
              <a:solidFill>
                <a:srgbClr val="FFFFFF"/>
              </a:solidFill>
              <a:prstDash val="solid"/>
              <a:round/>
              <a:headEnd type="none" w="med" len="med"/>
              <a:tailEnd type="none" w="med" len="med"/>
            </a:ln>
          </p:spPr>
        </p:cxnSp>
      </p:grpSp>
      <p:sp>
        <p:nvSpPr>
          <p:cNvPr id="597" name="Google Shape;597;p37"/>
          <p:cNvSpPr/>
          <p:nvPr/>
        </p:nvSpPr>
        <p:spPr>
          <a:xfrm>
            <a:off x="7280275" y="3879950"/>
            <a:ext cx="14288" cy="55066"/>
          </a:xfrm>
          <a:custGeom>
            <a:avLst/>
            <a:gdLst/>
            <a:ahLst/>
            <a:cxnLst/>
            <a:rect l="l" t="t" r="r" b="b"/>
            <a:pathLst>
              <a:path w="33" h="43" extrusionOk="0">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37"/>
          <p:cNvSpPr/>
          <p:nvPr/>
        </p:nvSpPr>
        <p:spPr>
          <a:xfrm>
            <a:off x="7356476" y="3818930"/>
            <a:ext cx="22225" cy="59531"/>
          </a:xfrm>
          <a:custGeom>
            <a:avLst/>
            <a:gdLst/>
            <a:ahLst/>
            <a:cxnLst/>
            <a:rect l="l" t="t" r="r" b="b"/>
            <a:pathLst>
              <a:path w="54" h="92" extrusionOk="0">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a:off x="7404101" y="3698379"/>
            <a:ext cx="23813" cy="58043"/>
          </a:xfrm>
          <a:custGeom>
            <a:avLst/>
            <a:gdLst/>
            <a:ahLst/>
            <a:cxnLst/>
            <a:rect l="l" t="t" r="r" b="b"/>
            <a:pathLst>
              <a:path w="60" h="18" extrusionOk="0">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a:off x="7388225" y="3668614"/>
            <a:ext cx="25400" cy="56555"/>
          </a:xfrm>
          <a:custGeom>
            <a:avLst/>
            <a:gdLst/>
            <a:ahLst/>
            <a:cxnLst/>
            <a:rect l="l" t="t" r="r" b="b"/>
            <a:pathLst>
              <a:path w="66" h="18" extrusionOk="0">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37"/>
          <p:cNvSpPr/>
          <p:nvPr/>
        </p:nvSpPr>
        <p:spPr>
          <a:xfrm>
            <a:off x="7213600" y="3565922"/>
            <a:ext cx="7938" cy="56555"/>
          </a:xfrm>
          <a:custGeom>
            <a:avLst/>
            <a:gdLst/>
            <a:ahLst/>
            <a:cxnLst/>
            <a:rect l="l" t="t" r="r" b="b"/>
            <a:pathLst>
              <a:path w="17" h="42" extrusionOk="0">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7"/>
          <p:cNvSpPr/>
          <p:nvPr/>
        </p:nvSpPr>
        <p:spPr>
          <a:xfrm>
            <a:off x="7140576" y="3699867"/>
            <a:ext cx="30163" cy="59531"/>
          </a:xfrm>
          <a:custGeom>
            <a:avLst/>
            <a:gdLst/>
            <a:ahLst/>
            <a:cxnLst/>
            <a:rect l="l" t="t" r="r" b="b"/>
            <a:pathLst>
              <a:path w="72" h="29" extrusionOk="0">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7"/>
          <p:cNvSpPr/>
          <p:nvPr/>
        </p:nvSpPr>
        <p:spPr>
          <a:xfrm>
            <a:off x="7148513" y="3885903"/>
            <a:ext cx="19050" cy="56555"/>
          </a:xfrm>
          <a:custGeom>
            <a:avLst/>
            <a:gdLst/>
            <a:ahLst/>
            <a:cxnLst/>
            <a:rect l="l" t="t" r="r" b="b"/>
            <a:pathLst>
              <a:path w="46" h="37" extrusionOk="0">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7"/>
          <p:cNvSpPr/>
          <p:nvPr/>
        </p:nvSpPr>
        <p:spPr>
          <a:xfrm>
            <a:off x="7261226" y="3705821"/>
            <a:ext cx="11113" cy="56555"/>
          </a:xfrm>
          <a:custGeom>
            <a:avLst/>
            <a:gdLst/>
            <a:ahLst/>
            <a:cxnLst/>
            <a:rect l="l" t="t" r="r" b="b"/>
            <a:pathLst>
              <a:path w="26" h="19" extrusionOk="0">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7"/>
          <p:cNvSpPr/>
          <p:nvPr/>
        </p:nvSpPr>
        <p:spPr>
          <a:xfrm>
            <a:off x="7121525" y="3699867"/>
            <a:ext cx="19050" cy="59531"/>
          </a:xfrm>
          <a:custGeom>
            <a:avLst/>
            <a:gdLst/>
            <a:ahLst/>
            <a:cxnLst/>
            <a:rect l="l" t="t" r="r" b="b"/>
            <a:pathLst>
              <a:path w="43" h="31" extrusionOk="0">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7"/>
          <p:cNvSpPr/>
          <p:nvPr/>
        </p:nvSpPr>
        <p:spPr>
          <a:xfrm>
            <a:off x="7165976" y="3747493"/>
            <a:ext cx="30163" cy="58043"/>
          </a:xfrm>
          <a:custGeom>
            <a:avLst/>
            <a:gdLst/>
            <a:ahLst/>
            <a:cxnLst/>
            <a:rect l="l" t="t" r="r" b="b"/>
            <a:pathLst>
              <a:path w="71" h="49" extrusionOk="0">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37"/>
          <p:cNvSpPr/>
          <p:nvPr/>
        </p:nvSpPr>
        <p:spPr>
          <a:xfrm>
            <a:off x="6967539" y="3951387"/>
            <a:ext cx="46037" cy="58043"/>
          </a:xfrm>
          <a:custGeom>
            <a:avLst/>
            <a:gdLst/>
            <a:ahLst/>
            <a:cxnLst/>
            <a:rect l="l" t="t" r="r" b="b"/>
            <a:pathLst>
              <a:path w="112" h="26" extrusionOk="0">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37"/>
          <p:cNvSpPr/>
          <p:nvPr/>
        </p:nvSpPr>
        <p:spPr>
          <a:xfrm>
            <a:off x="7065964" y="3990082"/>
            <a:ext cx="14287" cy="58043"/>
          </a:xfrm>
          <a:custGeom>
            <a:avLst/>
            <a:gdLst/>
            <a:ahLst/>
            <a:cxnLst/>
            <a:rect l="l" t="t" r="r" b="b"/>
            <a:pathLst>
              <a:path w="41" h="25" extrusionOk="0">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37"/>
          <p:cNvSpPr/>
          <p:nvPr/>
        </p:nvSpPr>
        <p:spPr>
          <a:xfrm>
            <a:off x="6899276" y="3921622"/>
            <a:ext cx="36513" cy="55066"/>
          </a:xfrm>
          <a:custGeom>
            <a:avLst/>
            <a:gdLst/>
            <a:ahLst/>
            <a:cxnLst/>
            <a:rect l="l" t="t" r="r" b="b"/>
            <a:pathLst>
              <a:path w="81" h="31" extrusionOk="0">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7"/>
          <p:cNvSpPr/>
          <p:nvPr/>
        </p:nvSpPr>
        <p:spPr>
          <a:xfrm>
            <a:off x="6943725" y="3906739"/>
            <a:ext cx="39688" cy="55066"/>
          </a:xfrm>
          <a:custGeom>
            <a:avLst/>
            <a:gdLst/>
            <a:ahLst/>
            <a:cxnLst/>
            <a:rect l="l" t="t" r="r" b="b"/>
            <a:pathLst>
              <a:path w="89" h="49" extrusionOk="0">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7"/>
          <p:cNvSpPr/>
          <p:nvPr/>
        </p:nvSpPr>
        <p:spPr>
          <a:xfrm>
            <a:off x="6996113" y="3915669"/>
            <a:ext cx="36512" cy="59531"/>
          </a:xfrm>
          <a:custGeom>
            <a:avLst/>
            <a:gdLst/>
            <a:ahLst/>
            <a:cxnLst/>
            <a:rect l="l" t="t" r="r" b="b"/>
            <a:pathLst>
              <a:path w="86" h="46" extrusionOk="0">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7"/>
          <p:cNvSpPr/>
          <p:nvPr/>
        </p:nvSpPr>
        <p:spPr>
          <a:xfrm>
            <a:off x="7048500" y="3921622"/>
            <a:ext cx="25400" cy="55066"/>
          </a:xfrm>
          <a:custGeom>
            <a:avLst/>
            <a:gdLst/>
            <a:ahLst/>
            <a:cxnLst/>
            <a:rect l="l" t="t" r="r" b="b"/>
            <a:pathLst>
              <a:path w="59" h="18" extrusionOk="0">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7"/>
          <p:cNvSpPr/>
          <p:nvPr/>
        </p:nvSpPr>
        <p:spPr>
          <a:xfrm>
            <a:off x="7121525" y="3912692"/>
            <a:ext cx="1588" cy="56555"/>
          </a:xfrm>
          <a:custGeom>
            <a:avLst/>
            <a:gdLst/>
            <a:ahLst/>
            <a:cxnLst/>
            <a:rect l="l" t="t" r="r" b="b"/>
            <a:pathLst>
              <a:path w="4" h="19" extrusionOk="0">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7"/>
          <p:cNvSpPr/>
          <p:nvPr/>
        </p:nvSpPr>
        <p:spPr>
          <a:xfrm>
            <a:off x="6696075" y="3728145"/>
            <a:ext cx="20638" cy="58043"/>
          </a:xfrm>
          <a:custGeom>
            <a:avLst/>
            <a:gdLst/>
            <a:ahLst/>
            <a:cxnLst/>
            <a:rect l="l" t="t" r="r" b="b"/>
            <a:pathLst>
              <a:path w="46" h="50" extrusionOk="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7"/>
          <p:cNvSpPr/>
          <p:nvPr/>
        </p:nvSpPr>
        <p:spPr>
          <a:xfrm>
            <a:off x="6642101" y="3699867"/>
            <a:ext cx="30163" cy="59531"/>
          </a:xfrm>
          <a:custGeom>
            <a:avLst/>
            <a:gdLst/>
            <a:ahLst/>
            <a:cxnLst/>
            <a:rect l="l" t="t" r="r" b="b"/>
            <a:pathLst>
              <a:path w="66" h="80" extrusionOk="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7"/>
          <p:cNvSpPr/>
          <p:nvPr/>
        </p:nvSpPr>
        <p:spPr>
          <a:xfrm>
            <a:off x="6477000" y="3684985"/>
            <a:ext cx="7938" cy="56555"/>
          </a:xfrm>
          <a:custGeom>
            <a:avLst/>
            <a:gdLst/>
            <a:ahLst/>
            <a:cxnLst/>
            <a:rect l="l" t="t" r="r" b="b"/>
            <a:pathLst>
              <a:path w="20" h="48" extrusionOk="0">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17" name="Google Shape;617;p37" descr="Horizontal dunkel"/>
          <p:cNvCxnSpPr/>
          <p:nvPr/>
        </p:nvCxnSpPr>
        <p:spPr>
          <a:xfrm>
            <a:off x="6502401" y="3720703"/>
            <a:ext cx="4763" cy="7442"/>
          </a:xfrm>
          <a:prstGeom prst="straightConnector1">
            <a:avLst/>
          </a:prstGeom>
          <a:noFill/>
          <a:ln w="9525" cap="flat" cmpd="sng">
            <a:solidFill>
              <a:srgbClr val="FFFFFF"/>
            </a:solidFill>
            <a:prstDash val="solid"/>
            <a:round/>
            <a:headEnd type="none" w="med" len="med"/>
            <a:tailEnd type="none" w="med" len="med"/>
          </a:ln>
        </p:spPr>
      </p:cxnSp>
      <p:sp>
        <p:nvSpPr>
          <p:cNvPr id="618" name="Google Shape;618;p37"/>
          <p:cNvSpPr/>
          <p:nvPr/>
        </p:nvSpPr>
        <p:spPr>
          <a:xfrm>
            <a:off x="6499225" y="3720704"/>
            <a:ext cx="7938" cy="58043"/>
          </a:xfrm>
          <a:custGeom>
            <a:avLst/>
            <a:gdLst/>
            <a:ahLst/>
            <a:cxnLst/>
            <a:rect l="l" t="t" r="r" b="b"/>
            <a:pathLst>
              <a:path w="20" h="12" extrusionOk="0">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37"/>
          <p:cNvSpPr/>
          <p:nvPr/>
        </p:nvSpPr>
        <p:spPr>
          <a:xfrm>
            <a:off x="6400801" y="3565922"/>
            <a:ext cx="22225" cy="56555"/>
          </a:xfrm>
          <a:custGeom>
            <a:avLst/>
            <a:gdLst/>
            <a:ahLst/>
            <a:cxnLst/>
            <a:rect l="l" t="t" r="r" b="b"/>
            <a:pathLst>
              <a:path w="53" h="30" extrusionOk="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37"/>
          <p:cNvSpPr/>
          <p:nvPr/>
        </p:nvSpPr>
        <p:spPr>
          <a:xfrm>
            <a:off x="6929438" y="3929063"/>
            <a:ext cx="11112" cy="56555"/>
          </a:xfrm>
          <a:custGeom>
            <a:avLst/>
            <a:gdLst/>
            <a:ahLst/>
            <a:cxnLst/>
            <a:rect l="l" t="t" r="r" b="b"/>
            <a:pathLst>
              <a:path w="33" h="31" extrusionOk="0">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7"/>
          <p:cNvSpPr/>
          <p:nvPr/>
        </p:nvSpPr>
        <p:spPr>
          <a:xfrm>
            <a:off x="7445376" y="3885903"/>
            <a:ext cx="28575" cy="56555"/>
          </a:xfrm>
          <a:custGeom>
            <a:avLst/>
            <a:gdLst/>
            <a:ahLst/>
            <a:cxnLst/>
            <a:rect l="l" t="t" r="r" b="b"/>
            <a:pathLst>
              <a:path w="65" h="68" extrusionOk="0">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37"/>
          <p:cNvSpPr/>
          <p:nvPr/>
        </p:nvSpPr>
        <p:spPr>
          <a:xfrm>
            <a:off x="6383339" y="3469184"/>
            <a:ext cx="274637" cy="367605"/>
          </a:xfrm>
          <a:custGeom>
            <a:avLst/>
            <a:gdLst/>
            <a:ahLst/>
            <a:cxnLst/>
            <a:rect l="l" t="t" r="r" b="b"/>
            <a:pathLst>
              <a:path w="625" h="694" extrusionOk="0">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37"/>
          <p:cNvSpPr/>
          <p:nvPr/>
        </p:nvSpPr>
        <p:spPr>
          <a:xfrm>
            <a:off x="6724650" y="3518297"/>
            <a:ext cx="254000" cy="257473"/>
          </a:xfrm>
          <a:custGeom>
            <a:avLst/>
            <a:gdLst/>
            <a:ahLst/>
            <a:cxnLst/>
            <a:rect l="l" t="t" r="r" b="b"/>
            <a:pathLst>
              <a:path w="585" h="493" extrusionOk="0">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7"/>
          <p:cNvSpPr/>
          <p:nvPr/>
        </p:nvSpPr>
        <p:spPr>
          <a:xfrm>
            <a:off x="7080251" y="3924598"/>
            <a:ext cx="92075" cy="56555"/>
          </a:xfrm>
          <a:custGeom>
            <a:avLst/>
            <a:gdLst/>
            <a:ahLst/>
            <a:cxnLst/>
            <a:rect l="l" t="t" r="r" b="b"/>
            <a:pathLst>
              <a:path w="212" h="105" extrusionOk="0">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7"/>
          <p:cNvSpPr/>
          <p:nvPr/>
        </p:nvSpPr>
        <p:spPr>
          <a:xfrm>
            <a:off x="7196138" y="3591223"/>
            <a:ext cx="42862" cy="89297"/>
          </a:xfrm>
          <a:custGeom>
            <a:avLst/>
            <a:gdLst/>
            <a:ahLst/>
            <a:cxnLst/>
            <a:rect l="l" t="t" r="r" b="b"/>
            <a:pathLst>
              <a:path w="92" h="166" extrusionOk="0">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7"/>
          <p:cNvSpPr/>
          <p:nvPr/>
        </p:nvSpPr>
        <p:spPr>
          <a:xfrm>
            <a:off x="7208839" y="3735586"/>
            <a:ext cx="71437" cy="55067"/>
          </a:xfrm>
          <a:custGeom>
            <a:avLst/>
            <a:gdLst/>
            <a:ahLst/>
            <a:cxnLst/>
            <a:rect l="l" t="t" r="r" b="b"/>
            <a:pathLst>
              <a:path w="166" h="62" extrusionOk="0">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7"/>
          <p:cNvSpPr/>
          <p:nvPr/>
        </p:nvSpPr>
        <p:spPr>
          <a:xfrm>
            <a:off x="7285039" y="3659684"/>
            <a:ext cx="85725" cy="62508"/>
          </a:xfrm>
          <a:custGeom>
            <a:avLst/>
            <a:gdLst/>
            <a:ahLst/>
            <a:cxnLst/>
            <a:rect l="l" t="t" r="r" b="b"/>
            <a:pathLst>
              <a:path w="193" h="121" extrusionOk="0">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7"/>
          <p:cNvSpPr/>
          <p:nvPr/>
        </p:nvSpPr>
        <p:spPr>
          <a:xfrm>
            <a:off x="6973889" y="3597176"/>
            <a:ext cx="166687" cy="230683"/>
          </a:xfrm>
          <a:custGeom>
            <a:avLst/>
            <a:gdLst/>
            <a:ahLst/>
            <a:cxnLst/>
            <a:rect l="l" t="t" r="r" b="b"/>
            <a:pathLst>
              <a:path w="379" h="437" extrusionOk="0">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37"/>
          <p:cNvSpPr/>
          <p:nvPr/>
        </p:nvSpPr>
        <p:spPr>
          <a:xfrm>
            <a:off x="6638926" y="3838278"/>
            <a:ext cx="250825" cy="95250"/>
          </a:xfrm>
          <a:custGeom>
            <a:avLst/>
            <a:gdLst/>
            <a:ahLst/>
            <a:cxnLst/>
            <a:rect l="l" t="t" r="r" b="b"/>
            <a:pathLst>
              <a:path w="578" h="184" extrusionOk="0">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7"/>
          <p:cNvSpPr/>
          <p:nvPr/>
        </p:nvSpPr>
        <p:spPr>
          <a:xfrm>
            <a:off x="7319963" y="3695403"/>
            <a:ext cx="214312" cy="253008"/>
          </a:xfrm>
          <a:custGeom>
            <a:avLst/>
            <a:gdLst/>
            <a:ahLst/>
            <a:cxnLst/>
            <a:rect l="l" t="t" r="r" b="b"/>
            <a:pathLst>
              <a:path w="491" h="481" extrusionOk="0">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7"/>
          <p:cNvSpPr/>
          <p:nvPr/>
        </p:nvSpPr>
        <p:spPr>
          <a:xfrm>
            <a:off x="5851526" y="2527102"/>
            <a:ext cx="53975" cy="61020"/>
          </a:xfrm>
          <a:custGeom>
            <a:avLst/>
            <a:gdLst/>
            <a:ahLst/>
            <a:cxnLst/>
            <a:rect l="l" t="t" r="r" b="b"/>
            <a:pathLst>
              <a:path w="133" h="117" extrusionOk="0">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7"/>
          <p:cNvSpPr/>
          <p:nvPr/>
        </p:nvSpPr>
        <p:spPr>
          <a:xfrm>
            <a:off x="4308476" y="1931789"/>
            <a:ext cx="220663" cy="178594"/>
          </a:xfrm>
          <a:custGeom>
            <a:avLst/>
            <a:gdLst/>
            <a:ahLst/>
            <a:cxnLst/>
            <a:rect l="l" t="t" r="r" b="b"/>
            <a:pathLst>
              <a:path w="505" h="339" extrusionOk="0">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7"/>
          <p:cNvSpPr/>
          <p:nvPr/>
        </p:nvSpPr>
        <p:spPr>
          <a:xfrm>
            <a:off x="4371975" y="2137172"/>
            <a:ext cx="146050" cy="71438"/>
          </a:xfrm>
          <a:custGeom>
            <a:avLst/>
            <a:gdLst/>
            <a:ahLst/>
            <a:cxnLst/>
            <a:rect l="l" t="t" r="r" b="b"/>
            <a:pathLst>
              <a:path w="338" h="141" extrusionOk="0">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37"/>
          <p:cNvSpPr/>
          <p:nvPr/>
        </p:nvSpPr>
        <p:spPr>
          <a:xfrm>
            <a:off x="4471989" y="1791891"/>
            <a:ext cx="111125" cy="65484"/>
          </a:xfrm>
          <a:custGeom>
            <a:avLst/>
            <a:gdLst/>
            <a:ahLst/>
            <a:cxnLst/>
            <a:rect l="l" t="t" r="r" b="b"/>
            <a:pathLst>
              <a:path w="259" h="129" extrusionOk="0">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37"/>
          <p:cNvSpPr/>
          <p:nvPr/>
        </p:nvSpPr>
        <p:spPr>
          <a:xfrm>
            <a:off x="4484689" y="2140148"/>
            <a:ext cx="179387" cy="142875"/>
          </a:xfrm>
          <a:custGeom>
            <a:avLst/>
            <a:gdLst/>
            <a:ahLst/>
            <a:cxnLst/>
            <a:rect l="l" t="t" r="r" b="b"/>
            <a:pathLst>
              <a:path w="425" h="272" extrusionOk="0">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7"/>
          <p:cNvSpPr/>
          <p:nvPr/>
        </p:nvSpPr>
        <p:spPr>
          <a:xfrm>
            <a:off x="2484439" y="3177481"/>
            <a:ext cx="14287" cy="56555"/>
          </a:xfrm>
          <a:custGeom>
            <a:avLst/>
            <a:gdLst/>
            <a:ahLst/>
            <a:cxnLst/>
            <a:rect l="l" t="t" r="r" b="b"/>
            <a:pathLst>
              <a:path w="33" h="31" extrusionOk="0">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37"/>
          <p:cNvSpPr/>
          <p:nvPr/>
        </p:nvSpPr>
        <p:spPr>
          <a:xfrm>
            <a:off x="4589464" y="2132708"/>
            <a:ext cx="85725" cy="78878"/>
          </a:xfrm>
          <a:custGeom>
            <a:avLst/>
            <a:gdLst/>
            <a:ahLst/>
            <a:cxnLst/>
            <a:rect l="l" t="t" r="r" b="b"/>
            <a:pathLst>
              <a:path w="192" h="154" extrusionOk="0">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37"/>
          <p:cNvSpPr/>
          <p:nvPr/>
        </p:nvSpPr>
        <p:spPr>
          <a:xfrm>
            <a:off x="4506913" y="2015133"/>
            <a:ext cx="381000" cy="247055"/>
          </a:xfrm>
          <a:custGeom>
            <a:avLst/>
            <a:gdLst/>
            <a:ahLst/>
            <a:cxnLst/>
            <a:rect l="l" t="t" r="r" b="b"/>
            <a:pathLst>
              <a:path w="877" h="469" extrusionOk="0">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37"/>
          <p:cNvSpPr/>
          <p:nvPr/>
        </p:nvSpPr>
        <p:spPr>
          <a:xfrm>
            <a:off x="5018089" y="2357438"/>
            <a:ext cx="47625" cy="63997"/>
          </a:xfrm>
          <a:custGeom>
            <a:avLst/>
            <a:gdLst/>
            <a:ahLst/>
            <a:cxnLst/>
            <a:rect l="l" t="t" r="r" b="b"/>
            <a:pathLst>
              <a:path w="107" h="123" extrusionOk="0">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37"/>
          <p:cNvSpPr/>
          <p:nvPr/>
        </p:nvSpPr>
        <p:spPr>
          <a:xfrm>
            <a:off x="5561013" y="2372321"/>
            <a:ext cx="207962" cy="122039"/>
          </a:xfrm>
          <a:custGeom>
            <a:avLst/>
            <a:gdLst/>
            <a:ahLst/>
            <a:cxnLst/>
            <a:rect l="l" t="t" r="r" b="b"/>
            <a:pathLst>
              <a:path w="471" h="234" extrusionOk="0">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37"/>
          <p:cNvSpPr/>
          <p:nvPr/>
        </p:nvSpPr>
        <p:spPr>
          <a:xfrm>
            <a:off x="5610226" y="2300883"/>
            <a:ext cx="225425" cy="125016"/>
          </a:xfrm>
          <a:custGeom>
            <a:avLst/>
            <a:gdLst/>
            <a:ahLst/>
            <a:cxnLst/>
            <a:rect l="l" t="t" r="r" b="b"/>
            <a:pathLst>
              <a:path w="525" h="241" extrusionOk="0">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37"/>
          <p:cNvSpPr/>
          <p:nvPr/>
        </p:nvSpPr>
        <p:spPr>
          <a:xfrm>
            <a:off x="5216525" y="2315765"/>
            <a:ext cx="342900" cy="227708"/>
          </a:xfrm>
          <a:custGeom>
            <a:avLst/>
            <a:gdLst/>
            <a:ahLst/>
            <a:cxnLst/>
            <a:rect l="l" t="t" r="r" b="b"/>
            <a:pathLst>
              <a:path w="784" h="430" extrusionOk="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37"/>
          <p:cNvSpPr/>
          <p:nvPr/>
        </p:nvSpPr>
        <p:spPr>
          <a:xfrm>
            <a:off x="4425950" y="2204145"/>
            <a:ext cx="107950" cy="148828"/>
          </a:xfrm>
          <a:custGeom>
            <a:avLst/>
            <a:gdLst/>
            <a:ahLst/>
            <a:cxnLst/>
            <a:rect l="l" t="t" r="r" b="b"/>
            <a:pathLst>
              <a:path w="246" h="284" extrusionOk="0">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37"/>
          <p:cNvSpPr/>
          <p:nvPr/>
        </p:nvSpPr>
        <p:spPr>
          <a:xfrm>
            <a:off x="4473576" y="2311302"/>
            <a:ext cx="68263" cy="61019"/>
          </a:xfrm>
          <a:custGeom>
            <a:avLst/>
            <a:gdLst/>
            <a:ahLst/>
            <a:cxnLst/>
            <a:rect l="l" t="t" r="r" b="b"/>
            <a:pathLst>
              <a:path w="160" h="117" extrusionOk="0">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37"/>
          <p:cNvSpPr/>
          <p:nvPr/>
        </p:nvSpPr>
        <p:spPr>
          <a:xfrm>
            <a:off x="4557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37"/>
          <p:cNvSpPr/>
          <p:nvPr/>
        </p:nvSpPr>
        <p:spPr>
          <a:xfrm>
            <a:off x="5041901" y="3275708"/>
            <a:ext cx="244475" cy="431602"/>
          </a:xfrm>
          <a:custGeom>
            <a:avLst/>
            <a:gdLst/>
            <a:ahLst/>
            <a:cxnLst/>
            <a:rect l="l" t="t" r="r" b="b"/>
            <a:pathLst>
              <a:path w="556" h="819" extrusionOk="0">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37"/>
          <p:cNvSpPr/>
          <p:nvPr/>
        </p:nvSpPr>
        <p:spPr>
          <a:xfrm>
            <a:off x="5049838" y="3262313"/>
            <a:ext cx="38100" cy="58043"/>
          </a:xfrm>
          <a:custGeom>
            <a:avLst/>
            <a:gdLst/>
            <a:ahLst/>
            <a:cxnLst/>
            <a:rect l="l" t="t" r="r" b="b"/>
            <a:pathLst>
              <a:path w="86" h="97" extrusionOk="0">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37"/>
          <p:cNvSpPr/>
          <p:nvPr/>
        </p:nvSpPr>
        <p:spPr>
          <a:xfrm>
            <a:off x="4848225" y="3173015"/>
            <a:ext cx="363538" cy="376536"/>
          </a:xfrm>
          <a:custGeom>
            <a:avLst/>
            <a:gdLst/>
            <a:ahLst/>
            <a:cxnLst/>
            <a:rect l="l" t="t" r="r" b="b"/>
            <a:pathLst>
              <a:path w="845" h="720" extrusionOk="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9" name="Google Shape;649;p37"/>
          <p:cNvCxnSpPr/>
          <p:nvPr/>
        </p:nvCxnSpPr>
        <p:spPr>
          <a:xfrm flipH="1">
            <a:off x="1708151" y="3692427"/>
            <a:ext cx="4763" cy="7441"/>
          </a:xfrm>
          <a:prstGeom prst="straightConnector1">
            <a:avLst/>
          </a:prstGeom>
          <a:noFill/>
          <a:ln w="9525" cap="flat" cmpd="sng">
            <a:solidFill>
              <a:srgbClr val="FFFFFF"/>
            </a:solidFill>
            <a:prstDash val="solid"/>
            <a:round/>
            <a:headEnd type="none" w="med" len="med"/>
            <a:tailEnd type="none" w="med" len="med"/>
          </a:ln>
        </p:spPr>
      </p:cxnSp>
      <p:sp>
        <p:nvSpPr>
          <p:cNvPr id="650" name="Google Shape;650;p37"/>
          <p:cNvSpPr/>
          <p:nvPr/>
        </p:nvSpPr>
        <p:spPr>
          <a:xfrm>
            <a:off x="1708150" y="3699867"/>
            <a:ext cx="12700" cy="59531"/>
          </a:xfrm>
          <a:custGeom>
            <a:avLst/>
            <a:gdLst/>
            <a:ahLst/>
            <a:cxnLst/>
            <a:rect l="l" t="t" r="r" b="b"/>
            <a:pathLst>
              <a:path w="33" h="6" extrusionOk="0">
                <a:moveTo>
                  <a:pt x="0" y="0"/>
                </a:moveTo>
                <a:lnTo>
                  <a:pt x="7" y="1"/>
                </a:lnTo>
                <a:lnTo>
                  <a:pt x="15" y="3"/>
                </a:lnTo>
                <a:lnTo>
                  <a:pt x="23" y="5"/>
                </a:lnTo>
                <a:lnTo>
                  <a:pt x="33"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37"/>
          <p:cNvSpPr/>
          <p:nvPr/>
        </p:nvSpPr>
        <p:spPr>
          <a:xfrm>
            <a:off x="1716088" y="3687961"/>
            <a:ext cx="4762" cy="56555"/>
          </a:xfrm>
          <a:custGeom>
            <a:avLst/>
            <a:gdLst/>
            <a:ahLst/>
            <a:cxnLst/>
            <a:rect l="l" t="t" r="r" b="b"/>
            <a:pathLst>
              <a:path w="13" h="30" extrusionOk="0">
                <a:moveTo>
                  <a:pt x="13" y="30"/>
                </a:moveTo>
                <a:lnTo>
                  <a:pt x="13"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52" name="Google Shape;652;p37"/>
          <p:cNvGrpSpPr/>
          <p:nvPr/>
        </p:nvGrpSpPr>
        <p:grpSpPr>
          <a:xfrm>
            <a:off x="1708151" y="3622477"/>
            <a:ext cx="417513" cy="202406"/>
            <a:chOff x="912" y="2626"/>
            <a:chExt cx="311" cy="127"/>
          </a:xfrm>
        </p:grpSpPr>
        <p:sp>
          <p:nvSpPr>
            <p:cNvPr id="653" name="Google Shape;653;p37"/>
            <p:cNvSpPr/>
            <p:nvPr/>
          </p:nvSpPr>
          <p:spPr>
            <a:xfrm>
              <a:off x="1110" y="2626"/>
              <a:ext cx="113" cy="127"/>
            </a:xfrm>
            <a:custGeom>
              <a:avLst/>
              <a:gdLst/>
              <a:ahLst/>
              <a:cxnLst/>
              <a:rect l="l" t="t" r="r" b="b"/>
              <a:pathLst>
                <a:path w="352" h="387" extrusionOk="0">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37"/>
            <p:cNvSpPr/>
            <p:nvPr/>
          </p:nvSpPr>
          <p:spPr>
            <a:xfrm>
              <a:off x="923" y="2662"/>
              <a:ext cx="17" cy="26"/>
            </a:xfrm>
            <a:custGeom>
              <a:avLst/>
              <a:gdLst/>
              <a:ahLst/>
              <a:cxnLst/>
              <a:rect l="l" t="t" r="r" b="b"/>
              <a:pathLst>
                <a:path w="52" h="78" extrusionOk="0">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37"/>
            <p:cNvSpPr/>
            <p:nvPr/>
          </p:nvSpPr>
          <p:spPr>
            <a:xfrm>
              <a:off x="912" y="2666"/>
              <a:ext cx="9" cy="10"/>
            </a:xfrm>
            <a:custGeom>
              <a:avLst/>
              <a:gdLst/>
              <a:ahLst/>
              <a:cxnLst/>
              <a:rect l="l" t="t" r="r" b="b"/>
              <a:pathLst>
                <a:path w="33" h="30" extrusionOk="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56" name="Google Shape;656;p37"/>
          <p:cNvSpPr/>
          <p:nvPr/>
        </p:nvSpPr>
        <p:spPr>
          <a:xfrm>
            <a:off x="5356225" y="4339828"/>
            <a:ext cx="19050" cy="59531"/>
          </a:xfrm>
          <a:custGeom>
            <a:avLst/>
            <a:gdLst/>
            <a:ahLst/>
            <a:cxnLst/>
            <a:rect l="l" t="t" r="r" b="b"/>
            <a:pathLst>
              <a:path w="47" h="28" extrusionOk="0">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37"/>
          <p:cNvSpPr/>
          <p:nvPr/>
        </p:nvSpPr>
        <p:spPr>
          <a:xfrm>
            <a:off x="5327651" y="4366618"/>
            <a:ext cx="23813" cy="58043"/>
          </a:xfrm>
          <a:custGeom>
            <a:avLst/>
            <a:gdLst/>
            <a:ahLst/>
            <a:cxnLst/>
            <a:rect l="l" t="t" r="r" b="b"/>
            <a:pathLst>
              <a:path w="53" h="33" extrusionOk="0">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58" name="Google Shape;658;p37"/>
          <p:cNvGrpSpPr/>
          <p:nvPr/>
        </p:nvGrpSpPr>
        <p:grpSpPr>
          <a:xfrm>
            <a:off x="5168901" y="3859114"/>
            <a:ext cx="168275" cy="102691"/>
            <a:chOff x="3481" y="2773"/>
            <a:chExt cx="125" cy="65"/>
          </a:xfrm>
        </p:grpSpPr>
        <p:sp>
          <p:nvSpPr>
            <p:cNvPr id="659" name="Google Shape;659;p37"/>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60" name="Google Shape;660;p37"/>
            <p:cNvCxnSpPr/>
            <p:nvPr/>
          </p:nvCxnSpPr>
          <p:spPr>
            <a:xfrm>
              <a:off x="3583" y="2800"/>
              <a:ext cx="2" cy="1"/>
            </a:xfrm>
            <a:prstGeom prst="straightConnector1">
              <a:avLst/>
            </a:prstGeom>
            <a:noFill/>
            <a:ln w="9525" cap="flat" cmpd="sng">
              <a:solidFill>
                <a:srgbClr val="FFFFFF"/>
              </a:solidFill>
              <a:prstDash val="solid"/>
              <a:round/>
              <a:headEnd type="none" w="med" len="med"/>
              <a:tailEnd type="none" w="med" len="med"/>
            </a:ln>
          </p:spPr>
        </p:cxnSp>
        <p:sp>
          <p:nvSpPr>
            <p:cNvPr id="661" name="Google Shape;661;p37"/>
            <p:cNvSpPr/>
            <p:nvPr/>
          </p:nvSpPr>
          <p:spPr>
            <a:xfrm>
              <a:off x="3554" y="2819"/>
              <a:ext cx="5" cy="6"/>
            </a:xfrm>
            <a:custGeom>
              <a:avLst/>
              <a:gdLst/>
              <a:ahLst/>
              <a:cxnLst/>
              <a:rect l="l" t="t" r="r" b="b"/>
              <a:pathLst>
                <a:path w="14" h="19" extrusionOk="0">
                  <a:moveTo>
                    <a:pt x="14" y="19"/>
                  </a:moveTo>
                  <a:lnTo>
                    <a:pt x="0" y="0"/>
                  </a:lnTo>
                  <a:lnTo>
                    <a:pt x="14"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37"/>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37"/>
            <p:cNvSpPr/>
            <p:nvPr/>
          </p:nvSpPr>
          <p:spPr>
            <a:xfrm>
              <a:off x="3599" y="2773"/>
              <a:ext cx="7" cy="4"/>
            </a:xfrm>
            <a:custGeom>
              <a:avLst/>
              <a:gdLst/>
              <a:ahLst/>
              <a:cxnLst/>
              <a:rect l="l" t="t" r="r" b="b"/>
              <a:pathLst>
                <a:path w="20" h="12" extrusionOk="0">
                  <a:moveTo>
                    <a:pt x="20" y="12"/>
                  </a:moveTo>
                  <a:lnTo>
                    <a:pt x="10" y="9"/>
                  </a:lnTo>
                  <a:lnTo>
                    <a:pt x="0" y="6"/>
                  </a:lnTo>
                  <a:lnTo>
                    <a:pt x="1" y="5"/>
                  </a:lnTo>
                  <a:lnTo>
                    <a:pt x="3" y="3"/>
                  </a:lnTo>
                  <a:lnTo>
                    <a:pt x="8" y="1"/>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64" name="Google Shape;664;p37"/>
            <p:cNvCxnSpPr/>
            <p:nvPr/>
          </p:nvCxnSpPr>
          <p:spPr>
            <a:xfrm>
              <a:off x="3603" y="2773"/>
              <a:ext cx="1" cy="2"/>
            </a:xfrm>
            <a:prstGeom prst="straightConnector1">
              <a:avLst/>
            </a:prstGeom>
            <a:noFill/>
            <a:ln w="9525" cap="flat" cmpd="sng">
              <a:solidFill>
                <a:srgbClr val="FFFFFF"/>
              </a:solidFill>
              <a:prstDash val="solid"/>
              <a:round/>
              <a:headEnd type="none" w="med" len="med"/>
              <a:tailEnd type="none" w="med" len="med"/>
            </a:ln>
          </p:spPr>
        </p:cxnSp>
        <p:sp>
          <p:nvSpPr>
            <p:cNvPr id="665" name="Google Shape;665;p37"/>
            <p:cNvSpPr/>
            <p:nvPr/>
          </p:nvSpPr>
          <p:spPr>
            <a:xfrm>
              <a:off x="3481" y="2828"/>
              <a:ext cx="7" cy="6"/>
            </a:xfrm>
            <a:custGeom>
              <a:avLst/>
              <a:gdLst/>
              <a:ahLst/>
              <a:cxnLst/>
              <a:rect l="l" t="t" r="r" b="b"/>
              <a:pathLst>
                <a:path w="20" h="18" extrusionOk="0">
                  <a:moveTo>
                    <a:pt x="0" y="0"/>
                  </a:moveTo>
                  <a:lnTo>
                    <a:pt x="0" y="18"/>
                  </a:lnTo>
                  <a:lnTo>
                    <a:pt x="2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37"/>
            <p:cNvSpPr/>
            <p:nvPr/>
          </p:nvSpPr>
          <p:spPr>
            <a:xfrm>
              <a:off x="3485" y="2830"/>
              <a:ext cx="3" cy="4"/>
            </a:xfrm>
            <a:custGeom>
              <a:avLst/>
              <a:gdLst/>
              <a:ahLst/>
              <a:cxnLst/>
              <a:rect l="l" t="t" r="r" b="b"/>
              <a:pathLst>
                <a:path w="7" h="12" extrusionOk="0">
                  <a:moveTo>
                    <a:pt x="7" y="12"/>
                  </a:moveTo>
                  <a:lnTo>
                    <a:pt x="4"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37"/>
            <p:cNvSpPr/>
            <p:nvPr/>
          </p:nvSpPr>
          <p:spPr>
            <a:xfrm>
              <a:off x="3481" y="2828"/>
              <a:ext cx="7" cy="6"/>
            </a:xfrm>
            <a:custGeom>
              <a:avLst/>
              <a:gdLst/>
              <a:ahLst/>
              <a:cxnLst/>
              <a:rect l="l" t="t" r="r" b="b"/>
              <a:pathLst>
                <a:path w="20" h="18" extrusionOk="0">
                  <a:moveTo>
                    <a:pt x="0" y="0"/>
                  </a:moveTo>
                  <a:lnTo>
                    <a:pt x="0" y="18"/>
                  </a:lnTo>
                  <a:lnTo>
                    <a:pt x="20" y="18"/>
                  </a:lnTo>
                  <a:lnTo>
                    <a:pt x="17" y="12"/>
                  </a:lnTo>
                  <a:lnTo>
                    <a:pt x="13"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37"/>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7"/>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0" name="Google Shape;670;p37"/>
          <p:cNvSpPr/>
          <p:nvPr/>
        </p:nvSpPr>
        <p:spPr>
          <a:xfrm>
            <a:off x="4297364" y="3851672"/>
            <a:ext cx="319087" cy="379512"/>
          </a:xfrm>
          <a:custGeom>
            <a:avLst/>
            <a:gdLst/>
            <a:ahLst/>
            <a:cxnLst/>
            <a:rect l="l" t="t" r="r" b="b"/>
            <a:pathLst>
              <a:path w="736" h="721" extrusionOk="0">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7"/>
          <p:cNvSpPr/>
          <p:nvPr/>
        </p:nvSpPr>
        <p:spPr>
          <a:xfrm>
            <a:off x="4308476" y="3824883"/>
            <a:ext cx="15875" cy="59531"/>
          </a:xfrm>
          <a:custGeom>
            <a:avLst/>
            <a:gdLst/>
            <a:ahLst/>
            <a:cxnLst/>
            <a:rect l="l" t="t" r="r" b="b"/>
            <a:pathLst>
              <a:path w="39" h="31" extrusionOk="0">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7"/>
          <p:cNvSpPr/>
          <p:nvPr/>
        </p:nvSpPr>
        <p:spPr>
          <a:xfrm>
            <a:off x="4410076" y="4366617"/>
            <a:ext cx="396875" cy="398859"/>
          </a:xfrm>
          <a:custGeom>
            <a:avLst/>
            <a:gdLst/>
            <a:ahLst/>
            <a:cxnLst/>
            <a:rect l="l" t="t" r="r" b="b"/>
            <a:pathLst>
              <a:path w="903" h="759" extrusionOk="0">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7"/>
          <p:cNvSpPr/>
          <p:nvPr/>
        </p:nvSpPr>
        <p:spPr>
          <a:xfrm>
            <a:off x="4557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74" name="Google Shape;674;p37"/>
          <p:cNvGrpSpPr/>
          <p:nvPr/>
        </p:nvGrpSpPr>
        <p:grpSpPr>
          <a:xfrm>
            <a:off x="3341688" y="3137297"/>
            <a:ext cx="80962" cy="81856"/>
            <a:chOff x="2352" y="2343"/>
            <a:chExt cx="65" cy="53"/>
          </a:xfrm>
        </p:grpSpPr>
        <p:sp>
          <p:nvSpPr>
            <p:cNvPr id="675" name="Google Shape;675;p37"/>
            <p:cNvSpPr/>
            <p:nvPr/>
          </p:nvSpPr>
          <p:spPr>
            <a:xfrm>
              <a:off x="2352" y="2343"/>
              <a:ext cx="16" cy="11"/>
            </a:xfrm>
            <a:custGeom>
              <a:avLst/>
              <a:gdLst/>
              <a:ahLst/>
              <a:cxnLst/>
              <a:rect l="l" t="t" r="r" b="b"/>
              <a:pathLst>
                <a:path w="51" h="33" extrusionOk="0">
                  <a:moveTo>
                    <a:pt x="46" y="0"/>
                  </a:moveTo>
                  <a:lnTo>
                    <a:pt x="0" y="5"/>
                  </a:lnTo>
                  <a:lnTo>
                    <a:pt x="4" y="28"/>
                  </a:lnTo>
                  <a:lnTo>
                    <a:pt x="10" y="33"/>
                  </a:lnTo>
                  <a:lnTo>
                    <a:pt x="35" y="25"/>
                  </a:lnTo>
                  <a:lnTo>
                    <a:pt x="48" y="15"/>
                  </a:lnTo>
                  <a:lnTo>
                    <a:pt x="51" y="8"/>
                  </a:lnTo>
                  <a:lnTo>
                    <a:pt x="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7"/>
            <p:cNvSpPr/>
            <p:nvPr/>
          </p:nvSpPr>
          <p:spPr>
            <a:xfrm>
              <a:off x="2372" y="2354"/>
              <a:ext cx="20" cy="7"/>
            </a:xfrm>
            <a:custGeom>
              <a:avLst/>
              <a:gdLst/>
              <a:ahLst/>
              <a:cxnLst/>
              <a:rect l="l" t="t" r="r" b="b"/>
              <a:pathLst>
                <a:path w="61" h="20" extrusionOk="0">
                  <a:moveTo>
                    <a:pt x="61" y="6"/>
                  </a:moveTo>
                  <a:lnTo>
                    <a:pt x="53" y="2"/>
                  </a:lnTo>
                  <a:lnTo>
                    <a:pt x="0" y="0"/>
                  </a:lnTo>
                  <a:lnTo>
                    <a:pt x="2" y="14"/>
                  </a:lnTo>
                  <a:lnTo>
                    <a:pt x="7" y="20"/>
                  </a:lnTo>
                  <a:lnTo>
                    <a:pt x="18" y="13"/>
                  </a:lnTo>
                  <a:lnTo>
                    <a:pt x="61"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7"/>
            <p:cNvSpPr/>
            <p:nvPr/>
          </p:nvSpPr>
          <p:spPr>
            <a:xfrm>
              <a:off x="2407" y="2346"/>
              <a:ext cx="5" cy="12"/>
            </a:xfrm>
            <a:custGeom>
              <a:avLst/>
              <a:gdLst/>
              <a:ahLst/>
              <a:cxnLst/>
              <a:rect l="l" t="t" r="r" b="b"/>
              <a:pathLst>
                <a:path w="15" h="36" extrusionOk="0">
                  <a:moveTo>
                    <a:pt x="2" y="0"/>
                  </a:moveTo>
                  <a:lnTo>
                    <a:pt x="0" y="20"/>
                  </a:lnTo>
                  <a:lnTo>
                    <a:pt x="0" y="36"/>
                  </a:lnTo>
                  <a:lnTo>
                    <a:pt x="11" y="35"/>
                  </a:lnTo>
                  <a:lnTo>
                    <a:pt x="15" y="14"/>
                  </a:lnTo>
                  <a:lnTo>
                    <a:pt x="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37"/>
            <p:cNvSpPr/>
            <p:nvPr/>
          </p:nvSpPr>
          <p:spPr>
            <a:xfrm>
              <a:off x="2406" y="2361"/>
              <a:ext cx="11" cy="11"/>
            </a:xfrm>
            <a:custGeom>
              <a:avLst/>
              <a:gdLst/>
              <a:ahLst/>
              <a:cxnLst/>
              <a:rect l="l" t="t" r="r" b="b"/>
              <a:pathLst>
                <a:path w="37" h="33" extrusionOk="0">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p37"/>
            <p:cNvSpPr/>
            <p:nvPr/>
          </p:nvSpPr>
          <p:spPr>
            <a:xfrm>
              <a:off x="2388" y="2378"/>
              <a:ext cx="16" cy="18"/>
            </a:xfrm>
            <a:custGeom>
              <a:avLst/>
              <a:gdLst/>
              <a:ahLst/>
              <a:cxnLst/>
              <a:rect l="l" t="t" r="r" b="b"/>
              <a:pathLst>
                <a:path w="49" h="54" extrusionOk="0">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37"/>
            <p:cNvSpPr/>
            <p:nvPr/>
          </p:nvSpPr>
          <p:spPr>
            <a:xfrm>
              <a:off x="2374" y="2388"/>
              <a:ext cx="9" cy="7"/>
            </a:xfrm>
            <a:custGeom>
              <a:avLst/>
              <a:gdLst/>
              <a:ahLst/>
              <a:cxnLst/>
              <a:rect l="l" t="t" r="r" b="b"/>
              <a:pathLst>
                <a:path w="26" h="22" extrusionOk="0">
                  <a:moveTo>
                    <a:pt x="18" y="0"/>
                  </a:moveTo>
                  <a:lnTo>
                    <a:pt x="3" y="2"/>
                  </a:lnTo>
                  <a:lnTo>
                    <a:pt x="0" y="15"/>
                  </a:lnTo>
                  <a:lnTo>
                    <a:pt x="6" y="21"/>
                  </a:lnTo>
                  <a:lnTo>
                    <a:pt x="19" y="22"/>
                  </a:lnTo>
                  <a:lnTo>
                    <a:pt x="26" y="11"/>
                  </a:lnTo>
                  <a:lnTo>
                    <a:pt x="18"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1" name="Google Shape;681;p37"/>
          <p:cNvGrpSpPr/>
          <p:nvPr/>
        </p:nvGrpSpPr>
        <p:grpSpPr>
          <a:xfrm>
            <a:off x="1187451" y="1196579"/>
            <a:ext cx="1897063" cy="1134070"/>
            <a:chOff x="527" y="1110"/>
            <a:chExt cx="1410" cy="709"/>
          </a:xfrm>
        </p:grpSpPr>
        <p:sp>
          <p:nvSpPr>
            <p:cNvPr id="682" name="Google Shape;682;p37"/>
            <p:cNvSpPr/>
            <p:nvPr/>
          </p:nvSpPr>
          <p:spPr>
            <a:xfrm>
              <a:off x="1401" y="1427"/>
              <a:ext cx="31" cy="17"/>
            </a:xfrm>
            <a:custGeom>
              <a:avLst/>
              <a:gdLst/>
              <a:ahLst/>
              <a:cxnLst/>
              <a:rect l="l" t="t" r="r" b="b"/>
              <a:pathLst>
                <a:path w="98" h="54" extrusionOk="0">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3" name="Google Shape;683;p37"/>
            <p:cNvSpPr/>
            <p:nvPr/>
          </p:nvSpPr>
          <p:spPr>
            <a:xfrm>
              <a:off x="1387" y="1551"/>
              <a:ext cx="21" cy="8"/>
            </a:xfrm>
            <a:custGeom>
              <a:avLst/>
              <a:gdLst/>
              <a:ahLst/>
              <a:cxnLst/>
              <a:rect l="l" t="t" r="r" b="b"/>
              <a:pathLst>
                <a:path w="67" h="28" extrusionOk="0">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37"/>
            <p:cNvSpPr/>
            <p:nvPr/>
          </p:nvSpPr>
          <p:spPr>
            <a:xfrm>
              <a:off x="1332" y="1608"/>
              <a:ext cx="11" cy="11"/>
            </a:xfrm>
            <a:custGeom>
              <a:avLst/>
              <a:gdLst/>
              <a:ahLst/>
              <a:cxnLst/>
              <a:rect l="l" t="t" r="r" b="b"/>
              <a:pathLst>
                <a:path w="32" h="36" extrusionOk="0">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5" name="Google Shape;685;p37"/>
            <p:cNvSpPr/>
            <p:nvPr/>
          </p:nvSpPr>
          <p:spPr>
            <a:xfrm>
              <a:off x="1279" y="1314"/>
              <a:ext cx="46" cy="17"/>
            </a:xfrm>
            <a:custGeom>
              <a:avLst/>
              <a:gdLst/>
              <a:ahLst/>
              <a:cxnLst/>
              <a:rect l="l" t="t" r="r" b="b"/>
              <a:pathLst>
                <a:path w="146" h="52" extrusionOk="0">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37"/>
            <p:cNvSpPr/>
            <p:nvPr/>
          </p:nvSpPr>
          <p:spPr>
            <a:xfrm>
              <a:off x="1261" y="1252"/>
              <a:ext cx="20" cy="10"/>
            </a:xfrm>
            <a:custGeom>
              <a:avLst/>
              <a:gdLst/>
              <a:ahLst/>
              <a:cxnLst/>
              <a:rect l="l" t="t" r="r" b="b"/>
              <a:pathLst>
                <a:path w="60" h="31" extrusionOk="0">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37"/>
            <p:cNvSpPr/>
            <p:nvPr/>
          </p:nvSpPr>
          <p:spPr>
            <a:xfrm>
              <a:off x="1730" y="1713"/>
              <a:ext cx="26" cy="20"/>
            </a:xfrm>
            <a:custGeom>
              <a:avLst/>
              <a:gdLst/>
              <a:ahLst/>
              <a:cxnLst/>
              <a:rect l="l" t="t" r="r" b="b"/>
              <a:pathLst>
                <a:path w="80" h="62" extrusionOk="0">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37"/>
            <p:cNvSpPr/>
            <p:nvPr/>
          </p:nvSpPr>
          <p:spPr>
            <a:xfrm>
              <a:off x="1583" y="1674"/>
              <a:ext cx="33" cy="16"/>
            </a:xfrm>
            <a:custGeom>
              <a:avLst/>
              <a:gdLst/>
              <a:ahLst/>
              <a:cxnLst/>
              <a:rect l="l" t="t" r="r" b="b"/>
              <a:pathLst>
                <a:path w="106" h="49" extrusionOk="0">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37"/>
            <p:cNvSpPr/>
            <p:nvPr/>
          </p:nvSpPr>
          <p:spPr>
            <a:xfrm>
              <a:off x="1599" y="1713"/>
              <a:ext cx="15" cy="7"/>
            </a:xfrm>
            <a:custGeom>
              <a:avLst/>
              <a:gdLst/>
              <a:ahLst/>
              <a:cxnLst/>
              <a:rect l="l" t="t" r="r" b="b"/>
              <a:pathLst>
                <a:path w="47" h="22" extrusionOk="0">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37"/>
            <p:cNvSpPr/>
            <p:nvPr/>
          </p:nvSpPr>
          <p:spPr>
            <a:xfrm>
              <a:off x="1608" y="1742"/>
              <a:ext cx="17" cy="11"/>
            </a:xfrm>
            <a:custGeom>
              <a:avLst/>
              <a:gdLst/>
              <a:ahLst/>
              <a:cxnLst/>
              <a:rect l="l" t="t" r="r" b="b"/>
              <a:pathLst>
                <a:path w="53" h="32" extrusionOk="0">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37"/>
            <p:cNvSpPr/>
            <p:nvPr/>
          </p:nvSpPr>
          <p:spPr>
            <a:xfrm>
              <a:off x="1450" y="1438"/>
              <a:ext cx="14" cy="12"/>
            </a:xfrm>
            <a:custGeom>
              <a:avLst/>
              <a:gdLst/>
              <a:ahLst/>
              <a:cxnLst/>
              <a:rect l="l" t="t" r="r" b="b"/>
              <a:pathLst>
                <a:path w="46" h="34" extrusionOk="0">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37"/>
            <p:cNvSpPr/>
            <p:nvPr/>
          </p:nvSpPr>
          <p:spPr>
            <a:xfrm>
              <a:off x="1305" y="1224"/>
              <a:ext cx="16" cy="8"/>
            </a:xfrm>
            <a:custGeom>
              <a:avLst/>
              <a:gdLst/>
              <a:ahLst/>
              <a:cxnLst/>
              <a:rect l="l" t="t" r="r" b="b"/>
              <a:pathLst>
                <a:path w="48" h="25" extrusionOk="0">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37"/>
            <p:cNvSpPr/>
            <p:nvPr/>
          </p:nvSpPr>
          <p:spPr>
            <a:xfrm>
              <a:off x="1343" y="1188"/>
              <a:ext cx="8" cy="11"/>
            </a:xfrm>
            <a:custGeom>
              <a:avLst/>
              <a:gdLst/>
              <a:ahLst/>
              <a:cxnLst/>
              <a:rect l="l" t="t" r="r" b="b"/>
              <a:pathLst>
                <a:path w="30" h="37" extrusionOk="0">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37"/>
            <p:cNvSpPr/>
            <p:nvPr/>
          </p:nvSpPr>
          <p:spPr>
            <a:xfrm>
              <a:off x="1334" y="1208"/>
              <a:ext cx="36" cy="16"/>
            </a:xfrm>
            <a:custGeom>
              <a:avLst/>
              <a:gdLst/>
              <a:ahLst/>
              <a:cxnLst/>
              <a:rect l="l" t="t" r="r" b="b"/>
              <a:pathLst>
                <a:path w="113" h="46" extrusionOk="0">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37"/>
            <p:cNvSpPr/>
            <p:nvPr/>
          </p:nvSpPr>
          <p:spPr>
            <a:xfrm>
              <a:off x="1365" y="1201"/>
              <a:ext cx="49" cy="28"/>
            </a:xfrm>
            <a:custGeom>
              <a:avLst/>
              <a:gdLst/>
              <a:ahLst/>
              <a:cxnLst/>
              <a:rect l="l" t="t" r="r" b="b"/>
              <a:pathLst>
                <a:path w="153" h="82" extrusionOk="0">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37"/>
            <p:cNvSpPr/>
            <p:nvPr/>
          </p:nvSpPr>
          <p:spPr>
            <a:xfrm>
              <a:off x="1414" y="1217"/>
              <a:ext cx="29" cy="17"/>
            </a:xfrm>
            <a:custGeom>
              <a:avLst/>
              <a:gdLst/>
              <a:ahLst/>
              <a:cxnLst/>
              <a:rect l="l" t="t" r="r" b="b"/>
              <a:pathLst>
                <a:path w="86" h="50" extrusionOk="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37"/>
            <p:cNvSpPr/>
            <p:nvPr/>
          </p:nvSpPr>
          <p:spPr>
            <a:xfrm>
              <a:off x="1379" y="1163"/>
              <a:ext cx="55" cy="25"/>
            </a:xfrm>
            <a:custGeom>
              <a:avLst/>
              <a:gdLst/>
              <a:ahLst/>
              <a:cxnLst/>
              <a:rect l="l" t="t" r="r" b="b"/>
              <a:pathLst>
                <a:path w="172" h="74" extrusionOk="0">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37"/>
            <p:cNvSpPr/>
            <p:nvPr/>
          </p:nvSpPr>
          <p:spPr>
            <a:xfrm>
              <a:off x="1450" y="1171"/>
              <a:ext cx="38" cy="17"/>
            </a:xfrm>
            <a:custGeom>
              <a:avLst/>
              <a:gdLst/>
              <a:ahLst/>
              <a:cxnLst/>
              <a:rect l="l" t="t" r="r" b="b"/>
              <a:pathLst>
                <a:path w="120" h="49" extrusionOk="0">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9" name="Google Shape;699;p37"/>
            <p:cNvSpPr/>
            <p:nvPr/>
          </p:nvSpPr>
          <p:spPr>
            <a:xfrm>
              <a:off x="1441" y="1194"/>
              <a:ext cx="26" cy="19"/>
            </a:xfrm>
            <a:custGeom>
              <a:avLst/>
              <a:gdLst/>
              <a:ahLst/>
              <a:cxnLst/>
              <a:rect l="l" t="t" r="r" b="b"/>
              <a:pathLst>
                <a:path w="85" h="61" extrusionOk="0">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37"/>
            <p:cNvSpPr/>
            <p:nvPr/>
          </p:nvSpPr>
          <p:spPr>
            <a:xfrm>
              <a:off x="1254" y="1188"/>
              <a:ext cx="31" cy="6"/>
            </a:xfrm>
            <a:custGeom>
              <a:avLst/>
              <a:gdLst/>
              <a:ahLst/>
              <a:cxnLst/>
              <a:rect l="l" t="t" r="r" b="b"/>
              <a:pathLst>
                <a:path w="100" h="19" extrusionOk="0">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37"/>
            <p:cNvSpPr/>
            <p:nvPr/>
          </p:nvSpPr>
          <p:spPr>
            <a:xfrm>
              <a:off x="1272" y="1168"/>
              <a:ext cx="53" cy="15"/>
            </a:xfrm>
            <a:custGeom>
              <a:avLst/>
              <a:gdLst/>
              <a:ahLst/>
              <a:cxnLst/>
              <a:rect l="l" t="t" r="r" b="b"/>
              <a:pathLst>
                <a:path w="166" h="45" extrusionOk="0">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37"/>
            <p:cNvSpPr/>
            <p:nvPr/>
          </p:nvSpPr>
          <p:spPr>
            <a:xfrm>
              <a:off x="1488" y="1422"/>
              <a:ext cx="11" cy="8"/>
            </a:xfrm>
            <a:custGeom>
              <a:avLst/>
              <a:gdLst/>
              <a:ahLst/>
              <a:cxnLst/>
              <a:rect l="l" t="t" r="r" b="b"/>
              <a:pathLst>
                <a:path w="33" h="25" extrusionOk="0">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37"/>
            <p:cNvSpPr/>
            <p:nvPr/>
          </p:nvSpPr>
          <p:spPr>
            <a:xfrm>
              <a:off x="1605" y="1729"/>
              <a:ext cx="16" cy="20"/>
            </a:xfrm>
            <a:custGeom>
              <a:avLst/>
              <a:gdLst/>
              <a:ahLst/>
              <a:cxnLst/>
              <a:rect l="l" t="t" r="r" b="b"/>
              <a:pathLst>
                <a:path w="48" h="62" extrusionOk="0">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37"/>
            <p:cNvSpPr/>
            <p:nvPr/>
          </p:nvSpPr>
          <p:spPr>
            <a:xfrm>
              <a:off x="1554" y="1729"/>
              <a:ext cx="36" cy="20"/>
            </a:xfrm>
            <a:custGeom>
              <a:avLst/>
              <a:gdLst/>
              <a:ahLst/>
              <a:cxnLst/>
              <a:rect l="l" t="t" r="r" b="b"/>
              <a:pathLst>
                <a:path w="113" h="62" extrusionOk="0">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37"/>
            <p:cNvSpPr/>
            <p:nvPr/>
          </p:nvSpPr>
          <p:spPr>
            <a:xfrm>
              <a:off x="1748" y="1188"/>
              <a:ext cx="29" cy="15"/>
            </a:xfrm>
            <a:custGeom>
              <a:avLst/>
              <a:gdLst/>
              <a:ahLst/>
              <a:cxnLst/>
              <a:rect l="l" t="t" r="r" b="b"/>
              <a:pathLst>
                <a:path w="93" h="50" extrusionOk="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37"/>
            <p:cNvSpPr/>
            <p:nvPr/>
          </p:nvSpPr>
          <p:spPr>
            <a:xfrm>
              <a:off x="1436" y="1246"/>
              <a:ext cx="331" cy="198"/>
            </a:xfrm>
            <a:custGeom>
              <a:avLst/>
              <a:gdLst/>
              <a:ahLst/>
              <a:cxnLst/>
              <a:rect l="l" t="t" r="r" b="b"/>
              <a:pathLst>
                <a:path w="1029" h="604" extrusionOk="0">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7"/>
            <p:cNvSpPr/>
            <p:nvPr/>
          </p:nvSpPr>
          <p:spPr>
            <a:xfrm>
              <a:off x="1528" y="1110"/>
              <a:ext cx="409" cy="105"/>
            </a:xfrm>
            <a:custGeom>
              <a:avLst/>
              <a:gdLst/>
              <a:ahLst/>
              <a:cxnLst/>
              <a:rect l="l" t="t" r="r" b="b"/>
              <a:pathLst>
                <a:path w="1268" h="321" extrusionOk="0">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37"/>
            <p:cNvSpPr/>
            <p:nvPr/>
          </p:nvSpPr>
          <p:spPr>
            <a:xfrm>
              <a:off x="553" y="1660"/>
              <a:ext cx="51" cy="38"/>
            </a:xfrm>
            <a:custGeom>
              <a:avLst/>
              <a:gdLst/>
              <a:ahLst/>
              <a:cxnLst/>
              <a:rect l="l" t="t" r="r" b="b"/>
              <a:pathLst>
                <a:path w="160" h="117" extrusionOk="0">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7"/>
            <p:cNvSpPr/>
            <p:nvPr/>
          </p:nvSpPr>
          <p:spPr>
            <a:xfrm>
              <a:off x="527" y="1592"/>
              <a:ext cx="26" cy="46"/>
            </a:xfrm>
            <a:custGeom>
              <a:avLst/>
              <a:gdLst/>
              <a:ahLst/>
              <a:cxnLst/>
              <a:rect l="l" t="t" r="r" b="b"/>
              <a:pathLst>
                <a:path w="80" h="141" extrusionOk="0">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7"/>
            <p:cNvSpPr/>
            <p:nvPr/>
          </p:nvSpPr>
          <p:spPr>
            <a:xfrm>
              <a:off x="1379" y="1383"/>
              <a:ext cx="83" cy="41"/>
            </a:xfrm>
            <a:custGeom>
              <a:avLst/>
              <a:gdLst/>
              <a:ahLst/>
              <a:cxnLst/>
              <a:rect l="l" t="t" r="r" b="b"/>
              <a:pathLst>
                <a:path w="259" h="124" extrusionOk="0">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7"/>
            <p:cNvSpPr/>
            <p:nvPr/>
          </p:nvSpPr>
          <p:spPr>
            <a:xfrm>
              <a:off x="1509" y="1389"/>
              <a:ext cx="38" cy="19"/>
            </a:xfrm>
            <a:custGeom>
              <a:avLst/>
              <a:gdLst/>
              <a:ahLst/>
              <a:cxnLst/>
              <a:rect l="l" t="t" r="r" b="b"/>
              <a:pathLst>
                <a:path w="119" h="57" extrusionOk="0">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7"/>
            <p:cNvSpPr/>
            <p:nvPr/>
          </p:nvSpPr>
          <p:spPr>
            <a:xfrm>
              <a:off x="1554" y="1335"/>
              <a:ext cx="34" cy="17"/>
            </a:xfrm>
            <a:custGeom>
              <a:avLst/>
              <a:gdLst/>
              <a:ahLst/>
              <a:cxnLst/>
              <a:rect l="l" t="t" r="r" b="b"/>
              <a:pathLst>
                <a:path w="107" h="52" extrusionOk="0">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7"/>
            <p:cNvSpPr/>
            <p:nvPr/>
          </p:nvSpPr>
          <p:spPr>
            <a:xfrm>
              <a:off x="1381" y="1244"/>
              <a:ext cx="79" cy="32"/>
            </a:xfrm>
            <a:custGeom>
              <a:avLst/>
              <a:gdLst/>
              <a:ahLst/>
              <a:cxnLst/>
              <a:rect l="l" t="t" r="r" b="b"/>
              <a:pathLst>
                <a:path w="246" h="99" extrusionOk="0">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7"/>
            <p:cNvSpPr/>
            <p:nvPr/>
          </p:nvSpPr>
          <p:spPr>
            <a:xfrm>
              <a:off x="1294" y="1248"/>
              <a:ext cx="76" cy="40"/>
            </a:xfrm>
            <a:custGeom>
              <a:avLst/>
              <a:gdLst/>
              <a:ahLst/>
              <a:cxnLst/>
              <a:rect l="l" t="t" r="r" b="b"/>
              <a:pathLst>
                <a:path w="233" h="123" extrusionOk="0">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7"/>
            <p:cNvSpPr/>
            <p:nvPr/>
          </p:nvSpPr>
          <p:spPr>
            <a:xfrm>
              <a:off x="983" y="1236"/>
              <a:ext cx="157" cy="56"/>
            </a:xfrm>
            <a:custGeom>
              <a:avLst/>
              <a:gdLst/>
              <a:ahLst/>
              <a:cxnLst/>
              <a:rect l="l" t="t" r="r" b="b"/>
              <a:pathLst>
                <a:path w="484" h="172" extrusionOk="0">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7"/>
            <p:cNvSpPr/>
            <p:nvPr/>
          </p:nvSpPr>
          <p:spPr>
            <a:xfrm>
              <a:off x="1043" y="1255"/>
              <a:ext cx="221" cy="79"/>
            </a:xfrm>
            <a:custGeom>
              <a:avLst/>
              <a:gdLst/>
              <a:ahLst/>
              <a:cxnLst/>
              <a:rect l="l" t="t" r="r" b="b"/>
              <a:pathLst>
                <a:path w="684" h="240" extrusionOk="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7"/>
            <p:cNvSpPr/>
            <p:nvPr/>
          </p:nvSpPr>
          <p:spPr>
            <a:xfrm>
              <a:off x="1645" y="1643"/>
              <a:ext cx="108" cy="93"/>
            </a:xfrm>
            <a:custGeom>
              <a:avLst/>
              <a:gdLst/>
              <a:ahLst/>
              <a:cxnLst/>
              <a:rect l="l" t="t" r="r" b="b"/>
              <a:pathLst>
                <a:path w="332" h="287" extrusionOk="0">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7"/>
            <p:cNvSpPr/>
            <p:nvPr/>
          </p:nvSpPr>
          <p:spPr>
            <a:xfrm>
              <a:off x="1102" y="1190"/>
              <a:ext cx="111" cy="27"/>
            </a:xfrm>
            <a:custGeom>
              <a:avLst/>
              <a:gdLst/>
              <a:ahLst/>
              <a:cxnLst/>
              <a:rect l="l" t="t" r="r" b="b"/>
              <a:pathLst>
                <a:path w="345" h="86" extrusionOk="0">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37"/>
            <p:cNvSpPr/>
            <p:nvPr/>
          </p:nvSpPr>
          <p:spPr>
            <a:xfrm>
              <a:off x="1158" y="1199"/>
              <a:ext cx="149" cy="43"/>
            </a:xfrm>
            <a:custGeom>
              <a:avLst/>
              <a:gdLst/>
              <a:ahLst/>
              <a:cxnLst/>
              <a:rect l="l" t="t" r="r" b="b"/>
              <a:pathLst>
                <a:path w="464" h="130" extrusionOk="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37"/>
            <p:cNvSpPr/>
            <p:nvPr/>
          </p:nvSpPr>
          <p:spPr>
            <a:xfrm>
              <a:off x="1472" y="1205"/>
              <a:ext cx="153" cy="31"/>
            </a:xfrm>
            <a:custGeom>
              <a:avLst/>
              <a:gdLst/>
              <a:ahLst/>
              <a:cxnLst/>
              <a:rect l="l" t="t" r="r" b="b"/>
              <a:pathLst>
                <a:path w="472" h="92" extrusionOk="0">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7"/>
            <p:cNvSpPr/>
            <p:nvPr/>
          </p:nvSpPr>
          <p:spPr>
            <a:xfrm>
              <a:off x="1513" y="1136"/>
              <a:ext cx="106" cy="45"/>
            </a:xfrm>
            <a:custGeom>
              <a:avLst/>
              <a:gdLst/>
              <a:ahLst/>
              <a:cxnLst/>
              <a:rect l="l" t="t" r="r" b="b"/>
              <a:pathLst>
                <a:path w="326" h="135" extrusionOk="0">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37"/>
            <p:cNvSpPr/>
            <p:nvPr/>
          </p:nvSpPr>
          <p:spPr>
            <a:xfrm>
              <a:off x="1584" y="1245"/>
              <a:ext cx="51" cy="18"/>
            </a:xfrm>
            <a:custGeom>
              <a:avLst/>
              <a:gdLst/>
              <a:ahLst/>
              <a:cxnLst/>
              <a:rect l="l" t="t" r="r" b="b"/>
              <a:pathLst>
                <a:path w="159" h="56" extrusionOk="0">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37"/>
            <p:cNvSpPr/>
            <p:nvPr/>
          </p:nvSpPr>
          <p:spPr>
            <a:xfrm>
              <a:off x="534" y="1280"/>
              <a:ext cx="1205" cy="539"/>
            </a:xfrm>
            <a:custGeom>
              <a:avLst/>
              <a:gdLst/>
              <a:ahLst/>
              <a:cxnLst/>
              <a:rect l="l" t="t" r="r" b="b"/>
              <a:pathLst>
                <a:path w="3734" h="1644" extrusionOk="0">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4" name="Google Shape;724;p37"/>
          <p:cNvSpPr/>
          <p:nvPr/>
        </p:nvSpPr>
        <p:spPr>
          <a:xfrm>
            <a:off x="4757738" y="3542110"/>
            <a:ext cx="127000" cy="157758"/>
          </a:xfrm>
          <a:custGeom>
            <a:avLst/>
            <a:gdLst/>
            <a:ahLst/>
            <a:cxnLst/>
            <a:rect l="l" t="t" r="r" b="b"/>
            <a:pathLst>
              <a:path w="292" h="308" extrusionOk="0">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7"/>
          <p:cNvSpPr/>
          <p:nvPr/>
        </p:nvSpPr>
        <p:spPr>
          <a:xfrm>
            <a:off x="4864100" y="3692427"/>
            <a:ext cx="6350" cy="56555"/>
          </a:xfrm>
          <a:custGeom>
            <a:avLst/>
            <a:gdLst/>
            <a:ahLst/>
            <a:cxnLst/>
            <a:rect l="l" t="t" r="r" b="b"/>
            <a:pathLst>
              <a:path w="14" h="7" extrusionOk="0">
                <a:moveTo>
                  <a:pt x="11" y="0"/>
                </a:moveTo>
                <a:lnTo>
                  <a:pt x="13" y="3"/>
                </a:lnTo>
                <a:lnTo>
                  <a:pt x="14" y="7"/>
                </a:lnTo>
                <a:lnTo>
                  <a:pt x="0" y="7"/>
                </a:lnTo>
                <a:lnTo>
                  <a:pt x="11"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37"/>
          <p:cNvSpPr/>
          <p:nvPr/>
        </p:nvSpPr>
        <p:spPr>
          <a:xfrm>
            <a:off x="4354514" y="2928937"/>
            <a:ext cx="249237" cy="500063"/>
          </a:xfrm>
          <a:custGeom>
            <a:avLst/>
            <a:gdLst/>
            <a:ahLst/>
            <a:cxnLst/>
            <a:rect l="l" t="t" r="r" b="b"/>
            <a:pathLst>
              <a:path w="581" h="955" extrusionOk="0">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37"/>
          <p:cNvSpPr/>
          <p:nvPr/>
        </p:nvSpPr>
        <p:spPr>
          <a:xfrm>
            <a:off x="4030664" y="2311302"/>
            <a:ext cx="15875" cy="56555"/>
          </a:xfrm>
          <a:custGeom>
            <a:avLst/>
            <a:gdLst/>
            <a:ahLst/>
            <a:cxnLst/>
            <a:rect l="l" t="t" r="r" b="b"/>
            <a:pathLst>
              <a:path w="45" h="36" extrusionOk="0">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28" name="Google Shape;728;p37"/>
          <p:cNvGrpSpPr/>
          <p:nvPr/>
        </p:nvGrpSpPr>
        <p:grpSpPr>
          <a:xfrm>
            <a:off x="2330451" y="4372571"/>
            <a:ext cx="384175" cy="1031379"/>
            <a:chOff x="1589" y="3126"/>
            <a:chExt cx="290" cy="657"/>
          </a:xfrm>
        </p:grpSpPr>
        <p:sp>
          <p:nvSpPr>
            <p:cNvPr id="729" name="Google Shape;729;p37"/>
            <p:cNvSpPr/>
            <p:nvPr/>
          </p:nvSpPr>
          <p:spPr>
            <a:xfrm>
              <a:off x="1748" y="3531"/>
              <a:ext cx="15" cy="17"/>
            </a:xfrm>
            <a:custGeom>
              <a:avLst/>
              <a:gdLst/>
              <a:ahLst/>
              <a:cxnLst/>
              <a:rect l="l" t="t" r="r" b="b"/>
              <a:pathLst>
                <a:path w="46" h="51" extrusionOk="0">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37"/>
            <p:cNvSpPr/>
            <p:nvPr/>
          </p:nvSpPr>
          <p:spPr>
            <a:xfrm>
              <a:off x="1759" y="3730"/>
              <a:ext cx="63" cy="53"/>
            </a:xfrm>
            <a:custGeom>
              <a:avLst/>
              <a:gdLst/>
              <a:ahLst/>
              <a:cxnLst/>
              <a:rect l="l" t="t" r="r" b="b"/>
              <a:pathLst>
                <a:path w="192" h="158" extrusionOk="0">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37"/>
            <p:cNvSpPr/>
            <p:nvPr/>
          </p:nvSpPr>
          <p:spPr>
            <a:xfrm>
              <a:off x="1589" y="3126"/>
              <a:ext cx="290" cy="606"/>
            </a:xfrm>
            <a:custGeom>
              <a:avLst/>
              <a:gdLst/>
              <a:ahLst/>
              <a:cxnLst/>
              <a:rect l="l" t="t" r="r" b="b"/>
              <a:pathLst>
                <a:path w="884" h="1818" extrusionOk="0">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32" name="Google Shape;732;p37"/>
          <p:cNvSpPr/>
          <p:nvPr/>
        </p:nvSpPr>
        <p:spPr>
          <a:xfrm>
            <a:off x="5040314" y="2324695"/>
            <a:ext cx="123825" cy="108645"/>
          </a:xfrm>
          <a:custGeom>
            <a:avLst/>
            <a:gdLst/>
            <a:ahLst/>
            <a:cxnLst/>
            <a:rect l="l" t="t" r="r" b="b"/>
            <a:pathLst>
              <a:path w="279" h="204" extrusionOk="0">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7"/>
          <p:cNvSpPr/>
          <p:nvPr/>
        </p:nvSpPr>
        <p:spPr>
          <a:xfrm>
            <a:off x="4506913" y="1897560"/>
            <a:ext cx="209550" cy="150316"/>
          </a:xfrm>
          <a:custGeom>
            <a:avLst/>
            <a:gdLst/>
            <a:ahLst/>
            <a:cxnLst/>
            <a:rect l="l" t="t" r="r" b="b"/>
            <a:pathLst>
              <a:path w="485" h="291" extrusionOk="0">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7"/>
          <p:cNvSpPr/>
          <p:nvPr/>
        </p:nvSpPr>
        <p:spPr>
          <a:xfrm>
            <a:off x="4364038" y="2229446"/>
            <a:ext cx="82550" cy="86320"/>
          </a:xfrm>
          <a:custGeom>
            <a:avLst/>
            <a:gdLst/>
            <a:ahLst/>
            <a:cxnLst/>
            <a:rect l="l" t="t" r="r" b="b"/>
            <a:pathLst>
              <a:path w="186" h="166" extrusionOk="0">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7"/>
          <p:cNvSpPr/>
          <p:nvPr/>
        </p:nvSpPr>
        <p:spPr>
          <a:xfrm>
            <a:off x="2728913" y="3665638"/>
            <a:ext cx="82550" cy="56555"/>
          </a:xfrm>
          <a:custGeom>
            <a:avLst/>
            <a:gdLst/>
            <a:ahLst/>
            <a:cxnLst/>
            <a:rect l="l" t="t" r="r" b="b"/>
            <a:pathLst>
              <a:path w="186" h="104" extrusionOk="0">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7"/>
          <p:cNvSpPr/>
          <p:nvPr/>
        </p:nvSpPr>
        <p:spPr>
          <a:xfrm>
            <a:off x="4522788" y="2263677"/>
            <a:ext cx="133350" cy="96738"/>
          </a:xfrm>
          <a:custGeom>
            <a:avLst/>
            <a:gdLst/>
            <a:ahLst/>
            <a:cxnLst/>
            <a:rect l="l" t="t" r="r" b="b"/>
            <a:pathLst>
              <a:path w="311" h="179" extrusionOk="0">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37"/>
          <p:cNvSpPr/>
          <p:nvPr/>
        </p:nvSpPr>
        <p:spPr>
          <a:xfrm>
            <a:off x="3878263" y="3190875"/>
            <a:ext cx="177800" cy="165200"/>
          </a:xfrm>
          <a:custGeom>
            <a:avLst/>
            <a:gdLst/>
            <a:ahLst/>
            <a:cxnLst/>
            <a:rect l="l" t="t" r="r" b="b"/>
            <a:pathLst>
              <a:path w="405" h="314" extrusionOk="0">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37"/>
          <p:cNvSpPr/>
          <p:nvPr/>
        </p:nvSpPr>
        <p:spPr>
          <a:xfrm>
            <a:off x="4225926" y="3259336"/>
            <a:ext cx="193675" cy="349747"/>
          </a:xfrm>
          <a:custGeom>
            <a:avLst/>
            <a:gdLst/>
            <a:ahLst/>
            <a:cxnLst/>
            <a:rect l="l" t="t" r="r" b="b"/>
            <a:pathLst>
              <a:path w="453" h="661" extrusionOk="0">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7"/>
          <p:cNvSpPr/>
          <p:nvPr/>
        </p:nvSpPr>
        <p:spPr>
          <a:xfrm>
            <a:off x="6677026" y="3018235"/>
            <a:ext cx="55563" cy="56555"/>
          </a:xfrm>
          <a:custGeom>
            <a:avLst/>
            <a:gdLst/>
            <a:ahLst/>
            <a:cxnLst/>
            <a:rect l="l" t="t" r="r" b="b"/>
            <a:pathLst>
              <a:path w="126" h="105" extrusionOk="0">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7"/>
          <p:cNvSpPr/>
          <p:nvPr/>
        </p:nvSpPr>
        <p:spPr>
          <a:xfrm>
            <a:off x="2032000" y="3281661"/>
            <a:ext cx="298450" cy="523875"/>
          </a:xfrm>
          <a:custGeom>
            <a:avLst/>
            <a:gdLst/>
            <a:ahLst/>
            <a:cxnLst/>
            <a:rect l="l" t="t" r="r" b="b"/>
            <a:pathLst>
              <a:path w="684" h="998" extrusionOk="0">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7"/>
          <p:cNvSpPr/>
          <p:nvPr/>
        </p:nvSpPr>
        <p:spPr>
          <a:xfrm>
            <a:off x="4284664" y="3549552"/>
            <a:ext cx="187325" cy="275332"/>
          </a:xfrm>
          <a:custGeom>
            <a:avLst/>
            <a:gdLst/>
            <a:ahLst/>
            <a:cxnLst/>
            <a:rect l="l" t="t" r="r" b="b"/>
            <a:pathLst>
              <a:path w="429" h="524" extrusionOk="0">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7"/>
          <p:cNvSpPr/>
          <p:nvPr/>
        </p:nvSpPr>
        <p:spPr>
          <a:xfrm>
            <a:off x="4316413" y="2192239"/>
            <a:ext cx="127000" cy="114597"/>
          </a:xfrm>
          <a:custGeom>
            <a:avLst/>
            <a:gdLst/>
            <a:ahLst/>
            <a:cxnLst/>
            <a:rect l="l" t="t" r="r" b="b"/>
            <a:pathLst>
              <a:path w="292" h="223" extrusionOk="0">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37"/>
          <p:cNvSpPr/>
          <p:nvPr/>
        </p:nvSpPr>
        <p:spPr>
          <a:xfrm>
            <a:off x="4267201" y="2050851"/>
            <a:ext cx="168275" cy="77391"/>
          </a:xfrm>
          <a:custGeom>
            <a:avLst/>
            <a:gdLst/>
            <a:ahLst/>
            <a:cxnLst/>
            <a:rect l="l" t="t" r="r" b="b"/>
            <a:pathLst>
              <a:path w="379" h="147" extrusionOk="0">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37"/>
          <p:cNvSpPr/>
          <p:nvPr/>
        </p:nvSpPr>
        <p:spPr>
          <a:xfrm>
            <a:off x="4230688" y="1906489"/>
            <a:ext cx="30162" cy="61019"/>
          </a:xfrm>
          <a:custGeom>
            <a:avLst/>
            <a:gdLst/>
            <a:ahLst/>
            <a:cxnLst/>
            <a:rect l="l" t="t" r="r" b="b"/>
            <a:pathLst>
              <a:path w="61" h="67" extrusionOk="0">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37"/>
          <p:cNvSpPr/>
          <p:nvPr/>
        </p:nvSpPr>
        <p:spPr>
          <a:xfrm>
            <a:off x="4202113" y="1910953"/>
            <a:ext cx="25400" cy="59531"/>
          </a:xfrm>
          <a:custGeom>
            <a:avLst/>
            <a:gdLst/>
            <a:ahLst/>
            <a:cxnLst/>
            <a:rect l="l" t="t" r="r" b="b"/>
            <a:pathLst>
              <a:path w="60" h="55" extrusionOk="0">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37"/>
          <p:cNvSpPr/>
          <p:nvPr/>
        </p:nvSpPr>
        <p:spPr>
          <a:xfrm>
            <a:off x="4171950" y="1857375"/>
            <a:ext cx="52388" cy="77391"/>
          </a:xfrm>
          <a:custGeom>
            <a:avLst/>
            <a:gdLst/>
            <a:ahLst/>
            <a:cxnLst/>
            <a:rect l="l" t="t" r="r" b="b"/>
            <a:pathLst>
              <a:path w="120" h="148" extrusionOk="0">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37"/>
          <p:cNvSpPr/>
          <p:nvPr/>
        </p:nvSpPr>
        <p:spPr>
          <a:xfrm>
            <a:off x="4603750" y="2662536"/>
            <a:ext cx="273050" cy="308074"/>
          </a:xfrm>
          <a:custGeom>
            <a:avLst/>
            <a:gdLst/>
            <a:ahLst/>
            <a:cxnLst/>
            <a:rect l="l" t="t" r="r" b="b"/>
            <a:pathLst>
              <a:path w="631" h="592" extrusionOk="0">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37"/>
          <p:cNvSpPr/>
          <p:nvPr/>
        </p:nvSpPr>
        <p:spPr>
          <a:xfrm>
            <a:off x="4198938" y="2296418"/>
            <a:ext cx="17462" cy="58043"/>
          </a:xfrm>
          <a:custGeom>
            <a:avLst/>
            <a:gdLst/>
            <a:ahLst/>
            <a:cxnLst/>
            <a:rect l="l" t="t" r="r" b="b"/>
            <a:pathLst>
              <a:path w="40" h="93" extrusionOk="0">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37"/>
          <p:cNvSpPr/>
          <p:nvPr/>
        </p:nvSpPr>
        <p:spPr>
          <a:xfrm>
            <a:off x="3838576" y="2047875"/>
            <a:ext cx="295275" cy="272356"/>
          </a:xfrm>
          <a:custGeom>
            <a:avLst/>
            <a:gdLst/>
            <a:ahLst/>
            <a:cxnLst/>
            <a:rect l="l" t="t" r="r" b="b"/>
            <a:pathLst>
              <a:path w="664" h="518" extrusionOk="0">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37"/>
          <p:cNvSpPr/>
          <p:nvPr/>
        </p:nvSpPr>
        <p:spPr>
          <a:xfrm>
            <a:off x="4919663" y="2283024"/>
            <a:ext cx="150812" cy="81856"/>
          </a:xfrm>
          <a:custGeom>
            <a:avLst/>
            <a:gdLst/>
            <a:ahLst/>
            <a:cxnLst/>
            <a:rect l="l" t="t" r="r" b="b"/>
            <a:pathLst>
              <a:path w="352" h="153" extrusionOk="0">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37"/>
          <p:cNvSpPr/>
          <p:nvPr/>
        </p:nvSpPr>
        <p:spPr>
          <a:xfrm>
            <a:off x="4468814" y="2342555"/>
            <a:ext cx="147637" cy="174129"/>
          </a:xfrm>
          <a:custGeom>
            <a:avLst/>
            <a:gdLst/>
            <a:ahLst/>
            <a:cxnLst/>
            <a:rect l="l" t="t" r="r" b="b"/>
            <a:pathLst>
              <a:path w="331" h="327" extrusionOk="0">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37"/>
          <p:cNvSpPr/>
          <p:nvPr/>
        </p:nvSpPr>
        <p:spPr>
          <a:xfrm>
            <a:off x="4552950" y="2534543"/>
            <a:ext cx="69850" cy="58043"/>
          </a:xfrm>
          <a:custGeom>
            <a:avLst/>
            <a:gdLst/>
            <a:ahLst/>
            <a:cxnLst/>
            <a:rect l="l" t="t" r="r" b="b"/>
            <a:pathLst>
              <a:path w="153" h="49" extrusionOk="0">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37"/>
          <p:cNvSpPr/>
          <p:nvPr/>
        </p:nvSpPr>
        <p:spPr>
          <a:xfrm>
            <a:off x="3632201" y="3266778"/>
            <a:ext cx="187325" cy="159246"/>
          </a:xfrm>
          <a:custGeom>
            <a:avLst/>
            <a:gdLst/>
            <a:ahLst/>
            <a:cxnLst/>
            <a:rect l="l" t="t" r="r" b="b"/>
            <a:pathLst>
              <a:path w="426" h="299" extrusionOk="0">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37"/>
          <p:cNvSpPr/>
          <p:nvPr/>
        </p:nvSpPr>
        <p:spPr>
          <a:xfrm>
            <a:off x="5676900" y="2530078"/>
            <a:ext cx="692150" cy="875109"/>
          </a:xfrm>
          <a:custGeom>
            <a:avLst/>
            <a:gdLst/>
            <a:ahLst/>
            <a:cxnLst/>
            <a:rect l="l" t="t" r="r" b="b"/>
            <a:pathLst>
              <a:path w="1594" h="1670" extrusionOk="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37"/>
          <p:cNvSpPr/>
          <p:nvPr/>
        </p:nvSpPr>
        <p:spPr>
          <a:xfrm>
            <a:off x="3798888" y="3326309"/>
            <a:ext cx="158750" cy="205383"/>
          </a:xfrm>
          <a:custGeom>
            <a:avLst/>
            <a:gdLst/>
            <a:ahLst/>
            <a:cxnLst/>
            <a:rect l="l" t="t" r="r" b="b"/>
            <a:pathLst>
              <a:path w="359" h="394" extrusionOk="0">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37"/>
          <p:cNvSpPr/>
          <p:nvPr/>
        </p:nvSpPr>
        <p:spPr>
          <a:xfrm>
            <a:off x="4867275" y="3521274"/>
            <a:ext cx="192088" cy="270867"/>
          </a:xfrm>
          <a:custGeom>
            <a:avLst/>
            <a:gdLst/>
            <a:ahLst/>
            <a:cxnLst/>
            <a:rect l="l" t="t" r="r" b="b"/>
            <a:pathLst>
              <a:path w="449" h="523" extrusionOk="0">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37"/>
          <p:cNvSpPr/>
          <p:nvPr/>
        </p:nvSpPr>
        <p:spPr>
          <a:xfrm>
            <a:off x="4849813" y="2605981"/>
            <a:ext cx="101600" cy="130969"/>
          </a:xfrm>
          <a:custGeom>
            <a:avLst/>
            <a:gdLst/>
            <a:ahLst/>
            <a:cxnLst/>
            <a:rect l="l" t="t" r="r" b="b"/>
            <a:pathLst>
              <a:path w="226" h="246" extrusionOk="0">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37"/>
          <p:cNvSpPr/>
          <p:nvPr/>
        </p:nvSpPr>
        <p:spPr>
          <a:xfrm>
            <a:off x="5148264" y="2710161"/>
            <a:ext cx="22225" cy="55066"/>
          </a:xfrm>
          <a:custGeom>
            <a:avLst/>
            <a:gdLst/>
            <a:ahLst/>
            <a:cxnLst/>
            <a:rect l="l" t="t" r="r" b="b"/>
            <a:pathLst>
              <a:path w="60" h="81" extrusionOk="0">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37"/>
          <p:cNvSpPr/>
          <p:nvPr/>
        </p:nvSpPr>
        <p:spPr>
          <a:xfrm>
            <a:off x="4435476" y="1843981"/>
            <a:ext cx="161925" cy="66972"/>
          </a:xfrm>
          <a:custGeom>
            <a:avLst/>
            <a:gdLst/>
            <a:ahLst/>
            <a:cxnLst/>
            <a:rect l="l" t="t" r="r" b="b"/>
            <a:pathLst>
              <a:path w="370" h="129" extrusionOk="0">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7"/>
          <p:cNvSpPr/>
          <p:nvPr/>
        </p:nvSpPr>
        <p:spPr>
          <a:xfrm>
            <a:off x="4846638" y="2565797"/>
            <a:ext cx="30162" cy="56555"/>
          </a:xfrm>
          <a:custGeom>
            <a:avLst/>
            <a:gdLst/>
            <a:ahLst/>
            <a:cxnLst/>
            <a:rect l="l" t="t" r="r" b="b"/>
            <a:pathLst>
              <a:path w="80" h="94" extrusionOk="0">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7"/>
          <p:cNvSpPr/>
          <p:nvPr/>
        </p:nvSpPr>
        <p:spPr>
          <a:xfrm>
            <a:off x="4662488" y="4576465"/>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7"/>
          <p:cNvSpPr/>
          <p:nvPr/>
        </p:nvSpPr>
        <p:spPr>
          <a:xfrm>
            <a:off x="4433888" y="1891606"/>
            <a:ext cx="131762" cy="84832"/>
          </a:xfrm>
          <a:custGeom>
            <a:avLst/>
            <a:gdLst/>
            <a:ahLst/>
            <a:cxnLst/>
            <a:rect l="l" t="t" r="r" b="b"/>
            <a:pathLst>
              <a:path w="312" h="155" extrusionOk="0">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7"/>
          <p:cNvSpPr/>
          <p:nvPr/>
        </p:nvSpPr>
        <p:spPr>
          <a:xfrm>
            <a:off x="4140200" y="2077641"/>
            <a:ext cx="19050" cy="61020"/>
          </a:xfrm>
          <a:custGeom>
            <a:avLst/>
            <a:gdLst/>
            <a:ahLst/>
            <a:cxnLst/>
            <a:rect l="l" t="t" r="r" b="b"/>
            <a:pathLst>
              <a:path w="46" h="50" extrusionOk="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37"/>
          <p:cNvSpPr/>
          <p:nvPr/>
        </p:nvSpPr>
        <p:spPr>
          <a:xfrm>
            <a:off x="4837113" y="3961805"/>
            <a:ext cx="69850" cy="242590"/>
          </a:xfrm>
          <a:custGeom>
            <a:avLst/>
            <a:gdLst/>
            <a:ahLst/>
            <a:cxnLst/>
            <a:rect l="l" t="t" r="r" b="b"/>
            <a:pathLst>
              <a:path w="166" h="456" extrusionOk="0">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4329114" y="2533055"/>
            <a:ext cx="14287" cy="58043"/>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4648201" y="4153793"/>
            <a:ext cx="188913" cy="218777"/>
          </a:xfrm>
          <a:custGeom>
            <a:avLst/>
            <a:gdLst/>
            <a:ahLst/>
            <a:cxnLst/>
            <a:rect l="l" t="t" r="r" b="b"/>
            <a:pathLst>
              <a:path w="438" h="406" extrusionOk="0">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4560889" y="3930552"/>
            <a:ext cx="293687" cy="300633"/>
          </a:xfrm>
          <a:custGeom>
            <a:avLst/>
            <a:gdLst/>
            <a:ahLst/>
            <a:cxnLst/>
            <a:rect l="l" t="t" r="r" b="b"/>
            <a:pathLst>
              <a:path w="678" h="574" extrusionOk="0">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4297364" y="4204395"/>
            <a:ext cx="350837" cy="381000"/>
          </a:xfrm>
          <a:custGeom>
            <a:avLst/>
            <a:gdLst/>
            <a:ahLst/>
            <a:cxnLst/>
            <a:rect l="l" t="t" r="r" b="b"/>
            <a:pathLst>
              <a:path w="810" h="727" extrusionOk="0">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3576639" y="3134321"/>
            <a:ext cx="161925" cy="141387"/>
          </a:xfrm>
          <a:custGeom>
            <a:avLst/>
            <a:gdLst/>
            <a:ahLst/>
            <a:cxnLst/>
            <a:rect l="l" t="t" r="r" b="b"/>
            <a:pathLst>
              <a:path w="365" h="271" extrusionOk="0">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4749801" y="3695403"/>
            <a:ext cx="269875" cy="334863"/>
          </a:xfrm>
          <a:custGeom>
            <a:avLst/>
            <a:gdLst/>
            <a:ahLst/>
            <a:cxnLst/>
            <a:rect l="l" t="t" r="r" b="b"/>
            <a:pathLst>
              <a:path w="624" h="640" extrusionOk="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7313613" y="2210098"/>
            <a:ext cx="19050" cy="56555"/>
          </a:xfrm>
          <a:custGeom>
            <a:avLst/>
            <a:gdLst/>
            <a:ahLst/>
            <a:cxnLst/>
            <a:rect l="l" t="t" r="r" b="b"/>
            <a:pathLst>
              <a:path w="52" h="50" extrusionOk="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7172325" y="2211586"/>
            <a:ext cx="141288" cy="125016"/>
          </a:xfrm>
          <a:custGeom>
            <a:avLst/>
            <a:gdLst/>
            <a:ahLst/>
            <a:cxnLst/>
            <a:rect l="l" t="t" r="r" b="b"/>
            <a:pathLst>
              <a:path w="320" h="234" extrusionOk="0">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7142164" y="2565797"/>
            <a:ext cx="52387" cy="56555"/>
          </a:xfrm>
          <a:custGeom>
            <a:avLst/>
            <a:gdLst/>
            <a:ahLst/>
            <a:cxnLst/>
            <a:rect l="l" t="t" r="r" b="b"/>
            <a:pathLst>
              <a:path w="125" h="93" extrusionOk="0">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7088188" y="2579192"/>
            <a:ext cx="60325" cy="84832"/>
          </a:xfrm>
          <a:custGeom>
            <a:avLst/>
            <a:gdLst/>
            <a:ahLst/>
            <a:cxnLst/>
            <a:rect l="l" t="t" r="r" b="b"/>
            <a:pathLst>
              <a:path w="133" h="154" extrusionOk="0">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37"/>
          <p:cNvSpPr/>
          <p:nvPr/>
        </p:nvSpPr>
        <p:spPr>
          <a:xfrm>
            <a:off x="7104063" y="2341067"/>
            <a:ext cx="209550" cy="245566"/>
          </a:xfrm>
          <a:custGeom>
            <a:avLst/>
            <a:gdLst/>
            <a:ahLst/>
            <a:cxnLst/>
            <a:rect l="l" t="t" r="r" b="b"/>
            <a:pathLst>
              <a:path w="485" h="468" extrusionOk="0">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7"/>
          <p:cNvSpPr/>
          <p:nvPr/>
        </p:nvSpPr>
        <p:spPr>
          <a:xfrm>
            <a:off x="4687888" y="1232297"/>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a:off x="4830763" y="1214438"/>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a:off x="4867276" y="1221879"/>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37"/>
          <p:cNvSpPr/>
          <p:nvPr/>
        </p:nvSpPr>
        <p:spPr>
          <a:xfrm>
            <a:off x="5400676" y="1407915"/>
            <a:ext cx="41275" cy="58043"/>
          </a:xfrm>
          <a:custGeom>
            <a:avLst/>
            <a:gdLst/>
            <a:ahLst/>
            <a:cxnLst/>
            <a:rect l="l" t="t" r="r" b="b"/>
            <a:pathLst>
              <a:path w="100" h="42" extrusionOk="0">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37"/>
          <p:cNvSpPr/>
          <p:nvPr/>
        </p:nvSpPr>
        <p:spPr>
          <a:xfrm>
            <a:off x="5310189" y="1266528"/>
            <a:ext cx="15875" cy="59531"/>
          </a:xfrm>
          <a:custGeom>
            <a:avLst/>
            <a:gdLst/>
            <a:ahLst/>
            <a:cxnLst/>
            <a:rect l="l" t="t" r="r" b="b"/>
            <a:pathLst>
              <a:path w="40" h="5" extrusionOk="0">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5332414" y="1224856"/>
            <a:ext cx="14287" cy="61019"/>
          </a:xfrm>
          <a:custGeom>
            <a:avLst/>
            <a:gdLst/>
            <a:ahLst/>
            <a:cxnLst/>
            <a:rect l="l" t="t" r="r" b="b"/>
            <a:pathLst>
              <a:path w="33" h="31" extrusionOk="0">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5476876" y="1340942"/>
            <a:ext cx="17463" cy="58043"/>
          </a:xfrm>
          <a:custGeom>
            <a:avLst/>
            <a:gdLst/>
            <a:ahLst/>
            <a:cxnLst/>
            <a:rect l="l" t="t" r="r" b="b"/>
            <a:pathLst>
              <a:path w="41" h="43" extrusionOk="0">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37"/>
          <p:cNvSpPr/>
          <p:nvPr/>
        </p:nvSpPr>
        <p:spPr>
          <a:xfrm>
            <a:off x="5530851" y="1224856"/>
            <a:ext cx="93663" cy="61019"/>
          </a:xfrm>
          <a:custGeom>
            <a:avLst/>
            <a:gdLst/>
            <a:ahLst/>
            <a:cxnLst/>
            <a:rect l="l" t="t" r="r" b="b"/>
            <a:pathLst>
              <a:path w="213" h="62" extrusionOk="0">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37"/>
          <p:cNvSpPr/>
          <p:nvPr/>
        </p:nvSpPr>
        <p:spPr>
          <a:xfrm>
            <a:off x="5591175" y="1251645"/>
            <a:ext cx="103188" cy="59531"/>
          </a:xfrm>
          <a:custGeom>
            <a:avLst/>
            <a:gdLst/>
            <a:ahLst/>
            <a:cxnLst/>
            <a:rect l="l" t="t" r="r" b="b"/>
            <a:pathLst>
              <a:path w="239" h="56" extrusionOk="0">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37"/>
          <p:cNvSpPr/>
          <p:nvPr/>
        </p:nvSpPr>
        <p:spPr>
          <a:xfrm>
            <a:off x="5708650" y="1265040"/>
            <a:ext cx="82550" cy="58043"/>
          </a:xfrm>
          <a:custGeom>
            <a:avLst/>
            <a:gdLst/>
            <a:ahLst/>
            <a:cxnLst/>
            <a:rect l="l" t="t" r="r" b="b"/>
            <a:pathLst>
              <a:path w="187" h="80" extrusionOk="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37"/>
          <p:cNvSpPr/>
          <p:nvPr/>
        </p:nvSpPr>
        <p:spPr>
          <a:xfrm>
            <a:off x="6235701" y="1390055"/>
            <a:ext cx="79375" cy="59531"/>
          </a:xfrm>
          <a:custGeom>
            <a:avLst/>
            <a:gdLst/>
            <a:ahLst/>
            <a:cxnLst/>
            <a:rect l="l" t="t" r="r" b="b"/>
            <a:pathLst>
              <a:path w="183" h="73" extrusionOk="0">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37"/>
          <p:cNvSpPr/>
          <p:nvPr/>
        </p:nvSpPr>
        <p:spPr>
          <a:xfrm>
            <a:off x="6302375" y="1407915"/>
            <a:ext cx="33338" cy="58043"/>
          </a:xfrm>
          <a:custGeom>
            <a:avLst/>
            <a:gdLst/>
            <a:ahLst/>
            <a:cxnLst/>
            <a:rect l="l" t="t" r="r" b="b"/>
            <a:pathLst>
              <a:path w="79" h="42" extrusionOk="0">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6332539" y="1419821"/>
            <a:ext cx="52387" cy="58043"/>
          </a:xfrm>
          <a:custGeom>
            <a:avLst/>
            <a:gdLst/>
            <a:ahLst/>
            <a:cxnLst/>
            <a:rect l="l" t="t" r="r" b="b"/>
            <a:pathLst>
              <a:path w="113" h="52" extrusionOk="0">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37"/>
          <p:cNvSpPr/>
          <p:nvPr/>
        </p:nvSpPr>
        <p:spPr>
          <a:xfrm>
            <a:off x="6103938" y="1391544"/>
            <a:ext cx="61912" cy="59531"/>
          </a:xfrm>
          <a:custGeom>
            <a:avLst/>
            <a:gdLst/>
            <a:ahLst/>
            <a:cxnLst/>
            <a:rect l="l" t="t" r="r" b="b"/>
            <a:pathLst>
              <a:path w="139" h="40" extrusionOk="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37"/>
          <p:cNvSpPr/>
          <p:nvPr/>
        </p:nvSpPr>
        <p:spPr>
          <a:xfrm>
            <a:off x="6403975" y="1333500"/>
            <a:ext cx="139700" cy="56555"/>
          </a:xfrm>
          <a:custGeom>
            <a:avLst/>
            <a:gdLst/>
            <a:ahLst/>
            <a:cxnLst/>
            <a:rect l="l" t="t" r="r" b="b"/>
            <a:pathLst>
              <a:path w="325" h="71" extrusionOk="0">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6564313" y="1340942"/>
            <a:ext cx="95250" cy="58043"/>
          </a:xfrm>
          <a:custGeom>
            <a:avLst/>
            <a:gdLst/>
            <a:ahLst/>
            <a:cxnLst/>
            <a:rect l="l" t="t" r="r" b="b"/>
            <a:pathLst>
              <a:path w="220" h="72" extrusionOk="0">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37"/>
          <p:cNvSpPr/>
          <p:nvPr/>
        </p:nvSpPr>
        <p:spPr>
          <a:xfrm>
            <a:off x="6524625" y="1388567"/>
            <a:ext cx="63500" cy="59531"/>
          </a:xfrm>
          <a:custGeom>
            <a:avLst/>
            <a:gdLst/>
            <a:ahLst/>
            <a:cxnLst/>
            <a:rect l="l" t="t" r="r" b="b"/>
            <a:pathLst>
              <a:path w="146" h="30" extrusionOk="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37"/>
          <p:cNvSpPr/>
          <p:nvPr/>
        </p:nvSpPr>
        <p:spPr>
          <a:xfrm>
            <a:off x="6503989" y="1385590"/>
            <a:ext cx="20637" cy="59531"/>
          </a:xfrm>
          <a:custGeom>
            <a:avLst/>
            <a:gdLst/>
            <a:ahLst/>
            <a:cxnLst/>
            <a:rect l="l" t="t" r="r" b="b"/>
            <a:pathLst>
              <a:path w="53" h="9" extrusionOk="0">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794" name="Google Shape;794;p37"/>
          <p:cNvCxnSpPr/>
          <p:nvPr/>
        </p:nvCxnSpPr>
        <p:spPr>
          <a:xfrm rot="10800000">
            <a:off x="6505575" y="1384101"/>
            <a:ext cx="0" cy="1489"/>
          </a:xfrm>
          <a:prstGeom prst="straightConnector1">
            <a:avLst/>
          </a:prstGeom>
          <a:noFill/>
          <a:ln w="9525" cap="flat" cmpd="sng">
            <a:solidFill>
              <a:srgbClr val="FFFFFF"/>
            </a:solidFill>
            <a:prstDash val="solid"/>
            <a:round/>
            <a:headEnd type="none" w="med" len="med"/>
            <a:tailEnd type="none" w="med" len="med"/>
          </a:ln>
        </p:spPr>
      </p:cxnSp>
      <p:sp>
        <p:nvSpPr>
          <p:cNvPr id="795" name="Google Shape;795;p37"/>
          <p:cNvSpPr/>
          <p:nvPr/>
        </p:nvSpPr>
        <p:spPr>
          <a:xfrm>
            <a:off x="5675313" y="1312664"/>
            <a:ext cx="11112" cy="55067"/>
          </a:xfrm>
          <a:custGeom>
            <a:avLst/>
            <a:gdLst/>
            <a:ahLst/>
            <a:cxnLst/>
            <a:rect l="l" t="t" r="r" b="b"/>
            <a:pathLst>
              <a:path w="26" h="25" extrusionOk="0">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37"/>
          <p:cNvSpPr/>
          <p:nvPr/>
        </p:nvSpPr>
        <p:spPr>
          <a:xfrm>
            <a:off x="6424614" y="1384102"/>
            <a:ext cx="9525" cy="58043"/>
          </a:xfrm>
          <a:custGeom>
            <a:avLst/>
            <a:gdLst/>
            <a:ahLst/>
            <a:cxnLst/>
            <a:rect l="l" t="t" r="r" b="b"/>
            <a:pathLst>
              <a:path w="33" h="25" extrusionOk="0">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37"/>
          <p:cNvSpPr/>
          <p:nvPr/>
        </p:nvSpPr>
        <p:spPr>
          <a:xfrm>
            <a:off x="6378576" y="1348383"/>
            <a:ext cx="9525" cy="56555"/>
          </a:xfrm>
          <a:custGeom>
            <a:avLst/>
            <a:gdLst/>
            <a:ahLst/>
            <a:cxnLst/>
            <a:rect l="l" t="t" r="r" b="b"/>
            <a:pathLst>
              <a:path w="20" h="18" extrusionOk="0">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37"/>
          <p:cNvSpPr/>
          <p:nvPr/>
        </p:nvSpPr>
        <p:spPr>
          <a:xfrm>
            <a:off x="6878638" y="1918395"/>
            <a:ext cx="12700" cy="58043"/>
          </a:xfrm>
          <a:custGeom>
            <a:avLst/>
            <a:gdLst/>
            <a:ahLst/>
            <a:cxnLst/>
            <a:rect l="l" t="t" r="r" b="b"/>
            <a:pathLst>
              <a:path w="33" h="31" extrusionOk="0">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37"/>
          <p:cNvSpPr/>
          <p:nvPr/>
        </p:nvSpPr>
        <p:spPr>
          <a:xfrm>
            <a:off x="7172326" y="1439169"/>
            <a:ext cx="55563" cy="59531"/>
          </a:xfrm>
          <a:custGeom>
            <a:avLst/>
            <a:gdLst/>
            <a:ahLst/>
            <a:cxnLst/>
            <a:rect l="l" t="t" r="r" b="b"/>
            <a:pathLst>
              <a:path w="129" h="56" extrusionOk="0">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37"/>
          <p:cNvSpPr/>
          <p:nvPr/>
        </p:nvSpPr>
        <p:spPr>
          <a:xfrm>
            <a:off x="7308850" y="1791891"/>
            <a:ext cx="14288" cy="58043"/>
          </a:xfrm>
          <a:custGeom>
            <a:avLst/>
            <a:gdLst/>
            <a:ahLst/>
            <a:cxnLst/>
            <a:rect l="l" t="t" r="r" b="b"/>
            <a:pathLst>
              <a:path w="41" h="42" extrusionOk="0">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37"/>
          <p:cNvSpPr/>
          <p:nvPr/>
        </p:nvSpPr>
        <p:spPr>
          <a:xfrm>
            <a:off x="7458076" y="1905000"/>
            <a:ext cx="42863" cy="61020"/>
          </a:xfrm>
          <a:custGeom>
            <a:avLst/>
            <a:gdLst/>
            <a:ahLst/>
            <a:cxnLst/>
            <a:rect l="l" t="t" r="r" b="b"/>
            <a:pathLst>
              <a:path w="93" h="39" extrusionOk="0">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37"/>
          <p:cNvSpPr/>
          <p:nvPr/>
        </p:nvSpPr>
        <p:spPr>
          <a:xfrm>
            <a:off x="7508875" y="1921371"/>
            <a:ext cx="19050" cy="58043"/>
          </a:xfrm>
          <a:custGeom>
            <a:avLst/>
            <a:gdLst/>
            <a:ahLst/>
            <a:cxnLst/>
            <a:rect l="l" t="t" r="r" b="b"/>
            <a:pathLst>
              <a:path w="39" h="19" extrusionOk="0">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37"/>
          <p:cNvSpPr/>
          <p:nvPr/>
        </p:nvSpPr>
        <p:spPr>
          <a:xfrm>
            <a:off x="7373939" y="2047875"/>
            <a:ext cx="14287" cy="56555"/>
          </a:xfrm>
          <a:custGeom>
            <a:avLst/>
            <a:gdLst/>
            <a:ahLst/>
            <a:cxnLst/>
            <a:rect l="l" t="t" r="r" b="b"/>
            <a:pathLst>
              <a:path w="26" h="36" extrusionOk="0">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37"/>
          <p:cNvSpPr/>
          <p:nvPr/>
        </p:nvSpPr>
        <p:spPr>
          <a:xfrm>
            <a:off x="7385051" y="2076153"/>
            <a:ext cx="3175" cy="61019"/>
          </a:xfrm>
          <a:custGeom>
            <a:avLst/>
            <a:gdLst/>
            <a:ahLst/>
            <a:cxnLst/>
            <a:rect l="l" t="t" r="r" b="b"/>
            <a:pathLst>
              <a:path w="6" h="37" extrusionOk="0">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37"/>
          <p:cNvSpPr/>
          <p:nvPr/>
        </p:nvSpPr>
        <p:spPr>
          <a:xfrm>
            <a:off x="7372351" y="2159497"/>
            <a:ext cx="9525" cy="55066"/>
          </a:xfrm>
          <a:custGeom>
            <a:avLst/>
            <a:gdLst/>
            <a:ahLst/>
            <a:cxnLst/>
            <a:rect l="l" t="t" r="r" b="b"/>
            <a:pathLst>
              <a:path w="20" h="43" extrusionOk="0">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37"/>
          <p:cNvSpPr/>
          <p:nvPr/>
        </p:nvSpPr>
        <p:spPr>
          <a:xfrm>
            <a:off x="7350125" y="2193727"/>
            <a:ext cx="0" cy="59531"/>
          </a:xfrm>
          <a:custGeom>
            <a:avLst/>
            <a:gdLst/>
            <a:ahLst/>
            <a:cxnLst/>
            <a:rect l="l" t="t" r="r" b="b"/>
            <a:pathLst>
              <a:path w="120000" h="30" extrusionOk="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37"/>
          <p:cNvSpPr/>
          <p:nvPr/>
        </p:nvSpPr>
        <p:spPr>
          <a:xfrm>
            <a:off x="7350125" y="2193727"/>
            <a:ext cx="7938" cy="59531"/>
          </a:xfrm>
          <a:custGeom>
            <a:avLst/>
            <a:gdLst/>
            <a:ahLst/>
            <a:cxnLst/>
            <a:rect l="l" t="t" r="r" b="b"/>
            <a:pathLst>
              <a:path w="20" h="24" extrusionOk="0">
                <a:moveTo>
                  <a:pt x="0" y="0"/>
                </a:moveTo>
                <a:lnTo>
                  <a:pt x="20"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37"/>
          <p:cNvSpPr/>
          <p:nvPr/>
        </p:nvSpPr>
        <p:spPr>
          <a:xfrm>
            <a:off x="7104063" y="1781473"/>
            <a:ext cx="17462" cy="59531"/>
          </a:xfrm>
          <a:custGeom>
            <a:avLst/>
            <a:gdLst/>
            <a:ahLst/>
            <a:cxnLst/>
            <a:rect l="l" t="t" r="r" b="b"/>
            <a:pathLst>
              <a:path w="46" h="19" extrusionOk="0">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37"/>
          <p:cNvSpPr/>
          <p:nvPr/>
        </p:nvSpPr>
        <p:spPr>
          <a:xfrm>
            <a:off x="4419601" y="1921371"/>
            <a:ext cx="47625" cy="58043"/>
          </a:xfrm>
          <a:custGeom>
            <a:avLst/>
            <a:gdLst/>
            <a:ahLst/>
            <a:cxnLst/>
            <a:rect l="l" t="t" r="r" b="b"/>
            <a:pathLst>
              <a:path w="100" h="55" extrusionOk="0">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37"/>
          <p:cNvSpPr/>
          <p:nvPr/>
        </p:nvSpPr>
        <p:spPr>
          <a:xfrm>
            <a:off x="4868863" y="1513582"/>
            <a:ext cx="42862" cy="58043"/>
          </a:xfrm>
          <a:custGeom>
            <a:avLst/>
            <a:gdLst/>
            <a:ahLst/>
            <a:cxnLst/>
            <a:rect l="l" t="t" r="r" b="b"/>
            <a:pathLst>
              <a:path w="99" h="51" extrusionOk="0">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37"/>
          <p:cNvSpPr/>
          <p:nvPr/>
        </p:nvSpPr>
        <p:spPr>
          <a:xfrm>
            <a:off x="4903788" y="1326060"/>
            <a:ext cx="228600" cy="163711"/>
          </a:xfrm>
          <a:custGeom>
            <a:avLst/>
            <a:gdLst/>
            <a:ahLst/>
            <a:cxnLst/>
            <a:rect l="l" t="t" r="r" b="b"/>
            <a:pathLst>
              <a:path w="525" h="311" extrusionOk="0">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37"/>
          <p:cNvSpPr/>
          <p:nvPr/>
        </p:nvSpPr>
        <p:spPr>
          <a:xfrm>
            <a:off x="4695825" y="1637109"/>
            <a:ext cx="31750" cy="55067"/>
          </a:xfrm>
          <a:custGeom>
            <a:avLst/>
            <a:gdLst/>
            <a:ahLst/>
            <a:cxnLst/>
            <a:rect l="l" t="t" r="r" b="b"/>
            <a:pathLst>
              <a:path w="79" h="38" extrusionOk="0">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7"/>
          <p:cNvSpPr/>
          <p:nvPr/>
        </p:nvSpPr>
        <p:spPr>
          <a:xfrm>
            <a:off x="7000875" y="1933278"/>
            <a:ext cx="196850" cy="267891"/>
          </a:xfrm>
          <a:custGeom>
            <a:avLst/>
            <a:gdLst/>
            <a:ahLst/>
            <a:cxnLst/>
            <a:rect l="l" t="t" r="r" b="b"/>
            <a:pathLst>
              <a:path w="459" h="511" extrusionOk="0">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14" name="Google Shape;814;p37"/>
          <p:cNvGrpSpPr/>
          <p:nvPr/>
        </p:nvGrpSpPr>
        <p:grpSpPr>
          <a:xfrm>
            <a:off x="5791200" y="1888630"/>
            <a:ext cx="671513" cy="383977"/>
            <a:chOff x="4115" y="1551"/>
            <a:chExt cx="504" cy="244"/>
          </a:xfrm>
        </p:grpSpPr>
        <p:sp>
          <p:nvSpPr>
            <p:cNvPr id="815" name="Google Shape;815;p37"/>
            <p:cNvSpPr/>
            <p:nvPr/>
          </p:nvSpPr>
          <p:spPr>
            <a:xfrm>
              <a:off x="4540" y="1551"/>
              <a:ext cx="79" cy="86"/>
            </a:xfrm>
            <a:custGeom>
              <a:avLst/>
              <a:gdLst/>
              <a:ahLst/>
              <a:cxnLst/>
              <a:rect l="l" t="t" r="r" b="b"/>
              <a:pathLst>
                <a:path w="240" h="259" extrusionOk="0">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37"/>
            <p:cNvSpPr/>
            <p:nvPr/>
          </p:nvSpPr>
          <p:spPr>
            <a:xfrm>
              <a:off x="4115" y="1761"/>
              <a:ext cx="84" cy="34"/>
            </a:xfrm>
            <a:custGeom>
              <a:avLst/>
              <a:gdLst/>
              <a:ahLst/>
              <a:cxnLst/>
              <a:rect l="l" t="t" r="r" b="b"/>
              <a:pathLst>
                <a:path w="259" h="104" extrusionOk="0">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17" name="Google Shape;817;p37"/>
          <p:cNvSpPr/>
          <p:nvPr/>
        </p:nvSpPr>
        <p:spPr>
          <a:xfrm>
            <a:off x="4848226" y="2638723"/>
            <a:ext cx="530225" cy="510480"/>
          </a:xfrm>
          <a:custGeom>
            <a:avLst/>
            <a:gdLst/>
            <a:ahLst/>
            <a:cxnLst/>
            <a:rect l="l" t="t" r="r" b="b"/>
            <a:pathLst>
              <a:path w="1227" h="979" extrusionOk="0">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37"/>
          <p:cNvSpPr/>
          <p:nvPr/>
        </p:nvSpPr>
        <p:spPr>
          <a:xfrm>
            <a:off x="4322763" y="2183309"/>
            <a:ext cx="57150" cy="56555"/>
          </a:xfrm>
          <a:custGeom>
            <a:avLst/>
            <a:gdLst/>
            <a:ahLst/>
            <a:cxnLst/>
            <a:rect l="l" t="t" r="r" b="b"/>
            <a:pathLst>
              <a:path w="146" h="81" extrusionOk="0">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37"/>
          <p:cNvSpPr/>
          <p:nvPr/>
        </p:nvSpPr>
        <p:spPr>
          <a:xfrm>
            <a:off x="4062414" y="2396133"/>
            <a:ext cx="15875" cy="56555"/>
          </a:xfrm>
          <a:custGeom>
            <a:avLst/>
            <a:gdLst/>
            <a:ahLst/>
            <a:cxnLst/>
            <a:rect l="l" t="t" r="r" b="b"/>
            <a:pathLst>
              <a:path w="34" h="49" extrusionOk="0">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37"/>
          <p:cNvSpPr/>
          <p:nvPr/>
        </p:nvSpPr>
        <p:spPr>
          <a:xfrm>
            <a:off x="3654426" y="2741415"/>
            <a:ext cx="28575" cy="58043"/>
          </a:xfrm>
          <a:custGeom>
            <a:avLst/>
            <a:gdLst/>
            <a:ahLst/>
            <a:cxnLst/>
            <a:rect l="l" t="t" r="r" b="b"/>
            <a:pathLst>
              <a:path w="60" h="74" extrusionOk="0">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7"/>
          <p:cNvSpPr/>
          <p:nvPr/>
        </p:nvSpPr>
        <p:spPr>
          <a:xfrm>
            <a:off x="3595688" y="2757786"/>
            <a:ext cx="23812" cy="59531"/>
          </a:xfrm>
          <a:custGeom>
            <a:avLst/>
            <a:gdLst/>
            <a:ahLst/>
            <a:cxnLst/>
            <a:rect l="l" t="t" r="r" b="b"/>
            <a:pathLst>
              <a:path w="47" h="45" extrusionOk="0">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37"/>
          <p:cNvSpPr/>
          <p:nvPr/>
        </p:nvSpPr>
        <p:spPr>
          <a:xfrm>
            <a:off x="3570288" y="2751833"/>
            <a:ext cx="6350" cy="56555"/>
          </a:xfrm>
          <a:custGeom>
            <a:avLst/>
            <a:gdLst/>
            <a:ahLst/>
            <a:cxnLst/>
            <a:rect l="l" t="t" r="r" b="b"/>
            <a:pathLst>
              <a:path w="26" h="36" extrusionOk="0">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37"/>
          <p:cNvSpPr/>
          <p:nvPr/>
        </p:nvSpPr>
        <p:spPr>
          <a:xfrm>
            <a:off x="4841876" y="2479477"/>
            <a:ext cx="174625" cy="159247"/>
          </a:xfrm>
          <a:custGeom>
            <a:avLst/>
            <a:gdLst/>
            <a:ahLst/>
            <a:cxnLst/>
            <a:rect l="l" t="t" r="r" b="b"/>
            <a:pathLst>
              <a:path w="405" h="302" extrusionOk="0">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37"/>
          <p:cNvSpPr/>
          <p:nvPr/>
        </p:nvSpPr>
        <p:spPr>
          <a:xfrm>
            <a:off x="6935788" y="2860477"/>
            <a:ext cx="42862" cy="78879"/>
          </a:xfrm>
          <a:custGeom>
            <a:avLst/>
            <a:gdLst/>
            <a:ahLst/>
            <a:cxnLst/>
            <a:rect l="l" t="t" r="r" b="b"/>
            <a:pathLst>
              <a:path w="100" h="155" extrusionOk="0">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25" name="Google Shape;825;p37"/>
          <p:cNvGrpSpPr/>
          <p:nvPr/>
        </p:nvGrpSpPr>
        <p:grpSpPr>
          <a:xfrm>
            <a:off x="4583113" y="2329160"/>
            <a:ext cx="482600" cy="200918"/>
            <a:chOff x="3289" y="1830"/>
            <a:chExt cx="363" cy="128"/>
          </a:xfrm>
        </p:grpSpPr>
        <p:sp>
          <p:nvSpPr>
            <p:cNvPr id="826" name="Google Shape;826;p37"/>
            <p:cNvSpPr/>
            <p:nvPr/>
          </p:nvSpPr>
          <p:spPr>
            <a:xfrm>
              <a:off x="3289" y="1871"/>
              <a:ext cx="4" cy="3"/>
            </a:xfrm>
            <a:custGeom>
              <a:avLst/>
              <a:gdLst/>
              <a:ahLst/>
              <a:cxnLst/>
              <a:rect l="l" t="t" r="r" b="b"/>
              <a:pathLst>
                <a:path w="13" h="7" extrusionOk="0">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7"/>
            <p:cNvSpPr/>
            <p:nvPr/>
          </p:nvSpPr>
          <p:spPr>
            <a:xfrm>
              <a:off x="3324" y="1937"/>
              <a:ext cx="10" cy="3"/>
            </a:xfrm>
            <a:custGeom>
              <a:avLst/>
              <a:gdLst/>
              <a:ahLst/>
              <a:cxnLst/>
              <a:rect l="l" t="t" r="r" b="b"/>
              <a:pathLst>
                <a:path w="34" h="8" extrusionOk="0">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37"/>
            <p:cNvSpPr/>
            <p:nvPr/>
          </p:nvSpPr>
          <p:spPr>
            <a:xfrm>
              <a:off x="3343" y="1948"/>
              <a:ext cx="4" cy="8"/>
            </a:xfrm>
            <a:custGeom>
              <a:avLst/>
              <a:gdLst/>
              <a:ahLst/>
              <a:cxnLst/>
              <a:rect l="l" t="t" r="r" b="b"/>
              <a:pathLst>
                <a:path w="13" h="24" extrusionOk="0">
                  <a:moveTo>
                    <a:pt x="0" y="24"/>
                  </a:moveTo>
                  <a:lnTo>
                    <a:pt x="0" y="0"/>
                  </a:lnTo>
                  <a:lnTo>
                    <a:pt x="13"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37"/>
            <p:cNvSpPr/>
            <p:nvPr/>
          </p:nvSpPr>
          <p:spPr>
            <a:xfrm>
              <a:off x="3313" y="1834"/>
              <a:ext cx="34" cy="23"/>
            </a:xfrm>
            <a:custGeom>
              <a:avLst/>
              <a:gdLst/>
              <a:ahLst/>
              <a:cxnLst/>
              <a:rect l="l" t="t" r="r" b="b"/>
              <a:pathLst>
                <a:path w="107" h="69" extrusionOk="0">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37"/>
            <p:cNvSpPr/>
            <p:nvPr/>
          </p:nvSpPr>
          <p:spPr>
            <a:xfrm>
              <a:off x="3302" y="1830"/>
              <a:ext cx="350" cy="128"/>
            </a:xfrm>
            <a:custGeom>
              <a:avLst/>
              <a:gdLst/>
              <a:ahLst/>
              <a:cxnLst/>
              <a:rect l="l" t="t" r="r" b="b"/>
              <a:pathLst>
                <a:path w="1070" h="382" extrusionOk="0">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1" name="Google Shape;831;p37"/>
          <p:cNvSpPr/>
          <p:nvPr/>
        </p:nvSpPr>
        <p:spPr>
          <a:xfrm>
            <a:off x="2571750" y="3481091"/>
            <a:ext cx="100013" cy="122039"/>
          </a:xfrm>
          <a:custGeom>
            <a:avLst/>
            <a:gdLst/>
            <a:ahLst/>
            <a:cxnLst/>
            <a:rect l="l" t="t" r="r" b="b"/>
            <a:pathLst>
              <a:path w="226" h="237" extrusionOk="0">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37"/>
          <p:cNvSpPr/>
          <p:nvPr/>
        </p:nvSpPr>
        <p:spPr>
          <a:xfrm>
            <a:off x="6516688" y="2918520"/>
            <a:ext cx="207962" cy="458391"/>
          </a:xfrm>
          <a:custGeom>
            <a:avLst/>
            <a:gdLst/>
            <a:ahLst/>
            <a:cxnLst/>
            <a:rect l="l" t="t" r="r" b="b"/>
            <a:pathLst>
              <a:path w="478" h="875" extrusionOk="0">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37"/>
          <p:cNvSpPr/>
          <p:nvPr/>
        </p:nvSpPr>
        <p:spPr>
          <a:xfrm>
            <a:off x="6604000" y="3603129"/>
            <a:ext cx="25400" cy="58043"/>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37"/>
          <p:cNvSpPr/>
          <p:nvPr/>
        </p:nvSpPr>
        <p:spPr>
          <a:xfrm>
            <a:off x="5295901" y="2861965"/>
            <a:ext cx="174625" cy="272355"/>
          </a:xfrm>
          <a:custGeom>
            <a:avLst/>
            <a:gdLst/>
            <a:ahLst/>
            <a:cxnLst/>
            <a:rect l="l" t="t" r="r" b="b"/>
            <a:pathLst>
              <a:path w="399" h="518" extrusionOk="0">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37"/>
          <p:cNvSpPr/>
          <p:nvPr/>
        </p:nvSpPr>
        <p:spPr>
          <a:xfrm>
            <a:off x="4022725" y="2915544"/>
            <a:ext cx="376238" cy="386953"/>
          </a:xfrm>
          <a:custGeom>
            <a:avLst/>
            <a:gdLst/>
            <a:ahLst/>
            <a:cxnLst/>
            <a:rect l="l" t="t" r="r" b="b"/>
            <a:pathLst>
              <a:path w="866" h="740" extrusionOk="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37"/>
          <p:cNvSpPr/>
          <p:nvPr/>
        </p:nvSpPr>
        <p:spPr>
          <a:xfrm>
            <a:off x="3692525" y="2533055"/>
            <a:ext cx="300038" cy="260450"/>
          </a:xfrm>
          <a:custGeom>
            <a:avLst/>
            <a:gdLst/>
            <a:ahLst/>
            <a:cxnLst/>
            <a:rect l="l" t="t" r="r" b="b"/>
            <a:pathLst>
              <a:path w="697" h="500" extrusionOk="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37"/>
          <p:cNvSpPr/>
          <p:nvPr/>
        </p:nvSpPr>
        <p:spPr>
          <a:xfrm>
            <a:off x="4392614" y="1462982"/>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37"/>
          <p:cNvSpPr/>
          <p:nvPr/>
        </p:nvSpPr>
        <p:spPr>
          <a:xfrm>
            <a:off x="4903788" y="1448098"/>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37"/>
          <p:cNvSpPr/>
          <p:nvPr/>
        </p:nvSpPr>
        <p:spPr>
          <a:xfrm>
            <a:off x="5046663" y="1430239"/>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37"/>
          <p:cNvSpPr/>
          <p:nvPr/>
        </p:nvSpPr>
        <p:spPr>
          <a:xfrm>
            <a:off x="5083176" y="1437680"/>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41" name="Google Shape;841;p37"/>
          <p:cNvPicPr preferRelativeResize="0"/>
          <p:nvPr/>
        </p:nvPicPr>
        <p:blipFill rotWithShape="1">
          <a:blip r:embed="rId3">
            <a:alphaModFix/>
          </a:blip>
          <a:srcRect/>
          <a:stretch/>
        </p:blipFill>
        <p:spPr>
          <a:xfrm>
            <a:off x="2246313" y="4548188"/>
            <a:ext cx="260350" cy="433090"/>
          </a:xfrm>
          <a:prstGeom prst="rect">
            <a:avLst/>
          </a:prstGeom>
          <a:noFill/>
          <a:ln>
            <a:noFill/>
          </a:ln>
        </p:spPr>
      </p:pic>
      <p:pic>
        <p:nvPicPr>
          <p:cNvPr id="842" name="Google Shape;842;p37"/>
          <p:cNvPicPr preferRelativeResize="0"/>
          <p:nvPr/>
        </p:nvPicPr>
        <p:blipFill rotWithShape="1">
          <a:blip r:embed="rId3">
            <a:alphaModFix/>
          </a:blip>
          <a:srcRect/>
          <a:stretch/>
        </p:blipFill>
        <p:spPr>
          <a:xfrm>
            <a:off x="3856038" y="1960067"/>
            <a:ext cx="260350" cy="433089"/>
          </a:xfrm>
          <a:prstGeom prst="rect">
            <a:avLst/>
          </a:prstGeom>
          <a:noFill/>
          <a:ln>
            <a:noFill/>
          </a:ln>
        </p:spPr>
      </p:pic>
      <p:pic>
        <p:nvPicPr>
          <p:cNvPr id="843" name="Google Shape;843;p37"/>
          <p:cNvPicPr preferRelativeResize="0"/>
          <p:nvPr/>
        </p:nvPicPr>
        <p:blipFill rotWithShape="1">
          <a:blip r:embed="rId3">
            <a:alphaModFix/>
          </a:blip>
          <a:srcRect/>
          <a:stretch/>
        </p:blipFill>
        <p:spPr>
          <a:xfrm>
            <a:off x="4175125" y="1878211"/>
            <a:ext cx="260350" cy="434578"/>
          </a:xfrm>
          <a:prstGeom prst="rect">
            <a:avLst/>
          </a:prstGeom>
          <a:noFill/>
          <a:ln>
            <a:noFill/>
          </a:ln>
        </p:spPr>
      </p:pic>
      <p:pic>
        <p:nvPicPr>
          <p:cNvPr id="844" name="Google Shape;844;p37"/>
          <p:cNvPicPr preferRelativeResize="0"/>
          <p:nvPr/>
        </p:nvPicPr>
        <p:blipFill rotWithShape="1">
          <a:blip r:embed="rId3">
            <a:alphaModFix/>
          </a:blip>
          <a:srcRect/>
          <a:stretch/>
        </p:blipFill>
        <p:spPr>
          <a:xfrm>
            <a:off x="4132263" y="1710036"/>
            <a:ext cx="260350" cy="433089"/>
          </a:xfrm>
          <a:prstGeom prst="rect">
            <a:avLst/>
          </a:prstGeom>
          <a:noFill/>
          <a:ln>
            <a:noFill/>
          </a:ln>
        </p:spPr>
      </p:pic>
      <p:pic>
        <p:nvPicPr>
          <p:cNvPr id="845" name="Google Shape;845;p37"/>
          <p:cNvPicPr preferRelativeResize="0"/>
          <p:nvPr/>
        </p:nvPicPr>
        <p:blipFill rotWithShape="1">
          <a:blip r:embed="rId3">
            <a:alphaModFix/>
          </a:blip>
          <a:srcRect/>
          <a:stretch/>
        </p:blipFill>
        <p:spPr>
          <a:xfrm>
            <a:off x="2236889" y="2920724"/>
            <a:ext cx="218973" cy="364260"/>
          </a:xfrm>
          <a:prstGeom prst="rect">
            <a:avLst/>
          </a:prstGeom>
          <a:noFill/>
          <a:ln>
            <a:noFill/>
          </a:ln>
        </p:spPr>
      </p:pic>
      <p:pic>
        <p:nvPicPr>
          <p:cNvPr id="846" name="Google Shape;846;p37"/>
          <p:cNvPicPr preferRelativeResize="0"/>
          <p:nvPr/>
        </p:nvPicPr>
        <p:blipFill rotWithShape="1">
          <a:blip r:embed="rId3">
            <a:alphaModFix/>
          </a:blip>
          <a:srcRect/>
          <a:stretch/>
        </p:blipFill>
        <p:spPr>
          <a:xfrm>
            <a:off x="3951288" y="1829644"/>
            <a:ext cx="260350" cy="433090"/>
          </a:xfrm>
          <a:prstGeom prst="rect">
            <a:avLst/>
          </a:prstGeom>
          <a:noFill/>
          <a:ln>
            <a:noFill/>
          </a:ln>
        </p:spPr>
      </p:pic>
      <p:pic>
        <p:nvPicPr>
          <p:cNvPr id="847" name="Google Shape;847;p37"/>
          <p:cNvPicPr preferRelativeResize="0"/>
          <p:nvPr/>
        </p:nvPicPr>
        <p:blipFill rotWithShape="1">
          <a:blip r:embed="rId3">
            <a:alphaModFix/>
          </a:blip>
          <a:srcRect/>
          <a:stretch/>
        </p:blipFill>
        <p:spPr>
          <a:xfrm>
            <a:off x="4724401" y="2204888"/>
            <a:ext cx="260350" cy="433090"/>
          </a:xfrm>
          <a:prstGeom prst="rect">
            <a:avLst/>
          </a:prstGeom>
          <a:noFill/>
          <a:ln>
            <a:noFill/>
          </a:ln>
        </p:spPr>
      </p:pic>
      <p:pic>
        <p:nvPicPr>
          <p:cNvPr id="848" name="Google Shape;848;p37"/>
          <p:cNvPicPr preferRelativeResize="0"/>
          <p:nvPr/>
        </p:nvPicPr>
        <p:blipFill rotWithShape="1">
          <a:blip r:embed="rId3">
            <a:alphaModFix/>
          </a:blip>
          <a:srcRect/>
          <a:stretch/>
        </p:blipFill>
        <p:spPr>
          <a:xfrm>
            <a:off x="4383658" y="1772816"/>
            <a:ext cx="260350" cy="434578"/>
          </a:xfrm>
          <a:prstGeom prst="rect">
            <a:avLst/>
          </a:prstGeom>
          <a:noFill/>
          <a:ln>
            <a:noFill/>
          </a:ln>
        </p:spPr>
      </p:pic>
      <p:pic>
        <p:nvPicPr>
          <p:cNvPr id="849" name="Google Shape;849;p37"/>
          <p:cNvPicPr preferRelativeResize="0"/>
          <p:nvPr/>
        </p:nvPicPr>
        <p:blipFill rotWithShape="1">
          <a:blip r:embed="rId3">
            <a:alphaModFix/>
          </a:blip>
          <a:srcRect/>
          <a:stretch/>
        </p:blipFill>
        <p:spPr>
          <a:xfrm>
            <a:off x="4946676" y="3063203"/>
            <a:ext cx="247597" cy="415825"/>
          </a:xfrm>
          <a:prstGeom prst="rect">
            <a:avLst/>
          </a:prstGeom>
          <a:noFill/>
          <a:ln>
            <a:noFill/>
          </a:ln>
        </p:spPr>
      </p:pic>
      <p:pic>
        <p:nvPicPr>
          <p:cNvPr id="850" name="Google Shape;850;p37"/>
          <p:cNvPicPr preferRelativeResize="0"/>
          <p:nvPr/>
        </p:nvPicPr>
        <p:blipFill rotWithShape="1">
          <a:blip r:embed="rId3">
            <a:alphaModFix/>
          </a:blip>
          <a:srcRect/>
          <a:stretch/>
        </p:blipFill>
        <p:spPr>
          <a:xfrm>
            <a:off x="4595018" y="2044155"/>
            <a:ext cx="258763" cy="434578"/>
          </a:xfrm>
          <a:prstGeom prst="rect">
            <a:avLst/>
          </a:prstGeom>
          <a:noFill/>
          <a:ln>
            <a:noFill/>
          </a:ln>
        </p:spPr>
      </p:pic>
      <p:pic>
        <p:nvPicPr>
          <p:cNvPr id="851" name="Google Shape;851;p37"/>
          <p:cNvPicPr preferRelativeResize="0"/>
          <p:nvPr/>
        </p:nvPicPr>
        <p:blipFill rotWithShape="1">
          <a:blip r:embed="rId3">
            <a:alphaModFix/>
          </a:blip>
          <a:srcRect/>
          <a:stretch/>
        </p:blipFill>
        <p:spPr>
          <a:xfrm>
            <a:off x="1547664" y="2636912"/>
            <a:ext cx="218973" cy="364260"/>
          </a:xfrm>
          <a:prstGeom prst="rect">
            <a:avLst/>
          </a:prstGeom>
          <a:noFill/>
          <a:ln>
            <a:noFill/>
          </a:ln>
        </p:spPr>
      </p:pic>
      <p:sp>
        <p:nvSpPr>
          <p:cNvPr id="852" name="Google Shape;852;p37"/>
          <p:cNvSpPr txBox="1">
            <a:spLocks noGrp="1"/>
          </p:cNvSpPr>
          <p:nvPr>
            <p:ph type="body" idx="1"/>
          </p:nvPr>
        </p:nvSpPr>
        <p:spPr>
          <a:xfrm>
            <a:off x="8001206" y="2046189"/>
            <a:ext cx="3593388" cy="2739314"/>
          </a:xfrm>
          <a:prstGeom prst="rect">
            <a:avLst/>
          </a:prstGeom>
          <a:noFill/>
          <a:ln>
            <a:noFill/>
          </a:ln>
        </p:spPr>
        <p:txBody>
          <a:bodyPr spcFirstLastPara="1" wrap="square" lIns="91425" tIns="45700" rIns="91425" bIns="45700" anchor="t" anchorCtr="0">
            <a:noAutofit/>
          </a:bodyPr>
          <a:lstStyle/>
          <a:p>
            <a:pPr marL="285750" marR="0" lvl="1" indent="-285750" algn="l" rtl="0">
              <a:lnSpc>
                <a:spcPct val="90000"/>
              </a:lnSpc>
              <a:spcBef>
                <a:spcPts val="0"/>
              </a:spcBef>
              <a:spcAft>
                <a:spcPts val="0"/>
              </a:spcAft>
              <a:buClr>
                <a:schemeClr val="lt1"/>
              </a:buClr>
              <a:buSzPts val="1800"/>
              <a:buFont typeface="Arial"/>
              <a:buChar char="•"/>
            </a:pPr>
            <a:r>
              <a:rPr lang="de-AT" sz="1800" b="0" i="0" u="none" strike="noStrike" cap="none" dirty="0" err="1">
                <a:solidFill>
                  <a:srgbClr val="0070C0"/>
                </a:solidFill>
                <a:latin typeface="Arial"/>
                <a:ea typeface="Arial"/>
                <a:cs typeface="Arial"/>
                <a:sym typeface="Arial"/>
              </a:rPr>
              <a:t>Presentations</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or</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workshops</a:t>
            </a:r>
            <a:r>
              <a:rPr lang="de-AT" sz="1800" b="0" i="0" u="none" strike="noStrike" cap="none" dirty="0">
                <a:solidFill>
                  <a:srgbClr val="0070C0"/>
                </a:solidFill>
                <a:latin typeface="Arial"/>
                <a:ea typeface="Arial"/>
                <a:cs typeface="Arial"/>
                <a:sym typeface="Arial"/>
              </a:rPr>
              <a:t> on </a:t>
            </a:r>
            <a:r>
              <a:rPr lang="de-AT" sz="1800" b="0" i="0" u="none" strike="noStrike" cap="none" dirty="0" err="1">
                <a:solidFill>
                  <a:srgbClr val="0070C0"/>
                </a:solidFill>
                <a:latin typeface="Arial"/>
                <a:ea typeface="Arial"/>
                <a:cs typeface="Arial"/>
                <a:sym typeface="Arial"/>
              </a:rPr>
              <a:t>policy</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development</a:t>
            </a:r>
            <a:r>
              <a:rPr lang="de-AT" sz="1800" b="0" i="0" u="none" strike="noStrike" cap="none" dirty="0">
                <a:solidFill>
                  <a:srgbClr val="0070C0"/>
                </a:solidFill>
                <a:latin typeface="Arial"/>
                <a:ea typeface="Arial"/>
                <a:cs typeface="Arial"/>
                <a:sym typeface="Arial"/>
              </a:rPr>
              <a:t> in Austria, </a:t>
            </a:r>
            <a:r>
              <a:rPr lang="de-AT" sz="1800" b="0" i="0" u="none" strike="noStrike" cap="none" dirty="0" err="1">
                <a:solidFill>
                  <a:srgbClr val="0070C0"/>
                </a:solidFill>
                <a:latin typeface="Arial"/>
                <a:ea typeface="Arial"/>
                <a:cs typeface="Arial"/>
                <a:sym typeface="Arial"/>
              </a:rPr>
              <a:t>Italy</a:t>
            </a:r>
            <a:r>
              <a:rPr lang="de-AT" sz="1800" b="0" i="0" u="none" strike="noStrike" cap="none" dirty="0">
                <a:solidFill>
                  <a:srgbClr val="0070C0"/>
                </a:solidFill>
                <a:latin typeface="Arial"/>
                <a:ea typeface="Arial"/>
                <a:cs typeface="Arial"/>
                <a:sym typeface="Arial"/>
              </a:rPr>
              <a:t>, Spain, </a:t>
            </a:r>
            <a:r>
              <a:rPr lang="de-AT" sz="1800" b="0" i="0" u="none" strike="noStrike" cap="none" dirty="0" err="1">
                <a:solidFill>
                  <a:srgbClr val="0070C0"/>
                </a:solidFill>
                <a:latin typeface="Arial"/>
                <a:ea typeface="Arial"/>
                <a:cs typeface="Arial"/>
                <a:sym typeface="Arial"/>
              </a:rPr>
              <a:t>Latin</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America</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the</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Caribbean</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Southafrica</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Lebanon</a:t>
            </a:r>
            <a:r>
              <a:rPr lang="de-AT" sz="1800" b="0" i="0" u="none" strike="noStrike" cap="none" dirty="0">
                <a:solidFill>
                  <a:srgbClr val="0070C0"/>
                </a:solidFill>
                <a:latin typeface="Arial"/>
                <a:ea typeface="Arial"/>
                <a:cs typeface="Arial"/>
                <a:sym typeface="Arial"/>
              </a:rPr>
              <a:t>, Turkey, </a:t>
            </a:r>
            <a:r>
              <a:rPr lang="de-AT" sz="1800" b="0" i="0" u="none" strike="noStrike" cap="none" dirty="0" err="1">
                <a:solidFill>
                  <a:srgbClr val="0070C0"/>
                </a:solidFill>
                <a:latin typeface="Arial"/>
                <a:ea typeface="Arial"/>
                <a:cs typeface="Arial"/>
                <a:sym typeface="Arial"/>
              </a:rPr>
              <a:t>Hungary</a:t>
            </a:r>
            <a:r>
              <a:rPr lang="de-AT" sz="1800" b="0" i="0" u="none" strike="noStrike" cap="none" dirty="0">
                <a:solidFill>
                  <a:srgbClr val="0070C0"/>
                </a:solidFill>
                <a:latin typeface="Arial"/>
                <a:ea typeface="Arial"/>
                <a:cs typeface="Arial"/>
                <a:sym typeface="Arial"/>
              </a:rPr>
              <a:t>, Germany, </a:t>
            </a:r>
            <a:r>
              <a:rPr lang="de-AT" sz="1800" b="0" i="0" u="none" strike="noStrike" cap="none" dirty="0" err="1">
                <a:solidFill>
                  <a:srgbClr val="0070C0"/>
                </a:solidFill>
                <a:latin typeface="Arial"/>
                <a:ea typeface="Arial"/>
                <a:cs typeface="Arial"/>
                <a:sym typeface="Arial"/>
              </a:rPr>
              <a:t>Ethiopia</a:t>
            </a:r>
            <a:r>
              <a:rPr lang="de-AT" sz="1800" b="0" i="0" u="none" strike="noStrike" cap="none" dirty="0">
                <a:solidFill>
                  <a:srgbClr val="0070C0"/>
                </a:solidFill>
                <a:latin typeface="Arial"/>
                <a:ea typeface="Arial"/>
                <a:cs typeface="Arial"/>
                <a:sym typeface="Arial"/>
              </a:rPr>
              <a:t>, …)</a:t>
            </a:r>
            <a:endParaRPr sz="2400" b="0" i="0" u="none" strike="noStrike" cap="none" dirty="0">
              <a:solidFill>
                <a:srgbClr val="0070C0"/>
              </a:solidFill>
              <a:sym typeface="Calibri"/>
            </a:endParaRPr>
          </a:p>
          <a:p>
            <a:pPr marL="285750" marR="0" lvl="1" indent="-285750" algn="l" rtl="0">
              <a:lnSpc>
                <a:spcPct val="90000"/>
              </a:lnSpc>
              <a:spcBef>
                <a:spcPts val="0"/>
              </a:spcBef>
              <a:spcAft>
                <a:spcPts val="0"/>
              </a:spcAft>
              <a:buClr>
                <a:schemeClr val="lt1"/>
              </a:buClr>
              <a:buSzPts val="1800"/>
              <a:buFont typeface="Arial"/>
              <a:buChar char="•"/>
            </a:pPr>
            <a:r>
              <a:rPr lang="de-AT" sz="1800" b="0" i="0" u="none" strike="noStrike" cap="none" dirty="0">
                <a:solidFill>
                  <a:srgbClr val="0070C0"/>
                </a:solidFill>
                <a:latin typeface="Arial"/>
                <a:ea typeface="Arial"/>
                <a:cs typeface="Arial"/>
                <a:sym typeface="Arial"/>
              </a:rPr>
              <a:t>Translation </a:t>
            </a:r>
            <a:r>
              <a:rPr lang="de-AT" sz="1800" b="0" i="0" u="none" strike="noStrike" cap="none" dirty="0" err="1">
                <a:solidFill>
                  <a:srgbClr val="0070C0"/>
                </a:solidFill>
                <a:latin typeface="Arial"/>
                <a:ea typeface="Arial"/>
                <a:cs typeface="Arial"/>
                <a:sym typeface="Arial"/>
              </a:rPr>
              <a:t>into</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other</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languages</a:t>
            </a:r>
            <a:r>
              <a:rPr lang="de-AT" sz="1800" b="0" i="0" u="none" strike="noStrike" cap="none" dirty="0">
                <a:solidFill>
                  <a:srgbClr val="0070C0"/>
                </a:solidFill>
                <a:latin typeface="Arial"/>
                <a:ea typeface="Arial"/>
                <a:cs typeface="Arial"/>
                <a:sym typeface="Arial"/>
              </a:rPr>
              <a:t> (German, </a:t>
            </a:r>
            <a:r>
              <a:rPr lang="de-AT" sz="1800" b="0" i="0" u="none" strike="noStrike" cap="none" dirty="0" err="1">
                <a:solidFill>
                  <a:srgbClr val="0070C0"/>
                </a:solidFill>
                <a:latin typeface="Arial"/>
                <a:ea typeface="Arial"/>
                <a:cs typeface="Arial"/>
                <a:sym typeface="Arial"/>
              </a:rPr>
              <a:t>Italian</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Spanish</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Catalan</a:t>
            </a:r>
            <a:r>
              <a:rPr lang="de-AT" sz="1800" b="0" i="0" u="none" strike="noStrike" cap="none" dirty="0">
                <a:solidFill>
                  <a:srgbClr val="0070C0"/>
                </a:solidFill>
                <a:latin typeface="Arial"/>
                <a:ea typeface="Arial"/>
                <a:cs typeface="Arial"/>
                <a:sym typeface="Arial"/>
              </a:rPr>
              <a:t>, …)</a:t>
            </a:r>
            <a:endParaRPr sz="2400" b="0" i="0" u="none" strike="noStrike" cap="none" dirty="0">
              <a:solidFill>
                <a:srgbClr val="0070C0"/>
              </a:solidFill>
              <a:sym typeface="Calibri"/>
            </a:endParaRPr>
          </a:p>
          <a:p>
            <a:pPr marL="285750" marR="0" lvl="1" indent="-285750" algn="l" rtl="0">
              <a:lnSpc>
                <a:spcPct val="90000"/>
              </a:lnSpc>
              <a:spcBef>
                <a:spcPts val="0"/>
              </a:spcBef>
              <a:spcAft>
                <a:spcPts val="0"/>
              </a:spcAft>
              <a:buClr>
                <a:schemeClr val="lt1"/>
              </a:buClr>
              <a:buSzPts val="1800"/>
              <a:buFont typeface="Arial"/>
              <a:buChar char="•"/>
            </a:pPr>
            <a:r>
              <a:rPr lang="de-AT" sz="1800" b="0" i="0" u="none" strike="noStrike" cap="none" dirty="0" err="1">
                <a:solidFill>
                  <a:srgbClr val="0070C0"/>
                </a:solidFill>
                <a:latin typeface="Arial"/>
                <a:ea typeface="Arial"/>
                <a:cs typeface="Arial"/>
                <a:sym typeface="Arial"/>
              </a:rPr>
              <a:t>Policy</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alignment</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for</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various</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disciplines</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arts</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medicine</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technical</a:t>
            </a:r>
            <a:r>
              <a:rPr lang="de-AT" sz="1800" b="0" i="0" u="none" strike="noStrike" cap="none" dirty="0">
                <a:solidFill>
                  <a:srgbClr val="0070C0"/>
                </a:solidFill>
                <a:latin typeface="Arial"/>
                <a:ea typeface="Arial"/>
                <a:cs typeface="Arial"/>
                <a:sym typeface="Arial"/>
              </a:rPr>
              <a:t> </a:t>
            </a:r>
            <a:r>
              <a:rPr lang="de-AT" sz="1800" b="0" i="0" u="none" strike="noStrike" cap="none" dirty="0" err="1">
                <a:solidFill>
                  <a:srgbClr val="0070C0"/>
                </a:solidFill>
                <a:latin typeface="Arial"/>
                <a:ea typeface="Arial"/>
                <a:cs typeface="Arial"/>
                <a:sym typeface="Arial"/>
              </a:rPr>
              <a:t>universities</a:t>
            </a:r>
            <a:r>
              <a:rPr lang="de-AT" sz="1800" b="0" i="0" u="none" strike="noStrike" cap="none" dirty="0">
                <a:solidFill>
                  <a:srgbClr val="0070C0"/>
                </a:solidFill>
                <a:latin typeface="Arial"/>
                <a:ea typeface="Arial"/>
                <a:cs typeface="Arial"/>
                <a:sym typeface="Arial"/>
              </a:rPr>
              <a:t>…)</a:t>
            </a:r>
            <a:endParaRPr sz="2400" b="0" i="0" u="none" strike="noStrike" cap="none" dirty="0">
              <a:solidFill>
                <a:srgbClr val="0070C0"/>
              </a:solidFill>
              <a:sym typeface="Calibri"/>
            </a:endParaRPr>
          </a:p>
          <a:p>
            <a:pPr marL="457200" marR="0" lvl="0" indent="-228600" algn="l" rtl="0">
              <a:lnSpc>
                <a:spcPct val="90000"/>
              </a:lnSpc>
              <a:spcBef>
                <a:spcPts val="1000"/>
              </a:spcBef>
              <a:spcAft>
                <a:spcPts val="0"/>
              </a:spcAft>
              <a:buClr>
                <a:schemeClr val="dk1"/>
              </a:buClr>
              <a:buSzPts val="2800"/>
              <a:buFont typeface="Arial"/>
              <a:buNone/>
            </a:pPr>
            <a:endParaRPr sz="2000" b="0" i="0" u="none" strike="noStrike" cap="none" dirty="0">
              <a:solidFill>
                <a:srgbClr val="0070C0"/>
              </a:solidFill>
              <a:latin typeface="Calibri"/>
              <a:ea typeface="Calibri"/>
              <a:cs typeface="Calibri"/>
              <a:sym typeface="Calibri"/>
            </a:endParaRPr>
          </a:p>
        </p:txBody>
      </p:sp>
      <p:sp>
        <p:nvSpPr>
          <p:cNvPr id="853" name="Google Shape;853;p37"/>
          <p:cNvSpPr txBox="1">
            <a:spLocks noGrp="1"/>
          </p:cNvSpPr>
          <p:nvPr>
            <p:ph type="title"/>
          </p:nvPr>
        </p:nvSpPr>
        <p:spPr>
          <a:xfrm>
            <a:off x="1004889" y="82846"/>
            <a:ext cx="10951137" cy="138932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dirty="0">
                <a:solidFill>
                  <a:schemeClr val="dk1"/>
                </a:solidFill>
                <a:latin typeface="Calibri"/>
                <a:ea typeface="Calibri"/>
                <a:cs typeface="Calibri"/>
                <a:sym typeface="Calibri"/>
              </a:rPr>
              <a:t>Know-how-Transfer </a:t>
            </a:r>
            <a:r>
              <a:rPr lang="de-AT" sz="4400" b="0" i="0" u="none" strike="noStrike" cap="none" dirty="0" err="1">
                <a:solidFill>
                  <a:schemeClr val="dk1"/>
                </a:solidFill>
                <a:latin typeface="Calibri"/>
                <a:ea typeface="Calibri"/>
                <a:cs typeface="Calibri"/>
                <a:sym typeface="Calibri"/>
              </a:rPr>
              <a:t>across</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the</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regions</a:t>
            </a:r>
            <a:endParaRPr sz="4400" b="0" i="0" u="none" strike="noStrike" cap="none" dirty="0">
              <a:solidFill>
                <a:schemeClr val="dk1"/>
              </a:solidFill>
              <a:latin typeface="Calibri"/>
              <a:ea typeface="Calibri"/>
              <a:cs typeface="Calibri"/>
              <a:sym typeface="Calibri"/>
            </a:endParaRPr>
          </a:p>
        </p:txBody>
      </p:sp>
      <p:pic>
        <p:nvPicPr>
          <p:cNvPr id="854" name="Google Shape;854;p37"/>
          <p:cNvPicPr preferRelativeResize="0"/>
          <p:nvPr/>
        </p:nvPicPr>
        <p:blipFill rotWithShape="1">
          <a:blip r:embed="rId3">
            <a:alphaModFix/>
          </a:blip>
          <a:srcRect/>
          <a:stretch/>
        </p:blipFill>
        <p:spPr>
          <a:xfrm>
            <a:off x="4476853" y="4207819"/>
            <a:ext cx="247597" cy="415825"/>
          </a:xfrm>
          <a:prstGeom prst="rect">
            <a:avLst/>
          </a:prstGeom>
          <a:noFill/>
          <a:ln>
            <a:noFill/>
          </a:ln>
        </p:spPr>
      </p:pic>
      <p:pic>
        <p:nvPicPr>
          <p:cNvPr id="855" name="Google Shape;855;p37"/>
          <p:cNvPicPr preferRelativeResize="0"/>
          <p:nvPr/>
        </p:nvPicPr>
        <p:blipFill rotWithShape="1">
          <a:blip r:embed="rId3">
            <a:alphaModFix/>
          </a:blip>
          <a:srcRect/>
          <a:stretch/>
        </p:blipFill>
        <p:spPr>
          <a:xfrm>
            <a:off x="2671763" y="3786188"/>
            <a:ext cx="247597" cy="415825"/>
          </a:xfrm>
          <a:prstGeom prst="rect">
            <a:avLst/>
          </a:prstGeom>
          <a:noFill/>
          <a:ln>
            <a:noFill/>
          </a:ln>
        </p:spPr>
      </p:pic>
      <p:pic>
        <p:nvPicPr>
          <p:cNvPr id="856" name="Google Shape;856;p37"/>
          <p:cNvPicPr preferRelativeResize="0"/>
          <p:nvPr/>
        </p:nvPicPr>
        <p:blipFill rotWithShape="1">
          <a:blip r:embed="rId3">
            <a:alphaModFix/>
          </a:blip>
          <a:srcRect/>
          <a:stretch/>
        </p:blipFill>
        <p:spPr>
          <a:xfrm>
            <a:off x="2024706" y="3647033"/>
            <a:ext cx="247597" cy="415825"/>
          </a:xfrm>
          <a:prstGeom prst="rect">
            <a:avLst/>
          </a:prstGeom>
          <a:noFill/>
          <a:ln>
            <a:noFill/>
          </a:ln>
        </p:spPr>
      </p:pic>
      <p:pic>
        <p:nvPicPr>
          <p:cNvPr id="857" name="Google Shape;857;p37"/>
          <p:cNvPicPr preferRelativeResize="0"/>
          <p:nvPr/>
        </p:nvPicPr>
        <p:blipFill rotWithShape="1">
          <a:blip r:embed="rId3">
            <a:alphaModFix/>
          </a:blip>
          <a:srcRect/>
          <a:stretch/>
        </p:blipFill>
        <p:spPr>
          <a:xfrm>
            <a:off x="2539207" y="4334619"/>
            <a:ext cx="247597" cy="415825"/>
          </a:xfrm>
          <a:prstGeom prst="rect">
            <a:avLst/>
          </a:prstGeom>
          <a:noFill/>
          <a:ln>
            <a:noFill/>
          </a:ln>
        </p:spPr>
      </p:pic>
      <p:sp>
        <p:nvSpPr>
          <p:cNvPr id="858" name="Google Shape;858;p37"/>
          <p:cNvSpPr txBox="1"/>
          <p:nvPr/>
        </p:nvSpPr>
        <p:spPr>
          <a:xfrm>
            <a:off x="606426" y="5753301"/>
            <a:ext cx="9921874"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1800" b="1" i="0" u="none" strike="noStrike" cap="none" dirty="0" err="1">
                <a:solidFill>
                  <a:srgbClr val="0070C0"/>
                </a:solidFill>
                <a:latin typeface="Arial"/>
                <a:ea typeface="Arial"/>
                <a:cs typeface="Arial"/>
                <a:sym typeface="Arial"/>
              </a:rPr>
              <a:t>Policy</a:t>
            </a:r>
            <a:r>
              <a:rPr lang="de-AT" sz="1800" b="1" i="0" u="none" strike="noStrike" cap="none" dirty="0">
                <a:solidFill>
                  <a:srgbClr val="0070C0"/>
                </a:solidFill>
                <a:latin typeface="Arial"/>
                <a:ea typeface="Arial"/>
                <a:cs typeface="Arial"/>
                <a:sym typeface="Arial"/>
              </a:rPr>
              <a:t> </a:t>
            </a:r>
            <a:r>
              <a:rPr lang="de-AT" sz="1800" b="1" i="0" u="none" strike="noStrike" cap="none" dirty="0" err="1">
                <a:solidFill>
                  <a:srgbClr val="0070C0"/>
                </a:solidFill>
                <a:latin typeface="Arial"/>
                <a:ea typeface="Arial"/>
                <a:cs typeface="Arial"/>
                <a:sym typeface="Arial"/>
              </a:rPr>
              <a:t>development</a:t>
            </a:r>
            <a:r>
              <a:rPr lang="de-AT" sz="1800" b="1" i="0" u="none" strike="noStrike" cap="none" dirty="0">
                <a:solidFill>
                  <a:srgbClr val="0070C0"/>
                </a:solidFill>
                <a:latin typeface="Arial"/>
                <a:ea typeface="Arial"/>
                <a:cs typeface="Arial"/>
                <a:sym typeface="Arial"/>
              </a:rPr>
              <a:t> – </a:t>
            </a:r>
            <a:r>
              <a:rPr lang="de-AT" sz="1800" b="1" i="0" u="none" strike="noStrike" cap="none" dirty="0" err="1">
                <a:solidFill>
                  <a:srgbClr val="0070C0"/>
                </a:solidFill>
                <a:latin typeface="Arial"/>
                <a:ea typeface="Arial"/>
                <a:cs typeface="Arial"/>
                <a:sym typeface="Arial"/>
              </a:rPr>
              <a:t>outreach</a:t>
            </a:r>
            <a:r>
              <a:rPr lang="de-AT" sz="1800" b="1" i="0" u="none" strike="noStrike" cap="none" dirty="0">
                <a:solidFill>
                  <a:srgbClr val="0070C0"/>
                </a:solidFill>
                <a:latin typeface="Arial"/>
                <a:ea typeface="Arial"/>
                <a:cs typeface="Arial"/>
                <a:sym typeface="Arial"/>
              </a:rPr>
              <a:t> </a:t>
            </a:r>
            <a:r>
              <a:rPr lang="de-AT" sz="1800" b="1" i="0" u="none" strike="noStrike" cap="none" dirty="0" err="1">
                <a:solidFill>
                  <a:srgbClr val="0070C0"/>
                </a:solidFill>
                <a:latin typeface="Arial"/>
                <a:ea typeface="Arial"/>
                <a:cs typeface="Arial"/>
                <a:sym typeface="Arial"/>
              </a:rPr>
              <a:t>of</a:t>
            </a:r>
            <a:r>
              <a:rPr lang="de-AT" sz="1800" b="1" i="0" u="none" strike="noStrike" cap="none" dirty="0">
                <a:solidFill>
                  <a:srgbClr val="0070C0"/>
                </a:solidFill>
                <a:latin typeface="Arial"/>
                <a:ea typeface="Arial"/>
                <a:cs typeface="Arial"/>
                <a:sym typeface="Arial"/>
              </a:rPr>
              <a:t> </a:t>
            </a:r>
            <a:r>
              <a:rPr lang="de-AT" sz="1800" b="1" i="0" u="none" strike="noStrike" cap="none" dirty="0" err="1">
                <a:solidFill>
                  <a:srgbClr val="0070C0"/>
                </a:solidFill>
                <a:latin typeface="Arial"/>
                <a:ea typeface="Arial"/>
                <a:cs typeface="Arial"/>
                <a:sym typeface="Arial"/>
              </a:rPr>
              <a:t>project</a:t>
            </a:r>
            <a:r>
              <a:rPr lang="de-AT" sz="1800" b="1" i="0" u="none" strike="noStrike" cap="none" dirty="0">
                <a:solidFill>
                  <a:srgbClr val="0070C0"/>
                </a:solidFill>
                <a:latin typeface="Arial"/>
                <a:ea typeface="Arial"/>
                <a:cs typeface="Arial"/>
                <a:sym typeface="Arial"/>
              </a:rPr>
              <a:t> LEARN </a:t>
            </a:r>
            <a:endParaRPr dirty="0"/>
          </a:p>
          <a:p>
            <a:pPr marL="0" marR="0" lvl="0" indent="0" algn="l" rtl="0">
              <a:lnSpc>
                <a:spcPct val="100000"/>
              </a:lnSpc>
              <a:spcBef>
                <a:spcPts val="1000"/>
              </a:spcBef>
              <a:spcAft>
                <a:spcPts val="0"/>
              </a:spcAft>
              <a:buClr>
                <a:schemeClr val="dk2"/>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859" name="Google Shape;258;p34" descr="http://mirrors.creativecommons.org/presskit/buttons/88x31/png/by.png"/>
          <p:cNvPicPr preferRelativeResize="0"/>
          <p:nvPr/>
        </p:nvPicPr>
        <p:blipFill rotWithShape="1">
          <a:blip r:embed="rId4">
            <a:alphaModFix/>
          </a:blip>
          <a:srcRect/>
          <a:stretch/>
        </p:blipFill>
        <p:spPr>
          <a:xfrm>
            <a:off x="9249682" y="6493198"/>
            <a:ext cx="744537" cy="258762"/>
          </a:xfrm>
          <a:prstGeom prst="rect">
            <a:avLst/>
          </a:prstGeom>
          <a:noFill/>
          <a:ln>
            <a:noFill/>
          </a:ln>
        </p:spPr>
      </p:pic>
      <p:pic>
        <p:nvPicPr>
          <p:cNvPr id="860" name="Google Shape;260;p34"/>
          <p:cNvPicPr preferRelativeResize="0"/>
          <p:nvPr/>
        </p:nvPicPr>
        <p:blipFill rotWithShape="1">
          <a:blip r:embed="rId5">
            <a:alphaModFix/>
          </a:blip>
          <a:srcRect/>
          <a:stretch/>
        </p:blipFill>
        <p:spPr>
          <a:xfrm>
            <a:off x="2450419" y="6477323"/>
            <a:ext cx="323850" cy="215900"/>
          </a:xfrm>
          <a:prstGeom prst="rect">
            <a:avLst/>
          </a:prstGeom>
          <a:noFill/>
          <a:ln>
            <a:noFill/>
          </a:ln>
        </p:spPr>
      </p:pic>
      <p:sp>
        <p:nvSpPr>
          <p:cNvPr id="861" name="Google Shape;259;p34"/>
          <p:cNvSpPr txBox="1"/>
          <p:nvPr/>
        </p:nvSpPr>
        <p:spPr>
          <a:xfrm>
            <a:off x="3029857" y="6499923"/>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dirty="0">
                <a:solidFill>
                  <a:schemeClr val="dk1"/>
                </a:solidFill>
                <a:latin typeface="Arial"/>
                <a:ea typeface="Arial"/>
                <a:cs typeface="Arial"/>
                <a:sym typeface="Arial"/>
              </a:rPr>
              <a:t>This </a:t>
            </a:r>
            <a:r>
              <a:rPr lang="de-AT" sz="700" b="0" i="0" u="none" strike="noStrike" cap="none" dirty="0" err="1">
                <a:solidFill>
                  <a:schemeClr val="dk1"/>
                </a:solidFill>
                <a:latin typeface="Arial"/>
                <a:ea typeface="Arial"/>
                <a:cs typeface="Arial"/>
                <a:sym typeface="Arial"/>
              </a:rPr>
              <a:t>project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has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received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funding</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from</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the</a:t>
            </a:r>
            <a:r>
              <a:rPr lang="de-AT" sz="700" b="0" i="0" u="none" strike="noStrike" cap="none" dirty="0">
                <a:solidFill>
                  <a:schemeClr val="dk1"/>
                </a:solidFill>
                <a:latin typeface="Arial"/>
                <a:ea typeface="Arial"/>
                <a:cs typeface="Arial"/>
                <a:sym typeface="Arial"/>
              </a:rPr>
              <a:t> European </a:t>
            </a:r>
            <a:r>
              <a:rPr lang="de-AT" sz="700" b="0" i="0" u="none" strike="noStrike" cap="none" dirty="0" err="1">
                <a:solidFill>
                  <a:schemeClr val="dk1"/>
                </a:solidFill>
                <a:latin typeface="Arial"/>
                <a:ea typeface="Arial"/>
                <a:cs typeface="Arial"/>
                <a:sym typeface="Arial"/>
              </a:rPr>
              <a:t>Union’s</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Horizon</a:t>
            </a:r>
            <a:r>
              <a:rPr lang="de-AT" sz="700" b="0" i="0" u="none" strike="noStrike" cap="none" dirty="0">
                <a:solidFill>
                  <a:schemeClr val="dk1"/>
                </a:solidFill>
                <a:latin typeface="Arial"/>
                <a:ea typeface="Arial"/>
                <a:cs typeface="Arial"/>
                <a:sym typeface="Arial"/>
              </a:rPr>
              <a:t> 2020 </a:t>
            </a:r>
            <a:r>
              <a:rPr lang="de-AT" sz="700" b="0" i="0" u="none" strike="noStrike" cap="none" dirty="0" err="1">
                <a:solidFill>
                  <a:schemeClr val="dk1"/>
                </a:solidFill>
                <a:latin typeface="Arial"/>
                <a:ea typeface="Arial"/>
                <a:cs typeface="Arial"/>
                <a:sym typeface="Arial"/>
              </a:rPr>
              <a:t>research</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and</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innovation</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programme</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under</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grant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agreement</a:t>
            </a:r>
            <a:r>
              <a:rPr lang="de-AT" sz="700" b="0" i="0" u="none" strike="noStrike" cap="none" dirty="0">
                <a:solidFill>
                  <a:schemeClr val="dk1"/>
                </a:solidFill>
                <a:latin typeface="Arial"/>
                <a:ea typeface="Arial"/>
                <a:cs typeface="Arial"/>
                <a:sym typeface="Arial"/>
              </a:rPr>
              <a:t> </a:t>
            </a:r>
            <a:r>
              <a:rPr lang="de-AT" sz="700" b="0" i="0" u="none" strike="noStrike" cap="none" dirty="0" err="1">
                <a:solidFill>
                  <a:schemeClr val="dk1"/>
                </a:solidFill>
                <a:latin typeface="Arial"/>
                <a:ea typeface="Arial"/>
                <a:cs typeface="Arial"/>
                <a:sym typeface="Arial"/>
              </a:rPr>
              <a:t>No</a:t>
            </a:r>
            <a:r>
              <a:rPr lang="de-AT" sz="700" b="0" i="0" u="none" strike="noStrike" cap="none" dirty="0">
                <a:solidFill>
                  <a:schemeClr val="dk1"/>
                </a:solidFill>
                <a:latin typeface="Arial"/>
                <a:ea typeface="Arial"/>
                <a:cs typeface="Arial"/>
                <a:sym typeface="Arial"/>
              </a:rPr>
              <a:t> 654139.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8"/>
          <p:cNvSpPr txBox="1"/>
          <p:nvPr/>
        </p:nvSpPr>
        <p:spPr>
          <a:xfrm>
            <a:off x="1524000" y="948083"/>
            <a:ext cx="9144000" cy="179107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700"/>
              <a:buFont typeface="Arial"/>
              <a:buNone/>
            </a:pPr>
            <a:r>
              <a:rPr lang="de-AT" sz="2700" b="0" i="0" u="none" strike="noStrike" cap="none" dirty="0">
                <a:solidFill>
                  <a:srgbClr val="0070C0"/>
                </a:solidFill>
                <a:latin typeface="Calibri"/>
                <a:ea typeface="Calibri"/>
                <a:cs typeface="Calibri"/>
                <a:sym typeface="Calibri"/>
              </a:rPr>
              <a:t>In September 2017 </a:t>
            </a:r>
            <a:r>
              <a:rPr lang="de-AT" sz="2700" b="0" i="0" u="none" strike="noStrike" cap="none" dirty="0" err="1">
                <a:solidFill>
                  <a:srgbClr val="0070C0"/>
                </a:solidFill>
                <a:latin typeface="Calibri"/>
                <a:ea typeface="Calibri"/>
                <a:cs typeface="Calibri"/>
                <a:sym typeface="Calibri"/>
              </a:rPr>
              <a:t>and</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with</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the</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contribution</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of</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the</a:t>
            </a:r>
            <a:r>
              <a:rPr lang="de-AT" sz="2700" b="0" i="0" u="none" strike="noStrike" cap="none" dirty="0">
                <a:solidFill>
                  <a:srgbClr val="0070C0"/>
                </a:solidFill>
                <a:latin typeface="Calibri"/>
                <a:ea typeface="Calibri"/>
                <a:cs typeface="Calibri"/>
                <a:sym typeface="Calibri"/>
              </a:rPr>
              <a:t> University </a:t>
            </a:r>
            <a:r>
              <a:rPr lang="de-AT" sz="2700" b="0" i="0" u="none" strike="noStrike" cap="none" dirty="0" err="1">
                <a:solidFill>
                  <a:srgbClr val="0070C0"/>
                </a:solidFill>
                <a:latin typeface="Calibri"/>
                <a:ea typeface="Calibri"/>
                <a:cs typeface="Calibri"/>
                <a:sym typeface="Calibri"/>
              </a:rPr>
              <a:t>of</a:t>
            </a:r>
            <a:r>
              <a:rPr lang="de-AT" sz="2700" b="0" i="0" u="none" strike="noStrike" cap="none" dirty="0">
                <a:solidFill>
                  <a:srgbClr val="0070C0"/>
                </a:solidFill>
                <a:latin typeface="Calibri"/>
                <a:ea typeface="Calibri"/>
                <a:cs typeface="Calibri"/>
                <a:sym typeface="Calibri"/>
              </a:rPr>
              <a:t> Vienna (Austrian Open Science Support Group), </a:t>
            </a:r>
            <a:r>
              <a:rPr lang="de-AT" sz="2700" b="0" i="0" u="none" strike="noStrike" cap="none" dirty="0" err="1">
                <a:solidFill>
                  <a:srgbClr val="0070C0"/>
                </a:solidFill>
                <a:latin typeface="Calibri"/>
                <a:ea typeface="Calibri"/>
                <a:cs typeface="Calibri"/>
                <a:sym typeface="Calibri"/>
              </a:rPr>
              <a:t>representatives</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of</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the</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following</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Italian</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Universities</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have</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created</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the</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Italian</a:t>
            </a:r>
            <a:r>
              <a:rPr lang="de-AT" sz="2700" b="0" i="0" u="none" strike="noStrike" cap="none" dirty="0">
                <a:solidFill>
                  <a:srgbClr val="0070C0"/>
                </a:solidFill>
                <a:latin typeface="Calibri"/>
                <a:ea typeface="Calibri"/>
                <a:cs typeface="Calibri"/>
                <a:sym typeface="Calibri"/>
              </a:rPr>
              <a:t> Open Science Support Group (IOSSG) </a:t>
            </a:r>
            <a:r>
              <a:rPr lang="de-AT" sz="2700" b="0" i="0" u="none" strike="noStrike" cap="none" dirty="0" err="1">
                <a:solidFill>
                  <a:srgbClr val="0070C0"/>
                </a:solidFill>
                <a:latin typeface="Calibri"/>
                <a:ea typeface="Calibri"/>
                <a:cs typeface="Calibri"/>
                <a:sym typeface="Calibri"/>
              </a:rPr>
              <a:t>and</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participated</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to</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training</a:t>
            </a:r>
            <a:r>
              <a:rPr lang="de-AT" sz="2700" b="0" i="0" u="none" strike="noStrike" cap="none" dirty="0">
                <a:solidFill>
                  <a:srgbClr val="0070C0"/>
                </a:solidFill>
                <a:latin typeface="Calibri"/>
                <a:ea typeface="Calibri"/>
                <a:cs typeface="Calibri"/>
                <a:sym typeface="Calibri"/>
              </a:rPr>
              <a:t> </a:t>
            </a:r>
            <a:r>
              <a:rPr lang="de-AT" sz="2700" b="0" i="0" u="none" strike="noStrike" cap="none" dirty="0" err="1">
                <a:solidFill>
                  <a:srgbClr val="0070C0"/>
                </a:solidFill>
                <a:latin typeface="Calibri"/>
                <a:ea typeface="Calibri"/>
                <a:cs typeface="Calibri"/>
                <a:sym typeface="Calibri"/>
              </a:rPr>
              <a:t>activities</a:t>
            </a:r>
            <a:endParaRPr sz="2700" b="0" i="0" u="none" strike="noStrike" cap="none" dirty="0">
              <a:solidFill>
                <a:srgbClr val="0070C0"/>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864" name="Google Shape;864;p38"/>
          <p:cNvSpPr txBox="1"/>
          <p:nvPr/>
        </p:nvSpPr>
        <p:spPr>
          <a:xfrm>
            <a:off x="1501899" y="116632"/>
            <a:ext cx="9144000" cy="11430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4400"/>
              <a:buFont typeface="Arial"/>
              <a:buNone/>
            </a:pPr>
            <a:r>
              <a:rPr lang="de-AT" sz="4400" i="0" u="none" strike="noStrike" cap="none" dirty="0">
                <a:solidFill>
                  <a:schemeClr val="tx1">
                    <a:lumMod val="75000"/>
                    <a:lumOff val="25000"/>
                  </a:schemeClr>
                </a:solidFill>
                <a:latin typeface="Calibri"/>
                <a:ea typeface="Calibri"/>
                <a:cs typeface="Calibri"/>
                <a:sym typeface="Calibri"/>
              </a:rPr>
              <a:t>LEARN </a:t>
            </a:r>
            <a:r>
              <a:rPr lang="de-AT" sz="4400" i="0" u="none" strike="noStrike" cap="none" dirty="0" err="1">
                <a:solidFill>
                  <a:schemeClr val="tx1">
                    <a:lumMod val="75000"/>
                    <a:lumOff val="25000"/>
                  </a:schemeClr>
                </a:solidFill>
                <a:latin typeface="Calibri"/>
                <a:ea typeface="Calibri"/>
                <a:cs typeface="Calibri"/>
                <a:sym typeface="Calibri"/>
              </a:rPr>
              <a:t>Activities</a:t>
            </a:r>
            <a:r>
              <a:rPr lang="de-AT" sz="4400" i="0" u="none" strike="noStrike" cap="none" dirty="0">
                <a:solidFill>
                  <a:schemeClr val="tx1">
                    <a:lumMod val="75000"/>
                    <a:lumOff val="25000"/>
                  </a:schemeClr>
                </a:solidFill>
                <a:latin typeface="Calibri"/>
                <a:ea typeface="Calibri"/>
                <a:cs typeface="Calibri"/>
                <a:sym typeface="Calibri"/>
              </a:rPr>
              <a:t> in </a:t>
            </a:r>
            <a:r>
              <a:rPr lang="de-AT" sz="4400" i="0" u="none" strike="noStrike" cap="none" dirty="0" err="1">
                <a:solidFill>
                  <a:schemeClr val="tx1">
                    <a:lumMod val="75000"/>
                    <a:lumOff val="25000"/>
                  </a:schemeClr>
                </a:solidFill>
                <a:latin typeface="Calibri"/>
                <a:ea typeface="Calibri"/>
                <a:cs typeface="Calibri"/>
                <a:sym typeface="Calibri"/>
              </a:rPr>
              <a:t>Italy</a:t>
            </a:r>
            <a:endParaRPr sz="4400" i="0" u="none" strike="noStrike" cap="none" dirty="0">
              <a:solidFill>
                <a:schemeClr val="tx1">
                  <a:lumMod val="75000"/>
                  <a:lumOff val="25000"/>
                </a:schemeClr>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dirty="0">
              <a:solidFill>
                <a:schemeClr val="dk1"/>
              </a:solidFill>
              <a:latin typeface="Calibri"/>
              <a:ea typeface="Calibri"/>
              <a:cs typeface="Calibri"/>
              <a:sym typeface="Calibri"/>
            </a:endParaRPr>
          </a:p>
        </p:txBody>
      </p:sp>
      <p:pic>
        <p:nvPicPr>
          <p:cNvPr id="865" name="Google Shape;865;p38" descr="logo unive"/>
          <p:cNvPicPr preferRelativeResize="0"/>
          <p:nvPr/>
        </p:nvPicPr>
        <p:blipFill rotWithShape="1">
          <a:blip r:embed="rId3">
            <a:alphaModFix/>
          </a:blip>
          <a:srcRect/>
          <a:stretch/>
        </p:blipFill>
        <p:spPr>
          <a:xfrm>
            <a:off x="1631504" y="2852936"/>
            <a:ext cx="2376264" cy="1148528"/>
          </a:xfrm>
          <a:prstGeom prst="rect">
            <a:avLst/>
          </a:prstGeom>
          <a:noFill/>
          <a:ln>
            <a:noFill/>
          </a:ln>
        </p:spPr>
      </p:pic>
      <p:pic>
        <p:nvPicPr>
          <p:cNvPr id="866" name="Google Shape;866;p38"/>
          <p:cNvPicPr preferRelativeResize="0"/>
          <p:nvPr/>
        </p:nvPicPr>
        <p:blipFill rotWithShape="1">
          <a:blip r:embed="rId4">
            <a:alphaModFix/>
          </a:blip>
          <a:srcRect/>
          <a:stretch/>
        </p:blipFill>
        <p:spPr>
          <a:xfrm>
            <a:off x="4007769" y="2924945"/>
            <a:ext cx="1224135" cy="1224135"/>
          </a:xfrm>
          <a:prstGeom prst="rect">
            <a:avLst/>
          </a:prstGeom>
          <a:noFill/>
          <a:ln>
            <a:noFill/>
          </a:ln>
        </p:spPr>
      </p:pic>
      <p:sp>
        <p:nvSpPr>
          <p:cNvPr id="867" name="Google Shape;867;p38" descr="Risultati immagini per universita bologna"/>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68" name="Google Shape;868;p38"/>
          <p:cNvPicPr preferRelativeResize="0"/>
          <p:nvPr/>
        </p:nvPicPr>
        <p:blipFill rotWithShape="1">
          <a:blip r:embed="rId5">
            <a:alphaModFix/>
          </a:blip>
          <a:srcRect/>
          <a:stretch/>
        </p:blipFill>
        <p:spPr>
          <a:xfrm>
            <a:off x="1831976" y="4224922"/>
            <a:ext cx="2178167" cy="1436327"/>
          </a:xfrm>
          <a:prstGeom prst="rect">
            <a:avLst/>
          </a:prstGeom>
          <a:noFill/>
          <a:ln>
            <a:noFill/>
          </a:ln>
        </p:spPr>
      </p:pic>
      <p:pic>
        <p:nvPicPr>
          <p:cNvPr id="869" name="Google Shape;869;p38"/>
          <p:cNvPicPr preferRelativeResize="0"/>
          <p:nvPr/>
        </p:nvPicPr>
        <p:blipFill rotWithShape="1">
          <a:blip r:embed="rId6">
            <a:alphaModFix/>
          </a:blip>
          <a:srcRect/>
          <a:stretch/>
        </p:blipFill>
        <p:spPr>
          <a:xfrm>
            <a:off x="5381998" y="2972996"/>
            <a:ext cx="1794123" cy="1104076"/>
          </a:xfrm>
          <a:prstGeom prst="rect">
            <a:avLst/>
          </a:prstGeom>
          <a:noFill/>
          <a:ln>
            <a:noFill/>
          </a:ln>
        </p:spPr>
      </p:pic>
      <p:sp>
        <p:nvSpPr>
          <p:cNvPr id="870" name="Google Shape;870;p38" descr="Risultati immagini per università trento"/>
          <p:cNvSpPr/>
          <p:nvPr/>
        </p:nvSpPr>
        <p:spPr>
          <a:xfrm>
            <a:off x="1831975"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1" name="Google Shape;871;p38" descr="Risultati immagini per università trento"/>
          <p:cNvPicPr preferRelativeResize="0"/>
          <p:nvPr/>
        </p:nvPicPr>
        <p:blipFill rotWithShape="1">
          <a:blip r:embed="rId7">
            <a:alphaModFix/>
          </a:blip>
          <a:srcRect/>
          <a:stretch/>
        </p:blipFill>
        <p:spPr>
          <a:xfrm>
            <a:off x="4151785" y="4386896"/>
            <a:ext cx="2478807" cy="1130336"/>
          </a:xfrm>
          <a:prstGeom prst="rect">
            <a:avLst/>
          </a:prstGeom>
          <a:noFill/>
          <a:ln>
            <a:noFill/>
          </a:ln>
        </p:spPr>
      </p:pic>
      <p:sp>
        <p:nvSpPr>
          <p:cNvPr id="872" name="Google Shape;872;p38" descr="Risultati immagini per universita  milano"/>
          <p:cNvSpPr/>
          <p:nvPr/>
        </p:nvSpPr>
        <p:spPr>
          <a:xfrm>
            <a:off x="1984375" y="1603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3" name="Google Shape;873;p38" descr="Risultati immagini per universita  torino"/>
          <p:cNvSpPr/>
          <p:nvPr/>
        </p:nvSpPr>
        <p:spPr>
          <a:xfrm>
            <a:off x="2136775" y="3127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4" name="Google Shape;874;p38"/>
          <p:cNvPicPr preferRelativeResize="0"/>
          <p:nvPr/>
        </p:nvPicPr>
        <p:blipFill rotWithShape="1">
          <a:blip r:embed="rId8">
            <a:alphaModFix/>
          </a:blip>
          <a:srcRect/>
          <a:stretch/>
        </p:blipFill>
        <p:spPr>
          <a:xfrm>
            <a:off x="7605333" y="3069699"/>
            <a:ext cx="2415742" cy="939455"/>
          </a:xfrm>
          <a:prstGeom prst="rect">
            <a:avLst/>
          </a:prstGeom>
          <a:noFill/>
          <a:ln>
            <a:noFill/>
          </a:ln>
        </p:spPr>
      </p:pic>
      <p:sp>
        <p:nvSpPr>
          <p:cNvPr id="875" name="Google Shape;875;p38"/>
          <p:cNvSpPr txBox="1"/>
          <p:nvPr/>
        </p:nvSpPr>
        <p:spPr>
          <a:xfrm>
            <a:off x="7369822" y="4596568"/>
            <a:ext cx="3456384" cy="164058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415"/>
              <a:buFont typeface="Arial"/>
              <a:buNone/>
            </a:pPr>
            <a:r>
              <a:rPr lang="de-AT" sz="2415" b="1" i="0" u="none" strike="noStrike" cap="none">
                <a:solidFill>
                  <a:srgbClr val="C00000"/>
                </a:solidFill>
                <a:latin typeface="Calibri"/>
                <a:ea typeface="Calibri"/>
                <a:cs typeface="Calibri"/>
                <a:sym typeface="Calibri"/>
              </a:rPr>
              <a:t>Policy Released in November 2017</a:t>
            </a:r>
            <a:endParaRPr sz="2415" b="1" i="0" u="none" strike="noStrike" cap="none">
              <a:solidFill>
                <a:srgbClr val="C00000"/>
              </a:solidFill>
              <a:latin typeface="Calibri"/>
              <a:ea typeface="Calibri"/>
              <a:cs typeface="Calibri"/>
              <a:sym typeface="Calibri"/>
            </a:endParaRPr>
          </a:p>
        </p:txBody>
      </p:sp>
      <p:pic>
        <p:nvPicPr>
          <p:cNvPr id="876" name="Google Shape;876;p38" descr="Università degli Studi di Milano"/>
          <p:cNvPicPr preferRelativeResize="0"/>
          <p:nvPr/>
        </p:nvPicPr>
        <p:blipFill rotWithShape="1">
          <a:blip r:embed="rId9">
            <a:alphaModFix/>
          </a:blip>
          <a:srcRect/>
          <a:stretch/>
        </p:blipFill>
        <p:spPr>
          <a:xfrm>
            <a:off x="7666958" y="4413750"/>
            <a:ext cx="2899841" cy="997795"/>
          </a:xfrm>
          <a:prstGeom prst="rect">
            <a:avLst/>
          </a:prstGeom>
          <a:noFill/>
          <a:ln>
            <a:noFill/>
          </a:ln>
        </p:spPr>
      </p:pic>
      <p:sp>
        <p:nvSpPr>
          <p:cNvPr id="877" name="Google Shape;877;p38"/>
          <p:cNvSpPr/>
          <p:nvPr/>
        </p:nvSpPr>
        <p:spPr>
          <a:xfrm>
            <a:off x="6670129" y="3988121"/>
            <a:ext cx="4596679" cy="2257882"/>
          </a:xfrm>
          <a:prstGeom prst="ellipse">
            <a:avLst/>
          </a:prstGeom>
          <a:noFill/>
          <a:ln w="25400" cap="flat" cmpd="sng">
            <a:solidFill>
              <a:srgbClr val="009FDF"/>
            </a:solidFill>
            <a:prstDash val="solid"/>
            <a:bevel/>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3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dirty="0" err="1">
                <a:solidFill>
                  <a:schemeClr val="dk1"/>
                </a:solidFill>
                <a:latin typeface="Calibri"/>
                <a:ea typeface="Calibri"/>
                <a:cs typeface="Calibri"/>
                <a:sym typeface="Calibri"/>
              </a:rPr>
              <a:t>Repositories</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and</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Linked</a:t>
            </a:r>
            <a:r>
              <a:rPr lang="de-AT" sz="4400" b="0" i="0" u="none" strike="noStrike" cap="none" dirty="0">
                <a:solidFill>
                  <a:schemeClr val="dk1"/>
                </a:solidFill>
                <a:latin typeface="Calibri"/>
                <a:ea typeface="Calibri"/>
                <a:cs typeface="Calibri"/>
                <a:sym typeface="Calibri"/>
              </a:rPr>
              <a:t> Data</a:t>
            </a:r>
            <a:endParaRPr sz="4400" b="0" i="0" u="none" strike="noStrike" cap="none" dirty="0">
              <a:solidFill>
                <a:schemeClr val="dk1"/>
              </a:solidFill>
              <a:latin typeface="Calibri"/>
              <a:ea typeface="Calibri"/>
              <a:cs typeface="Calibri"/>
              <a:sym typeface="Calibri"/>
            </a:endParaRPr>
          </a:p>
        </p:txBody>
      </p:sp>
      <p:sp>
        <p:nvSpPr>
          <p:cNvPr id="883" name="Google Shape;883;p3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25</a:t>
            </a:fld>
            <a:endParaRPr sz="1200" b="0" i="0" u="none" strike="noStrike" cap="none">
              <a:solidFill>
                <a:srgbClr val="888888"/>
              </a:solidFill>
              <a:latin typeface="Calibri"/>
              <a:ea typeface="Calibri"/>
              <a:cs typeface="Calibri"/>
              <a:sym typeface="Calibri"/>
            </a:endParaRPr>
          </a:p>
        </p:txBody>
      </p:sp>
      <p:sp>
        <p:nvSpPr>
          <p:cNvPr id="884" name="Google Shape;884;p39"/>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
        <p:nvSpPr>
          <p:cNvPr id="885" name="Google Shape;885;p39"/>
          <p:cNvSpPr txBox="1">
            <a:spLocks noGrp="1"/>
          </p:cNvSpPr>
          <p:nvPr>
            <p:ph type="body" idx="1"/>
          </p:nvPr>
        </p:nvSpPr>
        <p:spPr>
          <a:xfrm>
            <a:off x="2286000" y="1528050"/>
            <a:ext cx="8786400" cy="48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3200"/>
              <a:buFont typeface="Arial"/>
              <a:buNone/>
            </a:pPr>
            <a:r>
              <a:rPr lang="de-AT" sz="3200" dirty="0" err="1">
                <a:solidFill>
                  <a:srgbClr val="0070C0"/>
                </a:solidFill>
              </a:rPr>
              <a:t>Linked</a:t>
            </a:r>
            <a:r>
              <a:rPr lang="de-AT" sz="3200" dirty="0">
                <a:solidFill>
                  <a:srgbClr val="0070C0"/>
                </a:solidFill>
              </a:rPr>
              <a:t> Data </a:t>
            </a:r>
            <a:r>
              <a:rPr lang="de-AT" sz="3200" dirty="0" err="1">
                <a:solidFill>
                  <a:srgbClr val="0070C0"/>
                </a:solidFill>
              </a:rPr>
              <a:t>Repositories</a:t>
            </a:r>
            <a:r>
              <a:rPr lang="de-AT" sz="3200" dirty="0">
                <a:solidFill>
                  <a:srgbClr val="0070C0"/>
                </a:solidFill>
              </a:rPr>
              <a:t> </a:t>
            </a:r>
            <a:r>
              <a:rPr lang="de-AT" sz="3200" dirty="0" err="1">
                <a:solidFill>
                  <a:srgbClr val="0070C0"/>
                </a:solidFill>
              </a:rPr>
              <a:t>currently</a:t>
            </a:r>
            <a:r>
              <a:rPr lang="de-AT" sz="3200" dirty="0">
                <a:solidFill>
                  <a:srgbClr val="0070C0"/>
                </a:solidFill>
              </a:rPr>
              <a:t> in AT </a:t>
            </a:r>
            <a:r>
              <a:rPr lang="de-AT" sz="3200" dirty="0" err="1">
                <a:solidFill>
                  <a:srgbClr val="0070C0"/>
                </a:solidFill>
              </a:rPr>
              <a:t>are</a:t>
            </a:r>
            <a:r>
              <a:rPr lang="de-AT" sz="3200" dirty="0">
                <a:solidFill>
                  <a:srgbClr val="0070C0"/>
                </a:solidFill>
              </a:rPr>
              <a:t/>
            </a:r>
            <a:br>
              <a:rPr lang="de-AT" sz="3200" dirty="0">
                <a:solidFill>
                  <a:srgbClr val="0070C0"/>
                </a:solidFill>
              </a:rPr>
            </a:br>
            <a:endParaRPr sz="3200" dirty="0">
              <a:solidFill>
                <a:srgbClr val="0070C0"/>
              </a:solidFill>
            </a:endParaRPr>
          </a:p>
          <a:p>
            <a:pPr marL="914400" lvl="0" indent="-381000" rtl="0">
              <a:spcBef>
                <a:spcPts val="0"/>
              </a:spcBef>
              <a:spcAft>
                <a:spcPts val="0"/>
              </a:spcAft>
              <a:buSzPts val="2400"/>
              <a:buAutoNum type="arabicParenR"/>
            </a:pPr>
            <a:r>
              <a:rPr lang="de-AT" sz="2400" dirty="0">
                <a:solidFill>
                  <a:srgbClr val="0070C0"/>
                </a:solidFill>
              </a:rPr>
              <a:t>open </a:t>
            </a:r>
            <a:r>
              <a:rPr lang="de-AT" sz="2400" dirty="0" err="1">
                <a:solidFill>
                  <a:srgbClr val="0070C0"/>
                </a:solidFill>
              </a:rPr>
              <a:t>pilot</a:t>
            </a:r>
            <a:r>
              <a:rPr lang="de-AT" sz="2400" dirty="0">
                <a:solidFill>
                  <a:srgbClr val="0070C0"/>
                </a:solidFill>
              </a:rPr>
              <a:t> </a:t>
            </a:r>
            <a:r>
              <a:rPr lang="de-AT" sz="2400" dirty="0" err="1">
                <a:solidFill>
                  <a:srgbClr val="0070C0"/>
                </a:solidFill>
              </a:rPr>
              <a:t>project</a:t>
            </a:r>
            <a:r>
              <a:rPr lang="de-AT" sz="2400" dirty="0">
                <a:solidFill>
                  <a:srgbClr val="0070C0"/>
                </a:solidFill>
              </a:rPr>
              <a:t>: </a:t>
            </a:r>
            <a:r>
              <a:rPr lang="de-AT" sz="2400" u="sng" dirty="0">
                <a:solidFill>
                  <a:srgbClr val="0070C0"/>
                </a:solidFill>
                <a:hlinkClick r:id="rId3"/>
              </a:rPr>
              <a:t>LOD </a:t>
            </a:r>
            <a:r>
              <a:rPr lang="de-AT" sz="2400" u="sng" dirty="0" err="1">
                <a:solidFill>
                  <a:srgbClr val="0070C0"/>
                </a:solidFill>
                <a:hlinkClick r:id="rId3"/>
              </a:rPr>
              <a:t>pilot</a:t>
            </a:r>
            <a:r>
              <a:rPr lang="de-AT" sz="2400" u="sng" dirty="0">
                <a:solidFill>
                  <a:srgbClr val="0070C0"/>
                </a:solidFill>
                <a:hlinkClick r:id="rId3"/>
              </a:rPr>
              <a:t> AT</a:t>
            </a:r>
            <a:r>
              <a:rPr lang="de-AT" sz="2400" dirty="0">
                <a:solidFill>
                  <a:srgbClr val="0070C0"/>
                </a:solidFill>
              </a:rPr>
              <a:t> - data.gv.at</a:t>
            </a:r>
            <a:endParaRPr sz="2400" dirty="0">
              <a:solidFill>
                <a:srgbClr val="0070C0"/>
              </a:solidFill>
            </a:endParaRPr>
          </a:p>
          <a:p>
            <a:pPr marL="914400" marR="0" lvl="0" indent="-381000" algn="l" rtl="0">
              <a:lnSpc>
                <a:spcPct val="90000"/>
              </a:lnSpc>
              <a:spcBef>
                <a:spcPts val="0"/>
              </a:spcBef>
              <a:spcAft>
                <a:spcPts val="0"/>
              </a:spcAft>
              <a:buClr>
                <a:srgbClr val="000000"/>
              </a:buClr>
              <a:buSzPts val="2400"/>
              <a:buAutoNum type="arabicParenR"/>
            </a:pPr>
            <a:r>
              <a:rPr lang="de-AT" sz="2400" dirty="0" err="1">
                <a:solidFill>
                  <a:srgbClr val="0070C0"/>
                </a:solidFill>
              </a:rPr>
              <a:t>stakeholders</a:t>
            </a:r>
            <a:r>
              <a:rPr lang="de-AT" sz="2400" dirty="0">
                <a:solidFill>
                  <a:srgbClr val="0070C0"/>
                </a:solidFill>
              </a:rPr>
              <a:t> </a:t>
            </a:r>
            <a:r>
              <a:rPr lang="de-AT" sz="2400" dirty="0" err="1">
                <a:solidFill>
                  <a:srgbClr val="0070C0"/>
                </a:solidFill>
              </a:rPr>
              <a:t>are</a:t>
            </a:r>
            <a:r>
              <a:rPr lang="de-AT" sz="2400" dirty="0">
                <a:solidFill>
                  <a:srgbClr val="0070C0"/>
                </a:solidFill>
              </a:rPr>
              <a:t> (global </a:t>
            </a:r>
            <a:r>
              <a:rPr lang="de-AT" sz="2400" dirty="0" err="1">
                <a:solidFill>
                  <a:srgbClr val="0070C0"/>
                </a:solidFill>
              </a:rPr>
              <a:t>acting</a:t>
            </a:r>
            <a:r>
              <a:rPr lang="de-AT" sz="2400" dirty="0">
                <a:solidFill>
                  <a:srgbClr val="0070C0"/>
                </a:solidFill>
              </a:rPr>
              <a:t>) </a:t>
            </a:r>
            <a:r>
              <a:rPr lang="de-AT" sz="2400" dirty="0" err="1">
                <a:solidFill>
                  <a:srgbClr val="0070C0"/>
                </a:solidFill>
              </a:rPr>
              <a:t>business</a:t>
            </a:r>
            <a:r>
              <a:rPr lang="de-AT" sz="2400" dirty="0">
                <a:solidFill>
                  <a:srgbClr val="0070C0"/>
                </a:solidFill>
              </a:rPr>
              <a:t> </a:t>
            </a:r>
            <a:r>
              <a:rPr lang="de-AT" sz="2400" dirty="0" err="1">
                <a:solidFill>
                  <a:srgbClr val="0070C0"/>
                </a:solidFill>
              </a:rPr>
              <a:t>companies</a:t>
            </a:r>
            <a:r>
              <a:rPr lang="de-AT" sz="2400" dirty="0">
                <a:solidFill>
                  <a:srgbClr val="0070C0"/>
                </a:solidFill>
              </a:rPr>
              <a:t>, </a:t>
            </a:r>
            <a:br>
              <a:rPr lang="de-AT" sz="2400" dirty="0">
                <a:solidFill>
                  <a:srgbClr val="0070C0"/>
                </a:solidFill>
              </a:rPr>
            </a:br>
            <a:r>
              <a:rPr lang="de-AT" sz="2400" dirty="0" err="1">
                <a:solidFill>
                  <a:srgbClr val="0070C0"/>
                </a:solidFill>
              </a:rPr>
              <a:t>driving</a:t>
            </a:r>
            <a:r>
              <a:rPr lang="de-AT" sz="2400" dirty="0">
                <a:solidFill>
                  <a:srgbClr val="0070C0"/>
                </a:solidFill>
              </a:rPr>
              <a:t> </a:t>
            </a:r>
            <a:r>
              <a:rPr lang="de-AT" sz="2400" dirty="0" err="1">
                <a:solidFill>
                  <a:srgbClr val="0070C0"/>
                </a:solidFill>
              </a:rPr>
              <a:t>Linked</a:t>
            </a:r>
            <a:r>
              <a:rPr lang="de-AT" sz="2400" dirty="0">
                <a:solidFill>
                  <a:srgbClr val="0070C0"/>
                </a:solidFill>
              </a:rPr>
              <a:t> Data </a:t>
            </a:r>
            <a:r>
              <a:rPr lang="de-AT" sz="2400" dirty="0" err="1">
                <a:solidFill>
                  <a:srgbClr val="0070C0"/>
                </a:solidFill>
              </a:rPr>
              <a:t>towards</a:t>
            </a:r>
            <a:r>
              <a:rPr lang="de-AT" sz="2400" dirty="0">
                <a:solidFill>
                  <a:srgbClr val="0070C0"/>
                </a:solidFill>
              </a:rPr>
              <a:t> AI, </a:t>
            </a:r>
            <a:br>
              <a:rPr lang="de-AT" sz="2400" dirty="0">
                <a:solidFill>
                  <a:srgbClr val="0070C0"/>
                </a:solidFill>
              </a:rPr>
            </a:br>
            <a:r>
              <a:rPr lang="de-AT" sz="2400" dirty="0">
                <a:solidFill>
                  <a:srgbClr val="0070C0"/>
                </a:solidFill>
              </a:rPr>
              <a:t>e.g. </a:t>
            </a:r>
            <a:r>
              <a:rPr lang="de-AT" sz="2400" dirty="0" err="1">
                <a:solidFill>
                  <a:srgbClr val="0070C0"/>
                </a:solidFill>
              </a:rPr>
              <a:t>Semantic</a:t>
            </a:r>
            <a:r>
              <a:rPr lang="de-AT" sz="2400" dirty="0">
                <a:solidFill>
                  <a:srgbClr val="0070C0"/>
                </a:solidFill>
              </a:rPr>
              <a:t> Web Company, </a:t>
            </a:r>
            <a:r>
              <a:rPr lang="de-AT" sz="2400" dirty="0" err="1">
                <a:solidFill>
                  <a:srgbClr val="0070C0"/>
                </a:solidFill>
              </a:rPr>
              <a:t>Deep</a:t>
            </a:r>
            <a:r>
              <a:rPr lang="de-AT" sz="2400" dirty="0">
                <a:solidFill>
                  <a:srgbClr val="0070C0"/>
                </a:solidFill>
              </a:rPr>
              <a:t> Search</a:t>
            </a:r>
            <a:br>
              <a:rPr lang="de-AT" sz="2400" dirty="0">
                <a:solidFill>
                  <a:srgbClr val="0070C0"/>
                </a:solidFill>
              </a:rPr>
            </a:br>
            <a:endParaRPr sz="2400" dirty="0">
              <a:solidFill>
                <a:srgbClr val="0070C0"/>
              </a:solidFill>
            </a:endParaRPr>
          </a:p>
          <a:p>
            <a:pPr marL="914400" marR="0" lvl="0" indent="-381000" algn="l" rtl="0">
              <a:lnSpc>
                <a:spcPct val="90000"/>
              </a:lnSpc>
              <a:spcBef>
                <a:spcPts val="0"/>
              </a:spcBef>
              <a:spcAft>
                <a:spcPts val="0"/>
              </a:spcAft>
              <a:buClr>
                <a:srgbClr val="000000"/>
              </a:buClr>
              <a:buSzPts val="2400"/>
              <a:buAutoNum type="arabicParenR"/>
            </a:pPr>
            <a:r>
              <a:rPr lang="de-AT" sz="2400" dirty="0" err="1">
                <a:solidFill>
                  <a:srgbClr val="0070C0"/>
                </a:solidFill>
              </a:rPr>
              <a:t>established</a:t>
            </a:r>
            <a:r>
              <a:rPr lang="de-AT" sz="2400" dirty="0">
                <a:solidFill>
                  <a:srgbClr val="0070C0"/>
                </a:solidFill>
              </a:rPr>
              <a:t> in </a:t>
            </a:r>
            <a:r>
              <a:rPr lang="de-AT" sz="2400" dirty="0" err="1">
                <a:solidFill>
                  <a:srgbClr val="0070C0"/>
                </a:solidFill>
              </a:rPr>
              <a:t>research</a:t>
            </a:r>
            <a:r>
              <a:rPr lang="de-AT" sz="2400" dirty="0">
                <a:solidFill>
                  <a:srgbClr val="0070C0"/>
                </a:solidFill>
              </a:rPr>
              <a:t> </a:t>
            </a:r>
            <a:r>
              <a:rPr lang="de-AT" sz="2400" dirty="0" err="1">
                <a:solidFill>
                  <a:srgbClr val="0070C0"/>
                </a:solidFill>
              </a:rPr>
              <a:t>mainly</a:t>
            </a:r>
            <a:r>
              <a:rPr lang="de-AT" sz="2400" dirty="0">
                <a:solidFill>
                  <a:srgbClr val="0070C0"/>
                </a:solidFill>
              </a:rPr>
              <a:t> </a:t>
            </a:r>
            <a:r>
              <a:rPr lang="de-AT" sz="2400" dirty="0" err="1">
                <a:solidFill>
                  <a:srgbClr val="0070C0"/>
                </a:solidFill>
              </a:rPr>
              <a:t>related</a:t>
            </a:r>
            <a:r>
              <a:rPr lang="de-AT" sz="2400" dirty="0">
                <a:solidFill>
                  <a:srgbClr val="0070C0"/>
                </a:solidFill>
              </a:rPr>
              <a:t> </a:t>
            </a:r>
            <a:r>
              <a:rPr lang="de-AT" sz="2400" dirty="0" err="1">
                <a:solidFill>
                  <a:srgbClr val="0070C0"/>
                </a:solidFill>
              </a:rPr>
              <a:t>to</a:t>
            </a:r>
            <a:r>
              <a:rPr lang="de-AT" sz="2400" dirty="0">
                <a:solidFill>
                  <a:srgbClr val="0070C0"/>
                </a:solidFill>
              </a:rPr>
              <a:t> </a:t>
            </a:r>
            <a:r>
              <a:rPr lang="de-AT" sz="2400" dirty="0" err="1">
                <a:solidFill>
                  <a:srgbClr val="0070C0"/>
                </a:solidFill>
              </a:rPr>
              <a:t>certain</a:t>
            </a:r>
            <a:r>
              <a:rPr lang="de-AT" sz="2400" dirty="0">
                <a:solidFill>
                  <a:srgbClr val="0070C0"/>
                </a:solidFill>
              </a:rPr>
              <a:t> </a:t>
            </a:r>
            <a:r>
              <a:rPr lang="de-AT" sz="2400" dirty="0" err="1">
                <a:solidFill>
                  <a:srgbClr val="0070C0"/>
                </a:solidFill>
              </a:rPr>
              <a:t>topics</a:t>
            </a:r>
            <a:r>
              <a:rPr lang="de-AT" sz="2400" dirty="0">
                <a:solidFill>
                  <a:srgbClr val="0070C0"/>
                </a:solidFill>
              </a:rPr>
              <a:t> / </a:t>
            </a:r>
            <a:br>
              <a:rPr lang="de-AT" sz="2400" dirty="0">
                <a:solidFill>
                  <a:srgbClr val="0070C0"/>
                </a:solidFill>
              </a:rPr>
            </a:br>
            <a:r>
              <a:rPr lang="de-AT" sz="2400" dirty="0" err="1">
                <a:solidFill>
                  <a:srgbClr val="0070C0"/>
                </a:solidFill>
              </a:rPr>
              <a:t>research</a:t>
            </a:r>
            <a:r>
              <a:rPr lang="de-AT" sz="2400" dirty="0">
                <a:solidFill>
                  <a:srgbClr val="0070C0"/>
                </a:solidFill>
              </a:rPr>
              <a:t> </a:t>
            </a:r>
            <a:r>
              <a:rPr lang="de-AT" sz="2400" dirty="0" err="1">
                <a:solidFill>
                  <a:srgbClr val="0070C0"/>
                </a:solidFill>
              </a:rPr>
              <a:t>areas</a:t>
            </a:r>
            <a:endParaRPr sz="2400" dirty="0">
              <a:solidFill>
                <a:srgbClr val="0070C0"/>
              </a:solidFill>
            </a:endParaRPr>
          </a:p>
          <a:p>
            <a:pPr marL="914400" marR="0" lvl="0" indent="-381000" algn="l" rtl="0">
              <a:lnSpc>
                <a:spcPct val="90000"/>
              </a:lnSpc>
              <a:spcBef>
                <a:spcPts val="0"/>
              </a:spcBef>
              <a:spcAft>
                <a:spcPts val="0"/>
              </a:spcAft>
              <a:buClr>
                <a:srgbClr val="000000"/>
              </a:buClr>
              <a:buSzPts val="2400"/>
              <a:buAutoNum type="arabicParenR"/>
            </a:pPr>
            <a:r>
              <a:rPr lang="de-AT" sz="2400" dirty="0" err="1">
                <a:solidFill>
                  <a:srgbClr val="0070C0"/>
                </a:solidFill>
              </a:rPr>
              <a:t>first</a:t>
            </a:r>
            <a:r>
              <a:rPr lang="de-AT" sz="2400" dirty="0">
                <a:solidFill>
                  <a:srgbClr val="0070C0"/>
                </a:solidFill>
              </a:rPr>
              <a:t> </a:t>
            </a:r>
            <a:r>
              <a:rPr lang="de-AT" sz="2400" dirty="0" err="1">
                <a:solidFill>
                  <a:srgbClr val="0070C0"/>
                </a:solidFill>
              </a:rPr>
              <a:t>examples</a:t>
            </a:r>
            <a:r>
              <a:rPr lang="de-AT" sz="2400" dirty="0">
                <a:solidFill>
                  <a:srgbClr val="0070C0"/>
                </a:solidFill>
              </a:rPr>
              <a:t> </a:t>
            </a:r>
            <a:r>
              <a:rPr lang="de-AT" sz="2400" dirty="0" err="1">
                <a:solidFill>
                  <a:srgbClr val="0070C0"/>
                </a:solidFill>
              </a:rPr>
              <a:t>of</a:t>
            </a:r>
            <a:r>
              <a:rPr lang="de-AT" sz="2400" dirty="0">
                <a:solidFill>
                  <a:srgbClr val="0070C0"/>
                </a:solidFill>
              </a:rPr>
              <a:t> </a:t>
            </a:r>
            <a:r>
              <a:rPr lang="de-AT" sz="2400" dirty="0" err="1">
                <a:solidFill>
                  <a:srgbClr val="0070C0"/>
                </a:solidFill>
              </a:rPr>
              <a:t>cross</a:t>
            </a:r>
            <a:r>
              <a:rPr lang="de-AT" sz="2400" dirty="0">
                <a:solidFill>
                  <a:srgbClr val="0070C0"/>
                </a:solidFill>
              </a:rPr>
              <a:t>-organisational </a:t>
            </a:r>
            <a:r>
              <a:rPr lang="de-AT" sz="2400" dirty="0" err="1">
                <a:solidFill>
                  <a:srgbClr val="0070C0"/>
                </a:solidFill>
              </a:rPr>
              <a:t>linkages</a:t>
            </a:r>
            <a:r>
              <a:rPr lang="de-AT" sz="2400" dirty="0">
                <a:solidFill>
                  <a:srgbClr val="0070C0"/>
                </a:solidFill>
              </a:rPr>
              <a:t> via Geo-Data</a:t>
            </a:r>
            <a:endParaRPr sz="2400" dirty="0">
              <a:solidFill>
                <a:srgbClr val="0070C0"/>
              </a:solidFill>
            </a:endParaRPr>
          </a:p>
          <a:p>
            <a:pPr marL="914400" lvl="0" indent="-381000" rtl="0">
              <a:spcBef>
                <a:spcPts val="0"/>
              </a:spcBef>
              <a:spcAft>
                <a:spcPts val="0"/>
              </a:spcAft>
              <a:buSzPts val="2400"/>
              <a:buAutoNum type="arabicParenR"/>
            </a:pPr>
            <a:r>
              <a:rPr lang="de-AT" sz="2400" dirty="0" err="1">
                <a:solidFill>
                  <a:srgbClr val="0070C0"/>
                </a:solidFill>
              </a:rPr>
              <a:t>first</a:t>
            </a:r>
            <a:r>
              <a:rPr lang="de-AT" sz="2400" dirty="0">
                <a:solidFill>
                  <a:srgbClr val="0070C0"/>
                </a:solidFill>
              </a:rPr>
              <a:t> </a:t>
            </a:r>
            <a:r>
              <a:rPr lang="de-AT" sz="2400" dirty="0" err="1">
                <a:solidFill>
                  <a:srgbClr val="0070C0"/>
                </a:solidFill>
              </a:rPr>
              <a:t>examples</a:t>
            </a:r>
            <a:r>
              <a:rPr lang="de-AT" sz="2400" dirty="0">
                <a:solidFill>
                  <a:srgbClr val="0070C0"/>
                </a:solidFill>
              </a:rPr>
              <a:t> </a:t>
            </a:r>
            <a:r>
              <a:rPr lang="de-AT" sz="2400" dirty="0" err="1">
                <a:solidFill>
                  <a:srgbClr val="0070C0"/>
                </a:solidFill>
              </a:rPr>
              <a:t>to</a:t>
            </a:r>
            <a:r>
              <a:rPr lang="de-AT" sz="2400" dirty="0">
                <a:solidFill>
                  <a:srgbClr val="0070C0"/>
                </a:solidFill>
              </a:rPr>
              <a:t> </a:t>
            </a:r>
            <a:r>
              <a:rPr lang="de-AT" sz="2400" dirty="0" err="1">
                <a:solidFill>
                  <a:srgbClr val="0070C0"/>
                </a:solidFill>
              </a:rPr>
              <a:t>overcome</a:t>
            </a:r>
            <a:r>
              <a:rPr lang="de-AT" sz="2400" dirty="0">
                <a:solidFill>
                  <a:srgbClr val="0070C0"/>
                </a:solidFill>
              </a:rPr>
              <a:t> non-standard </a:t>
            </a:r>
            <a:r>
              <a:rPr lang="de-AT" sz="2400" dirty="0" err="1">
                <a:solidFill>
                  <a:srgbClr val="0070C0"/>
                </a:solidFill>
              </a:rPr>
              <a:t>language</a:t>
            </a:r>
            <a:r>
              <a:rPr lang="de-AT" sz="2400" dirty="0">
                <a:solidFill>
                  <a:srgbClr val="0070C0"/>
                </a:solidFill>
              </a:rPr>
              <a:t> </a:t>
            </a:r>
            <a:r>
              <a:rPr lang="de-AT" sz="2400" dirty="0" err="1">
                <a:solidFill>
                  <a:srgbClr val="0070C0"/>
                </a:solidFill>
              </a:rPr>
              <a:t>issues</a:t>
            </a:r>
            <a:r>
              <a:rPr lang="de-AT" sz="2400" dirty="0">
                <a:solidFill>
                  <a:srgbClr val="0070C0"/>
                </a:solidFill>
              </a:rPr>
              <a:t> </a:t>
            </a:r>
            <a:r>
              <a:rPr lang="de-AT" sz="2400" dirty="0" err="1">
                <a:solidFill>
                  <a:srgbClr val="0070C0"/>
                </a:solidFill>
              </a:rPr>
              <a:t>by</a:t>
            </a:r>
            <a:r>
              <a:rPr lang="de-AT" sz="2400" dirty="0">
                <a:solidFill>
                  <a:srgbClr val="0070C0"/>
                </a:solidFill>
              </a:rPr>
              <a:t> </a:t>
            </a:r>
            <a:r>
              <a:rPr lang="de-AT" sz="2400" dirty="0" err="1">
                <a:solidFill>
                  <a:srgbClr val="0070C0"/>
                </a:solidFill>
              </a:rPr>
              <a:t>connecting</a:t>
            </a:r>
            <a:r>
              <a:rPr lang="de-AT" sz="2400" dirty="0">
                <a:solidFill>
                  <a:srgbClr val="0070C0"/>
                </a:solidFill>
              </a:rPr>
              <a:t> non-standard </a:t>
            </a:r>
            <a:r>
              <a:rPr lang="de-AT" sz="2400" dirty="0" err="1">
                <a:solidFill>
                  <a:srgbClr val="0070C0"/>
                </a:solidFill>
              </a:rPr>
              <a:t>lexical</a:t>
            </a:r>
            <a:r>
              <a:rPr lang="de-AT" sz="2400" dirty="0">
                <a:solidFill>
                  <a:srgbClr val="0070C0"/>
                </a:solidFill>
              </a:rPr>
              <a:t> </a:t>
            </a:r>
            <a:r>
              <a:rPr lang="de-AT" sz="2400" dirty="0" err="1">
                <a:solidFill>
                  <a:srgbClr val="0070C0"/>
                </a:solidFill>
              </a:rPr>
              <a:t>resources</a:t>
            </a:r>
            <a:r>
              <a:rPr lang="de-AT" sz="2400" dirty="0">
                <a:solidFill>
                  <a:srgbClr val="0070C0"/>
                </a:solidFill>
              </a:rPr>
              <a:t> </a:t>
            </a:r>
            <a:r>
              <a:rPr lang="de-AT" sz="2400" dirty="0" err="1">
                <a:solidFill>
                  <a:srgbClr val="0070C0"/>
                </a:solidFill>
              </a:rPr>
              <a:t>systematically</a:t>
            </a:r>
            <a:r>
              <a:rPr lang="de-AT" sz="2400" dirty="0">
                <a:solidFill>
                  <a:srgbClr val="0070C0"/>
                </a:solidFill>
              </a:rPr>
              <a:t> </a:t>
            </a:r>
            <a:br>
              <a:rPr lang="de-AT" sz="2400" dirty="0">
                <a:solidFill>
                  <a:srgbClr val="0070C0"/>
                </a:solidFill>
              </a:rPr>
            </a:br>
            <a:endParaRPr sz="2400" dirty="0">
              <a:solidFill>
                <a:srgbClr val="0070C0"/>
              </a:solidFill>
            </a:endParaRPr>
          </a:p>
          <a:p>
            <a:pPr marL="0" marR="0" lvl="0" indent="0" algn="l" rtl="0">
              <a:lnSpc>
                <a:spcPct val="90000"/>
              </a:lnSpc>
              <a:spcBef>
                <a:spcPts val="0"/>
              </a:spcBef>
              <a:spcAft>
                <a:spcPts val="0"/>
              </a:spcAft>
              <a:buNone/>
            </a:pPr>
            <a:endParaRPr sz="2400" dirty="0">
              <a:solidFill>
                <a:srgbClr val="000000"/>
              </a:solidFill>
            </a:endParaRPr>
          </a:p>
          <a:p>
            <a:pPr marL="0" marR="0" lvl="0" indent="0" algn="l" rtl="0">
              <a:lnSpc>
                <a:spcPct val="90000"/>
              </a:lnSpc>
              <a:spcBef>
                <a:spcPts val="0"/>
              </a:spcBef>
              <a:spcAft>
                <a:spcPts val="0"/>
              </a:spcAft>
              <a:buClr>
                <a:schemeClr val="dk1"/>
              </a:buClr>
              <a:buSzPts val="2800"/>
              <a:buFont typeface="Arial"/>
              <a:buNone/>
            </a:pPr>
            <a:endParaRPr sz="3200" b="0" i="0" u="none" strike="noStrike" cap="none" dirty="0">
              <a:solidFill>
                <a:srgbClr val="000000"/>
              </a:solidFill>
              <a:latin typeface="Calibri"/>
              <a:ea typeface="Calibri"/>
              <a:cs typeface="Calibri"/>
              <a:sym typeface="Calibri"/>
            </a:endParaRPr>
          </a:p>
          <a:p>
            <a:pPr marL="457200" marR="0" lvl="0" indent="-228600" algn="l" rtl="0">
              <a:lnSpc>
                <a:spcPct val="90000"/>
              </a:lnSpc>
              <a:spcBef>
                <a:spcPts val="0"/>
              </a:spcBef>
              <a:spcAft>
                <a:spcPts val="0"/>
              </a:spcAft>
              <a:buClr>
                <a:srgbClr val="000000"/>
              </a:buClr>
              <a:buSzPts val="3200"/>
              <a:buFont typeface="Arial"/>
              <a:buNone/>
            </a:pP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4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Embedding into cross border networks</a:t>
            </a:r>
            <a:endParaRPr sz="4400" b="0" i="0" u="none" strike="noStrike" cap="none">
              <a:solidFill>
                <a:schemeClr val="dk1"/>
              </a:solidFill>
              <a:latin typeface="Calibri"/>
              <a:ea typeface="Calibri"/>
              <a:cs typeface="Calibri"/>
              <a:sym typeface="Calibri"/>
            </a:endParaRPr>
          </a:p>
        </p:txBody>
      </p:sp>
      <p:sp>
        <p:nvSpPr>
          <p:cNvPr id="891" name="Google Shape;891;p40"/>
          <p:cNvSpPr txBox="1">
            <a:spLocks noGrp="1"/>
          </p:cNvSpPr>
          <p:nvPr>
            <p:ph type="body" idx="1"/>
          </p:nvPr>
        </p:nvSpPr>
        <p:spPr>
          <a:xfrm>
            <a:off x="2286000" y="1528050"/>
            <a:ext cx="8786400" cy="48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3200"/>
              <a:buFont typeface="Arial"/>
              <a:buNone/>
            </a:pPr>
            <a:r>
              <a:rPr lang="de-AT" sz="3200" dirty="0" err="1">
                <a:solidFill>
                  <a:srgbClr val="0070C0"/>
                </a:solidFill>
              </a:rPr>
              <a:t>S</a:t>
            </a:r>
            <a:r>
              <a:rPr lang="de-AT" sz="3200" b="0" i="0" u="none" strike="noStrike" cap="none" dirty="0" err="1" smtClean="0">
                <a:solidFill>
                  <a:srgbClr val="0070C0"/>
                </a:solidFill>
                <a:latin typeface="Calibri"/>
                <a:ea typeface="Calibri"/>
                <a:cs typeface="Calibri"/>
                <a:sym typeface="Calibri"/>
              </a:rPr>
              <a:t>ocial</a:t>
            </a:r>
            <a:r>
              <a:rPr lang="de-AT" sz="3200" b="0" i="0" u="none" strike="noStrike" cap="none" dirty="0" smtClean="0">
                <a:solidFill>
                  <a:srgbClr val="0070C0"/>
                </a:solidFill>
                <a:latin typeface="Calibri"/>
                <a:ea typeface="Calibri"/>
                <a:cs typeface="Calibri"/>
                <a:sym typeface="Calibri"/>
              </a:rPr>
              <a:t> </a:t>
            </a:r>
            <a:r>
              <a:rPr lang="de-AT" sz="3200" b="0" i="0" u="none" strike="noStrike" cap="none" dirty="0" err="1">
                <a:solidFill>
                  <a:srgbClr val="0070C0"/>
                </a:solidFill>
                <a:latin typeface="Calibri"/>
                <a:ea typeface="Calibri"/>
                <a:cs typeface="Calibri"/>
                <a:sym typeface="Calibri"/>
              </a:rPr>
              <a:t>networks</a:t>
            </a:r>
            <a:r>
              <a:rPr lang="de-AT" sz="3200" b="0" i="0" u="none" strike="noStrike" cap="none" dirty="0">
                <a:solidFill>
                  <a:srgbClr val="0070C0"/>
                </a:solidFill>
                <a:latin typeface="Calibri"/>
                <a:ea typeface="Calibri"/>
                <a:cs typeface="Calibri"/>
                <a:sym typeface="Calibri"/>
              </a:rPr>
              <a:t> </a:t>
            </a:r>
            <a:r>
              <a:rPr lang="de-AT" sz="3200" b="0" i="0" u="none" strike="noStrike" cap="none" dirty="0" err="1">
                <a:solidFill>
                  <a:srgbClr val="0070C0"/>
                </a:solidFill>
                <a:latin typeface="Calibri"/>
                <a:ea typeface="Calibri"/>
                <a:cs typeface="Calibri"/>
                <a:sym typeface="Calibri"/>
              </a:rPr>
              <a:t>of</a:t>
            </a:r>
            <a:r>
              <a:rPr lang="de-AT" sz="3200" b="0" i="0" u="none" strike="noStrike" cap="none" dirty="0">
                <a:solidFill>
                  <a:srgbClr val="0070C0"/>
                </a:solidFill>
                <a:latin typeface="Calibri"/>
                <a:ea typeface="Calibri"/>
                <a:cs typeface="Calibri"/>
                <a:sym typeface="Calibri"/>
              </a:rPr>
              <a:t> </a:t>
            </a:r>
            <a:r>
              <a:rPr lang="de-AT" sz="3200" b="0" i="0" u="none" strike="noStrike" cap="none" dirty="0" err="1">
                <a:solidFill>
                  <a:srgbClr val="0070C0"/>
                </a:solidFill>
                <a:latin typeface="Calibri"/>
                <a:ea typeface="Calibri"/>
                <a:cs typeface="Calibri"/>
                <a:sym typeface="Calibri"/>
              </a:rPr>
              <a:t>trust</a:t>
            </a:r>
            <a:r>
              <a:rPr lang="de-AT" sz="3200" b="0" i="0" u="none" strike="noStrike" cap="none" dirty="0">
                <a:solidFill>
                  <a:srgbClr val="0070C0"/>
                </a:solidFill>
                <a:latin typeface="Calibri"/>
                <a:ea typeface="Calibri"/>
                <a:cs typeface="Calibri"/>
                <a:sym typeface="Calibri"/>
              </a:rPr>
              <a:t> &amp; </a:t>
            </a:r>
            <a:r>
              <a:rPr lang="de-AT" sz="3200" b="0" i="0" u="none" strike="noStrike" cap="none" dirty="0" err="1">
                <a:solidFill>
                  <a:srgbClr val="0070C0"/>
                </a:solidFill>
                <a:latin typeface="Calibri"/>
                <a:ea typeface="Calibri"/>
                <a:cs typeface="Calibri"/>
                <a:sym typeface="Calibri"/>
              </a:rPr>
              <a:t>communities</a:t>
            </a:r>
            <a:r>
              <a:rPr lang="de-AT" sz="3200" dirty="0">
                <a:solidFill>
                  <a:srgbClr val="0070C0"/>
                </a:solidFill>
              </a:rPr>
              <a:t> / </a:t>
            </a:r>
            <a:br>
              <a:rPr lang="de-AT" sz="3200" dirty="0">
                <a:solidFill>
                  <a:srgbClr val="0070C0"/>
                </a:solidFill>
              </a:rPr>
            </a:br>
            <a:r>
              <a:rPr lang="de-AT" sz="3200" dirty="0" err="1">
                <a:solidFill>
                  <a:srgbClr val="0070C0"/>
                </a:solidFill>
              </a:rPr>
              <a:t>cross</a:t>
            </a:r>
            <a:r>
              <a:rPr lang="de-AT" sz="3200" dirty="0">
                <a:solidFill>
                  <a:srgbClr val="0070C0"/>
                </a:solidFill>
              </a:rPr>
              <a:t>-organisational </a:t>
            </a:r>
            <a:r>
              <a:rPr lang="de-AT" sz="3200" dirty="0" err="1">
                <a:solidFill>
                  <a:srgbClr val="0070C0"/>
                </a:solidFill>
              </a:rPr>
              <a:t>collaboration</a:t>
            </a:r>
            <a:r>
              <a:rPr lang="de-AT" sz="3200" b="0" i="0" u="none" strike="noStrike" cap="none" dirty="0">
                <a:solidFill>
                  <a:srgbClr val="0070C0"/>
                </a:solidFill>
                <a:latin typeface="Calibri"/>
                <a:ea typeface="Calibri"/>
                <a:cs typeface="Calibri"/>
                <a:sym typeface="Calibri"/>
              </a:rPr>
              <a:t>:</a:t>
            </a:r>
            <a:endParaRPr sz="3200" b="0" i="0" u="none" strike="noStrike" cap="none" dirty="0">
              <a:solidFill>
                <a:srgbClr val="0070C0"/>
              </a:solidFill>
              <a:latin typeface="Calibri"/>
              <a:ea typeface="Calibri"/>
              <a:cs typeface="Calibri"/>
              <a:sym typeface="Calibri"/>
            </a:endParaRPr>
          </a:p>
          <a:p>
            <a:pPr marL="457200" marR="0" lvl="0" indent="-228600" algn="l" rtl="0">
              <a:lnSpc>
                <a:spcPct val="90000"/>
              </a:lnSpc>
              <a:spcBef>
                <a:spcPts val="0"/>
              </a:spcBef>
              <a:spcAft>
                <a:spcPts val="0"/>
              </a:spcAft>
              <a:buClr>
                <a:srgbClr val="000000"/>
              </a:buClr>
              <a:buSzPts val="3200"/>
              <a:buFont typeface="Arial"/>
              <a:buNone/>
            </a:pPr>
            <a:endParaRPr sz="3200" b="0" i="0" u="none" strike="noStrike" cap="none" dirty="0">
              <a:solidFill>
                <a:srgbClr val="0070C0"/>
              </a:solidFill>
              <a:latin typeface="Calibri"/>
              <a:ea typeface="Calibri"/>
              <a:cs typeface="Calibri"/>
              <a:sym typeface="Calibri"/>
            </a:endParaRPr>
          </a:p>
          <a:p>
            <a:pPr marL="457200" lvl="0" indent="-431800" rtl="0">
              <a:spcBef>
                <a:spcPts val="0"/>
              </a:spcBef>
              <a:spcAft>
                <a:spcPts val="0"/>
              </a:spcAft>
              <a:buClr>
                <a:schemeClr val="dk1"/>
              </a:buClr>
              <a:buSzPts val="3200"/>
              <a:buFont typeface="Arial"/>
              <a:buChar char="•"/>
            </a:pPr>
            <a:r>
              <a:rPr lang="de-AT" sz="3200" dirty="0">
                <a:solidFill>
                  <a:srgbClr val="0070C0"/>
                </a:solidFill>
              </a:rPr>
              <a:t>European </a:t>
            </a:r>
            <a:r>
              <a:rPr lang="de-AT" sz="3200" dirty="0" err="1">
                <a:solidFill>
                  <a:srgbClr val="0070C0"/>
                </a:solidFill>
              </a:rPr>
              <a:t>Universities</a:t>
            </a:r>
            <a:r>
              <a:rPr lang="de-AT" sz="3200" dirty="0">
                <a:solidFill>
                  <a:srgbClr val="0070C0"/>
                </a:solidFill>
              </a:rPr>
              <a:t> </a:t>
            </a:r>
            <a:r>
              <a:rPr lang="de-AT" sz="3200" dirty="0" err="1">
                <a:solidFill>
                  <a:srgbClr val="0070C0"/>
                </a:solidFill>
              </a:rPr>
              <a:t>network</a:t>
            </a:r>
            <a:endParaRPr sz="3200" dirty="0">
              <a:solidFill>
                <a:srgbClr val="0070C0"/>
              </a:solidFill>
            </a:endParaRPr>
          </a:p>
          <a:p>
            <a:pPr marL="457200" lvl="0" indent="-431800" rtl="0">
              <a:spcBef>
                <a:spcPts val="0"/>
              </a:spcBef>
              <a:spcAft>
                <a:spcPts val="0"/>
              </a:spcAft>
              <a:buClr>
                <a:schemeClr val="dk1"/>
              </a:buClr>
              <a:buSzPts val="3200"/>
              <a:buFont typeface="Arial"/>
              <a:buChar char="•"/>
            </a:pPr>
            <a:r>
              <a:rPr lang="de-AT" sz="3200" dirty="0">
                <a:solidFill>
                  <a:srgbClr val="0070C0"/>
                </a:solidFill>
              </a:rPr>
              <a:t>European Libraries </a:t>
            </a:r>
            <a:r>
              <a:rPr lang="de-AT" sz="3200" dirty="0" err="1">
                <a:solidFill>
                  <a:srgbClr val="0070C0"/>
                </a:solidFill>
              </a:rPr>
              <a:t>network</a:t>
            </a:r>
            <a:endParaRPr sz="3200" dirty="0">
              <a:solidFill>
                <a:srgbClr val="0070C0"/>
              </a:solidFill>
            </a:endParaRPr>
          </a:p>
          <a:p>
            <a:pPr marL="457200" lvl="0" indent="-431800" rtl="0">
              <a:spcBef>
                <a:spcPts val="0"/>
              </a:spcBef>
              <a:spcAft>
                <a:spcPts val="0"/>
              </a:spcAft>
              <a:buClr>
                <a:schemeClr val="dk1"/>
              </a:buClr>
              <a:buSzPts val="3200"/>
              <a:buFont typeface="Arial"/>
              <a:buChar char="•"/>
            </a:pPr>
            <a:r>
              <a:rPr lang="de-AT" sz="3200" u="sng" dirty="0">
                <a:solidFill>
                  <a:srgbClr val="0070C0"/>
                </a:solidFill>
                <a:hlinkClick r:id="rId3"/>
              </a:rPr>
              <a:t>ALLEA</a:t>
            </a:r>
            <a:r>
              <a:rPr lang="de-AT" sz="3200" dirty="0">
                <a:solidFill>
                  <a:srgbClr val="0070C0"/>
                </a:solidFill>
              </a:rPr>
              <a:t> (All European </a:t>
            </a:r>
            <a:r>
              <a:rPr lang="de-AT" sz="3200" dirty="0" err="1">
                <a:solidFill>
                  <a:srgbClr val="0070C0"/>
                </a:solidFill>
              </a:rPr>
              <a:t>Academies</a:t>
            </a:r>
            <a:r>
              <a:rPr lang="de-AT" sz="3200" dirty="0">
                <a:solidFill>
                  <a:srgbClr val="0070C0"/>
                </a:solidFill>
              </a:rPr>
              <a:t>)</a:t>
            </a:r>
            <a:br>
              <a:rPr lang="de-AT" sz="3200" dirty="0">
                <a:solidFill>
                  <a:srgbClr val="0070C0"/>
                </a:solidFill>
              </a:rPr>
            </a:br>
            <a:r>
              <a:rPr lang="de-AT" sz="3200" dirty="0" err="1">
                <a:solidFill>
                  <a:srgbClr val="0070C0"/>
                </a:solidFill>
              </a:rPr>
              <a:t>with</a:t>
            </a:r>
            <a:r>
              <a:rPr lang="de-AT" sz="3200" dirty="0">
                <a:solidFill>
                  <a:srgbClr val="0070C0"/>
                </a:solidFill>
              </a:rPr>
              <a:t> WG </a:t>
            </a:r>
            <a:r>
              <a:rPr lang="de-AT" sz="3200" u="sng" dirty="0" err="1">
                <a:solidFill>
                  <a:srgbClr val="0070C0"/>
                </a:solidFill>
                <a:hlinkClick r:id="rId4"/>
              </a:rPr>
              <a:t>eHumanities</a:t>
            </a:r>
            <a:endParaRPr sz="3200" dirty="0">
              <a:solidFill>
                <a:srgbClr val="0070C0"/>
              </a:solidFill>
            </a:endParaRPr>
          </a:p>
          <a:p>
            <a:pPr marL="457200" marR="0" lvl="0" indent="-431800" algn="l" rtl="0">
              <a:lnSpc>
                <a:spcPct val="90000"/>
              </a:lnSpc>
              <a:spcBef>
                <a:spcPts val="0"/>
              </a:spcBef>
              <a:spcAft>
                <a:spcPts val="0"/>
              </a:spcAft>
              <a:buClr>
                <a:srgbClr val="000000"/>
              </a:buClr>
              <a:buSzPts val="3200"/>
              <a:buFont typeface="Arial"/>
              <a:buChar char="•"/>
            </a:pPr>
            <a:r>
              <a:rPr lang="de-AT" sz="3200" dirty="0">
                <a:solidFill>
                  <a:srgbClr val="0070C0"/>
                </a:solidFill>
              </a:rPr>
              <a:t>Globale Akademie-</a:t>
            </a:r>
            <a:r>
              <a:rPr lang="de-AT" sz="3200" u="sng" dirty="0">
                <a:solidFill>
                  <a:srgbClr val="0070C0"/>
                </a:solidFill>
                <a:hlinkClick r:id="rId5"/>
              </a:rPr>
              <a:t>Partnerschaften</a:t>
            </a:r>
            <a:r>
              <a:rPr lang="de-AT" sz="3200" dirty="0">
                <a:solidFill>
                  <a:srgbClr val="0070C0"/>
                </a:solidFill>
              </a:rPr>
              <a:t> der ÖAW</a:t>
            </a:r>
            <a:endParaRPr sz="3200" dirty="0">
              <a:solidFill>
                <a:srgbClr val="0070C0"/>
              </a:solidFill>
            </a:endParaRPr>
          </a:p>
          <a:p>
            <a:pPr marL="457200" marR="0" lvl="0" indent="-431800" algn="l" rtl="0">
              <a:lnSpc>
                <a:spcPct val="90000"/>
              </a:lnSpc>
              <a:spcBef>
                <a:spcPts val="0"/>
              </a:spcBef>
              <a:spcAft>
                <a:spcPts val="0"/>
              </a:spcAft>
              <a:buClr>
                <a:srgbClr val="000000"/>
              </a:buClr>
              <a:buSzPts val="3200"/>
              <a:buFont typeface="Arial"/>
              <a:buChar char="•"/>
            </a:pPr>
            <a:r>
              <a:rPr lang="de-AT" sz="3200" dirty="0">
                <a:solidFill>
                  <a:srgbClr val="0070C0"/>
                </a:solidFill>
              </a:rPr>
              <a:t>Weitere </a:t>
            </a:r>
            <a:r>
              <a:rPr lang="de-AT" sz="3200" u="sng" dirty="0">
                <a:solidFill>
                  <a:srgbClr val="0070C0"/>
                </a:solidFill>
                <a:hlinkClick r:id="rId6"/>
              </a:rPr>
              <a:t>Akademieverbünde</a:t>
            </a:r>
            <a:endParaRPr sz="3200" dirty="0">
              <a:solidFill>
                <a:srgbClr val="0070C0"/>
              </a:solidFill>
            </a:endParaRPr>
          </a:p>
          <a:p>
            <a:pPr marL="457200" marR="0" lvl="0" indent="-431800" algn="l" rtl="0">
              <a:lnSpc>
                <a:spcPct val="90000"/>
              </a:lnSpc>
              <a:spcBef>
                <a:spcPts val="0"/>
              </a:spcBef>
              <a:spcAft>
                <a:spcPts val="0"/>
              </a:spcAft>
              <a:buClr>
                <a:srgbClr val="000000"/>
              </a:buClr>
              <a:buSzPts val="3200"/>
              <a:buFont typeface="Arial"/>
              <a:buChar char="•"/>
            </a:pPr>
            <a:r>
              <a:rPr lang="de-AT" sz="3200" dirty="0" smtClean="0">
                <a:solidFill>
                  <a:srgbClr val="0070C0"/>
                </a:solidFill>
              </a:rPr>
              <a:t>LIBER</a:t>
            </a:r>
            <a:endParaRPr sz="3200" dirty="0">
              <a:solidFill>
                <a:srgbClr val="0070C0"/>
              </a:solidFill>
            </a:endParaRPr>
          </a:p>
          <a:p>
            <a:pPr marL="0" marR="0" lvl="0" indent="0" algn="l" rtl="0">
              <a:lnSpc>
                <a:spcPct val="90000"/>
              </a:lnSpc>
              <a:spcBef>
                <a:spcPts val="0"/>
              </a:spcBef>
              <a:spcAft>
                <a:spcPts val="0"/>
              </a:spcAft>
              <a:buClr>
                <a:schemeClr val="dk1"/>
              </a:buClr>
              <a:buSzPts val="2800"/>
              <a:buFont typeface="Arial"/>
              <a:buNone/>
            </a:pP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892" name="Google Shape;892;p4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26</a:t>
            </a:fld>
            <a:endParaRPr sz="1200" b="0" i="0" u="none" strike="noStrike" cap="none">
              <a:solidFill>
                <a:srgbClr val="888888"/>
              </a:solidFill>
              <a:latin typeface="Calibri"/>
              <a:ea typeface="Calibri"/>
              <a:cs typeface="Calibri"/>
              <a:sym typeface="Calibri"/>
            </a:endParaRPr>
          </a:p>
        </p:txBody>
      </p:sp>
      <p:sp>
        <p:nvSpPr>
          <p:cNvPr id="893" name="Google Shape;893;p40"/>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dirty="0">
                <a:solidFill>
                  <a:srgbClr val="3F3F3F"/>
                </a:solidFill>
                <a:latin typeface="Calibri"/>
                <a:ea typeface="Calibri"/>
                <a:cs typeface="Calibri"/>
                <a:sym typeface="Calibri"/>
              </a:rPr>
              <a:t>Report </a:t>
            </a:r>
            <a:r>
              <a:rPr lang="de-AT" sz="1200" b="0" i="0" u="none" strike="noStrike" cap="none" dirty="0" err="1">
                <a:solidFill>
                  <a:srgbClr val="3F3F3F"/>
                </a:solidFill>
                <a:latin typeface="Calibri"/>
                <a:ea typeface="Calibri"/>
                <a:cs typeface="Calibri"/>
                <a:sym typeface="Calibri"/>
              </a:rPr>
              <a:t>from</a:t>
            </a:r>
            <a:r>
              <a:rPr lang="de-AT" sz="1200" b="0" i="0" u="none" strike="noStrike" cap="none" dirty="0">
                <a:solidFill>
                  <a:srgbClr val="3F3F3F"/>
                </a:solidFill>
                <a:latin typeface="Calibri"/>
                <a:ea typeface="Calibri"/>
                <a:cs typeface="Calibri"/>
                <a:sym typeface="Calibri"/>
              </a:rPr>
              <a:t> Austria - Paolo Budroni (University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Vienna) Eveline Wandl-Vogt (Austrian Academy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Science)  LODES18, </a:t>
            </a:r>
            <a:r>
              <a:rPr lang="de-AT" sz="1200" b="0" i="0" u="none" strike="noStrike" cap="none" dirty="0" err="1">
                <a:solidFill>
                  <a:srgbClr val="3F3F3F"/>
                </a:solidFill>
                <a:latin typeface="Calibri"/>
                <a:ea typeface="Calibri"/>
                <a:cs typeface="Calibri"/>
                <a:sym typeface="Calibri"/>
              </a:rPr>
              <a:t>Frascati</a:t>
            </a:r>
            <a:r>
              <a:rPr lang="de-AT" sz="1200" b="0" i="0" u="none" strike="noStrike" cap="none" dirty="0">
                <a:solidFill>
                  <a:srgbClr val="3F3F3F"/>
                </a:solidFill>
                <a:latin typeface="Calibri"/>
                <a:ea typeface="Calibri"/>
                <a:cs typeface="Calibri"/>
                <a:sym typeface="Calibri"/>
              </a:rPr>
              <a:t>, SEP2018</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1"/>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Forecast of activities</a:t>
            </a:r>
            <a:endParaRPr sz="4400" b="0" i="0" u="none" strike="noStrike" cap="none">
              <a:solidFill>
                <a:schemeClr val="dk1"/>
              </a:solidFill>
              <a:latin typeface="Calibri"/>
              <a:ea typeface="Calibri"/>
              <a:cs typeface="Calibri"/>
              <a:sym typeface="Calibri"/>
            </a:endParaRPr>
          </a:p>
        </p:txBody>
      </p:sp>
      <p:sp>
        <p:nvSpPr>
          <p:cNvPr id="899" name="Google Shape;899;p41"/>
          <p:cNvSpPr txBox="1">
            <a:spLocks noGrp="1"/>
          </p:cNvSpPr>
          <p:nvPr>
            <p:ph type="body" idx="1"/>
          </p:nvPr>
        </p:nvSpPr>
        <p:spPr>
          <a:xfrm>
            <a:off x="1667545" y="1786764"/>
            <a:ext cx="9543900" cy="4854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3200"/>
              <a:buFont typeface="Arial"/>
              <a:buChar char="•"/>
            </a:pPr>
            <a:r>
              <a:rPr lang="de-AT" sz="3200" b="0" i="0" u="none" strike="noStrike" cap="none" dirty="0" err="1">
                <a:solidFill>
                  <a:srgbClr val="0070C0"/>
                </a:solidFill>
                <a:latin typeface="Calibri"/>
                <a:ea typeface="Calibri"/>
                <a:cs typeface="Calibri"/>
                <a:sym typeface="Calibri"/>
              </a:rPr>
              <a:t>Blockchain</a:t>
            </a:r>
            <a:r>
              <a:rPr lang="de-AT" sz="3200" b="0" i="0" u="none" strike="noStrike" cap="none" dirty="0">
                <a:solidFill>
                  <a:srgbClr val="0070C0"/>
                </a:solidFill>
                <a:latin typeface="Calibri"/>
                <a:ea typeface="Calibri"/>
                <a:cs typeface="Calibri"/>
                <a:sym typeface="Calibri"/>
              </a:rPr>
              <a:t/>
            </a:r>
            <a:br>
              <a:rPr lang="de-AT" sz="3200" b="0" i="0" u="none" strike="noStrike" cap="none" dirty="0">
                <a:solidFill>
                  <a:srgbClr val="0070C0"/>
                </a:solidFill>
                <a:latin typeface="Calibri"/>
                <a:ea typeface="Calibri"/>
                <a:cs typeface="Calibri"/>
                <a:sym typeface="Calibri"/>
              </a:rPr>
            </a:br>
            <a:r>
              <a:rPr lang="de-AT" sz="3200" b="0" i="0" u="none" strike="noStrike" cap="none" dirty="0">
                <a:solidFill>
                  <a:srgbClr val="0070C0"/>
                </a:solidFill>
                <a:latin typeface="Calibri"/>
                <a:ea typeface="Calibri"/>
                <a:cs typeface="Calibri"/>
                <a:sym typeface="Calibri"/>
              </a:rPr>
              <a:t>Trust, Smart </a:t>
            </a:r>
            <a:r>
              <a:rPr lang="de-AT" sz="3200" b="0" i="0" u="none" strike="noStrike" cap="none" dirty="0" err="1">
                <a:solidFill>
                  <a:srgbClr val="0070C0"/>
                </a:solidFill>
                <a:latin typeface="Calibri"/>
                <a:ea typeface="Calibri"/>
                <a:cs typeface="Calibri"/>
                <a:sym typeface="Calibri"/>
              </a:rPr>
              <a:t>Social</a:t>
            </a:r>
            <a:r>
              <a:rPr lang="de-AT" sz="3200" b="0" i="0" u="none" strike="noStrike" cap="none" dirty="0">
                <a:solidFill>
                  <a:srgbClr val="0070C0"/>
                </a:solidFill>
                <a:latin typeface="Calibri"/>
                <a:ea typeface="Calibri"/>
                <a:cs typeface="Calibri"/>
                <a:sym typeface="Calibri"/>
              </a:rPr>
              <a:t> </a:t>
            </a:r>
            <a:r>
              <a:rPr lang="de-AT" sz="3200" b="0" i="0" u="none" strike="noStrike" cap="none" dirty="0" err="1">
                <a:solidFill>
                  <a:srgbClr val="0070C0"/>
                </a:solidFill>
                <a:latin typeface="Calibri"/>
                <a:ea typeface="Calibri"/>
                <a:cs typeface="Calibri"/>
                <a:sym typeface="Calibri"/>
              </a:rPr>
              <a:t>Contracts</a:t>
            </a:r>
            <a:r>
              <a:rPr lang="de-AT" sz="3200" b="0" i="0" u="none" strike="noStrike" cap="none" dirty="0">
                <a:solidFill>
                  <a:srgbClr val="0070C0"/>
                </a:solidFill>
                <a:latin typeface="Calibri"/>
                <a:ea typeface="Calibri"/>
                <a:cs typeface="Calibri"/>
                <a:sym typeface="Calibri"/>
              </a:rPr>
              <a:t>, Virtual Value-</a:t>
            </a:r>
            <a:r>
              <a:rPr lang="de-AT" sz="3200" b="0" i="0" u="none" strike="noStrike" cap="none" dirty="0" err="1">
                <a:solidFill>
                  <a:srgbClr val="0070C0"/>
                </a:solidFill>
                <a:latin typeface="Calibri"/>
                <a:ea typeface="Calibri"/>
                <a:cs typeface="Calibri"/>
                <a:sym typeface="Calibri"/>
              </a:rPr>
              <a:t>creation</a:t>
            </a:r>
            <a:endParaRPr sz="32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3200"/>
              <a:buFont typeface="Arial"/>
              <a:buChar char="•"/>
            </a:pPr>
            <a:r>
              <a:rPr lang="de-AT" sz="3200" b="0" i="0" u="none" strike="noStrike" cap="none" dirty="0" err="1">
                <a:solidFill>
                  <a:srgbClr val="0070C0"/>
                </a:solidFill>
                <a:latin typeface="Calibri"/>
                <a:ea typeface="Calibri"/>
                <a:cs typeface="Calibri"/>
                <a:sym typeface="Calibri"/>
              </a:rPr>
              <a:t>Crowd</a:t>
            </a:r>
            <a:r>
              <a:rPr lang="de-AT" sz="3200" b="0" i="0" u="none" strike="noStrike" cap="none" dirty="0">
                <a:solidFill>
                  <a:srgbClr val="0070C0"/>
                </a:solidFill>
                <a:latin typeface="Calibri"/>
                <a:ea typeface="Calibri"/>
                <a:cs typeface="Calibri"/>
                <a:sym typeface="Calibri"/>
              </a:rPr>
              <a:t> Innovation, </a:t>
            </a:r>
            <a:r>
              <a:rPr lang="de-AT" sz="3200" b="0" i="0" u="none" strike="noStrike" cap="none" dirty="0" err="1">
                <a:solidFill>
                  <a:srgbClr val="0070C0"/>
                </a:solidFill>
                <a:latin typeface="Calibri"/>
                <a:ea typeface="Calibri"/>
                <a:cs typeface="Calibri"/>
                <a:sym typeface="Calibri"/>
              </a:rPr>
              <a:t>We</a:t>
            </a:r>
            <a:r>
              <a:rPr lang="de-AT" sz="3200" b="0" i="0" u="none" strike="noStrike" cap="none" dirty="0">
                <a:solidFill>
                  <a:srgbClr val="0070C0"/>
                </a:solidFill>
                <a:latin typeface="Calibri"/>
                <a:ea typeface="Calibri"/>
                <a:cs typeface="Calibri"/>
                <a:sym typeface="Calibri"/>
              </a:rPr>
              <a:t>-Culture </a:t>
            </a:r>
            <a:endParaRPr sz="32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3200"/>
              <a:buFont typeface="Arial"/>
              <a:buChar char="•"/>
            </a:pPr>
            <a:r>
              <a:rPr lang="de-AT" sz="3200" b="0" i="0" u="none" strike="noStrike" cap="none" dirty="0">
                <a:solidFill>
                  <a:srgbClr val="0070C0"/>
                </a:solidFill>
                <a:latin typeface="Calibri"/>
                <a:ea typeface="Calibri"/>
                <a:cs typeface="Calibri"/>
                <a:sym typeface="Calibri"/>
              </a:rPr>
              <a:t>Knowledge </a:t>
            </a:r>
            <a:r>
              <a:rPr lang="de-AT" sz="3200" b="0" i="0" u="none" strike="noStrike" cap="none" dirty="0" err="1">
                <a:solidFill>
                  <a:srgbClr val="0070C0"/>
                </a:solidFill>
                <a:latin typeface="Calibri"/>
                <a:ea typeface="Calibri"/>
                <a:cs typeface="Calibri"/>
                <a:sym typeface="Calibri"/>
              </a:rPr>
              <a:t>for</a:t>
            </a:r>
            <a:r>
              <a:rPr lang="de-AT" sz="3200" b="0" i="0" u="none" strike="noStrike" cap="none" dirty="0">
                <a:solidFill>
                  <a:srgbClr val="0070C0"/>
                </a:solidFill>
                <a:latin typeface="Calibri"/>
                <a:ea typeface="Calibri"/>
                <a:cs typeface="Calibri"/>
                <a:sym typeface="Calibri"/>
              </a:rPr>
              <a:t> Development, Knowledge Society</a:t>
            </a:r>
            <a:br>
              <a:rPr lang="de-AT" sz="3200" b="0" i="0" u="none" strike="noStrike" cap="none" dirty="0">
                <a:solidFill>
                  <a:srgbClr val="0070C0"/>
                </a:solidFill>
                <a:latin typeface="Calibri"/>
                <a:ea typeface="Calibri"/>
                <a:cs typeface="Calibri"/>
                <a:sym typeface="Calibri"/>
              </a:rPr>
            </a:br>
            <a:endParaRPr sz="32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3200"/>
              <a:buFont typeface="Arial"/>
              <a:buChar char="•"/>
            </a:pPr>
            <a:r>
              <a:rPr lang="de-AT" sz="3200" b="0" i="0" u="none" strike="noStrike" cap="none" dirty="0">
                <a:solidFill>
                  <a:srgbClr val="0070C0"/>
                </a:solidFill>
                <a:latin typeface="Calibri"/>
                <a:ea typeface="Calibri"/>
                <a:cs typeface="Calibri"/>
                <a:sym typeface="Calibri"/>
              </a:rPr>
              <a:t>Open Innovation </a:t>
            </a:r>
            <a:r>
              <a:rPr lang="de-AT" sz="3200" b="0" i="0" u="none" strike="noStrike" cap="none" dirty="0" err="1">
                <a:solidFill>
                  <a:srgbClr val="0070C0"/>
                </a:solidFill>
                <a:latin typeface="Calibri"/>
                <a:ea typeface="Calibri"/>
                <a:cs typeface="Calibri"/>
                <a:sym typeface="Calibri"/>
              </a:rPr>
              <a:t>strategy</a:t>
            </a:r>
            <a:r>
              <a:rPr lang="de-AT" sz="3200" b="0" i="0" u="none" strike="noStrike" cap="none" dirty="0">
                <a:solidFill>
                  <a:srgbClr val="0070C0"/>
                </a:solidFill>
                <a:latin typeface="Calibri"/>
                <a:ea typeface="Calibri"/>
                <a:cs typeface="Calibri"/>
                <a:sym typeface="Calibri"/>
              </a:rPr>
              <a:t> </a:t>
            </a:r>
            <a:r>
              <a:rPr lang="de-AT" sz="3200" b="0" i="0" u="none" strike="noStrike" cap="none" dirty="0" err="1">
                <a:solidFill>
                  <a:srgbClr val="0070C0"/>
                </a:solidFill>
                <a:latin typeface="Calibri"/>
                <a:ea typeface="Calibri"/>
                <a:cs typeface="Calibri"/>
                <a:sym typeface="Calibri"/>
              </a:rPr>
              <a:t>of</a:t>
            </a:r>
            <a:r>
              <a:rPr lang="de-AT" sz="3200" b="0" i="0" u="none" strike="noStrike" cap="none" dirty="0">
                <a:solidFill>
                  <a:srgbClr val="0070C0"/>
                </a:solidFill>
                <a:latin typeface="Calibri"/>
                <a:ea typeface="Calibri"/>
                <a:cs typeface="Calibri"/>
                <a:sym typeface="Calibri"/>
              </a:rPr>
              <a:t> Austria &gt; </a:t>
            </a:r>
            <a:br>
              <a:rPr lang="de-AT" sz="3200" b="0" i="0" u="none" strike="noStrike" cap="none" dirty="0">
                <a:solidFill>
                  <a:srgbClr val="0070C0"/>
                </a:solidFill>
                <a:latin typeface="Calibri"/>
                <a:ea typeface="Calibri"/>
                <a:cs typeface="Calibri"/>
                <a:sym typeface="Calibri"/>
              </a:rPr>
            </a:br>
            <a:r>
              <a:rPr lang="de-AT" sz="3200" b="0" i="0" u="none" strike="noStrike" cap="none" dirty="0">
                <a:solidFill>
                  <a:srgbClr val="0070C0"/>
                </a:solidFill>
                <a:latin typeface="Calibri"/>
                <a:ea typeface="Calibri"/>
                <a:cs typeface="Calibri"/>
                <a:sym typeface="Calibri"/>
              </a:rPr>
              <a:t>Open Innovation in Science</a:t>
            </a:r>
            <a:br>
              <a:rPr lang="de-AT" sz="3200" b="0" i="0" u="none" strike="noStrike" cap="none" dirty="0">
                <a:solidFill>
                  <a:srgbClr val="0070C0"/>
                </a:solidFill>
                <a:latin typeface="Calibri"/>
                <a:ea typeface="Calibri"/>
                <a:cs typeface="Calibri"/>
                <a:sym typeface="Calibri"/>
              </a:rPr>
            </a:br>
            <a:r>
              <a:rPr lang="de-AT" sz="3200" b="0" i="0" u="none" strike="noStrike" cap="none" dirty="0">
                <a:solidFill>
                  <a:srgbClr val="0070C0"/>
                </a:solidFill>
                <a:latin typeface="Calibri"/>
                <a:ea typeface="Calibri"/>
                <a:cs typeface="Calibri"/>
                <a:sym typeface="Calibri"/>
              </a:rPr>
              <a:t>Resources, Framework &gt;</a:t>
            </a:r>
            <a:br>
              <a:rPr lang="de-AT" sz="3200" b="0" i="0" u="none" strike="noStrike" cap="none" dirty="0">
                <a:solidFill>
                  <a:srgbClr val="0070C0"/>
                </a:solidFill>
                <a:latin typeface="Calibri"/>
                <a:ea typeface="Calibri"/>
                <a:cs typeface="Calibri"/>
                <a:sym typeface="Calibri"/>
              </a:rPr>
            </a:br>
            <a:r>
              <a:rPr lang="de-AT" sz="3200" b="0" i="0" u="none" strike="noStrike" cap="none" dirty="0">
                <a:solidFill>
                  <a:srgbClr val="0070C0"/>
                </a:solidFill>
                <a:latin typeface="Calibri"/>
                <a:ea typeface="Calibri"/>
                <a:cs typeface="Calibri"/>
                <a:sym typeface="Calibri"/>
              </a:rPr>
              <a:t>Networks, </a:t>
            </a:r>
            <a:r>
              <a:rPr lang="de-AT" sz="3200" b="0" i="0" u="none" strike="noStrike" cap="none" dirty="0" err="1">
                <a:solidFill>
                  <a:srgbClr val="0070C0"/>
                </a:solidFill>
                <a:latin typeface="Calibri"/>
                <a:ea typeface="Calibri"/>
                <a:cs typeface="Calibri"/>
                <a:sym typeface="Calibri"/>
              </a:rPr>
              <a:t>Collaborations</a:t>
            </a:r>
            <a:r>
              <a:rPr lang="de-AT" sz="3200" b="0" i="0" u="none" strike="noStrike" cap="none" dirty="0">
                <a:solidFill>
                  <a:srgbClr val="0070C0"/>
                </a:solidFill>
                <a:latin typeface="Calibri"/>
                <a:ea typeface="Calibri"/>
                <a:cs typeface="Calibri"/>
                <a:sym typeface="Calibri"/>
              </a:rPr>
              <a:t> &gt; Culture, </a:t>
            </a:r>
            <a:r>
              <a:rPr lang="de-AT" sz="3200" b="0" i="0" u="none" strike="noStrike" cap="none" dirty="0" err="1">
                <a:solidFill>
                  <a:srgbClr val="0070C0"/>
                </a:solidFill>
                <a:latin typeface="Calibri"/>
                <a:ea typeface="Calibri"/>
                <a:cs typeface="Calibri"/>
                <a:sym typeface="Calibri"/>
              </a:rPr>
              <a:t>Competences</a:t>
            </a:r>
            <a:endParaRPr sz="3200" b="0" i="0" u="none" strike="noStrike" cap="none" dirty="0">
              <a:solidFill>
                <a:srgbClr val="0070C0"/>
              </a:solidFill>
              <a:latin typeface="Calibri"/>
              <a:ea typeface="Calibri"/>
              <a:cs typeface="Calibri"/>
              <a:sym typeface="Calibri"/>
            </a:endParaRPr>
          </a:p>
          <a:p>
            <a:pPr marL="228600" marR="0" lvl="0" indent="0" algn="l" rtl="0">
              <a:lnSpc>
                <a:spcPct val="90000"/>
              </a:lnSpc>
              <a:spcBef>
                <a:spcPts val="0"/>
              </a:spcBef>
              <a:spcAft>
                <a:spcPts val="0"/>
              </a:spcAft>
              <a:buClr>
                <a:schemeClr val="dk1"/>
              </a:buClr>
              <a:buSzPts val="2800"/>
              <a:buFont typeface="Arial"/>
              <a:buNone/>
            </a:pP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rgbClr val="000000"/>
              </a:solidFill>
              <a:latin typeface="Calibri"/>
              <a:ea typeface="Calibri"/>
              <a:cs typeface="Calibri"/>
              <a:sym typeface="Calibri"/>
            </a:endParaRPr>
          </a:p>
        </p:txBody>
      </p:sp>
      <p:sp>
        <p:nvSpPr>
          <p:cNvPr id="900" name="Google Shape;900;p41"/>
          <p:cNvSpPr txBox="1">
            <a:spLocks noGrp="1"/>
          </p:cNvSpPr>
          <p:nvPr>
            <p:ph type="dt" idx="4294967295"/>
          </p:nvPr>
        </p:nvSpPr>
        <p:spPr>
          <a:xfrm>
            <a:off x="838200" y="6356351"/>
            <a:ext cx="3621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AT" sz="1200" b="0" i="0" u="none" strike="noStrike" cap="none">
                <a:solidFill>
                  <a:srgbClr val="888888"/>
                </a:solidFill>
                <a:latin typeface="Calibri"/>
                <a:ea typeface="Calibri"/>
                <a:cs typeface="Calibri"/>
                <a:sym typeface="Calibri"/>
              </a:rPr>
              <a:t>21.08.2018</a:t>
            </a:r>
            <a:endParaRPr sz="1200" b="0" i="0" u="none" strike="noStrike" cap="none">
              <a:solidFill>
                <a:srgbClr val="888888"/>
              </a:solidFill>
              <a:latin typeface="Calibri"/>
              <a:ea typeface="Calibri"/>
              <a:cs typeface="Calibri"/>
              <a:sym typeface="Calibri"/>
            </a:endParaRPr>
          </a:p>
        </p:txBody>
      </p:sp>
      <p:sp>
        <p:nvSpPr>
          <p:cNvPr id="901" name="Google Shape;901;p4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27</a:t>
            </a:fld>
            <a:endParaRPr sz="1200" b="0" i="0" u="none" strike="noStrike" cap="none">
              <a:solidFill>
                <a:srgbClr val="888888"/>
              </a:solidFill>
              <a:latin typeface="Calibri"/>
              <a:ea typeface="Calibri"/>
              <a:cs typeface="Calibri"/>
              <a:sym typeface="Calibri"/>
            </a:endParaRPr>
          </a:p>
        </p:txBody>
      </p:sp>
      <p:pic>
        <p:nvPicPr>
          <p:cNvPr id="903" name="Google Shape;903;p41"/>
          <p:cNvPicPr preferRelativeResize="0"/>
          <p:nvPr/>
        </p:nvPicPr>
        <p:blipFill rotWithShape="1">
          <a:blip r:embed="rId3">
            <a:alphaModFix/>
          </a:blip>
          <a:srcRect/>
          <a:stretch/>
        </p:blipFill>
        <p:spPr>
          <a:xfrm>
            <a:off x="8690550" y="3735898"/>
            <a:ext cx="1313651" cy="1635876"/>
          </a:xfrm>
          <a:prstGeom prst="rect">
            <a:avLst/>
          </a:prstGeom>
          <a:noFill/>
          <a:ln>
            <a:noFill/>
          </a:ln>
        </p:spPr>
      </p:pic>
      <p:pic>
        <p:nvPicPr>
          <p:cNvPr id="904" name="Google Shape;904;p41"/>
          <p:cNvPicPr preferRelativeResize="0"/>
          <p:nvPr/>
        </p:nvPicPr>
        <p:blipFill rotWithShape="1">
          <a:blip r:embed="rId4">
            <a:alphaModFix/>
          </a:blip>
          <a:srcRect/>
          <a:stretch/>
        </p:blipFill>
        <p:spPr>
          <a:xfrm>
            <a:off x="10063000" y="3735899"/>
            <a:ext cx="1290800" cy="1635876"/>
          </a:xfrm>
          <a:prstGeom prst="rect">
            <a:avLst/>
          </a:prstGeom>
          <a:noFill/>
          <a:ln>
            <a:noFill/>
          </a:ln>
        </p:spPr>
      </p:pic>
      <p:sp>
        <p:nvSpPr>
          <p:cNvPr id="9" name="Google Shape;893;p40"/>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dirty="0">
                <a:solidFill>
                  <a:srgbClr val="3F3F3F"/>
                </a:solidFill>
                <a:latin typeface="Calibri"/>
                <a:ea typeface="Calibri"/>
                <a:cs typeface="Calibri"/>
                <a:sym typeface="Calibri"/>
              </a:rPr>
              <a:t>Report </a:t>
            </a:r>
            <a:r>
              <a:rPr lang="de-AT" sz="1200" b="0" i="0" u="none" strike="noStrike" cap="none" dirty="0" err="1">
                <a:solidFill>
                  <a:srgbClr val="3F3F3F"/>
                </a:solidFill>
                <a:latin typeface="Calibri"/>
                <a:ea typeface="Calibri"/>
                <a:cs typeface="Calibri"/>
                <a:sym typeface="Calibri"/>
              </a:rPr>
              <a:t>from</a:t>
            </a:r>
            <a:r>
              <a:rPr lang="de-AT" sz="1200" b="0" i="0" u="none" strike="noStrike" cap="none" dirty="0">
                <a:solidFill>
                  <a:srgbClr val="3F3F3F"/>
                </a:solidFill>
                <a:latin typeface="Calibri"/>
                <a:ea typeface="Calibri"/>
                <a:cs typeface="Calibri"/>
                <a:sym typeface="Calibri"/>
              </a:rPr>
              <a:t> Austria - Paolo Budroni (University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Vienna) Eveline Wandl-Vogt (Austrian Academy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Science)  LODES18, </a:t>
            </a:r>
            <a:r>
              <a:rPr lang="de-AT" sz="1200" b="0" i="0" u="none" strike="noStrike" cap="none" dirty="0" err="1">
                <a:solidFill>
                  <a:srgbClr val="3F3F3F"/>
                </a:solidFill>
                <a:latin typeface="Calibri"/>
                <a:ea typeface="Calibri"/>
                <a:cs typeface="Calibri"/>
                <a:sym typeface="Calibri"/>
              </a:rPr>
              <a:t>Frascati</a:t>
            </a:r>
            <a:r>
              <a:rPr lang="de-AT" sz="1200" b="0" i="0" u="none" strike="noStrike" cap="none" dirty="0">
                <a:solidFill>
                  <a:srgbClr val="3F3F3F"/>
                </a:solidFill>
                <a:latin typeface="Calibri"/>
                <a:ea typeface="Calibri"/>
                <a:cs typeface="Calibri"/>
                <a:sym typeface="Calibri"/>
              </a:rPr>
              <a:t>, SEP2018</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42"/>
          <p:cNvSpPr txBox="1">
            <a:spLocks noGrp="1"/>
          </p:cNvSpPr>
          <p:nvPr>
            <p:ph type="body" idx="1"/>
          </p:nvPr>
        </p:nvSpPr>
        <p:spPr>
          <a:xfrm>
            <a:off x="838202" y="1825625"/>
            <a:ext cx="10515600" cy="4351200"/>
          </a:xfrm>
          <a:prstGeom prst="rect">
            <a:avLst/>
          </a:prstGeom>
        </p:spPr>
        <p:txBody>
          <a:bodyPr spcFirstLastPara="1" wrap="square" lIns="91425" tIns="45700" rIns="91425" bIns="45700" anchor="t" anchorCtr="0">
            <a:noAutofit/>
          </a:bodyPr>
          <a:lstStyle/>
          <a:p>
            <a:pPr marL="457200" lvl="0" indent="-406400" rtl="0">
              <a:spcBef>
                <a:spcPts val="1000"/>
              </a:spcBef>
              <a:spcAft>
                <a:spcPts val="0"/>
              </a:spcAft>
              <a:buSzPts val="2800"/>
              <a:buChar char="●"/>
            </a:pPr>
            <a:r>
              <a:rPr lang="de-AT" dirty="0">
                <a:solidFill>
                  <a:srgbClr val="0070C0"/>
                </a:solidFill>
              </a:rPr>
              <a:t>human </a:t>
            </a:r>
            <a:r>
              <a:rPr lang="de-AT" dirty="0" err="1">
                <a:solidFill>
                  <a:srgbClr val="0070C0"/>
                </a:solidFill>
              </a:rPr>
              <a:t>centered</a:t>
            </a:r>
            <a:endParaRPr dirty="0">
              <a:solidFill>
                <a:srgbClr val="0070C0"/>
              </a:solidFill>
            </a:endParaRPr>
          </a:p>
          <a:p>
            <a:pPr marL="457200" lvl="0" indent="-406400" rtl="0">
              <a:spcBef>
                <a:spcPts val="0"/>
              </a:spcBef>
              <a:spcAft>
                <a:spcPts val="0"/>
              </a:spcAft>
              <a:buSzPts val="2800"/>
              <a:buChar char="●"/>
            </a:pPr>
            <a:r>
              <a:rPr lang="de-AT" dirty="0">
                <a:solidFill>
                  <a:srgbClr val="0070C0"/>
                </a:solidFill>
              </a:rPr>
              <a:t>liquid</a:t>
            </a:r>
            <a:endParaRPr dirty="0">
              <a:solidFill>
                <a:srgbClr val="0070C0"/>
              </a:solidFill>
            </a:endParaRPr>
          </a:p>
          <a:p>
            <a:pPr marL="457200" lvl="0" indent="-406400" rtl="0">
              <a:spcBef>
                <a:spcPts val="0"/>
              </a:spcBef>
              <a:spcAft>
                <a:spcPts val="0"/>
              </a:spcAft>
              <a:buSzPts val="2800"/>
              <a:buChar char="●"/>
            </a:pPr>
            <a:r>
              <a:rPr lang="de-AT" dirty="0" err="1">
                <a:solidFill>
                  <a:srgbClr val="0070C0"/>
                </a:solidFill>
              </a:rPr>
              <a:t>curiosity</a:t>
            </a:r>
            <a:r>
              <a:rPr lang="de-AT" dirty="0">
                <a:solidFill>
                  <a:srgbClr val="0070C0"/>
                </a:solidFill>
              </a:rPr>
              <a:t> </a:t>
            </a:r>
            <a:r>
              <a:rPr lang="de-AT" dirty="0" err="1">
                <a:solidFill>
                  <a:srgbClr val="0070C0"/>
                </a:solidFill>
              </a:rPr>
              <a:t>driven</a:t>
            </a:r>
            <a:r>
              <a:rPr lang="de-AT" dirty="0">
                <a:solidFill>
                  <a:srgbClr val="0070C0"/>
                </a:solidFill>
              </a:rPr>
              <a:t> &amp; </a:t>
            </a:r>
            <a:br>
              <a:rPr lang="de-AT" dirty="0">
                <a:solidFill>
                  <a:srgbClr val="0070C0"/>
                </a:solidFill>
              </a:rPr>
            </a:br>
            <a:r>
              <a:rPr lang="de-AT" dirty="0">
                <a:solidFill>
                  <a:srgbClr val="0070C0"/>
                </a:solidFill>
              </a:rPr>
              <a:t>(</a:t>
            </a:r>
            <a:r>
              <a:rPr lang="de-AT" dirty="0" err="1">
                <a:solidFill>
                  <a:srgbClr val="0070C0"/>
                </a:solidFill>
              </a:rPr>
              <a:t>societal</a:t>
            </a:r>
            <a:r>
              <a:rPr lang="de-AT" dirty="0">
                <a:solidFill>
                  <a:srgbClr val="0070C0"/>
                </a:solidFill>
              </a:rPr>
              <a:t>)</a:t>
            </a:r>
            <a:br>
              <a:rPr lang="de-AT" dirty="0">
                <a:solidFill>
                  <a:srgbClr val="0070C0"/>
                </a:solidFill>
              </a:rPr>
            </a:br>
            <a:r>
              <a:rPr lang="de-AT" dirty="0" err="1">
                <a:solidFill>
                  <a:srgbClr val="0070C0"/>
                </a:solidFill>
              </a:rPr>
              <a:t>challenge</a:t>
            </a:r>
            <a:r>
              <a:rPr lang="de-AT" dirty="0">
                <a:solidFill>
                  <a:srgbClr val="0070C0"/>
                </a:solidFill>
              </a:rPr>
              <a:t> </a:t>
            </a:r>
            <a:r>
              <a:rPr lang="de-AT" dirty="0" err="1">
                <a:solidFill>
                  <a:srgbClr val="0070C0"/>
                </a:solidFill>
              </a:rPr>
              <a:t>driven</a:t>
            </a:r>
            <a:endParaRPr dirty="0">
              <a:solidFill>
                <a:srgbClr val="0070C0"/>
              </a:solidFill>
            </a:endParaRPr>
          </a:p>
          <a:p>
            <a:pPr marL="457200" lvl="0" indent="-406400" rtl="0">
              <a:spcBef>
                <a:spcPts val="0"/>
              </a:spcBef>
              <a:spcAft>
                <a:spcPts val="0"/>
              </a:spcAft>
              <a:buSzPts val="2800"/>
              <a:buChar char="●"/>
            </a:pPr>
            <a:r>
              <a:rPr lang="de-AT" dirty="0" err="1">
                <a:solidFill>
                  <a:srgbClr val="0070C0"/>
                </a:solidFill>
              </a:rPr>
              <a:t>participatory</a:t>
            </a:r>
            <a:endParaRPr dirty="0">
              <a:solidFill>
                <a:srgbClr val="0070C0"/>
              </a:solidFill>
            </a:endParaRPr>
          </a:p>
          <a:p>
            <a:pPr marL="457200" lvl="0" indent="-406400" rtl="0">
              <a:spcBef>
                <a:spcPts val="0"/>
              </a:spcBef>
              <a:spcAft>
                <a:spcPts val="0"/>
              </a:spcAft>
              <a:buSzPts val="2800"/>
              <a:buChar char="●"/>
            </a:pPr>
            <a:r>
              <a:rPr lang="de-AT" dirty="0">
                <a:solidFill>
                  <a:srgbClr val="0070C0"/>
                </a:solidFill>
              </a:rPr>
              <a:t>open </a:t>
            </a:r>
            <a:r>
              <a:rPr lang="de-AT" dirty="0" err="1">
                <a:solidFill>
                  <a:srgbClr val="0070C0"/>
                </a:solidFill>
              </a:rPr>
              <a:t>innovation</a:t>
            </a:r>
            <a:r>
              <a:rPr lang="de-AT" dirty="0">
                <a:solidFill>
                  <a:srgbClr val="0070C0"/>
                </a:solidFill>
              </a:rPr>
              <a:t> </a:t>
            </a:r>
            <a:br>
              <a:rPr lang="de-AT" dirty="0">
                <a:solidFill>
                  <a:srgbClr val="0070C0"/>
                </a:solidFill>
              </a:rPr>
            </a:br>
            <a:r>
              <a:rPr lang="de-AT" dirty="0" err="1">
                <a:solidFill>
                  <a:srgbClr val="0070C0"/>
                </a:solidFill>
              </a:rPr>
              <a:t>methods</a:t>
            </a:r>
            <a:r>
              <a:rPr lang="de-AT" dirty="0">
                <a:solidFill>
                  <a:srgbClr val="0070C0"/>
                </a:solidFill>
              </a:rPr>
              <a:t> &amp; </a:t>
            </a:r>
            <a:r>
              <a:rPr lang="de-AT" dirty="0" err="1">
                <a:solidFill>
                  <a:srgbClr val="0070C0"/>
                </a:solidFill>
              </a:rPr>
              <a:t>practices</a:t>
            </a:r>
            <a:r>
              <a:rPr lang="de-AT" dirty="0">
                <a:solidFill>
                  <a:srgbClr val="0070C0"/>
                </a:solidFill>
              </a:rPr>
              <a:t/>
            </a:r>
            <a:br>
              <a:rPr lang="de-AT" dirty="0">
                <a:solidFill>
                  <a:srgbClr val="0070C0"/>
                </a:solidFill>
              </a:rPr>
            </a:br>
            <a:r>
              <a:rPr lang="de-AT" dirty="0">
                <a:solidFill>
                  <a:srgbClr val="0070C0"/>
                </a:solidFill>
              </a:rPr>
              <a:t>in </a:t>
            </a:r>
            <a:r>
              <a:rPr lang="de-AT" dirty="0" err="1">
                <a:solidFill>
                  <a:srgbClr val="0070C0"/>
                </a:solidFill>
              </a:rPr>
              <a:t>science</a:t>
            </a:r>
            <a:endParaRPr dirty="0">
              <a:solidFill>
                <a:srgbClr val="0070C0"/>
              </a:solidFill>
            </a:endParaRPr>
          </a:p>
        </p:txBody>
      </p:sp>
      <p:sp>
        <p:nvSpPr>
          <p:cNvPr id="911" name="Google Shape;911;p42"/>
          <p:cNvSpPr txBox="1">
            <a:spLocks noGrp="1"/>
          </p:cNvSpPr>
          <p:nvPr>
            <p:ph type="sldNum" idx="12"/>
          </p:nvPr>
        </p:nvSpPr>
        <p:spPr>
          <a:xfrm>
            <a:off x="8610601" y="6356351"/>
            <a:ext cx="27432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1200"/>
              <a:buFont typeface="Arial"/>
              <a:buNone/>
            </a:pPr>
            <a:fld id="{00000000-1234-1234-1234-123412341234}" type="slidenum">
              <a:rPr lang="de-AT"/>
              <a:t>28</a:t>
            </a:fld>
            <a:endParaRPr/>
          </a:p>
        </p:txBody>
      </p:sp>
      <p:pic>
        <p:nvPicPr>
          <p:cNvPr id="912" name="Google Shape;912;p42"/>
          <p:cNvPicPr preferRelativeResize="0"/>
          <p:nvPr/>
        </p:nvPicPr>
        <p:blipFill>
          <a:blip r:embed="rId3">
            <a:alphaModFix/>
          </a:blip>
          <a:stretch>
            <a:fillRect/>
          </a:stretch>
        </p:blipFill>
        <p:spPr>
          <a:xfrm>
            <a:off x="4451175" y="1825620"/>
            <a:ext cx="6902626" cy="3886976"/>
          </a:xfrm>
          <a:prstGeom prst="rect">
            <a:avLst/>
          </a:prstGeom>
          <a:noFill/>
          <a:ln>
            <a:noFill/>
          </a:ln>
        </p:spPr>
      </p:pic>
      <p:sp>
        <p:nvSpPr>
          <p:cNvPr id="913" name="Google Shape;913;p42"/>
          <p:cNvSpPr txBox="1">
            <a:spLocks noGrp="1"/>
          </p:cNvSpPr>
          <p:nvPr>
            <p:ph type="title"/>
          </p:nvPr>
        </p:nvSpPr>
        <p:spPr>
          <a:xfrm>
            <a:off x="990602" y="5175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Forecast of activities: </a:t>
            </a:r>
            <a:r>
              <a:rPr lang="de-AT" sz="4400" b="0" i="0" u="none" strike="noStrike" cap="none">
                <a:solidFill>
                  <a:srgbClr val="980000"/>
                </a:solidFill>
                <a:latin typeface="Calibri"/>
                <a:ea typeface="Calibri"/>
                <a:cs typeface="Calibri"/>
                <a:sym typeface="Calibri"/>
              </a:rPr>
              <a:t>OI-RI</a:t>
            </a:r>
            <a:endParaRPr sz="4400" b="0" i="0" u="none" strike="noStrike" cap="none">
              <a:solidFill>
                <a:srgbClr val="980000"/>
              </a:solidFill>
              <a:latin typeface="Calibri"/>
              <a:ea typeface="Calibri"/>
              <a:cs typeface="Calibri"/>
              <a:sym typeface="Calibri"/>
            </a:endParaRPr>
          </a:p>
        </p:txBody>
      </p:sp>
      <p:sp>
        <p:nvSpPr>
          <p:cNvPr id="914" name="Google Shape;914;p42"/>
          <p:cNvSpPr txBox="1"/>
          <p:nvPr/>
        </p:nvSpPr>
        <p:spPr>
          <a:xfrm>
            <a:off x="8287075" y="5347500"/>
            <a:ext cx="2743200" cy="36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de-AT" sz="1200"/>
              <a:t>CC-BY 4.0 Eveline Wandl-Vogt</a:t>
            </a:r>
            <a:endParaRPr sz="1200"/>
          </a:p>
        </p:txBody>
      </p:sp>
      <p:sp>
        <p:nvSpPr>
          <p:cNvPr id="7" name="Google Shape;893;p40"/>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dirty="0">
                <a:solidFill>
                  <a:srgbClr val="3F3F3F"/>
                </a:solidFill>
                <a:latin typeface="Calibri"/>
                <a:ea typeface="Calibri"/>
                <a:cs typeface="Calibri"/>
                <a:sym typeface="Calibri"/>
              </a:rPr>
              <a:t>Report </a:t>
            </a:r>
            <a:r>
              <a:rPr lang="de-AT" sz="1200" b="0" i="0" u="none" strike="noStrike" cap="none" dirty="0" err="1">
                <a:solidFill>
                  <a:srgbClr val="3F3F3F"/>
                </a:solidFill>
                <a:latin typeface="Calibri"/>
                <a:ea typeface="Calibri"/>
                <a:cs typeface="Calibri"/>
                <a:sym typeface="Calibri"/>
              </a:rPr>
              <a:t>from</a:t>
            </a:r>
            <a:r>
              <a:rPr lang="de-AT" sz="1200" b="0" i="0" u="none" strike="noStrike" cap="none" dirty="0">
                <a:solidFill>
                  <a:srgbClr val="3F3F3F"/>
                </a:solidFill>
                <a:latin typeface="Calibri"/>
                <a:ea typeface="Calibri"/>
                <a:cs typeface="Calibri"/>
                <a:sym typeface="Calibri"/>
              </a:rPr>
              <a:t> Austria - Paolo Budroni (University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Vienna) Eveline Wandl-Vogt (Austrian Academy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Science)  LODES18, </a:t>
            </a:r>
            <a:r>
              <a:rPr lang="de-AT" sz="1200" b="0" i="0" u="none" strike="noStrike" cap="none" dirty="0" err="1">
                <a:solidFill>
                  <a:srgbClr val="3F3F3F"/>
                </a:solidFill>
                <a:latin typeface="Calibri"/>
                <a:ea typeface="Calibri"/>
                <a:cs typeface="Calibri"/>
                <a:sym typeface="Calibri"/>
              </a:rPr>
              <a:t>Frascati</a:t>
            </a:r>
            <a:r>
              <a:rPr lang="de-AT" sz="1200" b="0" i="0" u="none" strike="noStrike" cap="none" dirty="0">
                <a:solidFill>
                  <a:srgbClr val="3F3F3F"/>
                </a:solidFill>
                <a:latin typeface="Calibri"/>
                <a:ea typeface="Calibri"/>
                <a:cs typeface="Calibri"/>
                <a:sym typeface="Calibri"/>
              </a:rPr>
              <a:t>, SEP2018</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8"/>
        <p:cNvGrpSpPr/>
        <p:nvPr/>
      </p:nvGrpSpPr>
      <p:grpSpPr>
        <a:xfrm>
          <a:off x="0" y="0"/>
          <a:ext cx="0" cy="0"/>
          <a:chOff x="0" y="0"/>
          <a:chExt cx="0" cy="0"/>
        </a:xfrm>
      </p:grpSpPr>
      <p:sp>
        <p:nvSpPr>
          <p:cNvPr id="919" name="Google Shape;919;p43"/>
          <p:cNvSpPr txBox="1">
            <a:spLocks noGrp="1"/>
          </p:cNvSpPr>
          <p:nvPr>
            <p:ph type="title"/>
          </p:nvPr>
        </p:nvSpPr>
        <p:spPr>
          <a:xfrm>
            <a:off x="898162" y="3193894"/>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5400"/>
              <a:buFont typeface="Calibri"/>
              <a:buNone/>
            </a:pPr>
            <a:r>
              <a:rPr lang="de-AT" sz="5400" b="1" i="0" u="none" strike="noStrike" cap="none">
                <a:solidFill>
                  <a:schemeClr val="lt1"/>
                </a:solidFill>
                <a:latin typeface="Calibri"/>
                <a:ea typeface="Calibri"/>
                <a:cs typeface="Calibri"/>
                <a:sym typeface="Calibri"/>
              </a:rPr>
              <a:t>Thank you!</a:t>
            </a:r>
            <a:br>
              <a:rPr lang="de-AT" sz="5400" b="1" i="0" u="none" strike="noStrike" cap="none">
                <a:solidFill>
                  <a:schemeClr val="lt1"/>
                </a:solidFill>
                <a:latin typeface="Calibri"/>
                <a:ea typeface="Calibri"/>
                <a:cs typeface="Calibri"/>
                <a:sym typeface="Calibri"/>
              </a:rPr>
            </a:br>
            <a:r>
              <a:rPr lang="de-AT" sz="5400" b="1" i="0" u="none" strike="noStrike" cap="none">
                <a:solidFill>
                  <a:schemeClr val="lt1"/>
                </a:solidFill>
                <a:latin typeface="Calibri"/>
                <a:ea typeface="Calibri"/>
                <a:cs typeface="Calibri"/>
                <a:sym typeface="Calibri"/>
              </a:rPr>
              <a:t/>
            </a:r>
            <a:br>
              <a:rPr lang="de-AT" sz="5400" b="1" i="0" u="none" strike="noStrike" cap="none">
                <a:solidFill>
                  <a:schemeClr val="lt1"/>
                </a:solidFill>
                <a:latin typeface="Calibri"/>
                <a:ea typeface="Calibri"/>
                <a:cs typeface="Calibri"/>
                <a:sym typeface="Calibri"/>
              </a:rPr>
            </a:br>
            <a:r>
              <a:rPr lang="de-AT" sz="5400" b="1" i="0" u="none" strike="noStrike" cap="none">
                <a:solidFill>
                  <a:schemeClr val="lt1"/>
                </a:solidFill>
                <a:latin typeface="Calibri"/>
                <a:ea typeface="Calibri"/>
                <a:cs typeface="Calibri"/>
                <a:sym typeface="Calibri"/>
              </a:rPr>
              <a:t>paolo.budroni@univie.ac.at</a:t>
            </a:r>
            <a:br>
              <a:rPr lang="de-AT" sz="5400" b="1" i="0" u="none" strike="noStrike" cap="none">
                <a:solidFill>
                  <a:schemeClr val="lt1"/>
                </a:solidFill>
                <a:latin typeface="Calibri"/>
                <a:ea typeface="Calibri"/>
                <a:cs typeface="Calibri"/>
                <a:sym typeface="Calibri"/>
              </a:rPr>
            </a:br>
            <a:r>
              <a:rPr lang="de-AT" sz="5400" b="1" i="0" u="none" strike="noStrike" cap="none">
                <a:solidFill>
                  <a:schemeClr val="lt1"/>
                </a:solidFill>
                <a:latin typeface="Calibri"/>
                <a:ea typeface="Calibri"/>
                <a:cs typeface="Calibri"/>
                <a:sym typeface="Calibri"/>
              </a:rPr>
              <a:t>eveline.wandl-vogt@oeaw.ac.at</a:t>
            </a:r>
            <a:endParaRPr sz="5400" b="1" i="0" u="none" strike="noStrike" cap="none">
              <a:solidFill>
                <a:schemeClr val="lt1"/>
              </a:solidFill>
              <a:latin typeface="Calibri"/>
              <a:ea typeface="Calibri"/>
              <a:cs typeface="Calibri"/>
              <a:sym typeface="Calibri"/>
            </a:endParaRPr>
          </a:p>
        </p:txBody>
      </p:sp>
      <p:sp>
        <p:nvSpPr>
          <p:cNvPr id="920" name="Google Shape;920;p4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83552" y="656577"/>
            <a:ext cx="11568608"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3959"/>
              <a:buFont typeface="Calibri"/>
              <a:buNone/>
            </a:pPr>
            <a:r>
              <a:rPr lang="de-AT" sz="3959" b="0" i="0" u="none" strike="noStrike" cap="none">
                <a:solidFill>
                  <a:srgbClr val="3F3F3F"/>
                </a:solidFill>
                <a:latin typeface="Calibri"/>
                <a:ea typeface="Calibri"/>
                <a:cs typeface="Calibri"/>
                <a:sym typeface="Calibri"/>
              </a:rPr>
              <a:t>Enabling Open Science – What is really needed</a:t>
            </a:r>
            <a:r>
              <a:rPr lang="de-AT" sz="3959" b="0" i="0" u="none" strike="noStrike" cap="none">
                <a:solidFill>
                  <a:srgbClr val="0070C0"/>
                </a:solidFill>
                <a:latin typeface="Trebuchet MS"/>
                <a:ea typeface="Trebuchet MS"/>
                <a:cs typeface="Trebuchet MS"/>
                <a:sym typeface="Trebuchet MS"/>
              </a:rPr>
              <a:t/>
            </a:r>
            <a:br>
              <a:rPr lang="de-AT" sz="3959" b="0" i="0" u="none" strike="noStrike" cap="none">
                <a:solidFill>
                  <a:srgbClr val="0070C0"/>
                </a:solidFill>
                <a:latin typeface="Trebuchet MS"/>
                <a:ea typeface="Trebuchet MS"/>
                <a:cs typeface="Trebuchet MS"/>
                <a:sym typeface="Trebuchet MS"/>
              </a:rPr>
            </a:br>
            <a:r>
              <a:rPr lang="de-AT" sz="3959" b="1" i="0" u="none" strike="noStrike" cap="none">
                <a:solidFill>
                  <a:srgbClr val="009FDF"/>
                </a:solidFill>
                <a:latin typeface="Trebuchet MS"/>
                <a:ea typeface="Trebuchet MS"/>
                <a:cs typeface="Trebuchet MS"/>
                <a:sym typeface="Trebuchet MS"/>
              </a:rPr>
              <a:t/>
            </a:r>
            <a:br>
              <a:rPr lang="de-AT" sz="3959" b="1" i="0" u="none" strike="noStrike" cap="none">
                <a:solidFill>
                  <a:srgbClr val="009FDF"/>
                </a:solidFill>
                <a:latin typeface="Trebuchet MS"/>
                <a:ea typeface="Trebuchet MS"/>
                <a:cs typeface="Trebuchet MS"/>
                <a:sym typeface="Trebuchet MS"/>
              </a:rPr>
            </a:br>
            <a:endParaRPr sz="3959" b="0" i="0" u="none" strike="noStrike" cap="none">
              <a:solidFill>
                <a:schemeClr val="dk1"/>
              </a:solidFill>
              <a:latin typeface="Calibri"/>
              <a:ea typeface="Calibri"/>
              <a:cs typeface="Calibri"/>
              <a:sym typeface="Calibri"/>
            </a:endParaRPr>
          </a:p>
        </p:txBody>
      </p:sp>
      <p:sp>
        <p:nvSpPr>
          <p:cNvPr id="103" name="Google Shape;103;p17"/>
          <p:cNvSpPr txBox="1">
            <a:spLocks noGrp="1"/>
          </p:cNvSpPr>
          <p:nvPr>
            <p:ph type="sldNum" idx="12"/>
          </p:nvPr>
        </p:nvSpPr>
        <p:spPr>
          <a:xfrm>
            <a:off x="0" y="11663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104" name="Google Shape;104;p17"/>
          <p:cNvSpPr txBox="1"/>
          <p:nvPr/>
        </p:nvSpPr>
        <p:spPr>
          <a:xfrm>
            <a:off x="467544" y="1101062"/>
            <a:ext cx="5294064" cy="19658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de-AT" sz="1600" b="0" i="0" u="none" strike="noStrike" cap="none">
                <a:solidFill>
                  <a:schemeClr val="dk1"/>
                </a:solidFill>
                <a:latin typeface="Calibri"/>
                <a:ea typeface="Calibri"/>
                <a:cs typeface="Calibri"/>
                <a:sym typeface="Calibri"/>
              </a:rPr>
              <a:t>Download full report:</a:t>
            </a:r>
            <a:endParaRPr sz="1400" b="0" i="0" u="none" strike="noStrike" cap="none">
              <a:solidFill>
                <a:srgbClr val="000000"/>
              </a:solidFill>
              <a:latin typeface="Arial"/>
              <a:ea typeface="Arial"/>
              <a:cs typeface="Arial"/>
              <a:sym typeface="Arial"/>
            </a:endParaRPr>
          </a:p>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1600"/>
              <a:buFont typeface="Arial"/>
              <a:buChar char="•"/>
            </a:pPr>
            <a:r>
              <a:rPr lang="de-AT" sz="1600" b="0" i="0" u="none" strike="noStrike" cap="none">
                <a:solidFill>
                  <a:schemeClr val="dk1"/>
                </a:solidFill>
                <a:latin typeface="Calibri"/>
                <a:ea typeface="Calibri"/>
                <a:cs typeface="Calibri"/>
                <a:sym typeface="Calibri"/>
              </a:rPr>
              <a:t>Zenodo: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1600"/>
              <a:buFont typeface="Arial"/>
              <a:buChar char="•"/>
            </a:pPr>
            <a:r>
              <a:rPr lang="de-AT" sz="1600" b="0" i="0" u="sng" strike="noStrike" cap="none">
                <a:solidFill>
                  <a:schemeClr val="hlink"/>
                </a:solidFill>
                <a:latin typeface="Calibri"/>
                <a:ea typeface="Calibri"/>
                <a:cs typeface="Calibri"/>
                <a:sym typeface="Calibri"/>
                <a:hlinkClick r:id="rId3"/>
              </a:rPr>
              <a:t>DOI 10.5281/zenodo.34005</a:t>
            </a:r>
            <a:endParaRPr sz="1600" b="0" i="0" u="none" strike="noStrike" cap="none">
              <a:solidFill>
                <a:schemeClr val="dk1"/>
              </a:solidFill>
              <a:latin typeface="Calibri"/>
              <a:ea typeface="Calibri"/>
              <a:cs typeface="Calibri"/>
              <a:sym typeface="Calibri"/>
            </a:endParaRPr>
          </a:p>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1600"/>
              <a:buFont typeface="Arial"/>
              <a:buChar char="•"/>
            </a:pPr>
            <a:r>
              <a:rPr lang="de-AT" sz="1600" b="0" i="0" u="none" strike="noStrike" cap="none">
                <a:solidFill>
                  <a:schemeClr val="dk1"/>
                </a:solidFill>
                <a:latin typeface="Calibri"/>
                <a:ea typeface="Calibri"/>
                <a:cs typeface="Calibri"/>
                <a:sym typeface="Calibri"/>
              </a:rPr>
              <a:t>Phaidra (e-book format):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1600"/>
              <a:buFont typeface="Arial"/>
              <a:buChar char="•"/>
            </a:pPr>
            <a:r>
              <a:rPr lang="de-AT" sz="1600" b="0" i="0" u="sng" strike="noStrike" cap="none">
                <a:solidFill>
                  <a:schemeClr val="hlink"/>
                </a:solidFill>
                <a:latin typeface="Calibri"/>
                <a:ea typeface="Calibri"/>
                <a:cs typeface="Calibri"/>
                <a:sym typeface="Calibri"/>
                <a:hlinkClick r:id="rId4"/>
              </a:rPr>
              <a:t>https://phaidra.univie.ac.at/detail_object/o:409473</a:t>
            </a:r>
            <a:endParaRPr sz="1600" b="0" i="0" u="none" strike="noStrike" cap="none">
              <a:solidFill>
                <a:schemeClr val="dk1"/>
              </a:solidFill>
              <a:latin typeface="Calibri"/>
              <a:ea typeface="Calibri"/>
              <a:cs typeface="Calibri"/>
              <a:sym typeface="Calibri"/>
            </a:endParaRPr>
          </a:p>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05" name="Google Shape;105;p17" descr="phaidra_o_409474_content.jpg"/>
          <p:cNvPicPr preferRelativeResize="0"/>
          <p:nvPr/>
        </p:nvPicPr>
        <p:blipFill rotWithShape="1">
          <a:blip r:embed="rId5">
            <a:alphaModFix/>
          </a:blip>
          <a:srcRect/>
          <a:stretch/>
        </p:blipFill>
        <p:spPr>
          <a:xfrm>
            <a:off x="605276" y="2985300"/>
            <a:ext cx="2239526" cy="3167025"/>
          </a:xfrm>
          <a:prstGeom prst="rect">
            <a:avLst/>
          </a:prstGeom>
          <a:noFill/>
          <a:ln>
            <a:noFill/>
          </a:ln>
        </p:spPr>
      </p:pic>
      <p:pic>
        <p:nvPicPr>
          <p:cNvPr id="106" name="Google Shape;106;p17"/>
          <p:cNvPicPr preferRelativeResize="0"/>
          <p:nvPr/>
        </p:nvPicPr>
        <p:blipFill rotWithShape="1">
          <a:blip r:embed="rId6">
            <a:alphaModFix/>
          </a:blip>
          <a:srcRect/>
          <a:stretch/>
        </p:blipFill>
        <p:spPr>
          <a:xfrm>
            <a:off x="5235851" y="1467401"/>
            <a:ext cx="6186650" cy="4201775"/>
          </a:xfrm>
          <a:prstGeom prst="rect">
            <a:avLst/>
          </a:prstGeom>
          <a:noFill/>
          <a:ln>
            <a:noFill/>
          </a:ln>
        </p:spPr>
      </p:pic>
      <p:pic>
        <p:nvPicPr>
          <p:cNvPr id="107" name="Google Shape;107;p17"/>
          <p:cNvPicPr preferRelativeResize="0"/>
          <p:nvPr/>
        </p:nvPicPr>
        <p:blipFill rotWithShape="1">
          <a:blip r:embed="rId7">
            <a:alphaModFix/>
          </a:blip>
          <a:srcRect/>
          <a:stretch/>
        </p:blipFill>
        <p:spPr>
          <a:xfrm>
            <a:off x="8641479" y="5737889"/>
            <a:ext cx="2585066" cy="53216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4"/>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Credits</a:t>
            </a:r>
            <a:endParaRPr sz="4400" b="0" i="0" u="none" strike="noStrike" cap="none">
              <a:solidFill>
                <a:schemeClr val="dk1"/>
              </a:solidFill>
              <a:latin typeface="Calibri"/>
              <a:ea typeface="Calibri"/>
              <a:cs typeface="Calibri"/>
              <a:sym typeface="Calibri"/>
            </a:endParaRPr>
          </a:p>
        </p:txBody>
      </p:sp>
      <p:sp>
        <p:nvSpPr>
          <p:cNvPr id="926" name="Google Shape;926;p44"/>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de-AT" sz="2800" b="0" i="0" u="none" strike="noStrike" cap="none">
                <a:solidFill>
                  <a:schemeClr val="dk1"/>
                </a:solidFill>
                <a:latin typeface="Calibri"/>
                <a:ea typeface="Calibri"/>
                <a:cs typeface="Calibri"/>
                <a:sym typeface="Calibri"/>
              </a:rPr>
              <a:t>This work is licenced under a </a:t>
            </a:r>
            <a:r>
              <a:rPr lang="de-AT" sz="2800" b="0" i="0" u="sng" strike="noStrike" cap="none">
                <a:solidFill>
                  <a:schemeClr val="hlink"/>
                </a:solidFill>
                <a:latin typeface="Calibri"/>
                <a:ea typeface="Calibri"/>
                <a:cs typeface="Calibri"/>
                <a:sym typeface="Calibri"/>
                <a:hlinkClick r:id="rId3"/>
              </a:rPr>
              <a:t>Creative Commons Attribution 4.0 International License</a:t>
            </a:r>
            <a:r>
              <a:rPr lang="de-AT" sz="2800" b="0" i="0" u="none" strike="noStrike" cap="none">
                <a:solidFill>
                  <a:schemeClr val="dk1"/>
                </a:solidFill>
                <a:latin typeface="Calibri"/>
                <a:ea typeface="Calibri"/>
                <a:cs typeface="Calibri"/>
                <a:sym typeface="Calibri"/>
              </a:rPr>
              <a:t> (CC BY 4.0). It is attributed to Paolo Budroni, Eveline Wandl-Vogt</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927" name="Google Shape;927;p4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pic>
        <p:nvPicPr>
          <p:cNvPr id="928" name="Google Shape;928;p44"/>
          <p:cNvPicPr preferRelativeResize="0"/>
          <p:nvPr/>
        </p:nvPicPr>
        <p:blipFill rotWithShape="1">
          <a:blip r:embed="rId4">
            <a:alphaModFix/>
          </a:blip>
          <a:srcRect/>
          <a:stretch/>
        </p:blipFill>
        <p:spPr>
          <a:xfrm>
            <a:off x="933449" y="2247265"/>
            <a:ext cx="1238251" cy="457835"/>
          </a:xfrm>
          <a:prstGeom prst="rect">
            <a:avLst/>
          </a:prstGeom>
          <a:noFill/>
          <a:ln>
            <a:noFill/>
          </a:ln>
        </p:spPr>
      </p:pic>
      <p:sp>
        <p:nvSpPr>
          <p:cNvPr id="6" name="Google Shape;893;p40"/>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dirty="0">
                <a:solidFill>
                  <a:srgbClr val="3F3F3F"/>
                </a:solidFill>
                <a:latin typeface="Calibri"/>
                <a:ea typeface="Calibri"/>
                <a:cs typeface="Calibri"/>
                <a:sym typeface="Calibri"/>
              </a:rPr>
              <a:t>Report </a:t>
            </a:r>
            <a:r>
              <a:rPr lang="de-AT" sz="1200" b="0" i="0" u="none" strike="noStrike" cap="none" dirty="0" err="1">
                <a:solidFill>
                  <a:srgbClr val="3F3F3F"/>
                </a:solidFill>
                <a:latin typeface="Calibri"/>
                <a:ea typeface="Calibri"/>
                <a:cs typeface="Calibri"/>
                <a:sym typeface="Calibri"/>
              </a:rPr>
              <a:t>from</a:t>
            </a:r>
            <a:r>
              <a:rPr lang="de-AT" sz="1200" b="0" i="0" u="none" strike="noStrike" cap="none" dirty="0">
                <a:solidFill>
                  <a:srgbClr val="3F3F3F"/>
                </a:solidFill>
                <a:latin typeface="Calibri"/>
                <a:ea typeface="Calibri"/>
                <a:cs typeface="Calibri"/>
                <a:sym typeface="Calibri"/>
              </a:rPr>
              <a:t> Austria - Paolo Budroni (University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Vienna) Eveline Wandl-Vogt (Austrian Academy </a:t>
            </a:r>
            <a:r>
              <a:rPr lang="de-AT" sz="1200" b="0" i="0" u="none" strike="noStrike" cap="none" dirty="0" err="1">
                <a:solidFill>
                  <a:srgbClr val="3F3F3F"/>
                </a:solidFill>
                <a:latin typeface="Calibri"/>
                <a:ea typeface="Calibri"/>
                <a:cs typeface="Calibri"/>
                <a:sym typeface="Calibri"/>
              </a:rPr>
              <a:t>of</a:t>
            </a:r>
            <a:r>
              <a:rPr lang="de-AT" sz="1200" b="0" i="0" u="none" strike="noStrike" cap="none" dirty="0">
                <a:solidFill>
                  <a:srgbClr val="3F3F3F"/>
                </a:solidFill>
                <a:latin typeface="Calibri"/>
                <a:ea typeface="Calibri"/>
                <a:cs typeface="Calibri"/>
                <a:sym typeface="Calibri"/>
              </a:rPr>
              <a:t> Science)  LODES18, </a:t>
            </a:r>
            <a:r>
              <a:rPr lang="de-AT" sz="1200" b="0" i="0" u="none" strike="noStrike" cap="none" dirty="0" err="1">
                <a:solidFill>
                  <a:srgbClr val="3F3F3F"/>
                </a:solidFill>
                <a:latin typeface="Calibri"/>
                <a:ea typeface="Calibri"/>
                <a:cs typeface="Calibri"/>
                <a:sym typeface="Calibri"/>
              </a:rPr>
              <a:t>Frascati</a:t>
            </a:r>
            <a:r>
              <a:rPr lang="de-AT" sz="1200" b="0" i="0" u="none" strike="noStrike" cap="none" dirty="0">
                <a:solidFill>
                  <a:srgbClr val="3F3F3F"/>
                </a:solidFill>
                <a:latin typeface="Calibri"/>
                <a:ea typeface="Calibri"/>
                <a:cs typeface="Calibri"/>
                <a:sym typeface="Calibri"/>
              </a:rPr>
              <a:t>, SEP2018</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5"/>
          <p:cNvSpPr txBox="1"/>
          <p:nvPr/>
        </p:nvSpPr>
        <p:spPr>
          <a:xfrm>
            <a:off x="1524000" y="2069976"/>
            <a:ext cx="9122229" cy="19305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9"/>
              <a:buFont typeface="Arial"/>
              <a:buNone/>
            </a:pPr>
            <a:r>
              <a:rPr lang="de-AT" sz="3509" b="1" i="0" u="none" strike="noStrike" cap="none">
                <a:solidFill>
                  <a:srgbClr val="C00000"/>
                </a:solidFill>
                <a:latin typeface="Calibri"/>
                <a:ea typeface="Calibri"/>
                <a:cs typeface="Calibri"/>
                <a:sym typeface="Calibri"/>
              </a:rPr>
              <a:t>The Project LEARN WP3 – „Policy development“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9"/>
              <a:buFont typeface="Arial"/>
              <a:buNone/>
            </a:pPr>
            <a:r>
              <a:rPr lang="de-AT" sz="3509" b="1" i="0" u="none" strike="noStrike" cap="none">
                <a:solidFill>
                  <a:srgbClr val="C00000"/>
                </a:solidFill>
                <a:latin typeface="Calibri"/>
                <a:ea typeface="Calibri"/>
                <a:cs typeface="Calibri"/>
                <a:sym typeface="Calibri"/>
              </a:rPr>
              <a:t>in a nutshell: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9"/>
              <a:buFont typeface="Arial"/>
              <a:buNone/>
            </a:pPr>
            <a:r>
              <a:rPr lang="de-AT" sz="3509" b="1" i="0" u="none" strike="noStrike" cap="none">
                <a:solidFill>
                  <a:srgbClr val="C00000"/>
                </a:solidFill>
                <a:latin typeface="Calibri"/>
                <a:ea typeface="Calibri"/>
                <a:cs typeface="Calibri"/>
                <a:sym typeface="Calibri"/>
              </a:rPr>
              <a:t>outreach and lessons learned</a:t>
            </a:r>
            <a:endParaRPr sz="3509" b="1" i="0" u="none" strike="noStrike" cap="none">
              <a:solidFill>
                <a:srgbClr val="C00000"/>
              </a:solidFill>
              <a:latin typeface="Calibri"/>
              <a:ea typeface="Calibri"/>
              <a:cs typeface="Calibri"/>
              <a:sym typeface="Calibri"/>
            </a:endParaRPr>
          </a:p>
        </p:txBody>
      </p:sp>
      <p:pic>
        <p:nvPicPr>
          <p:cNvPr id="934" name="Google Shape;934;p45" descr="http://mirrors.creativecommons.org/presskit/buttons/88x31/png/by.png"/>
          <p:cNvPicPr preferRelativeResize="0"/>
          <p:nvPr/>
        </p:nvPicPr>
        <p:blipFill rotWithShape="1">
          <a:blip r:embed="rId3">
            <a:alphaModFix/>
          </a:blip>
          <a:srcRect/>
          <a:stretch/>
        </p:blipFill>
        <p:spPr>
          <a:xfrm>
            <a:off x="9009842" y="6135794"/>
            <a:ext cx="744537" cy="258762"/>
          </a:xfrm>
          <a:prstGeom prst="rect">
            <a:avLst/>
          </a:prstGeom>
          <a:noFill/>
          <a:ln>
            <a:noFill/>
          </a:ln>
        </p:spPr>
      </p:pic>
      <p:sp>
        <p:nvSpPr>
          <p:cNvPr id="935" name="Google Shape;935;p45"/>
          <p:cNvSpPr txBox="1"/>
          <p:nvPr/>
        </p:nvSpPr>
        <p:spPr>
          <a:xfrm>
            <a:off x="2790017" y="6097694"/>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36" name="Google Shape;936;p45"/>
          <p:cNvPicPr preferRelativeResize="0"/>
          <p:nvPr/>
        </p:nvPicPr>
        <p:blipFill rotWithShape="1">
          <a:blip r:embed="rId4">
            <a:alphaModFix/>
          </a:blip>
          <a:srcRect/>
          <a:stretch/>
        </p:blipFill>
        <p:spPr>
          <a:xfrm>
            <a:off x="2210579" y="6119919"/>
            <a:ext cx="323850" cy="21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6"/>
          <p:cNvSpPr/>
          <p:nvPr/>
        </p:nvSpPr>
        <p:spPr>
          <a:xfrm>
            <a:off x="1219201" y="-107156"/>
            <a:ext cx="9725025" cy="709910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2" name="Google Shape;942;p46"/>
          <p:cNvSpPr txBox="1"/>
          <p:nvPr/>
        </p:nvSpPr>
        <p:spPr>
          <a:xfrm>
            <a:off x="2547938" y="686099"/>
            <a:ext cx="7796534" cy="579239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9600"/>
              <a:buFont typeface="Arial"/>
              <a:buNone/>
            </a:pPr>
            <a:r>
              <a:rPr lang="de-AT" sz="96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9600"/>
              <a:buFont typeface="Arial"/>
              <a:buNone/>
            </a:pPr>
            <a:r>
              <a:rPr lang="de-AT" sz="9600" b="0" i="0" u="none" strike="noStrike" cap="none">
                <a:solidFill>
                  <a:schemeClr val="lt1"/>
                </a:solidFill>
                <a:latin typeface="Arial"/>
                <a:ea typeface="Arial"/>
                <a:cs typeface="Arial"/>
                <a:sym typeface="Arial"/>
              </a:rPr>
              <a:t>Project LEARN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9600"/>
              <a:buFont typeface="Arial"/>
              <a:buNone/>
            </a:pPr>
            <a:r>
              <a:rPr lang="de-AT" sz="9600" b="0" i="0" u="none" strike="noStrike" cap="none">
                <a:solidFill>
                  <a:schemeClr val="lt1"/>
                </a:solidFill>
                <a:latin typeface="Arial"/>
                <a:ea typeface="Arial"/>
                <a:cs typeface="Arial"/>
                <a:sym typeface="Arial"/>
              </a:rPr>
              <a:t>The Mission</a:t>
            </a:r>
            <a:endParaRPr sz="96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7"/>
          <p:cNvSpPr txBox="1">
            <a:spLocks noGrp="1"/>
          </p:cNvSpPr>
          <p:nvPr>
            <p:ph type="title"/>
          </p:nvPr>
        </p:nvSpPr>
        <p:spPr>
          <a:xfrm>
            <a:off x="1459398" y="660847"/>
            <a:ext cx="9538835"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Mission of WP3 – “Policy Development”</a:t>
            </a:r>
            <a:endParaRPr sz="4400" b="0" i="0" u="none" strike="noStrike" cap="none">
              <a:solidFill>
                <a:schemeClr val="dk1"/>
              </a:solidFill>
              <a:latin typeface="Calibri"/>
              <a:ea typeface="Calibri"/>
              <a:cs typeface="Calibri"/>
              <a:sym typeface="Calibri"/>
            </a:endParaRPr>
          </a:p>
        </p:txBody>
      </p:sp>
      <p:sp>
        <p:nvSpPr>
          <p:cNvPr id="948" name="Google Shape;948;p47"/>
          <p:cNvSpPr txBox="1">
            <a:spLocks noGrp="1"/>
          </p:cNvSpPr>
          <p:nvPr>
            <p:ph type="body" idx="1"/>
          </p:nvPr>
        </p:nvSpPr>
        <p:spPr>
          <a:xfrm>
            <a:off x="4259263" y="1684585"/>
            <a:ext cx="7343124" cy="445710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de-AT" sz="2800" b="0" i="0" u="none" strike="noStrike" cap="none">
                <a:solidFill>
                  <a:schemeClr val="dk1"/>
                </a:solidFill>
                <a:latin typeface="Arial"/>
                <a:ea typeface="Arial"/>
                <a:cs typeface="Arial"/>
                <a:sym typeface="Arial"/>
              </a:rPr>
              <a:t>Produce an exemplar Research Data Management Policy (agreed by all Partners)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Arial"/>
                <a:ea typeface="Arial"/>
                <a:cs typeface="Arial"/>
                <a:sym typeface="Arial"/>
              </a:rPr>
              <a:t>Produce a Policy and a Guidance which can be tailored by any University or Research Institution to meet their needs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Arial"/>
                <a:ea typeface="Arial"/>
                <a:cs typeface="Arial"/>
                <a:sym typeface="Arial"/>
              </a:rPr>
              <a:t>Enhance Policy Coordination &amp; Alignment</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Arial"/>
                <a:ea typeface="Arial"/>
                <a:cs typeface="Arial"/>
                <a:sym typeface="Arial"/>
              </a:rPr>
              <a:t>Coordination: University College London</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Arial"/>
                <a:ea typeface="Arial"/>
                <a:cs typeface="Arial"/>
                <a:sym typeface="Arial"/>
              </a:rPr>
              <a:t>Partners: Univ. Vienna, Univ. Barcelona, LIBER, ECLAC /UN-Commission Economic Development Latin America Caribbean</a:t>
            </a:r>
            <a:endParaRPr sz="2800" b="0"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949" name="Google Shape;949;p47"/>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50" name="Google Shape;950;p47"/>
          <p:cNvPicPr preferRelativeResize="0"/>
          <p:nvPr/>
        </p:nvPicPr>
        <p:blipFill rotWithShape="1">
          <a:blip r:embed="rId3">
            <a:alphaModFix/>
          </a:blip>
          <a:srcRect/>
          <a:stretch/>
        </p:blipFill>
        <p:spPr>
          <a:xfrm>
            <a:off x="8353425" y="205384"/>
            <a:ext cx="1963738" cy="589359"/>
          </a:xfrm>
          <a:prstGeom prst="rect">
            <a:avLst/>
          </a:prstGeom>
          <a:noFill/>
          <a:ln>
            <a:noFill/>
          </a:ln>
        </p:spPr>
      </p:pic>
      <p:pic>
        <p:nvPicPr>
          <p:cNvPr id="951" name="Google Shape;951;p47" descr="C:\Users\Paolo\Desktop\bcn\Bildschirmfoto 2017-01-28 um 21.39.48.png"/>
          <p:cNvPicPr preferRelativeResize="0"/>
          <p:nvPr/>
        </p:nvPicPr>
        <p:blipFill rotWithShape="1">
          <a:blip r:embed="rId4">
            <a:alphaModFix/>
          </a:blip>
          <a:srcRect/>
          <a:stretch/>
        </p:blipFill>
        <p:spPr>
          <a:xfrm>
            <a:off x="1851027" y="1876725"/>
            <a:ext cx="2309813" cy="4019847"/>
          </a:xfrm>
          <a:prstGeom prst="rect">
            <a:avLst/>
          </a:prstGeom>
          <a:noFill/>
          <a:ln>
            <a:noFill/>
          </a:ln>
        </p:spPr>
      </p:pic>
      <p:pic>
        <p:nvPicPr>
          <p:cNvPr id="952" name="Google Shape;952;p47" descr="http://mirrors.creativecommons.org/presskit/buttons/88x31/png/by.png"/>
          <p:cNvPicPr preferRelativeResize="0"/>
          <p:nvPr/>
        </p:nvPicPr>
        <p:blipFill rotWithShape="1">
          <a:blip r:embed="rId5">
            <a:alphaModFix/>
          </a:blip>
          <a:srcRect/>
          <a:stretch/>
        </p:blipFill>
        <p:spPr>
          <a:xfrm>
            <a:off x="9009842" y="6413382"/>
            <a:ext cx="744537" cy="258762"/>
          </a:xfrm>
          <a:prstGeom prst="rect">
            <a:avLst/>
          </a:prstGeom>
          <a:noFill/>
          <a:ln>
            <a:noFill/>
          </a:ln>
        </p:spPr>
      </p:pic>
      <p:sp>
        <p:nvSpPr>
          <p:cNvPr id="953" name="Google Shape;953;p47"/>
          <p:cNvSpPr txBox="1"/>
          <p:nvPr/>
        </p:nvSpPr>
        <p:spPr>
          <a:xfrm>
            <a:off x="2790017" y="6375282"/>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54" name="Google Shape;954;p47"/>
          <p:cNvPicPr preferRelativeResize="0"/>
          <p:nvPr/>
        </p:nvPicPr>
        <p:blipFill rotWithShape="1">
          <a:blip r:embed="rId6">
            <a:alphaModFix/>
          </a:blip>
          <a:srcRect/>
          <a:stretch/>
        </p:blipFill>
        <p:spPr>
          <a:xfrm>
            <a:off x="2210579" y="6397507"/>
            <a:ext cx="323850" cy="215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48"/>
          <p:cNvSpPr/>
          <p:nvPr/>
        </p:nvSpPr>
        <p:spPr>
          <a:xfrm>
            <a:off x="1219201" y="-107156"/>
            <a:ext cx="9725025" cy="709910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0" name="Google Shape;960;p48"/>
          <p:cNvSpPr txBox="1"/>
          <p:nvPr/>
        </p:nvSpPr>
        <p:spPr>
          <a:xfrm>
            <a:off x="2547938" y="-819472"/>
            <a:ext cx="4976812" cy="579239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9600"/>
              <a:buFont typeface="Arial"/>
              <a:buNone/>
            </a:pPr>
            <a:r>
              <a:rPr lang="de-AT" sz="9600" b="0"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600"/>
              <a:buFont typeface="Arial"/>
              <a:buNone/>
            </a:pPr>
            <a:r>
              <a:rPr lang="de-AT" sz="9600" b="0" i="0" u="none" strike="noStrike" cap="none">
                <a:solidFill>
                  <a:srgbClr val="FFFFFF"/>
                </a:solidFill>
                <a:latin typeface="Arial"/>
                <a:ea typeface="Arial"/>
                <a:cs typeface="Arial"/>
                <a:sym typeface="Arial"/>
              </a:rPr>
              <a:t>How we started</a:t>
            </a:r>
            <a:endParaRPr sz="9600" b="0" i="0" u="none" strike="noStrike" cap="non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9"/>
          <p:cNvSpPr txBox="1">
            <a:spLocks noGrp="1"/>
          </p:cNvSpPr>
          <p:nvPr>
            <p:ph type="title"/>
          </p:nvPr>
        </p:nvSpPr>
        <p:spPr>
          <a:xfrm>
            <a:off x="1556420" y="1124745"/>
            <a:ext cx="4528326" cy="8570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How we started</a:t>
            </a:r>
            <a:endParaRPr sz="4400" b="0" i="0" u="none" strike="noStrike" cap="none">
              <a:solidFill>
                <a:schemeClr val="dk1"/>
              </a:solidFill>
              <a:latin typeface="Calibri"/>
              <a:ea typeface="Calibri"/>
              <a:cs typeface="Calibri"/>
              <a:sym typeface="Calibri"/>
            </a:endParaRPr>
          </a:p>
        </p:txBody>
      </p:sp>
      <p:sp>
        <p:nvSpPr>
          <p:cNvPr id="966" name="Google Shape;966;p49"/>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67" name="Google Shape;967;p49"/>
          <p:cNvPicPr preferRelativeResize="0"/>
          <p:nvPr/>
        </p:nvPicPr>
        <p:blipFill rotWithShape="1">
          <a:blip r:embed="rId3">
            <a:alphaModFix/>
          </a:blip>
          <a:srcRect/>
          <a:stretch/>
        </p:blipFill>
        <p:spPr>
          <a:xfrm>
            <a:off x="8353425" y="205384"/>
            <a:ext cx="1963738" cy="589359"/>
          </a:xfrm>
          <a:prstGeom prst="rect">
            <a:avLst/>
          </a:prstGeom>
          <a:noFill/>
          <a:ln>
            <a:noFill/>
          </a:ln>
        </p:spPr>
      </p:pic>
      <p:sp>
        <p:nvSpPr>
          <p:cNvPr id="968" name="Google Shape;968;p49"/>
          <p:cNvSpPr txBox="1"/>
          <p:nvPr/>
        </p:nvSpPr>
        <p:spPr>
          <a:xfrm>
            <a:off x="1768475" y="2079131"/>
            <a:ext cx="3836988" cy="3966269"/>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9A1814"/>
              </a:buClr>
              <a:buSzPts val="2288"/>
              <a:buFont typeface="Arial"/>
              <a:buAutoNum type="arabicPeriod"/>
            </a:pPr>
            <a:r>
              <a:rPr lang="de-AT" sz="2200" b="0" i="0" u="none" strike="noStrike" cap="none">
                <a:solidFill>
                  <a:schemeClr val="dk1"/>
                </a:solidFill>
                <a:latin typeface="Arial"/>
                <a:ea typeface="Arial"/>
                <a:cs typeface="Arial"/>
                <a:sym typeface="Arial"/>
              </a:rPr>
              <a:t>Identification of Funders in the German speaking countries (DACH)</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rgbClr val="9A1814"/>
              </a:buClr>
              <a:buSzPts val="2288"/>
              <a:buFont typeface="Arial"/>
              <a:buAutoNum type="arabicPeriod"/>
            </a:pPr>
            <a:r>
              <a:rPr lang="de-AT" sz="2200" b="0" i="0" u="none" strike="noStrike" cap="none">
                <a:solidFill>
                  <a:schemeClr val="dk1"/>
                </a:solidFill>
                <a:latin typeface="Arial"/>
                <a:ea typeface="Arial"/>
                <a:cs typeface="Arial"/>
                <a:sym typeface="Arial"/>
              </a:rPr>
              <a:t>Collection of European RDM policies and first analysis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rgbClr val="9A1814"/>
              </a:buClr>
              <a:buSzPts val="2288"/>
              <a:buFont typeface="Arial"/>
              <a:buAutoNum type="arabicPeriod"/>
            </a:pPr>
            <a:r>
              <a:rPr lang="de-AT" sz="2200" b="0" i="0" u="none" strike="noStrike" cap="none">
                <a:solidFill>
                  <a:schemeClr val="dk1"/>
                </a:solidFill>
                <a:latin typeface="Arial"/>
                <a:ea typeface="Arial"/>
                <a:cs typeface="Arial"/>
                <a:sym typeface="Arial"/>
              </a:rPr>
              <a:t>Production of 2 grid documents for policies: </a:t>
            </a:r>
            <a:endParaRPr sz="1400" b="0" i="0" u="none" strike="noStrike" cap="none">
              <a:solidFill>
                <a:srgbClr val="000000"/>
              </a:solidFill>
              <a:latin typeface="Arial"/>
              <a:ea typeface="Arial"/>
              <a:cs typeface="Arial"/>
              <a:sym typeface="Arial"/>
            </a:endParaRPr>
          </a:p>
          <a:p>
            <a:pPr marL="777875" marR="0" lvl="1" indent="-457200" algn="l" rtl="0">
              <a:lnSpc>
                <a:spcPct val="100000"/>
              </a:lnSpc>
              <a:spcBef>
                <a:spcPts val="600"/>
              </a:spcBef>
              <a:spcAft>
                <a:spcPts val="0"/>
              </a:spcAft>
              <a:buClr>
                <a:schemeClr val="dk1"/>
              </a:buClr>
              <a:buSzPts val="2200"/>
              <a:buFont typeface="Arial"/>
              <a:buChar char="•"/>
            </a:pPr>
            <a:r>
              <a:rPr lang="de-AT" sz="2200" b="0" i="1" u="none" strike="noStrike" cap="none">
                <a:solidFill>
                  <a:schemeClr val="dk1"/>
                </a:solidFill>
                <a:latin typeface="Arial"/>
                <a:ea typeface="Arial"/>
                <a:cs typeface="Arial"/>
                <a:sym typeface="Arial"/>
              </a:rPr>
              <a:t>Formal elements </a:t>
            </a:r>
            <a:endParaRPr sz="1400" b="0" i="0" u="none" strike="noStrike" cap="none">
              <a:solidFill>
                <a:srgbClr val="000000"/>
              </a:solidFill>
              <a:latin typeface="Arial"/>
              <a:ea typeface="Arial"/>
              <a:cs typeface="Arial"/>
              <a:sym typeface="Arial"/>
            </a:endParaRPr>
          </a:p>
          <a:p>
            <a:pPr marL="777875" marR="0" lvl="1" indent="-457200" algn="l" rtl="0">
              <a:lnSpc>
                <a:spcPct val="100000"/>
              </a:lnSpc>
              <a:spcBef>
                <a:spcPts val="0"/>
              </a:spcBef>
              <a:spcAft>
                <a:spcPts val="0"/>
              </a:spcAft>
              <a:buClr>
                <a:schemeClr val="dk1"/>
              </a:buClr>
              <a:buSzPts val="2200"/>
              <a:buFont typeface="Arial"/>
              <a:buChar char="•"/>
            </a:pPr>
            <a:r>
              <a:rPr lang="de-AT" sz="2200" b="0" i="1" u="none" strike="noStrike" cap="none">
                <a:solidFill>
                  <a:schemeClr val="dk1"/>
                </a:solidFill>
                <a:latin typeface="Arial"/>
                <a:ea typeface="Arial"/>
                <a:cs typeface="Arial"/>
                <a:sym typeface="Arial"/>
              </a:rPr>
              <a:t>Content elements</a:t>
            </a:r>
            <a:endParaRPr sz="2200" b="0" i="1" u="none" strike="noStrike" cap="none">
              <a:solidFill>
                <a:schemeClr val="dk1"/>
              </a:solidFill>
              <a:latin typeface="Arial"/>
              <a:ea typeface="Arial"/>
              <a:cs typeface="Arial"/>
              <a:sym typeface="Arial"/>
            </a:endParaRPr>
          </a:p>
          <a:p>
            <a:pPr marL="320675" marR="0" lvl="1" indent="0" algn="l" rtl="0">
              <a:lnSpc>
                <a:spcPct val="100000"/>
              </a:lnSpc>
              <a:spcBef>
                <a:spcPts val="0"/>
              </a:spcBef>
              <a:spcAft>
                <a:spcPts val="0"/>
              </a:spcAft>
              <a:buClr>
                <a:schemeClr val="dk1"/>
              </a:buClr>
              <a:buSzPts val="2200"/>
              <a:buFont typeface="Arial"/>
              <a:buNone/>
            </a:pPr>
            <a:r>
              <a:rPr lang="de-AT" sz="2200" b="0" i="0" u="none" strike="noStrike" cap="none">
                <a:solidFill>
                  <a:schemeClr val="dk1"/>
                </a:solidFill>
                <a:latin typeface="Arial"/>
                <a:ea typeface="Arial"/>
                <a:cs typeface="Arial"/>
                <a:sym typeface="Arial"/>
              </a:rPr>
              <a:t>of policies</a:t>
            </a:r>
            <a:endParaRPr sz="2200" b="0" i="0" u="none" strike="noStrike" cap="none">
              <a:solidFill>
                <a:schemeClr val="dk1"/>
              </a:solidFill>
              <a:latin typeface="Arial"/>
              <a:ea typeface="Arial"/>
              <a:cs typeface="Arial"/>
              <a:sym typeface="Arial"/>
            </a:endParaRPr>
          </a:p>
        </p:txBody>
      </p:sp>
      <p:pic>
        <p:nvPicPr>
          <p:cNvPr id="969" name="Google Shape;969;p49"/>
          <p:cNvPicPr preferRelativeResize="0"/>
          <p:nvPr/>
        </p:nvPicPr>
        <p:blipFill rotWithShape="1">
          <a:blip r:embed="rId4">
            <a:alphaModFix/>
          </a:blip>
          <a:srcRect/>
          <a:stretch/>
        </p:blipFill>
        <p:spPr>
          <a:xfrm rot="309640">
            <a:off x="6100765" y="1919883"/>
            <a:ext cx="3730625" cy="2623840"/>
          </a:xfrm>
          <a:prstGeom prst="rect">
            <a:avLst/>
          </a:prstGeom>
          <a:noFill/>
          <a:ln>
            <a:noFill/>
          </a:ln>
        </p:spPr>
      </p:pic>
      <p:pic>
        <p:nvPicPr>
          <p:cNvPr id="970" name="Google Shape;970;p49"/>
          <p:cNvPicPr preferRelativeResize="0"/>
          <p:nvPr/>
        </p:nvPicPr>
        <p:blipFill rotWithShape="1">
          <a:blip r:embed="rId5">
            <a:alphaModFix/>
          </a:blip>
          <a:srcRect/>
          <a:stretch/>
        </p:blipFill>
        <p:spPr>
          <a:xfrm rot="-173746">
            <a:off x="5465763" y="2768203"/>
            <a:ext cx="2393950" cy="3097114"/>
          </a:xfrm>
          <a:prstGeom prst="rect">
            <a:avLst/>
          </a:prstGeom>
          <a:noFill/>
          <a:ln w="9525" cap="flat" cmpd="sng">
            <a:solidFill>
              <a:srgbClr val="CCC7C4"/>
            </a:solidFill>
            <a:prstDash val="solid"/>
            <a:miter lim="800000"/>
            <a:headEnd type="none" w="sm" len="sm"/>
            <a:tailEnd type="none" w="sm" len="sm"/>
          </a:ln>
        </p:spPr>
      </p:pic>
      <p:pic>
        <p:nvPicPr>
          <p:cNvPr id="971" name="Google Shape;971;p49"/>
          <p:cNvPicPr preferRelativeResize="0"/>
          <p:nvPr/>
        </p:nvPicPr>
        <p:blipFill rotWithShape="1">
          <a:blip r:embed="rId6">
            <a:alphaModFix/>
          </a:blip>
          <a:srcRect/>
          <a:stretch/>
        </p:blipFill>
        <p:spPr>
          <a:xfrm rot="203272">
            <a:off x="7472363" y="3290592"/>
            <a:ext cx="2216150" cy="2888753"/>
          </a:xfrm>
          <a:prstGeom prst="rect">
            <a:avLst/>
          </a:prstGeom>
          <a:noFill/>
          <a:ln w="9525" cap="flat" cmpd="sng">
            <a:solidFill>
              <a:srgbClr val="CCC7C4"/>
            </a:solidFill>
            <a:prstDash val="solid"/>
            <a:miter lim="800000"/>
            <a:headEnd type="none" w="sm" len="sm"/>
            <a:tailEnd type="none" w="sm" len="sm"/>
          </a:ln>
        </p:spPr>
      </p:pic>
      <p:pic>
        <p:nvPicPr>
          <p:cNvPr id="972" name="Google Shape;972;p49" descr="http://mirrors.creativecommons.org/presskit/buttons/88x31/png/by.png"/>
          <p:cNvPicPr preferRelativeResize="0"/>
          <p:nvPr/>
        </p:nvPicPr>
        <p:blipFill rotWithShape="1">
          <a:blip r:embed="rId7">
            <a:alphaModFix/>
          </a:blip>
          <a:srcRect/>
          <a:stretch/>
        </p:blipFill>
        <p:spPr>
          <a:xfrm>
            <a:off x="9009842" y="6480565"/>
            <a:ext cx="744537" cy="258762"/>
          </a:xfrm>
          <a:prstGeom prst="rect">
            <a:avLst/>
          </a:prstGeom>
          <a:noFill/>
          <a:ln>
            <a:noFill/>
          </a:ln>
        </p:spPr>
      </p:pic>
      <p:sp>
        <p:nvSpPr>
          <p:cNvPr id="973" name="Google Shape;973;p49"/>
          <p:cNvSpPr txBox="1"/>
          <p:nvPr/>
        </p:nvSpPr>
        <p:spPr>
          <a:xfrm>
            <a:off x="2790017" y="6442465"/>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74" name="Google Shape;974;p49"/>
          <p:cNvPicPr preferRelativeResize="0"/>
          <p:nvPr/>
        </p:nvPicPr>
        <p:blipFill rotWithShape="1">
          <a:blip r:embed="rId8">
            <a:alphaModFix/>
          </a:blip>
          <a:srcRect/>
          <a:stretch/>
        </p:blipFill>
        <p:spPr>
          <a:xfrm>
            <a:off x="2210579" y="6464690"/>
            <a:ext cx="323850" cy="215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50"/>
          <p:cNvSpPr txBox="1">
            <a:spLocks noGrp="1"/>
          </p:cNvSpPr>
          <p:nvPr>
            <p:ph type="title"/>
          </p:nvPr>
        </p:nvSpPr>
        <p:spPr>
          <a:xfrm>
            <a:off x="1847528" y="1124745"/>
            <a:ext cx="5040560"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How we continued</a:t>
            </a:r>
            <a:endParaRPr sz="4400" b="0" i="0" u="none" strike="noStrike" cap="none">
              <a:solidFill>
                <a:schemeClr val="dk1"/>
              </a:solidFill>
              <a:latin typeface="Calibri"/>
              <a:ea typeface="Calibri"/>
              <a:cs typeface="Calibri"/>
              <a:sym typeface="Calibri"/>
            </a:endParaRPr>
          </a:p>
        </p:txBody>
      </p:sp>
      <p:sp>
        <p:nvSpPr>
          <p:cNvPr id="980" name="Google Shape;980;p50"/>
          <p:cNvSpPr txBox="1">
            <a:spLocks noGrp="1"/>
          </p:cNvSpPr>
          <p:nvPr>
            <p:ph type="body" idx="1"/>
          </p:nvPr>
        </p:nvSpPr>
        <p:spPr>
          <a:xfrm>
            <a:off x="1919537" y="1969891"/>
            <a:ext cx="5919787" cy="3527227"/>
          </a:xfrm>
          <a:prstGeom prst="rect">
            <a:avLst/>
          </a:prstGeom>
          <a:noFill/>
          <a:ln>
            <a:noFill/>
          </a:ln>
        </p:spPr>
        <p:txBody>
          <a:bodyPr spcFirstLastPara="1" wrap="square" lIns="91425" tIns="45700" rIns="91425" bIns="45700" anchor="t" anchorCtr="0">
            <a:noAutofit/>
          </a:bodyPr>
          <a:lstStyle/>
          <a:p>
            <a:pPr marL="228600" marR="0" lvl="0" indent="-114300" algn="l" rtl="0">
              <a:lnSpc>
                <a:spcPct val="80000"/>
              </a:lnSpc>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228600" marR="0" lvl="0" indent="-228600" algn="l" rtl="0">
              <a:lnSpc>
                <a:spcPct val="80000"/>
              </a:lnSpc>
              <a:spcBef>
                <a:spcPts val="600"/>
              </a:spcBef>
              <a:spcAft>
                <a:spcPts val="0"/>
              </a:spcAft>
              <a:buClr>
                <a:schemeClr val="dk1"/>
              </a:buClr>
              <a:buSzPts val="2000"/>
              <a:buFont typeface="Arial"/>
              <a:buChar char="•"/>
            </a:pPr>
            <a:r>
              <a:rPr lang="de-AT" sz="2000" b="0" i="0" u="none" strike="noStrike" cap="none">
                <a:solidFill>
                  <a:schemeClr val="dk1"/>
                </a:solidFill>
                <a:latin typeface="Arial"/>
                <a:ea typeface="Arial"/>
                <a:cs typeface="Arial"/>
                <a:sym typeface="Arial"/>
              </a:rPr>
              <a:t>Creation of first model policy and guidance </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600"/>
              </a:spcBef>
              <a:spcAft>
                <a:spcPts val="0"/>
              </a:spcAft>
              <a:buClr>
                <a:schemeClr val="dk1"/>
              </a:buClr>
              <a:buSzPts val="2000"/>
              <a:buFont typeface="Arial"/>
              <a:buChar char="•"/>
            </a:pPr>
            <a:r>
              <a:rPr lang="de-AT" sz="2000" b="0" i="0" u="none" strike="noStrike" cap="none">
                <a:solidFill>
                  <a:schemeClr val="dk1"/>
                </a:solidFill>
                <a:latin typeface="Arial"/>
                <a:ea typeface="Arial"/>
                <a:cs typeface="Arial"/>
                <a:sym typeface="Arial"/>
              </a:rPr>
              <a:t>Continuous involvement of LEARN Partners</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600"/>
              </a:spcBef>
              <a:spcAft>
                <a:spcPts val="0"/>
              </a:spcAft>
              <a:buClr>
                <a:schemeClr val="dk1"/>
              </a:buClr>
              <a:buSzPts val="2000"/>
              <a:buFont typeface="Arial"/>
              <a:buChar char="•"/>
            </a:pPr>
            <a:r>
              <a:rPr lang="de-AT" sz="2000" b="0" i="0" u="none" strike="noStrike" cap="none">
                <a:solidFill>
                  <a:schemeClr val="dk1"/>
                </a:solidFill>
                <a:latin typeface="Arial"/>
                <a:ea typeface="Arial"/>
                <a:cs typeface="Arial"/>
                <a:sym typeface="Arial"/>
              </a:rPr>
              <a:t>Discussion of policy insights and results at </a:t>
            </a:r>
            <a:r>
              <a:rPr lang="de-AT" sz="3200" b="1" i="0" u="none" strike="noStrike" cap="none">
                <a:solidFill>
                  <a:schemeClr val="dk1"/>
                </a:solidFill>
                <a:latin typeface="Arial"/>
                <a:ea typeface="Arial"/>
                <a:cs typeface="Arial"/>
                <a:sym typeface="Arial"/>
              </a:rPr>
              <a:t> </a:t>
            </a:r>
            <a:r>
              <a:rPr lang="de-AT" sz="2000" b="0" i="0" u="none" strike="noStrike" cap="none">
                <a:solidFill>
                  <a:schemeClr val="dk1"/>
                </a:solidFill>
                <a:latin typeface="Arial"/>
                <a:ea typeface="Arial"/>
                <a:cs typeface="Arial"/>
                <a:sym typeface="Arial"/>
              </a:rPr>
              <a:t>Partner Workshops in London, Vienna, Helsinki, Santiago de Chile and Barcelona</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600"/>
              </a:spcBef>
              <a:spcAft>
                <a:spcPts val="0"/>
              </a:spcAft>
              <a:buClr>
                <a:schemeClr val="dk1"/>
              </a:buClr>
              <a:buSzPts val="2000"/>
              <a:buFont typeface="Arial"/>
              <a:buChar char="•"/>
            </a:pPr>
            <a:r>
              <a:rPr lang="de-AT" sz="2000" b="0" i="0" u="none" strike="noStrike" cap="none">
                <a:solidFill>
                  <a:schemeClr val="dk1"/>
                </a:solidFill>
                <a:latin typeface="Arial"/>
                <a:ea typeface="Arial"/>
                <a:cs typeface="Arial"/>
                <a:sym typeface="Arial"/>
              </a:rPr>
              <a:t>Co-operation in Mini-Workshops in the Latin America area to compare and standardise terminology and to foster policy alignment</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600"/>
              </a:spcBef>
              <a:spcAft>
                <a:spcPts val="0"/>
              </a:spcAft>
              <a:buClr>
                <a:schemeClr val="dk1"/>
              </a:buClr>
              <a:buSzPts val="2000"/>
              <a:buFont typeface="Arial"/>
              <a:buChar char="•"/>
            </a:pPr>
            <a:r>
              <a:rPr lang="de-AT" sz="2000" b="0" i="0" u="none" strike="noStrike" cap="none">
                <a:solidFill>
                  <a:schemeClr val="dk1"/>
                </a:solidFill>
                <a:latin typeface="Arial"/>
                <a:ea typeface="Arial"/>
                <a:cs typeface="Arial"/>
                <a:sym typeface="Arial"/>
              </a:rPr>
              <a:t>12/2016 – 02/2017: Peer review process of Model Policy and Guidance</a:t>
            </a:r>
            <a:endParaRPr sz="2800" b="0" i="0" u="none" strike="noStrike" cap="none">
              <a:solidFill>
                <a:schemeClr val="dk1"/>
              </a:solidFill>
              <a:latin typeface="Calibri"/>
              <a:ea typeface="Calibri"/>
              <a:cs typeface="Calibri"/>
              <a:sym typeface="Calibri"/>
            </a:endParaRPr>
          </a:p>
          <a:p>
            <a:pPr marL="228600" marR="0" lvl="0" indent="-101600" algn="l" rtl="0">
              <a:lnSpc>
                <a:spcPct val="80000"/>
              </a:lnSpc>
              <a:spcBef>
                <a:spcPts val="6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101600" algn="l" rtl="0">
              <a:lnSpc>
                <a:spcPct val="8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685800" marR="0" lvl="1" indent="-114300" algn="l" rtl="0">
              <a:lnSpc>
                <a:spcPct val="80000"/>
              </a:lnSpc>
              <a:spcBef>
                <a:spcPts val="5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685800" marR="0" lvl="1" indent="-114300" algn="l" rtl="0">
              <a:lnSpc>
                <a:spcPct val="80000"/>
              </a:lnSpc>
              <a:spcBef>
                <a:spcPts val="5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28600" marR="0" lvl="0" indent="-50800" algn="l" rtl="0">
              <a:lnSpc>
                <a:spcPct val="8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981" name="Google Shape;981;p50"/>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82" name="Google Shape;982;p50"/>
          <p:cNvPicPr preferRelativeResize="0"/>
          <p:nvPr/>
        </p:nvPicPr>
        <p:blipFill rotWithShape="1">
          <a:blip r:embed="rId3">
            <a:alphaModFix/>
          </a:blip>
          <a:srcRect/>
          <a:stretch/>
        </p:blipFill>
        <p:spPr>
          <a:xfrm>
            <a:off x="8353425" y="205384"/>
            <a:ext cx="1963738" cy="589359"/>
          </a:xfrm>
          <a:prstGeom prst="rect">
            <a:avLst/>
          </a:prstGeom>
          <a:noFill/>
          <a:ln>
            <a:noFill/>
          </a:ln>
        </p:spPr>
      </p:pic>
      <p:pic>
        <p:nvPicPr>
          <p:cNvPr id="983" name="Google Shape;983;p50" descr="C:\Users\Paolo\Desktop\bcn\Bildschirmfoto 2017-01-28 um 21.41.2.png"/>
          <p:cNvPicPr preferRelativeResize="0"/>
          <p:nvPr/>
        </p:nvPicPr>
        <p:blipFill rotWithShape="1">
          <a:blip r:embed="rId4">
            <a:alphaModFix/>
          </a:blip>
          <a:srcRect/>
          <a:stretch/>
        </p:blipFill>
        <p:spPr>
          <a:xfrm>
            <a:off x="8121650" y="1503165"/>
            <a:ext cx="2230438" cy="1061145"/>
          </a:xfrm>
          <a:prstGeom prst="rect">
            <a:avLst/>
          </a:prstGeom>
          <a:noFill/>
          <a:ln>
            <a:noFill/>
          </a:ln>
        </p:spPr>
      </p:pic>
      <p:pic>
        <p:nvPicPr>
          <p:cNvPr id="984" name="Google Shape;984;p50" descr="C:\Users\Paolo\Desktop\bcn\Bildschirmfoto 2017-01-28 um 21.39.04.png"/>
          <p:cNvPicPr preferRelativeResize="0"/>
          <p:nvPr/>
        </p:nvPicPr>
        <p:blipFill rotWithShape="1">
          <a:blip r:embed="rId5">
            <a:alphaModFix/>
          </a:blip>
          <a:srcRect/>
          <a:stretch/>
        </p:blipFill>
        <p:spPr>
          <a:xfrm>
            <a:off x="8137525" y="2564309"/>
            <a:ext cx="2230438" cy="2232422"/>
          </a:xfrm>
          <a:prstGeom prst="rect">
            <a:avLst/>
          </a:prstGeom>
          <a:noFill/>
          <a:ln>
            <a:noFill/>
          </a:ln>
        </p:spPr>
      </p:pic>
      <p:pic>
        <p:nvPicPr>
          <p:cNvPr id="985" name="Google Shape;985;p50" descr="C:\Users\Paolo\Desktop\bcn\Bildschirmfoto 2017-01-28 um 21.35.47.png"/>
          <p:cNvPicPr preferRelativeResize="0"/>
          <p:nvPr/>
        </p:nvPicPr>
        <p:blipFill rotWithShape="1">
          <a:blip r:embed="rId6">
            <a:alphaModFix/>
          </a:blip>
          <a:srcRect/>
          <a:stretch/>
        </p:blipFill>
        <p:spPr>
          <a:xfrm>
            <a:off x="8137525" y="4796731"/>
            <a:ext cx="2243138" cy="717352"/>
          </a:xfrm>
          <a:prstGeom prst="rect">
            <a:avLst/>
          </a:prstGeom>
          <a:noFill/>
          <a:ln>
            <a:noFill/>
          </a:ln>
        </p:spPr>
      </p:pic>
      <p:pic>
        <p:nvPicPr>
          <p:cNvPr id="986" name="Google Shape;986;p50" descr="C:\Users\Paolo\Desktop\bcn\Bildschirm_o.png"/>
          <p:cNvPicPr preferRelativeResize="0"/>
          <p:nvPr/>
        </p:nvPicPr>
        <p:blipFill rotWithShape="1">
          <a:blip r:embed="rId7">
            <a:alphaModFix/>
          </a:blip>
          <a:srcRect/>
          <a:stretch/>
        </p:blipFill>
        <p:spPr>
          <a:xfrm>
            <a:off x="8150225" y="5523013"/>
            <a:ext cx="2230438" cy="1190625"/>
          </a:xfrm>
          <a:prstGeom prst="rect">
            <a:avLst/>
          </a:prstGeom>
          <a:noFill/>
          <a:ln>
            <a:noFill/>
          </a:ln>
        </p:spPr>
      </p:pic>
      <p:sp>
        <p:nvSpPr>
          <p:cNvPr id="987" name="Google Shape;987;p50"/>
          <p:cNvSpPr txBox="1"/>
          <p:nvPr/>
        </p:nvSpPr>
        <p:spPr>
          <a:xfrm>
            <a:off x="886270" y="6502426"/>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88" name="Google Shape;988;p50"/>
          <p:cNvPicPr preferRelativeResize="0"/>
          <p:nvPr/>
        </p:nvPicPr>
        <p:blipFill rotWithShape="1">
          <a:blip r:embed="rId8">
            <a:alphaModFix/>
          </a:blip>
          <a:srcRect/>
          <a:stretch/>
        </p:blipFill>
        <p:spPr>
          <a:xfrm>
            <a:off x="306832" y="6524651"/>
            <a:ext cx="323850" cy="215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51"/>
          <p:cNvSpPr txBox="1">
            <a:spLocks noGrp="1"/>
          </p:cNvSpPr>
          <p:nvPr>
            <p:ph type="body" idx="1"/>
          </p:nvPr>
        </p:nvSpPr>
        <p:spPr>
          <a:xfrm>
            <a:off x="1811288" y="1772816"/>
            <a:ext cx="6923435" cy="1296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00"/>
              <a:buFont typeface="Arial"/>
              <a:buNone/>
            </a:pPr>
            <a:r>
              <a:rPr lang="de-AT" sz="2400" b="0" i="0" u="none" strike="noStrike" cap="none">
                <a:solidFill>
                  <a:schemeClr val="dk1"/>
                </a:solidFill>
                <a:latin typeface="Arial"/>
                <a:ea typeface="Arial"/>
                <a:cs typeface="Arial"/>
                <a:sym typeface="Arial"/>
              </a:rPr>
              <a:t>January-June 2016: Findings of first workshops and policy analysis were applied on a national level by establishing a cross-disciplinary </a:t>
            </a:r>
            <a:r>
              <a:rPr lang="de-AT" sz="2400" b="1" i="1" u="none" strike="noStrike" cap="none">
                <a:solidFill>
                  <a:schemeClr val="dk1"/>
                </a:solidFill>
                <a:latin typeface="Arial"/>
                <a:ea typeface="Arial"/>
                <a:cs typeface="Arial"/>
                <a:sym typeface="Arial"/>
              </a:rPr>
              <a:t>Expert Group </a:t>
            </a:r>
            <a:r>
              <a:rPr lang="de-AT" sz="2400" b="0" i="0" u="none" strike="noStrike" cap="none">
                <a:solidFill>
                  <a:schemeClr val="dk1"/>
                </a:solidFill>
                <a:latin typeface="Arial"/>
                <a:ea typeface="Arial"/>
                <a:cs typeface="Arial"/>
                <a:sym typeface="Arial"/>
              </a:rPr>
              <a:t>in Austria (22 members)</a:t>
            </a:r>
            <a:endParaRPr sz="2800" b="0" i="0" u="none" strike="noStrike" cap="none">
              <a:solidFill>
                <a:schemeClr val="dk1"/>
              </a:solidFill>
              <a:latin typeface="Calibri"/>
              <a:ea typeface="Calibri"/>
              <a:cs typeface="Calibri"/>
              <a:sym typeface="Calibri"/>
            </a:endParaRPr>
          </a:p>
        </p:txBody>
      </p:sp>
      <p:sp>
        <p:nvSpPr>
          <p:cNvPr id="994" name="Google Shape;994;p51"/>
          <p:cNvSpPr/>
          <p:nvPr/>
        </p:nvSpPr>
        <p:spPr>
          <a:xfrm>
            <a:off x="1317626" y="37209"/>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95" name="Google Shape;995;p51"/>
          <p:cNvPicPr preferRelativeResize="0"/>
          <p:nvPr/>
        </p:nvPicPr>
        <p:blipFill rotWithShape="1">
          <a:blip r:embed="rId3">
            <a:alphaModFix/>
          </a:blip>
          <a:srcRect/>
          <a:stretch/>
        </p:blipFill>
        <p:spPr>
          <a:xfrm>
            <a:off x="8232775" y="37209"/>
            <a:ext cx="1963738" cy="589359"/>
          </a:xfrm>
          <a:prstGeom prst="rect">
            <a:avLst/>
          </a:prstGeom>
          <a:noFill/>
          <a:ln>
            <a:noFill/>
          </a:ln>
        </p:spPr>
      </p:pic>
      <p:sp>
        <p:nvSpPr>
          <p:cNvPr id="996" name="Google Shape;996;p51"/>
          <p:cNvSpPr txBox="1"/>
          <p:nvPr/>
        </p:nvSpPr>
        <p:spPr>
          <a:xfrm>
            <a:off x="1847529" y="3501008"/>
            <a:ext cx="4729163" cy="250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de-AT" sz="2000" b="0" i="0" u="none" strike="noStrike" cap="none">
                <a:solidFill>
                  <a:schemeClr val="dk1"/>
                </a:solidFill>
                <a:latin typeface="Arial"/>
                <a:ea typeface="Arial"/>
                <a:cs typeface="Arial"/>
                <a:sym typeface="Arial"/>
              </a:rPr>
              <a:t>June 2016: Release of exemplary </a:t>
            </a:r>
            <a:r>
              <a:rPr lang="de-AT" sz="2000" b="1" i="1" u="none" strike="noStrike" cap="none">
                <a:solidFill>
                  <a:schemeClr val="dk1"/>
                </a:solidFill>
                <a:latin typeface="Arial"/>
                <a:ea typeface="Arial"/>
                <a:cs typeface="Arial"/>
                <a:sym typeface="Arial"/>
              </a:rPr>
              <a:t>Model RDM Policy for Austrian Research Institutions </a:t>
            </a:r>
            <a:r>
              <a:rPr lang="de-AT" sz="2000" b="0" i="0" u="none" strike="noStrike" cap="none">
                <a:solidFill>
                  <a:schemeClr val="dk1"/>
                </a:solidFill>
                <a:latin typeface="Arial"/>
                <a:ea typeface="Arial"/>
                <a:cs typeface="Arial"/>
                <a:sym typeface="Arial"/>
              </a:rPr>
              <a:t>in German and English (see: </a:t>
            </a:r>
            <a:r>
              <a:rPr lang="de-AT" sz="1800" b="0" i="0" u="sng" strike="noStrike" cap="none">
                <a:solidFill>
                  <a:schemeClr val="hlink"/>
                </a:solidFill>
                <a:latin typeface="Arial"/>
                <a:ea typeface="Arial"/>
                <a:cs typeface="Arial"/>
                <a:sym typeface="Arial"/>
                <a:hlinkClick r:id="rId4"/>
              </a:rPr>
              <a:t>http://phaidra.univie.ac.at/o:459162</a:t>
            </a:r>
            <a:r>
              <a:rPr lang="de-AT" sz="2000" b="0"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2000"/>
              <a:buFont typeface="Arial"/>
              <a:buNone/>
            </a:pPr>
            <a:endParaRPr sz="2000" b="0" i="0" u="none" strike="noStrike" cap="none">
              <a:solidFill>
                <a:schemeClr val="dk2"/>
              </a:solidFill>
              <a:latin typeface="Times New Roman"/>
              <a:ea typeface="Times New Roman"/>
              <a:cs typeface="Times New Roman"/>
              <a:sym typeface="Times New Roman"/>
            </a:endParaRPr>
          </a:p>
        </p:txBody>
      </p:sp>
      <p:pic>
        <p:nvPicPr>
          <p:cNvPr id="997" name="Google Shape;997;p51" descr="C:\Users\Paolo\Desktop\bcn\Bildschirmfoto 2017-01-28 um 21.44.29.png"/>
          <p:cNvPicPr preferRelativeResize="0"/>
          <p:nvPr/>
        </p:nvPicPr>
        <p:blipFill rotWithShape="1">
          <a:blip r:embed="rId5">
            <a:alphaModFix/>
          </a:blip>
          <a:srcRect/>
          <a:stretch/>
        </p:blipFill>
        <p:spPr>
          <a:xfrm>
            <a:off x="7536160" y="3179539"/>
            <a:ext cx="2397125" cy="3144738"/>
          </a:xfrm>
          <a:prstGeom prst="rect">
            <a:avLst/>
          </a:prstGeom>
          <a:noFill/>
          <a:ln>
            <a:noFill/>
          </a:ln>
        </p:spPr>
      </p:pic>
      <p:sp>
        <p:nvSpPr>
          <p:cNvPr id="998" name="Google Shape;998;p51"/>
          <p:cNvSpPr txBox="1">
            <a:spLocks noGrp="1"/>
          </p:cNvSpPr>
          <p:nvPr>
            <p:ph type="title"/>
          </p:nvPr>
        </p:nvSpPr>
        <p:spPr>
          <a:xfrm>
            <a:off x="1317625" y="98072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de-AT" sz="3600" b="0" i="0" u="none" strike="noStrike" cap="none">
                <a:solidFill>
                  <a:schemeClr val="dk1"/>
                </a:solidFill>
                <a:latin typeface="Calibri"/>
                <a:ea typeface="Calibri"/>
                <a:cs typeface="Calibri"/>
                <a:sym typeface="Calibri"/>
              </a:rPr>
              <a:t>Synergies with e-Infrastructures Austria</a:t>
            </a:r>
            <a:endParaRPr sz="3600" b="0" i="0" u="none" strike="noStrike" cap="none">
              <a:solidFill>
                <a:schemeClr val="dk1"/>
              </a:solidFill>
              <a:latin typeface="Calibri"/>
              <a:ea typeface="Calibri"/>
              <a:cs typeface="Calibri"/>
              <a:sym typeface="Calibri"/>
            </a:endParaRPr>
          </a:p>
        </p:txBody>
      </p:sp>
      <p:sp>
        <p:nvSpPr>
          <p:cNvPr id="999" name="Google Shape;999;p51"/>
          <p:cNvSpPr txBox="1"/>
          <p:nvPr/>
        </p:nvSpPr>
        <p:spPr>
          <a:xfrm>
            <a:off x="2685087" y="6457455"/>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00" name="Google Shape;1000;p51"/>
          <p:cNvPicPr preferRelativeResize="0"/>
          <p:nvPr/>
        </p:nvPicPr>
        <p:blipFill rotWithShape="1">
          <a:blip r:embed="rId6">
            <a:alphaModFix/>
          </a:blip>
          <a:srcRect/>
          <a:stretch/>
        </p:blipFill>
        <p:spPr>
          <a:xfrm>
            <a:off x="2105649" y="6479680"/>
            <a:ext cx="323850" cy="215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5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006" name="Google Shape;1006;p52"/>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07" name="Google Shape;1007;p52"/>
          <p:cNvSpPr/>
          <p:nvPr/>
        </p:nvSpPr>
        <p:spPr>
          <a:xfrm>
            <a:off x="1219201" y="-107156"/>
            <a:ext cx="9725025" cy="709910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8" name="Google Shape;1008;p52"/>
          <p:cNvSpPr txBox="1"/>
          <p:nvPr/>
        </p:nvSpPr>
        <p:spPr>
          <a:xfrm>
            <a:off x="2547938" y="686099"/>
            <a:ext cx="4976812" cy="579239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9600"/>
              <a:buFont typeface="Arial"/>
              <a:buNone/>
            </a:pPr>
            <a:r>
              <a:rPr lang="de-AT" sz="9600" b="0"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600"/>
              <a:buFont typeface="Arial"/>
              <a:buNone/>
            </a:pPr>
            <a:r>
              <a:rPr lang="de-AT" sz="9600" b="0" i="0" u="none" strike="noStrike" cap="none">
                <a:solidFill>
                  <a:srgbClr val="FFFFFF"/>
                </a:solidFill>
                <a:latin typeface="Arial"/>
                <a:ea typeface="Arial"/>
                <a:cs typeface="Arial"/>
                <a:sym typeface="Arial"/>
              </a:rPr>
              <a:t>The Model Policy</a:t>
            </a:r>
            <a:endParaRPr sz="96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3"/>
          <p:cNvSpPr/>
          <p:nvPr/>
        </p:nvSpPr>
        <p:spPr>
          <a:xfrm>
            <a:off x="1219201" y="-107156"/>
            <a:ext cx="9725025" cy="709910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14" name="Google Shape;1014;p53" descr="\\UB-DOM\U_Dom\Users S-Z\sanchez\Desktop\Screenshots Policy\Policy Cover.png"/>
          <p:cNvPicPr preferRelativeResize="0"/>
          <p:nvPr/>
        </p:nvPicPr>
        <p:blipFill rotWithShape="1">
          <a:blip r:embed="rId3">
            <a:alphaModFix/>
          </a:blip>
          <a:srcRect/>
          <a:stretch/>
        </p:blipFill>
        <p:spPr>
          <a:xfrm>
            <a:off x="3408363" y="-107156"/>
            <a:ext cx="5346700" cy="7099102"/>
          </a:xfrm>
          <a:prstGeom prst="rect">
            <a:avLst/>
          </a:prstGeom>
          <a:noFill/>
          <a:ln>
            <a:noFill/>
          </a:ln>
        </p:spPr>
      </p:pic>
      <p:pic>
        <p:nvPicPr>
          <p:cNvPr id="1015" name="Google Shape;1015;p53" descr="http://mirrors.creativecommons.org/presskit/buttons/88x31/png/by.png"/>
          <p:cNvPicPr preferRelativeResize="0"/>
          <p:nvPr/>
        </p:nvPicPr>
        <p:blipFill rotWithShape="1">
          <a:blip r:embed="rId4">
            <a:alphaModFix/>
          </a:blip>
          <a:srcRect/>
          <a:stretch/>
        </p:blipFill>
        <p:spPr>
          <a:xfrm>
            <a:off x="9249682" y="6690428"/>
            <a:ext cx="744537" cy="258762"/>
          </a:xfrm>
          <a:prstGeom prst="rect">
            <a:avLst/>
          </a:prstGeom>
          <a:noFill/>
          <a:ln>
            <a:noFill/>
          </a:ln>
        </p:spPr>
      </p:pic>
      <p:sp>
        <p:nvSpPr>
          <p:cNvPr id="1016" name="Google Shape;1016;p53"/>
          <p:cNvSpPr txBox="1"/>
          <p:nvPr/>
        </p:nvSpPr>
        <p:spPr>
          <a:xfrm>
            <a:off x="3029857" y="6652328"/>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17" name="Google Shape;1017;p53"/>
          <p:cNvPicPr preferRelativeResize="0"/>
          <p:nvPr/>
        </p:nvPicPr>
        <p:blipFill rotWithShape="1">
          <a:blip r:embed="rId5">
            <a:alphaModFix/>
          </a:blip>
          <a:srcRect/>
          <a:stretch/>
        </p:blipFill>
        <p:spPr>
          <a:xfrm>
            <a:off x="2450419" y="6674553"/>
            <a:ext cx="323850" cy="21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43400" y="365125"/>
            <a:ext cx="11931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3600" b="0" i="0" u="none" strike="noStrike" cap="none">
                <a:solidFill>
                  <a:schemeClr val="dk1"/>
                </a:solidFill>
                <a:latin typeface="Calibri"/>
                <a:ea typeface="Calibri"/>
                <a:cs typeface="Calibri"/>
                <a:sym typeface="Calibri"/>
              </a:rPr>
              <a:t>Austria Country report/ 1 Provision of e-Infrastructure</a:t>
            </a:r>
            <a:endParaRPr sz="3600" b="0" i="0" u="none" strike="noStrike" cap="none">
              <a:solidFill>
                <a:schemeClr val="dk1"/>
              </a:solidFill>
              <a:latin typeface="Calibri"/>
              <a:ea typeface="Calibri"/>
              <a:cs typeface="Calibri"/>
              <a:sym typeface="Calibri"/>
            </a:endParaRPr>
          </a:p>
        </p:txBody>
      </p:sp>
      <p:sp>
        <p:nvSpPr>
          <p:cNvPr id="113" name="Google Shape;113;p18"/>
          <p:cNvSpPr txBox="1">
            <a:spLocks noGrp="1"/>
          </p:cNvSpPr>
          <p:nvPr>
            <p:ph type="body" idx="1"/>
          </p:nvPr>
        </p:nvSpPr>
        <p:spPr>
          <a:xfrm>
            <a:off x="1462250" y="1472400"/>
            <a:ext cx="10002000" cy="48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3200"/>
              <a:buFont typeface="Arial"/>
              <a:buNone/>
            </a:pPr>
            <a:r>
              <a:rPr lang="de-AT" sz="3200" b="0" i="0" u="none" strike="noStrike" cap="none">
                <a:solidFill>
                  <a:srgbClr val="0070C0"/>
                </a:solidFill>
                <a:latin typeface="Calibri"/>
                <a:ea typeface="Calibri"/>
                <a:cs typeface="Calibri"/>
                <a:sym typeface="Calibri"/>
              </a:rPr>
              <a:t>The organisation that have been given the responsibility for provisioning </a:t>
            </a:r>
            <a:r>
              <a:rPr lang="de-AT" sz="3200" b="1" i="0" u="none" strike="noStrike" cap="none">
                <a:solidFill>
                  <a:srgbClr val="0070C0"/>
                </a:solidFill>
                <a:latin typeface="Calibri"/>
                <a:ea typeface="Calibri"/>
                <a:cs typeface="Calibri"/>
                <a:sym typeface="Calibri"/>
              </a:rPr>
              <a:t>parts</a:t>
            </a:r>
            <a:r>
              <a:rPr lang="de-AT" sz="3200" b="0" i="0" u="none" strike="noStrike" cap="none">
                <a:solidFill>
                  <a:srgbClr val="0070C0"/>
                </a:solidFill>
                <a:latin typeface="Calibri"/>
                <a:ea typeface="Calibri"/>
                <a:cs typeface="Calibri"/>
                <a:sym typeface="Calibri"/>
              </a:rPr>
              <a:t> of e-infrastructure services in Austria is ACOnet. </a:t>
            </a:r>
            <a:endParaRPr sz="32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800"/>
              <a:buFont typeface="Arial"/>
              <a:buNone/>
            </a:pPr>
            <a:r>
              <a:rPr lang="de-AT" sz="2800" b="0" i="0" u="none" strike="noStrike" cap="none">
                <a:solidFill>
                  <a:srgbClr val="0070C0"/>
                </a:solidFill>
                <a:latin typeface="Calibri"/>
                <a:ea typeface="Calibri"/>
                <a:cs typeface="Calibri"/>
                <a:sym typeface="Calibri"/>
              </a:rPr>
              <a:t>ACOnet – the Austrian NREN (</a:t>
            </a:r>
            <a:r>
              <a:rPr lang="de-AT" sz="2800" b="0" i="0" u="sng" strike="noStrike" cap="none">
                <a:solidFill>
                  <a:schemeClr val="hlink"/>
                </a:solidFill>
                <a:latin typeface="Calibri"/>
                <a:ea typeface="Calibri"/>
                <a:cs typeface="Calibri"/>
                <a:sym typeface="Calibri"/>
                <a:hlinkClick r:id="rId3"/>
              </a:rPr>
              <a:t>www.ACO.net</a:t>
            </a:r>
            <a:r>
              <a:rPr lang="de-AT" sz="2800" b="0" i="0" u="none" strike="noStrike" cap="none">
                <a:solidFill>
                  <a:srgbClr val="0070C0"/>
                </a:solidFill>
                <a:latin typeface="Calibri"/>
                <a:ea typeface="Calibri"/>
                <a:cs typeface="Calibri"/>
                <a:sym typeface="Calibri"/>
              </a:rPr>
              <a:t>) provides</a:t>
            </a:r>
            <a:endParaRPr sz="2800" b="0" i="0" u="none" strike="noStrike" cap="none">
              <a:solidFill>
                <a:srgbClr val="0070C0"/>
              </a:solidFill>
              <a:latin typeface="Calibri"/>
              <a:ea typeface="Calibri"/>
              <a:cs typeface="Calibri"/>
              <a:sym typeface="Calibri"/>
            </a:endParaRPr>
          </a:p>
          <a:p>
            <a:pPr marL="685800" marR="0" lvl="1" indent="-228600" algn="l" rtl="0">
              <a:lnSpc>
                <a:spcPct val="90000"/>
              </a:lnSpc>
              <a:spcBef>
                <a:spcPts val="500"/>
              </a:spcBef>
              <a:spcAft>
                <a:spcPts val="0"/>
              </a:spcAft>
              <a:buClr>
                <a:srgbClr val="0070C0"/>
              </a:buClr>
              <a:buSzPts val="2400"/>
              <a:buFont typeface="Arial"/>
              <a:buChar char="•"/>
            </a:pPr>
            <a:r>
              <a:rPr lang="de-AT" sz="2400" b="0" i="0" u="none" strike="noStrike" cap="none">
                <a:solidFill>
                  <a:srgbClr val="0070C0"/>
                </a:solidFill>
                <a:latin typeface="Calibri"/>
                <a:ea typeface="Calibri"/>
                <a:cs typeface="Calibri"/>
                <a:sym typeface="Calibri"/>
              </a:rPr>
              <a:t>high performance network infrastructure</a:t>
            </a:r>
            <a:endParaRPr sz="2400" b="0" i="0" u="none" strike="noStrike" cap="none">
              <a:solidFill>
                <a:srgbClr val="0070C0"/>
              </a:solidFill>
              <a:latin typeface="Calibri"/>
              <a:ea typeface="Calibri"/>
              <a:cs typeface="Calibri"/>
              <a:sym typeface="Calibri"/>
            </a:endParaRPr>
          </a:p>
          <a:p>
            <a:pPr marL="685800" marR="0" lvl="1" indent="-228600" algn="l" rtl="0">
              <a:lnSpc>
                <a:spcPct val="90000"/>
              </a:lnSpc>
              <a:spcBef>
                <a:spcPts val="500"/>
              </a:spcBef>
              <a:spcAft>
                <a:spcPts val="0"/>
              </a:spcAft>
              <a:buClr>
                <a:srgbClr val="0070C0"/>
              </a:buClr>
              <a:buSzPts val="2400"/>
              <a:buFont typeface="Arial"/>
              <a:buChar char="•"/>
            </a:pPr>
            <a:r>
              <a:rPr lang="de-AT" sz="2400" b="0" i="0" u="none" strike="noStrike" cap="none">
                <a:solidFill>
                  <a:srgbClr val="0070C0"/>
                </a:solidFill>
                <a:latin typeface="Calibri"/>
                <a:ea typeface="Calibri"/>
                <a:cs typeface="Calibri"/>
                <a:sym typeface="Calibri"/>
              </a:rPr>
              <a:t>Identity Federation services</a:t>
            </a:r>
            <a:endParaRPr sz="2400" b="0" i="0" u="none" strike="noStrike" cap="none">
              <a:solidFill>
                <a:srgbClr val="0070C0"/>
              </a:solidFill>
              <a:latin typeface="Calibri"/>
              <a:ea typeface="Calibri"/>
              <a:cs typeface="Calibri"/>
              <a:sym typeface="Calibri"/>
            </a:endParaRPr>
          </a:p>
          <a:p>
            <a:pPr marL="685800" marR="0" lvl="1" indent="-228600" algn="l" rtl="0">
              <a:lnSpc>
                <a:spcPct val="90000"/>
              </a:lnSpc>
              <a:spcBef>
                <a:spcPts val="500"/>
              </a:spcBef>
              <a:spcAft>
                <a:spcPts val="0"/>
              </a:spcAft>
              <a:buClr>
                <a:srgbClr val="0070C0"/>
              </a:buClr>
              <a:buSzPts val="2400"/>
              <a:buFont typeface="Arial"/>
              <a:buChar char="•"/>
            </a:pPr>
            <a:r>
              <a:rPr lang="de-AT" sz="2400" b="0" i="0" u="none" strike="noStrike" cap="none">
                <a:solidFill>
                  <a:srgbClr val="0070C0"/>
                </a:solidFill>
                <a:latin typeface="Calibri"/>
                <a:ea typeface="Calibri"/>
                <a:cs typeface="Calibri"/>
                <a:sym typeface="Calibri"/>
              </a:rPr>
              <a:t>backbone and middleware</a:t>
            </a:r>
            <a:endParaRPr sz="2400" b="0" i="0" u="none" strike="noStrike" cap="none">
              <a:solidFill>
                <a:srgbClr val="0070C0"/>
              </a:solidFill>
              <a:latin typeface="Calibri"/>
              <a:ea typeface="Calibri"/>
              <a:cs typeface="Calibri"/>
              <a:sym typeface="Calibri"/>
            </a:endParaRPr>
          </a:p>
          <a:p>
            <a:pPr marL="685800" marR="0" lvl="1" indent="-228600" algn="l" rtl="0">
              <a:lnSpc>
                <a:spcPct val="90000"/>
              </a:lnSpc>
              <a:spcBef>
                <a:spcPts val="500"/>
              </a:spcBef>
              <a:spcAft>
                <a:spcPts val="0"/>
              </a:spcAft>
              <a:buClr>
                <a:srgbClr val="0070C0"/>
              </a:buClr>
              <a:buSzPts val="2400"/>
              <a:buFont typeface="Arial"/>
              <a:buChar char="•"/>
            </a:pPr>
            <a:r>
              <a:rPr lang="de-AT" sz="2400" b="0" i="0" u="none" strike="noStrike" cap="none">
                <a:solidFill>
                  <a:srgbClr val="0070C0"/>
                </a:solidFill>
                <a:latin typeface="Calibri"/>
                <a:ea typeface="Calibri"/>
                <a:cs typeface="Calibri"/>
                <a:sym typeface="Calibri"/>
              </a:rPr>
              <a:t>digital certificates, eduID&amp; eduroam.at</a:t>
            </a:r>
            <a:endParaRPr sz="2400" b="0" i="0" u="none" strike="noStrike" cap="none">
              <a:solidFill>
                <a:srgbClr val="0070C0"/>
              </a:solidFill>
              <a:latin typeface="Calibri"/>
              <a:ea typeface="Calibri"/>
              <a:cs typeface="Calibri"/>
              <a:sym typeface="Calibri"/>
            </a:endParaRPr>
          </a:p>
          <a:p>
            <a:pPr marL="685800" marR="0" lvl="1" indent="-228600" algn="l" rtl="0">
              <a:lnSpc>
                <a:spcPct val="90000"/>
              </a:lnSpc>
              <a:spcBef>
                <a:spcPts val="500"/>
              </a:spcBef>
              <a:spcAft>
                <a:spcPts val="0"/>
              </a:spcAft>
              <a:buClr>
                <a:srgbClr val="0070C0"/>
              </a:buClr>
              <a:buSzPts val="2400"/>
              <a:buFont typeface="Arial"/>
              <a:buChar char="•"/>
            </a:pPr>
            <a:r>
              <a:rPr lang="de-AT" sz="2400" b="0" i="0" u="none" strike="noStrike" cap="none">
                <a:solidFill>
                  <a:srgbClr val="0070C0"/>
                </a:solidFill>
                <a:latin typeface="Calibri"/>
                <a:ea typeface="Calibri"/>
                <a:cs typeface="Calibri"/>
                <a:sym typeface="Calibri"/>
              </a:rPr>
              <a:t>Operated at the University of Vienna</a:t>
            </a:r>
            <a:endParaRPr sz="2400" b="0" i="0" u="none" strike="noStrike" cap="none">
              <a:solidFill>
                <a:srgbClr val="0070C0"/>
              </a:solidFill>
              <a:latin typeface="Calibri"/>
              <a:ea typeface="Calibri"/>
              <a:cs typeface="Calibri"/>
              <a:sym typeface="Calibri"/>
            </a:endParaRPr>
          </a:p>
          <a:p>
            <a:pPr marL="0" marR="0" lvl="0" indent="0" algn="l" rtl="0">
              <a:lnSpc>
                <a:spcPct val="90000"/>
              </a:lnSpc>
              <a:spcBef>
                <a:spcPts val="500"/>
              </a:spcBef>
              <a:spcAft>
                <a:spcPts val="0"/>
              </a:spcAft>
              <a:buClr>
                <a:schemeClr val="dk1"/>
              </a:buClr>
              <a:buSzPts val="2800"/>
              <a:buFont typeface="Arial"/>
              <a:buNone/>
            </a:pPr>
            <a:r>
              <a:rPr lang="de-AT" sz="2800" b="1" i="0" u="none" strike="noStrike" cap="none">
                <a:solidFill>
                  <a:srgbClr val="0070C0"/>
                </a:solidFill>
                <a:latin typeface="Calibri"/>
                <a:ea typeface="Calibri"/>
                <a:cs typeface="Calibri"/>
                <a:sym typeface="Calibri"/>
              </a:rPr>
              <a:t>it does not provide storage or compute infrastructure</a:t>
            </a:r>
            <a:endParaRPr sz="2800" b="1"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14" name="Google Shape;114;p1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15" name="Google Shape;115;p18"/>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a:t>
            </a:r>
            <a:endParaRPr sz="1200" b="0"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4"/>
          <p:cNvSpPr txBox="1">
            <a:spLocks noGrp="1"/>
          </p:cNvSpPr>
          <p:nvPr>
            <p:ph type="title"/>
          </p:nvPr>
        </p:nvSpPr>
        <p:spPr>
          <a:xfrm>
            <a:off x="1610855" y="905084"/>
            <a:ext cx="6685420"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de-AT" sz="4000" b="0" i="0" u="none" strike="noStrike" cap="none">
                <a:solidFill>
                  <a:schemeClr val="dk1"/>
                </a:solidFill>
                <a:latin typeface="Calibri"/>
                <a:ea typeface="Calibri"/>
                <a:cs typeface="Calibri"/>
                <a:sym typeface="Calibri"/>
              </a:rPr>
              <a:t>Published in LEARN Toolkit</a:t>
            </a:r>
            <a:endParaRPr sz="4000" b="0" i="0" u="none" strike="noStrike" cap="none">
              <a:solidFill>
                <a:schemeClr val="dk1"/>
              </a:solidFill>
              <a:latin typeface="Calibri"/>
              <a:ea typeface="Calibri"/>
              <a:cs typeface="Calibri"/>
              <a:sym typeface="Calibri"/>
            </a:endParaRPr>
          </a:p>
        </p:txBody>
      </p:sp>
      <p:sp>
        <p:nvSpPr>
          <p:cNvPr id="1023" name="Google Shape;1023;p54"/>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24" name="Google Shape;1024;p54"/>
          <p:cNvPicPr preferRelativeResize="0"/>
          <p:nvPr/>
        </p:nvPicPr>
        <p:blipFill rotWithShape="1">
          <a:blip r:embed="rId3">
            <a:alphaModFix/>
          </a:blip>
          <a:srcRect/>
          <a:stretch/>
        </p:blipFill>
        <p:spPr>
          <a:xfrm>
            <a:off x="8353425" y="205383"/>
            <a:ext cx="1963738" cy="589359"/>
          </a:xfrm>
          <a:prstGeom prst="rect">
            <a:avLst/>
          </a:prstGeom>
          <a:noFill/>
          <a:ln>
            <a:noFill/>
          </a:ln>
        </p:spPr>
      </p:pic>
      <p:sp>
        <p:nvSpPr>
          <p:cNvPr id="1025" name="Google Shape;1025;p54"/>
          <p:cNvSpPr txBox="1"/>
          <p:nvPr/>
        </p:nvSpPr>
        <p:spPr>
          <a:xfrm>
            <a:off x="6500456" y="1689095"/>
            <a:ext cx="486003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AT" sz="1600" b="0" i="0" u="sng" strike="noStrike" cap="none">
                <a:solidFill>
                  <a:schemeClr val="hlink"/>
                </a:solidFill>
                <a:latin typeface="Arial"/>
                <a:ea typeface="Arial"/>
                <a:cs typeface="Arial"/>
                <a:sym typeface="Arial"/>
                <a:hlinkClick r:id="rId4"/>
              </a:rPr>
              <a:t>http://learn-rdm.eu/wp-content/uploads/RDMToolkit.pdf?pdf=RDMToolkit</a:t>
            </a:r>
            <a:r>
              <a:rPr lang="de-AT" sz="1600" b="0" i="0" u="none" strike="noStrike" cap="none">
                <a:solidFill>
                  <a:srgbClr val="9A181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26" name="Google Shape;1026;p54"/>
          <p:cNvPicPr preferRelativeResize="0"/>
          <p:nvPr/>
        </p:nvPicPr>
        <p:blipFill rotWithShape="1">
          <a:blip r:embed="rId5">
            <a:alphaModFix/>
          </a:blip>
          <a:srcRect/>
          <a:stretch/>
        </p:blipFill>
        <p:spPr>
          <a:xfrm rot="917182">
            <a:off x="6337667" y="2504128"/>
            <a:ext cx="2773363" cy="3634383"/>
          </a:xfrm>
          <a:prstGeom prst="rect">
            <a:avLst/>
          </a:prstGeom>
          <a:noFill/>
          <a:ln>
            <a:noFill/>
          </a:ln>
        </p:spPr>
      </p:pic>
      <p:pic>
        <p:nvPicPr>
          <p:cNvPr id="1027" name="Google Shape;1027;p54"/>
          <p:cNvPicPr preferRelativeResize="0"/>
          <p:nvPr/>
        </p:nvPicPr>
        <p:blipFill rotWithShape="1">
          <a:blip r:embed="rId6">
            <a:alphaModFix/>
          </a:blip>
          <a:srcRect/>
          <a:stretch/>
        </p:blipFill>
        <p:spPr>
          <a:xfrm rot="507214">
            <a:off x="4560890" y="2257723"/>
            <a:ext cx="2682875" cy="3577828"/>
          </a:xfrm>
          <a:prstGeom prst="rect">
            <a:avLst/>
          </a:prstGeom>
          <a:noFill/>
          <a:ln>
            <a:noFill/>
          </a:ln>
        </p:spPr>
      </p:pic>
      <p:pic>
        <p:nvPicPr>
          <p:cNvPr id="1028" name="Google Shape;1028;p54"/>
          <p:cNvPicPr preferRelativeResize="0"/>
          <p:nvPr/>
        </p:nvPicPr>
        <p:blipFill rotWithShape="1">
          <a:blip r:embed="rId7">
            <a:alphaModFix/>
          </a:blip>
          <a:srcRect/>
          <a:stretch/>
        </p:blipFill>
        <p:spPr>
          <a:xfrm rot="153052">
            <a:off x="3327400" y="1951139"/>
            <a:ext cx="2700338" cy="3555503"/>
          </a:xfrm>
          <a:prstGeom prst="rect">
            <a:avLst/>
          </a:prstGeom>
          <a:noFill/>
          <a:ln>
            <a:noFill/>
          </a:ln>
        </p:spPr>
      </p:pic>
      <p:pic>
        <p:nvPicPr>
          <p:cNvPr id="1029" name="Google Shape;1029;p54"/>
          <p:cNvPicPr preferRelativeResize="0"/>
          <p:nvPr/>
        </p:nvPicPr>
        <p:blipFill rotWithShape="1">
          <a:blip r:embed="rId8">
            <a:alphaModFix/>
          </a:blip>
          <a:srcRect/>
          <a:stretch/>
        </p:blipFill>
        <p:spPr>
          <a:xfrm>
            <a:off x="2051050" y="2912569"/>
            <a:ext cx="2908300" cy="3658195"/>
          </a:xfrm>
          <a:prstGeom prst="rect">
            <a:avLst/>
          </a:prstGeom>
          <a:noFill/>
          <a:ln>
            <a:noFill/>
          </a:ln>
        </p:spPr>
      </p:pic>
      <p:sp>
        <p:nvSpPr>
          <p:cNvPr id="1030" name="Google Shape;1030;p54"/>
          <p:cNvSpPr/>
          <p:nvPr/>
        </p:nvSpPr>
        <p:spPr>
          <a:xfrm>
            <a:off x="5682763" y="5877272"/>
            <a:ext cx="309995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AT" sz="1800" b="0" i="0" u="sng" strike="noStrike" cap="none">
                <a:solidFill>
                  <a:schemeClr val="hlink"/>
                </a:solidFill>
                <a:latin typeface="Calibri"/>
                <a:ea typeface="Calibri"/>
                <a:cs typeface="Calibri"/>
                <a:sym typeface="Calibri"/>
                <a:hlinkClick r:id="rId9"/>
              </a:rPr>
              <a:t>http://learn-rdm.eu/en/about/</a:t>
            </a:r>
            <a:endParaRPr sz="1800" b="0" i="0" u="none" strike="noStrike" cap="none">
              <a:solidFill>
                <a:srgbClr val="009FD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55"/>
          <p:cNvSpPr/>
          <p:nvPr/>
        </p:nvSpPr>
        <p:spPr>
          <a:xfrm>
            <a:off x="4043365" y="5395021"/>
            <a:ext cx="33337" cy="56555"/>
          </a:xfrm>
          <a:custGeom>
            <a:avLst/>
            <a:gdLst/>
            <a:ahLst/>
            <a:cxnLst/>
            <a:rect l="l" t="t" r="r" b="b"/>
            <a:pathLst>
              <a:path w="73" h="20" extrusionOk="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7" name="Google Shape;1037;p55"/>
          <p:cNvSpPr/>
          <p:nvPr/>
        </p:nvSpPr>
        <p:spPr>
          <a:xfrm>
            <a:off x="2201865" y="1495723"/>
            <a:ext cx="784225" cy="446484"/>
          </a:xfrm>
          <a:custGeom>
            <a:avLst/>
            <a:gdLst/>
            <a:ahLst/>
            <a:cxnLst/>
            <a:rect l="l" t="t" r="r" b="b"/>
            <a:pathLst>
              <a:path w="1808" h="850" extrusionOk="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8" name="Google Shape;1038;p55"/>
          <p:cNvSpPr/>
          <p:nvPr/>
        </p:nvSpPr>
        <p:spPr>
          <a:xfrm>
            <a:off x="2662240" y="2111873"/>
            <a:ext cx="1381125" cy="769441"/>
          </a:xfrm>
          <a:custGeom>
            <a:avLst/>
            <a:gdLst/>
            <a:ahLst/>
            <a:cxnLst/>
            <a:rect l="l" t="t" r="r" b="b"/>
            <a:pathLst>
              <a:path w="3175" h="1472" extrusionOk="0">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9" name="Google Shape;1039;p55"/>
          <p:cNvSpPr/>
          <p:nvPr/>
        </p:nvSpPr>
        <p:spPr>
          <a:xfrm>
            <a:off x="3495677" y="3662662"/>
            <a:ext cx="339725" cy="590847"/>
          </a:xfrm>
          <a:custGeom>
            <a:avLst/>
            <a:gdLst/>
            <a:ahLst/>
            <a:cxnLst/>
            <a:rect l="l" t="t" r="r" b="b"/>
            <a:pathLst>
              <a:path w="784" h="1128" extrusionOk="0">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0" name="Google Shape;1040;p55"/>
          <p:cNvSpPr/>
          <p:nvPr/>
        </p:nvSpPr>
        <p:spPr>
          <a:xfrm>
            <a:off x="3795715" y="4225231"/>
            <a:ext cx="261937" cy="1131094"/>
          </a:xfrm>
          <a:custGeom>
            <a:avLst/>
            <a:gdLst/>
            <a:ahLst/>
            <a:cxnLst/>
            <a:rect l="l" t="t" r="r" b="b"/>
            <a:pathLst>
              <a:path w="598" h="2158" extrusionOk="0">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1" name="Google Shape;1041;p55"/>
          <p:cNvSpPr/>
          <p:nvPr/>
        </p:nvSpPr>
        <p:spPr>
          <a:xfrm>
            <a:off x="3700465" y="3507881"/>
            <a:ext cx="966787" cy="1204019"/>
          </a:xfrm>
          <a:custGeom>
            <a:avLst/>
            <a:gdLst/>
            <a:ahLst/>
            <a:cxnLst/>
            <a:rect l="l" t="t" r="r" b="b"/>
            <a:pathLst>
              <a:path w="2226" h="2292" extrusionOk="0">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2" name="Google Shape;1042;p55"/>
          <p:cNvSpPr/>
          <p:nvPr/>
        </p:nvSpPr>
        <p:spPr>
          <a:xfrm>
            <a:off x="5813425" y="2454178"/>
            <a:ext cx="69850" cy="49113"/>
          </a:xfrm>
          <a:custGeom>
            <a:avLst/>
            <a:gdLst/>
            <a:ahLst/>
            <a:cxnLst/>
            <a:rect l="l" t="t" r="r" b="b"/>
            <a:pathLst>
              <a:path w="161" h="93" extrusionOk="0">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3" name="Google Shape;1043;p55"/>
          <p:cNvSpPr/>
          <p:nvPr/>
        </p:nvSpPr>
        <p:spPr>
          <a:xfrm>
            <a:off x="5311775" y="2329161"/>
            <a:ext cx="82550" cy="160734"/>
          </a:xfrm>
          <a:custGeom>
            <a:avLst/>
            <a:gdLst/>
            <a:ahLst/>
            <a:cxnLst/>
            <a:rect l="l" t="t" r="r" b="b"/>
            <a:pathLst>
              <a:path w="192" h="307" extrusionOk="0">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4" name="Google Shape;1044;p55"/>
          <p:cNvSpPr/>
          <p:nvPr/>
        </p:nvSpPr>
        <p:spPr>
          <a:xfrm>
            <a:off x="5392738" y="1814217"/>
            <a:ext cx="171450" cy="270867"/>
          </a:xfrm>
          <a:custGeom>
            <a:avLst/>
            <a:gdLst/>
            <a:ahLst/>
            <a:cxnLst/>
            <a:rect l="l" t="t" r="r" b="b"/>
            <a:pathLst>
              <a:path w="398" h="518" extrusionOk="0">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5" name="Google Shape;1045;p55"/>
          <p:cNvSpPr/>
          <p:nvPr/>
        </p:nvSpPr>
        <p:spPr>
          <a:xfrm>
            <a:off x="5751513" y="2117825"/>
            <a:ext cx="169862" cy="75902"/>
          </a:xfrm>
          <a:custGeom>
            <a:avLst/>
            <a:gdLst/>
            <a:ahLst/>
            <a:cxnLst/>
            <a:rect l="l" t="t" r="r" b="b"/>
            <a:pathLst>
              <a:path w="382" h="148" extrusionOk="0">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6" name="Google Shape;1046;p55"/>
          <p:cNvSpPr/>
          <p:nvPr/>
        </p:nvSpPr>
        <p:spPr>
          <a:xfrm>
            <a:off x="7243763" y="1967509"/>
            <a:ext cx="1281112" cy="1037333"/>
          </a:xfrm>
          <a:custGeom>
            <a:avLst/>
            <a:gdLst/>
            <a:ahLst/>
            <a:cxnLst/>
            <a:rect l="l" t="t" r="r" b="b"/>
            <a:pathLst>
              <a:path w="2936" h="1983" extrusionOk="0">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7" name="Google Shape;1047;p55"/>
          <p:cNvSpPr/>
          <p:nvPr/>
        </p:nvSpPr>
        <p:spPr>
          <a:xfrm>
            <a:off x="5935663" y="1507629"/>
            <a:ext cx="220662" cy="273844"/>
          </a:xfrm>
          <a:custGeom>
            <a:avLst/>
            <a:gdLst/>
            <a:ahLst/>
            <a:cxnLst/>
            <a:rect l="l" t="t" r="r" b="b"/>
            <a:pathLst>
              <a:path w="504" h="524" extrusionOk="0">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8" name="Google Shape;1048;p55"/>
          <p:cNvSpPr/>
          <p:nvPr/>
        </p:nvSpPr>
        <p:spPr>
          <a:xfrm>
            <a:off x="5672138" y="1925837"/>
            <a:ext cx="182562" cy="238125"/>
          </a:xfrm>
          <a:custGeom>
            <a:avLst/>
            <a:gdLst/>
            <a:ahLst/>
            <a:cxnLst/>
            <a:rect l="l" t="t" r="r" b="b"/>
            <a:pathLst>
              <a:path w="438" h="451" extrusionOk="0">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9" name="Google Shape;1049;p55"/>
          <p:cNvSpPr/>
          <p:nvPr/>
        </p:nvSpPr>
        <p:spPr>
          <a:xfrm>
            <a:off x="5697540" y="2183309"/>
            <a:ext cx="250825" cy="273844"/>
          </a:xfrm>
          <a:custGeom>
            <a:avLst/>
            <a:gdLst/>
            <a:ahLst/>
            <a:cxnLst/>
            <a:rect l="l" t="t" r="r" b="b"/>
            <a:pathLst>
              <a:path w="578" h="524" extrusionOk="0">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0" name="Google Shape;1050;p55"/>
          <p:cNvSpPr/>
          <p:nvPr/>
        </p:nvSpPr>
        <p:spPr>
          <a:xfrm>
            <a:off x="5715000" y="2351485"/>
            <a:ext cx="33338" cy="81856"/>
          </a:xfrm>
          <a:custGeom>
            <a:avLst/>
            <a:gdLst/>
            <a:ahLst/>
            <a:cxnLst/>
            <a:rect l="l" t="t" r="r" b="b"/>
            <a:pathLst>
              <a:path w="79" h="160" extrusionOk="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51" name="Google Shape;1051;p55"/>
          <p:cNvGrpSpPr/>
          <p:nvPr/>
        </p:nvGrpSpPr>
        <p:grpSpPr>
          <a:xfrm>
            <a:off x="8034340" y="3411142"/>
            <a:ext cx="473075" cy="212825"/>
            <a:chOff x="4488" y="2394"/>
            <a:chExt cx="358" cy="124"/>
          </a:xfrm>
        </p:grpSpPr>
        <p:sp>
          <p:nvSpPr>
            <p:cNvPr id="1052" name="Google Shape;1052;p55"/>
            <p:cNvSpPr/>
            <p:nvPr/>
          </p:nvSpPr>
          <p:spPr>
            <a:xfrm>
              <a:off x="4675" y="2394"/>
              <a:ext cx="171" cy="124"/>
            </a:xfrm>
            <a:custGeom>
              <a:avLst/>
              <a:gdLst/>
              <a:ahLst/>
              <a:cxnLst/>
              <a:rect l="l" t="t" r="r" b="b"/>
              <a:pathLst>
                <a:path w="512" h="408" extrusionOk="0">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3" name="Google Shape;1053;p55"/>
            <p:cNvSpPr/>
            <p:nvPr/>
          </p:nvSpPr>
          <p:spPr>
            <a:xfrm>
              <a:off x="4488" y="2420"/>
              <a:ext cx="77" cy="89"/>
            </a:xfrm>
            <a:custGeom>
              <a:avLst/>
              <a:gdLst/>
              <a:ahLst/>
              <a:cxnLst/>
              <a:rect l="l" t="t" r="r" b="b"/>
              <a:pathLst>
                <a:path w="232" h="289" extrusionOk="0">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54" name="Google Shape;1054;p55"/>
          <p:cNvSpPr/>
          <p:nvPr/>
        </p:nvSpPr>
        <p:spPr>
          <a:xfrm>
            <a:off x="6056313" y="1287365"/>
            <a:ext cx="3065462" cy="1074539"/>
          </a:xfrm>
          <a:custGeom>
            <a:avLst/>
            <a:gdLst/>
            <a:ahLst/>
            <a:cxnLst/>
            <a:rect l="l" t="t" r="r" b="b"/>
            <a:pathLst>
              <a:path w="7049" h="2048" extrusionOk="0">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5" name="Google Shape;1055;p55"/>
          <p:cNvSpPr/>
          <p:nvPr/>
        </p:nvSpPr>
        <p:spPr>
          <a:xfrm>
            <a:off x="5319715" y="2275584"/>
            <a:ext cx="280987" cy="247055"/>
          </a:xfrm>
          <a:custGeom>
            <a:avLst/>
            <a:gdLst/>
            <a:ahLst/>
            <a:cxnLst/>
            <a:rect l="l" t="t" r="r" b="b"/>
            <a:pathLst>
              <a:path w="647" h="470" extrusionOk="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6" name="Google Shape;1056;p55"/>
          <p:cNvSpPr/>
          <p:nvPr/>
        </p:nvSpPr>
        <p:spPr>
          <a:xfrm>
            <a:off x="7951788" y="3013771"/>
            <a:ext cx="207962" cy="455414"/>
          </a:xfrm>
          <a:custGeom>
            <a:avLst/>
            <a:gdLst/>
            <a:ahLst/>
            <a:cxnLst/>
            <a:rect l="l" t="t" r="r" b="b"/>
            <a:pathLst>
              <a:path w="479" h="868" extrusionOk="0">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p55"/>
          <p:cNvSpPr/>
          <p:nvPr/>
        </p:nvSpPr>
        <p:spPr>
          <a:xfrm>
            <a:off x="4060827" y="5400974"/>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058" name="Google Shape;1058;p55" descr="Horizontal dunkel"/>
          <p:cNvCxnSpPr/>
          <p:nvPr/>
        </p:nvCxnSpPr>
        <p:spPr>
          <a:xfrm>
            <a:off x="2522540" y="2323208"/>
            <a:ext cx="3175" cy="8930"/>
          </a:xfrm>
          <a:prstGeom prst="straightConnector1">
            <a:avLst/>
          </a:prstGeom>
          <a:noFill/>
          <a:ln w="9525" cap="flat" cmpd="sng">
            <a:solidFill>
              <a:srgbClr val="FFFFFF"/>
            </a:solidFill>
            <a:prstDash val="solid"/>
            <a:round/>
            <a:headEnd type="none" w="sm" len="sm"/>
            <a:tailEnd type="none" w="sm" len="sm"/>
          </a:ln>
        </p:spPr>
      </p:cxnSp>
      <p:sp>
        <p:nvSpPr>
          <p:cNvPr id="1059" name="Google Shape;1059;p55"/>
          <p:cNvSpPr/>
          <p:nvPr/>
        </p:nvSpPr>
        <p:spPr>
          <a:xfrm>
            <a:off x="2525715" y="2318744"/>
            <a:ext cx="3175" cy="56555"/>
          </a:xfrm>
          <a:custGeom>
            <a:avLst/>
            <a:gdLst/>
            <a:ahLst/>
            <a:cxnLst/>
            <a:rect l="l" t="t" r="r" b="b"/>
            <a:pathLst>
              <a:path w="6" h="24" extrusionOk="0">
                <a:moveTo>
                  <a:pt x="0" y="24"/>
                </a:moveTo>
                <a:lnTo>
                  <a:pt x="0" y="19"/>
                </a:lnTo>
                <a:lnTo>
                  <a:pt x="1" y="14"/>
                </a:lnTo>
                <a:lnTo>
                  <a:pt x="3" y="8"/>
                </a:lnTo>
                <a:lnTo>
                  <a:pt x="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p55"/>
          <p:cNvSpPr/>
          <p:nvPr/>
        </p:nvSpPr>
        <p:spPr>
          <a:xfrm>
            <a:off x="2501902" y="2373810"/>
            <a:ext cx="23813" cy="56555"/>
          </a:xfrm>
          <a:custGeom>
            <a:avLst/>
            <a:gdLst/>
            <a:ahLst/>
            <a:cxnLst/>
            <a:rect l="l" t="t" r="r" b="b"/>
            <a:pathLst>
              <a:path w="47" h="67" extrusionOk="0">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1" name="Google Shape;1061;p55"/>
          <p:cNvSpPr/>
          <p:nvPr/>
        </p:nvSpPr>
        <p:spPr>
          <a:xfrm>
            <a:off x="3827463" y="2367857"/>
            <a:ext cx="49212" cy="58043"/>
          </a:xfrm>
          <a:custGeom>
            <a:avLst/>
            <a:gdLst/>
            <a:ahLst/>
            <a:cxnLst/>
            <a:rect l="l" t="t" r="r" b="b"/>
            <a:pathLst>
              <a:path w="112" h="36" extrusionOk="0">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2" name="Google Shape;1062;p55"/>
          <p:cNvSpPr/>
          <p:nvPr/>
        </p:nvSpPr>
        <p:spPr>
          <a:xfrm>
            <a:off x="6565902" y="1925836"/>
            <a:ext cx="874713" cy="452438"/>
          </a:xfrm>
          <a:custGeom>
            <a:avLst/>
            <a:gdLst/>
            <a:ahLst/>
            <a:cxnLst/>
            <a:rect l="l" t="t" r="r" b="b"/>
            <a:pathLst>
              <a:path w="2006" h="863" extrusionOk="0">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3" name="Google Shape;1063;p55"/>
          <p:cNvSpPr/>
          <p:nvPr/>
        </p:nvSpPr>
        <p:spPr>
          <a:xfrm>
            <a:off x="6796090" y="2229447"/>
            <a:ext cx="409575" cy="248543"/>
          </a:xfrm>
          <a:custGeom>
            <a:avLst/>
            <a:gdLst/>
            <a:ahLst/>
            <a:cxnLst/>
            <a:rect l="l" t="t" r="r" b="b"/>
            <a:pathLst>
              <a:path w="950" h="468" extrusionOk="0">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4" name="Google Shape;1064;p55"/>
          <p:cNvSpPr/>
          <p:nvPr/>
        </p:nvSpPr>
        <p:spPr>
          <a:xfrm>
            <a:off x="5603877" y="3232548"/>
            <a:ext cx="296863" cy="288727"/>
          </a:xfrm>
          <a:custGeom>
            <a:avLst/>
            <a:gdLst/>
            <a:ahLst/>
            <a:cxnLst/>
            <a:rect l="l" t="t" r="r" b="b"/>
            <a:pathLst>
              <a:path w="671" h="549" extrusionOk="0">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5" name="Google Shape;1065;p55"/>
          <p:cNvSpPr/>
          <p:nvPr/>
        </p:nvSpPr>
        <p:spPr>
          <a:xfrm>
            <a:off x="6446838" y="3097114"/>
            <a:ext cx="152400" cy="169664"/>
          </a:xfrm>
          <a:custGeom>
            <a:avLst/>
            <a:gdLst/>
            <a:ahLst/>
            <a:cxnLst/>
            <a:rect l="l" t="t" r="r" b="b"/>
            <a:pathLst>
              <a:path w="358" h="327" extrusionOk="0">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6" name="Google Shape;1066;p55"/>
          <p:cNvSpPr/>
          <p:nvPr/>
        </p:nvSpPr>
        <p:spPr>
          <a:xfrm>
            <a:off x="5908677" y="2101455"/>
            <a:ext cx="125413" cy="58043"/>
          </a:xfrm>
          <a:custGeom>
            <a:avLst/>
            <a:gdLst/>
            <a:ahLst/>
            <a:cxnLst/>
            <a:rect l="l" t="t" r="r" b="b"/>
            <a:pathLst>
              <a:path w="292" h="99" extrusionOk="0">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7" name="Google Shape;1067;p55"/>
          <p:cNvSpPr/>
          <p:nvPr/>
        </p:nvSpPr>
        <p:spPr>
          <a:xfrm>
            <a:off x="6772275" y="2823271"/>
            <a:ext cx="19050" cy="56555"/>
          </a:xfrm>
          <a:custGeom>
            <a:avLst/>
            <a:gdLst/>
            <a:ahLst/>
            <a:cxnLst/>
            <a:rect l="l" t="t" r="r" b="b"/>
            <a:pathLst>
              <a:path w="43" h="93" extrusionOk="0">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8" name="Google Shape;1068;p55"/>
          <p:cNvSpPr/>
          <p:nvPr/>
        </p:nvSpPr>
        <p:spPr>
          <a:xfrm>
            <a:off x="6891340" y="2827736"/>
            <a:ext cx="14287" cy="56555"/>
          </a:xfrm>
          <a:custGeom>
            <a:avLst/>
            <a:gdLst/>
            <a:ahLst/>
            <a:cxnLst/>
            <a:rect l="l" t="t" r="r" b="b"/>
            <a:pathLst>
              <a:path w="40" h="56" extrusionOk="0">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9" name="Google Shape;1069;p55"/>
          <p:cNvSpPr/>
          <p:nvPr/>
        </p:nvSpPr>
        <p:spPr>
          <a:xfrm>
            <a:off x="8378825" y="3487044"/>
            <a:ext cx="44450" cy="58043"/>
          </a:xfrm>
          <a:custGeom>
            <a:avLst/>
            <a:gdLst/>
            <a:ahLst/>
            <a:cxnLst/>
            <a:rect l="l" t="t" r="r" b="b"/>
            <a:pathLst>
              <a:path w="106" h="71" extrusionOk="0">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70" name="Google Shape;1070;p55"/>
          <p:cNvGrpSpPr/>
          <p:nvPr/>
        </p:nvGrpSpPr>
        <p:grpSpPr>
          <a:xfrm>
            <a:off x="4230690" y="5295306"/>
            <a:ext cx="65087" cy="56555"/>
            <a:chOff x="1654" y="3671"/>
            <a:chExt cx="49" cy="17"/>
          </a:xfrm>
        </p:grpSpPr>
        <p:sp>
          <p:nvSpPr>
            <p:cNvPr id="1071" name="Google Shape;1071;p55"/>
            <p:cNvSpPr/>
            <p:nvPr/>
          </p:nvSpPr>
          <p:spPr>
            <a:xfrm>
              <a:off x="1654" y="3672"/>
              <a:ext cx="20" cy="14"/>
            </a:xfrm>
            <a:custGeom>
              <a:avLst/>
              <a:gdLst/>
              <a:ahLst/>
              <a:cxnLst/>
              <a:rect l="l" t="t" r="r" b="b"/>
              <a:pathLst>
                <a:path w="59" h="43" extrusionOk="0">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2" name="Google Shape;1072;p55"/>
            <p:cNvSpPr/>
            <p:nvPr/>
          </p:nvSpPr>
          <p:spPr>
            <a:xfrm>
              <a:off x="1681" y="3671"/>
              <a:ext cx="22" cy="17"/>
            </a:xfrm>
            <a:custGeom>
              <a:avLst/>
              <a:gdLst/>
              <a:ahLst/>
              <a:cxnLst/>
              <a:rect l="l" t="t" r="r" b="b"/>
              <a:pathLst>
                <a:path w="67" h="51" extrusionOk="0">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3" name="Google Shape;1073;p55"/>
          <p:cNvSpPr/>
          <p:nvPr/>
        </p:nvSpPr>
        <p:spPr>
          <a:xfrm>
            <a:off x="3878263" y="3091161"/>
            <a:ext cx="31750" cy="58043"/>
          </a:xfrm>
          <a:custGeom>
            <a:avLst/>
            <a:gdLst/>
            <a:ahLst/>
            <a:cxnLst/>
            <a:rect l="l" t="t" r="r" b="b"/>
            <a:pathLst>
              <a:path w="80" h="34" extrusionOk="0">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4" name="Google Shape;1074;p55"/>
          <p:cNvSpPr/>
          <p:nvPr/>
        </p:nvSpPr>
        <p:spPr>
          <a:xfrm>
            <a:off x="3933825" y="3097115"/>
            <a:ext cx="1588" cy="59531"/>
          </a:xfrm>
          <a:custGeom>
            <a:avLst/>
            <a:gdLst/>
            <a:ahLst/>
            <a:cxnLst/>
            <a:rect l="l" t="t" r="r" b="b"/>
            <a:pathLst>
              <a:path w="7" h="13" extrusionOk="0">
                <a:moveTo>
                  <a:pt x="0" y="0"/>
                </a:moveTo>
                <a:lnTo>
                  <a:pt x="7" y="13"/>
                </a:lnTo>
                <a:lnTo>
                  <a:pt x="7"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5" name="Google Shape;1075;p55"/>
          <p:cNvSpPr/>
          <p:nvPr/>
        </p:nvSpPr>
        <p:spPr>
          <a:xfrm>
            <a:off x="3946525" y="3098603"/>
            <a:ext cx="6350" cy="59531"/>
          </a:xfrm>
          <a:custGeom>
            <a:avLst/>
            <a:gdLst/>
            <a:ahLst/>
            <a:cxnLst/>
            <a:rect l="l" t="t" r="r" b="b"/>
            <a:pathLst>
              <a:path w="20" h="6" extrusionOk="0">
                <a:moveTo>
                  <a:pt x="0" y="0"/>
                </a:moveTo>
                <a:lnTo>
                  <a:pt x="7" y="3"/>
                </a:lnTo>
                <a:lnTo>
                  <a:pt x="20"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6" name="Google Shape;1076;p55"/>
          <p:cNvSpPr/>
          <p:nvPr/>
        </p:nvSpPr>
        <p:spPr>
          <a:xfrm>
            <a:off x="3960815" y="3089673"/>
            <a:ext cx="7937" cy="56555"/>
          </a:xfrm>
          <a:custGeom>
            <a:avLst/>
            <a:gdLst/>
            <a:ahLst/>
            <a:cxnLst/>
            <a:rect l="l" t="t" r="r" b="b"/>
            <a:pathLst>
              <a:path w="14" h="12" extrusionOk="0">
                <a:moveTo>
                  <a:pt x="0" y="12"/>
                </a:move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7" name="Google Shape;1077;p55"/>
          <p:cNvSpPr/>
          <p:nvPr/>
        </p:nvSpPr>
        <p:spPr>
          <a:xfrm>
            <a:off x="3940177" y="3080743"/>
            <a:ext cx="11113" cy="59531"/>
          </a:xfrm>
          <a:custGeom>
            <a:avLst/>
            <a:gdLst/>
            <a:ahLst/>
            <a:cxnLst/>
            <a:rect l="l" t="t" r="r" b="b"/>
            <a:pathLst>
              <a:path w="27" h="7" extrusionOk="0">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8" name="Google Shape;1078;p55"/>
          <p:cNvSpPr/>
          <p:nvPr/>
        </p:nvSpPr>
        <p:spPr>
          <a:xfrm>
            <a:off x="3989390" y="3110509"/>
            <a:ext cx="14287" cy="59531"/>
          </a:xfrm>
          <a:custGeom>
            <a:avLst/>
            <a:gdLst/>
            <a:ahLst/>
            <a:cxnLst/>
            <a:rect l="l" t="t" r="r" b="b"/>
            <a:pathLst>
              <a:path w="27" h="6" extrusionOk="0">
                <a:moveTo>
                  <a:pt x="0" y="0"/>
                </a:moveTo>
                <a:lnTo>
                  <a:pt x="11" y="3"/>
                </a:lnTo>
                <a:lnTo>
                  <a:pt x="27"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079" name="Google Shape;1079;p55"/>
          <p:cNvCxnSpPr/>
          <p:nvPr/>
        </p:nvCxnSpPr>
        <p:spPr>
          <a:xfrm rot="10800000">
            <a:off x="3997325" y="3106043"/>
            <a:ext cx="6350" cy="10418"/>
          </a:xfrm>
          <a:prstGeom prst="straightConnector1">
            <a:avLst/>
          </a:prstGeom>
          <a:noFill/>
          <a:ln w="9525" cap="flat" cmpd="sng">
            <a:solidFill>
              <a:srgbClr val="FFFFFF"/>
            </a:solidFill>
            <a:prstDash val="solid"/>
            <a:round/>
            <a:headEnd type="none" w="sm" len="sm"/>
            <a:tailEnd type="none" w="sm" len="sm"/>
          </a:ln>
        </p:spPr>
      </p:cxnSp>
      <p:cxnSp>
        <p:nvCxnSpPr>
          <p:cNvPr id="1080" name="Google Shape;1080;p55"/>
          <p:cNvCxnSpPr/>
          <p:nvPr/>
        </p:nvCxnSpPr>
        <p:spPr>
          <a:xfrm flipH="1">
            <a:off x="3997325" y="3132832"/>
            <a:ext cx="6350" cy="10418"/>
          </a:xfrm>
          <a:prstGeom prst="straightConnector1">
            <a:avLst/>
          </a:prstGeom>
          <a:noFill/>
          <a:ln w="9525" cap="flat" cmpd="sng">
            <a:solidFill>
              <a:srgbClr val="FFFFFF"/>
            </a:solidFill>
            <a:prstDash val="solid"/>
            <a:round/>
            <a:headEnd type="none" w="sm" len="sm"/>
            <a:tailEnd type="none" w="sm" len="sm"/>
          </a:ln>
        </p:spPr>
      </p:cxnSp>
      <p:sp>
        <p:nvSpPr>
          <p:cNvPr id="1081" name="Google Shape;1081;p55"/>
          <p:cNvSpPr/>
          <p:nvPr/>
        </p:nvSpPr>
        <p:spPr>
          <a:xfrm>
            <a:off x="3997326" y="3126881"/>
            <a:ext cx="11113" cy="59531"/>
          </a:xfrm>
          <a:custGeom>
            <a:avLst/>
            <a:gdLst/>
            <a:ahLst/>
            <a:cxnLst/>
            <a:rect l="l" t="t" r="r" b="b"/>
            <a:pathLst>
              <a:path w="20" h="24" extrusionOk="0">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2" name="Google Shape;1082;p55"/>
          <p:cNvSpPr/>
          <p:nvPr/>
        </p:nvSpPr>
        <p:spPr>
          <a:xfrm>
            <a:off x="4003677" y="3156645"/>
            <a:ext cx="17463" cy="55066"/>
          </a:xfrm>
          <a:custGeom>
            <a:avLst/>
            <a:gdLst/>
            <a:ahLst/>
            <a:cxnLst/>
            <a:rect l="l" t="t" r="r" b="b"/>
            <a:pathLst>
              <a:path w="33" h="25" extrusionOk="0">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3" name="Google Shape;1083;p55"/>
          <p:cNvSpPr/>
          <p:nvPr/>
        </p:nvSpPr>
        <p:spPr>
          <a:xfrm>
            <a:off x="4010027" y="3204271"/>
            <a:ext cx="15875" cy="56555"/>
          </a:xfrm>
          <a:custGeom>
            <a:avLst/>
            <a:gdLst/>
            <a:ahLst/>
            <a:cxnLst/>
            <a:rect l="l" t="t" r="r" b="b"/>
            <a:pathLst>
              <a:path w="40" h="18" extrusionOk="0">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4" name="Google Shape;1084;p55"/>
          <p:cNvSpPr/>
          <p:nvPr/>
        </p:nvSpPr>
        <p:spPr>
          <a:xfrm>
            <a:off x="4019552" y="3229572"/>
            <a:ext cx="3175" cy="56555"/>
          </a:xfrm>
          <a:custGeom>
            <a:avLst/>
            <a:gdLst/>
            <a:ahLst/>
            <a:cxnLst/>
            <a:rect l="l" t="t" r="r" b="b"/>
            <a:pathLst>
              <a:path w="11" h="32" extrusionOk="0">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5" name="Google Shape;1085;p55"/>
          <p:cNvSpPr/>
          <p:nvPr/>
        </p:nvSpPr>
        <p:spPr>
          <a:xfrm>
            <a:off x="4041775" y="3259337"/>
            <a:ext cx="1588" cy="55067"/>
          </a:xfrm>
          <a:custGeom>
            <a:avLst/>
            <a:gdLst/>
            <a:ahLst/>
            <a:cxnLst/>
            <a:rect l="l" t="t" r="r" b="b"/>
            <a:pathLst>
              <a:path w="14" h="24" extrusionOk="0">
                <a:moveTo>
                  <a:pt x="0" y="0"/>
                </a:moveTo>
                <a:lnTo>
                  <a:pt x="0" y="24"/>
                </a:lnTo>
                <a:lnTo>
                  <a:pt x="14"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6" name="Google Shape;1086;p55"/>
          <p:cNvSpPr/>
          <p:nvPr/>
        </p:nvSpPr>
        <p:spPr>
          <a:xfrm>
            <a:off x="4003676" y="3271243"/>
            <a:ext cx="15875" cy="59531"/>
          </a:xfrm>
          <a:custGeom>
            <a:avLst/>
            <a:gdLst/>
            <a:ahLst/>
            <a:cxnLst/>
            <a:rect l="l" t="t" r="r" b="b"/>
            <a:pathLst>
              <a:path w="27" h="18" extrusionOk="0">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7" name="Google Shape;1087;p55"/>
          <p:cNvSpPr/>
          <p:nvPr/>
        </p:nvSpPr>
        <p:spPr>
          <a:xfrm>
            <a:off x="3989388" y="3336728"/>
            <a:ext cx="23812" cy="58043"/>
          </a:xfrm>
          <a:custGeom>
            <a:avLst/>
            <a:gdLst/>
            <a:ahLst/>
            <a:cxnLst/>
            <a:rect l="l" t="t" r="r" b="b"/>
            <a:pathLst>
              <a:path w="47" h="49" extrusionOk="0">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8" name="Google Shape;1088;p55"/>
          <p:cNvSpPr/>
          <p:nvPr/>
        </p:nvSpPr>
        <p:spPr>
          <a:xfrm>
            <a:off x="4008438" y="3312916"/>
            <a:ext cx="12700" cy="58043"/>
          </a:xfrm>
          <a:custGeom>
            <a:avLst/>
            <a:gdLst/>
            <a:ahLst/>
            <a:cxnLst/>
            <a:rect l="l" t="t" r="r" b="b"/>
            <a:pathLst>
              <a:path w="26" h="9" extrusionOk="0">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9" name="Google Shape;1089;p55"/>
          <p:cNvSpPr/>
          <p:nvPr/>
        </p:nvSpPr>
        <p:spPr>
          <a:xfrm>
            <a:off x="3490915" y="2984005"/>
            <a:ext cx="15875" cy="58043"/>
          </a:xfrm>
          <a:custGeom>
            <a:avLst/>
            <a:gdLst/>
            <a:ahLst/>
            <a:cxnLst/>
            <a:rect l="l" t="t" r="r" b="b"/>
            <a:pathLst>
              <a:path w="39" h="18" extrusionOk="0">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90" name="Google Shape;1090;p55"/>
          <p:cNvGrpSpPr/>
          <p:nvPr/>
        </p:nvGrpSpPr>
        <p:grpSpPr>
          <a:xfrm>
            <a:off x="3616327" y="2817318"/>
            <a:ext cx="131763" cy="196453"/>
            <a:chOff x="1199" y="2121"/>
            <a:chExt cx="97" cy="123"/>
          </a:xfrm>
        </p:grpSpPr>
        <p:sp>
          <p:nvSpPr>
            <p:cNvPr id="1091" name="Google Shape;1091;p55"/>
            <p:cNvSpPr/>
            <p:nvPr/>
          </p:nvSpPr>
          <p:spPr>
            <a:xfrm>
              <a:off x="1274" y="2236"/>
              <a:ext cx="16" cy="8"/>
            </a:xfrm>
            <a:custGeom>
              <a:avLst/>
              <a:gdLst/>
              <a:ahLst/>
              <a:cxnLst/>
              <a:rect l="l" t="t" r="r" b="b"/>
              <a:pathLst>
                <a:path w="52" h="25" extrusionOk="0">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2" name="Google Shape;1092;p55"/>
            <p:cNvSpPr/>
            <p:nvPr/>
          </p:nvSpPr>
          <p:spPr>
            <a:xfrm>
              <a:off x="1199" y="2131"/>
              <a:ext cx="11" cy="4"/>
            </a:xfrm>
            <a:custGeom>
              <a:avLst/>
              <a:gdLst/>
              <a:ahLst/>
              <a:cxnLst/>
              <a:rect l="l" t="t" r="r" b="b"/>
              <a:pathLst>
                <a:path w="33" h="13" extrusionOk="0">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3" name="Google Shape;1093;p55"/>
            <p:cNvSpPr/>
            <p:nvPr/>
          </p:nvSpPr>
          <p:spPr>
            <a:xfrm>
              <a:off x="1210" y="2121"/>
              <a:ext cx="20" cy="28"/>
            </a:xfrm>
            <a:custGeom>
              <a:avLst/>
              <a:gdLst/>
              <a:ahLst/>
              <a:cxnLst/>
              <a:rect l="l" t="t" r="r" b="b"/>
              <a:pathLst>
                <a:path w="67" h="86" extrusionOk="0">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4" name="Google Shape;1094;p55"/>
            <p:cNvSpPr/>
            <p:nvPr/>
          </p:nvSpPr>
          <p:spPr>
            <a:xfrm>
              <a:off x="1201" y="2159"/>
              <a:ext cx="16" cy="28"/>
            </a:xfrm>
            <a:custGeom>
              <a:avLst/>
              <a:gdLst/>
              <a:ahLst/>
              <a:cxnLst/>
              <a:rect l="l" t="t" r="r" b="b"/>
              <a:pathLst>
                <a:path w="49" h="86" extrusionOk="0">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5" name="Google Shape;1095;p55"/>
            <p:cNvSpPr/>
            <p:nvPr/>
          </p:nvSpPr>
          <p:spPr>
            <a:xfrm>
              <a:off x="1226" y="2161"/>
              <a:ext cx="2" cy="4"/>
            </a:xfrm>
            <a:custGeom>
              <a:avLst/>
              <a:gdLst/>
              <a:ahLst/>
              <a:cxnLst/>
              <a:rect l="l" t="t" r="r" b="b"/>
              <a:pathLst>
                <a:path w="6" h="12" extrusionOk="0">
                  <a:moveTo>
                    <a:pt x="0" y="12"/>
                  </a:moveTo>
                  <a:lnTo>
                    <a:pt x="6" y="0"/>
                  </a:lnTo>
                  <a:lnTo>
                    <a:pt x="4" y="0"/>
                  </a:lnTo>
                  <a:lnTo>
                    <a:pt x="2" y="2"/>
                  </a:lnTo>
                  <a:lnTo>
                    <a:pt x="1" y="4"/>
                  </a:lnTo>
                  <a:lnTo>
                    <a:pt x="0" y="6"/>
                  </a:lnTo>
                  <a:lnTo>
                    <a:pt x="0" y="1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6" name="Google Shape;1096;p55"/>
            <p:cNvSpPr/>
            <p:nvPr/>
          </p:nvSpPr>
          <p:spPr>
            <a:xfrm>
              <a:off x="1230" y="2154"/>
              <a:ext cx="13" cy="15"/>
            </a:xfrm>
            <a:custGeom>
              <a:avLst/>
              <a:gdLst/>
              <a:ahLst/>
              <a:cxnLst/>
              <a:rect l="l" t="t" r="r" b="b"/>
              <a:pathLst>
                <a:path w="39" h="48" extrusionOk="0">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7" name="Google Shape;1097;p55"/>
            <p:cNvSpPr/>
            <p:nvPr/>
          </p:nvSpPr>
          <p:spPr>
            <a:xfrm>
              <a:off x="1247" y="2167"/>
              <a:ext cx="6" cy="14"/>
            </a:xfrm>
            <a:custGeom>
              <a:avLst/>
              <a:gdLst/>
              <a:ahLst/>
              <a:cxnLst/>
              <a:rect l="l" t="t" r="r" b="b"/>
              <a:pathLst>
                <a:path w="16" h="43" extrusionOk="0">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8" name="Google Shape;1098;p55"/>
            <p:cNvSpPr/>
            <p:nvPr/>
          </p:nvSpPr>
          <p:spPr>
            <a:xfrm>
              <a:off x="1248" y="2190"/>
              <a:ext cx="8" cy="12"/>
            </a:xfrm>
            <a:custGeom>
              <a:avLst/>
              <a:gdLst/>
              <a:ahLst/>
              <a:cxnLst/>
              <a:rect l="l" t="t" r="r" b="b"/>
              <a:pathLst>
                <a:path w="24" h="37" extrusionOk="0">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9" name="Google Shape;1099;p55"/>
            <p:cNvSpPr/>
            <p:nvPr/>
          </p:nvSpPr>
          <p:spPr>
            <a:xfrm>
              <a:off x="1265" y="2204"/>
              <a:ext cx="11" cy="17"/>
            </a:xfrm>
            <a:custGeom>
              <a:avLst/>
              <a:gdLst/>
              <a:ahLst/>
              <a:cxnLst/>
              <a:rect l="l" t="t" r="r" b="b"/>
              <a:pathLst>
                <a:path w="34" h="55" extrusionOk="0">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0" name="Google Shape;1100;p55"/>
            <p:cNvSpPr/>
            <p:nvPr/>
          </p:nvSpPr>
          <p:spPr>
            <a:xfrm>
              <a:off x="1285" y="2215"/>
              <a:ext cx="11" cy="4"/>
            </a:xfrm>
            <a:custGeom>
              <a:avLst/>
              <a:gdLst/>
              <a:ahLst/>
              <a:cxnLst/>
              <a:rect l="l" t="t" r="r" b="b"/>
              <a:pathLst>
                <a:path w="33" h="12" extrusionOk="0">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01" name="Google Shape;1101;p55"/>
          <p:cNvSpPr/>
          <p:nvPr/>
        </p:nvSpPr>
        <p:spPr>
          <a:xfrm>
            <a:off x="9429750" y="4244580"/>
            <a:ext cx="12700" cy="58043"/>
          </a:xfrm>
          <a:custGeom>
            <a:avLst/>
            <a:gdLst/>
            <a:ahLst/>
            <a:cxnLst/>
            <a:rect l="l" t="t" r="r" b="b"/>
            <a:pathLst>
              <a:path w="33" h="62" extrusionOk="0">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2" name="Google Shape;1102;p55"/>
          <p:cNvSpPr/>
          <p:nvPr/>
        </p:nvSpPr>
        <p:spPr>
          <a:xfrm>
            <a:off x="9439277" y="4335365"/>
            <a:ext cx="9525" cy="59531"/>
          </a:xfrm>
          <a:custGeom>
            <a:avLst/>
            <a:gdLst/>
            <a:ahLst/>
            <a:cxnLst/>
            <a:rect l="l" t="t" r="r" b="b"/>
            <a:pathLst>
              <a:path w="26" h="18" extrusionOk="0">
                <a:moveTo>
                  <a:pt x="0" y="18"/>
                </a:moveTo>
                <a:lnTo>
                  <a:pt x="0" y="0"/>
                </a:lnTo>
                <a:lnTo>
                  <a:pt x="26" y="0"/>
                </a:lnTo>
                <a:lnTo>
                  <a:pt x="6" y="12"/>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3" name="Google Shape;1103;p55"/>
          <p:cNvSpPr/>
          <p:nvPr/>
        </p:nvSpPr>
        <p:spPr>
          <a:xfrm>
            <a:off x="9553575" y="4244579"/>
            <a:ext cx="77788" cy="130969"/>
          </a:xfrm>
          <a:custGeom>
            <a:avLst/>
            <a:gdLst/>
            <a:ahLst/>
            <a:cxnLst/>
            <a:rect l="l" t="t" r="r" b="b"/>
            <a:pathLst>
              <a:path w="180" h="240" extrusionOk="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4" name="Google Shape;1104;p55"/>
          <p:cNvSpPr/>
          <p:nvPr/>
        </p:nvSpPr>
        <p:spPr>
          <a:xfrm>
            <a:off x="9553575" y="4217791"/>
            <a:ext cx="14288" cy="58043"/>
          </a:xfrm>
          <a:custGeom>
            <a:avLst/>
            <a:gdLst/>
            <a:ahLst/>
            <a:cxnLst/>
            <a:rect l="l" t="t" r="r" b="b"/>
            <a:pathLst>
              <a:path w="27" h="30" extrusionOk="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05" name="Google Shape;1105;p55"/>
          <p:cNvGrpSpPr/>
          <p:nvPr/>
        </p:nvGrpSpPr>
        <p:grpSpPr>
          <a:xfrm>
            <a:off x="9244015" y="4738688"/>
            <a:ext cx="458787" cy="404813"/>
            <a:chOff x="5372" y="3323"/>
            <a:chExt cx="341" cy="253"/>
          </a:xfrm>
        </p:grpSpPr>
        <p:sp>
          <p:nvSpPr>
            <p:cNvPr id="1106" name="Google Shape;1106;p55"/>
            <p:cNvSpPr/>
            <p:nvPr/>
          </p:nvSpPr>
          <p:spPr>
            <a:xfrm>
              <a:off x="5372" y="3565"/>
              <a:ext cx="16" cy="11"/>
            </a:xfrm>
            <a:custGeom>
              <a:avLst/>
              <a:gdLst/>
              <a:ahLst/>
              <a:cxnLst/>
              <a:rect l="l" t="t" r="r" b="b"/>
              <a:pathLst>
                <a:path w="53" h="33" extrusionOk="0">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7" name="Google Shape;1107;p55"/>
            <p:cNvSpPr/>
            <p:nvPr/>
          </p:nvSpPr>
          <p:spPr>
            <a:xfrm>
              <a:off x="5379" y="3446"/>
              <a:ext cx="202" cy="117"/>
            </a:xfrm>
            <a:custGeom>
              <a:avLst/>
              <a:gdLst/>
              <a:ahLst/>
              <a:cxnLst/>
              <a:rect l="l" t="t" r="r" b="b"/>
              <a:pathLst>
                <a:path w="631" h="358" extrusionOk="0">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8" name="Google Shape;1108;p55"/>
            <p:cNvSpPr/>
            <p:nvPr/>
          </p:nvSpPr>
          <p:spPr>
            <a:xfrm>
              <a:off x="5597" y="3323"/>
              <a:ext cx="116" cy="141"/>
            </a:xfrm>
            <a:custGeom>
              <a:avLst/>
              <a:gdLst/>
              <a:ahLst/>
              <a:cxnLst/>
              <a:rect l="l" t="t" r="r" b="b"/>
              <a:pathLst>
                <a:path w="359" h="431" extrusionOk="0">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09" name="Google Shape;1109;p55"/>
          <p:cNvSpPr/>
          <p:nvPr/>
        </p:nvSpPr>
        <p:spPr>
          <a:xfrm>
            <a:off x="8886827" y="3396259"/>
            <a:ext cx="9525" cy="56555"/>
          </a:xfrm>
          <a:custGeom>
            <a:avLst/>
            <a:gdLst/>
            <a:ahLst/>
            <a:cxnLst/>
            <a:rect l="l" t="t" r="r" b="b"/>
            <a:pathLst>
              <a:path w="21" h="62" extrusionOk="0">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0" name="Google Shape;1110;p55"/>
          <p:cNvSpPr/>
          <p:nvPr/>
        </p:nvSpPr>
        <p:spPr>
          <a:xfrm>
            <a:off x="9613900" y="4296669"/>
            <a:ext cx="14288" cy="58043"/>
          </a:xfrm>
          <a:custGeom>
            <a:avLst/>
            <a:gdLst/>
            <a:ahLst/>
            <a:cxnLst/>
            <a:rect l="l" t="t" r="r" b="b"/>
            <a:pathLst>
              <a:path w="33" h="24" extrusionOk="0">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1" name="Google Shape;1111;p55"/>
          <p:cNvSpPr/>
          <p:nvPr/>
        </p:nvSpPr>
        <p:spPr>
          <a:xfrm>
            <a:off x="9636126" y="4307088"/>
            <a:ext cx="17463" cy="58043"/>
          </a:xfrm>
          <a:custGeom>
            <a:avLst/>
            <a:gdLst/>
            <a:ahLst/>
            <a:cxnLst/>
            <a:rect l="l" t="t" r="r" b="b"/>
            <a:pathLst>
              <a:path w="33" h="25" extrusionOk="0">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2" name="Google Shape;1112;p55"/>
          <p:cNvSpPr/>
          <p:nvPr/>
        </p:nvSpPr>
        <p:spPr>
          <a:xfrm>
            <a:off x="8950325" y="3384353"/>
            <a:ext cx="1588" cy="55067"/>
          </a:xfrm>
          <a:custGeom>
            <a:avLst/>
            <a:gdLst/>
            <a:ahLst/>
            <a:cxnLst/>
            <a:rect l="l" t="t" r="r" b="b"/>
            <a:pathLst>
              <a:path w="7" h="55563" extrusionOk="0">
                <a:moveTo>
                  <a:pt x="0" y="0"/>
                </a:move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3" name="Google Shape;1113;p55"/>
          <p:cNvSpPr/>
          <p:nvPr/>
        </p:nvSpPr>
        <p:spPr>
          <a:xfrm>
            <a:off x="9009063" y="3329287"/>
            <a:ext cx="6350" cy="56555"/>
          </a:xfrm>
          <a:custGeom>
            <a:avLst/>
            <a:gdLst/>
            <a:ahLst/>
            <a:cxnLst/>
            <a:rect l="l" t="t" r="r" b="b"/>
            <a:pathLst>
              <a:path w="16" h="25" extrusionOk="0">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4" name="Google Shape;1114;p55"/>
          <p:cNvSpPr/>
          <p:nvPr/>
        </p:nvSpPr>
        <p:spPr>
          <a:xfrm>
            <a:off x="9121777" y="3217666"/>
            <a:ext cx="4763" cy="58043"/>
          </a:xfrm>
          <a:custGeom>
            <a:avLst/>
            <a:gdLst/>
            <a:ahLst/>
            <a:cxnLst/>
            <a:rect l="l" t="t" r="r" b="b"/>
            <a:pathLst>
              <a:path w="14" h="18" extrusionOk="0">
                <a:moveTo>
                  <a:pt x="0" y="0"/>
                </a:moveTo>
                <a:lnTo>
                  <a:pt x="3" y="1"/>
                </a:lnTo>
                <a:lnTo>
                  <a:pt x="5" y="2"/>
                </a:lnTo>
                <a:lnTo>
                  <a:pt x="7" y="4"/>
                </a:lnTo>
                <a:lnTo>
                  <a:pt x="9" y="7"/>
                </a:lnTo>
                <a:lnTo>
                  <a:pt x="13" y="13"/>
                </a:lnTo>
                <a:lnTo>
                  <a:pt x="14"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5" name="Google Shape;1115;p55"/>
          <p:cNvSpPr/>
          <p:nvPr/>
        </p:nvSpPr>
        <p:spPr>
          <a:xfrm>
            <a:off x="9274175" y="3915670"/>
            <a:ext cx="26988" cy="59531"/>
          </a:xfrm>
          <a:custGeom>
            <a:avLst/>
            <a:gdLst/>
            <a:ahLst/>
            <a:cxnLst/>
            <a:rect l="l" t="t" r="r" b="b"/>
            <a:pathLst>
              <a:path w="67" h="74" extrusionOk="0">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6" name="Google Shape;1116;p55"/>
          <p:cNvSpPr/>
          <p:nvPr/>
        </p:nvSpPr>
        <p:spPr>
          <a:xfrm>
            <a:off x="9337675" y="3930553"/>
            <a:ext cx="12700" cy="56555"/>
          </a:xfrm>
          <a:custGeom>
            <a:avLst/>
            <a:gdLst/>
            <a:ahLst/>
            <a:cxnLst/>
            <a:rect l="l" t="t" r="r" b="b"/>
            <a:pathLst>
              <a:path w="34" h="38" extrusionOk="0">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7" name="Google Shape;1117;p55"/>
          <p:cNvSpPr/>
          <p:nvPr/>
        </p:nvSpPr>
        <p:spPr>
          <a:xfrm>
            <a:off x="9194800" y="3707309"/>
            <a:ext cx="25400" cy="55066"/>
          </a:xfrm>
          <a:custGeom>
            <a:avLst/>
            <a:gdLst/>
            <a:ahLst/>
            <a:cxnLst/>
            <a:rect l="l" t="t" r="r" b="b"/>
            <a:pathLst>
              <a:path w="53" h="23" extrusionOk="0">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8" name="Google Shape;1118;p55"/>
          <p:cNvSpPr/>
          <p:nvPr/>
        </p:nvSpPr>
        <p:spPr>
          <a:xfrm>
            <a:off x="9137652" y="3682009"/>
            <a:ext cx="11113" cy="56555"/>
          </a:xfrm>
          <a:custGeom>
            <a:avLst/>
            <a:gdLst/>
            <a:ahLst/>
            <a:cxnLst/>
            <a:rect l="l" t="t" r="r" b="b"/>
            <a:pathLst>
              <a:path w="26" h="12" extrusionOk="0">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9" name="Google Shape;1119;p55"/>
          <p:cNvSpPr/>
          <p:nvPr/>
        </p:nvSpPr>
        <p:spPr>
          <a:xfrm>
            <a:off x="9337675" y="4013896"/>
            <a:ext cx="31750" cy="56555"/>
          </a:xfrm>
          <a:custGeom>
            <a:avLst/>
            <a:gdLst/>
            <a:ahLst/>
            <a:cxnLst/>
            <a:rect l="l" t="t" r="r" b="b"/>
            <a:pathLst>
              <a:path w="73" h="57150" extrusionOk="0">
                <a:moveTo>
                  <a:pt x="0" y="0"/>
                </a:moveTo>
                <a:lnTo>
                  <a:pt x="20" y="0"/>
                </a:lnTo>
                <a:lnTo>
                  <a:pt x="37" y="0"/>
                </a:lnTo>
                <a:lnTo>
                  <a:pt x="55"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0" name="Google Shape;1120;p55"/>
          <p:cNvSpPr/>
          <p:nvPr/>
        </p:nvSpPr>
        <p:spPr>
          <a:xfrm>
            <a:off x="9293227" y="4001990"/>
            <a:ext cx="22225" cy="56555"/>
          </a:xfrm>
          <a:custGeom>
            <a:avLst/>
            <a:gdLst/>
            <a:ahLst/>
            <a:cxnLst/>
            <a:rect l="l" t="t" r="r" b="b"/>
            <a:pathLst>
              <a:path w="53" h="3" extrusionOk="0">
                <a:moveTo>
                  <a:pt x="0" y="0"/>
                </a:moveTo>
                <a:lnTo>
                  <a:pt x="14" y="0"/>
                </a:lnTo>
                <a:lnTo>
                  <a:pt x="27" y="3"/>
                </a:lnTo>
                <a:lnTo>
                  <a:pt x="32" y="3"/>
                </a:lnTo>
                <a:lnTo>
                  <a:pt x="39" y="3"/>
                </a:lnTo>
                <a:lnTo>
                  <a:pt x="45" y="1"/>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21" name="Google Shape;1121;p55"/>
          <p:cNvCxnSpPr/>
          <p:nvPr/>
        </p:nvCxnSpPr>
        <p:spPr>
          <a:xfrm>
            <a:off x="9326565" y="3987107"/>
            <a:ext cx="20637" cy="7441"/>
          </a:xfrm>
          <a:prstGeom prst="straightConnector1">
            <a:avLst/>
          </a:prstGeom>
          <a:noFill/>
          <a:ln w="9525" cap="flat" cmpd="sng">
            <a:solidFill>
              <a:srgbClr val="FFFFFF"/>
            </a:solidFill>
            <a:prstDash val="solid"/>
            <a:round/>
            <a:headEnd type="none" w="sm" len="sm"/>
            <a:tailEnd type="none" w="sm" len="sm"/>
          </a:ln>
        </p:spPr>
      </p:cxnSp>
      <p:sp>
        <p:nvSpPr>
          <p:cNvPr id="1122" name="Google Shape;1122;p55"/>
          <p:cNvSpPr/>
          <p:nvPr/>
        </p:nvSpPr>
        <p:spPr>
          <a:xfrm>
            <a:off x="9347200" y="3994548"/>
            <a:ext cx="1588" cy="56555"/>
          </a:xfrm>
          <a:custGeom>
            <a:avLst/>
            <a:gdLst/>
            <a:ahLst/>
            <a:cxnLst/>
            <a:rect l="l" t="t" r="r" b="b"/>
            <a:pathLst>
              <a:path w="1588" h="13" extrusionOk="0">
                <a:moveTo>
                  <a:pt x="0" y="0"/>
                </a:moveTo>
                <a:lnTo>
                  <a:pt x="0" y="6"/>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3" name="Google Shape;1123;p55"/>
          <p:cNvSpPr/>
          <p:nvPr/>
        </p:nvSpPr>
        <p:spPr>
          <a:xfrm>
            <a:off x="9301165" y="3987107"/>
            <a:ext cx="14287" cy="59531"/>
          </a:xfrm>
          <a:custGeom>
            <a:avLst/>
            <a:gdLst/>
            <a:ahLst/>
            <a:cxnLst/>
            <a:rect l="l" t="t" r="r" b="b"/>
            <a:pathLst>
              <a:path w="26" h="58738" extrusionOk="0">
                <a:moveTo>
                  <a:pt x="0" y="0"/>
                </a:moveTo>
                <a:lnTo>
                  <a:pt x="15" y="0"/>
                </a:lnTo>
                <a:lnTo>
                  <a:pt x="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4" name="Google Shape;1124;p55"/>
          <p:cNvSpPr/>
          <p:nvPr/>
        </p:nvSpPr>
        <p:spPr>
          <a:xfrm>
            <a:off x="9294813" y="3969248"/>
            <a:ext cx="6350" cy="59531"/>
          </a:xfrm>
          <a:custGeom>
            <a:avLst/>
            <a:gdLst/>
            <a:ahLst/>
            <a:cxnLst/>
            <a:rect l="l" t="t" r="r" b="b"/>
            <a:pathLst>
              <a:path w="20" h="25" extrusionOk="0">
                <a:moveTo>
                  <a:pt x="20" y="0"/>
                </a:moveTo>
                <a:lnTo>
                  <a:pt x="0" y="13"/>
                </a:lnTo>
                <a:lnTo>
                  <a:pt x="4" y="18"/>
                </a:lnTo>
                <a:lnTo>
                  <a:pt x="10" y="21"/>
                </a:lnTo>
                <a:lnTo>
                  <a:pt x="14" y="24"/>
                </a:lnTo>
                <a:lnTo>
                  <a:pt x="20" y="25"/>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5" name="Google Shape;1125;p55"/>
          <p:cNvSpPr/>
          <p:nvPr/>
        </p:nvSpPr>
        <p:spPr>
          <a:xfrm>
            <a:off x="9375775" y="3695404"/>
            <a:ext cx="1588" cy="58043"/>
          </a:xfrm>
          <a:custGeom>
            <a:avLst/>
            <a:gdLst/>
            <a:ahLst/>
            <a:cxnLst/>
            <a:rect l="l" t="t" r="r" b="b"/>
            <a:pathLst>
              <a:path w="6" h="24" extrusionOk="0">
                <a:moveTo>
                  <a:pt x="0" y="24"/>
                </a:moveTo>
                <a:lnTo>
                  <a:pt x="0" y="0"/>
                </a:lnTo>
                <a:lnTo>
                  <a:pt x="6"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26" name="Google Shape;1126;p55"/>
          <p:cNvGrpSpPr/>
          <p:nvPr/>
        </p:nvGrpSpPr>
        <p:grpSpPr>
          <a:xfrm>
            <a:off x="9250363" y="3366492"/>
            <a:ext cx="163512" cy="114598"/>
            <a:chOff x="5379" y="2466"/>
            <a:chExt cx="122" cy="71"/>
          </a:xfrm>
        </p:grpSpPr>
        <p:sp>
          <p:nvSpPr>
            <p:cNvPr id="1127" name="Google Shape;1127;p55"/>
            <p:cNvSpPr/>
            <p:nvPr/>
          </p:nvSpPr>
          <p:spPr>
            <a:xfrm>
              <a:off x="5428" y="2492"/>
              <a:ext cx="6" cy="9"/>
            </a:xfrm>
            <a:custGeom>
              <a:avLst/>
              <a:gdLst/>
              <a:ahLst/>
              <a:cxnLst/>
              <a:rect l="l" t="t" r="r" b="b"/>
              <a:pathLst>
                <a:path w="19" h="25" extrusionOk="0">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8" name="Google Shape;1128;p55"/>
            <p:cNvSpPr/>
            <p:nvPr/>
          </p:nvSpPr>
          <p:spPr>
            <a:xfrm>
              <a:off x="5379" y="2505"/>
              <a:ext cx="7" cy="6"/>
            </a:xfrm>
            <a:custGeom>
              <a:avLst/>
              <a:gdLst/>
              <a:ahLst/>
              <a:cxnLst/>
              <a:rect l="l" t="t" r="r" b="b"/>
              <a:pathLst>
                <a:path w="26" h="18" extrusionOk="0">
                  <a:moveTo>
                    <a:pt x="26" y="18"/>
                  </a:moveTo>
                  <a:lnTo>
                    <a:pt x="7" y="18"/>
                  </a:lnTo>
                  <a:lnTo>
                    <a:pt x="3" y="9"/>
                  </a:lnTo>
                  <a:lnTo>
                    <a:pt x="0" y="0"/>
                  </a:lnTo>
                  <a:lnTo>
                    <a:pt x="6" y="2"/>
                  </a:lnTo>
                  <a:lnTo>
                    <a:pt x="13" y="6"/>
                  </a:lnTo>
                  <a:lnTo>
                    <a:pt x="20" y="12"/>
                  </a:lnTo>
                  <a:lnTo>
                    <a:pt x="2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9" name="Google Shape;1129;p55"/>
            <p:cNvSpPr/>
            <p:nvPr/>
          </p:nvSpPr>
          <p:spPr>
            <a:xfrm>
              <a:off x="5392" y="2466"/>
              <a:ext cx="5" cy="6"/>
            </a:xfrm>
            <a:custGeom>
              <a:avLst/>
              <a:gdLst/>
              <a:ahLst/>
              <a:cxnLst/>
              <a:rect l="l" t="t" r="r" b="b"/>
              <a:pathLst>
                <a:path w="13" h="18" extrusionOk="0">
                  <a:moveTo>
                    <a:pt x="0" y="18"/>
                  </a:moveTo>
                  <a:lnTo>
                    <a:pt x="13"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0" name="Google Shape;1130;p55"/>
            <p:cNvSpPr/>
            <p:nvPr/>
          </p:nvSpPr>
          <p:spPr>
            <a:xfrm>
              <a:off x="5426" y="2468"/>
              <a:ext cx="8" cy="8"/>
            </a:xfrm>
            <a:custGeom>
              <a:avLst/>
              <a:gdLst/>
              <a:ahLst/>
              <a:cxnLst/>
              <a:rect l="l" t="t" r="r" b="b"/>
              <a:pathLst>
                <a:path w="26" h="24" extrusionOk="0">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1" name="Google Shape;1131;p55"/>
            <p:cNvSpPr/>
            <p:nvPr/>
          </p:nvSpPr>
          <p:spPr>
            <a:xfrm>
              <a:off x="5490" y="2490"/>
              <a:ext cx="11" cy="2"/>
            </a:xfrm>
            <a:custGeom>
              <a:avLst/>
              <a:gdLst/>
              <a:ahLst/>
              <a:cxnLst/>
              <a:rect l="l" t="t" r="r" b="b"/>
              <a:pathLst>
                <a:path w="34" h="6" extrusionOk="0">
                  <a:moveTo>
                    <a:pt x="0" y="6"/>
                  </a:moveTo>
                  <a:lnTo>
                    <a:pt x="10" y="6"/>
                  </a:lnTo>
                  <a:lnTo>
                    <a:pt x="17" y="5"/>
                  </a:lnTo>
                  <a:lnTo>
                    <a:pt x="25" y="4"/>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32" name="Google Shape;1132;p55"/>
            <p:cNvCxnSpPr/>
            <p:nvPr/>
          </p:nvCxnSpPr>
          <p:spPr>
            <a:xfrm flipH="1">
              <a:off x="5495" y="2490"/>
              <a:ext cx="6" cy="1"/>
            </a:xfrm>
            <a:prstGeom prst="straightConnector1">
              <a:avLst/>
            </a:prstGeom>
            <a:noFill/>
            <a:ln w="9525" cap="flat" cmpd="sng">
              <a:solidFill>
                <a:srgbClr val="FFFFFF"/>
              </a:solidFill>
              <a:prstDash val="solid"/>
              <a:round/>
              <a:headEnd type="none" w="sm" len="sm"/>
              <a:tailEnd type="none" w="sm" len="sm"/>
            </a:ln>
          </p:spPr>
        </p:cxnSp>
        <p:sp>
          <p:nvSpPr>
            <p:cNvPr id="1133" name="Google Shape;1133;p55"/>
            <p:cNvSpPr/>
            <p:nvPr/>
          </p:nvSpPr>
          <p:spPr>
            <a:xfrm>
              <a:off x="5464" y="2530"/>
              <a:ext cx="1" cy="7"/>
            </a:xfrm>
            <a:custGeom>
              <a:avLst/>
              <a:gdLst/>
              <a:ahLst/>
              <a:cxnLst/>
              <a:rect l="l" t="t" r="r" b="b"/>
              <a:pathLst>
                <a:path w="1" h="19" extrusionOk="0">
                  <a:moveTo>
                    <a:pt x="0" y="19"/>
                  </a:move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34" name="Google Shape;1134;p55"/>
            <p:cNvCxnSpPr/>
            <p:nvPr/>
          </p:nvCxnSpPr>
          <p:spPr>
            <a:xfrm>
              <a:off x="5464" y="2530"/>
              <a:ext cx="6" cy="1"/>
            </a:xfrm>
            <a:prstGeom prst="straightConnector1">
              <a:avLst/>
            </a:prstGeom>
            <a:noFill/>
            <a:ln w="9525" cap="flat" cmpd="sng">
              <a:solidFill>
                <a:srgbClr val="FFFFFF"/>
              </a:solidFill>
              <a:prstDash val="solid"/>
              <a:round/>
              <a:headEnd type="none" w="sm" len="sm"/>
              <a:tailEnd type="none" w="sm" len="sm"/>
            </a:ln>
          </p:spPr>
        </p:cxnSp>
        <p:sp>
          <p:nvSpPr>
            <p:cNvPr id="1135" name="Google Shape;1135;p55"/>
            <p:cNvSpPr/>
            <p:nvPr/>
          </p:nvSpPr>
          <p:spPr>
            <a:xfrm>
              <a:off x="5466" y="2530"/>
              <a:ext cx="4" cy="2"/>
            </a:xfrm>
            <a:custGeom>
              <a:avLst/>
              <a:gdLst/>
              <a:ahLst/>
              <a:cxnLst/>
              <a:rect l="l" t="t" r="r" b="b"/>
              <a:pathLst>
                <a:path w="14" h="6" extrusionOk="0">
                  <a:moveTo>
                    <a:pt x="14" y="0"/>
                  </a:moveTo>
                  <a:lnTo>
                    <a:pt x="7"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36" name="Google Shape;1136;p55"/>
          <p:cNvSpPr/>
          <p:nvPr/>
        </p:nvSpPr>
        <p:spPr>
          <a:xfrm>
            <a:off x="7834313" y="3229572"/>
            <a:ext cx="6350" cy="56555"/>
          </a:xfrm>
          <a:custGeom>
            <a:avLst/>
            <a:gdLst/>
            <a:ahLst/>
            <a:cxnLst/>
            <a:rect l="l" t="t" r="r" b="b"/>
            <a:pathLst>
              <a:path w="26" h="111" extrusionOk="0">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7" name="Google Shape;1137;p55"/>
          <p:cNvSpPr/>
          <p:nvPr/>
        </p:nvSpPr>
        <p:spPr>
          <a:xfrm>
            <a:off x="4733927" y="5368232"/>
            <a:ext cx="53975" cy="59531"/>
          </a:xfrm>
          <a:custGeom>
            <a:avLst/>
            <a:gdLst/>
            <a:ahLst/>
            <a:cxnLst/>
            <a:rect l="l" t="t" r="r" b="b"/>
            <a:pathLst>
              <a:path w="126" h="62" extrusionOk="0">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8" name="Google Shape;1138;p55"/>
          <p:cNvSpPr/>
          <p:nvPr/>
        </p:nvSpPr>
        <p:spPr>
          <a:xfrm>
            <a:off x="7035802" y="5207497"/>
            <a:ext cx="30163" cy="55066"/>
          </a:xfrm>
          <a:custGeom>
            <a:avLst/>
            <a:gdLst/>
            <a:ahLst/>
            <a:cxnLst/>
            <a:rect l="l" t="t" r="r" b="b"/>
            <a:pathLst>
              <a:path w="66" h="44" extrusionOk="0">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9" name="Google Shape;1139;p55"/>
          <p:cNvSpPr/>
          <p:nvPr/>
        </p:nvSpPr>
        <p:spPr>
          <a:xfrm>
            <a:off x="9190040" y="1977928"/>
            <a:ext cx="20637" cy="56555"/>
          </a:xfrm>
          <a:custGeom>
            <a:avLst/>
            <a:gdLst/>
            <a:ahLst/>
            <a:cxnLst/>
            <a:rect l="l" t="t" r="r" b="b"/>
            <a:pathLst>
              <a:path w="46" h="16" extrusionOk="0">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0" name="Google Shape;1140;p55"/>
          <p:cNvSpPr/>
          <p:nvPr/>
        </p:nvSpPr>
        <p:spPr>
          <a:xfrm>
            <a:off x="9366252" y="2010669"/>
            <a:ext cx="15875" cy="58043"/>
          </a:xfrm>
          <a:custGeom>
            <a:avLst/>
            <a:gdLst/>
            <a:ahLst/>
            <a:cxnLst/>
            <a:rect l="l" t="t" r="r" b="b"/>
            <a:pathLst>
              <a:path w="39" h="26" extrusionOk="0">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1" name="Google Shape;1141;p55"/>
          <p:cNvSpPr/>
          <p:nvPr/>
        </p:nvSpPr>
        <p:spPr>
          <a:xfrm>
            <a:off x="8815388" y="2241353"/>
            <a:ext cx="4762" cy="59531"/>
          </a:xfrm>
          <a:custGeom>
            <a:avLst/>
            <a:gdLst/>
            <a:ahLst/>
            <a:cxnLst/>
            <a:rect l="l" t="t" r="r" b="b"/>
            <a:pathLst>
              <a:path w="11" h="25" extrusionOk="0">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2" name="Google Shape;1142;p55"/>
          <p:cNvSpPr/>
          <p:nvPr/>
        </p:nvSpPr>
        <p:spPr>
          <a:xfrm>
            <a:off x="8629650" y="2803924"/>
            <a:ext cx="14288" cy="58043"/>
          </a:xfrm>
          <a:custGeom>
            <a:avLst/>
            <a:gdLst/>
            <a:ahLst/>
            <a:cxnLst/>
            <a:rect l="l" t="t" r="r" b="b"/>
            <a:pathLst>
              <a:path w="20" h="31" extrusionOk="0">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3" name="Google Shape;1143;p55"/>
          <p:cNvSpPr/>
          <p:nvPr/>
        </p:nvSpPr>
        <p:spPr>
          <a:xfrm>
            <a:off x="8647115" y="2738439"/>
            <a:ext cx="15875" cy="56555"/>
          </a:xfrm>
          <a:custGeom>
            <a:avLst/>
            <a:gdLst/>
            <a:ahLst/>
            <a:cxnLst/>
            <a:rect l="l" t="t" r="r" b="b"/>
            <a:pathLst>
              <a:path w="26" h="37" extrusionOk="0">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4" name="Google Shape;1144;p55"/>
          <p:cNvSpPr/>
          <p:nvPr/>
        </p:nvSpPr>
        <p:spPr>
          <a:xfrm>
            <a:off x="8535990" y="2588123"/>
            <a:ext cx="1587" cy="59531"/>
          </a:xfrm>
          <a:custGeom>
            <a:avLst/>
            <a:gdLst/>
            <a:ahLst/>
            <a:cxnLst/>
            <a:rect l="l" t="t" r="r" b="b"/>
            <a:pathLst>
              <a:path w="7" h="18" extrusionOk="0">
                <a:moveTo>
                  <a:pt x="0" y="18"/>
                </a:moveTo>
                <a:lnTo>
                  <a:pt x="0" y="0"/>
                </a:lnTo>
                <a:lnTo>
                  <a:pt x="7" y="12"/>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5" name="Google Shape;1145;p55"/>
          <p:cNvSpPr/>
          <p:nvPr/>
        </p:nvSpPr>
        <p:spPr>
          <a:xfrm>
            <a:off x="5387977" y="1714501"/>
            <a:ext cx="9525" cy="56555"/>
          </a:xfrm>
          <a:custGeom>
            <a:avLst/>
            <a:gdLst/>
            <a:ahLst/>
            <a:cxnLst/>
            <a:rect l="l" t="t" r="r" b="b"/>
            <a:pathLst>
              <a:path w="33" h="31" extrusionOk="0">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6" name="Google Shape;1146;p55"/>
          <p:cNvSpPr/>
          <p:nvPr/>
        </p:nvSpPr>
        <p:spPr>
          <a:xfrm>
            <a:off x="5373690" y="1482330"/>
            <a:ext cx="3175" cy="58043"/>
          </a:xfrm>
          <a:custGeom>
            <a:avLst/>
            <a:gdLst/>
            <a:ahLst/>
            <a:cxnLst/>
            <a:rect l="l" t="t" r="r" b="b"/>
            <a:pathLst>
              <a:path w="14" h="6" extrusionOk="0">
                <a:moveTo>
                  <a:pt x="14" y="0"/>
                </a:moveTo>
                <a:lnTo>
                  <a:pt x="0" y="6"/>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7" name="Google Shape;1147;p55"/>
          <p:cNvSpPr/>
          <p:nvPr/>
        </p:nvSpPr>
        <p:spPr>
          <a:xfrm>
            <a:off x="6854825" y="3260825"/>
            <a:ext cx="25400" cy="55066"/>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8" name="Google Shape;1148;p55"/>
          <p:cNvSpPr/>
          <p:nvPr/>
        </p:nvSpPr>
        <p:spPr>
          <a:xfrm>
            <a:off x="6557963" y="3122415"/>
            <a:ext cx="19050" cy="59531"/>
          </a:xfrm>
          <a:custGeom>
            <a:avLst/>
            <a:gdLst/>
            <a:ahLst/>
            <a:cxnLst/>
            <a:rect l="l" t="t" r="r" b="b"/>
            <a:pathLst>
              <a:path w="47" h="68" extrusionOk="0">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49" name="Google Shape;1149;p55"/>
          <p:cNvGrpSpPr/>
          <p:nvPr/>
        </p:nvGrpSpPr>
        <p:grpSpPr>
          <a:xfrm>
            <a:off x="7329490" y="3309938"/>
            <a:ext cx="46037" cy="375047"/>
            <a:chOff x="3950" y="2430"/>
            <a:chExt cx="36" cy="234"/>
          </a:xfrm>
        </p:grpSpPr>
        <p:sp>
          <p:nvSpPr>
            <p:cNvPr id="1150" name="Google Shape;1150;p55"/>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1" name="Google Shape;1151;p55"/>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2" name="Google Shape;1152;p55"/>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3" name="Google Shape;1153;p55"/>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1154" name="Google Shape;1154;p55"/>
            <p:cNvCxnSpPr/>
            <p:nvPr/>
          </p:nvCxnSpPr>
          <p:spPr>
            <a:xfrm rot="10800000" flipH="1">
              <a:off x="3972" y="2595"/>
              <a:ext cx="5" cy="4"/>
            </a:xfrm>
            <a:prstGeom prst="straightConnector1">
              <a:avLst/>
            </a:prstGeom>
            <a:noFill/>
            <a:ln w="9525" cap="flat" cmpd="sng">
              <a:solidFill>
                <a:srgbClr val="FFFFFF"/>
              </a:solidFill>
              <a:prstDash val="solid"/>
              <a:round/>
              <a:headEnd type="none" w="sm" len="sm"/>
              <a:tailEnd type="none" w="sm" len="sm"/>
            </a:ln>
          </p:spPr>
        </p:cxnSp>
        <p:sp>
          <p:nvSpPr>
            <p:cNvPr id="1155" name="Google Shape;1155;p55"/>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6" name="Google Shape;1156;p55"/>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57" name="Google Shape;1157;p55"/>
            <p:cNvCxnSpPr/>
            <p:nvPr/>
          </p:nvCxnSpPr>
          <p:spPr>
            <a:xfrm>
              <a:off x="3981" y="2559"/>
              <a:ext cx="2" cy="1"/>
            </a:xfrm>
            <a:prstGeom prst="straightConnector1">
              <a:avLst/>
            </a:prstGeom>
            <a:noFill/>
            <a:ln w="9525" cap="flat" cmpd="sng">
              <a:solidFill>
                <a:srgbClr val="FFFFFF"/>
              </a:solidFill>
              <a:prstDash val="solid"/>
              <a:round/>
              <a:headEnd type="none" w="sm" len="sm"/>
              <a:tailEnd type="none" w="sm" len="sm"/>
            </a:ln>
          </p:spPr>
        </p:cxnSp>
        <p:sp>
          <p:nvSpPr>
            <p:cNvPr id="1158" name="Google Shape;1158;p55"/>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9" name="Google Shape;1159;p55"/>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60" name="Google Shape;1160;p55"/>
            <p:cNvCxnSpPr/>
            <p:nvPr/>
          </p:nvCxnSpPr>
          <p:spPr>
            <a:xfrm rot="10800000" flipH="1">
              <a:off x="3981" y="2599"/>
              <a:ext cx="1" cy="4"/>
            </a:xfrm>
            <a:prstGeom prst="straightConnector1">
              <a:avLst/>
            </a:prstGeom>
            <a:noFill/>
            <a:ln w="9525" cap="flat" cmpd="sng">
              <a:solidFill>
                <a:srgbClr val="FFFFFF"/>
              </a:solidFill>
              <a:prstDash val="solid"/>
              <a:round/>
              <a:headEnd type="none" w="sm" len="sm"/>
              <a:tailEnd type="none" w="sm" len="sm"/>
            </a:ln>
          </p:spPr>
        </p:cxnSp>
        <p:sp>
          <p:nvSpPr>
            <p:cNvPr id="1161" name="Google Shape;1161;p55"/>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2" name="Google Shape;1162;p55"/>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3" name="Google Shape;1163;p55"/>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4" name="Google Shape;1164;p55"/>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5" name="Google Shape;1165;p55"/>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6" name="Google Shape;1166;p55"/>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55"/>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8" name="Google Shape;1168;p55"/>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1169" name="Google Shape;1169;p55"/>
            <p:cNvCxnSpPr/>
            <p:nvPr/>
          </p:nvCxnSpPr>
          <p:spPr>
            <a:xfrm rot="10800000" flipH="1">
              <a:off x="3972" y="2595"/>
              <a:ext cx="5" cy="4"/>
            </a:xfrm>
            <a:prstGeom prst="straightConnector1">
              <a:avLst/>
            </a:prstGeom>
            <a:noFill/>
            <a:ln w="9525" cap="flat" cmpd="sng">
              <a:solidFill>
                <a:srgbClr val="FFFFFF"/>
              </a:solidFill>
              <a:prstDash val="solid"/>
              <a:round/>
              <a:headEnd type="none" w="sm" len="sm"/>
              <a:tailEnd type="none" w="sm" len="sm"/>
            </a:ln>
          </p:spPr>
        </p:cxnSp>
        <p:sp>
          <p:nvSpPr>
            <p:cNvPr id="1170" name="Google Shape;1170;p55"/>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1" name="Google Shape;1171;p55"/>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72" name="Google Shape;1172;p55"/>
            <p:cNvCxnSpPr/>
            <p:nvPr/>
          </p:nvCxnSpPr>
          <p:spPr>
            <a:xfrm>
              <a:off x="3981" y="2559"/>
              <a:ext cx="2" cy="1"/>
            </a:xfrm>
            <a:prstGeom prst="straightConnector1">
              <a:avLst/>
            </a:prstGeom>
            <a:noFill/>
            <a:ln w="9525" cap="flat" cmpd="sng">
              <a:solidFill>
                <a:srgbClr val="FFFFFF"/>
              </a:solidFill>
              <a:prstDash val="solid"/>
              <a:round/>
              <a:headEnd type="none" w="sm" len="sm"/>
              <a:tailEnd type="none" w="sm" len="sm"/>
            </a:ln>
          </p:spPr>
        </p:cxnSp>
        <p:sp>
          <p:nvSpPr>
            <p:cNvPr id="1173" name="Google Shape;1173;p55"/>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4" name="Google Shape;1174;p55"/>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75" name="Google Shape;1175;p55"/>
            <p:cNvCxnSpPr/>
            <p:nvPr/>
          </p:nvCxnSpPr>
          <p:spPr>
            <a:xfrm rot="10800000" flipH="1">
              <a:off x="3981" y="2599"/>
              <a:ext cx="1" cy="4"/>
            </a:xfrm>
            <a:prstGeom prst="straightConnector1">
              <a:avLst/>
            </a:prstGeom>
            <a:noFill/>
            <a:ln w="9525" cap="flat" cmpd="sng">
              <a:solidFill>
                <a:srgbClr val="FFFFFF"/>
              </a:solidFill>
              <a:prstDash val="solid"/>
              <a:round/>
              <a:headEnd type="none" w="sm" len="sm"/>
              <a:tailEnd type="none" w="sm" len="sm"/>
            </a:ln>
          </p:spPr>
        </p:cxnSp>
        <p:sp>
          <p:nvSpPr>
            <p:cNvPr id="1176" name="Google Shape;1176;p55"/>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7" name="Google Shape;1177;p55"/>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8" name="Google Shape;1178;p55"/>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9" name="Google Shape;1179;p55"/>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0" name="Google Shape;1180;p55"/>
            <p:cNvSpPr/>
            <p:nvPr/>
          </p:nvSpPr>
          <p:spPr>
            <a:xfrm>
              <a:off x="3950" y="2430"/>
              <a:ext cx="7" cy="6"/>
            </a:xfrm>
            <a:custGeom>
              <a:avLst/>
              <a:gdLst/>
              <a:ahLst/>
              <a:cxnLst/>
              <a:rect l="l" t="t" r="r" b="b"/>
              <a:pathLst>
                <a:path w="20" h="18" extrusionOk="0">
                  <a:moveTo>
                    <a:pt x="13" y="18"/>
                  </a:moveTo>
                  <a:lnTo>
                    <a:pt x="20" y="0"/>
                  </a:lnTo>
                  <a:lnTo>
                    <a:pt x="0" y="0"/>
                  </a:lnTo>
                  <a:lnTo>
                    <a:pt x="1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81" name="Google Shape;1181;p55"/>
          <p:cNvGrpSpPr/>
          <p:nvPr/>
        </p:nvGrpSpPr>
        <p:grpSpPr>
          <a:xfrm>
            <a:off x="9394825" y="3810001"/>
            <a:ext cx="185738" cy="214313"/>
            <a:chOff x="5486" y="2743"/>
            <a:chExt cx="137" cy="132"/>
          </a:xfrm>
        </p:grpSpPr>
        <p:sp>
          <p:nvSpPr>
            <p:cNvPr id="1182" name="Google Shape;1182;p55"/>
            <p:cNvSpPr/>
            <p:nvPr/>
          </p:nvSpPr>
          <p:spPr>
            <a:xfrm>
              <a:off x="5595" y="2806"/>
              <a:ext cx="13" cy="28"/>
            </a:xfrm>
            <a:custGeom>
              <a:avLst/>
              <a:gdLst/>
              <a:ahLst/>
              <a:cxnLst/>
              <a:rect l="l" t="t" r="r" b="b"/>
              <a:pathLst>
                <a:path w="40" h="87" extrusionOk="0">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3" name="Google Shape;1183;p55"/>
            <p:cNvSpPr/>
            <p:nvPr/>
          </p:nvSpPr>
          <p:spPr>
            <a:xfrm>
              <a:off x="5603" y="2842"/>
              <a:ext cx="20" cy="12"/>
            </a:xfrm>
            <a:custGeom>
              <a:avLst/>
              <a:gdLst/>
              <a:ahLst/>
              <a:cxnLst/>
              <a:rect l="l" t="t" r="r" b="b"/>
              <a:pathLst>
                <a:path w="61" h="37" extrusionOk="0">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4" name="Google Shape;1184;p55"/>
            <p:cNvSpPr/>
            <p:nvPr/>
          </p:nvSpPr>
          <p:spPr>
            <a:xfrm>
              <a:off x="5568" y="2865"/>
              <a:ext cx="13" cy="10"/>
            </a:xfrm>
            <a:custGeom>
              <a:avLst/>
              <a:gdLst/>
              <a:ahLst/>
              <a:cxnLst/>
              <a:rect l="l" t="t" r="r" b="b"/>
              <a:pathLst>
                <a:path w="40" h="30" extrusionOk="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5" name="Google Shape;1185;p55"/>
            <p:cNvSpPr/>
            <p:nvPr/>
          </p:nvSpPr>
          <p:spPr>
            <a:xfrm>
              <a:off x="5515" y="2789"/>
              <a:ext cx="24" cy="26"/>
            </a:xfrm>
            <a:custGeom>
              <a:avLst/>
              <a:gdLst/>
              <a:ahLst/>
              <a:cxnLst/>
              <a:rect l="l" t="t" r="r" b="b"/>
              <a:pathLst>
                <a:path w="74" h="80" extrusionOk="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6" name="Google Shape;1186;p55"/>
            <p:cNvSpPr/>
            <p:nvPr/>
          </p:nvSpPr>
          <p:spPr>
            <a:xfrm>
              <a:off x="5555" y="2785"/>
              <a:ext cx="26" cy="27"/>
            </a:xfrm>
            <a:custGeom>
              <a:avLst/>
              <a:gdLst/>
              <a:ahLst/>
              <a:cxnLst/>
              <a:rect l="l" t="t" r="r" b="b"/>
              <a:pathLst>
                <a:path w="86" h="80" extrusionOk="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7" name="Google Shape;1187;p55"/>
            <p:cNvSpPr/>
            <p:nvPr/>
          </p:nvSpPr>
          <p:spPr>
            <a:xfrm>
              <a:off x="5570" y="2825"/>
              <a:ext cx="25" cy="11"/>
            </a:xfrm>
            <a:custGeom>
              <a:avLst/>
              <a:gdLst/>
              <a:ahLst/>
              <a:cxnLst/>
              <a:rect l="l" t="t" r="r" b="b"/>
              <a:pathLst>
                <a:path w="74" h="31" extrusionOk="0">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8" name="Google Shape;1188;p55"/>
            <p:cNvSpPr/>
            <p:nvPr/>
          </p:nvSpPr>
          <p:spPr>
            <a:xfrm>
              <a:off x="5562" y="2819"/>
              <a:ext cx="6" cy="1"/>
            </a:xfrm>
            <a:custGeom>
              <a:avLst/>
              <a:gdLst/>
              <a:ahLst/>
              <a:cxnLst/>
              <a:rect l="l" t="t" r="r" b="b"/>
              <a:pathLst>
                <a:path w="20" h="1" extrusionOk="0">
                  <a:moveTo>
                    <a:pt x="20" y="0"/>
                  </a:moveTo>
                  <a:lnTo>
                    <a:pt x="0" y="0"/>
                  </a:lnTo>
                  <a:lnTo>
                    <a:pt x="10" y="0"/>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9" name="Google Shape;1189;p55"/>
            <p:cNvSpPr/>
            <p:nvPr/>
          </p:nvSpPr>
          <p:spPr>
            <a:xfrm>
              <a:off x="5509" y="2769"/>
              <a:ext cx="32" cy="21"/>
            </a:xfrm>
            <a:custGeom>
              <a:avLst/>
              <a:gdLst/>
              <a:ahLst/>
              <a:cxnLst/>
              <a:rect l="l" t="t" r="r" b="b"/>
              <a:pathLst>
                <a:path w="100" h="65" extrusionOk="0">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55"/>
            <p:cNvSpPr/>
            <p:nvPr/>
          </p:nvSpPr>
          <p:spPr>
            <a:xfrm>
              <a:off x="5486" y="2743"/>
              <a:ext cx="24" cy="34"/>
            </a:xfrm>
            <a:custGeom>
              <a:avLst/>
              <a:gdLst/>
              <a:ahLst/>
              <a:cxnLst/>
              <a:rect l="l" t="t" r="r" b="b"/>
              <a:pathLst>
                <a:path w="79" h="104" extrusionOk="0">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1" name="Google Shape;1191;p55"/>
          <p:cNvSpPr/>
          <p:nvPr/>
        </p:nvSpPr>
        <p:spPr>
          <a:xfrm>
            <a:off x="5740402" y="3548063"/>
            <a:ext cx="11113" cy="55067"/>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55"/>
          <p:cNvSpPr/>
          <p:nvPr/>
        </p:nvSpPr>
        <p:spPr>
          <a:xfrm>
            <a:off x="5664200" y="3687962"/>
            <a:ext cx="14288" cy="56555"/>
          </a:xfrm>
          <a:custGeom>
            <a:avLst/>
            <a:gdLst/>
            <a:ahLst/>
            <a:cxnLst/>
            <a:rect l="l" t="t" r="r" b="b"/>
            <a:pathLst>
              <a:path w="39" h="35" extrusionOk="0">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55"/>
          <p:cNvSpPr/>
          <p:nvPr/>
        </p:nvSpPr>
        <p:spPr>
          <a:xfrm>
            <a:off x="7462838" y="2015134"/>
            <a:ext cx="728662" cy="331887"/>
          </a:xfrm>
          <a:custGeom>
            <a:avLst/>
            <a:gdLst/>
            <a:ahLst/>
            <a:cxnLst/>
            <a:rect l="l" t="t" r="r" b="b"/>
            <a:pathLst>
              <a:path w="1688" h="630" extrusionOk="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55"/>
          <p:cNvSpPr/>
          <p:nvPr/>
        </p:nvSpPr>
        <p:spPr>
          <a:xfrm>
            <a:off x="3789363" y="3981154"/>
            <a:ext cx="328612" cy="416719"/>
          </a:xfrm>
          <a:custGeom>
            <a:avLst/>
            <a:gdLst/>
            <a:ahLst/>
            <a:cxnLst/>
            <a:rect l="l" t="t" r="r" b="b"/>
            <a:pathLst>
              <a:path w="758" h="795" extrusionOk="0">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55"/>
          <p:cNvSpPr/>
          <p:nvPr/>
        </p:nvSpPr>
        <p:spPr>
          <a:xfrm>
            <a:off x="4003677" y="3411142"/>
            <a:ext cx="119063" cy="215801"/>
          </a:xfrm>
          <a:custGeom>
            <a:avLst/>
            <a:gdLst/>
            <a:ahLst/>
            <a:cxnLst/>
            <a:rect l="l" t="t" r="r" b="b"/>
            <a:pathLst>
              <a:path w="273" h="414" extrusionOk="0">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96" name="Google Shape;1196;p55"/>
          <p:cNvGrpSpPr/>
          <p:nvPr/>
        </p:nvGrpSpPr>
        <p:grpSpPr>
          <a:xfrm>
            <a:off x="3717925" y="3245942"/>
            <a:ext cx="323850" cy="401836"/>
            <a:chOff x="1486" y="2412"/>
            <a:chExt cx="244" cy="256"/>
          </a:xfrm>
        </p:grpSpPr>
        <p:sp>
          <p:nvSpPr>
            <p:cNvPr id="1197" name="Google Shape;1197;p55"/>
            <p:cNvSpPr/>
            <p:nvPr/>
          </p:nvSpPr>
          <p:spPr>
            <a:xfrm>
              <a:off x="1639" y="2457"/>
              <a:ext cx="18" cy="7"/>
            </a:xfrm>
            <a:custGeom>
              <a:avLst/>
              <a:gdLst/>
              <a:ahLst/>
              <a:cxnLst/>
              <a:rect l="l" t="t" r="r" b="b"/>
              <a:pathLst>
                <a:path w="54" h="22" extrusionOk="0">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8" name="Google Shape;1198;p55"/>
            <p:cNvSpPr/>
            <p:nvPr/>
          </p:nvSpPr>
          <p:spPr>
            <a:xfrm>
              <a:off x="1526" y="2412"/>
              <a:ext cx="2" cy="8"/>
            </a:xfrm>
            <a:custGeom>
              <a:avLst/>
              <a:gdLst/>
              <a:ahLst/>
              <a:cxnLst/>
              <a:rect l="l" t="t" r="r" b="b"/>
              <a:pathLst>
                <a:path w="6" h="24" extrusionOk="0">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9" name="Google Shape;1199;p55"/>
            <p:cNvSpPr/>
            <p:nvPr/>
          </p:nvSpPr>
          <p:spPr>
            <a:xfrm>
              <a:off x="1557" y="2438"/>
              <a:ext cx="8" cy="4"/>
            </a:xfrm>
            <a:custGeom>
              <a:avLst/>
              <a:gdLst/>
              <a:ahLst/>
              <a:cxnLst/>
              <a:rect l="l" t="t" r="r" b="b"/>
              <a:pathLst>
                <a:path w="27" h="12" extrusionOk="0">
                  <a:moveTo>
                    <a:pt x="0" y="12"/>
                  </a:moveTo>
                  <a:lnTo>
                    <a:pt x="27" y="12"/>
                  </a:ln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0" name="Google Shape;1200;p55"/>
            <p:cNvSpPr/>
            <p:nvPr/>
          </p:nvSpPr>
          <p:spPr>
            <a:xfrm>
              <a:off x="1486" y="2444"/>
              <a:ext cx="244" cy="224"/>
            </a:xfrm>
            <a:custGeom>
              <a:avLst/>
              <a:gdLst/>
              <a:ahLst/>
              <a:cxnLst/>
              <a:rect l="l" t="t" r="r" b="b"/>
              <a:pathLst>
                <a:path w="743" h="672" extrusionOk="0">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1" name="Google Shape;1201;p55"/>
          <p:cNvSpPr/>
          <p:nvPr/>
        </p:nvSpPr>
        <p:spPr>
          <a:xfrm>
            <a:off x="8739188" y="4786313"/>
            <a:ext cx="31750" cy="10418"/>
          </a:xfrm>
          <a:custGeom>
            <a:avLst/>
            <a:gdLst/>
            <a:ahLst/>
            <a:cxnLst/>
            <a:rect l="l" t="t" r="r" b="b"/>
            <a:pathLst>
              <a:path w="79" h="23" extrusionOk="0">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2" name="Google Shape;1202;p55"/>
          <p:cNvSpPr/>
          <p:nvPr/>
        </p:nvSpPr>
        <p:spPr>
          <a:xfrm>
            <a:off x="8855075" y="4920259"/>
            <a:ext cx="1588" cy="4465"/>
          </a:xfrm>
          <a:custGeom>
            <a:avLst/>
            <a:gdLst/>
            <a:ahLst/>
            <a:cxnLst/>
            <a:rect l="l" t="t" r="r" b="b"/>
            <a:pathLst>
              <a:path w="1588" h="6" extrusionOk="0">
                <a:moveTo>
                  <a:pt x="0" y="0"/>
                </a:moveTo>
                <a:lnTo>
                  <a:pt x="0"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03" name="Google Shape;1203;p55"/>
          <p:cNvCxnSpPr/>
          <p:nvPr/>
        </p:nvCxnSpPr>
        <p:spPr>
          <a:xfrm rot="10800000" flipH="1">
            <a:off x="8945565" y="4918770"/>
            <a:ext cx="1587" cy="11906"/>
          </a:xfrm>
          <a:prstGeom prst="straightConnector1">
            <a:avLst/>
          </a:prstGeom>
          <a:noFill/>
          <a:ln w="9525" cap="flat" cmpd="sng">
            <a:solidFill>
              <a:srgbClr val="FFFFFF"/>
            </a:solidFill>
            <a:prstDash val="solid"/>
            <a:round/>
            <a:headEnd type="none" w="sm" len="sm"/>
            <a:tailEnd type="none" w="sm" len="sm"/>
          </a:ln>
        </p:spPr>
      </p:cxnSp>
      <p:sp>
        <p:nvSpPr>
          <p:cNvPr id="1204" name="Google Shape;1204;p55"/>
          <p:cNvSpPr/>
          <p:nvPr/>
        </p:nvSpPr>
        <p:spPr>
          <a:xfrm>
            <a:off x="8945565" y="4918771"/>
            <a:ext cx="3175" cy="14883"/>
          </a:xfrm>
          <a:custGeom>
            <a:avLst/>
            <a:gdLst/>
            <a:ahLst/>
            <a:cxnLst/>
            <a:rect l="l" t="t" r="r" b="b"/>
            <a:pathLst>
              <a:path w="5" h="30" extrusionOk="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5" name="Google Shape;1205;p55"/>
          <p:cNvSpPr/>
          <p:nvPr/>
        </p:nvSpPr>
        <p:spPr>
          <a:xfrm>
            <a:off x="9244015" y="4387454"/>
            <a:ext cx="22225" cy="28278"/>
          </a:xfrm>
          <a:custGeom>
            <a:avLst/>
            <a:gdLst/>
            <a:ahLst/>
            <a:cxnLst/>
            <a:rect l="l" t="t" r="r" b="b"/>
            <a:pathLst>
              <a:path w="53" h="55" extrusionOk="0">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6" name="Google Shape;1206;p55"/>
          <p:cNvSpPr/>
          <p:nvPr/>
        </p:nvSpPr>
        <p:spPr>
          <a:xfrm>
            <a:off x="9250365" y="4314529"/>
            <a:ext cx="26987" cy="40183"/>
          </a:xfrm>
          <a:custGeom>
            <a:avLst/>
            <a:gdLst/>
            <a:ahLst/>
            <a:cxnLst/>
            <a:rect l="l" t="t" r="r" b="b"/>
            <a:pathLst>
              <a:path w="65" h="75" extrusionOk="0">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55"/>
          <p:cNvSpPr/>
          <p:nvPr/>
        </p:nvSpPr>
        <p:spPr>
          <a:xfrm>
            <a:off x="9226552" y="4290715"/>
            <a:ext cx="17463" cy="29766"/>
          </a:xfrm>
          <a:custGeom>
            <a:avLst/>
            <a:gdLst/>
            <a:ahLst/>
            <a:cxnLst/>
            <a:rect l="l" t="t" r="r" b="b"/>
            <a:pathLst>
              <a:path w="40" h="62" extrusionOk="0">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8" name="Google Shape;1208;p55"/>
          <p:cNvSpPr/>
          <p:nvPr/>
        </p:nvSpPr>
        <p:spPr>
          <a:xfrm>
            <a:off x="9145588" y="4168677"/>
            <a:ext cx="68262" cy="138410"/>
          </a:xfrm>
          <a:custGeom>
            <a:avLst/>
            <a:gdLst/>
            <a:ahLst/>
            <a:cxnLst/>
            <a:rect l="l" t="t" r="r" b="b"/>
            <a:pathLst>
              <a:path w="159" h="259" extrusionOk="0">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09" name="Google Shape;1209;p55"/>
          <p:cNvCxnSpPr/>
          <p:nvPr/>
        </p:nvCxnSpPr>
        <p:spPr>
          <a:xfrm rot="10800000">
            <a:off x="9139238" y="4135935"/>
            <a:ext cx="6350" cy="32742"/>
          </a:xfrm>
          <a:prstGeom prst="straightConnector1">
            <a:avLst/>
          </a:prstGeom>
          <a:noFill/>
          <a:ln w="9525" cap="flat" cmpd="sng">
            <a:solidFill>
              <a:srgbClr val="FFFFFF"/>
            </a:solidFill>
            <a:prstDash val="solid"/>
            <a:round/>
            <a:headEnd type="none" w="sm" len="sm"/>
            <a:tailEnd type="none" w="sm" len="sm"/>
          </a:ln>
        </p:spPr>
      </p:cxnSp>
      <p:sp>
        <p:nvSpPr>
          <p:cNvPr id="1210" name="Google Shape;1210;p55"/>
          <p:cNvSpPr/>
          <p:nvPr/>
        </p:nvSpPr>
        <p:spPr>
          <a:xfrm>
            <a:off x="9139238" y="4119563"/>
            <a:ext cx="6350" cy="16372"/>
          </a:xfrm>
          <a:custGeom>
            <a:avLst/>
            <a:gdLst/>
            <a:ahLst/>
            <a:cxnLst/>
            <a:rect l="l" t="t" r="r" b="b"/>
            <a:pathLst>
              <a:path w="13" h="25" extrusionOk="0">
                <a:moveTo>
                  <a:pt x="0" y="25"/>
                </a:moveTo>
                <a:lnTo>
                  <a:pt x="1" y="19"/>
                </a:lnTo>
                <a:lnTo>
                  <a:pt x="4" y="13"/>
                </a:lnTo>
                <a:lnTo>
                  <a:pt x="8"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11" name="Google Shape;1211;p55"/>
          <p:cNvCxnSpPr/>
          <p:nvPr/>
        </p:nvCxnSpPr>
        <p:spPr>
          <a:xfrm rot="10800000">
            <a:off x="9145588" y="4106169"/>
            <a:ext cx="0" cy="13394"/>
          </a:xfrm>
          <a:prstGeom prst="straightConnector1">
            <a:avLst/>
          </a:prstGeom>
          <a:noFill/>
          <a:ln w="9525" cap="flat" cmpd="sng">
            <a:solidFill>
              <a:srgbClr val="FFFFFF"/>
            </a:solidFill>
            <a:prstDash val="solid"/>
            <a:round/>
            <a:headEnd type="none" w="sm" len="sm"/>
            <a:tailEnd type="none" w="sm" len="sm"/>
          </a:ln>
        </p:spPr>
      </p:cxnSp>
      <p:sp>
        <p:nvSpPr>
          <p:cNvPr id="1212" name="Google Shape;1212;p55"/>
          <p:cNvSpPr/>
          <p:nvPr/>
        </p:nvSpPr>
        <p:spPr>
          <a:xfrm>
            <a:off x="9099550" y="4040684"/>
            <a:ext cx="46038" cy="65484"/>
          </a:xfrm>
          <a:custGeom>
            <a:avLst/>
            <a:gdLst/>
            <a:ahLst/>
            <a:cxnLst/>
            <a:rect l="l" t="t" r="r" b="b"/>
            <a:pathLst>
              <a:path w="100" h="123" extrusionOk="0">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3" name="Google Shape;1213;p55"/>
          <p:cNvSpPr/>
          <p:nvPr/>
        </p:nvSpPr>
        <p:spPr>
          <a:xfrm>
            <a:off x="9113840" y="3982641"/>
            <a:ext cx="1587" cy="50602"/>
          </a:xfrm>
          <a:custGeom>
            <a:avLst/>
            <a:gdLst/>
            <a:ahLst/>
            <a:cxnLst/>
            <a:rect l="l" t="t" r="r" b="b"/>
            <a:pathLst>
              <a:path w="5" h="99" extrusionOk="0">
                <a:moveTo>
                  <a:pt x="5" y="0"/>
                </a:moveTo>
                <a:lnTo>
                  <a:pt x="4" y="34"/>
                </a:lnTo>
                <a:lnTo>
                  <a:pt x="1" y="59"/>
                </a:lnTo>
                <a:lnTo>
                  <a:pt x="0" y="69"/>
                </a:lnTo>
                <a:lnTo>
                  <a:pt x="0" y="78"/>
                </a:lnTo>
                <a:lnTo>
                  <a:pt x="2" y="87"/>
                </a:lnTo>
                <a:lnTo>
                  <a:pt x="5"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4" name="Google Shape;1214;p55"/>
          <p:cNvSpPr/>
          <p:nvPr/>
        </p:nvSpPr>
        <p:spPr>
          <a:xfrm>
            <a:off x="9120190" y="3976687"/>
            <a:ext cx="7937" cy="37208"/>
          </a:xfrm>
          <a:custGeom>
            <a:avLst/>
            <a:gdLst/>
            <a:ahLst/>
            <a:cxnLst/>
            <a:rect l="l" t="t" r="r" b="b"/>
            <a:pathLst>
              <a:path w="14" h="68" extrusionOk="0">
                <a:moveTo>
                  <a:pt x="14" y="0"/>
                </a:moveTo>
                <a:lnTo>
                  <a:pt x="8" y="16"/>
                </a:lnTo>
                <a:lnTo>
                  <a:pt x="4" y="33"/>
                </a:lnTo>
                <a:lnTo>
                  <a:pt x="2" y="52"/>
                </a:lnTo>
                <a:lnTo>
                  <a:pt x="0"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5" name="Google Shape;1215;p55"/>
          <p:cNvSpPr/>
          <p:nvPr/>
        </p:nvSpPr>
        <p:spPr>
          <a:xfrm>
            <a:off x="9136065" y="3957340"/>
            <a:ext cx="1587" cy="22324"/>
          </a:xfrm>
          <a:custGeom>
            <a:avLst/>
            <a:gdLst/>
            <a:ahLst/>
            <a:cxnLst/>
            <a:rect l="l" t="t" r="r" b="b"/>
            <a:pathLst>
              <a:path w="1587" h="43" extrusionOk="0">
                <a:moveTo>
                  <a:pt x="0" y="0"/>
                </a:moveTo>
                <a:lnTo>
                  <a:pt x="0" y="13"/>
                </a:lnTo>
                <a:lnTo>
                  <a:pt x="0" y="26"/>
                </a:lnTo>
                <a:lnTo>
                  <a:pt x="0"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16" name="Google Shape;1216;p55"/>
          <p:cNvCxnSpPr/>
          <p:nvPr/>
        </p:nvCxnSpPr>
        <p:spPr>
          <a:xfrm rot="10800000" flipH="1">
            <a:off x="9136065" y="3976689"/>
            <a:ext cx="1587" cy="2977"/>
          </a:xfrm>
          <a:prstGeom prst="straightConnector1">
            <a:avLst/>
          </a:prstGeom>
          <a:noFill/>
          <a:ln w="9525" cap="flat" cmpd="sng">
            <a:solidFill>
              <a:srgbClr val="FFFFFF"/>
            </a:solidFill>
            <a:prstDash val="solid"/>
            <a:round/>
            <a:headEnd type="none" w="sm" len="sm"/>
            <a:tailEnd type="none" w="sm" len="sm"/>
          </a:ln>
        </p:spPr>
      </p:cxnSp>
      <p:sp>
        <p:nvSpPr>
          <p:cNvPr id="1217" name="Google Shape;1217;p55"/>
          <p:cNvSpPr/>
          <p:nvPr/>
        </p:nvSpPr>
        <p:spPr>
          <a:xfrm>
            <a:off x="9120190" y="3960318"/>
            <a:ext cx="1587" cy="16371"/>
          </a:xfrm>
          <a:custGeom>
            <a:avLst/>
            <a:gdLst/>
            <a:ahLst/>
            <a:cxnLst/>
            <a:rect l="l" t="t" r="r" b="b"/>
            <a:pathLst>
              <a:path w="1587" h="31" extrusionOk="0">
                <a:moveTo>
                  <a:pt x="0" y="31"/>
                </a:moveTo>
                <a:lnTo>
                  <a:pt x="0" y="22"/>
                </a:lnTo>
                <a:lnTo>
                  <a:pt x="0" y="15"/>
                </a:lnTo>
                <a:lnTo>
                  <a:pt x="0" y="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8" name="Google Shape;1218;p55"/>
          <p:cNvSpPr/>
          <p:nvPr/>
        </p:nvSpPr>
        <p:spPr>
          <a:xfrm>
            <a:off x="8840790" y="4950025"/>
            <a:ext cx="96837" cy="87809"/>
          </a:xfrm>
          <a:custGeom>
            <a:avLst/>
            <a:gdLst/>
            <a:ahLst/>
            <a:cxnLst/>
            <a:rect l="l" t="t" r="r" b="b"/>
            <a:pathLst>
              <a:path w="225" h="167" extrusionOk="0">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9" name="Google Shape;1219;p55"/>
          <p:cNvSpPr/>
          <p:nvPr/>
        </p:nvSpPr>
        <p:spPr>
          <a:xfrm>
            <a:off x="8978902" y="4168677"/>
            <a:ext cx="3175" cy="17859"/>
          </a:xfrm>
          <a:custGeom>
            <a:avLst/>
            <a:gdLst/>
            <a:ahLst/>
            <a:cxnLst/>
            <a:rect l="l" t="t" r="r" b="b"/>
            <a:pathLst>
              <a:path w="7" h="31" extrusionOk="0">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0" name="Google Shape;1220;p55"/>
          <p:cNvSpPr/>
          <p:nvPr/>
        </p:nvSpPr>
        <p:spPr>
          <a:xfrm>
            <a:off x="8912227" y="4091287"/>
            <a:ext cx="15875" cy="14883"/>
          </a:xfrm>
          <a:custGeom>
            <a:avLst/>
            <a:gdLst/>
            <a:ahLst/>
            <a:cxnLst/>
            <a:rect l="l" t="t" r="r" b="b"/>
            <a:pathLst>
              <a:path w="33" h="31" extrusionOk="0">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1" name="Google Shape;1221;p55"/>
          <p:cNvSpPr/>
          <p:nvPr/>
        </p:nvSpPr>
        <p:spPr>
          <a:xfrm>
            <a:off x="8928102" y="4003477"/>
            <a:ext cx="3175" cy="10418"/>
          </a:xfrm>
          <a:custGeom>
            <a:avLst/>
            <a:gdLst/>
            <a:ahLst/>
            <a:cxnLst/>
            <a:rect l="l" t="t" r="r" b="b"/>
            <a:pathLst>
              <a:path w="13" h="19" extrusionOk="0">
                <a:moveTo>
                  <a:pt x="0" y="19"/>
                </a:moveTo>
                <a:lnTo>
                  <a:pt x="2" y="18"/>
                </a:lnTo>
                <a:lnTo>
                  <a:pt x="5" y="17"/>
                </a:lnTo>
                <a:lnTo>
                  <a:pt x="7" y="15"/>
                </a:lnTo>
                <a:lnTo>
                  <a:pt x="8" y="12"/>
                </a:lnTo>
                <a:lnTo>
                  <a:pt x="12" y="6"/>
                </a:lnTo>
                <a:lnTo>
                  <a:pt x="13"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2" name="Google Shape;1222;p55"/>
          <p:cNvSpPr/>
          <p:nvPr/>
        </p:nvSpPr>
        <p:spPr>
          <a:xfrm>
            <a:off x="8767763" y="4006454"/>
            <a:ext cx="36512" cy="22325"/>
          </a:xfrm>
          <a:custGeom>
            <a:avLst/>
            <a:gdLst/>
            <a:ahLst/>
            <a:cxnLst/>
            <a:rect l="l" t="t" r="r" b="b"/>
            <a:pathLst>
              <a:path w="87" h="42" extrusionOk="0">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3" name="Google Shape;1223;p55"/>
          <p:cNvSpPr/>
          <p:nvPr/>
        </p:nvSpPr>
        <p:spPr>
          <a:xfrm>
            <a:off x="9012240" y="4470798"/>
            <a:ext cx="1587" cy="13395"/>
          </a:xfrm>
          <a:custGeom>
            <a:avLst/>
            <a:gdLst/>
            <a:ahLst/>
            <a:cxnLst/>
            <a:rect l="l" t="t" r="r" b="b"/>
            <a:pathLst>
              <a:path w="7" h="31" extrusionOk="0">
                <a:moveTo>
                  <a:pt x="0" y="0"/>
                </a:moveTo>
                <a:lnTo>
                  <a:pt x="7" y="0"/>
                </a:lnTo>
                <a:lnTo>
                  <a:pt x="7" y="18"/>
                </a:lnTo>
                <a:lnTo>
                  <a:pt x="0" y="3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4" name="Google Shape;1224;p55"/>
          <p:cNvSpPr/>
          <p:nvPr/>
        </p:nvSpPr>
        <p:spPr>
          <a:xfrm>
            <a:off x="8248652" y="3976688"/>
            <a:ext cx="1019175" cy="907852"/>
          </a:xfrm>
          <a:custGeom>
            <a:avLst/>
            <a:gdLst/>
            <a:ahLst/>
            <a:cxnLst/>
            <a:rect l="l" t="t" r="r" b="b"/>
            <a:pathLst>
              <a:path w="2332" h="1731" extrusionOk="0">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5" name="Google Shape;1225;p55"/>
          <p:cNvSpPr/>
          <p:nvPr/>
        </p:nvSpPr>
        <p:spPr>
          <a:xfrm>
            <a:off x="2783633" y="2643188"/>
            <a:ext cx="668337" cy="580430"/>
          </a:xfrm>
          <a:custGeom>
            <a:avLst/>
            <a:gdLst/>
            <a:ahLst/>
            <a:cxnLst/>
            <a:rect l="l" t="t" r="r" b="b"/>
            <a:pathLst>
              <a:path w="1535" h="1109" extrusionOk="0">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6" name="Google Shape;1226;p55"/>
          <p:cNvSpPr/>
          <p:nvPr/>
        </p:nvSpPr>
        <p:spPr>
          <a:xfrm>
            <a:off x="4010025" y="4283274"/>
            <a:ext cx="211138" cy="264914"/>
          </a:xfrm>
          <a:custGeom>
            <a:avLst/>
            <a:gdLst/>
            <a:ahLst/>
            <a:cxnLst/>
            <a:rect l="l" t="t" r="r" b="b"/>
            <a:pathLst>
              <a:path w="486" h="505" extrusionOk="0">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7" name="Google Shape;1227;p55"/>
          <p:cNvSpPr/>
          <p:nvPr/>
        </p:nvSpPr>
        <p:spPr>
          <a:xfrm>
            <a:off x="4179890" y="3487045"/>
            <a:ext cx="73025" cy="110133"/>
          </a:xfrm>
          <a:custGeom>
            <a:avLst/>
            <a:gdLst/>
            <a:ahLst/>
            <a:cxnLst/>
            <a:rect l="l" t="t" r="r" b="b"/>
            <a:pathLst>
              <a:path w="166" h="208" extrusionOk="0">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8" name="Google Shape;1228;p55"/>
          <p:cNvSpPr/>
          <p:nvPr/>
        </p:nvSpPr>
        <p:spPr>
          <a:xfrm>
            <a:off x="3694113" y="3046513"/>
            <a:ext cx="69850" cy="58043"/>
          </a:xfrm>
          <a:custGeom>
            <a:avLst/>
            <a:gdLst/>
            <a:ahLst/>
            <a:cxnLst/>
            <a:rect l="l" t="t" r="r" b="b"/>
            <a:pathLst>
              <a:path w="164" h="104" extrusionOk="0">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9" name="Google Shape;1229;p55"/>
          <p:cNvSpPr/>
          <p:nvPr/>
        </p:nvSpPr>
        <p:spPr>
          <a:xfrm>
            <a:off x="4060827" y="5400974"/>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0" name="Google Shape;1230;p55"/>
          <p:cNvSpPr/>
          <p:nvPr/>
        </p:nvSpPr>
        <p:spPr>
          <a:xfrm>
            <a:off x="4025902" y="5380138"/>
            <a:ext cx="34925" cy="58043"/>
          </a:xfrm>
          <a:custGeom>
            <a:avLst/>
            <a:gdLst/>
            <a:ahLst/>
            <a:cxnLst/>
            <a:rect l="l" t="t" r="r" b="b"/>
            <a:pathLst>
              <a:path w="80" h="18" extrusionOk="0">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1" name="Google Shape;1231;p55"/>
          <p:cNvSpPr/>
          <p:nvPr/>
        </p:nvSpPr>
        <p:spPr>
          <a:xfrm>
            <a:off x="4025902" y="5359303"/>
            <a:ext cx="22225" cy="61019"/>
          </a:xfrm>
          <a:custGeom>
            <a:avLst/>
            <a:gdLst/>
            <a:ahLst/>
            <a:cxnLst/>
            <a:rect l="l" t="t" r="r" b="b"/>
            <a:pathLst>
              <a:path w="46" h="27" extrusionOk="0">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2" name="Google Shape;1232;p55"/>
          <p:cNvSpPr/>
          <p:nvPr/>
        </p:nvSpPr>
        <p:spPr>
          <a:xfrm>
            <a:off x="3995738" y="5353349"/>
            <a:ext cx="25400" cy="59531"/>
          </a:xfrm>
          <a:custGeom>
            <a:avLst/>
            <a:gdLst/>
            <a:ahLst/>
            <a:cxnLst/>
            <a:rect l="l" t="t" r="r" b="b"/>
            <a:pathLst>
              <a:path w="54" h="39" extrusionOk="0">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3" name="Google Shape;1233;p55"/>
          <p:cNvSpPr/>
          <p:nvPr/>
        </p:nvSpPr>
        <p:spPr>
          <a:xfrm>
            <a:off x="3970340" y="5342931"/>
            <a:ext cx="28575" cy="59531"/>
          </a:xfrm>
          <a:custGeom>
            <a:avLst/>
            <a:gdLst/>
            <a:ahLst/>
            <a:cxnLst/>
            <a:rect l="l" t="t" r="r" b="b"/>
            <a:pathLst>
              <a:path w="60" h="15" extrusionOk="0">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4" name="Google Shape;1234;p55"/>
          <p:cNvSpPr/>
          <p:nvPr/>
        </p:nvSpPr>
        <p:spPr>
          <a:xfrm>
            <a:off x="3946525" y="5331025"/>
            <a:ext cx="33338" cy="56555"/>
          </a:xfrm>
          <a:custGeom>
            <a:avLst/>
            <a:gdLst/>
            <a:ahLst/>
            <a:cxnLst/>
            <a:rect l="l" t="t" r="r" b="b"/>
            <a:pathLst>
              <a:path w="79" h="32" extrusionOk="0">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5" name="Google Shape;1235;p55"/>
          <p:cNvSpPr/>
          <p:nvPr/>
        </p:nvSpPr>
        <p:spPr>
          <a:xfrm>
            <a:off x="3940177" y="5311678"/>
            <a:ext cx="30163" cy="56555"/>
          </a:xfrm>
          <a:custGeom>
            <a:avLst/>
            <a:gdLst/>
            <a:ahLst/>
            <a:cxnLst/>
            <a:rect l="l" t="t" r="r" b="b"/>
            <a:pathLst>
              <a:path w="66" h="19" extrusionOk="0">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6" name="Google Shape;1236;p55"/>
          <p:cNvSpPr/>
          <p:nvPr/>
        </p:nvSpPr>
        <p:spPr>
          <a:xfrm>
            <a:off x="3840163" y="5002115"/>
            <a:ext cx="25400" cy="61019"/>
          </a:xfrm>
          <a:custGeom>
            <a:avLst/>
            <a:gdLst/>
            <a:ahLst/>
            <a:cxnLst/>
            <a:rect l="l" t="t" r="r" b="b"/>
            <a:pathLst>
              <a:path w="53" h="80" extrusionOk="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7" name="Google Shape;1237;p55"/>
          <p:cNvSpPr/>
          <p:nvPr/>
        </p:nvSpPr>
        <p:spPr>
          <a:xfrm>
            <a:off x="3870327" y="5097364"/>
            <a:ext cx="17463" cy="53578"/>
          </a:xfrm>
          <a:custGeom>
            <a:avLst/>
            <a:gdLst/>
            <a:ahLst/>
            <a:cxnLst/>
            <a:rect l="l" t="t" r="r" b="b"/>
            <a:pathLst>
              <a:path w="41" h="43" extrusionOk="0">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8" name="Google Shape;1238;p55"/>
          <p:cNvSpPr/>
          <p:nvPr/>
        </p:nvSpPr>
        <p:spPr>
          <a:xfrm>
            <a:off x="3875090" y="5119689"/>
            <a:ext cx="7937" cy="58043"/>
          </a:xfrm>
          <a:custGeom>
            <a:avLst/>
            <a:gdLst/>
            <a:ahLst/>
            <a:cxnLst/>
            <a:rect l="l" t="t" r="r" b="b"/>
            <a:pathLst>
              <a:path w="20" h="24" extrusionOk="0">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9" name="Google Shape;1239;p55"/>
          <p:cNvSpPr/>
          <p:nvPr/>
        </p:nvSpPr>
        <p:spPr>
          <a:xfrm>
            <a:off x="3889377" y="5182196"/>
            <a:ext cx="17463" cy="59531"/>
          </a:xfrm>
          <a:custGeom>
            <a:avLst/>
            <a:gdLst/>
            <a:ahLst/>
            <a:cxnLst/>
            <a:rect l="l" t="t" r="r" b="b"/>
            <a:pathLst>
              <a:path w="39" h="43" extrusionOk="0">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0" name="Google Shape;1240;p55"/>
          <p:cNvSpPr/>
          <p:nvPr/>
        </p:nvSpPr>
        <p:spPr>
          <a:xfrm>
            <a:off x="3876675" y="5194103"/>
            <a:ext cx="26988" cy="59531"/>
          </a:xfrm>
          <a:custGeom>
            <a:avLst/>
            <a:gdLst/>
            <a:ahLst/>
            <a:cxnLst/>
            <a:rect l="l" t="t" r="r" b="b"/>
            <a:pathLst>
              <a:path w="55" h="62" extrusionOk="0">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1" name="Google Shape;1241;p55"/>
          <p:cNvSpPr/>
          <p:nvPr/>
        </p:nvSpPr>
        <p:spPr>
          <a:xfrm>
            <a:off x="3906838" y="5228333"/>
            <a:ext cx="11112" cy="58043"/>
          </a:xfrm>
          <a:custGeom>
            <a:avLst/>
            <a:gdLst/>
            <a:ahLst/>
            <a:cxnLst/>
            <a:rect l="l" t="t" r="r" b="b"/>
            <a:pathLst>
              <a:path w="35" h="43" extrusionOk="0">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2" name="Google Shape;1242;p55"/>
          <p:cNvSpPr/>
          <p:nvPr/>
        </p:nvSpPr>
        <p:spPr>
          <a:xfrm>
            <a:off x="3903665" y="5261075"/>
            <a:ext cx="20637" cy="55066"/>
          </a:xfrm>
          <a:custGeom>
            <a:avLst/>
            <a:gdLst/>
            <a:ahLst/>
            <a:cxnLst/>
            <a:rect l="l" t="t" r="r" b="b"/>
            <a:pathLst>
              <a:path w="53" h="21" extrusionOk="0">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3" name="Google Shape;1243;p55"/>
          <p:cNvSpPr/>
          <p:nvPr/>
        </p:nvSpPr>
        <p:spPr>
          <a:xfrm>
            <a:off x="3927477" y="5275959"/>
            <a:ext cx="17463" cy="56555"/>
          </a:xfrm>
          <a:custGeom>
            <a:avLst/>
            <a:gdLst/>
            <a:ahLst/>
            <a:cxnLst/>
            <a:rect l="l" t="t" r="r" b="b"/>
            <a:pathLst>
              <a:path w="43" h="38" extrusionOk="0">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4" name="Google Shape;1244;p55"/>
          <p:cNvSpPr/>
          <p:nvPr/>
        </p:nvSpPr>
        <p:spPr>
          <a:xfrm>
            <a:off x="3929063" y="5304236"/>
            <a:ext cx="6350" cy="56555"/>
          </a:xfrm>
          <a:custGeom>
            <a:avLst/>
            <a:gdLst/>
            <a:ahLst/>
            <a:cxnLst/>
            <a:rect l="l" t="t" r="r" b="b"/>
            <a:pathLst>
              <a:path w="20" h="5" extrusionOk="0">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5" name="Google Shape;1245;p55"/>
          <p:cNvSpPr/>
          <p:nvPr/>
        </p:nvSpPr>
        <p:spPr>
          <a:xfrm>
            <a:off x="4003677" y="5374185"/>
            <a:ext cx="34925" cy="56555"/>
          </a:xfrm>
          <a:custGeom>
            <a:avLst/>
            <a:gdLst/>
            <a:ahLst/>
            <a:cxnLst/>
            <a:rect l="l" t="t" r="r" b="b"/>
            <a:pathLst>
              <a:path w="73" h="22" extrusionOk="0">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6" name="Google Shape;1246;p55"/>
          <p:cNvSpPr/>
          <p:nvPr/>
        </p:nvSpPr>
        <p:spPr>
          <a:xfrm>
            <a:off x="4041777" y="5314653"/>
            <a:ext cx="123825" cy="99714"/>
          </a:xfrm>
          <a:custGeom>
            <a:avLst/>
            <a:gdLst/>
            <a:ahLst/>
            <a:cxnLst/>
            <a:rect l="l" t="t" r="r" b="b"/>
            <a:pathLst>
              <a:path w="281" h="193" extrusionOk="0">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7" name="Google Shape;1247;p55"/>
          <p:cNvSpPr/>
          <p:nvPr/>
        </p:nvSpPr>
        <p:spPr>
          <a:xfrm>
            <a:off x="3594100" y="3080743"/>
            <a:ext cx="52388" cy="59531"/>
          </a:xfrm>
          <a:custGeom>
            <a:avLst/>
            <a:gdLst/>
            <a:ahLst/>
            <a:cxnLst/>
            <a:rect l="l" t="t" r="r" b="b"/>
            <a:pathLst>
              <a:path w="120" h="56" extrusionOk="0">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8" name="Google Shape;1248;p55"/>
          <p:cNvSpPr/>
          <p:nvPr/>
        </p:nvSpPr>
        <p:spPr>
          <a:xfrm>
            <a:off x="3451227" y="2943821"/>
            <a:ext cx="250825" cy="108645"/>
          </a:xfrm>
          <a:custGeom>
            <a:avLst/>
            <a:gdLst/>
            <a:ahLst/>
            <a:cxnLst/>
            <a:rect l="l" t="t" r="r" b="b"/>
            <a:pathLst>
              <a:path w="574" h="204" extrusionOk="0">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9" name="Google Shape;1249;p55"/>
          <p:cNvSpPr/>
          <p:nvPr/>
        </p:nvSpPr>
        <p:spPr>
          <a:xfrm>
            <a:off x="3756025" y="3046513"/>
            <a:ext cx="88900" cy="69949"/>
          </a:xfrm>
          <a:custGeom>
            <a:avLst/>
            <a:gdLst/>
            <a:ahLst/>
            <a:cxnLst/>
            <a:rect l="l" t="t" r="r" b="b"/>
            <a:pathLst>
              <a:path w="207" h="129" extrusionOk="0">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0" name="Google Shape;1250;p55"/>
          <p:cNvSpPr/>
          <p:nvPr/>
        </p:nvSpPr>
        <p:spPr>
          <a:xfrm>
            <a:off x="3324225" y="3106044"/>
            <a:ext cx="33338" cy="84832"/>
          </a:xfrm>
          <a:custGeom>
            <a:avLst/>
            <a:gdLst/>
            <a:ahLst/>
            <a:cxnLst/>
            <a:rect l="l" t="t" r="r" b="b"/>
            <a:pathLst>
              <a:path w="72" h="154" extrusionOk="0">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1" name="Google Shape;1251;p55"/>
          <p:cNvSpPr/>
          <p:nvPr/>
        </p:nvSpPr>
        <p:spPr>
          <a:xfrm>
            <a:off x="3244852" y="3106045"/>
            <a:ext cx="93663" cy="147339"/>
          </a:xfrm>
          <a:custGeom>
            <a:avLst/>
            <a:gdLst/>
            <a:ahLst/>
            <a:cxnLst/>
            <a:rect l="l" t="t" r="r" b="b"/>
            <a:pathLst>
              <a:path w="214" h="271" extrusionOk="0">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2" name="Google Shape;1252;p55"/>
          <p:cNvSpPr/>
          <p:nvPr/>
        </p:nvSpPr>
        <p:spPr>
          <a:xfrm>
            <a:off x="3292475" y="3217666"/>
            <a:ext cx="71438" cy="58043"/>
          </a:xfrm>
          <a:custGeom>
            <a:avLst/>
            <a:gdLst/>
            <a:ahLst/>
            <a:cxnLst/>
            <a:rect l="l" t="t" r="r" b="b"/>
            <a:pathLst>
              <a:path w="153" h="80" extrusionOk="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3" name="Google Shape;1253;p55"/>
          <p:cNvSpPr/>
          <p:nvPr/>
        </p:nvSpPr>
        <p:spPr>
          <a:xfrm>
            <a:off x="3324227" y="3180458"/>
            <a:ext cx="142875" cy="86320"/>
          </a:xfrm>
          <a:custGeom>
            <a:avLst/>
            <a:gdLst/>
            <a:ahLst/>
            <a:cxnLst/>
            <a:rect l="l" t="t" r="r" b="b"/>
            <a:pathLst>
              <a:path w="332" h="169" extrusionOk="0">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4" name="Google Shape;1254;p55"/>
          <p:cNvSpPr/>
          <p:nvPr/>
        </p:nvSpPr>
        <p:spPr>
          <a:xfrm>
            <a:off x="3341688" y="3210225"/>
            <a:ext cx="125412" cy="122039"/>
          </a:xfrm>
          <a:custGeom>
            <a:avLst/>
            <a:gdLst/>
            <a:ahLst/>
            <a:cxnLst/>
            <a:rect l="l" t="t" r="r" b="b"/>
            <a:pathLst>
              <a:path w="286" h="235" extrusionOk="0">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5" name="Google Shape;1255;p55"/>
          <p:cNvSpPr/>
          <p:nvPr/>
        </p:nvSpPr>
        <p:spPr>
          <a:xfrm>
            <a:off x="3392490" y="3323333"/>
            <a:ext cx="84137" cy="99714"/>
          </a:xfrm>
          <a:custGeom>
            <a:avLst/>
            <a:gdLst/>
            <a:ahLst/>
            <a:cxnLst/>
            <a:rect l="l" t="t" r="r" b="b"/>
            <a:pathLst>
              <a:path w="205" h="191" extrusionOk="0">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6" name="Google Shape;1256;p55"/>
          <p:cNvSpPr/>
          <p:nvPr/>
        </p:nvSpPr>
        <p:spPr>
          <a:xfrm>
            <a:off x="3473452" y="3376911"/>
            <a:ext cx="142875" cy="78878"/>
          </a:xfrm>
          <a:custGeom>
            <a:avLst/>
            <a:gdLst/>
            <a:ahLst/>
            <a:cxnLst/>
            <a:rect l="l" t="t" r="r" b="b"/>
            <a:pathLst>
              <a:path w="329" h="154" extrusionOk="0">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7" name="Google Shape;1257;p55"/>
          <p:cNvSpPr/>
          <p:nvPr/>
        </p:nvSpPr>
        <p:spPr>
          <a:xfrm>
            <a:off x="4154488" y="4630045"/>
            <a:ext cx="133350" cy="156269"/>
          </a:xfrm>
          <a:custGeom>
            <a:avLst/>
            <a:gdLst/>
            <a:ahLst/>
            <a:cxnLst/>
            <a:rect l="l" t="t" r="r" b="b"/>
            <a:pathLst>
              <a:path w="306" h="293" extrusionOk="0">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8" name="Google Shape;1258;p55"/>
          <p:cNvSpPr/>
          <p:nvPr/>
        </p:nvSpPr>
        <p:spPr>
          <a:xfrm>
            <a:off x="5700715" y="1247181"/>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9" name="Google Shape;1259;p55"/>
          <p:cNvSpPr/>
          <p:nvPr/>
        </p:nvSpPr>
        <p:spPr>
          <a:xfrm>
            <a:off x="5627688" y="1477864"/>
            <a:ext cx="449262" cy="361652"/>
          </a:xfrm>
          <a:custGeom>
            <a:avLst/>
            <a:gdLst/>
            <a:ahLst/>
            <a:cxnLst/>
            <a:rect l="l" t="t" r="r" b="b"/>
            <a:pathLst>
              <a:path w="1037" h="690" extrusionOk="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0" name="Google Shape;1260;p55"/>
          <p:cNvSpPr/>
          <p:nvPr/>
        </p:nvSpPr>
        <p:spPr>
          <a:xfrm>
            <a:off x="5967413" y="2318742"/>
            <a:ext cx="49212" cy="90786"/>
          </a:xfrm>
          <a:custGeom>
            <a:avLst/>
            <a:gdLst/>
            <a:ahLst/>
            <a:cxnLst/>
            <a:rect l="l" t="t" r="r" b="b"/>
            <a:pathLst>
              <a:path w="120" h="173" extrusionOk="0">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1" name="Google Shape;1261;p55"/>
          <p:cNvSpPr/>
          <p:nvPr/>
        </p:nvSpPr>
        <p:spPr>
          <a:xfrm>
            <a:off x="5675314" y="2159497"/>
            <a:ext cx="84137" cy="58043"/>
          </a:xfrm>
          <a:custGeom>
            <a:avLst/>
            <a:gdLst/>
            <a:ahLst/>
            <a:cxnLst/>
            <a:rect l="l" t="t" r="r" b="b"/>
            <a:pathLst>
              <a:path w="200" h="98" extrusionOk="0">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2" name="Google Shape;1262;p55"/>
          <p:cNvSpPr/>
          <p:nvPr/>
        </p:nvSpPr>
        <p:spPr>
          <a:xfrm>
            <a:off x="5613400" y="1977928"/>
            <a:ext cx="84138" cy="72925"/>
          </a:xfrm>
          <a:custGeom>
            <a:avLst/>
            <a:gdLst/>
            <a:ahLst/>
            <a:cxnLst/>
            <a:rect l="l" t="t" r="r" b="b"/>
            <a:pathLst>
              <a:path w="186" h="142" extrusionOk="0">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3" name="Google Shape;1263;p55"/>
          <p:cNvSpPr/>
          <p:nvPr/>
        </p:nvSpPr>
        <p:spPr>
          <a:xfrm>
            <a:off x="5594350" y="2041923"/>
            <a:ext cx="84138" cy="56555"/>
          </a:xfrm>
          <a:custGeom>
            <a:avLst/>
            <a:gdLst/>
            <a:ahLst/>
            <a:cxnLst/>
            <a:rect l="l" t="t" r="r" b="b"/>
            <a:pathLst>
              <a:path w="192" h="105" extrusionOk="0">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4" name="Google Shape;1264;p55"/>
          <p:cNvSpPr/>
          <p:nvPr/>
        </p:nvSpPr>
        <p:spPr>
          <a:xfrm>
            <a:off x="6354765" y="2595562"/>
            <a:ext cx="33337" cy="132458"/>
          </a:xfrm>
          <a:custGeom>
            <a:avLst/>
            <a:gdLst/>
            <a:ahLst/>
            <a:cxnLst/>
            <a:rect l="l" t="t" r="r" b="b"/>
            <a:pathLst>
              <a:path w="80" h="254" extrusionOk="0">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5" name="Google Shape;1265;p55"/>
          <p:cNvSpPr/>
          <p:nvPr/>
        </p:nvSpPr>
        <p:spPr>
          <a:xfrm>
            <a:off x="6303963" y="2647654"/>
            <a:ext cx="69850" cy="130969"/>
          </a:xfrm>
          <a:custGeom>
            <a:avLst/>
            <a:gdLst/>
            <a:ahLst/>
            <a:cxnLst/>
            <a:rect l="l" t="t" r="r" b="b"/>
            <a:pathLst>
              <a:path w="167" h="259" extrusionOk="0">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6" name="Google Shape;1266;p55"/>
          <p:cNvSpPr/>
          <p:nvPr/>
        </p:nvSpPr>
        <p:spPr>
          <a:xfrm>
            <a:off x="5305425" y="1902023"/>
            <a:ext cx="96838" cy="144364"/>
          </a:xfrm>
          <a:custGeom>
            <a:avLst/>
            <a:gdLst/>
            <a:ahLst/>
            <a:cxnLst/>
            <a:rect l="l" t="t" r="r" b="b"/>
            <a:pathLst>
              <a:path w="225" h="273" extrusionOk="0">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7" name="Google Shape;1267;p55"/>
          <p:cNvSpPr/>
          <p:nvPr/>
        </p:nvSpPr>
        <p:spPr>
          <a:xfrm>
            <a:off x="5118100" y="2812852"/>
            <a:ext cx="306388" cy="391418"/>
          </a:xfrm>
          <a:custGeom>
            <a:avLst/>
            <a:gdLst/>
            <a:ahLst/>
            <a:cxnLst/>
            <a:rect l="l" t="t" r="r" b="b"/>
            <a:pathLst>
              <a:path w="232" h="248" extrusionOk="0">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8" name="Google Shape;1268;p55"/>
          <p:cNvSpPr/>
          <p:nvPr/>
        </p:nvSpPr>
        <p:spPr>
          <a:xfrm>
            <a:off x="5233990" y="2873872"/>
            <a:ext cx="414337" cy="467320"/>
          </a:xfrm>
          <a:custGeom>
            <a:avLst/>
            <a:gdLst/>
            <a:ahLst/>
            <a:cxnLst/>
            <a:rect l="l" t="t" r="r" b="b"/>
            <a:pathLst>
              <a:path w="948" h="893" extrusionOk="0">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9" name="Google Shape;1269;p55"/>
          <p:cNvSpPr/>
          <p:nvPr/>
        </p:nvSpPr>
        <p:spPr>
          <a:xfrm>
            <a:off x="5332413" y="2479477"/>
            <a:ext cx="493712" cy="578942"/>
          </a:xfrm>
          <a:custGeom>
            <a:avLst/>
            <a:gdLst/>
            <a:ahLst/>
            <a:cxnLst/>
            <a:rect l="l" t="t" r="r" b="b"/>
            <a:pathLst>
              <a:path w="373" h="370" extrusionOk="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0" name="Google Shape;1270;p55"/>
          <p:cNvSpPr/>
          <p:nvPr/>
        </p:nvSpPr>
        <p:spPr>
          <a:xfrm>
            <a:off x="5768977" y="2614911"/>
            <a:ext cx="384175" cy="436066"/>
          </a:xfrm>
          <a:custGeom>
            <a:avLst/>
            <a:gdLst/>
            <a:ahLst/>
            <a:cxnLst/>
            <a:rect l="l" t="t" r="r" b="b"/>
            <a:pathLst>
              <a:path w="877" h="826" extrusionOk="0">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1" name="Google Shape;1271;p55"/>
          <p:cNvSpPr/>
          <p:nvPr/>
        </p:nvSpPr>
        <p:spPr>
          <a:xfrm>
            <a:off x="5721352" y="2479478"/>
            <a:ext cx="93663" cy="236637"/>
          </a:xfrm>
          <a:custGeom>
            <a:avLst/>
            <a:gdLst/>
            <a:ahLst/>
            <a:cxnLst/>
            <a:rect l="l" t="t" r="r" b="b"/>
            <a:pathLst>
              <a:path w="206" h="455" extrusionOk="0">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2" name="Google Shape;1272;p55"/>
          <p:cNvSpPr/>
          <p:nvPr/>
        </p:nvSpPr>
        <p:spPr>
          <a:xfrm>
            <a:off x="5103815" y="2790528"/>
            <a:ext cx="231775" cy="215800"/>
          </a:xfrm>
          <a:custGeom>
            <a:avLst/>
            <a:gdLst/>
            <a:ahLst/>
            <a:cxnLst/>
            <a:rect l="l" t="t" r="r" b="b"/>
            <a:pathLst>
              <a:path w="518" h="406" extrusionOk="0">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3" name="Google Shape;1273;p55"/>
          <p:cNvSpPr/>
          <p:nvPr/>
        </p:nvSpPr>
        <p:spPr>
          <a:xfrm>
            <a:off x="5072063" y="1598415"/>
            <a:ext cx="190500" cy="93762"/>
          </a:xfrm>
          <a:custGeom>
            <a:avLst/>
            <a:gdLst/>
            <a:ahLst/>
            <a:cxnLst/>
            <a:rect l="l" t="t" r="r" b="b"/>
            <a:pathLst>
              <a:path w="446" h="178" extrusionOk="0">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4" name="Google Shape;1274;p55"/>
          <p:cNvSpPr/>
          <p:nvPr/>
        </p:nvSpPr>
        <p:spPr>
          <a:xfrm>
            <a:off x="5864225" y="1861841"/>
            <a:ext cx="14288" cy="58043"/>
          </a:xfrm>
          <a:custGeom>
            <a:avLst/>
            <a:gdLst/>
            <a:ahLst/>
            <a:cxnLst/>
            <a:rect l="l" t="t" r="r" b="b"/>
            <a:pathLst>
              <a:path w="28" h="73" extrusionOk="0">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5" name="Google Shape;1275;p55"/>
          <p:cNvSpPr/>
          <p:nvPr/>
        </p:nvSpPr>
        <p:spPr>
          <a:xfrm>
            <a:off x="5751513" y="1525490"/>
            <a:ext cx="234950" cy="395883"/>
          </a:xfrm>
          <a:custGeom>
            <a:avLst/>
            <a:gdLst/>
            <a:ahLst/>
            <a:cxnLst/>
            <a:rect l="l" t="t" r="r" b="b"/>
            <a:pathLst>
              <a:path w="531" h="757" extrusionOk="0">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6" name="Google Shape;1276;p55"/>
          <p:cNvSpPr/>
          <p:nvPr/>
        </p:nvSpPr>
        <p:spPr>
          <a:xfrm>
            <a:off x="5889625" y="1839517"/>
            <a:ext cx="26988" cy="58043"/>
          </a:xfrm>
          <a:custGeom>
            <a:avLst/>
            <a:gdLst/>
            <a:ahLst/>
            <a:cxnLst/>
            <a:rect l="l" t="t" r="r" b="b"/>
            <a:pathLst>
              <a:path w="60" h="51" extrusionOk="0">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7" name="Google Shape;1277;p55"/>
          <p:cNvSpPr/>
          <p:nvPr/>
        </p:nvSpPr>
        <p:spPr>
          <a:xfrm>
            <a:off x="5334002" y="2001740"/>
            <a:ext cx="28575" cy="56555"/>
          </a:xfrm>
          <a:custGeom>
            <a:avLst/>
            <a:gdLst/>
            <a:ahLst/>
            <a:cxnLst/>
            <a:rect l="l" t="t" r="r" b="b"/>
            <a:pathLst>
              <a:path w="66" h="51" extrusionOk="0">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8" name="Google Shape;1278;p55"/>
          <p:cNvSpPr/>
          <p:nvPr/>
        </p:nvSpPr>
        <p:spPr>
          <a:xfrm>
            <a:off x="6286500" y="2530080"/>
            <a:ext cx="50800" cy="58043"/>
          </a:xfrm>
          <a:custGeom>
            <a:avLst/>
            <a:gdLst/>
            <a:ahLst/>
            <a:cxnLst/>
            <a:rect l="l" t="t" r="r" b="b"/>
            <a:pathLst>
              <a:path w="113" h="74" extrusionOk="0">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9" name="Google Shape;1279;p55"/>
          <p:cNvSpPr/>
          <p:nvPr/>
        </p:nvSpPr>
        <p:spPr>
          <a:xfrm>
            <a:off x="5894390" y="3323333"/>
            <a:ext cx="325437" cy="244078"/>
          </a:xfrm>
          <a:custGeom>
            <a:avLst/>
            <a:gdLst/>
            <a:ahLst/>
            <a:cxnLst/>
            <a:rect l="l" t="t" r="r" b="b"/>
            <a:pathLst>
              <a:path w="746" h="469" extrusionOk="0">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0" name="Google Shape;1280;p55"/>
          <p:cNvSpPr/>
          <p:nvPr/>
        </p:nvSpPr>
        <p:spPr>
          <a:xfrm>
            <a:off x="5830888" y="3491509"/>
            <a:ext cx="500062" cy="552153"/>
          </a:xfrm>
          <a:custGeom>
            <a:avLst/>
            <a:gdLst/>
            <a:ahLst/>
            <a:cxnLst/>
            <a:rect l="l" t="t" r="r" b="b"/>
            <a:pathLst>
              <a:path w="1145" h="1053" extrusionOk="0">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1" name="Google Shape;1281;p55"/>
          <p:cNvSpPr/>
          <p:nvPr/>
        </p:nvSpPr>
        <p:spPr>
          <a:xfrm>
            <a:off x="5767388" y="3591224"/>
            <a:ext cx="55562" cy="55066"/>
          </a:xfrm>
          <a:custGeom>
            <a:avLst/>
            <a:gdLst/>
            <a:ahLst/>
            <a:cxnLst/>
            <a:rect l="l" t="t" r="r" b="b"/>
            <a:pathLst>
              <a:path w="125" h="81" extrusionOk="0">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2" name="Google Shape;1282;p55"/>
          <p:cNvSpPr/>
          <p:nvPr/>
        </p:nvSpPr>
        <p:spPr>
          <a:xfrm>
            <a:off x="5749925" y="3591223"/>
            <a:ext cx="152400" cy="200918"/>
          </a:xfrm>
          <a:custGeom>
            <a:avLst/>
            <a:gdLst/>
            <a:ahLst/>
            <a:cxnLst/>
            <a:rect l="l" t="t" r="r" b="b"/>
            <a:pathLst>
              <a:path w="355" h="388" extrusionOk="0">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3" name="Google Shape;1283;p55"/>
          <p:cNvSpPr/>
          <p:nvPr/>
        </p:nvSpPr>
        <p:spPr>
          <a:xfrm>
            <a:off x="6283325" y="3996036"/>
            <a:ext cx="260350" cy="520898"/>
          </a:xfrm>
          <a:custGeom>
            <a:avLst/>
            <a:gdLst/>
            <a:ahLst/>
            <a:cxnLst/>
            <a:rect l="l" t="t" r="r" b="b"/>
            <a:pathLst>
              <a:path w="599" h="993" extrusionOk="0">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4" name="Google Shape;1284;p55"/>
          <p:cNvSpPr/>
          <p:nvPr/>
        </p:nvSpPr>
        <p:spPr>
          <a:xfrm>
            <a:off x="6018215" y="4235649"/>
            <a:ext cx="238125" cy="287239"/>
          </a:xfrm>
          <a:custGeom>
            <a:avLst/>
            <a:gdLst/>
            <a:ahLst/>
            <a:cxnLst/>
            <a:rect l="l" t="t" r="r" b="b"/>
            <a:pathLst>
              <a:path w="545" h="549" extrusionOk="0">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5" name="Google Shape;1285;p55"/>
          <p:cNvSpPr/>
          <p:nvPr/>
        </p:nvSpPr>
        <p:spPr>
          <a:xfrm>
            <a:off x="6591300" y="4037708"/>
            <a:ext cx="196850" cy="434578"/>
          </a:xfrm>
          <a:custGeom>
            <a:avLst/>
            <a:gdLst/>
            <a:ahLst/>
            <a:cxnLst/>
            <a:rect l="l" t="t" r="r" b="b"/>
            <a:pathLst>
              <a:path w="452" h="832" extrusionOk="0">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6" name="Google Shape;1286;p55"/>
          <p:cNvSpPr/>
          <p:nvPr/>
        </p:nvSpPr>
        <p:spPr>
          <a:xfrm>
            <a:off x="6267452" y="3735587"/>
            <a:ext cx="36513" cy="66973"/>
          </a:xfrm>
          <a:custGeom>
            <a:avLst/>
            <a:gdLst/>
            <a:ahLst/>
            <a:cxnLst/>
            <a:rect l="l" t="t" r="r" b="b"/>
            <a:pathLst>
              <a:path w="80" h="126" extrusionOk="0">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7" name="Google Shape;1287;p55"/>
          <p:cNvSpPr/>
          <p:nvPr/>
        </p:nvSpPr>
        <p:spPr>
          <a:xfrm>
            <a:off x="6256338" y="3695404"/>
            <a:ext cx="55562" cy="61019"/>
          </a:xfrm>
          <a:custGeom>
            <a:avLst/>
            <a:gdLst/>
            <a:ahLst/>
            <a:cxnLst/>
            <a:rect l="l" t="t" r="r" b="b"/>
            <a:pathLst>
              <a:path w="124" h="117" extrusionOk="0">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8" name="Google Shape;1288;p55"/>
          <p:cNvSpPr/>
          <p:nvPr/>
        </p:nvSpPr>
        <p:spPr>
          <a:xfrm>
            <a:off x="6565900" y="2396133"/>
            <a:ext cx="503238" cy="471786"/>
          </a:xfrm>
          <a:custGeom>
            <a:avLst/>
            <a:gdLst/>
            <a:ahLst/>
            <a:cxnLst/>
            <a:rect l="l" t="t" r="r" b="b"/>
            <a:pathLst>
              <a:path w="1156" h="900" extrusionOk="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9" name="Google Shape;1289;p55"/>
          <p:cNvSpPr/>
          <p:nvPr/>
        </p:nvSpPr>
        <p:spPr>
          <a:xfrm>
            <a:off x="6589713" y="3052467"/>
            <a:ext cx="247650" cy="229195"/>
          </a:xfrm>
          <a:custGeom>
            <a:avLst/>
            <a:gdLst/>
            <a:ahLst/>
            <a:cxnLst/>
            <a:rect l="l" t="t" r="r" b="b"/>
            <a:pathLst>
              <a:path w="571" h="443" extrusionOk="0">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0" name="Google Shape;1290;p55"/>
          <p:cNvSpPr/>
          <p:nvPr/>
        </p:nvSpPr>
        <p:spPr>
          <a:xfrm>
            <a:off x="6784975" y="2827736"/>
            <a:ext cx="120650" cy="120551"/>
          </a:xfrm>
          <a:custGeom>
            <a:avLst/>
            <a:gdLst/>
            <a:ahLst/>
            <a:cxnLst/>
            <a:rect l="l" t="t" r="r" b="b"/>
            <a:pathLst>
              <a:path w="286" h="228" extrusionOk="0">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1" name="Google Shape;1291;p55"/>
          <p:cNvSpPr/>
          <p:nvPr/>
        </p:nvSpPr>
        <p:spPr>
          <a:xfrm>
            <a:off x="6472238" y="2479477"/>
            <a:ext cx="222250" cy="263426"/>
          </a:xfrm>
          <a:custGeom>
            <a:avLst/>
            <a:gdLst/>
            <a:ahLst/>
            <a:cxnLst/>
            <a:rect l="l" t="t" r="r" b="b"/>
            <a:pathLst>
              <a:path w="524" h="505" extrusionOk="0">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2" name="Google Shape;1292;p55"/>
          <p:cNvSpPr/>
          <p:nvPr/>
        </p:nvSpPr>
        <p:spPr>
          <a:xfrm>
            <a:off x="6972300" y="2439295"/>
            <a:ext cx="331788" cy="291703"/>
          </a:xfrm>
          <a:custGeom>
            <a:avLst/>
            <a:gdLst/>
            <a:ahLst/>
            <a:cxnLst/>
            <a:rect l="l" t="t" r="r" b="b"/>
            <a:pathLst>
              <a:path w="764" h="555" extrusionOk="0">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3" name="Google Shape;1293;p55"/>
          <p:cNvSpPr/>
          <p:nvPr/>
        </p:nvSpPr>
        <p:spPr>
          <a:xfrm>
            <a:off x="7004052" y="2489895"/>
            <a:ext cx="365125" cy="422672"/>
          </a:xfrm>
          <a:custGeom>
            <a:avLst/>
            <a:gdLst/>
            <a:ahLst/>
            <a:cxnLst/>
            <a:rect l="l" t="t" r="r" b="b"/>
            <a:pathLst>
              <a:path w="831" h="812" extrusionOk="0">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4" name="Google Shape;1294;p55"/>
          <p:cNvSpPr/>
          <p:nvPr/>
        </p:nvSpPr>
        <p:spPr>
          <a:xfrm>
            <a:off x="7794627" y="2757786"/>
            <a:ext cx="220663" cy="584894"/>
          </a:xfrm>
          <a:custGeom>
            <a:avLst/>
            <a:gdLst/>
            <a:ahLst/>
            <a:cxnLst/>
            <a:rect l="l" t="t" r="r" b="b"/>
            <a:pathLst>
              <a:path w="505" h="1121" extrusionOk="0">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5" name="Google Shape;1295;p55"/>
          <p:cNvSpPr/>
          <p:nvPr/>
        </p:nvSpPr>
        <p:spPr>
          <a:xfrm>
            <a:off x="5118102" y="3266779"/>
            <a:ext cx="80963" cy="59531"/>
          </a:xfrm>
          <a:custGeom>
            <a:avLst/>
            <a:gdLst/>
            <a:ahLst/>
            <a:cxnLst/>
            <a:rect l="l" t="t" r="r" b="b"/>
            <a:pathLst>
              <a:path w="180" h="112" extrusionOk="0">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6" name="Google Shape;1296;p55"/>
          <p:cNvSpPr/>
          <p:nvPr/>
        </p:nvSpPr>
        <p:spPr>
          <a:xfrm>
            <a:off x="5202238" y="3350122"/>
            <a:ext cx="74612" cy="99714"/>
          </a:xfrm>
          <a:custGeom>
            <a:avLst/>
            <a:gdLst/>
            <a:ahLst/>
            <a:cxnLst/>
            <a:rect l="l" t="t" r="r" b="b"/>
            <a:pathLst>
              <a:path w="173" h="192" extrusionOk="0">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7" name="Google Shape;1297;p55"/>
          <p:cNvSpPr/>
          <p:nvPr/>
        </p:nvSpPr>
        <p:spPr>
          <a:xfrm>
            <a:off x="5245101" y="3400724"/>
            <a:ext cx="104775" cy="130969"/>
          </a:xfrm>
          <a:custGeom>
            <a:avLst/>
            <a:gdLst/>
            <a:ahLst/>
            <a:cxnLst/>
            <a:rect l="l" t="t" r="r" b="b"/>
            <a:pathLst>
              <a:path w="233" h="252" extrusionOk="0">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8" name="Google Shape;1298;p55"/>
          <p:cNvSpPr/>
          <p:nvPr/>
        </p:nvSpPr>
        <p:spPr>
          <a:xfrm>
            <a:off x="5459415" y="3318867"/>
            <a:ext cx="104775" cy="202406"/>
          </a:xfrm>
          <a:custGeom>
            <a:avLst/>
            <a:gdLst/>
            <a:ahLst/>
            <a:cxnLst/>
            <a:rect l="l" t="t" r="r" b="b"/>
            <a:pathLst>
              <a:path w="246" h="380" extrusionOk="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9" name="Google Shape;1299;p55"/>
          <p:cNvSpPr/>
          <p:nvPr/>
        </p:nvSpPr>
        <p:spPr>
          <a:xfrm>
            <a:off x="5111752" y="3235525"/>
            <a:ext cx="87313" cy="58043"/>
          </a:xfrm>
          <a:custGeom>
            <a:avLst/>
            <a:gdLst/>
            <a:ahLst/>
            <a:cxnLst/>
            <a:rect l="l" t="t" r="r" b="b"/>
            <a:pathLst>
              <a:path w="193" h="38" extrusionOk="0">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0" name="Google Shape;1300;p55"/>
          <p:cNvSpPr/>
          <p:nvPr/>
        </p:nvSpPr>
        <p:spPr>
          <a:xfrm>
            <a:off x="5537202" y="3312914"/>
            <a:ext cx="42863" cy="156270"/>
          </a:xfrm>
          <a:custGeom>
            <a:avLst/>
            <a:gdLst/>
            <a:ahLst/>
            <a:cxnLst/>
            <a:rect l="l" t="t" r="r" b="b"/>
            <a:pathLst>
              <a:path w="99" h="301" extrusionOk="0">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1" name="Google Shape;1301;p55"/>
          <p:cNvSpPr/>
          <p:nvPr/>
        </p:nvSpPr>
        <p:spPr>
          <a:xfrm>
            <a:off x="5562600" y="3275709"/>
            <a:ext cx="76200" cy="187523"/>
          </a:xfrm>
          <a:custGeom>
            <a:avLst/>
            <a:gdLst/>
            <a:ahLst/>
            <a:cxnLst/>
            <a:rect l="l" t="t" r="r" b="b"/>
            <a:pathLst>
              <a:path w="173" h="357" extrusionOk="0">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2" name="Google Shape;1302;p55"/>
          <p:cNvSpPr/>
          <p:nvPr/>
        </p:nvSpPr>
        <p:spPr>
          <a:xfrm>
            <a:off x="6291263" y="4479727"/>
            <a:ext cx="25400" cy="61020"/>
          </a:xfrm>
          <a:custGeom>
            <a:avLst/>
            <a:gdLst/>
            <a:ahLst/>
            <a:cxnLst/>
            <a:rect l="l" t="t" r="r" b="b"/>
            <a:pathLst>
              <a:path w="50" h="74" extrusionOk="0">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3" name="Google Shape;1303;p55"/>
          <p:cNvSpPr/>
          <p:nvPr/>
        </p:nvSpPr>
        <p:spPr>
          <a:xfrm>
            <a:off x="6186488" y="4576466"/>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4" name="Google Shape;1304;p55"/>
          <p:cNvSpPr/>
          <p:nvPr/>
        </p:nvSpPr>
        <p:spPr>
          <a:xfrm>
            <a:off x="8404225" y="2290465"/>
            <a:ext cx="120650" cy="171152"/>
          </a:xfrm>
          <a:custGeom>
            <a:avLst/>
            <a:gdLst/>
            <a:ahLst/>
            <a:cxnLst/>
            <a:rect l="l" t="t" r="r" b="b"/>
            <a:pathLst>
              <a:path w="266" h="326" extrusionOk="0">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5" name="Google Shape;1305;p55"/>
          <p:cNvSpPr/>
          <p:nvPr/>
        </p:nvSpPr>
        <p:spPr>
          <a:xfrm>
            <a:off x="7475540" y="2705696"/>
            <a:ext cx="206375" cy="123528"/>
          </a:xfrm>
          <a:custGeom>
            <a:avLst/>
            <a:gdLst/>
            <a:ahLst/>
            <a:cxnLst/>
            <a:rect l="l" t="t" r="r" b="b"/>
            <a:pathLst>
              <a:path w="471" h="237" extrusionOk="0">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6" name="Google Shape;1306;p55"/>
          <p:cNvSpPr/>
          <p:nvPr/>
        </p:nvSpPr>
        <p:spPr>
          <a:xfrm>
            <a:off x="7691440" y="2760762"/>
            <a:ext cx="73025" cy="65484"/>
          </a:xfrm>
          <a:custGeom>
            <a:avLst/>
            <a:gdLst/>
            <a:ahLst/>
            <a:cxnLst/>
            <a:rect l="l" t="t" r="r" b="b"/>
            <a:pathLst>
              <a:path w="167" h="123" extrusionOk="0">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7" name="Google Shape;1307;p55"/>
          <p:cNvSpPr/>
          <p:nvPr/>
        </p:nvSpPr>
        <p:spPr>
          <a:xfrm>
            <a:off x="7681913" y="2832199"/>
            <a:ext cx="133350" cy="166688"/>
          </a:xfrm>
          <a:custGeom>
            <a:avLst/>
            <a:gdLst/>
            <a:ahLst/>
            <a:cxnLst/>
            <a:rect l="l" t="t" r="r" b="b"/>
            <a:pathLst>
              <a:path w="306" h="321" extrusionOk="0">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8" name="Google Shape;1308;p55"/>
          <p:cNvSpPr/>
          <p:nvPr/>
        </p:nvSpPr>
        <p:spPr>
          <a:xfrm>
            <a:off x="7999413" y="2948286"/>
            <a:ext cx="201612" cy="269378"/>
          </a:xfrm>
          <a:custGeom>
            <a:avLst/>
            <a:gdLst/>
            <a:ahLst/>
            <a:cxnLst/>
            <a:rect l="l" t="t" r="r" b="b"/>
            <a:pathLst>
              <a:path w="471" h="518" extrusionOk="0">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9" name="Google Shape;1309;p55"/>
          <p:cNvSpPr/>
          <p:nvPr/>
        </p:nvSpPr>
        <p:spPr>
          <a:xfrm>
            <a:off x="8081963" y="3198318"/>
            <a:ext cx="133350" cy="130969"/>
          </a:xfrm>
          <a:custGeom>
            <a:avLst/>
            <a:gdLst/>
            <a:ahLst/>
            <a:cxnLst/>
            <a:rect l="l" t="t" r="r" b="b"/>
            <a:pathLst>
              <a:path w="293" h="246" extrusionOk="0">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0" name="Google Shape;1310;p55"/>
          <p:cNvSpPr/>
          <p:nvPr/>
        </p:nvSpPr>
        <p:spPr>
          <a:xfrm>
            <a:off x="8483602" y="2434829"/>
            <a:ext cx="85725" cy="130969"/>
          </a:xfrm>
          <a:custGeom>
            <a:avLst/>
            <a:gdLst/>
            <a:ahLst/>
            <a:cxnLst/>
            <a:rect l="l" t="t" r="r" b="b"/>
            <a:pathLst>
              <a:path w="200" h="246" extrusionOk="0">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1" name="Google Shape;1311;p55"/>
          <p:cNvSpPr/>
          <p:nvPr/>
        </p:nvSpPr>
        <p:spPr>
          <a:xfrm>
            <a:off x="9051927" y="3732610"/>
            <a:ext cx="231775" cy="253008"/>
          </a:xfrm>
          <a:custGeom>
            <a:avLst/>
            <a:gdLst/>
            <a:ahLst/>
            <a:cxnLst/>
            <a:rect l="l" t="t" r="r" b="b"/>
            <a:pathLst>
              <a:path w="538" h="487" extrusionOk="0">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2" name="Google Shape;1312;p55"/>
          <p:cNvSpPr/>
          <p:nvPr/>
        </p:nvSpPr>
        <p:spPr>
          <a:xfrm>
            <a:off x="9244013" y="3716239"/>
            <a:ext cx="106362" cy="127992"/>
          </a:xfrm>
          <a:custGeom>
            <a:avLst/>
            <a:gdLst/>
            <a:ahLst/>
            <a:cxnLst/>
            <a:rect l="l" t="t" r="r" b="b"/>
            <a:pathLst>
              <a:path w="253" h="246" extrusionOk="0">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3" name="Google Shape;1313;p55"/>
          <p:cNvSpPr/>
          <p:nvPr/>
        </p:nvSpPr>
        <p:spPr>
          <a:xfrm>
            <a:off x="7519988" y="3350122"/>
            <a:ext cx="63500" cy="119063"/>
          </a:xfrm>
          <a:custGeom>
            <a:avLst/>
            <a:gdLst/>
            <a:ahLst/>
            <a:cxnLst/>
            <a:rect l="l" t="t" r="r" b="b"/>
            <a:pathLst>
              <a:path w="141" h="228" extrusionOk="0">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14" name="Google Shape;1314;p55"/>
          <p:cNvGrpSpPr/>
          <p:nvPr/>
        </p:nvGrpSpPr>
        <p:grpSpPr>
          <a:xfrm>
            <a:off x="8459788" y="3061396"/>
            <a:ext cx="233362" cy="439043"/>
            <a:chOff x="5062" y="2295"/>
            <a:chExt cx="177" cy="279"/>
          </a:xfrm>
        </p:grpSpPr>
        <p:sp>
          <p:nvSpPr>
            <p:cNvPr id="1315" name="Google Shape;1315;p55"/>
            <p:cNvSpPr/>
            <p:nvPr/>
          </p:nvSpPr>
          <p:spPr>
            <a:xfrm>
              <a:off x="5154" y="2449"/>
              <a:ext cx="19" cy="37"/>
            </a:xfrm>
            <a:custGeom>
              <a:avLst/>
              <a:gdLst/>
              <a:ahLst/>
              <a:cxnLst/>
              <a:rect l="l" t="t" r="r" b="b"/>
              <a:pathLst>
                <a:path w="60" h="110" extrusionOk="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6" name="Google Shape;1316;p55"/>
            <p:cNvSpPr/>
            <p:nvPr/>
          </p:nvSpPr>
          <p:spPr>
            <a:xfrm>
              <a:off x="5189" y="2422"/>
              <a:ext cx="24" cy="25"/>
            </a:xfrm>
            <a:custGeom>
              <a:avLst/>
              <a:gdLst/>
              <a:ahLst/>
              <a:cxnLst/>
              <a:rect l="l" t="t" r="r" b="b"/>
              <a:pathLst>
                <a:path w="72" h="75" extrusionOk="0">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7" name="Google Shape;1317;p55"/>
            <p:cNvSpPr/>
            <p:nvPr/>
          </p:nvSpPr>
          <p:spPr>
            <a:xfrm>
              <a:off x="5160" y="2389"/>
              <a:ext cx="5" cy="16"/>
            </a:xfrm>
            <a:custGeom>
              <a:avLst/>
              <a:gdLst/>
              <a:ahLst/>
              <a:cxnLst/>
              <a:rect l="l" t="t" r="r" b="b"/>
              <a:pathLst>
                <a:path w="15" h="49" extrusionOk="0">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8" name="Google Shape;1318;p55"/>
            <p:cNvSpPr/>
            <p:nvPr/>
          </p:nvSpPr>
          <p:spPr>
            <a:xfrm>
              <a:off x="5139" y="2387"/>
              <a:ext cx="15" cy="13"/>
            </a:xfrm>
            <a:custGeom>
              <a:avLst/>
              <a:gdLst/>
              <a:ahLst/>
              <a:cxnLst/>
              <a:rect l="l" t="t" r="r" b="b"/>
              <a:pathLst>
                <a:path w="47" h="40" extrusionOk="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9" name="Google Shape;1319;p55"/>
            <p:cNvSpPr/>
            <p:nvPr/>
          </p:nvSpPr>
          <p:spPr>
            <a:xfrm>
              <a:off x="5184" y="2465"/>
              <a:ext cx="13" cy="10"/>
            </a:xfrm>
            <a:custGeom>
              <a:avLst/>
              <a:gdLst/>
              <a:ahLst/>
              <a:cxnLst/>
              <a:rect l="l" t="t" r="r" b="b"/>
              <a:pathLst>
                <a:path w="39" h="31" extrusionOk="0">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0" name="Google Shape;1320;p55"/>
            <p:cNvSpPr/>
            <p:nvPr/>
          </p:nvSpPr>
          <p:spPr>
            <a:xfrm>
              <a:off x="5172" y="2410"/>
              <a:ext cx="10" cy="6"/>
            </a:xfrm>
            <a:custGeom>
              <a:avLst/>
              <a:gdLst/>
              <a:ahLst/>
              <a:cxnLst/>
              <a:rect l="l" t="t" r="r" b="b"/>
              <a:pathLst>
                <a:path w="34" h="19" extrusionOk="0">
                  <a:moveTo>
                    <a:pt x="0" y="0"/>
                  </a:moveTo>
                  <a:lnTo>
                    <a:pt x="34" y="19"/>
                  </a:lnTo>
                  <a:lnTo>
                    <a:pt x="34" y="0"/>
                  </a:lnTo>
                  <a:lnTo>
                    <a:pt x="24" y="0"/>
                  </a:lnTo>
                  <a:lnTo>
                    <a:pt x="14" y="0"/>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1" name="Google Shape;1321;p55"/>
            <p:cNvSpPr/>
            <p:nvPr/>
          </p:nvSpPr>
          <p:spPr>
            <a:xfrm>
              <a:off x="5180" y="2471"/>
              <a:ext cx="6" cy="4"/>
            </a:xfrm>
            <a:custGeom>
              <a:avLst/>
              <a:gdLst/>
              <a:ahLst/>
              <a:cxnLst/>
              <a:rect l="l" t="t" r="r" b="b"/>
              <a:pathLst>
                <a:path w="19" h="12" extrusionOk="0">
                  <a:moveTo>
                    <a:pt x="0" y="0"/>
                  </a:moveTo>
                  <a:lnTo>
                    <a:pt x="19" y="12"/>
                  </a:lnTo>
                  <a:lnTo>
                    <a:pt x="13" y="6"/>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2" name="Google Shape;1322;p55"/>
            <p:cNvSpPr/>
            <p:nvPr/>
          </p:nvSpPr>
          <p:spPr>
            <a:xfrm>
              <a:off x="5062" y="2447"/>
              <a:ext cx="42" cy="55"/>
            </a:xfrm>
            <a:custGeom>
              <a:avLst/>
              <a:gdLst/>
              <a:ahLst/>
              <a:cxnLst/>
              <a:rect l="l" t="t" r="r" b="b"/>
              <a:pathLst>
                <a:path w="126" h="166" extrusionOk="0">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3" name="Google Shape;1323;p55"/>
            <p:cNvSpPr/>
            <p:nvPr/>
          </p:nvSpPr>
          <p:spPr>
            <a:xfrm>
              <a:off x="5154" y="2465"/>
              <a:ext cx="85" cy="86"/>
            </a:xfrm>
            <a:custGeom>
              <a:avLst/>
              <a:gdLst/>
              <a:ahLst/>
              <a:cxnLst/>
              <a:rect l="l" t="t" r="r" b="b"/>
              <a:pathLst>
                <a:path w="259" h="259" extrusionOk="0">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4" name="Google Shape;1324;p55"/>
            <p:cNvSpPr/>
            <p:nvPr/>
          </p:nvSpPr>
          <p:spPr>
            <a:xfrm>
              <a:off x="5104" y="2395"/>
              <a:ext cx="23" cy="31"/>
            </a:xfrm>
            <a:custGeom>
              <a:avLst/>
              <a:gdLst/>
              <a:ahLst/>
              <a:cxnLst/>
              <a:rect l="l" t="t" r="r" b="b"/>
              <a:pathLst>
                <a:path w="72" h="92" extrusionOk="0">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5" name="Google Shape;1325;p55"/>
            <p:cNvSpPr/>
            <p:nvPr/>
          </p:nvSpPr>
          <p:spPr>
            <a:xfrm>
              <a:off x="5143" y="2436"/>
              <a:ext cx="16" cy="21"/>
            </a:xfrm>
            <a:custGeom>
              <a:avLst/>
              <a:gdLst/>
              <a:ahLst/>
              <a:cxnLst/>
              <a:rect l="l" t="t" r="r" b="b"/>
              <a:pathLst>
                <a:path w="46" h="62" extrusionOk="0">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6" name="Google Shape;1326;p55"/>
            <p:cNvSpPr/>
            <p:nvPr/>
          </p:nvSpPr>
          <p:spPr>
            <a:xfrm>
              <a:off x="5089" y="2295"/>
              <a:ext cx="50" cy="98"/>
            </a:xfrm>
            <a:custGeom>
              <a:avLst/>
              <a:gdLst/>
              <a:ahLst/>
              <a:cxnLst/>
              <a:rect l="l" t="t" r="r" b="b"/>
              <a:pathLst>
                <a:path w="152" h="296" extrusionOk="0">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7" name="Google Shape;1327;p55"/>
            <p:cNvSpPr/>
            <p:nvPr/>
          </p:nvSpPr>
          <p:spPr>
            <a:xfrm>
              <a:off x="5189" y="2442"/>
              <a:ext cx="8" cy="13"/>
            </a:xfrm>
            <a:custGeom>
              <a:avLst/>
              <a:gdLst/>
              <a:ahLst/>
              <a:cxnLst/>
              <a:rect l="l" t="t" r="r" b="b"/>
              <a:pathLst>
                <a:path w="26" h="38" extrusionOk="0">
                  <a:moveTo>
                    <a:pt x="26" y="38"/>
                  </a:moveTo>
                  <a:lnTo>
                    <a:pt x="26" y="0"/>
                  </a:lnTo>
                  <a:lnTo>
                    <a:pt x="21" y="1"/>
                  </a:lnTo>
                  <a:lnTo>
                    <a:pt x="13" y="4"/>
                  </a:lnTo>
                  <a:lnTo>
                    <a:pt x="6" y="8"/>
                  </a:lnTo>
                  <a:lnTo>
                    <a:pt x="0" y="13"/>
                  </a:lnTo>
                  <a:lnTo>
                    <a:pt x="18" y="30"/>
                  </a:lnTo>
                  <a:lnTo>
                    <a:pt x="26" y="3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8" name="Google Shape;1328;p55"/>
            <p:cNvSpPr/>
            <p:nvPr/>
          </p:nvSpPr>
          <p:spPr>
            <a:xfrm>
              <a:off x="5165" y="2420"/>
              <a:ext cx="10" cy="10"/>
            </a:xfrm>
            <a:custGeom>
              <a:avLst/>
              <a:gdLst/>
              <a:ahLst/>
              <a:cxnLst/>
              <a:rect l="l" t="t" r="r" b="b"/>
              <a:pathLst>
                <a:path w="34" h="31" extrusionOk="0">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9" name="Google Shape;1329;p55"/>
            <p:cNvSpPr/>
            <p:nvPr/>
          </p:nvSpPr>
          <p:spPr>
            <a:xfrm>
              <a:off x="5139" y="2418"/>
              <a:ext cx="6" cy="12"/>
            </a:xfrm>
            <a:custGeom>
              <a:avLst/>
              <a:gdLst/>
              <a:ahLst/>
              <a:cxnLst/>
              <a:rect l="l" t="t" r="r" b="b"/>
              <a:pathLst>
                <a:path w="20" h="37" extrusionOk="0">
                  <a:moveTo>
                    <a:pt x="0" y="6"/>
                  </a:moveTo>
                  <a:lnTo>
                    <a:pt x="0" y="37"/>
                  </a:lnTo>
                  <a:lnTo>
                    <a:pt x="7" y="33"/>
                  </a:lnTo>
                  <a:lnTo>
                    <a:pt x="20" y="30"/>
                  </a:lnTo>
                  <a:lnTo>
                    <a:pt x="2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30" name="Google Shape;1330;p55"/>
            <p:cNvCxnSpPr/>
            <p:nvPr/>
          </p:nvCxnSpPr>
          <p:spPr>
            <a:xfrm>
              <a:off x="5180" y="2449"/>
              <a:ext cx="1" cy="10"/>
            </a:xfrm>
            <a:prstGeom prst="straightConnector1">
              <a:avLst/>
            </a:prstGeom>
            <a:noFill/>
            <a:ln w="9525" cap="flat" cmpd="sng">
              <a:solidFill>
                <a:srgbClr val="FFFFFF"/>
              </a:solidFill>
              <a:prstDash val="solid"/>
              <a:round/>
              <a:headEnd type="none" w="sm" len="sm"/>
              <a:tailEnd type="none" w="sm" len="sm"/>
            </a:ln>
          </p:spPr>
        </p:cxnSp>
        <p:sp>
          <p:nvSpPr>
            <p:cNvPr id="1331" name="Google Shape;1331;p55"/>
            <p:cNvSpPr/>
            <p:nvPr/>
          </p:nvSpPr>
          <p:spPr>
            <a:xfrm>
              <a:off x="5180" y="2453"/>
              <a:ext cx="4" cy="6"/>
            </a:xfrm>
            <a:custGeom>
              <a:avLst/>
              <a:gdLst/>
              <a:ahLst/>
              <a:cxnLst/>
              <a:rect l="l" t="t" r="r" b="b"/>
              <a:pathLst>
                <a:path w="13" h="18" extrusionOk="0">
                  <a:moveTo>
                    <a:pt x="0" y="18"/>
                  </a:moveTo>
                  <a:lnTo>
                    <a:pt x="1" y="13"/>
                  </a:lnTo>
                  <a:lnTo>
                    <a:pt x="3" y="9"/>
                  </a:lnTo>
                  <a:lnTo>
                    <a:pt x="7" y="4"/>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32" name="Google Shape;1332;p55"/>
            <p:cNvCxnSpPr/>
            <p:nvPr/>
          </p:nvCxnSpPr>
          <p:spPr>
            <a:xfrm rot="10800000">
              <a:off x="5178" y="2447"/>
              <a:ext cx="6" cy="6"/>
            </a:xfrm>
            <a:prstGeom prst="straightConnector1">
              <a:avLst/>
            </a:prstGeom>
            <a:noFill/>
            <a:ln w="9525" cap="flat" cmpd="sng">
              <a:solidFill>
                <a:srgbClr val="FFFFFF"/>
              </a:solidFill>
              <a:prstDash val="solid"/>
              <a:round/>
              <a:headEnd type="none" w="sm" len="sm"/>
              <a:tailEnd type="none" w="sm" len="sm"/>
            </a:ln>
          </p:spPr>
        </p:cxnSp>
        <p:sp>
          <p:nvSpPr>
            <p:cNvPr id="1333" name="Google Shape;1333;p55"/>
            <p:cNvSpPr/>
            <p:nvPr/>
          </p:nvSpPr>
          <p:spPr>
            <a:xfrm>
              <a:off x="5116" y="2564"/>
              <a:ext cx="9" cy="10"/>
            </a:xfrm>
            <a:custGeom>
              <a:avLst/>
              <a:gdLst/>
              <a:ahLst/>
              <a:cxnLst/>
              <a:rect l="l" t="t" r="r" b="b"/>
              <a:pathLst>
                <a:path w="27" h="31" extrusionOk="0">
                  <a:moveTo>
                    <a:pt x="0" y="0"/>
                  </a:moveTo>
                  <a:lnTo>
                    <a:pt x="20" y="31"/>
                  </a:lnTo>
                  <a:lnTo>
                    <a:pt x="27"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4" name="Google Shape;1334;p55"/>
            <p:cNvSpPr/>
            <p:nvPr/>
          </p:nvSpPr>
          <p:spPr>
            <a:xfrm>
              <a:off x="5119" y="2568"/>
              <a:ext cx="6" cy="1"/>
            </a:xfrm>
            <a:custGeom>
              <a:avLst/>
              <a:gdLst/>
              <a:ahLst/>
              <a:cxnLst/>
              <a:rect l="l" t="t" r="r" b="b"/>
              <a:pathLst>
                <a:path w="20" h="1" extrusionOk="0">
                  <a:moveTo>
                    <a:pt x="20" y="0"/>
                  </a:move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5" name="Google Shape;1335;p55"/>
            <p:cNvSpPr/>
            <p:nvPr/>
          </p:nvSpPr>
          <p:spPr>
            <a:xfrm>
              <a:off x="5127" y="2557"/>
              <a:ext cx="12" cy="5"/>
            </a:xfrm>
            <a:custGeom>
              <a:avLst/>
              <a:gdLst/>
              <a:ahLst/>
              <a:cxnLst/>
              <a:rect l="l" t="t" r="r" b="b"/>
              <a:pathLst>
                <a:path w="34" h="13" extrusionOk="0">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6" name="Google Shape;1336;p55"/>
            <p:cNvSpPr/>
            <p:nvPr/>
          </p:nvSpPr>
          <p:spPr>
            <a:xfrm>
              <a:off x="5127" y="2547"/>
              <a:ext cx="12" cy="6"/>
            </a:xfrm>
            <a:custGeom>
              <a:avLst/>
              <a:gdLst/>
              <a:ahLst/>
              <a:cxnLst/>
              <a:rect l="l" t="t" r="r" b="b"/>
              <a:pathLst>
                <a:path w="34" h="18" extrusionOk="0">
                  <a:moveTo>
                    <a:pt x="34" y="18"/>
                  </a:moveTo>
                  <a:lnTo>
                    <a:pt x="34" y="0"/>
                  </a:lnTo>
                  <a:lnTo>
                    <a:pt x="28" y="0"/>
                  </a:lnTo>
                  <a:lnTo>
                    <a:pt x="20" y="0"/>
                  </a:lnTo>
                  <a:lnTo>
                    <a:pt x="10" y="0"/>
                  </a:lnTo>
                  <a:lnTo>
                    <a:pt x="0" y="0"/>
                  </a:lnTo>
                  <a:lnTo>
                    <a:pt x="34"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7" name="Google Shape;1337;p55"/>
            <p:cNvSpPr/>
            <p:nvPr/>
          </p:nvSpPr>
          <p:spPr>
            <a:xfrm>
              <a:off x="5141" y="2535"/>
              <a:ext cx="20" cy="8"/>
            </a:xfrm>
            <a:custGeom>
              <a:avLst/>
              <a:gdLst/>
              <a:ahLst/>
              <a:cxnLst/>
              <a:rect l="l" t="t" r="r" b="b"/>
              <a:pathLst>
                <a:path w="59" h="25" extrusionOk="0">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38" name="Google Shape;1338;p55"/>
            <p:cNvCxnSpPr/>
            <p:nvPr/>
          </p:nvCxnSpPr>
          <p:spPr>
            <a:xfrm rot="10800000" flipH="1">
              <a:off x="5191" y="2516"/>
              <a:ext cx="6" cy="2"/>
            </a:xfrm>
            <a:prstGeom prst="straightConnector1">
              <a:avLst/>
            </a:prstGeom>
            <a:noFill/>
            <a:ln w="9525" cap="flat" cmpd="sng">
              <a:solidFill>
                <a:srgbClr val="FFFFFF"/>
              </a:solidFill>
              <a:prstDash val="solid"/>
              <a:round/>
              <a:headEnd type="none" w="sm" len="sm"/>
              <a:tailEnd type="none" w="sm" len="sm"/>
            </a:ln>
          </p:spPr>
        </p:cxnSp>
      </p:grpSp>
      <p:sp>
        <p:nvSpPr>
          <p:cNvPr id="1339" name="Google Shape;1339;p55"/>
          <p:cNvSpPr/>
          <p:nvPr/>
        </p:nvSpPr>
        <p:spPr>
          <a:xfrm>
            <a:off x="8804275" y="3879950"/>
            <a:ext cx="14288" cy="55066"/>
          </a:xfrm>
          <a:custGeom>
            <a:avLst/>
            <a:gdLst/>
            <a:ahLst/>
            <a:cxnLst/>
            <a:rect l="l" t="t" r="r" b="b"/>
            <a:pathLst>
              <a:path w="33" h="43" extrusionOk="0">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0" name="Google Shape;1340;p55"/>
          <p:cNvSpPr/>
          <p:nvPr/>
        </p:nvSpPr>
        <p:spPr>
          <a:xfrm>
            <a:off x="8880477" y="3818931"/>
            <a:ext cx="22225" cy="59531"/>
          </a:xfrm>
          <a:custGeom>
            <a:avLst/>
            <a:gdLst/>
            <a:ahLst/>
            <a:cxnLst/>
            <a:rect l="l" t="t" r="r" b="b"/>
            <a:pathLst>
              <a:path w="54" h="92" extrusionOk="0">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1" name="Google Shape;1341;p55"/>
          <p:cNvSpPr/>
          <p:nvPr/>
        </p:nvSpPr>
        <p:spPr>
          <a:xfrm>
            <a:off x="8928102" y="3698380"/>
            <a:ext cx="23813" cy="58043"/>
          </a:xfrm>
          <a:custGeom>
            <a:avLst/>
            <a:gdLst/>
            <a:ahLst/>
            <a:cxnLst/>
            <a:rect l="l" t="t" r="r" b="b"/>
            <a:pathLst>
              <a:path w="60" h="18" extrusionOk="0">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2" name="Google Shape;1342;p55"/>
          <p:cNvSpPr/>
          <p:nvPr/>
        </p:nvSpPr>
        <p:spPr>
          <a:xfrm>
            <a:off x="8912225" y="3668615"/>
            <a:ext cx="25400" cy="56555"/>
          </a:xfrm>
          <a:custGeom>
            <a:avLst/>
            <a:gdLst/>
            <a:ahLst/>
            <a:cxnLst/>
            <a:rect l="l" t="t" r="r" b="b"/>
            <a:pathLst>
              <a:path w="66" h="18" extrusionOk="0">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3" name="Google Shape;1343;p55"/>
          <p:cNvSpPr/>
          <p:nvPr/>
        </p:nvSpPr>
        <p:spPr>
          <a:xfrm>
            <a:off x="8737600" y="3565923"/>
            <a:ext cx="7938" cy="56555"/>
          </a:xfrm>
          <a:custGeom>
            <a:avLst/>
            <a:gdLst/>
            <a:ahLst/>
            <a:cxnLst/>
            <a:rect l="l" t="t" r="r" b="b"/>
            <a:pathLst>
              <a:path w="17" h="42" extrusionOk="0">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4" name="Google Shape;1344;p55"/>
          <p:cNvSpPr/>
          <p:nvPr/>
        </p:nvSpPr>
        <p:spPr>
          <a:xfrm>
            <a:off x="8664577" y="3699868"/>
            <a:ext cx="30163" cy="59531"/>
          </a:xfrm>
          <a:custGeom>
            <a:avLst/>
            <a:gdLst/>
            <a:ahLst/>
            <a:cxnLst/>
            <a:rect l="l" t="t" r="r" b="b"/>
            <a:pathLst>
              <a:path w="72" h="29" extrusionOk="0">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5" name="Google Shape;1345;p55"/>
          <p:cNvSpPr/>
          <p:nvPr/>
        </p:nvSpPr>
        <p:spPr>
          <a:xfrm>
            <a:off x="8672513" y="3885904"/>
            <a:ext cx="19050" cy="56555"/>
          </a:xfrm>
          <a:custGeom>
            <a:avLst/>
            <a:gdLst/>
            <a:ahLst/>
            <a:cxnLst/>
            <a:rect l="l" t="t" r="r" b="b"/>
            <a:pathLst>
              <a:path w="46" h="37" extrusionOk="0">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6" name="Google Shape;1346;p55"/>
          <p:cNvSpPr/>
          <p:nvPr/>
        </p:nvSpPr>
        <p:spPr>
          <a:xfrm>
            <a:off x="8785227" y="3705822"/>
            <a:ext cx="11113" cy="56555"/>
          </a:xfrm>
          <a:custGeom>
            <a:avLst/>
            <a:gdLst/>
            <a:ahLst/>
            <a:cxnLst/>
            <a:rect l="l" t="t" r="r" b="b"/>
            <a:pathLst>
              <a:path w="26" h="19" extrusionOk="0">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7" name="Google Shape;1347;p55"/>
          <p:cNvSpPr/>
          <p:nvPr/>
        </p:nvSpPr>
        <p:spPr>
          <a:xfrm>
            <a:off x="8645525" y="3699868"/>
            <a:ext cx="19050" cy="59531"/>
          </a:xfrm>
          <a:custGeom>
            <a:avLst/>
            <a:gdLst/>
            <a:ahLst/>
            <a:cxnLst/>
            <a:rect l="l" t="t" r="r" b="b"/>
            <a:pathLst>
              <a:path w="43" h="31" extrusionOk="0">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8" name="Google Shape;1348;p55"/>
          <p:cNvSpPr/>
          <p:nvPr/>
        </p:nvSpPr>
        <p:spPr>
          <a:xfrm>
            <a:off x="8689977" y="3747494"/>
            <a:ext cx="30163" cy="58043"/>
          </a:xfrm>
          <a:custGeom>
            <a:avLst/>
            <a:gdLst/>
            <a:ahLst/>
            <a:cxnLst/>
            <a:rect l="l" t="t" r="r" b="b"/>
            <a:pathLst>
              <a:path w="71" h="49" extrusionOk="0">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9" name="Google Shape;1349;p55"/>
          <p:cNvSpPr/>
          <p:nvPr/>
        </p:nvSpPr>
        <p:spPr>
          <a:xfrm>
            <a:off x="8491540" y="3951388"/>
            <a:ext cx="46037" cy="58043"/>
          </a:xfrm>
          <a:custGeom>
            <a:avLst/>
            <a:gdLst/>
            <a:ahLst/>
            <a:cxnLst/>
            <a:rect l="l" t="t" r="r" b="b"/>
            <a:pathLst>
              <a:path w="112" h="26" extrusionOk="0">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0" name="Google Shape;1350;p55"/>
          <p:cNvSpPr/>
          <p:nvPr/>
        </p:nvSpPr>
        <p:spPr>
          <a:xfrm>
            <a:off x="8589965" y="3990083"/>
            <a:ext cx="14287" cy="58043"/>
          </a:xfrm>
          <a:custGeom>
            <a:avLst/>
            <a:gdLst/>
            <a:ahLst/>
            <a:cxnLst/>
            <a:rect l="l" t="t" r="r" b="b"/>
            <a:pathLst>
              <a:path w="41" h="25" extrusionOk="0">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1" name="Google Shape;1351;p55"/>
          <p:cNvSpPr/>
          <p:nvPr/>
        </p:nvSpPr>
        <p:spPr>
          <a:xfrm>
            <a:off x="8423277" y="3921622"/>
            <a:ext cx="36513" cy="55066"/>
          </a:xfrm>
          <a:custGeom>
            <a:avLst/>
            <a:gdLst/>
            <a:ahLst/>
            <a:cxnLst/>
            <a:rect l="l" t="t" r="r" b="b"/>
            <a:pathLst>
              <a:path w="81" h="31" extrusionOk="0">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2" name="Google Shape;1352;p55"/>
          <p:cNvSpPr/>
          <p:nvPr/>
        </p:nvSpPr>
        <p:spPr>
          <a:xfrm>
            <a:off x="8467725" y="3906739"/>
            <a:ext cx="39688" cy="55066"/>
          </a:xfrm>
          <a:custGeom>
            <a:avLst/>
            <a:gdLst/>
            <a:ahLst/>
            <a:cxnLst/>
            <a:rect l="l" t="t" r="r" b="b"/>
            <a:pathLst>
              <a:path w="89" h="49" extrusionOk="0">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3" name="Google Shape;1353;p55"/>
          <p:cNvSpPr/>
          <p:nvPr/>
        </p:nvSpPr>
        <p:spPr>
          <a:xfrm>
            <a:off x="8520113" y="3915670"/>
            <a:ext cx="36512" cy="59531"/>
          </a:xfrm>
          <a:custGeom>
            <a:avLst/>
            <a:gdLst/>
            <a:ahLst/>
            <a:cxnLst/>
            <a:rect l="l" t="t" r="r" b="b"/>
            <a:pathLst>
              <a:path w="86" h="46" extrusionOk="0">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4" name="Google Shape;1354;p55"/>
          <p:cNvSpPr/>
          <p:nvPr/>
        </p:nvSpPr>
        <p:spPr>
          <a:xfrm>
            <a:off x="8572500" y="3921622"/>
            <a:ext cx="25400" cy="55066"/>
          </a:xfrm>
          <a:custGeom>
            <a:avLst/>
            <a:gdLst/>
            <a:ahLst/>
            <a:cxnLst/>
            <a:rect l="l" t="t" r="r" b="b"/>
            <a:pathLst>
              <a:path w="59" h="18" extrusionOk="0">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5" name="Google Shape;1355;p55"/>
          <p:cNvSpPr/>
          <p:nvPr/>
        </p:nvSpPr>
        <p:spPr>
          <a:xfrm>
            <a:off x="8645525" y="3912693"/>
            <a:ext cx="1588" cy="56555"/>
          </a:xfrm>
          <a:custGeom>
            <a:avLst/>
            <a:gdLst/>
            <a:ahLst/>
            <a:cxnLst/>
            <a:rect l="l" t="t" r="r" b="b"/>
            <a:pathLst>
              <a:path w="4" h="19" extrusionOk="0">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6" name="Google Shape;1356;p55"/>
          <p:cNvSpPr/>
          <p:nvPr/>
        </p:nvSpPr>
        <p:spPr>
          <a:xfrm>
            <a:off x="8220075" y="3728146"/>
            <a:ext cx="20638" cy="58043"/>
          </a:xfrm>
          <a:custGeom>
            <a:avLst/>
            <a:gdLst/>
            <a:ahLst/>
            <a:cxnLst/>
            <a:rect l="l" t="t" r="r" b="b"/>
            <a:pathLst>
              <a:path w="46" h="50" extrusionOk="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7" name="Google Shape;1357;p55"/>
          <p:cNvSpPr/>
          <p:nvPr/>
        </p:nvSpPr>
        <p:spPr>
          <a:xfrm>
            <a:off x="8166102" y="3699868"/>
            <a:ext cx="30163" cy="59531"/>
          </a:xfrm>
          <a:custGeom>
            <a:avLst/>
            <a:gdLst/>
            <a:ahLst/>
            <a:cxnLst/>
            <a:rect l="l" t="t" r="r" b="b"/>
            <a:pathLst>
              <a:path w="66" h="80" extrusionOk="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8" name="Google Shape;1358;p55"/>
          <p:cNvSpPr/>
          <p:nvPr/>
        </p:nvSpPr>
        <p:spPr>
          <a:xfrm>
            <a:off x="8001000" y="3684986"/>
            <a:ext cx="7938" cy="56555"/>
          </a:xfrm>
          <a:custGeom>
            <a:avLst/>
            <a:gdLst/>
            <a:ahLst/>
            <a:cxnLst/>
            <a:rect l="l" t="t" r="r" b="b"/>
            <a:pathLst>
              <a:path w="20" h="48" extrusionOk="0">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59" name="Google Shape;1359;p55" descr="Horizontal dunkel"/>
          <p:cNvCxnSpPr/>
          <p:nvPr/>
        </p:nvCxnSpPr>
        <p:spPr>
          <a:xfrm>
            <a:off x="8026402" y="3720703"/>
            <a:ext cx="4763" cy="7442"/>
          </a:xfrm>
          <a:prstGeom prst="straightConnector1">
            <a:avLst/>
          </a:prstGeom>
          <a:noFill/>
          <a:ln w="9525" cap="flat" cmpd="sng">
            <a:solidFill>
              <a:srgbClr val="FFFFFF"/>
            </a:solidFill>
            <a:prstDash val="solid"/>
            <a:round/>
            <a:headEnd type="none" w="sm" len="sm"/>
            <a:tailEnd type="none" w="sm" len="sm"/>
          </a:ln>
        </p:spPr>
      </p:cxnSp>
      <p:sp>
        <p:nvSpPr>
          <p:cNvPr id="1360" name="Google Shape;1360;p55"/>
          <p:cNvSpPr/>
          <p:nvPr/>
        </p:nvSpPr>
        <p:spPr>
          <a:xfrm>
            <a:off x="8023225" y="3720705"/>
            <a:ext cx="7938" cy="58043"/>
          </a:xfrm>
          <a:custGeom>
            <a:avLst/>
            <a:gdLst/>
            <a:ahLst/>
            <a:cxnLst/>
            <a:rect l="l" t="t" r="r" b="b"/>
            <a:pathLst>
              <a:path w="20" h="12" extrusionOk="0">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1" name="Google Shape;1361;p55"/>
          <p:cNvSpPr/>
          <p:nvPr/>
        </p:nvSpPr>
        <p:spPr>
          <a:xfrm>
            <a:off x="7924802" y="3565923"/>
            <a:ext cx="22225" cy="56555"/>
          </a:xfrm>
          <a:custGeom>
            <a:avLst/>
            <a:gdLst/>
            <a:ahLst/>
            <a:cxnLst/>
            <a:rect l="l" t="t" r="r" b="b"/>
            <a:pathLst>
              <a:path w="53" h="30" extrusionOk="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2" name="Google Shape;1362;p55"/>
          <p:cNvSpPr/>
          <p:nvPr/>
        </p:nvSpPr>
        <p:spPr>
          <a:xfrm>
            <a:off x="8453438" y="3929064"/>
            <a:ext cx="11112" cy="56555"/>
          </a:xfrm>
          <a:custGeom>
            <a:avLst/>
            <a:gdLst/>
            <a:ahLst/>
            <a:cxnLst/>
            <a:rect l="l" t="t" r="r" b="b"/>
            <a:pathLst>
              <a:path w="33" h="31" extrusionOk="0">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3" name="Google Shape;1363;p55"/>
          <p:cNvSpPr/>
          <p:nvPr/>
        </p:nvSpPr>
        <p:spPr>
          <a:xfrm>
            <a:off x="8969377" y="3885904"/>
            <a:ext cx="28575" cy="56555"/>
          </a:xfrm>
          <a:custGeom>
            <a:avLst/>
            <a:gdLst/>
            <a:ahLst/>
            <a:cxnLst/>
            <a:rect l="l" t="t" r="r" b="b"/>
            <a:pathLst>
              <a:path w="65" h="68" extrusionOk="0">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4" name="Google Shape;1364;p55"/>
          <p:cNvSpPr/>
          <p:nvPr/>
        </p:nvSpPr>
        <p:spPr>
          <a:xfrm>
            <a:off x="7907340" y="3469185"/>
            <a:ext cx="274637" cy="367605"/>
          </a:xfrm>
          <a:custGeom>
            <a:avLst/>
            <a:gdLst/>
            <a:ahLst/>
            <a:cxnLst/>
            <a:rect l="l" t="t" r="r" b="b"/>
            <a:pathLst>
              <a:path w="625" h="694" extrusionOk="0">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5" name="Google Shape;1365;p55"/>
          <p:cNvSpPr/>
          <p:nvPr/>
        </p:nvSpPr>
        <p:spPr>
          <a:xfrm>
            <a:off x="8248650" y="3518298"/>
            <a:ext cx="254000" cy="257473"/>
          </a:xfrm>
          <a:custGeom>
            <a:avLst/>
            <a:gdLst/>
            <a:ahLst/>
            <a:cxnLst/>
            <a:rect l="l" t="t" r="r" b="b"/>
            <a:pathLst>
              <a:path w="585" h="493" extrusionOk="0">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6" name="Google Shape;1366;p55"/>
          <p:cNvSpPr/>
          <p:nvPr/>
        </p:nvSpPr>
        <p:spPr>
          <a:xfrm>
            <a:off x="8604252" y="3924599"/>
            <a:ext cx="92075" cy="56555"/>
          </a:xfrm>
          <a:custGeom>
            <a:avLst/>
            <a:gdLst/>
            <a:ahLst/>
            <a:cxnLst/>
            <a:rect l="l" t="t" r="r" b="b"/>
            <a:pathLst>
              <a:path w="212" h="105" extrusionOk="0">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7" name="Google Shape;1367;p55"/>
          <p:cNvSpPr/>
          <p:nvPr/>
        </p:nvSpPr>
        <p:spPr>
          <a:xfrm>
            <a:off x="8720138" y="3591224"/>
            <a:ext cx="42862" cy="89297"/>
          </a:xfrm>
          <a:custGeom>
            <a:avLst/>
            <a:gdLst/>
            <a:ahLst/>
            <a:cxnLst/>
            <a:rect l="l" t="t" r="r" b="b"/>
            <a:pathLst>
              <a:path w="92" h="166" extrusionOk="0">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8" name="Google Shape;1368;p55"/>
          <p:cNvSpPr/>
          <p:nvPr/>
        </p:nvSpPr>
        <p:spPr>
          <a:xfrm>
            <a:off x="8732840" y="3735587"/>
            <a:ext cx="71437" cy="55067"/>
          </a:xfrm>
          <a:custGeom>
            <a:avLst/>
            <a:gdLst/>
            <a:ahLst/>
            <a:cxnLst/>
            <a:rect l="l" t="t" r="r" b="b"/>
            <a:pathLst>
              <a:path w="166" h="62" extrusionOk="0">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9" name="Google Shape;1369;p55"/>
          <p:cNvSpPr/>
          <p:nvPr/>
        </p:nvSpPr>
        <p:spPr>
          <a:xfrm>
            <a:off x="8809040" y="3659684"/>
            <a:ext cx="85725" cy="62508"/>
          </a:xfrm>
          <a:custGeom>
            <a:avLst/>
            <a:gdLst/>
            <a:ahLst/>
            <a:cxnLst/>
            <a:rect l="l" t="t" r="r" b="b"/>
            <a:pathLst>
              <a:path w="193" h="121" extrusionOk="0">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0" name="Google Shape;1370;p55"/>
          <p:cNvSpPr/>
          <p:nvPr/>
        </p:nvSpPr>
        <p:spPr>
          <a:xfrm>
            <a:off x="8497890" y="3597177"/>
            <a:ext cx="166687" cy="230683"/>
          </a:xfrm>
          <a:custGeom>
            <a:avLst/>
            <a:gdLst/>
            <a:ahLst/>
            <a:cxnLst/>
            <a:rect l="l" t="t" r="r" b="b"/>
            <a:pathLst>
              <a:path w="379" h="437" extrusionOk="0">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1" name="Google Shape;1371;p55"/>
          <p:cNvSpPr/>
          <p:nvPr/>
        </p:nvSpPr>
        <p:spPr>
          <a:xfrm>
            <a:off x="8162927" y="3838278"/>
            <a:ext cx="250825" cy="95250"/>
          </a:xfrm>
          <a:custGeom>
            <a:avLst/>
            <a:gdLst/>
            <a:ahLst/>
            <a:cxnLst/>
            <a:rect l="l" t="t" r="r" b="b"/>
            <a:pathLst>
              <a:path w="578" h="184" extrusionOk="0">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2" name="Google Shape;1372;p55"/>
          <p:cNvSpPr/>
          <p:nvPr/>
        </p:nvSpPr>
        <p:spPr>
          <a:xfrm>
            <a:off x="8843963" y="3695403"/>
            <a:ext cx="214312" cy="253008"/>
          </a:xfrm>
          <a:custGeom>
            <a:avLst/>
            <a:gdLst/>
            <a:ahLst/>
            <a:cxnLst/>
            <a:rect l="l" t="t" r="r" b="b"/>
            <a:pathLst>
              <a:path w="491" h="481" extrusionOk="0">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3" name="Google Shape;1373;p55"/>
          <p:cNvSpPr/>
          <p:nvPr/>
        </p:nvSpPr>
        <p:spPr>
          <a:xfrm>
            <a:off x="7375527" y="2527102"/>
            <a:ext cx="53975" cy="61020"/>
          </a:xfrm>
          <a:custGeom>
            <a:avLst/>
            <a:gdLst/>
            <a:ahLst/>
            <a:cxnLst/>
            <a:rect l="l" t="t" r="r" b="b"/>
            <a:pathLst>
              <a:path w="133" h="117" extrusionOk="0">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4" name="Google Shape;1374;p55"/>
          <p:cNvSpPr/>
          <p:nvPr/>
        </p:nvSpPr>
        <p:spPr>
          <a:xfrm>
            <a:off x="5832477" y="1931789"/>
            <a:ext cx="220663" cy="178594"/>
          </a:xfrm>
          <a:custGeom>
            <a:avLst/>
            <a:gdLst/>
            <a:ahLst/>
            <a:cxnLst/>
            <a:rect l="l" t="t" r="r" b="b"/>
            <a:pathLst>
              <a:path w="505" h="339" extrusionOk="0">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5" name="Google Shape;1375;p55"/>
          <p:cNvSpPr/>
          <p:nvPr/>
        </p:nvSpPr>
        <p:spPr>
          <a:xfrm>
            <a:off x="5895975" y="2137172"/>
            <a:ext cx="146050" cy="71438"/>
          </a:xfrm>
          <a:custGeom>
            <a:avLst/>
            <a:gdLst/>
            <a:ahLst/>
            <a:cxnLst/>
            <a:rect l="l" t="t" r="r" b="b"/>
            <a:pathLst>
              <a:path w="338" h="141" extrusionOk="0">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6" name="Google Shape;1376;p55"/>
          <p:cNvSpPr/>
          <p:nvPr/>
        </p:nvSpPr>
        <p:spPr>
          <a:xfrm>
            <a:off x="5995990" y="1791891"/>
            <a:ext cx="111125" cy="65484"/>
          </a:xfrm>
          <a:custGeom>
            <a:avLst/>
            <a:gdLst/>
            <a:ahLst/>
            <a:cxnLst/>
            <a:rect l="l" t="t" r="r" b="b"/>
            <a:pathLst>
              <a:path w="259" h="129" extrusionOk="0">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7" name="Google Shape;1377;p55"/>
          <p:cNvSpPr/>
          <p:nvPr/>
        </p:nvSpPr>
        <p:spPr>
          <a:xfrm>
            <a:off x="6008690" y="2140149"/>
            <a:ext cx="179387" cy="142875"/>
          </a:xfrm>
          <a:custGeom>
            <a:avLst/>
            <a:gdLst/>
            <a:ahLst/>
            <a:cxnLst/>
            <a:rect l="l" t="t" r="r" b="b"/>
            <a:pathLst>
              <a:path w="425" h="272" extrusionOk="0">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8" name="Google Shape;1378;p55"/>
          <p:cNvSpPr/>
          <p:nvPr/>
        </p:nvSpPr>
        <p:spPr>
          <a:xfrm>
            <a:off x="4008440" y="3177482"/>
            <a:ext cx="14287" cy="56555"/>
          </a:xfrm>
          <a:custGeom>
            <a:avLst/>
            <a:gdLst/>
            <a:ahLst/>
            <a:cxnLst/>
            <a:rect l="l" t="t" r="r" b="b"/>
            <a:pathLst>
              <a:path w="33" h="31" extrusionOk="0">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9" name="Google Shape;1379;p55"/>
          <p:cNvSpPr/>
          <p:nvPr/>
        </p:nvSpPr>
        <p:spPr>
          <a:xfrm>
            <a:off x="6113465" y="2132708"/>
            <a:ext cx="85725" cy="78878"/>
          </a:xfrm>
          <a:custGeom>
            <a:avLst/>
            <a:gdLst/>
            <a:ahLst/>
            <a:cxnLst/>
            <a:rect l="l" t="t" r="r" b="b"/>
            <a:pathLst>
              <a:path w="192" h="154" extrusionOk="0">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0" name="Google Shape;1380;p55"/>
          <p:cNvSpPr/>
          <p:nvPr/>
        </p:nvSpPr>
        <p:spPr>
          <a:xfrm>
            <a:off x="6030913" y="2015134"/>
            <a:ext cx="381000" cy="247055"/>
          </a:xfrm>
          <a:custGeom>
            <a:avLst/>
            <a:gdLst/>
            <a:ahLst/>
            <a:cxnLst/>
            <a:rect l="l" t="t" r="r" b="b"/>
            <a:pathLst>
              <a:path w="877" h="469" extrusionOk="0">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1" name="Google Shape;1381;p55"/>
          <p:cNvSpPr/>
          <p:nvPr/>
        </p:nvSpPr>
        <p:spPr>
          <a:xfrm>
            <a:off x="6542090" y="2357439"/>
            <a:ext cx="47625" cy="63997"/>
          </a:xfrm>
          <a:custGeom>
            <a:avLst/>
            <a:gdLst/>
            <a:ahLst/>
            <a:cxnLst/>
            <a:rect l="l" t="t" r="r" b="b"/>
            <a:pathLst>
              <a:path w="107" h="123" extrusionOk="0">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2" name="Google Shape;1382;p55"/>
          <p:cNvSpPr/>
          <p:nvPr/>
        </p:nvSpPr>
        <p:spPr>
          <a:xfrm>
            <a:off x="7085013" y="2372322"/>
            <a:ext cx="207962" cy="122039"/>
          </a:xfrm>
          <a:custGeom>
            <a:avLst/>
            <a:gdLst/>
            <a:ahLst/>
            <a:cxnLst/>
            <a:rect l="l" t="t" r="r" b="b"/>
            <a:pathLst>
              <a:path w="471" h="234" extrusionOk="0">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3" name="Google Shape;1383;p55"/>
          <p:cNvSpPr/>
          <p:nvPr/>
        </p:nvSpPr>
        <p:spPr>
          <a:xfrm>
            <a:off x="7134227" y="2300883"/>
            <a:ext cx="225425" cy="125016"/>
          </a:xfrm>
          <a:custGeom>
            <a:avLst/>
            <a:gdLst/>
            <a:ahLst/>
            <a:cxnLst/>
            <a:rect l="l" t="t" r="r" b="b"/>
            <a:pathLst>
              <a:path w="525" h="241" extrusionOk="0">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4" name="Google Shape;1384;p55"/>
          <p:cNvSpPr/>
          <p:nvPr/>
        </p:nvSpPr>
        <p:spPr>
          <a:xfrm>
            <a:off x="6740525" y="2315765"/>
            <a:ext cx="342900" cy="227708"/>
          </a:xfrm>
          <a:custGeom>
            <a:avLst/>
            <a:gdLst/>
            <a:ahLst/>
            <a:cxnLst/>
            <a:rect l="l" t="t" r="r" b="b"/>
            <a:pathLst>
              <a:path w="784" h="430" extrusionOk="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5" name="Google Shape;1385;p55"/>
          <p:cNvSpPr/>
          <p:nvPr/>
        </p:nvSpPr>
        <p:spPr>
          <a:xfrm>
            <a:off x="5949950" y="2204145"/>
            <a:ext cx="107950" cy="148828"/>
          </a:xfrm>
          <a:custGeom>
            <a:avLst/>
            <a:gdLst/>
            <a:ahLst/>
            <a:cxnLst/>
            <a:rect l="l" t="t" r="r" b="b"/>
            <a:pathLst>
              <a:path w="246" h="284" extrusionOk="0">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6" name="Google Shape;1386;p55"/>
          <p:cNvSpPr/>
          <p:nvPr/>
        </p:nvSpPr>
        <p:spPr>
          <a:xfrm>
            <a:off x="5997577" y="2311303"/>
            <a:ext cx="68263" cy="61019"/>
          </a:xfrm>
          <a:custGeom>
            <a:avLst/>
            <a:gdLst/>
            <a:ahLst/>
            <a:cxnLst/>
            <a:rect l="l" t="t" r="r" b="b"/>
            <a:pathLst>
              <a:path w="160" h="117" extrusionOk="0">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7" name="Google Shape;1387;p55"/>
          <p:cNvSpPr/>
          <p:nvPr/>
        </p:nvSpPr>
        <p:spPr>
          <a:xfrm>
            <a:off x="6081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8" name="Google Shape;1388;p55"/>
          <p:cNvSpPr/>
          <p:nvPr/>
        </p:nvSpPr>
        <p:spPr>
          <a:xfrm>
            <a:off x="6565902" y="3275708"/>
            <a:ext cx="244475" cy="431602"/>
          </a:xfrm>
          <a:custGeom>
            <a:avLst/>
            <a:gdLst/>
            <a:ahLst/>
            <a:cxnLst/>
            <a:rect l="l" t="t" r="r" b="b"/>
            <a:pathLst>
              <a:path w="556" h="819" extrusionOk="0">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9" name="Google Shape;1389;p55"/>
          <p:cNvSpPr/>
          <p:nvPr/>
        </p:nvSpPr>
        <p:spPr>
          <a:xfrm>
            <a:off x="6573838" y="3262314"/>
            <a:ext cx="38100" cy="58043"/>
          </a:xfrm>
          <a:custGeom>
            <a:avLst/>
            <a:gdLst/>
            <a:ahLst/>
            <a:cxnLst/>
            <a:rect l="l" t="t" r="r" b="b"/>
            <a:pathLst>
              <a:path w="86" h="97" extrusionOk="0">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0" name="Google Shape;1390;p55"/>
          <p:cNvSpPr/>
          <p:nvPr/>
        </p:nvSpPr>
        <p:spPr>
          <a:xfrm>
            <a:off x="6372225" y="3173015"/>
            <a:ext cx="363538" cy="376536"/>
          </a:xfrm>
          <a:custGeom>
            <a:avLst/>
            <a:gdLst/>
            <a:ahLst/>
            <a:cxnLst/>
            <a:rect l="l" t="t" r="r" b="b"/>
            <a:pathLst>
              <a:path w="845" h="720" extrusionOk="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91" name="Google Shape;1391;p55"/>
          <p:cNvCxnSpPr/>
          <p:nvPr/>
        </p:nvCxnSpPr>
        <p:spPr>
          <a:xfrm flipH="1">
            <a:off x="3232152" y="3692428"/>
            <a:ext cx="4763" cy="7441"/>
          </a:xfrm>
          <a:prstGeom prst="straightConnector1">
            <a:avLst/>
          </a:prstGeom>
          <a:noFill/>
          <a:ln w="9525" cap="flat" cmpd="sng">
            <a:solidFill>
              <a:srgbClr val="FFFFFF"/>
            </a:solidFill>
            <a:prstDash val="solid"/>
            <a:round/>
            <a:headEnd type="none" w="sm" len="sm"/>
            <a:tailEnd type="none" w="sm" len="sm"/>
          </a:ln>
        </p:spPr>
      </p:cxnSp>
      <p:sp>
        <p:nvSpPr>
          <p:cNvPr id="1392" name="Google Shape;1392;p55"/>
          <p:cNvSpPr/>
          <p:nvPr/>
        </p:nvSpPr>
        <p:spPr>
          <a:xfrm>
            <a:off x="3232150" y="3699868"/>
            <a:ext cx="12700" cy="59531"/>
          </a:xfrm>
          <a:custGeom>
            <a:avLst/>
            <a:gdLst/>
            <a:ahLst/>
            <a:cxnLst/>
            <a:rect l="l" t="t" r="r" b="b"/>
            <a:pathLst>
              <a:path w="33" h="6" extrusionOk="0">
                <a:moveTo>
                  <a:pt x="0" y="0"/>
                </a:moveTo>
                <a:lnTo>
                  <a:pt x="7" y="1"/>
                </a:lnTo>
                <a:lnTo>
                  <a:pt x="15" y="3"/>
                </a:lnTo>
                <a:lnTo>
                  <a:pt x="23" y="5"/>
                </a:lnTo>
                <a:lnTo>
                  <a:pt x="3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3" name="Google Shape;1393;p55"/>
          <p:cNvSpPr/>
          <p:nvPr/>
        </p:nvSpPr>
        <p:spPr>
          <a:xfrm>
            <a:off x="3240088" y="3687962"/>
            <a:ext cx="4762" cy="56555"/>
          </a:xfrm>
          <a:custGeom>
            <a:avLst/>
            <a:gdLst/>
            <a:ahLst/>
            <a:cxnLst/>
            <a:rect l="l" t="t" r="r" b="b"/>
            <a:pathLst>
              <a:path w="13" h="30" extrusionOk="0">
                <a:moveTo>
                  <a:pt x="13" y="30"/>
                </a:moveTo>
                <a:lnTo>
                  <a:pt x="1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94" name="Google Shape;1394;p55"/>
          <p:cNvGrpSpPr/>
          <p:nvPr/>
        </p:nvGrpSpPr>
        <p:grpSpPr>
          <a:xfrm>
            <a:off x="3232152" y="3622477"/>
            <a:ext cx="417513" cy="202406"/>
            <a:chOff x="912" y="2626"/>
            <a:chExt cx="311" cy="127"/>
          </a:xfrm>
        </p:grpSpPr>
        <p:sp>
          <p:nvSpPr>
            <p:cNvPr id="1395" name="Google Shape;1395;p55"/>
            <p:cNvSpPr/>
            <p:nvPr/>
          </p:nvSpPr>
          <p:spPr>
            <a:xfrm>
              <a:off x="1110" y="2626"/>
              <a:ext cx="113" cy="127"/>
            </a:xfrm>
            <a:custGeom>
              <a:avLst/>
              <a:gdLst/>
              <a:ahLst/>
              <a:cxnLst/>
              <a:rect l="l" t="t" r="r" b="b"/>
              <a:pathLst>
                <a:path w="352" h="387" extrusionOk="0">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6" name="Google Shape;1396;p55"/>
            <p:cNvSpPr/>
            <p:nvPr/>
          </p:nvSpPr>
          <p:spPr>
            <a:xfrm>
              <a:off x="923" y="2662"/>
              <a:ext cx="17" cy="26"/>
            </a:xfrm>
            <a:custGeom>
              <a:avLst/>
              <a:gdLst/>
              <a:ahLst/>
              <a:cxnLst/>
              <a:rect l="l" t="t" r="r" b="b"/>
              <a:pathLst>
                <a:path w="52" h="78" extrusionOk="0">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7" name="Google Shape;1397;p55"/>
            <p:cNvSpPr/>
            <p:nvPr/>
          </p:nvSpPr>
          <p:spPr>
            <a:xfrm>
              <a:off x="912" y="2666"/>
              <a:ext cx="9" cy="10"/>
            </a:xfrm>
            <a:custGeom>
              <a:avLst/>
              <a:gdLst/>
              <a:ahLst/>
              <a:cxnLst/>
              <a:rect l="l" t="t" r="r" b="b"/>
              <a:pathLst>
                <a:path w="33" h="30" extrusionOk="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98" name="Google Shape;1398;p55"/>
          <p:cNvSpPr/>
          <p:nvPr/>
        </p:nvSpPr>
        <p:spPr>
          <a:xfrm>
            <a:off x="6880225" y="4339829"/>
            <a:ext cx="19050" cy="59531"/>
          </a:xfrm>
          <a:custGeom>
            <a:avLst/>
            <a:gdLst/>
            <a:ahLst/>
            <a:cxnLst/>
            <a:rect l="l" t="t" r="r" b="b"/>
            <a:pathLst>
              <a:path w="47" h="28" extrusionOk="0">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9" name="Google Shape;1399;p55"/>
          <p:cNvSpPr/>
          <p:nvPr/>
        </p:nvSpPr>
        <p:spPr>
          <a:xfrm>
            <a:off x="6851652" y="4366619"/>
            <a:ext cx="23813" cy="58043"/>
          </a:xfrm>
          <a:custGeom>
            <a:avLst/>
            <a:gdLst/>
            <a:ahLst/>
            <a:cxnLst/>
            <a:rect l="l" t="t" r="r" b="b"/>
            <a:pathLst>
              <a:path w="53" h="33" extrusionOk="0">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00" name="Google Shape;1400;p55"/>
          <p:cNvGrpSpPr/>
          <p:nvPr/>
        </p:nvGrpSpPr>
        <p:grpSpPr>
          <a:xfrm>
            <a:off x="6692902" y="3859115"/>
            <a:ext cx="168275" cy="102691"/>
            <a:chOff x="3481" y="2773"/>
            <a:chExt cx="125" cy="65"/>
          </a:xfrm>
        </p:grpSpPr>
        <p:sp>
          <p:nvSpPr>
            <p:cNvPr id="1401" name="Google Shape;1401;p55"/>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402" name="Google Shape;1402;p55"/>
            <p:cNvCxnSpPr/>
            <p:nvPr/>
          </p:nvCxnSpPr>
          <p:spPr>
            <a:xfrm>
              <a:off x="3583" y="2800"/>
              <a:ext cx="2" cy="1"/>
            </a:xfrm>
            <a:prstGeom prst="straightConnector1">
              <a:avLst/>
            </a:prstGeom>
            <a:noFill/>
            <a:ln w="9525" cap="flat" cmpd="sng">
              <a:solidFill>
                <a:srgbClr val="FFFFFF"/>
              </a:solidFill>
              <a:prstDash val="solid"/>
              <a:round/>
              <a:headEnd type="none" w="sm" len="sm"/>
              <a:tailEnd type="none" w="sm" len="sm"/>
            </a:ln>
          </p:spPr>
        </p:cxnSp>
        <p:sp>
          <p:nvSpPr>
            <p:cNvPr id="1403" name="Google Shape;1403;p55"/>
            <p:cNvSpPr/>
            <p:nvPr/>
          </p:nvSpPr>
          <p:spPr>
            <a:xfrm>
              <a:off x="3554" y="2819"/>
              <a:ext cx="5" cy="6"/>
            </a:xfrm>
            <a:custGeom>
              <a:avLst/>
              <a:gdLst/>
              <a:ahLst/>
              <a:cxnLst/>
              <a:rect l="l" t="t" r="r" b="b"/>
              <a:pathLst>
                <a:path w="14" h="19" extrusionOk="0">
                  <a:moveTo>
                    <a:pt x="14" y="19"/>
                  </a:moveTo>
                  <a:lnTo>
                    <a:pt x="0" y="0"/>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4" name="Google Shape;1404;p55"/>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5" name="Google Shape;1405;p55"/>
            <p:cNvSpPr/>
            <p:nvPr/>
          </p:nvSpPr>
          <p:spPr>
            <a:xfrm>
              <a:off x="3599" y="2773"/>
              <a:ext cx="7" cy="4"/>
            </a:xfrm>
            <a:custGeom>
              <a:avLst/>
              <a:gdLst/>
              <a:ahLst/>
              <a:cxnLst/>
              <a:rect l="l" t="t" r="r" b="b"/>
              <a:pathLst>
                <a:path w="20" h="12" extrusionOk="0">
                  <a:moveTo>
                    <a:pt x="20" y="12"/>
                  </a:moveTo>
                  <a:lnTo>
                    <a:pt x="10" y="9"/>
                  </a:lnTo>
                  <a:lnTo>
                    <a:pt x="0" y="6"/>
                  </a:lnTo>
                  <a:lnTo>
                    <a:pt x="1" y="5"/>
                  </a:lnTo>
                  <a:lnTo>
                    <a:pt x="3" y="3"/>
                  </a:lnTo>
                  <a:lnTo>
                    <a:pt x="8" y="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406" name="Google Shape;1406;p55"/>
            <p:cNvCxnSpPr/>
            <p:nvPr/>
          </p:nvCxnSpPr>
          <p:spPr>
            <a:xfrm>
              <a:off x="3603" y="2773"/>
              <a:ext cx="1" cy="2"/>
            </a:xfrm>
            <a:prstGeom prst="straightConnector1">
              <a:avLst/>
            </a:prstGeom>
            <a:noFill/>
            <a:ln w="9525" cap="flat" cmpd="sng">
              <a:solidFill>
                <a:srgbClr val="FFFFFF"/>
              </a:solidFill>
              <a:prstDash val="solid"/>
              <a:round/>
              <a:headEnd type="none" w="sm" len="sm"/>
              <a:tailEnd type="none" w="sm" len="sm"/>
            </a:ln>
          </p:spPr>
        </p:cxnSp>
        <p:sp>
          <p:nvSpPr>
            <p:cNvPr id="1407" name="Google Shape;1407;p55"/>
            <p:cNvSpPr/>
            <p:nvPr/>
          </p:nvSpPr>
          <p:spPr>
            <a:xfrm>
              <a:off x="3481" y="2828"/>
              <a:ext cx="7" cy="6"/>
            </a:xfrm>
            <a:custGeom>
              <a:avLst/>
              <a:gdLst/>
              <a:ahLst/>
              <a:cxnLst/>
              <a:rect l="l" t="t" r="r" b="b"/>
              <a:pathLst>
                <a:path w="20" h="18" extrusionOk="0">
                  <a:moveTo>
                    <a:pt x="0" y="0"/>
                  </a:moveTo>
                  <a:lnTo>
                    <a:pt x="0" y="18"/>
                  </a:lnTo>
                  <a:lnTo>
                    <a:pt x="2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8" name="Google Shape;1408;p55"/>
            <p:cNvSpPr/>
            <p:nvPr/>
          </p:nvSpPr>
          <p:spPr>
            <a:xfrm>
              <a:off x="3485" y="2830"/>
              <a:ext cx="3" cy="4"/>
            </a:xfrm>
            <a:custGeom>
              <a:avLst/>
              <a:gdLst/>
              <a:ahLst/>
              <a:cxnLst/>
              <a:rect l="l" t="t" r="r" b="b"/>
              <a:pathLst>
                <a:path w="7" h="12" extrusionOk="0">
                  <a:moveTo>
                    <a:pt x="7" y="12"/>
                  </a:moveTo>
                  <a:lnTo>
                    <a:pt x="4"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9" name="Google Shape;1409;p55"/>
            <p:cNvSpPr/>
            <p:nvPr/>
          </p:nvSpPr>
          <p:spPr>
            <a:xfrm>
              <a:off x="3481" y="2828"/>
              <a:ext cx="7" cy="6"/>
            </a:xfrm>
            <a:custGeom>
              <a:avLst/>
              <a:gdLst/>
              <a:ahLst/>
              <a:cxnLst/>
              <a:rect l="l" t="t" r="r" b="b"/>
              <a:pathLst>
                <a:path w="20" h="18" extrusionOk="0">
                  <a:moveTo>
                    <a:pt x="0" y="0"/>
                  </a:moveTo>
                  <a:lnTo>
                    <a:pt x="0" y="18"/>
                  </a:lnTo>
                  <a:lnTo>
                    <a:pt x="20" y="18"/>
                  </a:lnTo>
                  <a:lnTo>
                    <a:pt x="17" y="12"/>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0" name="Google Shape;1410;p55"/>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1" name="Google Shape;1411;p55"/>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12" name="Google Shape;1412;p55"/>
          <p:cNvSpPr/>
          <p:nvPr/>
        </p:nvSpPr>
        <p:spPr>
          <a:xfrm>
            <a:off x="5821365" y="3851672"/>
            <a:ext cx="319087" cy="379512"/>
          </a:xfrm>
          <a:custGeom>
            <a:avLst/>
            <a:gdLst/>
            <a:ahLst/>
            <a:cxnLst/>
            <a:rect l="l" t="t" r="r" b="b"/>
            <a:pathLst>
              <a:path w="736" h="721" extrusionOk="0">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3" name="Google Shape;1413;p55"/>
          <p:cNvSpPr/>
          <p:nvPr/>
        </p:nvSpPr>
        <p:spPr>
          <a:xfrm>
            <a:off x="5832477" y="3824884"/>
            <a:ext cx="15875" cy="59531"/>
          </a:xfrm>
          <a:custGeom>
            <a:avLst/>
            <a:gdLst/>
            <a:ahLst/>
            <a:cxnLst/>
            <a:rect l="l" t="t" r="r" b="b"/>
            <a:pathLst>
              <a:path w="39" h="31" extrusionOk="0">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4" name="Google Shape;1414;p55"/>
          <p:cNvSpPr/>
          <p:nvPr/>
        </p:nvSpPr>
        <p:spPr>
          <a:xfrm>
            <a:off x="5934077" y="4366618"/>
            <a:ext cx="396875" cy="398859"/>
          </a:xfrm>
          <a:custGeom>
            <a:avLst/>
            <a:gdLst/>
            <a:ahLst/>
            <a:cxnLst/>
            <a:rect l="l" t="t" r="r" b="b"/>
            <a:pathLst>
              <a:path w="903" h="759" extrusionOk="0">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5" name="Google Shape;1415;p55"/>
          <p:cNvSpPr/>
          <p:nvPr/>
        </p:nvSpPr>
        <p:spPr>
          <a:xfrm>
            <a:off x="6081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16" name="Google Shape;1416;p55"/>
          <p:cNvGrpSpPr/>
          <p:nvPr/>
        </p:nvGrpSpPr>
        <p:grpSpPr>
          <a:xfrm>
            <a:off x="4865688" y="3137297"/>
            <a:ext cx="80962" cy="81856"/>
            <a:chOff x="2352" y="2343"/>
            <a:chExt cx="65" cy="53"/>
          </a:xfrm>
        </p:grpSpPr>
        <p:sp>
          <p:nvSpPr>
            <p:cNvPr id="1417" name="Google Shape;1417;p55"/>
            <p:cNvSpPr/>
            <p:nvPr/>
          </p:nvSpPr>
          <p:spPr>
            <a:xfrm>
              <a:off x="2352" y="2343"/>
              <a:ext cx="16" cy="11"/>
            </a:xfrm>
            <a:custGeom>
              <a:avLst/>
              <a:gdLst/>
              <a:ahLst/>
              <a:cxnLst/>
              <a:rect l="l" t="t" r="r" b="b"/>
              <a:pathLst>
                <a:path w="51" h="33" extrusionOk="0">
                  <a:moveTo>
                    <a:pt x="46" y="0"/>
                  </a:moveTo>
                  <a:lnTo>
                    <a:pt x="0" y="5"/>
                  </a:lnTo>
                  <a:lnTo>
                    <a:pt x="4" y="28"/>
                  </a:lnTo>
                  <a:lnTo>
                    <a:pt x="10" y="33"/>
                  </a:lnTo>
                  <a:lnTo>
                    <a:pt x="35" y="25"/>
                  </a:lnTo>
                  <a:lnTo>
                    <a:pt x="48" y="15"/>
                  </a:lnTo>
                  <a:lnTo>
                    <a:pt x="51" y="8"/>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8" name="Google Shape;1418;p55"/>
            <p:cNvSpPr/>
            <p:nvPr/>
          </p:nvSpPr>
          <p:spPr>
            <a:xfrm>
              <a:off x="2372" y="2354"/>
              <a:ext cx="20" cy="7"/>
            </a:xfrm>
            <a:custGeom>
              <a:avLst/>
              <a:gdLst/>
              <a:ahLst/>
              <a:cxnLst/>
              <a:rect l="l" t="t" r="r" b="b"/>
              <a:pathLst>
                <a:path w="61" h="20" extrusionOk="0">
                  <a:moveTo>
                    <a:pt x="61" y="6"/>
                  </a:moveTo>
                  <a:lnTo>
                    <a:pt x="53" y="2"/>
                  </a:lnTo>
                  <a:lnTo>
                    <a:pt x="0" y="0"/>
                  </a:lnTo>
                  <a:lnTo>
                    <a:pt x="2" y="14"/>
                  </a:lnTo>
                  <a:lnTo>
                    <a:pt x="7" y="20"/>
                  </a:lnTo>
                  <a:lnTo>
                    <a:pt x="18" y="13"/>
                  </a:lnTo>
                  <a:lnTo>
                    <a:pt x="61"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9" name="Google Shape;1419;p55"/>
            <p:cNvSpPr/>
            <p:nvPr/>
          </p:nvSpPr>
          <p:spPr>
            <a:xfrm>
              <a:off x="2407" y="2346"/>
              <a:ext cx="5" cy="12"/>
            </a:xfrm>
            <a:custGeom>
              <a:avLst/>
              <a:gdLst/>
              <a:ahLst/>
              <a:cxnLst/>
              <a:rect l="l" t="t" r="r" b="b"/>
              <a:pathLst>
                <a:path w="15" h="36" extrusionOk="0">
                  <a:moveTo>
                    <a:pt x="2" y="0"/>
                  </a:moveTo>
                  <a:lnTo>
                    <a:pt x="0" y="20"/>
                  </a:lnTo>
                  <a:lnTo>
                    <a:pt x="0" y="36"/>
                  </a:lnTo>
                  <a:lnTo>
                    <a:pt x="11" y="35"/>
                  </a:lnTo>
                  <a:lnTo>
                    <a:pt x="15" y="14"/>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0" name="Google Shape;1420;p55"/>
            <p:cNvSpPr/>
            <p:nvPr/>
          </p:nvSpPr>
          <p:spPr>
            <a:xfrm>
              <a:off x="2406" y="2361"/>
              <a:ext cx="11" cy="11"/>
            </a:xfrm>
            <a:custGeom>
              <a:avLst/>
              <a:gdLst/>
              <a:ahLst/>
              <a:cxnLst/>
              <a:rect l="l" t="t" r="r" b="b"/>
              <a:pathLst>
                <a:path w="37" h="33" extrusionOk="0">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1" name="Google Shape;1421;p55"/>
            <p:cNvSpPr/>
            <p:nvPr/>
          </p:nvSpPr>
          <p:spPr>
            <a:xfrm>
              <a:off x="2388" y="2378"/>
              <a:ext cx="16" cy="18"/>
            </a:xfrm>
            <a:custGeom>
              <a:avLst/>
              <a:gdLst/>
              <a:ahLst/>
              <a:cxnLst/>
              <a:rect l="l" t="t" r="r" b="b"/>
              <a:pathLst>
                <a:path w="49" h="54" extrusionOk="0">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2" name="Google Shape;1422;p55"/>
            <p:cNvSpPr/>
            <p:nvPr/>
          </p:nvSpPr>
          <p:spPr>
            <a:xfrm>
              <a:off x="2374" y="2388"/>
              <a:ext cx="9" cy="7"/>
            </a:xfrm>
            <a:custGeom>
              <a:avLst/>
              <a:gdLst/>
              <a:ahLst/>
              <a:cxnLst/>
              <a:rect l="l" t="t" r="r" b="b"/>
              <a:pathLst>
                <a:path w="26" h="22" extrusionOk="0">
                  <a:moveTo>
                    <a:pt x="18" y="0"/>
                  </a:moveTo>
                  <a:lnTo>
                    <a:pt x="3" y="2"/>
                  </a:lnTo>
                  <a:lnTo>
                    <a:pt x="0" y="15"/>
                  </a:lnTo>
                  <a:lnTo>
                    <a:pt x="6" y="21"/>
                  </a:lnTo>
                  <a:lnTo>
                    <a:pt x="19" y="22"/>
                  </a:lnTo>
                  <a:lnTo>
                    <a:pt x="26" y="11"/>
                  </a:lnTo>
                  <a:lnTo>
                    <a:pt x="18"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23" name="Google Shape;1423;p55"/>
          <p:cNvGrpSpPr/>
          <p:nvPr/>
        </p:nvGrpSpPr>
        <p:grpSpPr>
          <a:xfrm>
            <a:off x="2711452" y="1196579"/>
            <a:ext cx="1897063" cy="1134070"/>
            <a:chOff x="527" y="1110"/>
            <a:chExt cx="1410" cy="709"/>
          </a:xfrm>
        </p:grpSpPr>
        <p:sp>
          <p:nvSpPr>
            <p:cNvPr id="1424" name="Google Shape;1424;p55"/>
            <p:cNvSpPr/>
            <p:nvPr/>
          </p:nvSpPr>
          <p:spPr>
            <a:xfrm>
              <a:off x="1401" y="1427"/>
              <a:ext cx="31" cy="17"/>
            </a:xfrm>
            <a:custGeom>
              <a:avLst/>
              <a:gdLst/>
              <a:ahLst/>
              <a:cxnLst/>
              <a:rect l="l" t="t" r="r" b="b"/>
              <a:pathLst>
                <a:path w="98" h="54" extrusionOk="0">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5" name="Google Shape;1425;p55"/>
            <p:cNvSpPr/>
            <p:nvPr/>
          </p:nvSpPr>
          <p:spPr>
            <a:xfrm>
              <a:off x="1387" y="1551"/>
              <a:ext cx="21" cy="8"/>
            </a:xfrm>
            <a:custGeom>
              <a:avLst/>
              <a:gdLst/>
              <a:ahLst/>
              <a:cxnLst/>
              <a:rect l="l" t="t" r="r" b="b"/>
              <a:pathLst>
                <a:path w="67" h="28" extrusionOk="0">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6" name="Google Shape;1426;p55"/>
            <p:cNvSpPr/>
            <p:nvPr/>
          </p:nvSpPr>
          <p:spPr>
            <a:xfrm>
              <a:off x="1332" y="1608"/>
              <a:ext cx="11" cy="11"/>
            </a:xfrm>
            <a:custGeom>
              <a:avLst/>
              <a:gdLst/>
              <a:ahLst/>
              <a:cxnLst/>
              <a:rect l="l" t="t" r="r" b="b"/>
              <a:pathLst>
                <a:path w="32" h="36" extrusionOk="0">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7" name="Google Shape;1427;p55"/>
            <p:cNvSpPr/>
            <p:nvPr/>
          </p:nvSpPr>
          <p:spPr>
            <a:xfrm>
              <a:off x="1279" y="1314"/>
              <a:ext cx="46" cy="17"/>
            </a:xfrm>
            <a:custGeom>
              <a:avLst/>
              <a:gdLst/>
              <a:ahLst/>
              <a:cxnLst/>
              <a:rect l="l" t="t" r="r" b="b"/>
              <a:pathLst>
                <a:path w="146" h="52" extrusionOk="0">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8" name="Google Shape;1428;p55"/>
            <p:cNvSpPr/>
            <p:nvPr/>
          </p:nvSpPr>
          <p:spPr>
            <a:xfrm>
              <a:off x="1261" y="1252"/>
              <a:ext cx="20" cy="10"/>
            </a:xfrm>
            <a:custGeom>
              <a:avLst/>
              <a:gdLst/>
              <a:ahLst/>
              <a:cxnLst/>
              <a:rect l="l" t="t" r="r" b="b"/>
              <a:pathLst>
                <a:path w="60" h="31" extrusionOk="0">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9" name="Google Shape;1429;p55"/>
            <p:cNvSpPr/>
            <p:nvPr/>
          </p:nvSpPr>
          <p:spPr>
            <a:xfrm>
              <a:off x="1730" y="1713"/>
              <a:ext cx="26" cy="20"/>
            </a:xfrm>
            <a:custGeom>
              <a:avLst/>
              <a:gdLst/>
              <a:ahLst/>
              <a:cxnLst/>
              <a:rect l="l" t="t" r="r" b="b"/>
              <a:pathLst>
                <a:path w="80" h="62" extrusionOk="0">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0" name="Google Shape;1430;p55"/>
            <p:cNvSpPr/>
            <p:nvPr/>
          </p:nvSpPr>
          <p:spPr>
            <a:xfrm>
              <a:off x="1583" y="1674"/>
              <a:ext cx="33" cy="16"/>
            </a:xfrm>
            <a:custGeom>
              <a:avLst/>
              <a:gdLst/>
              <a:ahLst/>
              <a:cxnLst/>
              <a:rect l="l" t="t" r="r" b="b"/>
              <a:pathLst>
                <a:path w="106" h="49" extrusionOk="0">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1" name="Google Shape;1431;p55"/>
            <p:cNvSpPr/>
            <p:nvPr/>
          </p:nvSpPr>
          <p:spPr>
            <a:xfrm>
              <a:off x="1599" y="1713"/>
              <a:ext cx="15" cy="7"/>
            </a:xfrm>
            <a:custGeom>
              <a:avLst/>
              <a:gdLst/>
              <a:ahLst/>
              <a:cxnLst/>
              <a:rect l="l" t="t" r="r" b="b"/>
              <a:pathLst>
                <a:path w="47" h="22" extrusionOk="0">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2" name="Google Shape;1432;p55"/>
            <p:cNvSpPr/>
            <p:nvPr/>
          </p:nvSpPr>
          <p:spPr>
            <a:xfrm>
              <a:off x="1608" y="1742"/>
              <a:ext cx="17" cy="11"/>
            </a:xfrm>
            <a:custGeom>
              <a:avLst/>
              <a:gdLst/>
              <a:ahLst/>
              <a:cxnLst/>
              <a:rect l="l" t="t" r="r" b="b"/>
              <a:pathLst>
                <a:path w="53" h="32" extrusionOk="0">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3" name="Google Shape;1433;p55"/>
            <p:cNvSpPr/>
            <p:nvPr/>
          </p:nvSpPr>
          <p:spPr>
            <a:xfrm>
              <a:off x="1450" y="1438"/>
              <a:ext cx="14" cy="12"/>
            </a:xfrm>
            <a:custGeom>
              <a:avLst/>
              <a:gdLst/>
              <a:ahLst/>
              <a:cxnLst/>
              <a:rect l="l" t="t" r="r" b="b"/>
              <a:pathLst>
                <a:path w="46" h="34" extrusionOk="0">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4" name="Google Shape;1434;p55"/>
            <p:cNvSpPr/>
            <p:nvPr/>
          </p:nvSpPr>
          <p:spPr>
            <a:xfrm>
              <a:off x="1305" y="1224"/>
              <a:ext cx="16" cy="8"/>
            </a:xfrm>
            <a:custGeom>
              <a:avLst/>
              <a:gdLst/>
              <a:ahLst/>
              <a:cxnLst/>
              <a:rect l="l" t="t" r="r" b="b"/>
              <a:pathLst>
                <a:path w="48" h="25" extrusionOk="0">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5" name="Google Shape;1435;p55"/>
            <p:cNvSpPr/>
            <p:nvPr/>
          </p:nvSpPr>
          <p:spPr>
            <a:xfrm>
              <a:off x="1343" y="1188"/>
              <a:ext cx="8" cy="11"/>
            </a:xfrm>
            <a:custGeom>
              <a:avLst/>
              <a:gdLst/>
              <a:ahLst/>
              <a:cxnLst/>
              <a:rect l="l" t="t" r="r" b="b"/>
              <a:pathLst>
                <a:path w="30" h="37" extrusionOk="0">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6" name="Google Shape;1436;p55"/>
            <p:cNvSpPr/>
            <p:nvPr/>
          </p:nvSpPr>
          <p:spPr>
            <a:xfrm>
              <a:off x="1334" y="1208"/>
              <a:ext cx="36" cy="16"/>
            </a:xfrm>
            <a:custGeom>
              <a:avLst/>
              <a:gdLst/>
              <a:ahLst/>
              <a:cxnLst/>
              <a:rect l="l" t="t" r="r" b="b"/>
              <a:pathLst>
                <a:path w="113" h="46" extrusionOk="0">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7" name="Google Shape;1437;p55"/>
            <p:cNvSpPr/>
            <p:nvPr/>
          </p:nvSpPr>
          <p:spPr>
            <a:xfrm>
              <a:off x="1365" y="1201"/>
              <a:ext cx="49" cy="28"/>
            </a:xfrm>
            <a:custGeom>
              <a:avLst/>
              <a:gdLst/>
              <a:ahLst/>
              <a:cxnLst/>
              <a:rect l="l" t="t" r="r" b="b"/>
              <a:pathLst>
                <a:path w="153" h="82" extrusionOk="0">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8" name="Google Shape;1438;p55"/>
            <p:cNvSpPr/>
            <p:nvPr/>
          </p:nvSpPr>
          <p:spPr>
            <a:xfrm>
              <a:off x="1414" y="1217"/>
              <a:ext cx="29" cy="17"/>
            </a:xfrm>
            <a:custGeom>
              <a:avLst/>
              <a:gdLst/>
              <a:ahLst/>
              <a:cxnLst/>
              <a:rect l="l" t="t" r="r" b="b"/>
              <a:pathLst>
                <a:path w="86" h="50" extrusionOk="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9" name="Google Shape;1439;p55"/>
            <p:cNvSpPr/>
            <p:nvPr/>
          </p:nvSpPr>
          <p:spPr>
            <a:xfrm>
              <a:off x="1379" y="1163"/>
              <a:ext cx="55" cy="25"/>
            </a:xfrm>
            <a:custGeom>
              <a:avLst/>
              <a:gdLst/>
              <a:ahLst/>
              <a:cxnLst/>
              <a:rect l="l" t="t" r="r" b="b"/>
              <a:pathLst>
                <a:path w="172" h="74" extrusionOk="0">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0" name="Google Shape;1440;p55"/>
            <p:cNvSpPr/>
            <p:nvPr/>
          </p:nvSpPr>
          <p:spPr>
            <a:xfrm>
              <a:off x="1450" y="1171"/>
              <a:ext cx="38" cy="17"/>
            </a:xfrm>
            <a:custGeom>
              <a:avLst/>
              <a:gdLst/>
              <a:ahLst/>
              <a:cxnLst/>
              <a:rect l="l" t="t" r="r" b="b"/>
              <a:pathLst>
                <a:path w="120" h="49" extrusionOk="0">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1" name="Google Shape;1441;p55"/>
            <p:cNvSpPr/>
            <p:nvPr/>
          </p:nvSpPr>
          <p:spPr>
            <a:xfrm>
              <a:off x="1441" y="1194"/>
              <a:ext cx="26" cy="19"/>
            </a:xfrm>
            <a:custGeom>
              <a:avLst/>
              <a:gdLst/>
              <a:ahLst/>
              <a:cxnLst/>
              <a:rect l="l" t="t" r="r" b="b"/>
              <a:pathLst>
                <a:path w="85" h="61" extrusionOk="0">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2" name="Google Shape;1442;p55"/>
            <p:cNvSpPr/>
            <p:nvPr/>
          </p:nvSpPr>
          <p:spPr>
            <a:xfrm>
              <a:off x="1254" y="1188"/>
              <a:ext cx="31" cy="6"/>
            </a:xfrm>
            <a:custGeom>
              <a:avLst/>
              <a:gdLst/>
              <a:ahLst/>
              <a:cxnLst/>
              <a:rect l="l" t="t" r="r" b="b"/>
              <a:pathLst>
                <a:path w="100" h="19" extrusionOk="0">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3" name="Google Shape;1443;p55"/>
            <p:cNvSpPr/>
            <p:nvPr/>
          </p:nvSpPr>
          <p:spPr>
            <a:xfrm>
              <a:off x="1272" y="1168"/>
              <a:ext cx="53" cy="15"/>
            </a:xfrm>
            <a:custGeom>
              <a:avLst/>
              <a:gdLst/>
              <a:ahLst/>
              <a:cxnLst/>
              <a:rect l="l" t="t" r="r" b="b"/>
              <a:pathLst>
                <a:path w="166" h="45" extrusionOk="0">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4" name="Google Shape;1444;p55"/>
            <p:cNvSpPr/>
            <p:nvPr/>
          </p:nvSpPr>
          <p:spPr>
            <a:xfrm>
              <a:off x="1488" y="1422"/>
              <a:ext cx="11" cy="8"/>
            </a:xfrm>
            <a:custGeom>
              <a:avLst/>
              <a:gdLst/>
              <a:ahLst/>
              <a:cxnLst/>
              <a:rect l="l" t="t" r="r" b="b"/>
              <a:pathLst>
                <a:path w="33" h="25" extrusionOk="0">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5" name="Google Shape;1445;p55"/>
            <p:cNvSpPr/>
            <p:nvPr/>
          </p:nvSpPr>
          <p:spPr>
            <a:xfrm>
              <a:off x="1605" y="1729"/>
              <a:ext cx="16" cy="20"/>
            </a:xfrm>
            <a:custGeom>
              <a:avLst/>
              <a:gdLst/>
              <a:ahLst/>
              <a:cxnLst/>
              <a:rect l="l" t="t" r="r" b="b"/>
              <a:pathLst>
                <a:path w="48" h="62" extrusionOk="0">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6" name="Google Shape;1446;p55"/>
            <p:cNvSpPr/>
            <p:nvPr/>
          </p:nvSpPr>
          <p:spPr>
            <a:xfrm>
              <a:off x="1554" y="1729"/>
              <a:ext cx="36" cy="20"/>
            </a:xfrm>
            <a:custGeom>
              <a:avLst/>
              <a:gdLst/>
              <a:ahLst/>
              <a:cxnLst/>
              <a:rect l="l" t="t" r="r" b="b"/>
              <a:pathLst>
                <a:path w="113" h="62" extrusionOk="0">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7" name="Google Shape;1447;p55"/>
            <p:cNvSpPr/>
            <p:nvPr/>
          </p:nvSpPr>
          <p:spPr>
            <a:xfrm>
              <a:off x="1748" y="1188"/>
              <a:ext cx="29" cy="15"/>
            </a:xfrm>
            <a:custGeom>
              <a:avLst/>
              <a:gdLst/>
              <a:ahLst/>
              <a:cxnLst/>
              <a:rect l="l" t="t" r="r" b="b"/>
              <a:pathLst>
                <a:path w="93" h="50" extrusionOk="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8" name="Google Shape;1448;p55"/>
            <p:cNvSpPr/>
            <p:nvPr/>
          </p:nvSpPr>
          <p:spPr>
            <a:xfrm>
              <a:off x="1436" y="1246"/>
              <a:ext cx="331" cy="198"/>
            </a:xfrm>
            <a:custGeom>
              <a:avLst/>
              <a:gdLst/>
              <a:ahLst/>
              <a:cxnLst/>
              <a:rect l="l" t="t" r="r" b="b"/>
              <a:pathLst>
                <a:path w="1029" h="604" extrusionOk="0">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9" name="Google Shape;1449;p55"/>
            <p:cNvSpPr/>
            <p:nvPr/>
          </p:nvSpPr>
          <p:spPr>
            <a:xfrm>
              <a:off x="1528" y="1110"/>
              <a:ext cx="409" cy="105"/>
            </a:xfrm>
            <a:custGeom>
              <a:avLst/>
              <a:gdLst/>
              <a:ahLst/>
              <a:cxnLst/>
              <a:rect l="l" t="t" r="r" b="b"/>
              <a:pathLst>
                <a:path w="1268" h="321" extrusionOk="0">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0" name="Google Shape;1450;p55"/>
            <p:cNvSpPr/>
            <p:nvPr/>
          </p:nvSpPr>
          <p:spPr>
            <a:xfrm>
              <a:off x="553" y="1660"/>
              <a:ext cx="51" cy="38"/>
            </a:xfrm>
            <a:custGeom>
              <a:avLst/>
              <a:gdLst/>
              <a:ahLst/>
              <a:cxnLst/>
              <a:rect l="l" t="t" r="r" b="b"/>
              <a:pathLst>
                <a:path w="160" h="117" extrusionOk="0">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1" name="Google Shape;1451;p55"/>
            <p:cNvSpPr/>
            <p:nvPr/>
          </p:nvSpPr>
          <p:spPr>
            <a:xfrm>
              <a:off x="527" y="1592"/>
              <a:ext cx="26" cy="46"/>
            </a:xfrm>
            <a:custGeom>
              <a:avLst/>
              <a:gdLst/>
              <a:ahLst/>
              <a:cxnLst/>
              <a:rect l="l" t="t" r="r" b="b"/>
              <a:pathLst>
                <a:path w="80" h="141" extrusionOk="0">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2" name="Google Shape;1452;p55"/>
            <p:cNvSpPr/>
            <p:nvPr/>
          </p:nvSpPr>
          <p:spPr>
            <a:xfrm>
              <a:off x="1379" y="1383"/>
              <a:ext cx="83" cy="41"/>
            </a:xfrm>
            <a:custGeom>
              <a:avLst/>
              <a:gdLst/>
              <a:ahLst/>
              <a:cxnLst/>
              <a:rect l="l" t="t" r="r" b="b"/>
              <a:pathLst>
                <a:path w="259" h="124" extrusionOk="0">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3" name="Google Shape;1453;p55"/>
            <p:cNvSpPr/>
            <p:nvPr/>
          </p:nvSpPr>
          <p:spPr>
            <a:xfrm>
              <a:off x="1509" y="1389"/>
              <a:ext cx="38" cy="19"/>
            </a:xfrm>
            <a:custGeom>
              <a:avLst/>
              <a:gdLst/>
              <a:ahLst/>
              <a:cxnLst/>
              <a:rect l="l" t="t" r="r" b="b"/>
              <a:pathLst>
                <a:path w="119" h="57" extrusionOk="0">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4" name="Google Shape;1454;p55"/>
            <p:cNvSpPr/>
            <p:nvPr/>
          </p:nvSpPr>
          <p:spPr>
            <a:xfrm>
              <a:off x="1554" y="1335"/>
              <a:ext cx="34" cy="17"/>
            </a:xfrm>
            <a:custGeom>
              <a:avLst/>
              <a:gdLst/>
              <a:ahLst/>
              <a:cxnLst/>
              <a:rect l="l" t="t" r="r" b="b"/>
              <a:pathLst>
                <a:path w="107" h="52" extrusionOk="0">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5" name="Google Shape;1455;p55"/>
            <p:cNvSpPr/>
            <p:nvPr/>
          </p:nvSpPr>
          <p:spPr>
            <a:xfrm>
              <a:off x="1381" y="1244"/>
              <a:ext cx="79" cy="32"/>
            </a:xfrm>
            <a:custGeom>
              <a:avLst/>
              <a:gdLst/>
              <a:ahLst/>
              <a:cxnLst/>
              <a:rect l="l" t="t" r="r" b="b"/>
              <a:pathLst>
                <a:path w="246" h="99" extrusionOk="0">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6" name="Google Shape;1456;p55"/>
            <p:cNvSpPr/>
            <p:nvPr/>
          </p:nvSpPr>
          <p:spPr>
            <a:xfrm>
              <a:off x="1294" y="1248"/>
              <a:ext cx="76" cy="40"/>
            </a:xfrm>
            <a:custGeom>
              <a:avLst/>
              <a:gdLst/>
              <a:ahLst/>
              <a:cxnLst/>
              <a:rect l="l" t="t" r="r" b="b"/>
              <a:pathLst>
                <a:path w="233" h="123" extrusionOk="0">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7" name="Google Shape;1457;p55"/>
            <p:cNvSpPr/>
            <p:nvPr/>
          </p:nvSpPr>
          <p:spPr>
            <a:xfrm>
              <a:off x="983" y="1236"/>
              <a:ext cx="157" cy="56"/>
            </a:xfrm>
            <a:custGeom>
              <a:avLst/>
              <a:gdLst/>
              <a:ahLst/>
              <a:cxnLst/>
              <a:rect l="l" t="t" r="r" b="b"/>
              <a:pathLst>
                <a:path w="484" h="172" extrusionOk="0">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8" name="Google Shape;1458;p55"/>
            <p:cNvSpPr/>
            <p:nvPr/>
          </p:nvSpPr>
          <p:spPr>
            <a:xfrm>
              <a:off x="1043" y="1255"/>
              <a:ext cx="221" cy="79"/>
            </a:xfrm>
            <a:custGeom>
              <a:avLst/>
              <a:gdLst/>
              <a:ahLst/>
              <a:cxnLst/>
              <a:rect l="l" t="t" r="r" b="b"/>
              <a:pathLst>
                <a:path w="684" h="240" extrusionOk="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9" name="Google Shape;1459;p55"/>
            <p:cNvSpPr/>
            <p:nvPr/>
          </p:nvSpPr>
          <p:spPr>
            <a:xfrm>
              <a:off x="1645" y="1643"/>
              <a:ext cx="108" cy="93"/>
            </a:xfrm>
            <a:custGeom>
              <a:avLst/>
              <a:gdLst/>
              <a:ahLst/>
              <a:cxnLst/>
              <a:rect l="l" t="t" r="r" b="b"/>
              <a:pathLst>
                <a:path w="332" h="287" extrusionOk="0">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0" name="Google Shape;1460;p55"/>
            <p:cNvSpPr/>
            <p:nvPr/>
          </p:nvSpPr>
          <p:spPr>
            <a:xfrm>
              <a:off x="1102" y="1190"/>
              <a:ext cx="111" cy="27"/>
            </a:xfrm>
            <a:custGeom>
              <a:avLst/>
              <a:gdLst/>
              <a:ahLst/>
              <a:cxnLst/>
              <a:rect l="l" t="t" r="r" b="b"/>
              <a:pathLst>
                <a:path w="345" h="86" extrusionOk="0">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1" name="Google Shape;1461;p55"/>
            <p:cNvSpPr/>
            <p:nvPr/>
          </p:nvSpPr>
          <p:spPr>
            <a:xfrm>
              <a:off x="1158" y="1199"/>
              <a:ext cx="149" cy="43"/>
            </a:xfrm>
            <a:custGeom>
              <a:avLst/>
              <a:gdLst/>
              <a:ahLst/>
              <a:cxnLst/>
              <a:rect l="l" t="t" r="r" b="b"/>
              <a:pathLst>
                <a:path w="464" h="130" extrusionOk="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2" name="Google Shape;1462;p55"/>
            <p:cNvSpPr/>
            <p:nvPr/>
          </p:nvSpPr>
          <p:spPr>
            <a:xfrm>
              <a:off x="1472" y="1205"/>
              <a:ext cx="153" cy="31"/>
            </a:xfrm>
            <a:custGeom>
              <a:avLst/>
              <a:gdLst/>
              <a:ahLst/>
              <a:cxnLst/>
              <a:rect l="l" t="t" r="r" b="b"/>
              <a:pathLst>
                <a:path w="472" h="92" extrusionOk="0">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3" name="Google Shape;1463;p55"/>
            <p:cNvSpPr/>
            <p:nvPr/>
          </p:nvSpPr>
          <p:spPr>
            <a:xfrm>
              <a:off x="1513" y="1136"/>
              <a:ext cx="106" cy="45"/>
            </a:xfrm>
            <a:custGeom>
              <a:avLst/>
              <a:gdLst/>
              <a:ahLst/>
              <a:cxnLst/>
              <a:rect l="l" t="t" r="r" b="b"/>
              <a:pathLst>
                <a:path w="326" h="135" extrusionOk="0">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4" name="Google Shape;1464;p55"/>
            <p:cNvSpPr/>
            <p:nvPr/>
          </p:nvSpPr>
          <p:spPr>
            <a:xfrm>
              <a:off x="1584" y="1245"/>
              <a:ext cx="51" cy="18"/>
            </a:xfrm>
            <a:custGeom>
              <a:avLst/>
              <a:gdLst/>
              <a:ahLst/>
              <a:cxnLst/>
              <a:rect l="l" t="t" r="r" b="b"/>
              <a:pathLst>
                <a:path w="159" h="56" extrusionOk="0">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5" name="Google Shape;1465;p55"/>
            <p:cNvSpPr/>
            <p:nvPr/>
          </p:nvSpPr>
          <p:spPr>
            <a:xfrm>
              <a:off x="534" y="1280"/>
              <a:ext cx="1205" cy="539"/>
            </a:xfrm>
            <a:custGeom>
              <a:avLst/>
              <a:gdLst/>
              <a:ahLst/>
              <a:cxnLst/>
              <a:rect l="l" t="t" r="r" b="b"/>
              <a:pathLst>
                <a:path w="3734" h="1644" extrusionOk="0">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6" name="Google Shape;1466;p55"/>
          <p:cNvSpPr/>
          <p:nvPr/>
        </p:nvSpPr>
        <p:spPr>
          <a:xfrm>
            <a:off x="6281738" y="3542110"/>
            <a:ext cx="127000" cy="157758"/>
          </a:xfrm>
          <a:custGeom>
            <a:avLst/>
            <a:gdLst/>
            <a:ahLst/>
            <a:cxnLst/>
            <a:rect l="l" t="t" r="r" b="b"/>
            <a:pathLst>
              <a:path w="292" h="308" extrusionOk="0">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7" name="Google Shape;1467;p55"/>
          <p:cNvSpPr/>
          <p:nvPr/>
        </p:nvSpPr>
        <p:spPr>
          <a:xfrm>
            <a:off x="6388100" y="3692428"/>
            <a:ext cx="6350" cy="56555"/>
          </a:xfrm>
          <a:custGeom>
            <a:avLst/>
            <a:gdLst/>
            <a:ahLst/>
            <a:cxnLst/>
            <a:rect l="l" t="t" r="r" b="b"/>
            <a:pathLst>
              <a:path w="14" h="7" extrusionOk="0">
                <a:moveTo>
                  <a:pt x="11" y="0"/>
                </a:moveTo>
                <a:lnTo>
                  <a:pt x="13" y="3"/>
                </a:lnTo>
                <a:lnTo>
                  <a:pt x="14" y="7"/>
                </a:lnTo>
                <a:lnTo>
                  <a:pt x="0" y="7"/>
                </a:lnTo>
                <a:lnTo>
                  <a:pt x="1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8" name="Google Shape;1468;p55"/>
          <p:cNvSpPr/>
          <p:nvPr/>
        </p:nvSpPr>
        <p:spPr>
          <a:xfrm>
            <a:off x="5878515" y="2928938"/>
            <a:ext cx="249237" cy="500063"/>
          </a:xfrm>
          <a:custGeom>
            <a:avLst/>
            <a:gdLst/>
            <a:ahLst/>
            <a:cxnLst/>
            <a:rect l="l" t="t" r="r" b="b"/>
            <a:pathLst>
              <a:path w="581" h="955" extrusionOk="0">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9" name="Google Shape;1469;p55"/>
          <p:cNvSpPr/>
          <p:nvPr/>
        </p:nvSpPr>
        <p:spPr>
          <a:xfrm>
            <a:off x="5554665" y="2311303"/>
            <a:ext cx="15875" cy="56555"/>
          </a:xfrm>
          <a:custGeom>
            <a:avLst/>
            <a:gdLst/>
            <a:ahLst/>
            <a:cxnLst/>
            <a:rect l="l" t="t" r="r" b="b"/>
            <a:pathLst>
              <a:path w="45" h="36" extrusionOk="0">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70" name="Google Shape;1470;p55"/>
          <p:cNvGrpSpPr/>
          <p:nvPr/>
        </p:nvGrpSpPr>
        <p:grpSpPr>
          <a:xfrm>
            <a:off x="3854452" y="4372572"/>
            <a:ext cx="384175" cy="1031379"/>
            <a:chOff x="1589" y="3126"/>
            <a:chExt cx="290" cy="657"/>
          </a:xfrm>
        </p:grpSpPr>
        <p:sp>
          <p:nvSpPr>
            <p:cNvPr id="1471" name="Google Shape;1471;p55"/>
            <p:cNvSpPr/>
            <p:nvPr/>
          </p:nvSpPr>
          <p:spPr>
            <a:xfrm>
              <a:off x="1748" y="3531"/>
              <a:ext cx="15" cy="17"/>
            </a:xfrm>
            <a:custGeom>
              <a:avLst/>
              <a:gdLst/>
              <a:ahLst/>
              <a:cxnLst/>
              <a:rect l="l" t="t" r="r" b="b"/>
              <a:pathLst>
                <a:path w="46" h="51" extrusionOk="0">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2" name="Google Shape;1472;p55"/>
            <p:cNvSpPr/>
            <p:nvPr/>
          </p:nvSpPr>
          <p:spPr>
            <a:xfrm>
              <a:off x="1759" y="3730"/>
              <a:ext cx="63" cy="53"/>
            </a:xfrm>
            <a:custGeom>
              <a:avLst/>
              <a:gdLst/>
              <a:ahLst/>
              <a:cxnLst/>
              <a:rect l="l" t="t" r="r" b="b"/>
              <a:pathLst>
                <a:path w="192" h="158" extrusionOk="0">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3" name="Google Shape;1473;p55"/>
            <p:cNvSpPr/>
            <p:nvPr/>
          </p:nvSpPr>
          <p:spPr>
            <a:xfrm>
              <a:off x="1589" y="3126"/>
              <a:ext cx="290" cy="606"/>
            </a:xfrm>
            <a:custGeom>
              <a:avLst/>
              <a:gdLst/>
              <a:ahLst/>
              <a:cxnLst/>
              <a:rect l="l" t="t" r="r" b="b"/>
              <a:pathLst>
                <a:path w="884" h="1818" extrusionOk="0">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74" name="Google Shape;1474;p55"/>
          <p:cNvSpPr/>
          <p:nvPr/>
        </p:nvSpPr>
        <p:spPr>
          <a:xfrm>
            <a:off x="6564315" y="2324696"/>
            <a:ext cx="123825" cy="108645"/>
          </a:xfrm>
          <a:custGeom>
            <a:avLst/>
            <a:gdLst/>
            <a:ahLst/>
            <a:cxnLst/>
            <a:rect l="l" t="t" r="r" b="b"/>
            <a:pathLst>
              <a:path w="279" h="204" extrusionOk="0">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5" name="Google Shape;1475;p55"/>
          <p:cNvSpPr/>
          <p:nvPr/>
        </p:nvSpPr>
        <p:spPr>
          <a:xfrm>
            <a:off x="6030913" y="1897560"/>
            <a:ext cx="209550" cy="150316"/>
          </a:xfrm>
          <a:custGeom>
            <a:avLst/>
            <a:gdLst/>
            <a:ahLst/>
            <a:cxnLst/>
            <a:rect l="l" t="t" r="r" b="b"/>
            <a:pathLst>
              <a:path w="485" h="291" extrusionOk="0">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6" name="Google Shape;1476;p55"/>
          <p:cNvSpPr/>
          <p:nvPr/>
        </p:nvSpPr>
        <p:spPr>
          <a:xfrm>
            <a:off x="5888038" y="2229446"/>
            <a:ext cx="82550" cy="86320"/>
          </a:xfrm>
          <a:custGeom>
            <a:avLst/>
            <a:gdLst/>
            <a:ahLst/>
            <a:cxnLst/>
            <a:rect l="l" t="t" r="r" b="b"/>
            <a:pathLst>
              <a:path w="186" h="166" extrusionOk="0">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7" name="Google Shape;1477;p55"/>
          <p:cNvSpPr/>
          <p:nvPr/>
        </p:nvSpPr>
        <p:spPr>
          <a:xfrm>
            <a:off x="4252913" y="3665639"/>
            <a:ext cx="82550" cy="56555"/>
          </a:xfrm>
          <a:custGeom>
            <a:avLst/>
            <a:gdLst/>
            <a:ahLst/>
            <a:cxnLst/>
            <a:rect l="l" t="t" r="r" b="b"/>
            <a:pathLst>
              <a:path w="186" h="104" extrusionOk="0">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8" name="Google Shape;1478;p55"/>
          <p:cNvSpPr/>
          <p:nvPr/>
        </p:nvSpPr>
        <p:spPr>
          <a:xfrm>
            <a:off x="6046788" y="2263677"/>
            <a:ext cx="133350" cy="96738"/>
          </a:xfrm>
          <a:custGeom>
            <a:avLst/>
            <a:gdLst/>
            <a:ahLst/>
            <a:cxnLst/>
            <a:rect l="l" t="t" r="r" b="b"/>
            <a:pathLst>
              <a:path w="311" h="179" extrusionOk="0">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9" name="Google Shape;1479;p55"/>
          <p:cNvSpPr/>
          <p:nvPr/>
        </p:nvSpPr>
        <p:spPr>
          <a:xfrm>
            <a:off x="5402263" y="3190875"/>
            <a:ext cx="177800" cy="165200"/>
          </a:xfrm>
          <a:custGeom>
            <a:avLst/>
            <a:gdLst/>
            <a:ahLst/>
            <a:cxnLst/>
            <a:rect l="l" t="t" r="r" b="b"/>
            <a:pathLst>
              <a:path w="405" h="314" extrusionOk="0">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0" name="Google Shape;1480;p55"/>
          <p:cNvSpPr/>
          <p:nvPr/>
        </p:nvSpPr>
        <p:spPr>
          <a:xfrm>
            <a:off x="5749927" y="3259337"/>
            <a:ext cx="193675" cy="349747"/>
          </a:xfrm>
          <a:custGeom>
            <a:avLst/>
            <a:gdLst/>
            <a:ahLst/>
            <a:cxnLst/>
            <a:rect l="l" t="t" r="r" b="b"/>
            <a:pathLst>
              <a:path w="453" h="661" extrusionOk="0">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1" name="Google Shape;1481;p55"/>
          <p:cNvSpPr/>
          <p:nvPr/>
        </p:nvSpPr>
        <p:spPr>
          <a:xfrm>
            <a:off x="8201027" y="3018236"/>
            <a:ext cx="55563" cy="56555"/>
          </a:xfrm>
          <a:custGeom>
            <a:avLst/>
            <a:gdLst/>
            <a:ahLst/>
            <a:cxnLst/>
            <a:rect l="l" t="t" r="r" b="b"/>
            <a:pathLst>
              <a:path w="126" h="105" extrusionOk="0">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2" name="Google Shape;1482;p55"/>
          <p:cNvSpPr/>
          <p:nvPr/>
        </p:nvSpPr>
        <p:spPr>
          <a:xfrm>
            <a:off x="3556000" y="3281662"/>
            <a:ext cx="298450" cy="523875"/>
          </a:xfrm>
          <a:custGeom>
            <a:avLst/>
            <a:gdLst/>
            <a:ahLst/>
            <a:cxnLst/>
            <a:rect l="l" t="t" r="r" b="b"/>
            <a:pathLst>
              <a:path w="684" h="998" extrusionOk="0">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3" name="Google Shape;1483;p55"/>
          <p:cNvSpPr/>
          <p:nvPr/>
        </p:nvSpPr>
        <p:spPr>
          <a:xfrm>
            <a:off x="5808665" y="3549552"/>
            <a:ext cx="187325" cy="275332"/>
          </a:xfrm>
          <a:custGeom>
            <a:avLst/>
            <a:gdLst/>
            <a:ahLst/>
            <a:cxnLst/>
            <a:rect l="l" t="t" r="r" b="b"/>
            <a:pathLst>
              <a:path w="429" h="524" extrusionOk="0">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4" name="Google Shape;1484;p55"/>
          <p:cNvSpPr/>
          <p:nvPr/>
        </p:nvSpPr>
        <p:spPr>
          <a:xfrm>
            <a:off x="5840413" y="2192240"/>
            <a:ext cx="127000" cy="114597"/>
          </a:xfrm>
          <a:custGeom>
            <a:avLst/>
            <a:gdLst/>
            <a:ahLst/>
            <a:cxnLst/>
            <a:rect l="l" t="t" r="r" b="b"/>
            <a:pathLst>
              <a:path w="292" h="223" extrusionOk="0">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5" name="Google Shape;1485;p55"/>
          <p:cNvSpPr/>
          <p:nvPr/>
        </p:nvSpPr>
        <p:spPr>
          <a:xfrm>
            <a:off x="5791202" y="2050852"/>
            <a:ext cx="168275" cy="77391"/>
          </a:xfrm>
          <a:custGeom>
            <a:avLst/>
            <a:gdLst/>
            <a:ahLst/>
            <a:cxnLst/>
            <a:rect l="l" t="t" r="r" b="b"/>
            <a:pathLst>
              <a:path w="379" h="147" extrusionOk="0">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6" name="Google Shape;1486;p55"/>
          <p:cNvSpPr/>
          <p:nvPr/>
        </p:nvSpPr>
        <p:spPr>
          <a:xfrm>
            <a:off x="5754688" y="1906490"/>
            <a:ext cx="30162" cy="61019"/>
          </a:xfrm>
          <a:custGeom>
            <a:avLst/>
            <a:gdLst/>
            <a:ahLst/>
            <a:cxnLst/>
            <a:rect l="l" t="t" r="r" b="b"/>
            <a:pathLst>
              <a:path w="61" h="67" extrusionOk="0">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7" name="Google Shape;1487;p55"/>
          <p:cNvSpPr/>
          <p:nvPr/>
        </p:nvSpPr>
        <p:spPr>
          <a:xfrm>
            <a:off x="5726113" y="1910954"/>
            <a:ext cx="25400" cy="59531"/>
          </a:xfrm>
          <a:custGeom>
            <a:avLst/>
            <a:gdLst/>
            <a:ahLst/>
            <a:cxnLst/>
            <a:rect l="l" t="t" r="r" b="b"/>
            <a:pathLst>
              <a:path w="60" h="55" extrusionOk="0">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8" name="Google Shape;1488;p55"/>
          <p:cNvSpPr/>
          <p:nvPr/>
        </p:nvSpPr>
        <p:spPr>
          <a:xfrm>
            <a:off x="5695950" y="1857376"/>
            <a:ext cx="52388" cy="77391"/>
          </a:xfrm>
          <a:custGeom>
            <a:avLst/>
            <a:gdLst/>
            <a:ahLst/>
            <a:cxnLst/>
            <a:rect l="l" t="t" r="r" b="b"/>
            <a:pathLst>
              <a:path w="120" h="148" extrusionOk="0">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9" name="Google Shape;1489;p55"/>
          <p:cNvSpPr/>
          <p:nvPr/>
        </p:nvSpPr>
        <p:spPr>
          <a:xfrm>
            <a:off x="6127750" y="2662536"/>
            <a:ext cx="273050" cy="308074"/>
          </a:xfrm>
          <a:custGeom>
            <a:avLst/>
            <a:gdLst/>
            <a:ahLst/>
            <a:cxnLst/>
            <a:rect l="l" t="t" r="r" b="b"/>
            <a:pathLst>
              <a:path w="631" h="592" extrusionOk="0">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0" name="Google Shape;1490;p55"/>
          <p:cNvSpPr/>
          <p:nvPr/>
        </p:nvSpPr>
        <p:spPr>
          <a:xfrm>
            <a:off x="5722938" y="2296419"/>
            <a:ext cx="17462" cy="58043"/>
          </a:xfrm>
          <a:custGeom>
            <a:avLst/>
            <a:gdLst/>
            <a:ahLst/>
            <a:cxnLst/>
            <a:rect l="l" t="t" r="r" b="b"/>
            <a:pathLst>
              <a:path w="40" h="93" extrusionOk="0">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1" name="Google Shape;1491;p55"/>
          <p:cNvSpPr/>
          <p:nvPr/>
        </p:nvSpPr>
        <p:spPr>
          <a:xfrm>
            <a:off x="5362577" y="2047875"/>
            <a:ext cx="295275" cy="272356"/>
          </a:xfrm>
          <a:custGeom>
            <a:avLst/>
            <a:gdLst/>
            <a:ahLst/>
            <a:cxnLst/>
            <a:rect l="l" t="t" r="r" b="b"/>
            <a:pathLst>
              <a:path w="664" h="518" extrusionOk="0">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2" name="Google Shape;1492;p55"/>
          <p:cNvSpPr/>
          <p:nvPr/>
        </p:nvSpPr>
        <p:spPr>
          <a:xfrm>
            <a:off x="6443663" y="2283024"/>
            <a:ext cx="150812" cy="81856"/>
          </a:xfrm>
          <a:custGeom>
            <a:avLst/>
            <a:gdLst/>
            <a:ahLst/>
            <a:cxnLst/>
            <a:rect l="l" t="t" r="r" b="b"/>
            <a:pathLst>
              <a:path w="352" h="153" extrusionOk="0">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3" name="Google Shape;1493;p55"/>
          <p:cNvSpPr/>
          <p:nvPr/>
        </p:nvSpPr>
        <p:spPr>
          <a:xfrm>
            <a:off x="5992815" y="2342556"/>
            <a:ext cx="147637" cy="174129"/>
          </a:xfrm>
          <a:custGeom>
            <a:avLst/>
            <a:gdLst/>
            <a:ahLst/>
            <a:cxnLst/>
            <a:rect l="l" t="t" r="r" b="b"/>
            <a:pathLst>
              <a:path w="331" h="327" extrusionOk="0">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4" name="Google Shape;1494;p55"/>
          <p:cNvSpPr/>
          <p:nvPr/>
        </p:nvSpPr>
        <p:spPr>
          <a:xfrm>
            <a:off x="6076950" y="2534544"/>
            <a:ext cx="69850" cy="58043"/>
          </a:xfrm>
          <a:custGeom>
            <a:avLst/>
            <a:gdLst/>
            <a:ahLst/>
            <a:cxnLst/>
            <a:rect l="l" t="t" r="r" b="b"/>
            <a:pathLst>
              <a:path w="153" h="49" extrusionOk="0">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5" name="Google Shape;1495;p55"/>
          <p:cNvSpPr/>
          <p:nvPr/>
        </p:nvSpPr>
        <p:spPr>
          <a:xfrm>
            <a:off x="5156202" y="3266778"/>
            <a:ext cx="187325" cy="159246"/>
          </a:xfrm>
          <a:custGeom>
            <a:avLst/>
            <a:gdLst/>
            <a:ahLst/>
            <a:cxnLst/>
            <a:rect l="l" t="t" r="r" b="b"/>
            <a:pathLst>
              <a:path w="426" h="299" extrusionOk="0">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6" name="Google Shape;1496;p55"/>
          <p:cNvSpPr/>
          <p:nvPr/>
        </p:nvSpPr>
        <p:spPr>
          <a:xfrm>
            <a:off x="7200900" y="2530079"/>
            <a:ext cx="692150" cy="875109"/>
          </a:xfrm>
          <a:custGeom>
            <a:avLst/>
            <a:gdLst/>
            <a:ahLst/>
            <a:cxnLst/>
            <a:rect l="l" t="t" r="r" b="b"/>
            <a:pathLst>
              <a:path w="1594" h="1670" extrusionOk="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7" name="Google Shape;1497;p55"/>
          <p:cNvSpPr/>
          <p:nvPr/>
        </p:nvSpPr>
        <p:spPr>
          <a:xfrm>
            <a:off x="5322888" y="3326310"/>
            <a:ext cx="158750" cy="205383"/>
          </a:xfrm>
          <a:custGeom>
            <a:avLst/>
            <a:gdLst/>
            <a:ahLst/>
            <a:cxnLst/>
            <a:rect l="l" t="t" r="r" b="b"/>
            <a:pathLst>
              <a:path w="359" h="394" extrusionOk="0">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8" name="Google Shape;1498;p55"/>
          <p:cNvSpPr/>
          <p:nvPr/>
        </p:nvSpPr>
        <p:spPr>
          <a:xfrm>
            <a:off x="6391275" y="3521275"/>
            <a:ext cx="192088" cy="270867"/>
          </a:xfrm>
          <a:custGeom>
            <a:avLst/>
            <a:gdLst/>
            <a:ahLst/>
            <a:cxnLst/>
            <a:rect l="l" t="t" r="r" b="b"/>
            <a:pathLst>
              <a:path w="449" h="523" extrusionOk="0">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9" name="Google Shape;1499;p55"/>
          <p:cNvSpPr/>
          <p:nvPr/>
        </p:nvSpPr>
        <p:spPr>
          <a:xfrm>
            <a:off x="6373813" y="2605982"/>
            <a:ext cx="101600" cy="130969"/>
          </a:xfrm>
          <a:custGeom>
            <a:avLst/>
            <a:gdLst/>
            <a:ahLst/>
            <a:cxnLst/>
            <a:rect l="l" t="t" r="r" b="b"/>
            <a:pathLst>
              <a:path w="226" h="246" extrusionOk="0">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0" name="Google Shape;1500;p55"/>
          <p:cNvSpPr/>
          <p:nvPr/>
        </p:nvSpPr>
        <p:spPr>
          <a:xfrm>
            <a:off x="6672265" y="2710161"/>
            <a:ext cx="22225" cy="55066"/>
          </a:xfrm>
          <a:custGeom>
            <a:avLst/>
            <a:gdLst/>
            <a:ahLst/>
            <a:cxnLst/>
            <a:rect l="l" t="t" r="r" b="b"/>
            <a:pathLst>
              <a:path w="60" h="81" extrusionOk="0">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1" name="Google Shape;1501;p55"/>
          <p:cNvSpPr/>
          <p:nvPr/>
        </p:nvSpPr>
        <p:spPr>
          <a:xfrm>
            <a:off x="5959477" y="1843981"/>
            <a:ext cx="161925" cy="66972"/>
          </a:xfrm>
          <a:custGeom>
            <a:avLst/>
            <a:gdLst/>
            <a:ahLst/>
            <a:cxnLst/>
            <a:rect l="l" t="t" r="r" b="b"/>
            <a:pathLst>
              <a:path w="370" h="129" extrusionOk="0">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2" name="Google Shape;1502;p55"/>
          <p:cNvSpPr/>
          <p:nvPr/>
        </p:nvSpPr>
        <p:spPr>
          <a:xfrm>
            <a:off x="6370638" y="2565798"/>
            <a:ext cx="30162" cy="56555"/>
          </a:xfrm>
          <a:custGeom>
            <a:avLst/>
            <a:gdLst/>
            <a:ahLst/>
            <a:cxnLst/>
            <a:rect l="l" t="t" r="r" b="b"/>
            <a:pathLst>
              <a:path w="80" h="94" extrusionOk="0">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3" name="Google Shape;1503;p55"/>
          <p:cNvSpPr/>
          <p:nvPr/>
        </p:nvSpPr>
        <p:spPr>
          <a:xfrm>
            <a:off x="6186488" y="4576466"/>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4" name="Google Shape;1504;p55"/>
          <p:cNvSpPr/>
          <p:nvPr/>
        </p:nvSpPr>
        <p:spPr>
          <a:xfrm>
            <a:off x="5957888" y="1891606"/>
            <a:ext cx="131762" cy="84832"/>
          </a:xfrm>
          <a:custGeom>
            <a:avLst/>
            <a:gdLst/>
            <a:ahLst/>
            <a:cxnLst/>
            <a:rect l="l" t="t" r="r" b="b"/>
            <a:pathLst>
              <a:path w="312" h="155" extrusionOk="0">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5" name="Google Shape;1505;p55"/>
          <p:cNvSpPr/>
          <p:nvPr/>
        </p:nvSpPr>
        <p:spPr>
          <a:xfrm>
            <a:off x="5664200" y="2077641"/>
            <a:ext cx="19050" cy="61020"/>
          </a:xfrm>
          <a:custGeom>
            <a:avLst/>
            <a:gdLst/>
            <a:ahLst/>
            <a:cxnLst/>
            <a:rect l="l" t="t" r="r" b="b"/>
            <a:pathLst>
              <a:path w="46" h="50" extrusionOk="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6" name="Google Shape;1506;p55"/>
          <p:cNvSpPr/>
          <p:nvPr/>
        </p:nvSpPr>
        <p:spPr>
          <a:xfrm>
            <a:off x="6361113" y="3961805"/>
            <a:ext cx="69850" cy="242590"/>
          </a:xfrm>
          <a:custGeom>
            <a:avLst/>
            <a:gdLst/>
            <a:ahLst/>
            <a:cxnLst/>
            <a:rect l="l" t="t" r="r" b="b"/>
            <a:pathLst>
              <a:path w="166" h="456" extrusionOk="0">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7" name="Google Shape;1507;p55"/>
          <p:cNvSpPr/>
          <p:nvPr/>
        </p:nvSpPr>
        <p:spPr>
          <a:xfrm>
            <a:off x="5853115" y="2533056"/>
            <a:ext cx="14287" cy="58043"/>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8" name="Google Shape;1508;p55"/>
          <p:cNvSpPr/>
          <p:nvPr/>
        </p:nvSpPr>
        <p:spPr>
          <a:xfrm>
            <a:off x="6172202" y="4153794"/>
            <a:ext cx="188913" cy="218777"/>
          </a:xfrm>
          <a:custGeom>
            <a:avLst/>
            <a:gdLst/>
            <a:ahLst/>
            <a:cxnLst/>
            <a:rect l="l" t="t" r="r" b="b"/>
            <a:pathLst>
              <a:path w="438" h="406" extrusionOk="0">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9" name="Google Shape;1509;p55"/>
          <p:cNvSpPr/>
          <p:nvPr/>
        </p:nvSpPr>
        <p:spPr>
          <a:xfrm>
            <a:off x="6084890" y="3930553"/>
            <a:ext cx="293687" cy="300633"/>
          </a:xfrm>
          <a:custGeom>
            <a:avLst/>
            <a:gdLst/>
            <a:ahLst/>
            <a:cxnLst/>
            <a:rect l="l" t="t" r="r" b="b"/>
            <a:pathLst>
              <a:path w="678" h="574" extrusionOk="0">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0" name="Google Shape;1510;p55"/>
          <p:cNvSpPr/>
          <p:nvPr/>
        </p:nvSpPr>
        <p:spPr>
          <a:xfrm>
            <a:off x="5821365" y="4204395"/>
            <a:ext cx="350837" cy="381000"/>
          </a:xfrm>
          <a:custGeom>
            <a:avLst/>
            <a:gdLst/>
            <a:ahLst/>
            <a:cxnLst/>
            <a:rect l="l" t="t" r="r" b="b"/>
            <a:pathLst>
              <a:path w="810" h="727" extrusionOk="0">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1" name="Google Shape;1511;p55"/>
          <p:cNvSpPr/>
          <p:nvPr/>
        </p:nvSpPr>
        <p:spPr>
          <a:xfrm>
            <a:off x="5100640" y="3134322"/>
            <a:ext cx="161925" cy="141387"/>
          </a:xfrm>
          <a:custGeom>
            <a:avLst/>
            <a:gdLst/>
            <a:ahLst/>
            <a:cxnLst/>
            <a:rect l="l" t="t" r="r" b="b"/>
            <a:pathLst>
              <a:path w="365" h="271" extrusionOk="0">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2" name="Google Shape;1512;p55"/>
          <p:cNvSpPr/>
          <p:nvPr/>
        </p:nvSpPr>
        <p:spPr>
          <a:xfrm>
            <a:off x="6273802" y="3695404"/>
            <a:ext cx="269875" cy="334863"/>
          </a:xfrm>
          <a:custGeom>
            <a:avLst/>
            <a:gdLst/>
            <a:ahLst/>
            <a:cxnLst/>
            <a:rect l="l" t="t" r="r" b="b"/>
            <a:pathLst>
              <a:path w="624" h="640" extrusionOk="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3" name="Google Shape;1513;p55"/>
          <p:cNvSpPr/>
          <p:nvPr/>
        </p:nvSpPr>
        <p:spPr>
          <a:xfrm>
            <a:off x="8837613" y="2210099"/>
            <a:ext cx="19050" cy="56555"/>
          </a:xfrm>
          <a:custGeom>
            <a:avLst/>
            <a:gdLst/>
            <a:ahLst/>
            <a:cxnLst/>
            <a:rect l="l" t="t" r="r" b="b"/>
            <a:pathLst>
              <a:path w="52" h="50" extrusionOk="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4" name="Google Shape;1514;p55"/>
          <p:cNvSpPr/>
          <p:nvPr/>
        </p:nvSpPr>
        <p:spPr>
          <a:xfrm>
            <a:off x="8696325" y="2211586"/>
            <a:ext cx="141288" cy="125016"/>
          </a:xfrm>
          <a:custGeom>
            <a:avLst/>
            <a:gdLst/>
            <a:ahLst/>
            <a:cxnLst/>
            <a:rect l="l" t="t" r="r" b="b"/>
            <a:pathLst>
              <a:path w="320" h="234" extrusionOk="0">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5" name="Google Shape;1515;p55"/>
          <p:cNvSpPr/>
          <p:nvPr/>
        </p:nvSpPr>
        <p:spPr>
          <a:xfrm>
            <a:off x="8666165" y="2565798"/>
            <a:ext cx="52387" cy="56555"/>
          </a:xfrm>
          <a:custGeom>
            <a:avLst/>
            <a:gdLst/>
            <a:ahLst/>
            <a:cxnLst/>
            <a:rect l="l" t="t" r="r" b="b"/>
            <a:pathLst>
              <a:path w="125" h="93" extrusionOk="0">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6" name="Google Shape;1516;p55"/>
          <p:cNvSpPr/>
          <p:nvPr/>
        </p:nvSpPr>
        <p:spPr>
          <a:xfrm>
            <a:off x="8612189" y="2579192"/>
            <a:ext cx="60325" cy="84832"/>
          </a:xfrm>
          <a:custGeom>
            <a:avLst/>
            <a:gdLst/>
            <a:ahLst/>
            <a:cxnLst/>
            <a:rect l="l" t="t" r="r" b="b"/>
            <a:pathLst>
              <a:path w="133" h="154" extrusionOk="0">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7" name="Google Shape;1517;p55"/>
          <p:cNvSpPr/>
          <p:nvPr/>
        </p:nvSpPr>
        <p:spPr>
          <a:xfrm>
            <a:off x="8628063" y="2341067"/>
            <a:ext cx="209550" cy="245566"/>
          </a:xfrm>
          <a:custGeom>
            <a:avLst/>
            <a:gdLst/>
            <a:ahLst/>
            <a:cxnLst/>
            <a:rect l="l" t="t" r="r" b="b"/>
            <a:pathLst>
              <a:path w="485" h="468" extrusionOk="0">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8" name="Google Shape;1518;p55"/>
          <p:cNvSpPr/>
          <p:nvPr/>
        </p:nvSpPr>
        <p:spPr>
          <a:xfrm>
            <a:off x="6211888" y="1232298"/>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9" name="Google Shape;1519;p55"/>
          <p:cNvSpPr/>
          <p:nvPr/>
        </p:nvSpPr>
        <p:spPr>
          <a:xfrm>
            <a:off x="6354763" y="1214439"/>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0" name="Google Shape;1520;p55"/>
          <p:cNvSpPr/>
          <p:nvPr/>
        </p:nvSpPr>
        <p:spPr>
          <a:xfrm>
            <a:off x="6391277" y="1221880"/>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1" name="Google Shape;1521;p55"/>
          <p:cNvSpPr/>
          <p:nvPr/>
        </p:nvSpPr>
        <p:spPr>
          <a:xfrm>
            <a:off x="6924677" y="1407916"/>
            <a:ext cx="41275" cy="58043"/>
          </a:xfrm>
          <a:custGeom>
            <a:avLst/>
            <a:gdLst/>
            <a:ahLst/>
            <a:cxnLst/>
            <a:rect l="l" t="t" r="r" b="b"/>
            <a:pathLst>
              <a:path w="100" h="42" extrusionOk="0">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2" name="Google Shape;1522;p55"/>
          <p:cNvSpPr/>
          <p:nvPr/>
        </p:nvSpPr>
        <p:spPr>
          <a:xfrm>
            <a:off x="6834190" y="1266529"/>
            <a:ext cx="15875" cy="59531"/>
          </a:xfrm>
          <a:custGeom>
            <a:avLst/>
            <a:gdLst/>
            <a:ahLst/>
            <a:cxnLst/>
            <a:rect l="l" t="t" r="r" b="b"/>
            <a:pathLst>
              <a:path w="40" h="5" extrusionOk="0">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3" name="Google Shape;1523;p55"/>
          <p:cNvSpPr/>
          <p:nvPr/>
        </p:nvSpPr>
        <p:spPr>
          <a:xfrm>
            <a:off x="6856415" y="1224857"/>
            <a:ext cx="14287" cy="61019"/>
          </a:xfrm>
          <a:custGeom>
            <a:avLst/>
            <a:gdLst/>
            <a:ahLst/>
            <a:cxnLst/>
            <a:rect l="l" t="t" r="r" b="b"/>
            <a:pathLst>
              <a:path w="33" h="31" extrusionOk="0">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4" name="Google Shape;1524;p55"/>
          <p:cNvSpPr/>
          <p:nvPr/>
        </p:nvSpPr>
        <p:spPr>
          <a:xfrm>
            <a:off x="7000877" y="1340943"/>
            <a:ext cx="17463" cy="58043"/>
          </a:xfrm>
          <a:custGeom>
            <a:avLst/>
            <a:gdLst/>
            <a:ahLst/>
            <a:cxnLst/>
            <a:rect l="l" t="t" r="r" b="b"/>
            <a:pathLst>
              <a:path w="41" h="43" extrusionOk="0">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5" name="Google Shape;1525;p55"/>
          <p:cNvSpPr/>
          <p:nvPr/>
        </p:nvSpPr>
        <p:spPr>
          <a:xfrm>
            <a:off x="7054852" y="1224857"/>
            <a:ext cx="93663" cy="61019"/>
          </a:xfrm>
          <a:custGeom>
            <a:avLst/>
            <a:gdLst/>
            <a:ahLst/>
            <a:cxnLst/>
            <a:rect l="l" t="t" r="r" b="b"/>
            <a:pathLst>
              <a:path w="213" h="62" extrusionOk="0">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6" name="Google Shape;1526;p55"/>
          <p:cNvSpPr/>
          <p:nvPr/>
        </p:nvSpPr>
        <p:spPr>
          <a:xfrm>
            <a:off x="7115175" y="1251646"/>
            <a:ext cx="103188" cy="59531"/>
          </a:xfrm>
          <a:custGeom>
            <a:avLst/>
            <a:gdLst/>
            <a:ahLst/>
            <a:cxnLst/>
            <a:rect l="l" t="t" r="r" b="b"/>
            <a:pathLst>
              <a:path w="239" h="56" extrusionOk="0">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7" name="Google Shape;1527;p55"/>
          <p:cNvSpPr/>
          <p:nvPr/>
        </p:nvSpPr>
        <p:spPr>
          <a:xfrm>
            <a:off x="7232650" y="1265041"/>
            <a:ext cx="82550" cy="58043"/>
          </a:xfrm>
          <a:custGeom>
            <a:avLst/>
            <a:gdLst/>
            <a:ahLst/>
            <a:cxnLst/>
            <a:rect l="l" t="t" r="r" b="b"/>
            <a:pathLst>
              <a:path w="187" h="80" extrusionOk="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8" name="Google Shape;1528;p55"/>
          <p:cNvSpPr/>
          <p:nvPr/>
        </p:nvSpPr>
        <p:spPr>
          <a:xfrm>
            <a:off x="7759702" y="1390056"/>
            <a:ext cx="79375" cy="59531"/>
          </a:xfrm>
          <a:custGeom>
            <a:avLst/>
            <a:gdLst/>
            <a:ahLst/>
            <a:cxnLst/>
            <a:rect l="l" t="t" r="r" b="b"/>
            <a:pathLst>
              <a:path w="183" h="73" extrusionOk="0">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9" name="Google Shape;1529;p55"/>
          <p:cNvSpPr/>
          <p:nvPr/>
        </p:nvSpPr>
        <p:spPr>
          <a:xfrm>
            <a:off x="7826375" y="1407916"/>
            <a:ext cx="33338" cy="58043"/>
          </a:xfrm>
          <a:custGeom>
            <a:avLst/>
            <a:gdLst/>
            <a:ahLst/>
            <a:cxnLst/>
            <a:rect l="l" t="t" r="r" b="b"/>
            <a:pathLst>
              <a:path w="79" h="42" extrusionOk="0">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0" name="Google Shape;1530;p55"/>
          <p:cNvSpPr/>
          <p:nvPr/>
        </p:nvSpPr>
        <p:spPr>
          <a:xfrm>
            <a:off x="7856540" y="1419822"/>
            <a:ext cx="52387" cy="58043"/>
          </a:xfrm>
          <a:custGeom>
            <a:avLst/>
            <a:gdLst/>
            <a:ahLst/>
            <a:cxnLst/>
            <a:rect l="l" t="t" r="r" b="b"/>
            <a:pathLst>
              <a:path w="113" h="52" extrusionOk="0">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1" name="Google Shape;1531;p55"/>
          <p:cNvSpPr/>
          <p:nvPr/>
        </p:nvSpPr>
        <p:spPr>
          <a:xfrm>
            <a:off x="7627938" y="1391545"/>
            <a:ext cx="61912" cy="59531"/>
          </a:xfrm>
          <a:custGeom>
            <a:avLst/>
            <a:gdLst/>
            <a:ahLst/>
            <a:cxnLst/>
            <a:rect l="l" t="t" r="r" b="b"/>
            <a:pathLst>
              <a:path w="139" h="40" extrusionOk="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2" name="Google Shape;1532;p55"/>
          <p:cNvSpPr/>
          <p:nvPr/>
        </p:nvSpPr>
        <p:spPr>
          <a:xfrm>
            <a:off x="7927975" y="1333501"/>
            <a:ext cx="139700" cy="56555"/>
          </a:xfrm>
          <a:custGeom>
            <a:avLst/>
            <a:gdLst/>
            <a:ahLst/>
            <a:cxnLst/>
            <a:rect l="l" t="t" r="r" b="b"/>
            <a:pathLst>
              <a:path w="325" h="71" extrusionOk="0">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3" name="Google Shape;1533;p55"/>
          <p:cNvSpPr/>
          <p:nvPr/>
        </p:nvSpPr>
        <p:spPr>
          <a:xfrm>
            <a:off x="8088313" y="1340943"/>
            <a:ext cx="95250" cy="58043"/>
          </a:xfrm>
          <a:custGeom>
            <a:avLst/>
            <a:gdLst/>
            <a:ahLst/>
            <a:cxnLst/>
            <a:rect l="l" t="t" r="r" b="b"/>
            <a:pathLst>
              <a:path w="220" h="72" extrusionOk="0">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4" name="Google Shape;1534;p55"/>
          <p:cNvSpPr/>
          <p:nvPr/>
        </p:nvSpPr>
        <p:spPr>
          <a:xfrm>
            <a:off x="8048625" y="1388568"/>
            <a:ext cx="63500" cy="59531"/>
          </a:xfrm>
          <a:custGeom>
            <a:avLst/>
            <a:gdLst/>
            <a:ahLst/>
            <a:cxnLst/>
            <a:rect l="l" t="t" r="r" b="b"/>
            <a:pathLst>
              <a:path w="146" h="30" extrusionOk="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5" name="Google Shape;1535;p55"/>
          <p:cNvSpPr/>
          <p:nvPr/>
        </p:nvSpPr>
        <p:spPr>
          <a:xfrm>
            <a:off x="8027990" y="1385591"/>
            <a:ext cx="20637" cy="59531"/>
          </a:xfrm>
          <a:custGeom>
            <a:avLst/>
            <a:gdLst/>
            <a:ahLst/>
            <a:cxnLst/>
            <a:rect l="l" t="t" r="r" b="b"/>
            <a:pathLst>
              <a:path w="53" h="9" extrusionOk="0">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536" name="Google Shape;1536;p55"/>
          <p:cNvCxnSpPr/>
          <p:nvPr/>
        </p:nvCxnSpPr>
        <p:spPr>
          <a:xfrm rot="10800000">
            <a:off x="8029575" y="1384102"/>
            <a:ext cx="0" cy="1489"/>
          </a:xfrm>
          <a:prstGeom prst="straightConnector1">
            <a:avLst/>
          </a:prstGeom>
          <a:noFill/>
          <a:ln w="9525" cap="flat" cmpd="sng">
            <a:solidFill>
              <a:srgbClr val="FFFFFF"/>
            </a:solidFill>
            <a:prstDash val="solid"/>
            <a:round/>
            <a:headEnd type="none" w="sm" len="sm"/>
            <a:tailEnd type="none" w="sm" len="sm"/>
          </a:ln>
        </p:spPr>
      </p:cxnSp>
      <p:sp>
        <p:nvSpPr>
          <p:cNvPr id="1537" name="Google Shape;1537;p55"/>
          <p:cNvSpPr/>
          <p:nvPr/>
        </p:nvSpPr>
        <p:spPr>
          <a:xfrm>
            <a:off x="7199313" y="1312665"/>
            <a:ext cx="11112" cy="55067"/>
          </a:xfrm>
          <a:custGeom>
            <a:avLst/>
            <a:gdLst/>
            <a:ahLst/>
            <a:cxnLst/>
            <a:rect l="l" t="t" r="r" b="b"/>
            <a:pathLst>
              <a:path w="26" h="25" extrusionOk="0">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8" name="Google Shape;1538;p55"/>
          <p:cNvSpPr/>
          <p:nvPr/>
        </p:nvSpPr>
        <p:spPr>
          <a:xfrm>
            <a:off x="7948615" y="1384103"/>
            <a:ext cx="9525" cy="58043"/>
          </a:xfrm>
          <a:custGeom>
            <a:avLst/>
            <a:gdLst/>
            <a:ahLst/>
            <a:cxnLst/>
            <a:rect l="l" t="t" r="r" b="b"/>
            <a:pathLst>
              <a:path w="33" h="25" extrusionOk="0">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9" name="Google Shape;1539;p55"/>
          <p:cNvSpPr/>
          <p:nvPr/>
        </p:nvSpPr>
        <p:spPr>
          <a:xfrm>
            <a:off x="7902577" y="1348384"/>
            <a:ext cx="9525" cy="56555"/>
          </a:xfrm>
          <a:custGeom>
            <a:avLst/>
            <a:gdLst/>
            <a:ahLst/>
            <a:cxnLst/>
            <a:rect l="l" t="t" r="r" b="b"/>
            <a:pathLst>
              <a:path w="20" h="18" extrusionOk="0">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0" name="Google Shape;1540;p55"/>
          <p:cNvSpPr/>
          <p:nvPr/>
        </p:nvSpPr>
        <p:spPr>
          <a:xfrm>
            <a:off x="8402638" y="1918396"/>
            <a:ext cx="12700" cy="58043"/>
          </a:xfrm>
          <a:custGeom>
            <a:avLst/>
            <a:gdLst/>
            <a:ahLst/>
            <a:cxnLst/>
            <a:rect l="l" t="t" r="r" b="b"/>
            <a:pathLst>
              <a:path w="33" h="31" extrusionOk="0">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1" name="Google Shape;1541;p55"/>
          <p:cNvSpPr/>
          <p:nvPr/>
        </p:nvSpPr>
        <p:spPr>
          <a:xfrm>
            <a:off x="8696327" y="1439170"/>
            <a:ext cx="55563" cy="59531"/>
          </a:xfrm>
          <a:custGeom>
            <a:avLst/>
            <a:gdLst/>
            <a:ahLst/>
            <a:cxnLst/>
            <a:rect l="l" t="t" r="r" b="b"/>
            <a:pathLst>
              <a:path w="129" h="56" extrusionOk="0">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2" name="Google Shape;1542;p55"/>
          <p:cNvSpPr/>
          <p:nvPr/>
        </p:nvSpPr>
        <p:spPr>
          <a:xfrm>
            <a:off x="8832850" y="1791892"/>
            <a:ext cx="14288" cy="58043"/>
          </a:xfrm>
          <a:custGeom>
            <a:avLst/>
            <a:gdLst/>
            <a:ahLst/>
            <a:cxnLst/>
            <a:rect l="l" t="t" r="r" b="b"/>
            <a:pathLst>
              <a:path w="41" h="42" extrusionOk="0">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3" name="Google Shape;1543;p55"/>
          <p:cNvSpPr/>
          <p:nvPr/>
        </p:nvSpPr>
        <p:spPr>
          <a:xfrm>
            <a:off x="8982077" y="1905000"/>
            <a:ext cx="42863" cy="61020"/>
          </a:xfrm>
          <a:custGeom>
            <a:avLst/>
            <a:gdLst/>
            <a:ahLst/>
            <a:cxnLst/>
            <a:rect l="l" t="t" r="r" b="b"/>
            <a:pathLst>
              <a:path w="93" h="39" extrusionOk="0">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4" name="Google Shape;1544;p55"/>
          <p:cNvSpPr/>
          <p:nvPr/>
        </p:nvSpPr>
        <p:spPr>
          <a:xfrm>
            <a:off x="9032875" y="1921372"/>
            <a:ext cx="19050" cy="58043"/>
          </a:xfrm>
          <a:custGeom>
            <a:avLst/>
            <a:gdLst/>
            <a:ahLst/>
            <a:cxnLst/>
            <a:rect l="l" t="t" r="r" b="b"/>
            <a:pathLst>
              <a:path w="39" h="19" extrusionOk="0">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5" name="Google Shape;1545;p55"/>
          <p:cNvSpPr/>
          <p:nvPr/>
        </p:nvSpPr>
        <p:spPr>
          <a:xfrm>
            <a:off x="8897940" y="2047876"/>
            <a:ext cx="14287" cy="56555"/>
          </a:xfrm>
          <a:custGeom>
            <a:avLst/>
            <a:gdLst/>
            <a:ahLst/>
            <a:cxnLst/>
            <a:rect l="l" t="t" r="r" b="b"/>
            <a:pathLst>
              <a:path w="26" h="36" extrusionOk="0">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6" name="Google Shape;1546;p55"/>
          <p:cNvSpPr/>
          <p:nvPr/>
        </p:nvSpPr>
        <p:spPr>
          <a:xfrm>
            <a:off x="8909052" y="2076154"/>
            <a:ext cx="3175" cy="61019"/>
          </a:xfrm>
          <a:custGeom>
            <a:avLst/>
            <a:gdLst/>
            <a:ahLst/>
            <a:cxnLst/>
            <a:rect l="l" t="t" r="r" b="b"/>
            <a:pathLst>
              <a:path w="6" h="37" extrusionOk="0">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7" name="Google Shape;1547;p55"/>
          <p:cNvSpPr/>
          <p:nvPr/>
        </p:nvSpPr>
        <p:spPr>
          <a:xfrm>
            <a:off x="8896352" y="2159497"/>
            <a:ext cx="9525" cy="55066"/>
          </a:xfrm>
          <a:custGeom>
            <a:avLst/>
            <a:gdLst/>
            <a:ahLst/>
            <a:cxnLst/>
            <a:rect l="l" t="t" r="r" b="b"/>
            <a:pathLst>
              <a:path w="20" h="43" extrusionOk="0">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8" name="Google Shape;1548;p55"/>
          <p:cNvSpPr/>
          <p:nvPr/>
        </p:nvSpPr>
        <p:spPr>
          <a:xfrm>
            <a:off x="8874125" y="2193728"/>
            <a:ext cx="0" cy="59531"/>
          </a:xfrm>
          <a:custGeom>
            <a:avLst/>
            <a:gdLst/>
            <a:ahLst/>
            <a:cxnLst/>
            <a:rect l="l" t="t" r="r" b="b"/>
            <a:pathLst>
              <a:path w="120000" h="30" extrusionOk="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9" name="Google Shape;1549;p55"/>
          <p:cNvSpPr/>
          <p:nvPr/>
        </p:nvSpPr>
        <p:spPr>
          <a:xfrm>
            <a:off x="8874125" y="2193728"/>
            <a:ext cx="7938" cy="59531"/>
          </a:xfrm>
          <a:custGeom>
            <a:avLst/>
            <a:gdLst/>
            <a:ahLst/>
            <a:cxnLst/>
            <a:rect l="l" t="t" r="r" b="b"/>
            <a:pathLst>
              <a:path w="20" h="24" extrusionOk="0">
                <a:moveTo>
                  <a:pt x="0" y="0"/>
                </a:moveTo>
                <a:lnTo>
                  <a:pt x="20"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0" name="Google Shape;1550;p55"/>
          <p:cNvSpPr/>
          <p:nvPr/>
        </p:nvSpPr>
        <p:spPr>
          <a:xfrm>
            <a:off x="8628063" y="1781474"/>
            <a:ext cx="17462" cy="59531"/>
          </a:xfrm>
          <a:custGeom>
            <a:avLst/>
            <a:gdLst/>
            <a:ahLst/>
            <a:cxnLst/>
            <a:rect l="l" t="t" r="r" b="b"/>
            <a:pathLst>
              <a:path w="46" h="19" extrusionOk="0">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1" name="Google Shape;1551;p55"/>
          <p:cNvSpPr/>
          <p:nvPr/>
        </p:nvSpPr>
        <p:spPr>
          <a:xfrm>
            <a:off x="5943602" y="1921372"/>
            <a:ext cx="47625" cy="58043"/>
          </a:xfrm>
          <a:custGeom>
            <a:avLst/>
            <a:gdLst/>
            <a:ahLst/>
            <a:cxnLst/>
            <a:rect l="l" t="t" r="r" b="b"/>
            <a:pathLst>
              <a:path w="100" h="55" extrusionOk="0">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2" name="Google Shape;1552;p55"/>
          <p:cNvSpPr/>
          <p:nvPr/>
        </p:nvSpPr>
        <p:spPr>
          <a:xfrm>
            <a:off x="6392863" y="1513583"/>
            <a:ext cx="42862" cy="58043"/>
          </a:xfrm>
          <a:custGeom>
            <a:avLst/>
            <a:gdLst/>
            <a:ahLst/>
            <a:cxnLst/>
            <a:rect l="l" t="t" r="r" b="b"/>
            <a:pathLst>
              <a:path w="99" h="51" extrusionOk="0">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3" name="Google Shape;1553;p55"/>
          <p:cNvSpPr/>
          <p:nvPr/>
        </p:nvSpPr>
        <p:spPr>
          <a:xfrm>
            <a:off x="6427788" y="1326061"/>
            <a:ext cx="228600" cy="163711"/>
          </a:xfrm>
          <a:custGeom>
            <a:avLst/>
            <a:gdLst/>
            <a:ahLst/>
            <a:cxnLst/>
            <a:rect l="l" t="t" r="r" b="b"/>
            <a:pathLst>
              <a:path w="525" h="311" extrusionOk="0">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4" name="Google Shape;1554;p55"/>
          <p:cNvSpPr/>
          <p:nvPr/>
        </p:nvSpPr>
        <p:spPr>
          <a:xfrm>
            <a:off x="6219825" y="1637110"/>
            <a:ext cx="31750" cy="55067"/>
          </a:xfrm>
          <a:custGeom>
            <a:avLst/>
            <a:gdLst/>
            <a:ahLst/>
            <a:cxnLst/>
            <a:rect l="l" t="t" r="r" b="b"/>
            <a:pathLst>
              <a:path w="79" h="38" extrusionOk="0">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5" name="Google Shape;1555;p55"/>
          <p:cNvSpPr/>
          <p:nvPr/>
        </p:nvSpPr>
        <p:spPr>
          <a:xfrm>
            <a:off x="8524875" y="1933279"/>
            <a:ext cx="196850" cy="267891"/>
          </a:xfrm>
          <a:custGeom>
            <a:avLst/>
            <a:gdLst/>
            <a:ahLst/>
            <a:cxnLst/>
            <a:rect l="l" t="t" r="r" b="b"/>
            <a:pathLst>
              <a:path w="459" h="511" extrusionOk="0">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56" name="Google Shape;1556;p55"/>
          <p:cNvGrpSpPr/>
          <p:nvPr/>
        </p:nvGrpSpPr>
        <p:grpSpPr>
          <a:xfrm>
            <a:off x="7315201" y="1888631"/>
            <a:ext cx="671513" cy="383977"/>
            <a:chOff x="4115" y="1551"/>
            <a:chExt cx="504" cy="244"/>
          </a:xfrm>
        </p:grpSpPr>
        <p:sp>
          <p:nvSpPr>
            <p:cNvPr id="1557" name="Google Shape;1557;p55"/>
            <p:cNvSpPr/>
            <p:nvPr/>
          </p:nvSpPr>
          <p:spPr>
            <a:xfrm>
              <a:off x="4540" y="1551"/>
              <a:ext cx="79" cy="86"/>
            </a:xfrm>
            <a:custGeom>
              <a:avLst/>
              <a:gdLst/>
              <a:ahLst/>
              <a:cxnLst/>
              <a:rect l="l" t="t" r="r" b="b"/>
              <a:pathLst>
                <a:path w="240" h="259" extrusionOk="0">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8" name="Google Shape;1558;p55"/>
            <p:cNvSpPr/>
            <p:nvPr/>
          </p:nvSpPr>
          <p:spPr>
            <a:xfrm>
              <a:off x="4115" y="1761"/>
              <a:ext cx="84" cy="34"/>
            </a:xfrm>
            <a:custGeom>
              <a:avLst/>
              <a:gdLst/>
              <a:ahLst/>
              <a:cxnLst/>
              <a:rect l="l" t="t" r="r" b="b"/>
              <a:pathLst>
                <a:path w="259" h="104" extrusionOk="0">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59" name="Google Shape;1559;p55"/>
          <p:cNvSpPr/>
          <p:nvPr/>
        </p:nvSpPr>
        <p:spPr>
          <a:xfrm>
            <a:off x="6372227" y="2638723"/>
            <a:ext cx="530225" cy="510480"/>
          </a:xfrm>
          <a:custGeom>
            <a:avLst/>
            <a:gdLst/>
            <a:ahLst/>
            <a:cxnLst/>
            <a:rect l="l" t="t" r="r" b="b"/>
            <a:pathLst>
              <a:path w="1227" h="979" extrusionOk="0">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0" name="Google Shape;1560;p55"/>
          <p:cNvSpPr/>
          <p:nvPr/>
        </p:nvSpPr>
        <p:spPr>
          <a:xfrm>
            <a:off x="5846763" y="2183310"/>
            <a:ext cx="57150" cy="56555"/>
          </a:xfrm>
          <a:custGeom>
            <a:avLst/>
            <a:gdLst/>
            <a:ahLst/>
            <a:cxnLst/>
            <a:rect l="l" t="t" r="r" b="b"/>
            <a:pathLst>
              <a:path w="146" h="81" extrusionOk="0">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1" name="Google Shape;1561;p55"/>
          <p:cNvSpPr/>
          <p:nvPr/>
        </p:nvSpPr>
        <p:spPr>
          <a:xfrm>
            <a:off x="5586415" y="2396134"/>
            <a:ext cx="15875" cy="56555"/>
          </a:xfrm>
          <a:custGeom>
            <a:avLst/>
            <a:gdLst/>
            <a:ahLst/>
            <a:cxnLst/>
            <a:rect l="l" t="t" r="r" b="b"/>
            <a:pathLst>
              <a:path w="34" h="49" extrusionOk="0">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2" name="Google Shape;1562;p55"/>
          <p:cNvSpPr/>
          <p:nvPr/>
        </p:nvSpPr>
        <p:spPr>
          <a:xfrm>
            <a:off x="5178427" y="2741416"/>
            <a:ext cx="28575" cy="58043"/>
          </a:xfrm>
          <a:custGeom>
            <a:avLst/>
            <a:gdLst/>
            <a:ahLst/>
            <a:cxnLst/>
            <a:rect l="l" t="t" r="r" b="b"/>
            <a:pathLst>
              <a:path w="60" h="74" extrusionOk="0">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3" name="Google Shape;1563;p55"/>
          <p:cNvSpPr/>
          <p:nvPr/>
        </p:nvSpPr>
        <p:spPr>
          <a:xfrm>
            <a:off x="5119688" y="2757787"/>
            <a:ext cx="23812" cy="59531"/>
          </a:xfrm>
          <a:custGeom>
            <a:avLst/>
            <a:gdLst/>
            <a:ahLst/>
            <a:cxnLst/>
            <a:rect l="l" t="t" r="r" b="b"/>
            <a:pathLst>
              <a:path w="47" h="45" extrusionOk="0">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4" name="Google Shape;1564;p55"/>
          <p:cNvSpPr/>
          <p:nvPr/>
        </p:nvSpPr>
        <p:spPr>
          <a:xfrm>
            <a:off x="5094288" y="2751834"/>
            <a:ext cx="6350" cy="56555"/>
          </a:xfrm>
          <a:custGeom>
            <a:avLst/>
            <a:gdLst/>
            <a:ahLst/>
            <a:cxnLst/>
            <a:rect l="l" t="t" r="r" b="b"/>
            <a:pathLst>
              <a:path w="26" h="36" extrusionOk="0">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5" name="Google Shape;1565;p55"/>
          <p:cNvSpPr/>
          <p:nvPr/>
        </p:nvSpPr>
        <p:spPr>
          <a:xfrm>
            <a:off x="6365877" y="2479478"/>
            <a:ext cx="174625" cy="159247"/>
          </a:xfrm>
          <a:custGeom>
            <a:avLst/>
            <a:gdLst/>
            <a:ahLst/>
            <a:cxnLst/>
            <a:rect l="l" t="t" r="r" b="b"/>
            <a:pathLst>
              <a:path w="405" h="302" extrusionOk="0">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6" name="Google Shape;1566;p55"/>
          <p:cNvSpPr/>
          <p:nvPr/>
        </p:nvSpPr>
        <p:spPr>
          <a:xfrm>
            <a:off x="8459788" y="2860478"/>
            <a:ext cx="42862" cy="78879"/>
          </a:xfrm>
          <a:custGeom>
            <a:avLst/>
            <a:gdLst/>
            <a:ahLst/>
            <a:cxnLst/>
            <a:rect l="l" t="t" r="r" b="b"/>
            <a:pathLst>
              <a:path w="100" h="155" extrusionOk="0">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67" name="Google Shape;1567;p55"/>
          <p:cNvGrpSpPr/>
          <p:nvPr/>
        </p:nvGrpSpPr>
        <p:grpSpPr>
          <a:xfrm>
            <a:off x="6107113" y="2329160"/>
            <a:ext cx="482600" cy="200918"/>
            <a:chOff x="3289" y="1830"/>
            <a:chExt cx="363" cy="128"/>
          </a:xfrm>
        </p:grpSpPr>
        <p:sp>
          <p:nvSpPr>
            <p:cNvPr id="1568" name="Google Shape;1568;p55"/>
            <p:cNvSpPr/>
            <p:nvPr/>
          </p:nvSpPr>
          <p:spPr>
            <a:xfrm>
              <a:off x="3289" y="1871"/>
              <a:ext cx="4" cy="3"/>
            </a:xfrm>
            <a:custGeom>
              <a:avLst/>
              <a:gdLst/>
              <a:ahLst/>
              <a:cxnLst/>
              <a:rect l="l" t="t" r="r" b="b"/>
              <a:pathLst>
                <a:path w="13" h="7" extrusionOk="0">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9" name="Google Shape;1569;p55"/>
            <p:cNvSpPr/>
            <p:nvPr/>
          </p:nvSpPr>
          <p:spPr>
            <a:xfrm>
              <a:off x="3324" y="1937"/>
              <a:ext cx="10" cy="3"/>
            </a:xfrm>
            <a:custGeom>
              <a:avLst/>
              <a:gdLst/>
              <a:ahLst/>
              <a:cxnLst/>
              <a:rect l="l" t="t" r="r" b="b"/>
              <a:pathLst>
                <a:path w="34" h="8" extrusionOk="0">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0" name="Google Shape;1570;p55"/>
            <p:cNvSpPr/>
            <p:nvPr/>
          </p:nvSpPr>
          <p:spPr>
            <a:xfrm>
              <a:off x="3343" y="1948"/>
              <a:ext cx="4" cy="8"/>
            </a:xfrm>
            <a:custGeom>
              <a:avLst/>
              <a:gdLst/>
              <a:ahLst/>
              <a:cxnLst/>
              <a:rect l="l" t="t" r="r" b="b"/>
              <a:pathLst>
                <a:path w="13" h="24" extrusionOk="0">
                  <a:moveTo>
                    <a:pt x="0" y="24"/>
                  </a:moveTo>
                  <a:lnTo>
                    <a:pt x="0" y="0"/>
                  </a:lnTo>
                  <a:lnTo>
                    <a:pt x="13"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1" name="Google Shape;1571;p55"/>
            <p:cNvSpPr/>
            <p:nvPr/>
          </p:nvSpPr>
          <p:spPr>
            <a:xfrm>
              <a:off x="3313" y="1834"/>
              <a:ext cx="34" cy="23"/>
            </a:xfrm>
            <a:custGeom>
              <a:avLst/>
              <a:gdLst/>
              <a:ahLst/>
              <a:cxnLst/>
              <a:rect l="l" t="t" r="r" b="b"/>
              <a:pathLst>
                <a:path w="107" h="69" extrusionOk="0">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2" name="Google Shape;1572;p55"/>
            <p:cNvSpPr/>
            <p:nvPr/>
          </p:nvSpPr>
          <p:spPr>
            <a:xfrm>
              <a:off x="3302" y="1830"/>
              <a:ext cx="350" cy="128"/>
            </a:xfrm>
            <a:custGeom>
              <a:avLst/>
              <a:gdLst/>
              <a:ahLst/>
              <a:cxnLst/>
              <a:rect l="l" t="t" r="r" b="b"/>
              <a:pathLst>
                <a:path w="1070" h="382" extrusionOk="0">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3" name="Google Shape;1573;p55"/>
          <p:cNvSpPr/>
          <p:nvPr/>
        </p:nvSpPr>
        <p:spPr>
          <a:xfrm>
            <a:off x="4095751" y="3481092"/>
            <a:ext cx="100013" cy="122039"/>
          </a:xfrm>
          <a:custGeom>
            <a:avLst/>
            <a:gdLst/>
            <a:ahLst/>
            <a:cxnLst/>
            <a:rect l="l" t="t" r="r" b="b"/>
            <a:pathLst>
              <a:path w="226" h="237" extrusionOk="0">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4" name="Google Shape;1574;p55"/>
          <p:cNvSpPr/>
          <p:nvPr/>
        </p:nvSpPr>
        <p:spPr>
          <a:xfrm>
            <a:off x="8040688" y="2918521"/>
            <a:ext cx="207962" cy="458391"/>
          </a:xfrm>
          <a:custGeom>
            <a:avLst/>
            <a:gdLst/>
            <a:ahLst/>
            <a:cxnLst/>
            <a:rect l="l" t="t" r="r" b="b"/>
            <a:pathLst>
              <a:path w="478" h="875" extrusionOk="0">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5" name="Google Shape;1575;p55"/>
          <p:cNvSpPr/>
          <p:nvPr/>
        </p:nvSpPr>
        <p:spPr>
          <a:xfrm>
            <a:off x="8128000" y="3603130"/>
            <a:ext cx="25400" cy="58043"/>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6" name="Google Shape;1576;p55"/>
          <p:cNvSpPr/>
          <p:nvPr/>
        </p:nvSpPr>
        <p:spPr>
          <a:xfrm>
            <a:off x="6819902" y="2861966"/>
            <a:ext cx="174625" cy="272355"/>
          </a:xfrm>
          <a:custGeom>
            <a:avLst/>
            <a:gdLst/>
            <a:ahLst/>
            <a:cxnLst/>
            <a:rect l="l" t="t" r="r" b="b"/>
            <a:pathLst>
              <a:path w="399" h="518" extrusionOk="0">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7" name="Google Shape;1577;p55"/>
          <p:cNvSpPr/>
          <p:nvPr/>
        </p:nvSpPr>
        <p:spPr>
          <a:xfrm>
            <a:off x="5546725" y="2915545"/>
            <a:ext cx="376238" cy="386953"/>
          </a:xfrm>
          <a:custGeom>
            <a:avLst/>
            <a:gdLst/>
            <a:ahLst/>
            <a:cxnLst/>
            <a:rect l="l" t="t" r="r" b="b"/>
            <a:pathLst>
              <a:path w="866" h="740" extrusionOk="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8" name="Google Shape;1578;p55"/>
          <p:cNvSpPr/>
          <p:nvPr/>
        </p:nvSpPr>
        <p:spPr>
          <a:xfrm>
            <a:off x="5216525" y="2533055"/>
            <a:ext cx="300038" cy="260450"/>
          </a:xfrm>
          <a:custGeom>
            <a:avLst/>
            <a:gdLst/>
            <a:ahLst/>
            <a:cxnLst/>
            <a:rect l="l" t="t" r="r" b="b"/>
            <a:pathLst>
              <a:path w="697" h="500" extrusionOk="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9" name="Google Shape;1579;p55"/>
          <p:cNvSpPr/>
          <p:nvPr/>
        </p:nvSpPr>
        <p:spPr>
          <a:xfrm>
            <a:off x="5916615" y="1462983"/>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0" name="Google Shape;1580;p55"/>
          <p:cNvSpPr/>
          <p:nvPr/>
        </p:nvSpPr>
        <p:spPr>
          <a:xfrm>
            <a:off x="6427788" y="1448099"/>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1" name="Google Shape;1581;p55"/>
          <p:cNvSpPr/>
          <p:nvPr/>
        </p:nvSpPr>
        <p:spPr>
          <a:xfrm>
            <a:off x="6570663" y="1430240"/>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2" name="Google Shape;1582;p55"/>
          <p:cNvSpPr/>
          <p:nvPr/>
        </p:nvSpPr>
        <p:spPr>
          <a:xfrm>
            <a:off x="6607177" y="1437681"/>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83" name="Google Shape;1583;p55"/>
          <p:cNvPicPr preferRelativeResize="0"/>
          <p:nvPr/>
        </p:nvPicPr>
        <p:blipFill rotWithShape="1">
          <a:blip r:embed="rId3">
            <a:alphaModFix/>
          </a:blip>
          <a:srcRect/>
          <a:stretch/>
        </p:blipFill>
        <p:spPr>
          <a:xfrm>
            <a:off x="3770313" y="4548188"/>
            <a:ext cx="260350" cy="433090"/>
          </a:xfrm>
          <a:prstGeom prst="rect">
            <a:avLst/>
          </a:prstGeom>
          <a:noFill/>
          <a:ln>
            <a:noFill/>
          </a:ln>
        </p:spPr>
      </p:pic>
      <p:pic>
        <p:nvPicPr>
          <p:cNvPr id="1584" name="Google Shape;1584;p55"/>
          <p:cNvPicPr preferRelativeResize="0"/>
          <p:nvPr/>
        </p:nvPicPr>
        <p:blipFill rotWithShape="1">
          <a:blip r:embed="rId3">
            <a:alphaModFix/>
          </a:blip>
          <a:srcRect/>
          <a:stretch/>
        </p:blipFill>
        <p:spPr>
          <a:xfrm>
            <a:off x="5380038" y="1960068"/>
            <a:ext cx="260350" cy="433089"/>
          </a:xfrm>
          <a:prstGeom prst="rect">
            <a:avLst/>
          </a:prstGeom>
          <a:noFill/>
          <a:ln>
            <a:noFill/>
          </a:ln>
        </p:spPr>
      </p:pic>
      <p:pic>
        <p:nvPicPr>
          <p:cNvPr id="1585" name="Google Shape;1585;p55"/>
          <p:cNvPicPr preferRelativeResize="0"/>
          <p:nvPr/>
        </p:nvPicPr>
        <p:blipFill rotWithShape="1">
          <a:blip r:embed="rId3">
            <a:alphaModFix/>
          </a:blip>
          <a:srcRect/>
          <a:stretch/>
        </p:blipFill>
        <p:spPr>
          <a:xfrm>
            <a:off x="5699125" y="1878211"/>
            <a:ext cx="260350" cy="434578"/>
          </a:xfrm>
          <a:prstGeom prst="rect">
            <a:avLst/>
          </a:prstGeom>
          <a:noFill/>
          <a:ln>
            <a:noFill/>
          </a:ln>
        </p:spPr>
      </p:pic>
      <p:pic>
        <p:nvPicPr>
          <p:cNvPr id="1586" name="Google Shape;1586;p55"/>
          <p:cNvPicPr preferRelativeResize="0"/>
          <p:nvPr/>
        </p:nvPicPr>
        <p:blipFill rotWithShape="1">
          <a:blip r:embed="rId3">
            <a:alphaModFix/>
          </a:blip>
          <a:srcRect/>
          <a:stretch/>
        </p:blipFill>
        <p:spPr>
          <a:xfrm>
            <a:off x="5656263" y="1710037"/>
            <a:ext cx="260350" cy="433089"/>
          </a:xfrm>
          <a:prstGeom prst="rect">
            <a:avLst/>
          </a:prstGeom>
          <a:noFill/>
          <a:ln>
            <a:noFill/>
          </a:ln>
        </p:spPr>
      </p:pic>
      <p:pic>
        <p:nvPicPr>
          <p:cNvPr id="1587" name="Google Shape;1587;p55"/>
          <p:cNvPicPr preferRelativeResize="0"/>
          <p:nvPr/>
        </p:nvPicPr>
        <p:blipFill rotWithShape="1">
          <a:blip r:embed="rId4">
            <a:alphaModFix/>
          </a:blip>
          <a:srcRect/>
          <a:stretch/>
        </p:blipFill>
        <p:spPr>
          <a:xfrm>
            <a:off x="6096001" y="4437112"/>
            <a:ext cx="120077" cy="201662"/>
          </a:xfrm>
          <a:prstGeom prst="rect">
            <a:avLst/>
          </a:prstGeom>
          <a:noFill/>
          <a:ln>
            <a:noFill/>
          </a:ln>
        </p:spPr>
      </p:pic>
      <p:sp>
        <p:nvSpPr>
          <p:cNvPr id="1588" name="Google Shape;1588;p55"/>
          <p:cNvSpPr/>
          <p:nvPr/>
        </p:nvSpPr>
        <p:spPr>
          <a:xfrm>
            <a:off x="6750496" y="3356992"/>
            <a:ext cx="3917504" cy="341463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Presentations or workshops on policy development in Austria, Italy, Spain, Latin America,  the Caribbean, Southafrica, Lebanon, Turkey, Hungary, Germany, Ethiopia, …)</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Translation into other languages (German, Italian, Spanish, Catalan, …)</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Policy alignment for various disciplines (arts, medicine, technical universities…)</a:t>
            </a:r>
            <a:endParaRPr sz="1400" b="0" i="0" u="none" strike="noStrike" cap="none">
              <a:solidFill>
                <a:srgbClr val="000000"/>
              </a:solidFill>
              <a:latin typeface="Arial"/>
              <a:ea typeface="Arial"/>
              <a:cs typeface="Arial"/>
              <a:sym typeface="Arial"/>
            </a:endParaRPr>
          </a:p>
        </p:txBody>
      </p:sp>
      <p:sp>
        <p:nvSpPr>
          <p:cNvPr id="1589" name="Google Shape;1589;p55"/>
          <p:cNvSpPr txBox="1"/>
          <p:nvPr/>
        </p:nvSpPr>
        <p:spPr>
          <a:xfrm>
            <a:off x="1823244" y="878899"/>
            <a:ext cx="8401050" cy="11787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38882"/>
              </a:buClr>
              <a:buSzPts val="4400"/>
              <a:buFont typeface="Arial"/>
              <a:buNone/>
            </a:pPr>
            <a:r>
              <a:rPr lang="de-AT" sz="4400" b="0" i="0" u="none" strike="noStrike" cap="none">
                <a:solidFill>
                  <a:srgbClr val="938882"/>
                </a:solidFill>
                <a:latin typeface="Arial"/>
                <a:ea typeface="Arial"/>
                <a:cs typeface="Arial"/>
                <a:sym typeface="Arial"/>
              </a:rPr>
              <a:t>Spreading out</a:t>
            </a:r>
            <a:endParaRPr sz="4400" b="0" i="0" u="none" strike="noStrike" cap="none">
              <a:solidFill>
                <a:srgbClr val="938882"/>
              </a:solidFill>
              <a:latin typeface="Arial"/>
              <a:ea typeface="Arial"/>
              <a:cs typeface="Arial"/>
              <a:sym typeface="Arial"/>
            </a:endParaRPr>
          </a:p>
        </p:txBody>
      </p:sp>
      <p:sp>
        <p:nvSpPr>
          <p:cNvPr id="1590" name="Google Shape;1590;p55"/>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91" name="Google Shape;1591;p55"/>
          <p:cNvPicPr preferRelativeResize="0"/>
          <p:nvPr/>
        </p:nvPicPr>
        <p:blipFill rotWithShape="1">
          <a:blip r:embed="rId5">
            <a:alphaModFix/>
          </a:blip>
          <a:srcRect/>
          <a:stretch/>
        </p:blipFill>
        <p:spPr>
          <a:xfrm>
            <a:off x="8353425" y="205384"/>
            <a:ext cx="1963738" cy="589359"/>
          </a:xfrm>
          <a:prstGeom prst="rect">
            <a:avLst/>
          </a:prstGeom>
          <a:noFill/>
          <a:ln>
            <a:noFill/>
          </a:ln>
        </p:spPr>
      </p:pic>
      <p:pic>
        <p:nvPicPr>
          <p:cNvPr id="1592" name="Google Shape;1592;p55"/>
          <p:cNvPicPr preferRelativeResize="0"/>
          <p:nvPr/>
        </p:nvPicPr>
        <p:blipFill rotWithShape="1">
          <a:blip r:embed="rId3">
            <a:alphaModFix/>
          </a:blip>
          <a:srcRect/>
          <a:stretch/>
        </p:blipFill>
        <p:spPr>
          <a:xfrm>
            <a:off x="3760890" y="2920724"/>
            <a:ext cx="218973" cy="364260"/>
          </a:xfrm>
          <a:prstGeom prst="rect">
            <a:avLst/>
          </a:prstGeom>
          <a:noFill/>
          <a:ln>
            <a:noFill/>
          </a:ln>
        </p:spPr>
      </p:pic>
      <p:pic>
        <p:nvPicPr>
          <p:cNvPr id="1593" name="Google Shape;1593;p55"/>
          <p:cNvPicPr preferRelativeResize="0"/>
          <p:nvPr/>
        </p:nvPicPr>
        <p:blipFill rotWithShape="1">
          <a:blip r:embed="rId3">
            <a:alphaModFix/>
          </a:blip>
          <a:srcRect/>
          <a:stretch/>
        </p:blipFill>
        <p:spPr>
          <a:xfrm>
            <a:off x="5475288" y="1829644"/>
            <a:ext cx="260350" cy="433090"/>
          </a:xfrm>
          <a:prstGeom prst="rect">
            <a:avLst/>
          </a:prstGeom>
          <a:noFill/>
          <a:ln>
            <a:noFill/>
          </a:ln>
        </p:spPr>
      </p:pic>
      <p:pic>
        <p:nvPicPr>
          <p:cNvPr id="1594" name="Google Shape;1594;p55"/>
          <p:cNvPicPr preferRelativeResize="0"/>
          <p:nvPr/>
        </p:nvPicPr>
        <p:blipFill rotWithShape="1">
          <a:blip r:embed="rId3">
            <a:alphaModFix/>
          </a:blip>
          <a:srcRect/>
          <a:stretch/>
        </p:blipFill>
        <p:spPr>
          <a:xfrm>
            <a:off x="6248401" y="2204888"/>
            <a:ext cx="260350" cy="433090"/>
          </a:xfrm>
          <a:prstGeom prst="rect">
            <a:avLst/>
          </a:prstGeom>
          <a:noFill/>
          <a:ln>
            <a:noFill/>
          </a:ln>
        </p:spPr>
      </p:pic>
      <p:pic>
        <p:nvPicPr>
          <p:cNvPr id="1595" name="Google Shape;1595;p55"/>
          <p:cNvPicPr preferRelativeResize="0"/>
          <p:nvPr/>
        </p:nvPicPr>
        <p:blipFill rotWithShape="1">
          <a:blip r:embed="rId3">
            <a:alphaModFix/>
          </a:blip>
          <a:srcRect/>
          <a:stretch/>
        </p:blipFill>
        <p:spPr>
          <a:xfrm>
            <a:off x="5907658" y="1772816"/>
            <a:ext cx="260350" cy="434578"/>
          </a:xfrm>
          <a:prstGeom prst="rect">
            <a:avLst/>
          </a:prstGeom>
          <a:noFill/>
          <a:ln>
            <a:noFill/>
          </a:ln>
        </p:spPr>
      </p:pic>
      <p:pic>
        <p:nvPicPr>
          <p:cNvPr id="1596" name="Google Shape;1596;p55"/>
          <p:cNvPicPr preferRelativeResize="0"/>
          <p:nvPr/>
        </p:nvPicPr>
        <p:blipFill rotWithShape="1">
          <a:blip r:embed="rId3">
            <a:alphaModFix/>
          </a:blip>
          <a:srcRect/>
          <a:stretch/>
        </p:blipFill>
        <p:spPr>
          <a:xfrm>
            <a:off x="6470677" y="3063204"/>
            <a:ext cx="247597" cy="415825"/>
          </a:xfrm>
          <a:prstGeom prst="rect">
            <a:avLst/>
          </a:prstGeom>
          <a:noFill/>
          <a:ln>
            <a:noFill/>
          </a:ln>
        </p:spPr>
      </p:pic>
      <p:pic>
        <p:nvPicPr>
          <p:cNvPr id="1597" name="Google Shape;1597;p55"/>
          <p:cNvPicPr preferRelativeResize="0"/>
          <p:nvPr/>
        </p:nvPicPr>
        <p:blipFill rotWithShape="1">
          <a:blip r:embed="rId3">
            <a:alphaModFix/>
          </a:blip>
          <a:srcRect/>
          <a:stretch/>
        </p:blipFill>
        <p:spPr>
          <a:xfrm>
            <a:off x="6119019" y="2044155"/>
            <a:ext cx="258763" cy="434578"/>
          </a:xfrm>
          <a:prstGeom prst="rect">
            <a:avLst/>
          </a:prstGeom>
          <a:noFill/>
          <a:ln>
            <a:noFill/>
          </a:ln>
        </p:spPr>
      </p:pic>
      <p:pic>
        <p:nvPicPr>
          <p:cNvPr id="1598" name="Google Shape;1598;p55"/>
          <p:cNvPicPr preferRelativeResize="0"/>
          <p:nvPr/>
        </p:nvPicPr>
        <p:blipFill rotWithShape="1">
          <a:blip r:embed="rId6">
            <a:alphaModFix/>
          </a:blip>
          <a:srcRect/>
          <a:stretch/>
        </p:blipFill>
        <p:spPr>
          <a:xfrm flipH="1">
            <a:off x="3614818" y="3789040"/>
            <a:ext cx="104918" cy="174528"/>
          </a:xfrm>
          <a:prstGeom prst="rect">
            <a:avLst/>
          </a:prstGeom>
          <a:noFill/>
          <a:ln>
            <a:noFill/>
          </a:ln>
        </p:spPr>
      </p:pic>
      <p:pic>
        <p:nvPicPr>
          <p:cNvPr id="1599" name="Google Shape;1599;p55"/>
          <p:cNvPicPr preferRelativeResize="0"/>
          <p:nvPr/>
        </p:nvPicPr>
        <p:blipFill rotWithShape="1">
          <a:blip r:embed="rId7">
            <a:alphaModFix/>
          </a:blip>
          <a:srcRect/>
          <a:stretch/>
        </p:blipFill>
        <p:spPr>
          <a:xfrm flipH="1">
            <a:off x="4229918" y="3890431"/>
            <a:ext cx="112200" cy="186642"/>
          </a:xfrm>
          <a:prstGeom prst="rect">
            <a:avLst/>
          </a:prstGeom>
          <a:noFill/>
          <a:ln>
            <a:noFill/>
          </a:ln>
        </p:spPr>
      </p:pic>
      <p:pic>
        <p:nvPicPr>
          <p:cNvPr id="1600" name="Google Shape;1600;p55"/>
          <p:cNvPicPr preferRelativeResize="0"/>
          <p:nvPr/>
        </p:nvPicPr>
        <p:blipFill rotWithShape="1">
          <a:blip r:embed="rId4">
            <a:alphaModFix/>
          </a:blip>
          <a:srcRect/>
          <a:stretch/>
        </p:blipFill>
        <p:spPr>
          <a:xfrm flipH="1">
            <a:off x="4079776" y="4593515"/>
            <a:ext cx="122417" cy="203638"/>
          </a:xfrm>
          <a:prstGeom prst="rect">
            <a:avLst/>
          </a:prstGeom>
          <a:noFill/>
          <a:ln>
            <a:noFill/>
          </a:ln>
        </p:spPr>
      </p:pic>
      <p:pic>
        <p:nvPicPr>
          <p:cNvPr id="1601" name="Google Shape;1601;p55"/>
          <p:cNvPicPr preferRelativeResize="0"/>
          <p:nvPr/>
        </p:nvPicPr>
        <p:blipFill rotWithShape="1">
          <a:blip r:embed="rId3">
            <a:alphaModFix/>
          </a:blip>
          <a:srcRect/>
          <a:stretch/>
        </p:blipFill>
        <p:spPr>
          <a:xfrm>
            <a:off x="2879199" y="2715502"/>
            <a:ext cx="218973" cy="3642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56"/>
          <p:cNvSpPr txBox="1">
            <a:spLocks noGrp="1"/>
          </p:cNvSpPr>
          <p:nvPr>
            <p:ph type="title"/>
          </p:nvPr>
        </p:nvSpPr>
        <p:spPr>
          <a:xfrm>
            <a:off x="1631505" y="864692"/>
            <a:ext cx="8891590" cy="11787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de-AT" sz="3600" b="0" i="0" u="none" strike="noStrike" cap="none">
                <a:solidFill>
                  <a:schemeClr val="dk1"/>
                </a:solidFill>
                <a:latin typeface="Calibri"/>
                <a:ea typeface="Calibri"/>
                <a:cs typeface="Calibri"/>
                <a:sym typeface="Calibri"/>
              </a:rPr>
              <a:t>Austria Country Report /Status quo in Austria</a:t>
            </a:r>
            <a:endParaRPr sz="3600" b="0" i="0" u="none" strike="noStrike" cap="none">
              <a:solidFill>
                <a:schemeClr val="dk1"/>
              </a:solidFill>
              <a:latin typeface="Calibri"/>
              <a:ea typeface="Calibri"/>
              <a:cs typeface="Calibri"/>
              <a:sym typeface="Calibri"/>
            </a:endParaRPr>
          </a:p>
        </p:txBody>
      </p:sp>
      <p:sp>
        <p:nvSpPr>
          <p:cNvPr id="1607" name="Google Shape;1607;p56"/>
          <p:cNvSpPr txBox="1">
            <a:spLocks noGrp="1"/>
          </p:cNvSpPr>
          <p:nvPr>
            <p:ph type="body" idx="1"/>
          </p:nvPr>
        </p:nvSpPr>
        <p:spPr>
          <a:xfrm>
            <a:off x="5448301" y="1997670"/>
            <a:ext cx="5584460" cy="426822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90"/>
              <a:buFont typeface="Arial"/>
              <a:buNone/>
            </a:pPr>
            <a:r>
              <a:rPr lang="de-AT" sz="2590" b="0" i="0" u="none" strike="noStrike" cap="none">
                <a:solidFill>
                  <a:schemeClr val="dk1"/>
                </a:solidFill>
                <a:latin typeface="Arial"/>
                <a:ea typeface="Arial"/>
                <a:cs typeface="Arial"/>
                <a:sym typeface="Arial"/>
              </a:rPr>
              <a:t>Since March 2017:</a:t>
            </a: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a:solidFill>
                  <a:srgbClr val="C00000"/>
                </a:solidFill>
                <a:latin typeface="Arial"/>
                <a:ea typeface="Arial"/>
                <a:cs typeface="Arial"/>
                <a:sym typeface="Arial"/>
              </a:rPr>
              <a:t>3</a:t>
            </a:r>
            <a:r>
              <a:rPr lang="de-AT" sz="2590" b="0" i="0" u="none" strike="noStrike" cap="none">
                <a:solidFill>
                  <a:schemeClr val="accent6"/>
                </a:solidFill>
                <a:latin typeface="Arial"/>
                <a:ea typeface="Arial"/>
                <a:cs typeface="Arial"/>
                <a:sym typeface="Arial"/>
              </a:rPr>
              <a:t> </a:t>
            </a:r>
            <a:r>
              <a:rPr lang="de-AT" sz="2590" b="0" i="0" u="none" strike="noStrike" cap="none">
                <a:solidFill>
                  <a:schemeClr val="dk1"/>
                </a:solidFill>
                <a:latin typeface="Arial"/>
                <a:ea typeface="Arial"/>
                <a:cs typeface="Arial"/>
                <a:sym typeface="Arial"/>
              </a:rPr>
              <a:t>Universities: published a RDM-policy</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a:solidFill>
                  <a:srgbClr val="C00000"/>
                </a:solidFill>
                <a:latin typeface="Arial"/>
                <a:ea typeface="Arial"/>
                <a:cs typeface="Arial"/>
                <a:sym typeface="Arial"/>
              </a:rPr>
              <a:t>9</a:t>
            </a:r>
            <a:r>
              <a:rPr lang="de-AT" sz="2590" b="0" i="0" u="none" strike="noStrike" cap="none">
                <a:solidFill>
                  <a:schemeClr val="dk1"/>
                </a:solidFill>
                <a:latin typeface="Arial"/>
                <a:ea typeface="Arial"/>
                <a:cs typeface="Arial"/>
                <a:sym typeface="Arial"/>
              </a:rPr>
              <a:t> Universities: in development</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rgbClr val="C00000"/>
              </a:buClr>
              <a:buSzPts val="2590"/>
              <a:buFont typeface="Arial"/>
              <a:buChar char="•"/>
            </a:pPr>
            <a:r>
              <a:rPr lang="de-AT" sz="2590" b="1" i="0" u="none" strike="noStrike" cap="none">
                <a:solidFill>
                  <a:srgbClr val="C00000"/>
                </a:solidFill>
                <a:latin typeface="Arial"/>
                <a:ea typeface="Arial"/>
                <a:cs typeface="Arial"/>
                <a:sym typeface="Arial"/>
              </a:rPr>
              <a:t>23 </a:t>
            </a:r>
            <a:r>
              <a:rPr lang="de-AT" sz="2590" b="0" i="0" u="none" strike="noStrike" cap="none">
                <a:solidFill>
                  <a:schemeClr val="dk1"/>
                </a:solidFill>
                <a:latin typeface="Arial"/>
                <a:ea typeface="Arial"/>
                <a:cs typeface="Arial"/>
                <a:sym typeface="Arial"/>
              </a:rPr>
              <a:t>Workshops for decision makers /executives on how to create RDM – policies</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590"/>
              <a:buFont typeface="Arial"/>
              <a:buChar char="•"/>
            </a:pPr>
            <a:r>
              <a:rPr lang="de-AT" sz="2590" b="0" i="0" u="none" strike="noStrike" cap="none">
                <a:solidFill>
                  <a:schemeClr val="dk1"/>
                </a:solidFill>
                <a:latin typeface="Arial"/>
                <a:ea typeface="Arial"/>
                <a:cs typeface="Arial"/>
                <a:sym typeface="Arial"/>
              </a:rPr>
              <a:t>Average of 10 Persons/RI /Workshop have attended</a:t>
            </a:r>
            <a:endParaRPr sz="2800" b="0" i="0" u="none" strike="noStrike" cap="none">
              <a:solidFill>
                <a:schemeClr val="dk1"/>
              </a:solidFill>
              <a:latin typeface="Calibri"/>
              <a:ea typeface="Calibri"/>
              <a:cs typeface="Calibri"/>
              <a:sym typeface="Calibri"/>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p:txBody>
      </p:sp>
      <p:pic>
        <p:nvPicPr>
          <p:cNvPr id="1608" name="Google Shape;1608;p56"/>
          <p:cNvPicPr preferRelativeResize="0"/>
          <p:nvPr/>
        </p:nvPicPr>
        <p:blipFill rotWithShape="1">
          <a:blip r:embed="rId3">
            <a:alphaModFix/>
          </a:blip>
          <a:srcRect/>
          <a:stretch/>
        </p:blipFill>
        <p:spPr>
          <a:xfrm>
            <a:off x="1816100" y="2043410"/>
            <a:ext cx="2222500" cy="2921496"/>
          </a:xfrm>
          <a:prstGeom prst="rect">
            <a:avLst/>
          </a:prstGeom>
          <a:noFill/>
          <a:ln>
            <a:noFill/>
          </a:ln>
        </p:spPr>
      </p:pic>
      <p:pic>
        <p:nvPicPr>
          <p:cNvPr id="1609" name="Google Shape;1609;p56"/>
          <p:cNvPicPr preferRelativeResize="0"/>
          <p:nvPr/>
        </p:nvPicPr>
        <p:blipFill rotWithShape="1">
          <a:blip r:embed="rId4">
            <a:alphaModFix/>
          </a:blip>
          <a:srcRect/>
          <a:stretch/>
        </p:blipFill>
        <p:spPr>
          <a:xfrm>
            <a:off x="2567608" y="2924944"/>
            <a:ext cx="2382838" cy="3184922"/>
          </a:xfrm>
          <a:prstGeom prst="rect">
            <a:avLst/>
          </a:prstGeom>
          <a:noFill/>
          <a:ln>
            <a:noFill/>
          </a:ln>
        </p:spPr>
      </p:pic>
      <p:sp>
        <p:nvSpPr>
          <p:cNvPr id="1610" name="Google Shape;1610;p56"/>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11" name="Google Shape;1611;p56"/>
          <p:cNvPicPr preferRelativeResize="0"/>
          <p:nvPr/>
        </p:nvPicPr>
        <p:blipFill rotWithShape="1">
          <a:blip r:embed="rId5">
            <a:alphaModFix/>
          </a:blip>
          <a:srcRect/>
          <a:stretch/>
        </p:blipFill>
        <p:spPr>
          <a:xfrm>
            <a:off x="8353425" y="205383"/>
            <a:ext cx="1963738" cy="589359"/>
          </a:xfrm>
          <a:prstGeom prst="rect">
            <a:avLst/>
          </a:prstGeom>
          <a:noFill/>
          <a:ln>
            <a:noFill/>
          </a:ln>
        </p:spPr>
      </p:pic>
      <p:pic>
        <p:nvPicPr>
          <p:cNvPr id="1612" name="Google Shape;1612;p56" descr="http://mirrors.creativecommons.org/presskit/buttons/88x31/png/by.png"/>
          <p:cNvPicPr preferRelativeResize="0"/>
          <p:nvPr/>
        </p:nvPicPr>
        <p:blipFill rotWithShape="1">
          <a:blip r:embed="rId6">
            <a:alphaModFix/>
          </a:blip>
          <a:srcRect/>
          <a:stretch/>
        </p:blipFill>
        <p:spPr>
          <a:xfrm>
            <a:off x="9009842" y="6600487"/>
            <a:ext cx="744537" cy="258762"/>
          </a:xfrm>
          <a:prstGeom prst="rect">
            <a:avLst/>
          </a:prstGeom>
          <a:noFill/>
          <a:ln>
            <a:noFill/>
          </a:ln>
        </p:spPr>
      </p:pic>
      <p:sp>
        <p:nvSpPr>
          <p:cNvPr id="1613" name="Google Shape;1613;p56"/>
          <p:cNvSpPr txBox="1"/>
          <p:nvPr/>
        </p:nvSpPr>
        <p:spPr>
          <a:xfrm>
            <a:off x="2790017" y="6562387"/>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14" name="Google Shape;1614;p56"/>
          <p:cNvPicPr preferRelativeResize="0"/>
          <p:nvPr/>
        </p:nvPicPr>
        <p:blipFill rotWithShape="1">
          <a:blip r:embed="rId7">
            <a:alphaModFix/>
          </a:blip>
          <a:srcRect/>
          <a:stretch/>
        </p:blipFill>
        <p:spPr>
          <a:xfrm>
            <a:off x="2210579" y="6584612"/>
            <a:ext cx="323850" cy="215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pic>
        <p:nvPicPr>
          <p:cNvPr id="1619" name="Google Shape;1619;p57" descr="C:\Users\budroni\AppData\Local\Microsoft\Windows\Temporary Internet Files\Content.Outlook\OCBWTKYO\Leitlinie_NRW.PNG"/>
          <p:cNvPicPr preferRelativeResize="0"/>
          <p:nvPr/>
        </p:nvPicPr>
        <p:blipFill rotWithShape="1">
          <a:blip r:embed="rId3">
            <a:alphaModFix/>
          </a:blip>
          <a:srcRect/>
          <a:stretch/>
        </p:blipFill>
        <p:spPr>
          <a:xfrm>
            <a:off x="4909964" y="-99392"/>
            <a:ext cx="5687122" cy="6858000"/>
          </a:xfrm>
          <a:prstGeom prst="rect">
            <a:avLst/>
          </a:prstGeom>
          <a:noFill/>
          <a:ln>
            <a:noFill/>
          </a:ln>
        </p:spPr>
      </p:pic>
      <p:sp>
        <p:nvSpPr>
          <p:cNvPr id="1620" name="Google Shape;1620;p57"/>
          <p:cNvSpPr/>
          <p:nvPr/>
        </p:nvSpPr>
        <p:spPr>
          <a:xfrm>
            <a:off x="1775520" y="44624"/>
            <a:ext cx="2520280"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AT" sz="4000" b="1" i="0" u="none" strike="noStrike" cap="none">
                <a:solidFill>
                  <a:srgbClr val="009FDF"/>
                </a:solidFill>
                <a:latin typeface="Calibri"/>
                <a:ea typeface="Calibri"/>
                <a:cs typeface="Calibri"/>
                <a:sym typeface="Calibri"/>
              </a:rPr>
              <a:t>Germany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AT" sz="2000" b="0" i="0" u="none" strike="noStrike" cap="none">
                <a:solidFill>
                  <a:srgbClr val="009FDF"/>
                </a:solidFill>
                <a:latin typeface="Calibri"/>
                <a:ea typeface="Calibri"/>
                <a:cs typeface="Calibri"/>
                <a:sym typeface="Calibri"/>
              </a:rPr>
              <a:t>The announcement has been sent through the German DINI/Nestor Network to all </a:t>
            </a:r>
            <a:r>
              <a:rPr lang="de-AT" sz="2000" b="1" i="0" u="none" strike="noStrike" cap="none">
                <a:solidFill>
                  <a:srgbClr val="C00000"/>
                </a:solidFill>
                <a:latin typeface="Calibri"/>
                <a:ea typeface="Calibri"/>
                <a:cs typeface="Calibri"/>
                <a:sym typeface="Calibri"/>
              </a:rPr>
              <a:t>17 Universities </a:t>
            </a:r>
            <a:r>
              <a:rPr lang="de-AT" sz="2000" b="0" i="0" u="none" strike="noStrike" cap="none">
                <a:solidFill>
                  <a:srgbClr val="009FDF"/>
                </a:solidFill>
                <a:latin typeface="Calibri"/>
                <a:ea typeface="Calibri"/>
                <a:cs typeface="Calibri"/>
                <a:sym typeface="Calibri"/>
              </a:rPr>
              <a:t>of the Land Nordrhein- Westfalen</a:t>
            </a:r>
            <a:endParaRPr sz="1400" b="0" i="0" u="none" strike="noStrike" cap="none">
              <a:solidFill>
                <a:srgbClr val="000000"/>
              </a:solidFill>
              <a:latin typeface="Arial"/>
              <a:ea typeface="Arial"/>
              <a:cs typeface="Arial"/>
              <a:sym typeface="Arial"/>
            </a:endParaRPr>
          </a:p>
        </p:txBody>
      </p:sp>
      <p:sp>
        <p:nvSpPr>
          <p:cNvPr id="1621" name="Google Shape;1621;p57"/>
          <p:cNvSpPr txBox="1"/>
          <p:nvPr/>
        </p:nvSpPr>
        <p:spPr>
          <a:xfrm>
            <a:off x="650464" y="2408463"/>
            <a:ext cx="4221401" cy="195857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430"/>
              <a:buFont typeface="Arial"/>
              <a:buNone/>
            </a:pPr>
            <a:endParaRPr sz="243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430"/>
              <a:buFont typeface="Arial"/>
              <a:buNone/>
            </a:pPr>
            <a:endParaRPr sz="243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430"/>
              <a:buFont typeface="Arial"/>
              <a:buNone/>
            </a:pPr>
            <a:endParaRPr sz="243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430"/>
              <a:buFont typeface="Arial"/>
              <a:buNone/>
            </a:pPr>
            <a:endParaRPr sz="243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105"/>
              <a:buFont typeface="Arial"/>
              <a:buNone/>
            </a:pPr>
            <a:r>
              <a:rPr lang="de-AT" sz="3105" b="1" i="0" u="none" strike="noStrike" cap="none">
                <a:solidFill>
                  <a:srgbClr val="FF0000"/>
                </a:solidFill>
                <a:latin typeface="Calibri"/>
                <a:ea typeface="Calibri"/>
                <a:cs typeface="Calibri"/>
                <a:sym typeface="Calibri"/>
              </a:rPr>
              <a:t>Released in March 2018</a:t>
            </a:r>
            <a:endParaRPr sz="1400" b="0" i="0" u="none" strike="noStrike" cap="none">
              <a:solidFill>
                <a:srgbClr val="000000"/>
              </a:solidFill>
              <a:latin typeface="Arial"/>
              <a:ea typeface="Arial"/>
              <a:cs typeface="Arial"/>
              <a:sym typeface="Arial"/>
            </a:endParaRPr>
          </a:p>
        </p:txBody>
      </p:sp>
      <p:sp>
        <p:nvSpPr>
          <p:cNvPr id="1622" name="Google Shape;1622;p57"/>
          <p:cNvSpPr/>
          <p:nvPr/>
        </p:nvSpPr>
        <p:spPr>
          <a:xfrm>
            <a:off x="1635448" y="4379620"/>
            <a:ext cx="3236417"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AT" sz="1200" b="0" i="0" u="none" strike="noStrike" cap="none">
                <a:solidFill>
                  <a:srgbClr val="009FDF"/>
                </a:solidFill>
                <a:latin typeface="Calibri"/>
                <a:ea typeface="Calibri"/>
                <a:cs typeface="Calibri"/>
                <a:sym typeface="Calibri"/>
              </a:rPr>
              <a:t>The Project „Landesinitiative NFDI  </a:t>
            </a:r>
            <a:r>
              <a:rPr lang="de-AT" sz="1200" b="0" i="0" u="sng" strike="noStrike" cap="none">
                <a:solidFill>
                  <a:schemeClr val="hlink"/>
                </a:solidFill>
                <a:latin typeface="Calibri"/>
                <a:ea typeface="Calibri"/>
                <a:cs typeface="Calibri"/>
                <a:sym typeface="Calibri"/>
                <a:hlinkClick r:id="rId4"/>
              </a:rPr>
              <a:t>www.fdm-nrw.de</a:t>
            </a:r>
            <a:r>
              <a:rPr lang="de-AT" sz="1200" b="0" i="0" u="none" strike="noStrike" cap="none">
                <a:solidFill>
                  <a:srgbClr val="009FDF"/>
                </a:solidFill>
                <a:latin typeface="Calibri"/>
                <a:ea typeface="Calibri"/>
                <a:cs typeface="Calibri"/>
                <a:sym typeface="Calibri"/>
              </a:rPr>
              <a:t>    has used the Model Policy  of the LEARN Project and tailored a version  for German Ris.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9FD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AT" sz="1200" b="0" i="0" u="none" strike="noStrike" cap="none">
                <a:solidFill>
                  <a:srgbClr val="009FDF"/>
                </a:solidFill>
                <a:latin typeface="Calibri"/>
                <a:ea typeface="Calibri"/>
                <a:cs typeface="Calibri"/>
                <a:sym typeface="Calibri"/>
              </a:rPr>
              <a:t>This German version has been published in Zenodo </a:t>
            </a:r>
            <a:r>
              <a:rPr lang="de-AT" sz="1200" b="0" i="0" u="sng" strike="noStrike" cap="none">
                <a:solidFill>
                  <a:schemeClr val="hlink"/>
                </a:solidFill>
                <a:latin typeface="Calibri"/>
                <a:ea typeface="Calibri"/>
                <a:cs typeface="Calibri"/>
                <a:sym typeface="Calibri"/>
                <a:hlinkClick r:id="rId5"/>
              </a:rPr>
              <a:t>https://doi.org/10.5281/zenodo.1149133</a:t>
            </a:r>
            <a:r>
              <a:rPr lang="de-AT" sz="1200" b="0" i="0" u="none" strike="noStrike" cap="none">
                <a:solidFill>
                  <a:srgbClr val="009FD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58"/>
          <p:cNvSpPr txBox="1"/>
          <p:nvPr/>
        </p:nvSpPr>
        <p:spPr>
          <a:xfrm>
            <a:off x="1524000" y="948083"/>
            <a:ext cx="9144000" cy="179107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700"/>
              <a:buFont typeface="Arial"/>
              <a:buNone/>
            </a:pPr>
            <a:r>
              <a:rPr lang="de-AT" sz="2700" b="0" i="0" u="none" strike="noStrike" cap="none">
                <a:solidFill>
                  <a:schemeClr val="dk1"/>
                </a:solidFill>
                <a:latin typeface="Calibri"/>
                <a:ea typeface="Calibri"/>
                <a:cs typeface="Calibri"/>
                <a:sym typeface="Calibri"/>
              </a:rPr>
              <a:t>In September 2017 and with the contribution of the University of Vienna (Austrian Open Science Support Group), representatives of the following Italian Universities have created the Italian Open Science Support Group (IOSSG) and participated to training activities</a:t>
            </a:r>
            <a:endParaRPr sz="2700" b="0" i="0" u="none" strike="noStrike" cap="none">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1628" name="Google Shape;1628;p58"/>
          <p:cNvSpPr txBox="1"/>
          <p:nvPr/>
        </p:nvSpPr>
        <p:spPr>
          <a:xfrm>
            <a:off x="1501899" y="116632"/>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de-AT" sz="4400" b="1" i="0" u="none" strike="noStrike" cap="none">
                <a:solidFill>
                  <a:srgbClr val="009FDF"/>
                </a:solidFill>
                <a:latin typeface="Calibri"/>
                <a:ea typeface="Calibri"/>
                <a:cs typeface="Calibri"/>
                <a:sym typeface="Calibri"/>
              </a:rPr>
              <a:t>LEARN Activities in Italy</a:t>
            </a:r>
            <a:endParaRPr sz="4400" b="1" i="0" u="none" strike="noStrike" cap="none">
              <a:solidFill>
                <a:srgbClr val="009FD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p:txBody>
      </p:sp>
      <p:pic>
        <p:nvPicPr>
          <p:cNvPr id="1629" name="Google Shape;1629;p58" descr="logo unive"/>
          <p:cNvPicPr preferRelativeResize="0"/>
          <p:nvPr/>
        </p:nvPicPr>
        <p:blipFill rotWithShape="1">
          <a:blip r:embed="rId3">
            <a:alphaModFix/>
          </a:blip>
          <a:srcRect/>
          <a:stretch/>
        </p:blipFill>
        <p:spPr>
          <a:xfrm>
            <a:off x="1631504" y="2852936"/>
            <a:ext cx="2376264" cy="1148528"/>
          </a:xfrm>
          <a:prstGeom prst="rect">
            <a:avLst/>
          </a:prstGeom>
          <a:noFill/>
          <a:ln>
            <a:noFill/>
          </a:ln>
        </p:spPr>
      </p:pic>
      <p:pic>
        <p:nvPicPr>
          <p:cNvPr id="1630" name="Google Shape;1630;p58"/>
          <p:cNvPicPr preferRelativeResize="0"/>
          <p:nvPr/>
        </p:nvPicPr>
        <p:blipFill rotWithShape="1">
          <a:blip r:embed="rId4">
            <a:alphaModFix/>
          </a:blip>
          <a:srcRect/>
          <a:stretch/>
        </p:blipFill>
        <p:spPr>
          <a:xfrm>
            <a:off x="4007769" y="2924945"/>
            <a:ext cx="1224135" cy="1224135"/>
          </a:xfrm>
          <a:prstGeom prst="rect">
            <a:avLst/>
          </a:prstGeom>
          <a:noFill/>
          <a:ln>
            <a:noFill/>
          </a:ln>
        </p:spPr>
      </p:pic>
      <p:sp>
        <p:nvSpPr>
          <p:cNvPr id="1631" name="Google Shape;1631;p58" descr="Risultati immagini per universita bologna"/>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2" name="Google Shape;1632;p58"/>
          <p:cNvPicPr preferRelativeResize="0"/>
          <p:nvPr/>
        </p:nvPicPr>
        <p:blipFill rotWithShape="1">
          <a:blip r:embed="rId5">
            <a:alphaModFix/>
          </a:blip>
          <a:srcRect/>
          <a:stretch/>
        </p:blipFill>
        <p:spPr>
          <a:xfrm>
            <a:off x="1831976" y="4224922"/>
            <a:ext cx="2178167" cy="1436327"/>
          </a:xfrm>
          <a:prstGeom prst="rect">
            <a:avLst/>
          </a:prstGeom>
          <a:noFill/>
          <a:ln>
            <a:noFill/>
          </a:ln>
        </p:spPr>
      </p:pic>
      <p:pic>
        <p:nvPicPr>
          <p:cNvPr id="1633" name="Google Shape;1633;p58"/>
          <p:cNvPicPr preferRelativeResize="0"/>
          <p:nvPr/>
        </p:nvPicPr>
        <p:blipFill rotWithShape="1">
          <a:blip r:embed="rId6">
            <a:alphaModFix/>
          </a:blip>
          <a:srcRect/>
          <a:stretch/>
        </p:blipFill>
        <p:spPr>
          <a:xfrm>
            <a:off x="5381998" y="2972996"/>
            <a:ext cx="1794123" cy="1104076"/>
          </a:xfrm>
          <a:prstGeom prst="rect">
            <a:avLst/>
          </a:prstGeom>
          <a:noFill/>
          <a:ln>
            <a:noFill/>
          </a:ln>
        </p:spPr>
      </p:pic>
      <p:sp>
        <p:nvSpPr>
          <p:cNvPr id="1634" name="Google Shape;1634;p58" descr="Risultati immagini per università trento"/>
          <p:cNvSpPr/>
          <p:nvPr/>
        </p:nvSpPr>
        <p:spPr>
          <a:xfrm>
            <a:off x="1831975"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5" name="Google Shape;1635;p58" descr="Risultati immagini per università trento"/>
          <p:cNvPicPr preferRelativeResize="0"/>
          <p:nvPr/>
        </p:nvPicPr>
        <p:blipFill rotWithShape="1">
          <a:blip r:embed="rId7">
            <a:alphaModFix/>
          </a:blip>
          <a:srcRect/>
          <a:stretch/>
        </p:blipFill>
        <p:spPr>
          <a:xfrm>
            <a:off x="4151785" y="4386896"/>
            <a:ext cx="2478807" cy="1130336"/>
          </a:xfrm>
          <a:prstGeom prst="rect">
            <a:avLst/>
          </a:prstGeom>
          <a:noFill/>
          <a:ln>
            <a:noFill/>
          </a:ln>
        </p:spPr>
      </p:pic>
      <p:sp>
        <p:nvSpPr>
          <p:cNvPr id="1636" name="Google Shape;1636;p58" descr="Risultati immagini per universita  milano"/>
          <p:cNvSpPr/>
          <p:nvPr/>
        </p:nvSpPr>
        <p:spPr>
          <a:xfrm>
            <a:off x="1984375" y="1603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7" name="Google Shape;1637;p58" descr="Risultati immagini per universita  torino"/>
          <p:cNvSpPr/>
          <p:nvPr/>
        </p:nvSpPr>
        <p:spPr>
          <a:xfrm>
            <a:off x="2136775" y="312738"/>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8" name="Google Shape;1638;p58"/>
          <p:cNvPicPr preferRelativeResize="0"/>
          <p:nvPr/>
        </p:nvPicPr>
        <p:blipFill rotWithShape="1">
          <a:blip r:embed="rId8">
            <a:alphaModFix/>
          </a:blip>
          <a:srcRect/>
          <a:stretch/>
        </p:blipFill>
        <p:spPr>
          <a:xfrm>
            <a:off x="7605333" y="3069699"/>
            <a:ext cx="2415742" cy="939455"/>
          </a:xfrm>
          <a:prstGeom prst="rect">
            <a:avLst/>
          </a:prstGeom>
          <a:noFill/>
          <a:ln>
            <a:noFill/>
          </a:ln>
        </p:spPr>
      </p:pic>
      <p:sp>
        <p:nvSpPr>
          <p:cNvPr id="1639" name="Google Shape;1639;p58"/>
          <p:cNvSpPr txBox="1"/>
          <p:nvPr/>
        </p:nvSpPr>
        <p:spPr>
          <a:xfrm>
            <a:off x="7369822" y="4596568"/>
            <a:ext cx="3456384" cy="164058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90"/>
              <a:buFont typeface="Arial"/>
              <a:buNone/>
            </a:pPr>
            <a:endParaRPr sz="1890" b="0" i="0" u="none" strike="noStrike" cap="none">
              <a:solidFill>
                <a:srgbClr val="2E75B5"/>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415"/>
              <a:buFont typeface="Arial"/>
              <a:buNone/>
            </a:pPr>
            <a:r>
              <a:rPr lang="de-AT" sz="2415" b="1" i="0" u="none" strike="noStrike" cap="none">
                <a:solidFill>
                  <a:srgbClr val="C00000"/>
                </a:solidFill>
                <a:latin typeface="Calibri"/>
                <a:ea typeface="Calibri"/>
                <a:cs typeface="Calibri"/>
                <a:sym typeface="Calibri"/>
              </a:rPr>
              <a:t>Policy Released in November 2017</a:t>
            </a:r>
            <a:endParaRPr sz="2415" b="1" i="0" u="none" strike="noStrike" cap="none">
              <a:solidFill>
                <a:srgbClr val="C00000"/>
              </a:solidFill>
              <a:latin typeface="Calibri"/>
              <a:ea typeface="Calibri"/>
              <a:cs typeface="Calibri"/>
              <a:sym typeface="Calibri"/>
            </a:endParaRPr>
          </a:p>
        </p:txBody>
      </p:sp>
      <p:pic>
        <p:nvPicPr>
          <p:cNvPr id="1640" name="Google Shape;1640;p58" descr="Università degli Studi di Milano"/>
          <p:cNvPicPr preferRelativeResize="0"/>
          <p:nvPr/>
        </p:nvPicPr>
        <p:blipFill rotWithShape="1">
          <a:blip r:embed="rId9">
            <a:alphaModFix/>
          </a:blip>
          <a:srcRect/>
          <a:stretch/>
        </p:blipFill>
        <p:spPr>
          <a:xfrm>
            <a:off x="7666958" y="4413750"/>
            <a:ext cx="2899841" cy="997795"/>
          </a:xfrm>
          <a:prstGeom prst="rect">
            <a:avLst/>
          </a:prstGeom>
          <a:noFill/>
          <a:ln>
            <a:noFill/>
          </a:ln>
        </p:spPr>
      </p:pic>
      <p:sp>
        <p:nvSpPr>
          <p:cNvPr id="1641" name="Google Shape;1641;p58"/>
          <p:cNvSpPr/>
          <p:nvPr/>
        </p:nvSpPr>
        <p:spPr>
          <a:xfrm>
            <a:off x="6670129" y="3988121"/>
            <a:ext cx="4596679" cy="2257882"/>
          </a:xfrm>
          <a:prstGeom prst="ellipse">
            <a:avLst/>
          </a:prstGeom>
          <a:noFill/>
          <a:ln w="25400" cap="flat" cmpd="sng">
            <a:solidFill>
              <a:srgbClr val="009FDF"/>
            </a:solidFill>
            <a:prstDash val="solid"/>
            <a:bevel/>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59"/>
          <p:cNvSpPr/>
          <p:nvPr/>
        </p:nvSpPr>
        <p:spPr>
          <a:xfrm>
            <a:off x="4043365" y="5395021"/>
            <a:ext cx="33337" cy="56555"/>
          </a:xfrm>
          <a:custGeom>
            <a:avLst/>
            <a:gdLst/>
            <a:ahLst/>
            <a:cxnLst/>
            <a:rect l="l" t="t" r="r" b="b"/>
            <a:pathLst>
              <a:path w="73" h="20" extrusionOk="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8" name="Google Shape;1648;p59"/>
          <p:cNvSpPr/>
          <p:nvPr/>
        </p:nvSpPr>
        <p:spPr>
          <a:xfrm>
            <a:off x="2201865" y="1495723"/>
            <a:ext cx="784225" cy="446484"/>
          </a:xfrm>
          <a:custGeom>
            <a:avLst/>
            <a:gdLst/>
            <a:ahLst/>
            <a:cxnLst/>
            <a:rect l="l" t="t" r="r" b="b"/>
            <a:pathLst>
              <a:path w="1808" h="850" extrusionOk="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9" name="Google Shape;1649;p59"/>
          <p:cNvSpPr/>
          <p:nvPr/>
        </p:nvSpPr>
        <p:spPr>
          <a:xfrm>
            <a:off x="2662240" y="2111873"/>
            <a:ext cx="1381125" cy="769441"/>
          </a:xfrm>
          <a:custGeom>
            <a:avLst/>
            <a:gdLst/>
            <a:ahLst/>
            <a:cxnLst/>
            <a:rect l="l" t="t" r="r" b="b"/>
            <a:pathLst>
              <a:path w="3175" h="1472" extrusionOk="0">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0" name="Google Shape;1650;p59"/>
          <p:cNvSpPr/>
          <p:nvPr/>
        </p:nvSpPr>
        <p:spPr>
          <a:xfrm>
            <a:off x="3495677" y="3662662"/>
            <a:ext cx="339725" cy="590847"/>
          </a:xfrm>
          <a:custGeom>
            <a:avLst/>
            <a:gdLst/>
            <a:ahLst/>
            <a:cxnLst/>
            <a:rect l="l" t="t" r="r" b="b"/>
            <a:pathLst>
              <a:path w="784" h="1128" extrusionOk="0">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1" name="Google Shape;1651;p59"/>
          <p:cNvSpPr/>
          <p:nvPr/>
        </p:nvSpPr>
        <p:spPr>
          <a:xfrm>
            <a:off x="3795715" y="4225231"/>
            <a:ext cx="261937" cy="1131094"/>
          </a:xfrm>
          <a:custGeom>
            <a:avLst/>
            <a:gdLst/>
            <a:ahLst/>
            <a:cxnLst/>
            <a:rect l="l" t="t" r="r" b="b"/>
            <a:pathLst>
              <a:path w="598" h="2158" extrusionOk="0">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2" name="Google Shape;1652;p59"/>
          <p:cNvSpPr/>
          <p:nvPr/>
        </p:nvSpPr>
        <p:spPr>
          <a:xfrm>
            <a:off x="3700465" y="3507881"/>
            <a:ext cx="966787" cy="1204019"/>
          </a:xfrm>
          <a:custGeom>
            <a:avLst/>
            <a:gdLst/>
            <a:ahLst/>
            <a:cxnLst/>
            <a:rect l="l" t="t" r="r" b="b"/>
            <a:pathLst>
              <a:path w="2226" h="2292" extrusionOk="0">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3" name="Google Shape;1653;p59"/>
          <p:cNvSpPr/>
          <p:nvPr/>
        </p:nvSpPr>
        <p:spPr>
          <a:xfrm>
            <a:off x="5813425" y="2454178"/>
            <a:ext cx="69850" cy="49113"/>
          </a:xfrm>
          <a:custGeom>
            <a:avLst/>
            <a:gdLst/>
            <a:ahLst/>
            <a:cxnLst/>
            <a:rect l="l" t="t" r="r" b="b"/>
            <a:pathLst>
              <a:path w="161" h="93" extrusionOk="0">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4" name="Google Shape;1654;p59"/>
          <p:cNvSpPr/>
          <p:nvPr/>
        </p:nvSpPr>
        <p:spPr>
          <a:xfrm>
            <a:off x="5311775" y="2329161"/>
            <a:ext cx="82550" cy="160734"/>
          </a:xfrm>
          <a:custGeom>
            <a:avLst/>
            <a:gdLst/>
            <a:ahLst/>
            <a:cxnLst/>
            <a:rect l="l" t="t" r="r" b="b"/>
            <a:pathLst>
              <a:path w="192" h="307" extrusionOk="0">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5" name="Google Shape;1655;p59"/>
          <p:cNvSpPr/>
          <p:nvPr/>
        </p:nvSpPr>
        <p:spPr>
          <a:xfrm>
            <a:off x="5392738" y="1814217"/>
            <a:ext cx="171450" cy="270867"/>
          </a:xfrm>
          <a:custGeom>
            <a:avLst/>
            <a:gdLst/>
            <a:ahLst/>
            <a:cxnLst/>
            <a:rect l="l" t="t" r="r" b="b"/>
            <a:pathLst>
              <a:path w="398" h="518" extrusionOk="0">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6" name="Google Shape;1656;p59"/>
          <p:cNvSpPr/>
          <p:nvPr/>
        </p:nvSpPr>
        <p:spPr>
          <a:xfrm>
            <a:off x="5751513" y="2117825"/>
            <a:ext cx="169862" cy="75902"/>
          </a:xfrm>
          <a:custGeom>
            <a:avLst/>
            <a:gdLst/>
            <a:ahLst/>
            <a:cxnLst/>
            <a:rect l="l" t="t" r="r" b="b"/>
            <a:pathLst>
              <a:path w="382" h="148" extrusionOk="0">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7" name="Google Shape;1657;p59"/>
          <p:cNvSpPr/>
          <p:nvPr/>
        </p:nvSpPr>
        <p:spPr>
          <a:xfrm>
            <a:off x="7243763" y="1967509"/>
            <a:ext cx="1281112" cy="1037333"/>
          </a:xfrm>
          <a:custGeom>
            <a:avLst/>
            <a:gdLst/>
            <a:ahLst/>
            <a:cxnLst/>
            <a:rect l="l" t="t" r="r" b="b"/>
            <a:pathLst>
              <a:path w="2936" h="1983" extrusionOk="0">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8" name="Google Shape;1658;p59"/>
          <p:cNvSpPr/>
          <p:nvPr/>
        </p:nvSpPr>
        <p:spPr>
          <a:xfrm>
            <a:off x="5935663" y="1507629"/>
            <a:ext cx="220662" cy="273844"/>
          </a:xfrm>
          <a:custGeom>
            <a:avLst/>
            <a:gdLst/>
            <a:ahLst/>
            <a:cxnLst/>
            <a:rect l="l" t="t" r="r" b="b"/>
            <a:pathLst>
              <a:path w="504" h="524" extrusionOk="0">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9" name="Google Shape;1659;p59"/>
          <p:cNvSpPr/>
          <p:nvPr/>
        </p:nvSpPr>
        <p:spPr>
          <a:xfrm>
            <a:off x="5672138" y="1925837"/>
            <a:ext cx="182562" cy="238125"/>
          </a:xfrm>
          <a:custGeom>
            <a:avLst/>
            <a:gdLst/>
            <a:ahLst/>
            <a:cxnLst/>
            <a:rect l="l" t="t" r="r" b="b"/>
            <a:pathLst>
              <a:path w="438" h="451" extrusionOk="0">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0" name="Google Shape;1660;p59"/>
          <p:cNvSpPr/>
          <p:nvPr/>
        </p:nvSpPr>
        <p:spPr>
          <a:xfrm>
            <a:off x="5697540" y="2183309"/>
            <a:ext cx="250825" cy="273844"/>
          </a:xfrm>
          <a:custGeom>
            <a:avLst/>
            <a:gdLst/>
            <a:ahLst/>
            <a:cxnLst/>
            <a:rect l="l" t="t" r="r" b="b"/>
            <a:pathLst>
              <a:path w="578" h="524" extrusionOk="0">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1" name="Google Shape;1661;p59"/>
          <p:cNvSpPr/>
          <p:nvPr/>
        </p:nvSpPr>
        <p:spPr>
          <a:xfrm>
            <a:off x="5715000" y="2351485"/>
            <a:ext cx="33338" cy="81856"/>
          </a:xfrm>
          <a:custGeom>
            <a:avLst/>
            <a:gdLst/>
            <a:ahLst/>
            <a:cxnLst/>
            <a:rect l="l" t="t" r="r" b="b"/>
            <a:pathLst>
              <a:path w="79" h="160" extrusionOk="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62" name="Google Shape;1662;p59"/>
          <p:cNvGrpSpPr/>
          <p:nvPr/>
        </p:nvGrpSpPr>
        <p:grpSpPr>
          <a:xfrm>
            <a:off x="8034340" y="3411142"/>
            <a:ext cx="473075" cy="212825"/>
            <a:chOff x="4488" y="2394"/>
            <a:chExt cx="358" cy="124"/>
          </a:xfrm>
        </p:grpSpPr>
        <p:sp>
          <p:nvSpPr>
            <p:cNvPr id="1663" name="Google Shape;1663;p59"/>
            <p:cNvSpPr/>
            <p:nvPr/>
          </p:nvSpPr>
          <p:spPr>
            <a:xfrm>
              <a:off x="4675" y="2394"/>
              <a:ext cx="171" cy="124"/>
            </a:xfrm>
            <a:custGeom>
              <a:avLst/>
              <a:gdLst/>
              <a:ahLst/>
              <a:cxnLst/>
              <a:rect l="l" t="t" r="r" b="b"/>
              <a:pathLst>
                <a:path w="512" h="408" extrusionOk="0">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4" name="Google Shape;1664;p59"/>
            <p:cNvSpPr/>
            <p:nvPr/>
          </p:nvSpPr>
          <p:spPr>
            <a:xfrm>
              <a:off x="4488" y="2420"/>
              <a:ext cx="77" cy="89"/>
            </a:xfrm>
            <a:custGeom>
              <a:avLst/>
              <a:gdLst/>
              <a:ahLst/>
              <a:cxnLst/>
              <a:rect l="l" t="t" r="r" b="b"/>
              <a:pathLst>
                <a:path w="232" h="289" extrusionOk="0">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65" name="Google Shape;1665;p59"/>
          <p:cNvSpPr/>
          <p:nvPr/>
        </p:nvSpPr>
        <p:spPr>
          <a:xfrm>
            <a:off x="6056313" y="1287365"/>
            <a:ext cx="3065462" cy="1074539"/>
          </a:xfrm>
          <a:custGeom>
            <a:avLst/>
            <a:gdLst/>
            <a:ahLst/>
            <a:cxnLst/>
            <a:rect l="l" t="t" r="r" b="b"/>
            <a:pathLst>
              <a:path w="7049" h="2048" extrusionOk="0">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6" name="Google Shape;1666;p59"/>
          <p:cNvSpPr/>
          <p:nvPr/>
        </p:nvSpPr>
        <p:spPr>
          <a:xfrm>
            <a:off x="5319715" y="2275584"/>
            <a:ext cx="280987" cy="247055"/>
          </a:xfrm>
          <a:custGeom>
            <a:avLst/>
            <a:gdLst/>
            <a:ahLst/>
            <a:cxnLst/>
            <a:rect l="l" t="t" r="r" b="b"/>
            <a:pathLst>
              <a:path w="647" h="470" extrusionOk="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7" name="Google Shape;1667;p59"/>
          <p:cNvSpPr/>
          <p:nvPr/>
        </p:nvSpPr>
        <p:spPr>
          <a:xfrm>
            <a:off x="7951788" y="3013771"/>
            <a:ext cx="207962" cy="455414"/>
          </a:xfrm>
          <a:custGeom>
            <a:avLst/>
            <a:gdLst/>
            <a:ahLst/>
            <a:cxnLst/>
            <a:rect l="l" t="t" r="r" b="b"/>
            <a:pathLst>
              <a:path w="479" h="868" extrusionOk="0">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8" name="Google Shape;1668;p59"/>
          <p:cNvSpPr/>
          <p:nvPr/>
        </p:nvSpPr>
        <p:spPr>
          <a:xfrm>
            <a:off x="4060827" y="5400974"/>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669" name="Google Shape;1669;p59" descr="Horizontal dunkel"/>
          <p:cNvCxnSpPr/>
          <p:nvPr/>
        </p:nvCxnSpPr>
        <p:spPr>
          <a:xfrm>
            <a:off x="2522540" y="2323208"/>
            <a:ext cx="3175" cy="8930"/>
          </a:xfrm>
          <a:prstGeom prst="straightConnector1">
            <a:avLst/>
          </a:prstGeom>
          <a:noFill/>
          <a:ln w="9525" cap="flat" cmpd="sng">
            <a:solidFill>
              <a:srgbClr val="FFFFFF"/>
            </a:solidFill>
            <a:prstDash val="solid"/>
            <a:round/>
            <a:headEnd type="none" w="sm" len="sm"/>
            <a:tailEnd type="none" w="sm" len="sm"/>
          </a:ln>
        </p:spPr>
      </p:cxnSp>
      <p:sp>
        <p:nvSpPr>
          <p:cNvPr id="1670" name="Google Shape;1670;p59"/>
          <p:cNvSpPr/>
          <p:nvPr/>
        </p:nvSpPr>
        <p:spPr>
          <a:xfrm>
            <a:off x="2525715" y="2318744"/>
            <a:ext cx="3175" cy="56555"/>
          </a:xfrm>
          <a:custGeom>
            <a:avLst/>
            <a:gdLst/>
            <a:ahLst/>
            <a:cxnLst/>
            <a:rect l="l" t="t" r="r" b="b"/>
            <a:pathLst>
              <a:path w="6" h="24" extrusionOk="0">
                <a:moveTo>
                  <a:pt x="0" y="24"/>
                </a:moveTo>
                <a:lnTo>
                  <a:pt x="0" y="19"/>
                </a:lnTo>
                <a:lnTo>
                  <a:pt x="1" y="14"/>
                </a:lnTo>
                <a:lnTo>
                  <a:pt x="3" y="8"/>
                </a:lnTo>
                <a:lnTo>
                  <a:pt x="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1" name="Google Shape;1671;p59"/>
          <p:cNvSpPr/>
          <p:nvPr/>
        </p:nvSpPr>
        <p:spPr>
          <a:xfrm>
            <a:off x="2501902" y="2373810"/>
            <a:ext cx="23813" cy="56555"/>
          </a:xfrm>
          <a:custGeom>
            <a:avLst/>
            <a:gdLst/>
            <a:ahLst/>
            <a:cxnLst/>
            <a:rect l="l" t="t" r="r" b="b"/>
            <a:pathLst>
              <a:path w="47" h="67" extrusionOk="0">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2" name="Google Shape;1672;p59"/>
          <p:cNvSpPr/>
          <p:nvPr/>
        </p:nvSpPr>
        <p:spPr>
          <a:xfrm>
            <a:off x="3827463" y="2367857"/>
            <a:ext cx="49212" cy="58043"/>
          </a:xfrm>
          <a:custGeom>
            <a:avLst/>
            <a:gdLst/>
            <a:ahLst/>
            <a:cxnLst/>
            <a:rect l="l" t="t" r="r" b="b"/>
            <a:pathLst>
              <a:path w="112" h="36" extrusionOk="0">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3" name="Google Shape;1673;p59"/>
          <p:cNvSpPr/>
          <p:nvPr/>
        </p:nvSpPr>
        <p:spPr>
          <a:xfrm>
            <a:off x="6565902" y="1925836"/>
            <a:ext cx="874713" cy="452438"/>
          </a:xfrm>
          <a:custGeom>
            <a:avLst/>
            <a:gdLst/>
            <a:ahLst/>
            <a:cxnLst/>
            <a:rect l="l" t="t" r="r" b="b"/>
            <a:pathLst>
              <a:path w="2006" h="863" extrusionOk="0">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4" name="Google Shape;1674;p59"/>
          <p:cNvSpPr/>
          <p:nvPr/>
        </p:nvSpPr>
        <p:spPr>
          <a:xfrm>
            <a:off x="6796090" y="2229447"/>
            <a:ext cx="409575" cy="248543"/>
          </a:xfrm>
          <a:custGeom>
            <a:avLst/>
            <a:gdLst/>
            <a:ahLst/>
            <a:cxnLst/>
            <a:rect l="l" t="t" r="r" b="b"/>
            <a:pathLst>
              <a:path w="950" h="468" extrusionOk="0">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5" name="Google Shape;1675;p59"/>
          <p:cNvSpPr/>
          <p:nvPr/>
        </p:nvSpPr>
        <p:spPr>
          <a:xfrm>
            <a:off x="5603877" y="3232548"/>
            <a:ext cx="296863" cy="288727"/>
          </a:xfrm>
          <a:custGeom>
            <a:avLst/>
            <a:gdLst/>
            <a:ahLst/>
            <a:cxnLst/>
            <a:rect l="l" t="t" r="r" b="b"/>
            <a:pathLst>
              <a:path w="671" h="549" extrusionOk="0">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6" name="Google Shape;1676;p59"/>
          <p:cNvSpPr/>
          <p:nvPr/>
        </p:nvSpPr>
        <p:spPr>
          <a:xfrm>
            <a:off x="6446838" y="3097114"/>
            <a:ext cx="152400" cy="169664"/>
          </a:xfrm>
          <a:custGeom>
            <a:avLst/>
            <a:gdLst/>
            <a:ahLst/>
            <a:cxnLst/>
            <a:rect l="l" t="t" r="r" b="b"/>
            <a:pathLst>
              <a:path w="358" h="327" extrusionOk="0">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7" name="Google Shape;1677;p59"/>
          <p:cNvSpPr/>
          <p:nvPr/>
        </p:nvSpPr>
        <p:spPr>
          <a:xfrm>
            <a:off x="5908677" y="2101455"/>
            <a:ext cx="125413" cy="58043"/>
          </a:xfrm>
          <a:custGeom>
            <a:avLst/>
            <a:gdLst/>
            <a:ahLst/>
            <a:cxnLst/>
            <a:rect l="l" t="t" r="r" b="b"/>
            <a:pathLst>
              <a:path w="292" h="99" extrusionOk="0">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8" name="Google Shape;1678;p59"/>
          <p:cNvSpPr/>
          <p:nvPr/>
        </p:nvSpPr>
        <p:spPr>
          <a:xfrm>
            <a:off x="6772275" y="2823271"/>
            <a:ext cx="19050" cy="56555"/>
          </a:xfrm>
          <a:custGeom>
            <a:avLst/>
            <a:gdLst/>
            <a:ahLst/>
            <a:cxnLst/>
            <a:rect l="l" t="t" r="r" b="b"/>
            <a:pathLst>
              <a:path w="43" h="93" extrusionOk="0">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9" name="Google Shape;1679;p59"/>
          <p:cNvSpPr/>
          <p:nvPr/>
        </p:nvSpPr>
        <p:spPr>
          <a:xfrm>
            <a:off x="6891340" y="2827736"/>
            <a:ext cx="14287" cy="56555"/>
          </a:xfrm>
          <a:custGeom>
            <a:avLst/>
            <a:gdLst/>
            <a:ahLst/>
            <a:cxnLst/>
            <a:rect l="l" t="t" r="r" b="b"/>
            <a:pathLst>
              <a:path w="40" h="56" extrusionOk="0">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0" name="Google Shape;1680;p59"/>
          <p:cNvSpPr/>
          <p:nvPr/>
        </p:nvSpPr>
        <p:spPr>
          <a:xfrm>
            <a:off x="8378825" y="3487044"/>
            <a:ext cx="44450" cy="58043"/>
          </a:xfrm>
          <a:custGeom>
            <a:avLst/>
            <a:gdLst/>
            <a:ahLst/>
            <a:cxnLst/>
            <a:rect l="l" t="t" r="r" b="b"/>
            <a:pathLst>
              <a:path w="106" h="71" extrusionOk="0">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81" name="Google Shape;1681;p59"/>
          <p:cNvGrpSpPr/>
          <p:nvPr/>
        </p:nvGrpSpPr>
        <p:grpSpPr>
          <a:xfrm>
            <a:off x="4230690" y="5295306"/>
            <a:ext cx="65087" cy="56555"/>
            <a:chOff x="1654" y="3671"/>
            <a:chExt cx="49" cy="17"/>
          </a:xfrm>
        </p:grpSpPr>
        <p:sp>
          <p:nvSpPr>
            <p:cNvPr id="1682" name="Google Shape;1682;p59"/>
            <p:cNvSpPr/>
            <p:nvPr/>
          </p:nvSpPr>
          <p:spPr>
            <a:xfrm>
              <a:off x="1654" y="3672"/>
              <a:ext cx="20" cy="14"/>
            </a:xfrm>
            <a:custGeom>
              <a:avLst/>
              <a:gdLst/>
              <a:ahLst/>
              <a:cxnLst/>
              <a:rect l="l" t="t" r="r" b="b"/>
              <a:pathLst>
                <a:path w="59" h="43" extrusionOk="0">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3" name="Google Shape;1683;p59"/>
            <p:cNvSpPr/>
            <p:nvPr/>
          </p:nvSpPr>
          <p:spPr>
            <a:xfrm>
              <a:off x="1681" y="3671"/>
              <a:ext cx="22" cy="17"/>
            </a:xfrm>
            <a:custGeom>
              <a:avLst/>
              <a:gdLst/>
              <a:ahLst/>
              <a:cxnLst/>
              <a:rect l="l" t="t" r="r" b="b"/>
              <a:pathLst>
                <a:path w="67" h="51" extrusionOk="0">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84" name="Google Shape;1684;p59"/>
          <p:cNvSpPr/>
          <p:nvPr/>
        </p:nvSpPr>
        <p:spPr>
          <a:xfrm>
            <a:off x="3878263" y="3091161"/>
            <a:ext cx="31750" cy="58043"/>
          </a:xfrm>
          <a:custGeom>
            <a:avLst/>
            <a:gdLst/>
            <a:ahLst/>
            <a:cxnLst/>
            <a:rect l="l" t="t" r="r" b="b"/>
            <a:pathLst>
              <a:path w="80" h="34" extrusionOk="0">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5" name="Google Shape;1685;p59"/>
          <p:cNvSpPr/>
          <p:nvPr/>
        </p:nvSpPr>
        <p:spPr>
          <a:xfrm>
            <a:off x="3933825" y="3097115"/>
            <a:ext cx="1588" cy="59531"/>
          </a:xfrm>
          <a:custGeom>
            <a:avLst/>
            <a:gdLst/>
            <a:ahLst/>
            <a:cxnLst/>
            <a:rect l="l" t="t" r="r" b="b"/>
            <a:pathLst>
              <a:path w="7" h="13" extrusionOk="0">
                <a:moveTo>
                  <a:pt x="0" y="0"/>
                </a:moveTo>
                <a:lnTo>
                  <a:pt x="7" y="13"/>
                </a:lnTo>
                <a:lnTo>
                  <a:pt x="7"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6" name="Google Shape;1686;p59"/>
          <p:cNvSpPr/>
          <p:nvPr/>
        </p:nvSpPr>
        <p:spPr>
          <a:xfrm>
            <a:off x="3946525" y="3098603"/>
            <a:ext cx="6350" cy="59531"/>
          </a:xfrm>
          <a:custGeom>
            <a:avLst/>
            <a:gdLst/>
            <a:ahLst/>
            <a:cxnLst/>
            <a:rect l="l" t="t" r="r" b="b"/>
            <a:pathLst>
              <a:path w="20" h="6" extrusionOk="0">
                <a:moveTo>
                  <a:pt x="0" y="0"/>
                </a:moveTo>
                <a:lnTo>
                  <a:pt x="7" y="3"/>
                </a:lnTo>
                <a:lnTo>
                  <a:pt x="20"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7" name="Google Shape;1687;p59"/>
          <p:cNvSpPr/>
          <p:nvPr/>
        </p:nvSpPr>
        <p:spPr>
          <a:xfrm>
            <a:off x="3960815" y="3089673"/>
            <a:ext cx="7937" cy="56555"/>
          </a:xfrm>
          <a:custGeom>
            <a:avLst/>
            <a:gdLst/>
            <a:ahLst/>
            <a:cxnLst/>
            <a:rect l="l" t="t" r="r" b="b"/>
            <a:pathLst>
              <a:path w="14" h="12" extrusionOk="0">
                <a:moveTo>
                  <a:pt x="0" y="12"/>
                </a:move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8" name="Google Shape;1688;p59"/>
          <p:cNvSpPr/>
          <p:nvPr/>
        </p:nvSpPr>
        <p:spPr>
          <a:xfrm>
            <a:off x="3940177" y="3080743"/>
            <a:ext cx="11113" cy="59531"/>
          </a:xfrm>
          <a:custGeom>
            <a:avLst/>
            <a:gdLst/>
            <a:ahLst/>
            <a:cxnLst/>
            <a:rect l="l" t="t" r="r" b="b"/>
            <a:pathLst>
              <a:path w="27" h="7" extrusionOk="0">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9" name="Google Shape;1689;p59"/>
          <p:cNvSpPr/>
          <p:nvPr/>
        </p:nvSpPr>
        <p:spPr>
          <a:xfrm>
            <a:off x="3989390" y="3110509"/>
            <a:ext cx="14287" cy="59531"/>
          </a:xfrm>
          <a:custGeom>
            <a:avLst/>
            <a:gdLst/>
            <a:ahLst/>
            <a:cxnLst/>
            <a:rect l="l" t="t" r="r" b="b"/>
            <a:pathLst>
              <a:path w="27" h="6" extrusionOk="0">
                <a:moveTo>
                  <a:pt x="0" y="0"/>
                </a:moveTo>
                <a:lnTo>
                  <a:pt x="11" y="3"/>
                </a:lnTo>
                <a:lnTo>
                  <a:pt x="27"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690" name="Google Shape;1690;p59"/>
          <p:cNvCxnSpPr/>
          <p:nvPr/>
        </p:nvCxnSpPr>
        <p:spPr>
          <a:xfrm rot="10800000">
            <a:off x="3997325" y="3106043"/>
            <a:ext cx="6350" cy="10418"/>
          </a:xfrm>
          <a:prstGeom prst="straightConnector1">
            <a:avLst/>
          </a:prstGeom>
          <a:noFill/>
          <a:ln w="9525" cap="flat" cmpd="sng">
            <a:solidFill>
              <a:srgbClr val="FFFFFF"/>
            </a:solidFill>
            <a:prstDash val="solid"/>
            <a:round/>
            <a:headEnd type="none" w="sm" len="sm"/>
            <a:tailEnd type="none" w="sm" len="sm"/>
          </a:ln>
        </p:spPr>
      </p:cxnSp>
      <p:cxnSp>
        <p:nvCxnSpPr>
          <p:cNvPr id="1691" name="Google Shape;1691;p59"/>
          <p:cNvCxnSpPr/>
          <p:nvPr/>
        </p:nvCxnSpPr>
        <p:spPr>
          <a:xfrm flipH="1">
            <a:off x="3997325" y="3132832"/>
            <a:ext cx="6350" cy="10418"/>
          </a:xfrm>
          <a:prstGeom prst="straightConnector1">
            <a:avLst/>
          </a:prstGeom>
          <a:noFill/>
          <a:ln w="9525" cap="flat" cmpd="sng">
            <a:solidFill>
              <a:srgbClr val="FFFFFF"/>
            </a:solidFill>
            <a:prstDash val="solid"/>
            <a:round/>
            <a:headEnd type="none" w="sm" len="sm"/>
            <a:tailEnd type="none" w="sm" len="sm"/>
          </a:ln>
        </p:spPr>
      </p:cxnSp>
      <p:sp>
        <p:nvSpPr>
          <p:cNvPr id="1692" name="Google Shape;1692;p59"/>
          <p:cNvSpPr/>
          <p:nvPr/>
        </p:nvSpPr>
        <p:spPr>
          <a:xfrm>
            <a:off x="3997326" y="3126881"/>
            <a:ext cx="11113" cy="59531"/>
          </a:xfrm>
          <a:custGeom>
            <a:avLst/>
            <a:gdLst/>
            <a:ahLst/>
            <a:cxnLst/>
            <a:rect l="l" t="t" r="r" b="b"/>
            <a:pathLst>
              <a:path w="20" h="24" extrusionOk="0">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3" name="Google Shape;1693;p59"/>
          <p:cNvSpPr/>
          <p:nvPr/>
        </p:nvSpPr>
        <p:spPr>
          <a:xfrm>
            <a:off x="4003677" y="3156645"/>
            <a:ext cx="17463" cy="55066"/>
          </a:xfrm>
          <a:custGeom>
            <a:avLst/>
            <a:gdLst/>
            <a:ahLst/>
            <a:cxnLst/>
            <a:rect l="l" t="t" r="r" b="b"/>
            <a:pathLst>
              <a:path w="33" h="25" extrusionOk="0">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4" name="Google Shape;1694;p59"/>
          <p:cNvSpPr/>
          <p:nvPr/>
        </p:nvSpPr>
        <p:spPr>
          <a:xfrm>
            <a:off x="4010027" y="3204271"/>
            <a:ext cx="15875" cy="56555"/>
          </a:xfrm>
          <a:custGeom>
            <a:avLst/>
            <a:gdLst/>
            <a:ahLst/>
            <a:cxnLst/>
            <a:rect l="l" t="t" r="r" b="b"/>
            <a:pathLst>
              <a:path w="40" h="18" extrusionOk="0">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5" name="Google Shape;1695;p59"/>
          <p:cNvSpPr/>
          <p:nvPr/>
        </p:nvSpPr>
        <p:spPr>
          <a:xfrm>
            <a:off x="4019552" y="3229572"/>
            <a:ext cx="3175" cy="56555"/>
          </a:xfrm>
          <a:custGeom>
            <a:avLst/>
            <a:gdLst/>
            <a:ahLst/>
            <a:cxnLst/>
            <a:rect l="l" t="t" r="r" b="b"/>
            <a:pathLst>
              <a:path w="11" h="32" extrusionOk="0">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6" name="Google Shape;1696;p59"/>
          <p:cNvSpPr/>
          <p:nvPr/>
        </p:nvSpPr>
        <p:spPr>
          <a:xfrm>
            <a:off x="4041775" y="3259337"/>
            <a:ext cx="1588" cy="55067"/>
          </a:xfrm>
          <a:custGeom>
            <a:avLst/>
            <a:gdLst/>
            <a:ahLst/>
            <a:cxnLst/>
            <a:rect l="l" t="t" r="r" b="b"/>
            <a:pathLst>
              <a:path w="14" h="24" extrusionOk="0">
                <a:moveTo>
                  <a:pt x="0" y="0"/>
                </a:moveTo>
                <a:lnTo>
                  <a:pt x="0" y="24"/>
                </a:lnTo>
                <a:lnTo>
                  <a:pt x="14"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7" name="Google Shape;1697;p59"/>
          <p:cNvSpPr/>
          <p:nvPr/>
        </p:nvSpPr>
        <p:spPr>
          <a:xfrm>
            <a:off x="4003676" y="3271243"/>
            <a:ext cx="15875" cy="59531"/>
          </a:xfrm>
          <a:custGeom>
            <a:avLst/>
            <a:gdLst/>
            <a:ahLst/>
            <a:cxnLst/>
            <a:rect l="l" t="t" r="r" b="b"/>
            <a:pathLst>
              <a:path w="27" h="18" extrusionOk="0">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8" name="Google Shape;1698;p59"/>
          <p:cNvSpPr/>
          <p:nvPr/>
        </p:nvSpPr>
        <p:spPr>
          <a:xfrm>
            <a:off x="3989388" y="3336728"/>
            <a:ext cx="23812" cy="58043"/>
          </a:xfrm>
          <a:custGeom>
            <a:avLst/>
            <a:gdLst/>
            <a:ahLst/>
            <a:cxnLst/>
            <a:rect l="l" t="t" r="r" b="b"/>
            <a:pathLst>
              <a:path w="47" h="49" extrusionOk="0">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9" name="Google Shape;1699;p59"/>
          <p:cNvSpPr/>
          <p:nvPr/>
        </p:nvSpPr>
        <p:spPr>
          <a:xfrm>
            <a:off x="4008438" y="3312916"/>
            <a:ext cx="12700" cy="58043"/>
          </a:xfrm>
          <a:custGeom>
            <a:avLst/>
            <a:gdLst/>
            <a:ahLst/>
            <a:cxnLst/>
            <a:rect l="l" t="t" r="r" b="b"/>
            <a:pathLst>
              <a:path w="26" h="9" extrusionOk="0">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0" name="Google Shape;1700;p59"/>
          <p:cNvSpPr/>
          <p:nvPr/>
        </p:nvSpPr>
        <p:spPr>
          <a:xfrm>
            <a:off x="3490915" y="2984005"/>
            <a:ext cx="15875" cy="58043"/>
          </a:xfrm>
          <a:custGeom>
            <a:avLst/>
            <a:gdLst/>
            <a:ahLst/>
            <a:cxnLst/>
            <a:rect l="l" t="t" r="r" b="b"/>
            <a:pathLst>
              <a:path w="39" h="18" extrusionOk="0">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01" name="Google Shape;1701;p59"/>
          <p:cNvGrpSpPr/>
          <p:nvPr/>
        </p:nvGrpSpPr>
        <p:grpSpPr>
          <a:xfrm>
            <a:off x="3616327" y="2817318"/>
            <a:ext cx="131763" cy="196453"/>
            <a:chOff x="1199" y="2121"/>
            <a:chExt cx="97" cy="123"/>
          </a:xfrm>
        </p:grpSpPr>
        <p:sp>
          <p:nvSpPr>
            <p:cNvPr id="1702" name="Google Shape;1702;p59"/>
            <p:cNvSpPr/>
            <p:nvPr/>
          </p:nvSpPr>
          <p:spPr>
            <a:xfrm>
              <a:off x="1274" y="2236"/>
              <a:ext cx="16" cy="8"/>
            </a:xfrm>
            <a:custGeom>
              <a:avLst/>
              <a:gdLst/>
              <a:ahLst/>
              <a:cxnLst/>
              <a:rect l="l" t="t" r="r" b="b"/>
              <a:pathLst>
                <a:path w="52" h="25" extrusionOk="0">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3" name="Google Shape;1703;p59"/>
            <p:cNvSpPr/>
            <p:nvPr/>
          </p:nvSpPr>
          <p:spPr>
            <a:xfrm>
              <a:off x="1199" y="2131"/>
              <a:ext cx="11" cy="4"/>
            </a:xfrm>
            <a:custGeom>
              <a:avLst/>
              <a:gdLst/>
              <a:ahLst/>
              <a:cxnLst/>
              <a:rect l="l" t="t" r="r" b="b"/>
              <a:pathLst>
                <a:path w="33" h="13" extrusionOk="0">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4" name="Google Shape;1704;p59"/>
            <p:cNvSpPr/>
            <p:nvPr/>
          </p:nvSpPr>
          <p:spPr>
            <a:xfrm>
              <a:off x="1210" y="2121"/>
              <a:ext cx="20" cy="28"/>
            </a:xfrm>
            <a:custGeom>
              <a:avLst/>
              <a:gdLst/>
              <a:ahLst/>
              <a:cxnLst/>
              <a:rect l="l" t="t" r="r" b="b"/>
              <a:pathLst>
                <a:path w="67" h="86" extrusionOk="0">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5" name="Google Shape;1705;p59"/>
            <p:cNvSpPr/>
            <p:nvPr/>
          </p:nvSpPr>
          <p:spPr>
            <a:xfrm>
              <a:off x="1201" y="2159"/>
              <a:ext cx="16" cy="28"/>
            </a:xfrm>
            <a:custGeom>
              <a:avLst/>
              <a:gdLst/>
              <a:ahLst/>
              <a:cxnLst/>
              <a:rect l="l" t="t" r="r" b="b"/>
              <a:pathLst>
                <a:path w="49" h="86" extrusionOk="0">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6" name="Google Shape;1706;p59"/>
            <p:cNvSpPr/>
            <p:nvPr/>
          </p:nvSpPr>
          <p:spPr>
            <a:xfrm>
              <a:off x="1226" y="2161"/>
              <a:ext cx="2" cy="4"/>
            </a:xfrm>
            <a:custGeom>
              <a:avLst/>
              <a:gdLst/>
              <a:ahLst/>
              <a:cxnLst/>
              <a:rect l="l" t="t" r="r" b="b"/>
              <a:pathLst>
                <a:path w="6" h="12" extrusionOk="0">
                  <a:moveTo>
                    <a:pt x="0" y="12"/>
                  </a:moveTo>
                  <a:lnTo>
                    <a:pt x="6" y="0"/>
                  </a:lnTo>
                  <a:lnTo>
                    <a:pt x="4" y="0"/>
                  </a:lnTo>
                  <a:lnTo>
                    <a:pt x="2" y="2"/>
                  </a:lnTo>
                  <a:lnTo>
                    <a:pt x="1" y="4"/>
                  </a:lnTo>
                  <a:lnTo>
                    <a:pt x="0" y="6"/>
                  </a:lnTo>
                  <a:lnTo>
                    <a:pt x="0" y="1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7" name="Google Shape;1707;p59"/>
            <p:cNvSpPr/>
            <p:nvPr/>
          </p:nvSpPr>
          <p:spPr>
            <a:xfrm>
              <a:off x="1230" y="2154"/>
              <a:ext cx="13" cy="15"/>
            </a:xfrm>
            <a:custGeom>
              <a:avLst/>
              <a:gdLst/>
              <a:ahLst/>
              <a:cxnLst/>
              <a:rect l="l" t="t" r="r" b="b"/>
              <a:pathLst>
                <a:path w="39" h="48" extrusionOk="0">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8" name="Google Shape;1708;p59"/>
            <p:cNvSpPr/>
            <p:nvPr/>
          </p:nvSpPr>
          <p:spPr>
            <a:xfrm>
              <a:off x="1247" y="2167"/>
              <a:ext cx="6" cy="14"/>
            </a:xfrm>
            <a:custGeom>
              <a:avLst/>
              <a:gdLst/>
              <a:ahLst/>
              <a:cxnLst/>
              <a:rect l="l" t="t" r="r" b="b"/>
              <a:pathLst>
                <a:path w="16" h="43" extrusionOk="0">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9" name="Google Shape;1709;p59"/>
            <p:cNvSpPr/>
            <p:nvPr/>
          </p:nvSpPr>
          <p:spPr>
            <a:xfrm>
              <a:off x="1248" y="2190"/>
              <a:ext cx="8" cy="12"/>
            </a:xfrm>
            <a:custGeom>
              <a:avLst/>
              <a:gdLst/>
              <a:ahLst/>
              <a:cxnLst/>
              <a:rect l="l" t="t" r="r" b="b"/>
              <a:pathLst>
                <a:path w="24" h="37" extrusionOk="0">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0" name="Google Shape;1710;p59"/>
            <p:cNvSpPr/>
            <p:nvPr/>
          </p:nvSpPr>
          <p:spPr>
            <a:xfrm>
              <a:off x="1265" y="2204"/>
              <a:ext cx="11" cy="17"/>
            </a:xfrm>
            <a:custGeom>
              <a:avLst/>
              <a:gdLst/>
              <a:ahLst/>
              <a:cxnLst/>
              <a:rect l="l" t="t" r="r" b="b"/>
              <a:pathLst>
                <a:path w="34" h="55" extrusionOk="0">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1" name="Google Shape;1711;p59"/>
            <p:cNvSpPr/>
            <p:nvPr/>
          </p:nvSpPr>
          <p:spPr>
            <a:xfrm>
              <a:off x="1285" y="2215"/>
              <a:ext cx="11" cy="4"/>
            </a:xfrm>
            <a:custGeom>
              <a:avLst/>
              <a:gdLst/>
              <a:ahLst/>
              <a:cxnLst/>
              <a:rect l="l" t="t" r="r" b="b"/>
              <a:pathLst>
                <a:path w="33" h="12" extrusionOk="0">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12" name="Google Shape;1712;p59"/>
          <p:cNvSpPr/>
          <p:nvPr/>
        </p:nvSpPr>
        <p:spPr>
          <a:xfrm>
            <a:off x="9429750" y="4244580"/>
            <a:ext cx="12700" cy="58043"/>
          </a:xfrm>
          <a:custGeom>
            <a:avLst/>
            <a:gdLst/>
            <a:ahLst/>
            <a:cxnLst/>
            <a:rect l="l" t="t" r="r" b="b"/>
            <a:pathLst>
              <a:path w="33" h="62" extrusionOk="0">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3" name="Google Shape;1713;p59"/>
          <p:cNvSpPr/>
          <p:nvPr/>
        </p:nvSpPr>
        <p:spPr>
          <a:xfrm>
            <a:off x="9439277" y="4335365"/>
            <a:ext cx="9525" cy="59531"/>
          </a:xfrm>
          <a:custGeom>
            <a:avLst/>
            <a:gdLst/>
            <a:ahLst/>
            <a:cxnLst/>
            <a:rect l="l" t="t" r="r" b="b"/>
            <a:pathLst>
              <a:path w="26" h="18" extrusionOk="0">
                <a:moveTo>
                  <a:pt x="0" y="18"/>
                </a:moveTo>
                <a:lnTo>
                  <a:pt x="0" y="0"/>
                </a:lnTo>
                <a:lnTo>
                  <a:pt x="26" y="0"/>
                </a:lnTo>
                <a:lnTo>
                  <a:pt x="6" y="12"/>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4" name="Google Shape;1714;p59"/>
          <p:cNvSpPr/>
          <p:nvPr/>
        </p:nvSpPr>
        <p:spPr>
          <a:xfrm>
            <a:off x="9553575" y="4244579"/>
            <a:ext cx="77788" cy="130969"/>
          </a:xfrm>
          <a:custGeom>
            <a:avLst/>
            <a:gdLst/>
            <a:ahLst/>
            <a:cxnLst/>
            <a:rect l="l" t="t" r="r" b="b"/>
            <a:pathLst>
              <a:path w="180" h="240" extrusionOk="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5" name="Google Shape;1715;p59"/>
          <p:cNvSpPr/>
          <p:nvPr/>
        </p:nvSpPr>
        <p:spPr>
          <a:xfrm>
            <a:off x="9553575" y="4217791"/>
            <a:ext cx="14288" cy="58043"/>
          </a:xfrm>
          <a:custGeom>
            <a:avLst/>
            <a:gdLst/>
            <a:ahLst/>
            <a:cxnLst/>
            <a:rect l="l" t="t" r="r" b="b"/>
            <a:pathLst>
              <a:path w="27" h="30" extrusionOk="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16" name="Google Shape;1716;p59"/>
          <p:cNvGrpSpPr/>
          <p:nvPr/>
        </p:nvGrpSpPr>
        <p:grpSpPr>
          <a:xfrm>
            <a:off x="9244015" y="4738688"/>
            <a:ext cx="458787" cy="404813"/>
            <a:chOff x="5372" y="3323"/>
            <a:chExt cx="341" cy="253"/>
          </a:xfrm>
        </p:grpSpPr>
        <p:sp>
          <p:nvSpPr>
            <p:cNvPr id="1717" name="Google Shape;1717;p59"/>
            <p:cNvSpPr/>
            <p:nvPr/>
          </p:nvSpPr>
          <p:spPr>
            <a:xfrm>
              <a:off x="5372" y="3565"/>
              <a:ext cx="16" cy="11"/>
            </a:xfrm>
            <a:custGeom>
              <a:avLst/>
              <a:gdLst/>
              <a:ahLst/>
              <a:cxnLst/>
              <a:rect l="l" t="t" r="r" b="b"/>
              <a:pathLst>
                <a:path w="53" h="33" extrusionOk="0">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8" name="Google Shape;1718;p59"/>
            <p:cNvSpPr/>
            <p:nvPr/>
          </p:nvSpPr>
          <p:spPr>
            <a:xfrm>
              <a:off x="5379" y="3446"/>
              <a:ext cx="202" cy="117"/>
            </a:xfrm>
            <a:custGeom>
              <a:avLst/>
              <a:gdLst/>
              <a:ahLst/>
              <a:cxnLst/>
              <a:rect l="l" t="t" r="r" b="b"/>
              <a:pathLst>
                <a:path w="631" h="358" extrusionOk="0">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9" name="Google Shape;1719;p59"/>
            <p:cNvSpPr/>
            <p:nvPr/>
          </p:nvSpPr>
          <p:spPr>
            <a:xfrm>
              <a:off x="5597" y="3323"/>
              <a:ext cx="116" cy="141"/>
            </a:xfrm>
            <a:custGeom>
              <a:avLst/>
              <a:gdLst/>
              <a:ahLst/>
              <a:cxnLst/>
              <a:rect l="l" t="t" r="r" b="b"/>
              <a:pathLst>
                <a:path w="359" h="431" extrusionOk="0">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20" name="Google Shape;1720;p59"/>
          <p:cNvSpPr/>
          <p:nvPr/>
        </p:nvSpPr>
        <p:spPr>
          <a:xfrm>
            <a:off x="8886827" y="3396259"/>
            <a:ext cx="9525" cy="56555"/>
          </a:xfrm>
          <a:custGeom>
            <a:avLst/>
            <a:gdLst/>
            <a:ahLst/>
            <a:cxnLst/>
            <a:rect l="l" t="t" r="r" b="b"/>
            <a:pathLst>
              <a:path w="21" h="62" extrusionOk="0">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1" name="Google Shape;1721;p59"/>
          <p:cNvSpPr/>
          <p:nvPr/>
        </p:nvSpPr>
        <p:spPr>
          <a:xfrm>
            <a:off x="9613900" y="4296669"/>
            <a:ext cx="14288" cy="58043"/>
          </a:xfrm>
          <a:custGeom>
            <a:avLst/>
            <a:gdLst/>
            <a:ahLst/>
            <a:cxnLst/>
            <a:rect l="l" t="t" r="r" b="b"/>
            <a:pathLst>
              <a:path w="33" h="24" extrusionOk="0">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2" name="Google Shape;1722;p59"/>
          <p:cNvSpPr/>
          <p:nvPr/>
        </p:nvSpPr>
        <p:spPr>
          <a:xfrm>
            <a:off x="9636126" y="4307088"/>
            <a:ext cx="17463" cy="58043"/>
          </a:xfrm>
          <a:custGeom>
            <a:avLst/>
            <a:gdLst/>
            <a:ahLst/>
            <a:cxnLst/>
            <a:rect l="l" t="t" r="r" b="b"/>
            <a:pathLst>
              <a:path w="33" h="25" extrusionOk="0">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3" name="Google Shape;1723;p59"/>
          <p:cNvSpPr/>
          <p:nvPr/>
        </p:nvSpPr>
        <p:spPr>
          <a:xfrm>
            <a:off x="8950325" y="3384353"/>
            <a:ext cx="1588" cy="55067"/>
          </a:xfrm>
          <a:custGeom>
            <a:avLst/>
            <a:gdLst/>
            <a:ahLst/>
            <a:cxnLst/>
            <a:rect l="l" t="t" r="r" b="b"/>
            <a:pathLst>
              <a:path w="7" h="55563" extrusionOk="0">
                <a:moveTo>
                  <a:pt x="0" y="0"/>
                </a:move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4" name="Google Shape;1724;p59"/>
          <p:cNvSpPr/>
          <p:nvPr/>
        </p:nvSpPr>
        <p:spPr>
          <a:xfrm>
            <a:off x="9009063" y="3329287"/>
            <a:ext cx="6350" cy="56555"/>
          </a:xfrm>
          <a:custGeom>
            <a:avLst/>
            <a:gdLst/>
            <a:ahLst/>
            <a:cxnLst/>
            <a:rect l="l" t="t" r="r" b="b"/>
            <a:pathLst>
              <a:path w="16" h="25" extrusionOk="0">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5" name="Google Shape;1725;p59"/>
          <p:cNvSpPr/>
          <p:nvPr/>
        </p:nvSpPr>
        <p:spPr>
          <a:xfrm>
            <a:off x="9121777" y="3217666"/>
            <a:ext cx="4763" cy="58043"/>
          </a:xfrm>
          <a:custGeom>
            <a:avLst/>
            <a:gdLst/>
            <a:ahLst/>
            <a:cxnLst/>
            <a:rect l="l" t="t" r="r" b="b"/>
            <a:pathLst>
              <a:path w="14" h="18" extrusionOk="0">
                <a:moveTo>
                  <a:pt x="0" y="0"/>
                </a:moveTo>
                <a:lnTo>
                  <a:pt x="3" y="1"/>
                </a:lnTo>
                <a:lnTo>
                  <a:pt x="5" y="2"/>
                </a:lnTo>
                <a:lnTo>
                  <a:pt x="7" y="4"/>
                </a:lnTo>
                <a:lnTo>
                  <a:pt x="9" y="7"/>
                </a:lnTo>
                <a:lnTo>
                  <a:pt x="13" y="13"/>
                </a:lnTo>
                <a:lnTo>
                  <a:pt x="14"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6" name="Google Shape;1726;p59"/>
          <p:cNvSpPr/>
          <p:nvPr/>
        </p:nvSpPr>
        <p:spPr>
          <a:xfrm>
            <a:off x="9274175" y="3915670"/>
            <a:ext cx="26988" cy="59531"/>
          </a:xfrm>
          <a:custGeom>
            <a:avLst/>
            <a:gdLst/>
            <a:ahLst/>
            <a:cxnLst/>
            <a:rect l="l" t="t" r="r" b="b"/>
            <a:pathLst>
              <a:path w="67" h="74" extrusionOk="0">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7" name="Google Shape;1727;p59"/>
          <p:cNvSpPr/>
          <p:nvPr/>
        </p:nvSpPr>
        <p:spPr>
          <a:xfrm>
            <a:off x="9337675" y="3930553"/>
            <a:ext cx="12700" cy="56555"/>
          </a:xfrm>
          <a:custGeom>
            <a:avLst/>
            <a:gdLst/>
            <a:ahLst/>
            <a:cxnLst/>
            <a:rect l="l" t="t" r="r" b="b"/>
            <a:pathLst>
              <a:path w="34" h="38" extrusionOk="0">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8" name="Google Shape;1728;p59"/>
          <p:cNvSpPr/>
          <p:nvPr/>
        </p:nvSpPr>
        <p:spPr>
          <a:xfrm>
            <a:off x="9194800" y="3707309"/>
            <a:ext cx="25400" cy="55066"/>
          </a:xfrm>
          <a:custGeom>
            <a:avLst/>
            <a:gdLst/>
            <a:ahLst/>
            <a:cxnLst/>
            <a:rect l="l" t="t" r="r" b="b"/>
            <a:pathLst>
              <a:path w="53" h="23" extrusionOk="0">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9" name="Google Shape;1729;p59"/>
          <p:cNvSpPr/>
          <p:nvPr/>
        </p:nvSpPr>
        <p:spPr>
          <a:xfrm>
            <a:off x="9137652" y="3682009"/>
            <a:ext cx="11113" cy="56555"/>
          </a:xfrm>
          <a:custGeom>
            <a:avLst/>
            <a:gdLst/>
            <a:ahLst/>
            <a:cxnLst/>
            <a:rect l="l" t="t" r="r" b="b"/>
            <a:pathLst>
              <a:path w="26" h="12" extrusionOk="0">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0" name="Google Shape;1730;p59"/>
          <p:cNvSpPr/>
          <p:nvPr/>
        </p:nvSpPr>
        <p:spPr>
          <a:xfrm>
            <a:off x="9337675" y="4013896"/>
            <a:ext cx="31750" cy="56555"/>
          </a:xfrm>
          <a:custGeom>
            <a:avLst/>
            <a:gdLst/>
            <a:ahLst/>
            <a:cxnLst/>
            <a:rect l="l" t="t" r="r" b="b"/>
            <a:pathLst>
              <a:path w="73" h="57150" extrusionOk="0">
                <a:moveTo>
                  <a:pt x="0" y="0"/>
                </a:moveTo>
                <a:lnTo>
                  <a:pt x="20" y="0"/>
                </a:lnTo>
                <a:lnTo>
                  <a:pt x="37" y="0"/>
                </a:lnTo>
                <a:lnTo>
                  <a:pt x="55"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1" name="Google Shape;1731;p59"/>
          <p:cNvSpPr/>
          <p:nvPr/>
        </p:nvSpPr>
        <p:spPr>
          <a:xfrm>
            <a:off x="9293227" y="4001990"/>
            <a:ext cx="22225" cy="56555"/>
          </a:xfrm>
          <a:custGeom>
            <a:avLst/>
            <a:gdLst/>
            <a:ahLst/>
            <a:cxnLst/>
            <a:rect l="l" t="t" r="r" b="b"/>
            <a:pathLst>
              <a:path w="53" h="3" extrusionOk="0">
                <a:moveTo>
                  <a:pt x="0" y="0"/>
                </a:moveTo>
                <a:lnTo>
                  <a:pt x="14" y="0"/>
                </a:lnTo>
                <a:lnTo>
                  <a:pt x="27" y="3"/>
                </a:lnTo>
                <a:lnTo>
                  <a:pt x="32" y="3"/>
                </a:lnTo>
                <a:lnTo>
                  <a:pt x="39" y="3"/>
                </a:lnTo>
                <a:lnTo>
                  <a:pt x="45" y="1"/>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32" name="Google Shape;1732;p59"/>
          <p:cNvCxnSpPr/>
          <p:nvPr/>
        </p:nvCxnSpPr>
        <p:spPr>
          <a:xfrm>
            <a:off x="9326565" y="3987107"/>
            <a:ext cx="20637" cy="7441"/>
          </a:xfrm>
          <a:prstGeom prst="straightConnector1">
            <a:avLst/>
          </a:prstGeom>
          <a:noFill/>
          <a:ln w="9525" cap="flat" cmpd="sng">
            <a:solidFill>
              <a:srgbClr val="FFFFFF"/>
            </a:solidFill>
            <a:prstDash val="solid"/>
            <a:round/>
            <a:headEnd type="none" w="sm" len="sm"/>
            <a:tailEnd type="none" w="sm" len="sm"/>
          </a:ln>
        </p:spPr>
      </p:cxnSp>
      <p:sp>
        <p:nvSpPr>
          <p:cNvPr id="1733" name="Google Shape;1733;p59"/>
          <p:cNvSpPr/>
          <p:nvPr/>
        </p:nvSpPr>
        <p:spPr>
          <a:xfrm>
            <a:off x="9347200" y="3994548"/>
            <a:ext cx="1588" cy="56555"/>
          </a:xfrm>
          <a:custGeom>
            <a:avLst/>
            <a:gdLst/>
            <a:ahLst/>
            <a:cxnLst/>
            <a:rect l="l" t="t" r="r" b="b"/>
            <a:pathLst>
              <a:path w="1588" h="13" extrusionOk="0">
                <a:moveTo>
                  <a:pt x="0" y="0"/>
                </a:moveTo>
                <a:lnTo>
                  <a:pt x="0" y="6"/>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4" name="Google Shape;1734;p59"/>
          <p:cNvSpPr/>
          <p:nvPr/>
        </p:nvSpPr>
        <p:spPr>
          <a:xfrm>
            <a:off x="9301165" y="3987107"/>
            <a:ext cx="14287" cy="59531"/>
          </a:xfrm>
          <a:custGeom>
            <a:avLst/>
            <a:gdLst/>
            <a:ahLst/>
            <a:cxnLst/>
            <a:rect l="l" t="t" r="r" b="b"/>
            <a:pathLst>
              <a:path w="26" h="58738" extrusionOk="0">
                <a:moveTo>
                  <a:pt x="0" y="0"/>
                </a:moveTo>
                <a:lnTo>
                  <a:pt x="15" y="0"/>
                </a:lnTo>
                <a:lnTo>
                  <a:pt x="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5" name="Google Shape;1735;p59"/>
          <p:cNvSpPr/>
          <p:nvPr/>
        </p:nvSpPr>
        <p:spPr>
          <a:xfrm>
            <a:off x="9294813" y="3969248"/>
            <a:ext cx="6350" cy="59531"/>
          </a:xfrm>
          <a:custGeom>
            <a:avLst/>
            <a:gdLst/>
            <a:ahLst/>
            <a:cxnLst/>
            <a:rect l="l" t="t" r="r" b="b"/>
            <a:pathLst>
              <a:path w="20" h="25" extrusionOk="0">
                <a:moveTo>
                  <a:pt x="20" y="0"/>
                </a:moveTo>
                <a:lnTo>
                  <a:pt x="0" y="13"/>
                </a:lnTo>
                <a:lnTo>
                  <a:pt x="4" y="18"/>
                </a:lnTo>
                <a:lnTo>
                  <a:pt x="10" y="21"/>
                </a:lnTo>
                <a:lnTo>
                  <a:pt x="14" y="24"/>
                </a:lnTo>
                <a:lnTo>
                  <a:pt x="20" y="25"/>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6" name="Google Shape;1736;p59"/>
          <p:cNvSpPr/>
          <p:nvPr/>
        </p:nvSpPr>
        <p:spPr>
          <a:xfrm>
            <a:off x="9375775" y="3695404"/>
            <a:ext cx="1588" cy="58043"/>
          </a:xfrm>
          <a:custGeom>
            <a:avLst/>
            <a:gdLst/>
            <a:ahLst/>
            <a:cxnLst/>
            <a:rect l="l" t="t" r="r" b="b"/>
            <a:pathLst>
              <a:path w="6" h="24" extrusionOk="0">
                <a:moveTo>
                  <a:pt x="0" y="24"/>
                </a:moveTo>
                <a:lnTo>
                  <a:pt x="0" y="0"/>
                </a:lnTo>
                <a:lnTo>
                  <a:pt x="6"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37" name="Google Shape;1737;p59"/>
          <p:cNvGrpSpPr/>
          <p:nvPr/>
        </p:nvGrpSpPr>
        <p:grpSpPr>
          <a:xfrm>
            <a:off x="9250363" y="3366492"/>
            <a:ext cx="163512" cy="114598"/>
            <a:chOff x="5379" y="2466"/>
            <a:chExt cx="122" cy="71"/>
          </a:xfrm>
        </p:grpSpPr>
        <p:sp>
          <p:nvSpPr>
            <p:cNvPr id="1738" name="Google Shape;1738;p59"/>
            <p:cNvSpPr/>
            <p:nvPr/>
          </p:nvSpPr>
          <p:spPr>
            <a:xfrm>
              <a:off x="5428" y="2492"/>
              <a:ext cx="6" cy="9"/>
            </a:xfrm>
            <a:custGeom>
              <a:avLst/>
              <a:gdLst/>
              <a:ahLst/>
              <a:cxnLst/>
              <a:rect l="l" t="t" r="r" b="b"/>
              <a:pathLst>
                <a:path w="19" h="25" extrusionOk="0">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9" name="Google Shape;1739;p59"/>
            <p:cNvSpPr/>
            <p:nvPr/>
          </p:nvSpPr>
          <p:spPr>
            <a:xfrm>
              <a:off x="5379" y="2505"/>
              <a:ext cx="7" cy="6"/>
            </a:xfrm>
            <a:custGeom>
              <a:avLst/>
              <a:gdLst/>
              <a:ahLst/>
              <a:cxnLst/>
              <a:rect l="l" t="t" r="r" b="b"/>
              <a:pathLst>
                <a:path w="26" h="18" extrusionOk="0">
                  <a:moveTo>
                    <a:pt x="26" y="18"/>
                  </a:moveTo>
                  <a:lnTo>
                    <a:pt x="7" y="18"/>
                  </a:lnTo>
                  <a:lnTo>
                    <a:pt x="3" y="9"/>
                  </a:lnTo>
                  <a:lnTo>
                    <a:pt x="0" y="0"/>
                  </a:lnTo>
                  <a:lnTo>
                    <a:pt x="6" y="2"/>
                  </a:lnTo>
                  <a:lnTo>
                    <a:pt x="13" y="6"/>
                  </a:lnTo>
                  <a:lnTo>
                    <a:pt x="20" y="12"/>
                  </a:lnTo>
                  <a:lnTo>
                    <a:pt x="2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0" name="Google Shape;1740;p59"/>
            <p:cNvSpPr/>
            <p:nvPr/>
          </p:nvSpPr>
          <p:spPr>
            <a:xfrm>
              <a:off x="5392" y="2466"/>
              <a:ext cx="5" cy="6"/>
            </a:xfrm>
            <a:custGeom>
              <a:avLst/>
              <a:gdLst/>
              <a:ahLst/>
              <a:cxnLst/>
              <a:rect l="l" t="t" r="r" b="b"/>
              <a:pathLst>
                <a:path w="13" h="18" extrusionOk="0">
                  <a:moveTo>
                    <a:pt x="0" y="18"/>
                  </a:moveTo>
                  <a:lnTo>
                    <a:pt x="13"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1" name="Google Shape;1741;p59"/>
            <p:cNvSpPr/>
            <p:nvPr/>
          </p:nvSpPr>
          <p:spPr>
            <a:xfrm>
              <a:off x="5426" y="2468"/>
              <a:ext cx="8" cy="8"/>
            </a:xfrm>
            <a:custGeom>
              <a:avLst/>
              <a:gdLst/>
              <a:ahLst/>
              <a:cxnLst/>
              <a:rect l="l" t="t" r="r" b="b"/>
              <a:pathLst>
                <a:path w="26" h="24" extrusionOk="0">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2" name="Google Shape;1742;p59"/>
            <p:cNvSpPr/>
            <p:nvPr/>
          </p:nvSpPr>
          <p:spPr>
            <a:xfrm>
              <a:off x="5490" y="2490"/>
              <a:ext cx="11" cy="2"/>
            </a:xfrm>
            <a:custGeom>
              <a:avLst/>
              <a:gdLst/>
              <a:ahLst/>
              <a:cxnLst/>
              <a:rect l="l" t="t" r="r" b="b"/>
              <a:pathLst>
                <a:path w="34" h="6" extrusionOk="0">
                  <a:moveTo>
                    <a:pt x="0" y="6"/>
                  </a:moveTo>
                  <a:lnTo>
                    <a:pt x="10" y="6"/>
                  </a:lnTo>
                  <a:lnTo>
                    <a:pt x="17" y="5"/>
                  </a:lnTo>
                  <a:lnTo>
                    <a:pt x="25" y="4"/>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43" name="Google Shape;1743;p59"/>
            <p:cNvCxnSpPr/>
            <p:nvPr/>
          </p:nvCxnSpPr>
          <p:spPr>
            <a:xfrm flipH="1">
              <a:off x="5495" y="2490"/>
              <a:ext cx="6" cy="1"/>
            </a:xfrm>
            <a:prstGeom prst="straightConnector1">
              <a:avLst/>
            </a:prstGeom>
            <a:noFill/>
            <a:ln w="9525" cap="flat" cmpd="sng">
              <a:solidFill>
                <a:srgbClr val="FFFFFF"/>
              </a:solidFill>
              <a:prstDash val="solid"/>
              <a:round/>
              <a:headEnd type="none" w="sm" len="sm"/>
              <a:tailEnd type="none" w="sm" len="sm"/>
            </a:ln>
          </p:spPr>
        </p:cxnSp>
        <p:sp>
          <p:nvSpPr>
            <p:cNvPr id="1744" name="Google Shape;1744;p59"/>
            <p:cNvSpPr/>
            <p:nvPr/>
          </p:nvSpPr>
          <p:spPr>
            <a:xfrm>
              <a:off x="5464" y="2530"/>
              <a:ext cx="1" cy="7"/>
            </a:xfrm>
            <a:custGeom>
              <a:avLst/>
              <a:gdLst/>
              <a:ahLst/>
              <a:cxnLst/>
              <a:rect l="l" t="t" r="r" b="b"/>
              <a:pathLst>
                <a:path w="1" h="19" extrusionOk="0">
                  <a:moveTo>
                    <a:pt x="0" y="19"/>
                  </a:move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45" name="Google Shape;1745;p59"/>
            <p:cNvCxnSpPr/>
            <p:nvPr/>
          </p:nvCxnSpPr>
          <p:spPr>
            <a:xfrm>
              <a:off x="5464" y="2530"/>
              <a:ext cx="6" cy="1"/>
            </a:xfrm>
            <a:prstGeom prst="straightConnector1">
              <a:avLst/>
            </a:prstGeom>
            <a:noFill/>
            <a:ln w="9525" cap="flat" cmpd="sng">
              <a:solidFill>
                <a:srgbClr val="FFFFFF"/>
              </a:solidFill>
              <a:prstDash val="solid"/>
              <a:round/>
              <a:headEnd type="none" w="sm" len="sm"/>
              <a:tailEnd type="none" w="sm" len="sm"/>
            </a:ln>
          </p:spPr>
        </p:cxnSp>
        <p:sp>
          <p:nvSpPr>
            <p:cNvPr id="1746" name="Google Shape;1746;p59"/>
            <p:cNvSpPr/>
            <p:nvPr/>
          </p:nvSpPr>
          <p:spPr>
            <a:xfrm>
              <a:off x="5466" y="2530"/>
              <a:ext cx="4" cy="2"/>
            </a:xfrm>
            <a:custGeom>
              <a:avLst/>
              <a:gdLst/>
              <a:ahLst/>
              <a:cxnLst/>
              <a:rect l="l" t="t" r="r" b="b"/>
              <a:pathLst>
                <a:path w="14" h="6" extrusionOk="0">
                  <a:moveTo>
                    <a:pt x="14" y="0"/>
                  </a:moveTo>
                  <a:lnTo>
                    <a:pt x="7"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7" name="Google Shape;1747;p59"/>
          <p:cNvSpPr/>
          <p:nvPr/>
        </p:nvSpPr>
        <p:spPr>
          <a:xfrm>
            <a:off x="7834313" y="3229572"/>
            <a:ext cx="6350" cy="56555"/>
          </a:xfrm>
          <a:custGeom>
            <a:avLst/>
            <a:gdLst/>
            <a:ahLst/>
            <a:cxnLst/>
            <a:rect l="l" t="t" r="r" b="b"/>
            <a:pathLst>
              <a:path w="26" h="111" extrusionOk="0">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8" name="Google Shape;1748;p59"/>
          <p:cNvSpPr/>
          <p:nvPr/>
        </p:nvSpPr>
        <p:spPr>
          <a:xfrm>
            <a:off x="4733927" y="5368232"/>
            <a:ext cx="53975" cy="59531"/>
          </a:xfrm>
          <a:custGeom>
            <a:avLst/>
            <a:gdLst/>
            <a:ahLst/>
            <a:cxnLst/>
            <a:rect l="l" t="t" r="r" b="b"/>
            <a:pathLst>
              <a:path w="126" h="62" extrusionOk="0">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9" name="Google Shape;1749;p59"/>
          <p:cNvSpPr/>
          <p:nvPr/>
        </p:nvSpPr>
        <p:spPr>
          <a:xfrm>
            <a:off x="7035802" y="5207497"/>
            <a:ext cx="30163" cy="55066"/>
          </a:xfrm>
          <a:custGeom>
            <a:avLst/>
            <a:gdLst/>
            <a:ahLst/>
            <a:cxnLst/>
            <a:rect l="l" t="t" r="r" b="b"/>
            <a:pathLst>
              <a:path w="66" h="44" extrusionOk="0">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0" name="Google Shape;1750;p59"/>
          <p:cNvSpPr/>
          <p:nvPr/>
        </p:nvSpPr>
        <p:spPr>
          <a:xfrm>
            <a:off x="9190040" y="1977928"/>
            <a:ext cx="20637" cy="56555"/>
          </a:xfrm>
          <a:custGeom>
            <a:avLst/>
            <a:gdLst/>
            <a:ahLst/>
            <a:cxnLst/>
            <a:rect l="l" t="t" r="r" b="b"/>
            <a:pathLst>
              <a:path w="46" h="16" extrusionOk="0">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1" name="Google Shape;1751;p59"/>
          <p:cNvSpPr/>
          <p:nvPr/>
        </p:nvSpPr>
        <p:spPr>
          <a:xfrm>
            <a:off x="9366252" y="2010669"/>
            <a:ext cx="15875" cy="58043"/>
          </a:xfrm>
          <a:custGeom>
            <a:avLst/>
            <a:gdLst/>
            <a:ahLst/>
            <a:cxnLst/>
            <a:rect l="l" t="t" r="r" b="b"/>
            <a:pathLst>
              <a:path w="39" h="26" extrusionOk="0">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2" name="Google Shape;1752;p59"/>
          <p:cNvSpPr/>
          <p:nvPr/>
        </p:nvSpPr>
        <p:spPr>
          <a:xfrm>
            <a:off x="8815388" y="2241353"/>
            <a:ext cx="4762" cy="59531"/>
          </a:xfrm>
          <a:custGeom>
            <a:avLst/>
            <a:gdLst/>
            <a:ahLst/>
            <a:cxnLst/>
            <a:rect l="l" t="t" r="r" b="b"/>
            <a:pathLst>
              <a:path w="11" h="25" extrusionOk="0">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3" name="Google Shape;1753;p59"/>
          <p:cNvSpPr/>
          <p:nvPr/>
        </p:nvSpPr>
        <p:spPr>
          <a:xfrm>
            <a:off x="8629650" y="2803924"/>
            <a:ext cx="14288" cy="58043"/>
          </a:xfrm>
          <a:custGeom>
            <a:avLst/>
            <a:gdLst/>
            <a:ahLst/>
            <a:cxnLst/>
            <a:rect l="l" t="t" r="r" b="b"/>
            <a:pathLst>
              <a:path w="20" h="31" extrusionOk="0">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4" name="Google Shape;1754;p59"/>
          <p:cNvSpPr/>
          <p:nvPr/>
        </p:nvSpPr>
        <p:spPr>
          <a:xfrm>
            <a:off x="8647115" y="2738439"/>
            <a:ext cx="15875" cy="56555"/>
          </a:xfrm>
          <a:custGeom>
            <a:avLst/>
            <a:gdLst/>
            <a:ahLst/>
            <a:cxnLst/>
            <a:rect l="l" t="t" r="r" b="b"/>
            <a:pathLst>
              <a:path w="26" h="37" extrusionOk="0">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5" name="Google Shape;1755;p59"/>
          <p:cNvSpPr/>
          <p:nvPr/>
        </p:nvSpPr>
        <p:spPr>
          <a:xfrm>
            <a:off x="8535990" y="2588123"/>
            <a:ext cx="1587" cy="59531"/>
          </a:xfrm>
          <a:custGeom>
            <a:avLst/>
            <a:gdLst/>
            <a:ahLst/>
            <a:cxnLst/>
            <a:rect l="l" t="t" r="r" b="b"/>
            <a:pathLst>
              <a:path w="7" h="18" extrusionOk="0">
                <a:moveTo>
                  <a:pt x="0" y="18"/>
                </a:moveTo>
                <a:lnTo>
                  <a:pt x="0" y="0"/>
                </a:lnTo>
                <a:lnTo>
                  <a:pt x="7" y="12"/>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6" name="Google Shape;1756;p59"/>
          <p:cNvSpPr/>
          <p:nvPr/>
        </p:nvSpPr>
        <p:spPr>
          <a:xfrm>
            <a:off x="5387977" y="1714501"/>
            <a:ext cx="9525" cy="56555"/>
          </a:xfrm>
          <a:custGeom>
            <a:avLst/>
            <a:gdLst/>
            <a:ahLst/>
            <a:cxnLst/>
            <a:rect l="l" t="t" r="r" b="b"/>
            <a:pathLst>
              <a:path w="33" h="31" extrusionOk="0">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7" name="Google Shape;1757;p59"/>
          <p:cNvSpPr/>
          <p:nvPr/>
        </p:nvSpPr>
        <p:spPr>
          <a:xfrm>
            <a:off x="5373690" y="1482330"/>
            <a:ext cx="3175" cy="58043"/>
          </a:xfrm>
          <a:custGeom>
            <a:avLst/>
            <a:gdLst/>
            <a:ahLst/>
            <a:cxnLst/>
            <a:rect l="l" t="t" r="r" b="b"/>
            <a:pathLst>
              <a:path w="14" h="6" extrusionOk="0">
                <a:moveTo>
                  <a:pt x="14" y="0"/>
                </a:moveTo>
                <a:lnTo>
                  <a:pt x="0" y="6"/>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8" name="Google Shape;1758;p59"/>
          <p:cNvSpPr/>
          <p:nvPr/>
        </p:nvSpPr>
        <p:spPr>
          <a:xfrm>
            <a:off x="6854825" y="3260825"/>
            <a:ext cx="25400" cy="55066"/>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9" name="Google Shape;1759;p59"/>
          <p:cNvSpPr/>
          <p:nvPr/>
        </p:nvSpPr>
        <p:spPr>
          <a:xfrm>
            <a:off x="6557963" y="3122415"/>
            <a:ext cx="19050" cy="59531"/>
          </a:xfrm>
          <a:custGeom>
            <a:avLst/>
            <a:gdLst/>
            <a:ahLst/>
            <a:cxnLst/>
            <a:rect l="l" t="t" r="r" b="b"/>
            <a:pathLst>
              <a:path w="47" h="68" extrusionOk="0">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60" name="Google Shape;1760;p59"/>
          <p:cNvGrpSpPr/>
          <p:nvPr/>
        </p:nvGrpSpPr>
        <p:grpSpPr>
          <a:xfrm>
            <a:off x="7329490" y="3309938"/>
            <a:ext cx="46037" cy="375047"/>
            <a:chOff x="3950" y="2430"/>
            <a:chExt cx="36" cy="234"/>
          </a:xfrm>
        </p:grpSpPr>
        <p:sp>
          <p:nvSpPr>
            <p:cNvPr id="1761" name="Google Shape;1761;p59"/>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2" name="Google Shape;1762;p59"/>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3" name="Google Shape;1763;p59"/>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4" name="Google Shape;1764;p59"/>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1765" name="Google Shape;1765;p59"/>
            <p:cNvCxnSpPr/>
            <p:nvPr/>
          </p:nvCxnSpPr>
          <p:spPr>
            <a:xfrm rot="10800000" flipH="1">
              <a:off x="3972" y="2595"/>
              <a:ext cx="5" cy="4"/>
            </a:xfrm>
            <a:prstGeom prst="straightConnector1">
              <a:avLst/>
            </a:prstGeom>
            <a:noFill/>
            <a:ln w="9525" cap="flat" cmpd="sng">
              <a:solidFill>
                <a:srgbClr val="FFFFFF"/>
              </a:solidFill>
              <a:prstDash val="solid"/>
              <a:round/>
              <a:headEnd type="none" w="sm" len="sm"/>
              <a:tailEnd type="none" w="sm" len="sm"/>
            </a:ln>
          </p:spPr>
        </p:cxnSp>
        <p:sp>
          <p:nvSpPr>
            <p:cNvPr id="1766" name="Google Shape;1766;p59"/>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7" name="Google Shape;1767;p59"/>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68" name="Google Shape;1768;p59"/>
            <p:cNvCxnSpPr/>
            <p:nvPr/>
          </p:nvCxnSpPr>
          <p:spPr>
            <a:xfrm>
              <a:off x="3981" y="2559"/>
              <a:ext cx="2" cy="1"/>
            </a:xfrm>
            <a:prstGeom prst="straightConnector1">
              <a:avLst/>
            </a:prstGeom>
            <a:noFill/>
            <a:ln w="9525" cap="flat" cmpd="sng">
              <a:solidFill>
                <a:srgbClr val="FFFFFF"/>
              </a:solidFill>
              <a:prstDash val="solid"/>
              <a:round/>
              <a:headEnd type="none" w="sm" len="sm"/>
              <a:tailEnd type="none" w="sm" len="sm"/>
            </a:ln>
          </p:spPr>
        </p:cxnSp>
        <p:sp>
          <p:nvSpPr>
            <p:cNvPr id="1769" name="Google Shape;1769;p59"/>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0" name="Google Shape;1770;p59"/>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71" name="Google Shape;1771;p59"/>
            <p:cNvCxnSpPr/>
            <p:nvPr/>
          </p:nvCxnSpPr>
          <p:spPr>
            <a:xfrm rot="10800000" flipH="1">
              <a:off x="3981" y="2599"/>
              <a:ext cx="1" cy="4"/>
            </a:xfrm>
            <a:prstGeom prst="straightConnector1">
              <a:avLst/>
            </a:prstGeom>
            <a:noFill/>
            <a:ln w="9525" cap="flat" cmpd="sng">
              <a:solidFill>
                <a:srgbClr val="FFFFFF"/>
              </a:solidFill>
              <a:prstDash val="solid"/>
              <a:round/>
              <a:headEnd type="none" w="sm" len="sm"/>
              <a:tailEnd type="none" w="sm" len="sm"/>
            </a:ln>
          </p:spPr>
        </p:cxnSp>
        <p:sp>
          <p:nvSpPr>
            <p:cNvPr id="1772" name="Google Shape;1772;p59"/>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3" name="Google Shape;1773;p59"/>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4" name="Google Shape;1774;p59"/>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5" name="Google Shape;1775;p59"/>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6" name="Google Shape;1776;p59"/>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7" name="Google Shape;1777;p59"/>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8" name="Google Shape;1778;p59"/>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9" name="Google Shape;1779;p59"/>
            <p:cNvSpPr/>
            <p:nvPr/>
          </p:nvSpPr>
          <p:spPr>
            <a:xfrm>
              <a:off x="3975" y="2632"/>
              <a:ext cx="8" cy="2"/>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Arial"/>
                <a:buNone/>
              </a:pPr>
              <a:endParaRPr sz="2600" b="0" i="0" u="none" strike="noStrike" cap="none">
                <a:solidFill>
                  <a:schemeClr val="dk1"/>
                </a:solidFill>
                <a:latin typeface="Arial"/>
                <a:ea typeface="Arial"/>
                <a:cs typeface="Arial"/>
                <a:sym typeface="Arial"/>
              </a:endParaRPr>
            </a:p>
          </p:txBody>
        </p:sp>
        <p:cxnSp>
          <p:nvCxnSpPr>
            <p:cNvPr id="1780" name="Google Shape;1780;p59"/>
            <p:cNvCxnSpPr/>
            <p:nvPr/>
          </p:nvCxnSpPr>
          <p:spPr>
            <a:xfrm rot="10800000" flipH="1">
              <a:off x="3972" y="2595"/>
              <a:ext cx="5" cy="4"/>
            </a:xfrm>
            <a:prstGeom prst="straightConnector1">
              <a:avLst/>
            </a:prstGeom>
            <a:noFill/>
            <a:ln w="9525" cap="flat" cmpd="sng">
              <a:solidFill>
                <a:srgbClr val="FFFFFF"/>
              </a:solidFill>
              <a:prstDash val="solid"/>
              <a:round/>
              <a:headEnd type="none" w="sm" len="sm"/>
              <a:tailEnd type="none" w="sm" len="sm"/>
            </a:ln>
          </p:spPr>
        </p:cxnSp>
        <p:sp>
          <p:nvSpPr>
            <p:cNvPr id="1781" name="Google Shape;1781;p59"/>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2" name="Google Shape;1782;p59"/>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83" name="Google Shape;1783;p59"/>
            <p:cNvCxnSpPr/>
            <p:nvPr/>
          </p:nvCxnSpPr>
          <p:spPr>
            <a:xfrm>
              <a:off x="3981" y="2559"/>
              <a:ext cx="2" cy="1"/>
            </a:xfrm>
            <a:prstGeom prst="straightConnector1">
              <a:avLst/>
            </a:prstGeom>
            <a:noFill/>
            <a:ln w="9525" cap="flat" cmpd="sng">
              <a:solidFill>
                <a:srgbClr val="FFFFFF"/>
              </a:solidFill>
              <a:prstDash val="solid"/>
              <a:round/>
              <a:headEnd type="none" w="sm" len="sm"/>
              <a:tailEnd type="none" w="sm" len="sm"/>
            </a:ln>
          </p:spPr>
        </p:cxnSp>
        <p:sp>
          <p:nvSpPr>
            <p:cNvPr id="1784" name="Google Shape;1784;p59"/>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5" name="Google Shape;1785;p59"/>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86" name="Google Shape;1786;p59"/>
            <p:cNvCxnSpPr/>
            <p:nvPr/>
          </p:nvCxnSpPr>
          <p:spPr>
            <a:xfrm rot="10800000" flipH="1">
              <a:off x="3981" y="2599"/>
              <a:ext cx="1" cy="4"/>
            </a:xfrm>
            <a:prstGeom prst="straightConnector1">
              <a:avLst/>
            </a:prstGeom>
            <a:noFill/>
            <a:ln w="9525" cap="flat" cmpd="sng">
              <a:solidFill>
                <a:srgbClr val="FFFFFF"/>
              </a:solidFill>
              <a:prstDash val="solid"/>
              <a:round/>
              <a:headEnd type="none" w="sm" len="sm"/>
              <a:tailEnd type="none" w="sm" len="sm"/>
            </a:ln>
          </p:spPr>
        </p:cxnSp>
        <p:sp>
          <p:nvSpPr>
            <p:cNvPr id="1787" name="Google Shape;1787;p59"/>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8" name="Google Shape;1788;p59"/>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9" name="Google Shape;1789;p59"/>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0" name="Google Shape;1790;p59"/>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1" name="Google Shape;1791;p59"/>
            <p:cNvSpPr/>
            <p:nvPr/>
          </p:nvSpPr>
          <p:spPr>
            <a:xfrm>
              <a:off x="3950" y="2430"/>
              <a:ext cx="7" cy="6"/>
            </a:xfrm>
            <a:custGeom>
              <a:avLst/>
              <a:gdLst/>
              <a:ahLst/>
              <a:cxnLst/>
              <a:rect l="l" t="t" r="r" b="b"/>
              <a:pathLst>
                <a:path w="20" h="18" extrusionOk="0">
                  <a:moveTo>
                    <a:pt x="13" y="18"/>
                  </a:moveTo>
                  <a:lnTo>
                    <a:pt x="20" y="0"/>
                  </a:lnTo>
                  <a:lnTo>
                    <a:pt x="0" y="0"/>
                  </a:lnTo>
                  <a:lnTo>
                    <a:pt x="1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92" name="Google Shape;1792;p59"/>
          <p:cNvGrpSpPr/>
          <p:nvPr/>
        </p:nvGrpSpPr>
        <p:grpSpPr>
          <a:xfrm>
            <a:off x="9394825" y="3810001"/>
            <a:ext cx="185738" cy="214313"/>
            <a:chOff x="5486" y="2743"/>
            <a:chExt cx="137" cy="132"/>
          </a:xfrm>
        </p:grpSpPr>
        <p:sp>
          <p:nvSpPr>
            <p:cNvPr id="1793" name="Google Shape;1793;p59"/>
            <p:cNvSpPr/>
            <p:nvPr/>
          </p:nvSpPr>
          <p:spPr>
            <a:xfrm>
              <a:off x="5595" y="2806"/>
              <a:ext cx="13" cy="28"/>
            </a:xfrm>
            <a:custGeom>
              <a:avLst/>
              <a:gdLst/>
              <a:ahLst/>
              <a:cxnLst/>
              <a:rect l="l" t="t" r="r" b="b"/>
              <a:pathLst>
                <a:path w="40" h="87" extrusionOk="0">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4" name="Google Shape;1794;p59"/>
            <p:cNvSpPr/>
            <p:nvPr/>
          </p:nvSpPr>
          <p:spPr>
            <a:xfrm>
              <a:off x="5603" y="2842"/>
              <a:ext cx="20" cy="12"/>
            </a:xfrm>
            <a:custGeom>
              <a:avLst/>
              <a:gdLst/>
              <a:ahLst/>
              <a:cxnLst/>
              <a:rect l="l" t="t" r="r" b="b"/>
              <a:pathLst>
                <a:path w="61" h="37" extrusionOk="0">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5" name="Google Shape;1795;p59"/>
            <p:cNvSpPr/>
            <p:nvPr/>
          </p:nvSpPr>
          <p:spPr>
            <a:xfrm>
              <a:off x="5568" y="2865"/>
              <a:ext cx="13" cy="10"/>
            </a:xfrm>
            <a:custGeom>
              <a:avLst/>
              <a:gdLst/>
              <a:ahLst/>
              <a:cxnLst/>
              <a:rect l="l" t="t" r="r" b="b"/>
              <a:pathLst>
                <a:path w="40" h="30" extrusionOk="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6" name="Google Shape;1796;p59"/>
            <p:cNvSpPr/>
            <p:nvPr/>
          </p:nvSpPr>
          <p:spPr>
            <a:xfrm>
              <a:off x="5515" y="2789"/>
              <a:ext cx="24" cy="26"/>
            </a:xfrm>
            <a:custGeom>
              <a:avLst/>
              <a:gdLst/>
              <a:ahLst/>
              <a:cxnLst/>
              <a:rect l="l" t="t" r="r" b="b"/>
              <a:pathLst>
                <a:path w="74" h="80" extrusionOk="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7" name="Google Shape;1797;p59"/>
            <p:cNvSpPr/>
            <p:nvPr/>
          </p:nvSpPr>
          <p:spPr>
            <a:xfrm>
              <a:off x="5555" y="2785"/>
              <a:ext cx="26" cy="27"/>
            </a:xfrm>
            <a:custGeom>
              <a:avLst/>
              <a:gdLst/>
              <a:ahLst/>
              <a:cxnLst/>
              <a:rect l="l" t="t" r="r" b="b"/>
              <a:pathLst>
                <a:path w="86" h="80" extrusionOk="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8" name="Google Shape;1798;p59"/>
            <p:cNvSpPr/>
            <p:nvPr/>
          </p:nvSpPr>
          <p:spPr>
            <a:xfrm>
              <a:off x="5570" y="2825"/>
              <a:ext cx="25" cy="11"/>
            </a:xfrm>
            <a:custGeom>
              <a:avLst/>
              <a:gdLst/>
              <a:ahLst/>
              <a:cxnLst/>
              <a:rect l="l" t="t" r="r" b="b"/>
              <a:pathLst>
                <a:path w="74" h="31" extrusionOk="0">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9" name="Google Shape;1799;p59"/>
            <p:cNvSpPr/>
            <p:nvPr/>
          </p:nvSpPr>
          <p:spPr>
            <a:xfrm>
              <a:off x="5562" y="2819"/>
              <a:ext cx="6" cy="1"/>
            </a:xfrm>
            <a:custGeom>
              <a:avLst/>
              <a:gdLst/>
              <a:ahLst/>
              <a:cxnLst/>
              <a:rect l="l" t="t" r="r" b="b"/>
              <a:pathLst>
                <a:path w="20" h="1" extrusionOk="0">
                  <a:moveTo>
                    <a:pt x="20" y="0"/>
                  </a:moveTo>
                  <a:lnTo>
                    <a:pt x="0" y="0"/>
                  </a:lnTo>
                  <a:lnTo>
                    <a:pt x="10" y="0"/>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0" name="Google Shape;1800;p59"/>
            <p:cNvSpPr/>
            <p:nvPr/>
          </p:nvSpPr>
          <p:spPr>
            <a:xfrm>
              <a:off x="5509" y="2769"/>
              <a:ext cx="32" cy="21"/>
            </a:xfrm>
            <a:custGeom>
              <a:avLst/>
              <a:gdLst/>
              <a:ahLst/>
              <a:cxnLst/>
              <a:rect l="l" t="t" r="r" b="b"/>
              <a:pathLst>
                <a:path w="100" h="65" extrusionOk="0">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1" name="Google Shape;1801;p59"/>
            <p:cNvSpPr/>
            <p:nvPr/>
          </p:nvSpPr>
          <p:spPr>
            <a:xfrm>
              <a:off x="5486" y="2743"/>
              <a:ext cx="24" cy="34"/>
            </a:xfrm>
            <a:custGeom>
              <a:avLst/>
              <a:gdLst/>
              <a:ahLst/>
              <a:cxnLst/>
              <a:rect l="l" t="t" r="r" b="b"/>
              <a:pathLst>
                <a:path w="79" h="104" extrusionOk="0">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2" name="Google Shape;1802;p59"/>
          <p:cNvSpPr/>
          <p:nvPr/>
        </p:nvSpPr>
        <p:spPr>
          <a:xfrm>
            <a:off x="5740402" y="3548063"/>
            <a:ext cx="11113" cy="55067"/>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3" name="Google Shape;1803;p59"/>
          <p:cNvSpPr/>
          <p:nvPr/>
        </p:nvSpPr>
        <p:spPr>
          <a:xfrm>
            <a:off x="5664200" y="3687962"/>
            <a:ext cx="14288" cy="56555"/>
          </a:xfrm>
          <a:custGeom>
            <a:avLst/>
            <a:gdLst/>
            <a:ahLst/>
            <a:cxnLst/>
            <a:rect l="l" t="t" r="r" b="b"/>
            <a:pathLst>
              <a:path w="39" h="35" extrusionOk="0">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4" name="Google Shape;1804;p59"/>
          <p:cNvSpPr/>
          <p:nvPr/>
        </p:nvSpPr>
        <p:spPr>
          <a:xfrm>
            <a:off x="7462838" y="2015134"/>
            <a:ext cx="728662" cy="331887"/>
          </a:xfrm>
          <a:custGeom>
            <a:avLst/>
            <a:gdLst/>
            <a:ahLst/>
            <a:cxnLst/>
            <a:rect l="l" t="t" r="r" b="b"/>
            <a:pathLst>
              <a:path w="1688" h="630" extrusionOk="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5" name="Google Shape;1805;p59"/>
          <p:cNvSpPr/>
          <p:nvPr/>
        </p:nvSpPr>
        <p:spPr>
          <a:xfrm>
            <a:off x="3789363" y="3981154"/>
            <a:ext cx="328612" cy="416719"/>
          </a:xfrm>
          <a:custGeom>
            <a:avLst/>
            <a:gdLst/>
            <a:ahLst/>
            <a:cxnLst/>
            <a:rect l="l" t="t" r="r" b="b"/>
            <a:pathLst>
              <a:path w="758" h="795" extrusionOk="0">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6" name="Google Shape;1806;p59"/>
          <p:cNvSpPr/>
          <p:nvPr/>
        </p:nvSpPr>
        <p:spPr>
          <a:xfrm>
            <a:off x="4003677" y="3411142"/>
            <a:ext cx="119063" cy="215801"/>
          </a:xfrm>
          <a:custGeom>
            <a:avLst/>
            <a:gdLst/>
            <a:ahLst/>
            <a:cxnLst/>
            <a:rect l="l" t="t" r="r" b="b"/>
            <a:pathLst>
              <a:path w="273" h="414" extrusionOk="0">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807" name="Google Shape;1807;p59"/>
          <p:cNvGrpSpPr/>
          <p:nvPr/>
        </p:nvGrpSpPr>
        <p:grpSpPr>
          <a:xfrm>
            <a:off x="3717925" y="3245942"/>
            <a:ext cx="323850" cy="401836"/>
            <a:chOff x="1486" y="2412"/>
            <a:chExt cx="244" cy="256"/>
          </a:xfrm>
        </p:grpSpPr>
        <p:sp>
          <p:nvSpPr>
            <p:cNvPr id="1808" name="Google Shape;1808;p59"/>
            <p:cNvSpPr/>
            <p:nvPr/>
          </p:nvSpPr>
          <p:spPr>
            <a:xfrm>
              <a:off x="1639" y="2457"/>
              <a:ext cx="18" cy="7"/>
            </a:xfrm>
            <a:custGeom>
              <a:avLst/>
              <a:gdLst/>
              <a:ahLst/>
              <a:cxnLst/>
              <a:rect l="l" t="t" r="r" b="b"/>
              <a:pathLst>
                <a:path w="54" h="22" extrusionOk="0">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9" name="Google Shape;1809;p59"/>
            <p:cNvSpPr/>
            <p:nvPr/>
          </p:nvSpPr>
          <p:spPr>
            <a:xfrm>
              <a:off x="1526" y="2412"/>
              <a:ext cx="2" cy="8"/>
            </a:xfrm>
            <a:custGeom>
              <a:avLst/>
              <a:gdLst/>
              <a:ahLst/>
              <a:cxnLst/>
              <a:rect l="l" t="t" r="r" b="b"/>
              <a:pathLst>
                <a:path w="6" h="24" extrusionOk="0">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0" name="Google Shape;1810;p59"/>
            <p:cNvSpPr/>
            <p:nvPr/>
          </p:nvSpPr>
          <p:spPr>
            <a:xfrm>
              <a:off x="1557" y="2438"/>
              <a:ext cx="8" cy="4"/>
            </a:xfrm>
            <a:custGeom>
              <a:avLst/>
              <a:gdLst/>
              <a:ahLst/>
              <a:cxnLst/>
              <a:rect l="l" t="t" r="r" b="b"/>
              <a:pathLst>
                <a:path w="27" h="12" extrusionOk="0">
                  <a:moveTo>
                    <a:pt x="0" y="12"/>
                  </a:moveTo>
                  <a:lnTo>
                    <a:pt x="27" y="12"/>
                  </a:ln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1" name="Google Shape;1811;p59"/>
            <p:cNvSpPr/>
            <p:nvPr/>
          </p:nvSpPr>
          <p:spPr>
            <a:xfrm>
              <a:off x="1486" y="2444"/>
              <a:ext cx="244" cy="224"/>
            </a:xfrm>
            <a:custGeom>
              <a:avLst/>
              <a:gdLst/>
              <a:ahLst/>
              <a:cxnLst/>
              <a:rect l="l" t="t" r="r" b="b"/>
              <a:pathLst>
                <a:path w="743" h="672" extrusionOk="0">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12" name="Google Shape;1812;p59"/>
          <p:cNvSpPr/>
          <p:nvPr/>
        </p:nvSpPr>
        <p:spPr>
          <a:xfrm>
            <a:off x="8739188" y="4786313"/>
            <a:ext cx="31750" cy="10418"/>
          </a:xfrm>
          <a:custGeom>
            <a:avLst/>
            <a:gdLst/>
            <a:ahLst/>
            <a:cxnLst/>
            <a:rect l="l" t="t" r="r" b="b"/>
            <a:pathLst>
              <a:path w="79" h="23" extrusionOk="0">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3" name="Google Shape;1813;p59"/>
          <p:cNvSpPr/>
          <p:nvPr/>
        </p:nvSpPr>
        <p:spPr>
          <a:xfrm>
            <a:off x="8855075" y="4920259"/>
            <a:ext cx="1588" cy="4465"/>
          </a:xfrm>
          <a:custGeom>
            <a:avLst/>
            <a:gdLst/>
            <a:ahLst/>
            <a:cxnLst/>
            <a:rect l="l" t="t" r="r" b="b"/>
            <a:pathLst>
              <a:path w="1588" h="6" extrusionOk="0">
                <a:moveTo>
                  <a:pt x="0" y="0"/>
                </a:moveTo>
                <a:lnTo>
                  <a:pt x="0"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14" name="Google Shape;1814;p59"/>
          <p:cNvCxnSpPr/>
          <p:nvPr/>
        </p:nvCxnSpPr>
        <p:spPr>
          <a:xfrm rot="10800000" flipH="1">
            <a:off x="8945565" y="4918770"/>
            <a:ext cx="1587" cy="11906"/>
          </a:xfrm>
          <a:prstGeom prst="straightConnector1">
            <a:avLst/>
          </a:prstGeom>
          <a:noFill/>
          <a:ln w="9525" cap="flat" cmpd="sng">
            <a:solidFill>
              <a:srgbClr val="FFFFFF"/>
            </a:solidFill>
            <a:prstDash val="solid"/>
            <a:round/>
            <a:headEnd type="none" w="sm" len="sm"/>
            <a:tailEnd type="none" w="sm" len="sm"/>
          </a:ln>
        </p:spPr>
      </p:cxnSp>
      <p:sp>
        <p:nvSpPr>
          <p:cNvPr id="1815" name="Google Shape;1815;p59"/>
          <p:cNvSpPr/>
          <p:nvPr/>
        </p:nvSpPr>
        <p:spPr>
          <a:xfrm>
            <a:off x="8945565" y="4918771"/>
            <a:ext cx="3175" cy="14883"/>
          </a:xfrm>
          <a:custGeom>
            <a:avLst/>
            <a:gdLst/>
            <a:ahLst/>
            <a:cxnLst/>
            <a:rect l="l" t="t" r="r" b="b"/>
            <a:pathLst>
              <a:path w="5" h="30" extrusionOk="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6" name="Google Shape;1816;p59"/>
          <p:cNvSpPr/>
          <p:nvPr/>
        </p:nvSpPr>
        <p:spPr>
          <a:xfrm>
            <a:off x="9244015" y="4387454"/>
            <a:ext cx="22225" cy="28278"/>
          </a:xfrm>
          <a:custGeom>
            <a:avLst/>
            <a:gdLst/>
            <a:ahLst/>
            <a:cxnLst/>
            <a:rect l="l" t="t" r="r" b="b"/>
            <a:pathLst>
              <a:path w="53" h="55" extrusionOk="0">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7" name="Google Shape;1817;p59"/>
          <p:cNvSpPr/>
          <p:nvPr/>
        </p:nvSpPr>
        <p:spPr>
          <a:xfrm>
            <a:off x="9250365" y="4314529"/>
            <a:ext cx="26987" cy="40183"/>
          </a:xfrm>
          <a:custGeom>
            <a:avLst/>
            <a:gdLst/>
            <a:ahLst/>
            <a:cxnLst/>
            <a:rect l="l" t="t" r="r" b="b"/>
            <a:pathLst>
              <a:path w="65" h="75" extrusionOk="0">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8" name="Google Shape;1818;p59"/>
          <p:cNvSpPr/>
          <p:nvPr/>
        </p:nvSpPr>
        <p:spPr>
          <a:xfrm>
            <a:off x="9226552" y="4290715"/>
            <a:ext cx="17463" cy="29766"/>
          </a:xfrm>
          <a:custGeom>
            <a:avLst/>
            <a:gdLst/>
            <a:ahLst/>
            <a:cxnLst/>
            <a:rect l="l" t="t" r="r" b="b"/>
            <a:pathLst>
              <a:path w="40" h="62" extrusionOk="0">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9" name="Google Shape;1819;p59"/>
          <p:cNvSpPr/>
          <p:nvPr/>
        </p:nvSpPr>
        <p:spPr>
          <a:xfrm>
            <a:off x="9145588" y="4168677"/>
            <a:ext cx="68262" cy="138410"/>
          </a:xfrm>
          <a:custGeom>
            <a:avLst/>
            <a:gdLst/>
            <a:ahLst/>
            <a:cxnLst/>
            <a:rect l="l" t="t" r="r" b="b"/>
            <a:pathLst>
              <a:path w="159" h="259" extrusionOk="0">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20" name="Google Shape;1820;p59"/>
          <p:cNvCxnSpPr/>
          <p:nvPr/>
        </p:nvCxnSpPr>
        <p:spPr>
          <a:xfrm rot="10800000">
            <a:off x="9139238" y="4135935"/>
            <a:ext cx="6350" cy="32742"/>
          </a:xfrm>
          <a:prstGeom prst="straightConnector1">
            <a:avLst/>
          </a:prstGeom>
          <a:noFill/>
          <a:ln w="9525" cap="flat" cmpd="sng">
            <a:solidFill>
              <a:srgbClr val="FFFFFF"/>
            </a:solidFill>
            <a:prstDash val="solid"/>
            <a:round/>
            <a:headEnd type="none" w="sm" len="sm"/>
            <a:tailEnd type="none" w="sm" len="sm"/>
          </a:ln>
        </p:spPr>
      </p:cxnSp>
      <p:sp>
        <p:nvSpPr>
          <p:cNvPr id="1821" name="Google Shape;1821;p59"/>
          <p:cNvSpPr/>
          <p:nvPr/>
        </p:nvSpPr>
        <p:spPr>
          <a:xfrm>
            <a:off x="9139238" y="4119563"/>
            <a:ext cx="6350" cy="16372"/>
          </a:xfrm>
          <a:custGeom>
            <a:avLst/>
            <a:gdLst/>
            <a:ahLst/>
            <a:cxnLst/>
            <a:rect l="l" t="t" r="r" b="b"/>
            <a:pathLst>
              <a:path w="13" h="25" extrusionOk="0">
                <a:moveTo>
                  <a:pt x="0" y="25"/>
                </a:moveTo>
                <a:lnTo>
                  <a:pt x="1" y="19"/>
                </a:lnTo>
                <a:lnTo>
                  <a:pt x="4" y="13"/>
                </a:lnTo>
                <a:lnTo>
                  <a:pt x="8"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22" name="Google Shape;1822;p59"/>
          <p:cNvCxnSpPr/>
          <p:nvPr/>
        </p:nvCxnSpPr>
        <p:spPr>
          <a:xfrm rot="10800000">
            <a:off x="9145588" y="4106169"/>
            <a:ext cx="0" cy="13394"/>
          </a:xfrm>
          <a:prstGeom prst="straightConnector1">
            <a:avLst/>
          </a:prstGeom>
          <a:noFill/>
          <a:ln w="9525" cap="flat" cmpd="sng">
            <a:solidFill>
              <a:srgbClr val="FFFFFF"/>
            </a:solidFill>
            <a:prstDash val="solid"/>
            <a:round/>
            <a:headEnd type="none" w="sm" len="sm"/>
            <a:tailEnd type="none" w="sm" len="sm"/>
          </a:ln>
        </p:spPr>
      </p:cxnSp>
      <p:sp>
        <p:nvSpPr>
          <p:cNvPr id="1823" name="Google Shape;1823;p59"/>
          <p:cNvSpPr/>
          <p:nvPr/>
        </p:nvSpPr>
        <p:spPr>
          <a:xfrm>
            <a:off x="9099550" y="4040684"/>
            <a:ext cx="46038" cy="65484"/>
          </a:xfrm>
          <a:custGeom>
            <a:avLst/>
            <a:gdLst/>
            <a:ahLst/>
            <a:cxnLst/>
            <a:rect l="l" t="t" r="r" b="b"/>
            <a:pathLst>
              <a:path w="100" h="123" extrusionOk="0">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4" name="Google Shape;1824;p59"/>
          <p:cNvSpPr/>
          <p:nvPr/>
        </p:nvSpPr>
        <p:spPr>
          <a:xfrm>
            <a:off x="9113840" y="3982641"/>
            <a:ext cx="1587" cy="50602"/>
          </a:xfrm>
          <a:custGeom>
            <a:avLst/>
            <a:gdLst/>
            <a:ahLst/>
            <a:cxnLst/>
            <a:rect l="l" t="t" r="r" b="b"/>
            <a:pathLst>
              <a:path w="5" h="99" extrusionOk="0">
                <a:moveTo>
                  <a:pt x="5" y="0"/>
                </a:moveTo>
                <a:lnTo>
                  <a:pt x="4" y="34"/>
                </a:lnTo>
                <a:lnTo>
                  <a:pt x="1" y="59"/>
                </a:lnTo>
                <a:lnTo>
                  <a:pt x="0" y="69"/>
                </a:lnTo>
                <a:lnTo>
                  <a:pt x="0" y="78"/>
                </a:lnTo>
                <a:lnTo>
                  <a:pt x="2" y="87"/>
                </a:lnTo>
                <a:lnTo>
                  <a:pt x="5"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5" name="Google Shape;1825;p59"/>
          <p:cNvSpPr/>
          <p:nvPr/>
        </p:nvSpPr>
        <p:spPr>
          <a:xfrm>
            <a:off x="9120190" y="3976687"/>
            <a:ext cx="7937" cy="37208"/>
          </a:xfrm>
          <a:custGeom>
            <a:avLst/>
            <a:gdLst/>
            <a:ahLst/>
            <a:cxnLst/>
            <a:rect l="l" t="t" r="r" b="b"/>
            <a:pathLst>
              <a:path w="14" h="68" extrusionOk="0">
                <a:moveTo>
                  <a:pt x="14" y="0"/>
                </a:moveTo>
                <a:lnTo>
                  <a:pt x="8" y="16"/>
                </a:lnTo>
                <a:lnTo>
                  <a:pt x="4" y="33"/>
                </a:lnTo>
                <a:lnTo>
                  <a:pt x="2" y="52"/>
                </a:lnTo>
                <a:lnTo>
                  <a:pt x="0"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6" name="Google Shape;1826;p59"/>
          <p:cNvSpPr/>
          <p:nvPr/>
        </p:nvSpPr>
        <p:spPr>
          <a:xfrm>
            <a:off x="9136065" y="3957340"/>
            <a:ext cx="1587" cy="22324"/>
          </a:xfrm>
          <a:custGeom>
            <a:avLst/>
            <a:gdLst/>
            <a:ahLst/>
            <a:cxnLst/>
            <a:rect l="l" t="t" r="r" b="b"/>
            <a:pathLst>
              <a:path w="1587" h="43" extrusionOk="0">
                <a:moveTo>
                  <a:pt x="0" y="0"/>
                </a:moveTo>
                <a:lnTo>
                  <a:pt x="0" y="13"/>
                </a:lnTo>
                <a:lnTo>
                  <a:pt x="0" y="26"/>
                </a:lnTo>
                <a:lnTo>
                  <a:pt x="0"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27" name="Google Shape;1827;p59"/>
          <p:cNvCxnSpPr/>
          <p:nvPr/>
        </p:nvCxnSpPr>
        <p:spPr>
          <a:xfrm rot="10800000" flipH="1">
            <a:off x="9136065" y="3976689"/>
            <a:ext cx="1587" cy="2977"/>
          </a:xfrm>
          <a:prstGeom prst="straightConnector1">
            <a:avLst/>
          </a:prstGeom>
          <a:noFill/>
          <a:ln w="9525" cap="flat" cmpd="sng">
            <a:solidFill>
              <a:srgbClr val="FFFFFF"/>
            </a:solidFill>
            <a:prstDash val="solid"/>
            <a:round/>
            <a:headEnd type="none" w="sm" len="sm"/>
            <a:tailEnd type="none" w="sm" len="sm"/>
          </a:ln>
        </p:spPr>
      </p:cxnSp>
      <p:sp>
        <p:nvSpPr>
          <p:cNvPr id="1828" name="Google Shape;1828;p59"/>
          <p:cNvSpPr/>
          <p:nvPr/>
        </p:nvSpPr>
        <p:spPr>
          <a:xfrm>
            <a:off x="9120190" y="3960318"/>
            <a:ext cx="1587" cy="16371"/>
          </a:xfrm>
          <a:custGeom>
            <a:avLst/>
            <a:gdLst/>
            <a:ahLst/>
            <a:cxnLst/>
            <a:rect l="l" t="t" r="r" b="b"/>
            <a:pathLst>
              <a:path w="1587" h="31" extrusionOk="0">
                <a:moveTo>
                  <a:pt x="0" y="31"/>
                </a:moveTo>
                <a:lnTo>
                  <a:pt x="0" y="22"/>
                </a:lnTo>
                <a:lnTo>
                  <a:pt x="0" y="15"/>
                </a:lnTo>
                <a:lnTo>
                  <a:pt x="0" y="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9" name="Google Shape;1829;p59"/>
          <p:cNvSpPr/>
          <p:nvPr/>
        </p:nvSpPr>
        <p:spPr>
          <a:xfrm>
            <a:off x="8840790" y="4950025"/>
            <a:ext cx="96837" cy="87809"/>
          </a:xfrm>
          <a:custGeom>
            <a:avLst/>
            <a:gdLst/>
            <a:ahLst/>
            <a:cxnLst/>
            <a:rect l="l" t="t" r="r" b="b"/>
            <a:pathLst>
              <a:path w="225" h="167" extrusionOk="0">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0" name="Google Shape;1830;p59"/>
          <p:cNvSpPr/>
          <p:nvPr/>
        </p:nvSpPr>
        <p:spPr>
          <a:xfrm>
            <a:off x="8978902" y="4168677"/>
            <a:ext cx="3175" cy="17859"/>
          </a:xfrm>
          <a:custGeom>
            <a:avLst/>
            <a:gdLst/>
            <a:ahLst/>
            <a:cxnLst/>
            <a:rect l="l" t="t" r="r" b="b"/>
            <a:pathLst>
              <a:path w="7" h="31" extrusionOk="0">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1" name="Google Shape;1831;p59"/>
          <p:cNvSpPr/>
          <p:nvPr/>
        </p:nvSpPr>
        <p:spPr>
          <a:xfrm>
            <a:off x="8912227" y="4091287"/>
            <a:ext cx="15875" cy="14883"/>
          </a:xfrm>
          <a:custGeom>
            <a:avLst/>
            <a:gdLst/>
            <a:ahLst/>
            <a:cxnLst/>
            <a:rect l="l" t="t" r="r" b="b"/>
            <a:pathLst>
              <a:path w="33" h="31" extrusionOk="0">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2" name="Google Shape;1832;p59"/>
          <p:cNvSpPr/>
          <p:nvPr/>
        </p:nvSpPr>
        <p:spPr>
          <a:xfrm>
            <a:off x="8928102" y="4003477"/>
            <a:ext cx="3175" cy="10418"/>
          </a:xfrm>
          <a:custGeom>
            <a:avLst/>
            <a:gdLst/>
            <a:ahLst/>
            <a:cxnLst/>
            <a:rect l="l" t="t" r="r" b="b"/>
            <a:pathLst>
              <a:path w="13" h="19" extrusionOk="0">
                <a:moveTo>
                  <a:pt x="0" y="19"/>
                </a:moveTo>
                <a:lnTo>
                  <a:pt x="2" y="18"/>
                </a:lnTo>
                <a:lnTo>
                  <a:pt x="5" y="17"/>
                </a:lnTo>
                <a:lnTo>
                  <a:pt x="7" y="15"/>
                </a:lnTo>
                <a:lnTo>
                  <a:pt x="8" y="12"/>
                </a:lnTo>
                <a:lnTo>
                  <a:pt x="12" y="6"/>
                </a:lnTo>
                <a:lnTo>
                  <a:pt x="13"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3" name="Google Shape;1833;p59"/>
          <p:cNvSpPr/>
          <p:nvPr/>
        </p:nvSpPr>
        <p:spPr>
          <a:xfrm>
            <a:off x="8767763" y="4006454"/>
            <a:ext cx="36512" cy="22325"/>
          </a:xfrm>
          <a:custGeom>
            <a:avLst/>
            <a:gdLst/>
            <a:ahLst/>
            <a:cxnLst/>
            <a:rect l="l" t="t" r="r" b="b"/>
            <a:pathLst>
              <a:path w="87" h="42" extrusionOk="0">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4" name="Google Shape;1834;p59"/>
          <p:cNvSpPr/>
          <p:nvPr/>
        </p:nvSpPr>
        <p:spPr>
          <a:xfrm>
            <a:off x="9012240" y="4470798"/>
            <a:ext cx="1587" cy="13395"/>
          </a:xfrm>
          <a:custGeom>
            <a:avLst/>
            <a:gdLst/>
            <a:ahLst/>
            <a:cxnLst/>
            <a:rect l="l" t="t" r="r" b="b"/>
            <a:pathLst>
              <a:path w="7" h="31" extrusionOk="0">
                <a:moveTo>
                  <a:pt x="0" y="0"/>
                </a:moveTo>
                <a:lnTo>
                  <a:pt x="7" y="0"/>
                </a:lnTo>
                <a:lnTo>
                  <a:pt x="7" y="18"/>
                </a:lnTo>
                <a:lnTo>
                  <a:pt x="0" y="3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5" name="Google Shape;1835;p59"/>
          <p:cNvSpPr/>
          <p:nvPr/>
        </p:nvSpPr>
        <p:spPr>
          <a:xfrm>
            <a:off x="8248652" y="3976688"/>
            <a:ext cx="1019175" cy="907852"/>
          </a:xfrm>
          <a:custGeom>
            <a:avLst/>
            <a:gdLst/>
            <a:ahLst/>
            <a:cxnLst/>
            <a:rect l="l" t="t" r="r" b="b"/>
            <a:pathLst>
              <a:path w="2332" h="1731" extrusionOk="0">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6" name="Google Shape;1836;p59"/>
          <p:cNvSpPr/>
          <p:nvPr/>
        </p:nvSpPr>
        <p:spPr>
          <a:xfrm>
            <a:off x="2783633" y="2643188"/>
            <a:ext cx="668337" cy="580430"/>
          </a:xfrm>
          <a:custGeom>
            <a:avLst/>
            <a:gdLst/>
            <a:ahLst/>
            <a:cxnLst/>
            <a:rect l="l" t="t" r="r" b="b"/>
            <a:pathLst>
              <a:path w="1535" h="1109" extrusionOk="0">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7" name="Google Shape;1837;p59"/>
          <p:cNvSpPr/>
          <p:nvPr/>
        </p:nvSpPr>
        <p:spPr>
          <a:xfrm>
            <a:off x="4010025" y="4283274"/>
            <a:ext cx="211138" cy="264914"/>
          </a:xfrm>
          <a:custGeom>
            <a:avLst/>
            <a:gdLst/>
            <a:ahLst/>
            <a:cxnLst/>
            <a:rect l="l" t="t" r="r" b="b"/>
            <a:pathLst>
              <a:path w="486" h="505" extrusionOk="0">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8" name="Google Shape;1838;p59"/>
          <p:cNvSpPr/>
          <p:nvPr/>
        </p:nvSpPr>
        <p:spPr>
          <a:xfrm>
            <a:off x="4179890" y="3487045"/>
            <a:ext cx="73025" cy="110133"/>
          </a:xfrm>
          <a:custGeom>
            <a:avLst/>
            <a:gdLst/>
            <a:ahLst/>
            <a:cxnLst/>
            <a:rect l="l" t="t" r="r" b="b"/>
            <a:pathLst>
              <a:path w="166" h="208" extrusionOk="0">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9" name="Google Shape;1839;p59"/>
          <p:cNvSpPr/>
          <p:nvPr/>
        </p:nvSpPr>
        <p:spPr>
          <a:xfrm>
            <a:off x="3694113" y="3046513"/>
            <a:ext cx="69850" cy="58043"/>
          </a:xfrm>
          <a:custGeom>
            <a:avLst/>
            <a:gdLst/>
            <a:ahLst/>
            <a:cxnLst/>
            <a:rect l="l" t="t" r="r" b="b"/>
            <a:pathLst>
              <a:path w="164" h="104" extrusionOk="0">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0" name="Google Shape;1840;p59"/>
          <p:cNvSpPr/>
          <p:nvPr/>
        </p:nvSpPr>
        <p:spPr>
          <a:xfrm>
            <a:off x="4060827" y="5400974"/>
            <a:ext cx="23813" cy="56555"/>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1" name="Google Shape;1841;p59"/>
          <p:cNvSpPr/>
          <p:nvPr/>
        </p:nvSpPr>
        <p:spPr>
          <a:xfrm>
            <a:off x="4025902" y="5380138"/>
            <a:ext cx="34925" cy="58043"/>
          </a:xfrm>
          <a:custGeom>
            <a:avLst/>
            <a:gdLst/>
            <a:ahLst/>
            <a:cxnLst/>
            <a:rect l="l" t="t" r="r" b="b"/>
            <a:pathLst>
              <a:path w="80" h="18" extrusionOk="0">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2" name="Google Shape;1842;p59"/>
          <p:cNvSpPr/>
          <p:nvPr/>
        </p:nvSpPr>
        <p:spPr>
          <a:xfrm>
            <a:off x="4025902" y="5359303"/>
            <a:ext cx="22225" cy="61019"/>
          </a:xfrm>
          <a:custGeom>
            <a:avLst/>
            <a:gdLst/>
            <a:ahLst/>
            <a:cxnLst/>
            <a:rect l="l" t="t" r="r" b="b"/>
            <a:pathLst>
              <a:path w="46" h="27" extrusionOk="0">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3" name="Google Shape;1843;p59"/>
          <p:cNvSpPr/>
          <p:nvPr/>
        </p:nvSpPr>
        <p:spPr>
          <a:xfrm>
            <a:off x="3995738" y="5353349"/>
            <a:ext cx="25400" cy="59531"/>
          </a:xfrm>
          <a:custGeom>
            <a:avLst/>
            <a:gdLst/>
            <a:ahLst/>
            <a:cxnLst/>
            <a:rect l="l" t="t" r="r" b="b"/>
            <a:pathLst>
              <a:path w="54" h="39" extrusionOk="0">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4" name="Google Shape;1844;p59"/>
          <p:cNvSpPr/>
          <p:nvPr/>
        </p:nvSpPr>
        <p:spPr>
          <a:xfrm>
            <a:off x="3970340" y="5342931"/>
            <a:ext cx="28575" cy="59531"/>
          </a:xfrm>
          <a:custGeom>
            <a:avLst/>
            <a:gdLst/>
            <a:ahLst/>
            <a:cxnLst/>
            <a:rect l="l" t="t" r="r" b="b"/>
            <a:pathLst>
              <a:path w="60" h="15" extrusionOk="0">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5" name="Google Shape;1845;p59"/>
          <p:cNvSpPr/>
          <p:nvPr/>
        </p:nvSpPr>
        <p:spPr>
          <a:xfrm>
            <a:off x="3946525" y="5331025"/>
            <a:ext cx="33338" cy="56555"/>
          </a:xfrm>
          <a:custGeom>
            <a:avLst/>
            <a:gdLst/>
            <a:ahLst/>
            <a:cxnLst/>
            <a:rect l="l" t="t" r="r" b="b"/>
            <a:pathLst>
              <a:path w="79" h="32" extrusionOk="0">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6" name="Google Shape;1846;p59"/>
          <p:cNvSpPr/>
          <p:nvPr/>
        </p:nvSpPr>
        <p:spPr>
          <a:xfrm>
            <a:off x="3940177" y="5311678"/>
            <a:ext cx="30163" cy="56555"/>
          </a:xfrm>
          <a:custGeom>
            <a:avLst/>
            <a:gdLst/>
            <a:ahLst/>
            <a:cxnLst/>
            <a:rect l="l" t="t" r="r" b="b"/>
            <a:pathLst>
              <a:path w="66" h="19" extrusionOk="0">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7" name="Google Shape;1847;p59"/>
          <p:cNvSpPr/>
          <p:nvPr/>
        </p:nvSpPr>
        <p:spPr>
          <a:xfrm>
            <a:off x="3840163" y="5002115"/>
            <a:ext cx="25400" cy="61019"/>
          </a:xfrm>
          <a:custGeom>
            <a:avLst/>
            <a:gdLst/>
            <a:ahLst/>
            <a:cxnLst/>
            <a:rect l="l" t="t" r="r" b="b"/>
            <a:pathLst>
              <a:path w="53" h="80" extrusionOk="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8" name="Google Shape;1848;p59"/>
          <p:cNvSpPr/>
          <p:nvPr/>
        </p:nvSpPr>
        <p:spPr>
          <a:xfrm>
            <a:off x="3870327" y="5097364"/>
            <a:ext cx="17463" cy="53578"/>
          </a:xfrm>
          <a:custGeom>
            <a:avLst/>
            <a:gdLst/>
            <a:ahLst/>
            <a:cxnLst/>
            <a:rect l="l" t="t" r="r" b="b"/>
            <a:pathLst>
              <a:path w="41" h="43" extrusionOk="0">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9" name="Google Shape;1849;p59"/>
          <p:cNvSpPr/>
          <p:nvPr/>
        </p:nvSpPr>
        <p:spPr>
          <a:xfrm>
            <a:off x="3875090" y="5119689"/>
            <a:ext cx="7937" cy="58043"/>
          </a:xfrm>
          <a:custGeom>
            <a:avLst/>
            <a:gdLst/>
            <a:ahLst/>
            <a:cxnLst/>
            <a:rect l="l" t="t" r="r" b="b"/>
            <a:pathLst>
              <a:path w="20" h="24" extrusionOk="0">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0" name="Google Shape;1850;p59"/>
          <p:cNvSpPr/>
          <p:nvPr/>
        </p:nvSpPr>
        <p:spPr>
          <a:xfrm>
            <a:off x="3889377" y="5182196"/>
            <a:ext cx="17463" cy="59531"/>
          </a:xfrm>
          <a:custGeom>
            <a:avLst/>
            <a:gdLst/>
            <a:ahLst/>
            <a:cxnLst/>
            <a:rect l="l" t="t" r="r" b="b"/>
            <a:pathLst>
              <a:path w="39" h="43" extrusionOk="0">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1" name="Google Shape;1851;p59"/>
          <p:cNvSpPr/>
          <p:nvPr/>
        </p:nvSpPr>
        <p:spPr>
          <a:xfrm>
            <a:off x="3876675" y="5194103"/>
            <a:ext cx="26988" cy="59531"/>
          </a:xfrm>
          <a:custGeom>
            <a:avLst/>
            <a:gdLst/>
            <a:ahLst/>
            <a:cxnLst/>
            <a:rect l="l" t="t" r="r" b="b"/>
            <a:pathLst>
              <a:path w="55" h="62" extrusionOk="0">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2" name="Google Shape;1852;p59"/>
          <p:cNvSpPr/>
          <p:nvPr/>
        </p:nvSpPr>
        <p:spPr>
          <a:xfrm>
            <a:off x="3906838" y="5228333"/>
            <a:ext cx="11112" cy="58043"/>
          </a:xfrm>
          <a:custGeom>
            <a:avLst/>
            <a:gdLst/>
            <a:ahLst/>
            <a:cxnLst/>
            <a:rect l="l" t="t" r="r" b="b"/>
            <a:pathLst>
              <a:path w="35" h="43" extrusionOk="0">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3" name="Google Shape;1853;p59"/>
          <p:cNvSpPr/>
          <p:nvPr/>
        </p:nvSpPr>
        <p:spPr>
          <a:xfrm>
            <a:off x="3903665" y="5261075"/>
            <a:ext cx="20637" cy="55066"/>
          </a:xfrm>
          <a:custGeom>
            <a:avLst/>
            <a:gdLst/>
            <a:ahLst/>
            <a:cxnLst/>
            <a:rect l="l" t="t" r="r" b="b"/>
            <a:pathLst>
              <a:path w="53" h="21" extrusionOk="0">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4" name="Google Shape;1854;p59"/>
          <p:cNvSpPr/>
          <p:nvPr/>
        </p:nvSpPr>
        <p:spPr>
          <a:xfrm>
            <a:off x="3927477" y="5275959"/>
            <a:ext cx="17463" cy="56555"/>
          </a:xfrm>
          <a:custGeom>
            <a:avLst/>
            <a:gdLst/>
            <a:ahLst/>
            <a:cxnLst/>
            <a:rect l="l" t="t" r="r" b="b"/>
            <a:pathLst>
              <a:path w="43" h="38" extrusionOk="0">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5" name="Google Shape;1855;p59"/>
          <p:cNvSpPr/>
          <p:nvPr/>
        </p:nvSpPr>
        <p:spPr>
          <a:xfrm>
            <a:off x="3929063" y="5304236"/>
            <a:ext cx="6350" cy="56555"/>
          </a:xfrm>
          <a:custGeom>
            <a:avLst/>
            <a:gdLst/>
            <a:ahLst/>
            <a:cxnLst/>
            <a:rect l="l" t="t" r="r" b="b"/>
            <a:pathLst>
              <a:path w="20" h="5" extrusionOk="0">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6" name="Google Shape;1856;p59"/>
          <p:cNvSpPr/>
          <p:nvPr/>
        </p:nvSpPr>
        <p:spPr>
          <a:xfrm>
            <a:off x="4003677" y="5374185"/>
            <a:ext cx="34925" cy="56555"/>
          </a:xfrm>
          <a:custGeom>
            <a:avLst/>
            <a:gdLst/>
            <a:ahLst/>
            <a:cxnLst/>
            <a:rect l="l" t="t" r="r" b="b"/>
            <a:pathLst>
              <a:path w="73" h="22" extrusionOk="0">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7" name="Google Shape;1857;p59"/>
          <p:cNvSpPr/>
          <p:nvPr/>
        </p:nvSpPr>
        <p:spPr>
          <a:xfrm>
            <a:off x="4041777" y="5314653"/>
            <a:ext cx="123825" cy="99714"/>
          </a:xfrm>
          <a:custGeom>
            <a:avLst/>
            <a:gdLst/>
            <a:ahLst/>
            <a:cxnLst/>
            <a:rect l="l" t="t" r="r" b="b"/>
            <a:pathLst>
              <a:path w="281" h="193" extrusionOk="0">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8" name="Google Shape;1858;p59"/>
          <p:cNvSpPr/>
          <p:nvPr/>
        </p:nvSpPr>
        <p:spPr>
          <a:xfrm>
            <a:off x="3594100" y="3080743"/>
            <a:ext cx="52388" cy="59531"/>
          </a:xfrm>
          <a:custGeom>
            <a:avLst/>
            <a:gdLst/>
            <a:ahLst/>
            <a:cxnLst/>
            <a:rect l="l" t="t" r="r" b="b"/>
            <a:pathLst>
              <a:path w="120" h="56" extrusionOk="0">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9" name="Google Shape;1859;p59"/>
          <p:cNvSpPr/>
          <p:nvPr/>
        </p:nvSpPr>
        <p:spPr>
          <a:xfrm>
            <a:off x="3451227" y="2943821"/>
            <a:ext cx="250825" cy="108645"/>
          </a:xfrm>
          <a:custGeom>
            <a:avLst/>
            <a:gdLst/>
            <a:ahLst/>
            <a:cxnLst/>
            <a:rect l="l" t="t" r="r" b="b"/>
            <a:pathLst>
              <a:path w="574" h="204" extrusionOk="0">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0" name="Google Shape;1860;p59"/>
          <p:cNvSpPr/>
          <p:nvPr/>
        </p:nvSpPr>
        <p:spPr>
          <a:xfrm>
            <a:off x="3756025" y="3046513"/>
            <a:ext cx="88900" cy="69949"/>
          </a:xfrm>
          <a:custGeom>
            <a:avLst/>
            <a:gdLst/>
            <a:ahLst/>
            <a:cxnLst/>
            <a:rect l="l" t="t" r="r" b="b"/>
            <a:pathLst>
              <a:path w="207" h="129" extrusionOk="0">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1" name="Google Shape;1861;p59"/>
          <p:cNvSpPr/>
          <p:nvPr/>
        </p:nvSpPr>
        <p:spPr>
          <a:xfrm>
            <a:off x="3324225" y="3106044"/>
            <a:ext cx="33338" cy="84832"/>
          </a:xfrm>
          <a:custGeom>
            <a:avLst/>
            <a:gdLst/>
            <a:ahLst/>
            <a:cxnLst/>
            <a:rect l="l" t="t" r="r" b="b"/>
            <a:pathLst>
              <a:path w="72" h="154" extrusionOk="0">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2" name="Google Shape;1862;p59"/>
          <p:cNvSpPr/>
          <p:nvPr/>
        </p:nvSpPr>
        <p:spPr>
          <a:xfrm>
            <a:off x="3244852" y="3106045"/>
            <a:ext cx="93663" cy="147339"/>
          </a:xfrm>
          <a:custGeom>
            <a:avLst/>
            <a:gdLst/>
            <a:ahLst/>
            <a:cxnLst/>
            <a:rect l="l" t="t" r="r" b="b"/>
            <a:pathLst>
              <a:path w="214" h="271" extrusionOk="0">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3" name="Google Shape;1863;p59"/>
          <p:cNvSpPr/>
          <p:nvPr/>
        </p:nvSpPr>
        <p:spPr>
          <a:xfrm>
            <a:off x="3292475" y="3217666"/>
            <a:ext cx="71438" cy="58043"/>
          </a:xfrm>
          <a:custGeom>
            <a:avLst/>
            <a:gdLst/>
            <a:ahLst/>
            <a:cxnLst/>
            <a:rect l="l" t="t" r="r" b="b"/>
            <a:pathLst>
              <a:path w="153" h="80" extrusionOk="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4" name="Google Shape;1864;p59"/>
          <p:cNvSpPr/>
          <p:nvPr/>
        </p:nvSpPr>
        <p:spPr>
          <a:xfrm>
            <a:off x="3324227" y="3180458"/>
            <a:ext cx="142875" cy="86320"/>
          </a:xfrm>
          <a:custGeom>
            <a:avLst/>
            <a:gdLst/>
            <a:ahLst/>
            <a:cxnLst/>
            <a:rect l="l" t="t" r="r" b="b"/>
            <a:pathLst>
              <a:path w="332" h="169" extrusionOk="0">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5" name="Google Shape;1865;p59"/>
          <p:cNvSpPr/>
          <p:nvPr/>
        </p:nvSpPr>
        <p:spPr>
          <a:xfrm>
            <a:off x="3341688" y="3210225"/>
            <a:ext cx="125412" cy="122039"/>
          </a:xfrm>
          <a:custGeom>
            <a:avLst/>
            <a:gdLst/>
            <a:ahLst/>
            <a:cxnLst/>
            <a:rect l="l" t="t" r="r" b="b"/>
            <a:pathLst>
              <a:path w="286" h="235" extrusionOk="0">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6" name="Google Shape;1866;p59"/>
          <p:cNvSpPr/>
          <p:nvPr/>
        </p:nvSpPr>
        <p:spPr>
          <a:xfrm>
            <a:off x="3392490" y="3323333"/>
            <a:ext cx="84137" cy="99714"/>
          </a:xfrm>
          <a:custGeom>
            <a:avLst/>
            <a:gdLst/>
            <a:ahLst/>
            <a:cxnLst/>
            <a:rect l="l" t="t" r="r" b="b"/>
            <a:pathLst>
              <a:path w="205" h="191" extrusionOk="0">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7" name="Google Shape;1867;p59"/>
          <p:cNvSpPr/>
          <p:nvPr/>
        </p:nvSpPr>
        <p:spPr>
          <a:xfrm>
            <a:off x="3473452" y="3376911"/>
            <a:ext cx="142875" cy="78878"/>
          </a:xfrm>
          <a:custGeom>
            <a:avLst/>
            <a:gdLst/>
            <a:ahLst/>
            <a:cxnLst/>
            <a:rect l="l" t="t" r="r" b="b"/>
            <a:pathLst>
              <a:path w="329" h="154" extrusionOk="0">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8" name="Google Shape;1868;p59"/>
          <p:cNvSpPr/>
          <p:nvPr/>
        </p:nvSpPr>
        <p:spPr>
          <a:xfrm>
            <a:off x="4154488" y="4630045"/>
            <a:ext cx="133350" cy="156269"/>
          </a:xfrm>
          <a:custGeom>
            <a:avLst/>
            <a:gdLst/>
            <a:ahLst/>
            <a:cxnLst/>
            <a:rect l="l" t="t" r="r" b="b"/>
            <a:pathLst>
              <a:path w="306" h="293" extrusionOk="0">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9" name="Google Shape;1869;p59"/>
          <p:cNvSpPr/>
          <p:nvPr/>
        </p:nvSpPr>
        <p:spPr>
          <a:xfrm>
            <a:off x="5700715" y="1247181"/>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0" name="Google Shape;1870;p59"/>
          <p:cNvSpPr/>
          <p:nvPr/>
        </p:nvSpPr>
        <p:spPr>
          <a:xfrm>
            <a:off x="5627688" y="1477864"/>
            <a:ext cx="449262" cy="361652"/>
          </a:xfrm>
          <a:custGeom>
            <a:avLst/>
            <a:gdLst/>
            <a:ahLst/>
            <a:cxnLst/>
            <a:rect l="l" t="t" r="r" b="b"/>
            <a:pathLst>
              <a:path w="1037" h="690" extrusionOk="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1" name="Google Shape;1871;p59"/>
          <p:cNvSpPr/>
          <p:nvPr/>
        </p:nvSpPr>
        <p:spPr>
          <a:xfrm>
            <a:off x="5967413" y="2318742"/>
            <a:ext cx="49212" cy="90786"/>
          </a:xfrm>
          <a:custGeom>
            <a:avLst/>
            <a:gdLst/>
            <a:ahLst/>
            <a:cxnLst/>
            <a:rect l="l" t="t" r="r" b="b"/>
            <a:pathLst>
              <a:path w="120" h="173" extrusionOk="0">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2" name="Google Shape;1872;p59"/>
          <p:cNvSpPr/>
          <p:nvPr/>
        </p:nvSpPr>
        <p:spPr>
          <a:xfrm>
            <a:off x="5675314" y="2159497"/>
            <a:ext cx="84137" cy="58043"/>
          </a:xfrm>
          <a:custGeom>
            <a:avLst/>
            <a:gdLst/>
            <a:ahLst/>
            <a:cxnLst/>
            <a:rect l="l" t="t" r="r" b="b"/>
            <a:pathLst>
              <a:path w="200" h="98" extrusionOk="0">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3" name="Google Shape;1873;p59"/>
          <p:cNvSpPr/>
          <p:nvPr/>
        </p:nvSpPr>
        <p:spPr>
          <a:xfrm>
            <a:off x="5613400" y="1977928"/>
            <a:ext cx="84138" cy="72925"/>
          </a:xfrm>
          <a:custGeom>
            <a:avLst/>
            <a:gdLst/>
            <a:ahLst/>
            <a:cxnLst/>
            <a:rect l="l" t="t" r="r" b="b"/>
            <a:pathLst>
              <a:path w="186" h="142" extrusionOk="0">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4" name="Google Shape;1874;p59"/>
          <p:cNvSpPr/>
          <p:nvPr/>
        </p:nvSpPr>
        <p:spPr>
          <a:xfrm>
            <a:off x="5594350" y="2041923"/>
            <a:ext cx="84138" cy="56555"/>
          </a:xfrm>
          <a:custGeom>
            <a:avLst/>
            <a:gdLst/>
            <a:ahLst/>
            <a:cxnLst/>
            <a:rect l="l" t="t" r="r" b="b"/>
            <a:pathLst>
              <a:path w="192" h="105" extrusionOk="0">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5" name="Google Shape;1875;p59"/>
          <p:cNvSpPr/>
          <p:nvPr/>
        </p:nvSpPr>
        <p:spPr>
          <a:xfrm>
            <a:off x="6354765" y="2595562"/>
            <a:ext cx="33337" cy="132458"/>
          </a:xfrm>
          <a:custGeom>
            <a:avLst/>
            <a:gdLst/>
            <a:ahLst/>
            <a:cxnLst/>
            <a:rect l="l" t="t" r="r" b="b"/>
            <a:pathLst>
              <a:path w="80" h="254" extrusionOk="0">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6" name="Google Shape;1876;p59"/>
          <p:cNvSpPr/>
          <p:nvPr/>
        </p:nvSpPr>
        <p:spPr>
          <a:xfrm>
            <a:off x="6303963" y="2647654"/>
            <a:ext cx="69850" cy="130969"/>
          </a:xfrm>
          <a:custGeom>
            <a:avLst/>
            <a:gdLst/>
            <a:ahLst/>
            <a:cxnLst/>
            <a:rect l="l" t="t" r="r" b="b"/>
            <a:pathLst>
              <a:path w="167" h="259" extrusionOk="0">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7" name="Google Shape;1877;p59"/>
          <p:cNvSpPr/>
          <p:nvPr/>
        </p:nvSpPr>
        <p:spPr>
          <a:xfrm>
            <a:off x="5305425" y="1902023"/>
            <a:ext cx="96838" cy="144364"/>
          </a:xfrm>
          <a:custGeom>
            <a:avLst/>
            <a:gdLst/>
            <a:ahLst/>
            <a:cxnLst/>
            <a:rect l="l" t="t" r="r" b="b"/>
            <a:pathLst>
              <a:path w="225" h="273" extrusionOk="0">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8" name="Google Shape;1878;p59"/>
          <p:cNvSpPr/>
          <p:nvPr/>
        </p:nvSpPr>
        <p:spPr>
          <a:xfrm>
            <a:off x="5118100" y="2812852"/>
            <a:ext cx="306388" cy="391418"/>
          </a:xfrm>
          <a:custGeom>
            <a:avLst/>
            <a:gdLst/>
            <a:ahLst/>
            <a:cxnLst/>
            <a:rect l="l" t="t" r="r" b="b"/>
            <a:pathLst>
              <a:path w="232" h="248" extrusionOk="0">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9" name="Google Shape;1879;p59"/>
          <p:cNvSpPr/>
          <p:nvPr/>
        </p:nvSpPr>
        <p:spPr>
          <a:xfrm>
            <a:off x="5233990" y="2873872"/>
            <a:ext cx="414337" cy="467320"/>
          </a:xfrm>
          <a:custGeom>
            <a:avLst/>
            <a:gdLst/>
            <a:ahLst/>
            <a:cxnLst/>
            <a:rect l="l" t="t" r="r" b="b"/>
            <a:pathLst>
              <a:path w="948" h="893" extrusionOk="0">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0" name="Google Shape;1880;p59"/>
          <p:cNvSpPr/>
          <p:nvPr/>
        </p:nvSpPr>
        <p:spPr>
          <a:xfrm>
            <a:off x="5332413" y="2479477"/>
            <a:ext cx="493712" cy="578942"/>
          </a:xfrm>
          <a:custGeom>
            <a:avLst/>
            <a:gdLst/>
            <a:ahLst/>
            <a:cxnLst/>
            <a:rect l="l" t="t" r="r" b="b"/>
            <a:pathLst>
              <a:path w="373" h="370" extrusionOk="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1" name="Google Shape;1881;p59"/>
          <p:cNvSpPr/>
          <p:nvPr/>
        </p:nvSpPr>
        <p:spPr>
          <a:xfrm>
            <a:off x="5768977" y="2614911"/>
            <a:ext cx="384175" cy="436066"/>
          </a:xfrm>
          <a:custGeom>
            <a:avLst/>
            <a:gdLst/>
            <a:ahLst/>
            <a:cxnLst/>
            <a:rect l="l" t="t" r="r" b="b"/>
            <a:pathLst>
              <a:path w="877" h="826" extrusionOk="0">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2" name="Google Shape;1882;p59"/>
          <p:cNvSpPr/>
          <p:nvPr/>
        </p:nvSpPr>
        <p:spPr>
          <a:xfrm>
            <a:off x="5721352" y="2479478"/>
            <a:ext cx="93663" cy="236637"/>
          </a:xfrm>
          <a:custGeom>
            <a:avLst/>
            <a:gdLst/>
            <a:ahLst/>
            <a:cxnLst/>
            <a:rect l="l" t="t" r="r" b="b"/>
            <a:pathLst>
              <a:path w="206" h="455" extrusionOk="0">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3" name="Google Shape;1883;p59"/>
          <p:cNvSpPr/>
          <p:nvPr/>
        </p:nvSpPr>
        <p:spPr>
          <a:xfrm>
            <a:off x="5103815" y="2790528"/>
            <a:ext cx="231775" cy="215800"/>
          </a:xfrm>
          <a:custGeom>
            <a:avLst/>
            <a:gdLst/>
            <a:ahLst/>
            <a:cxnLst/>
            <a:rect l="l" t="t" r="r" b="b"/>
            <a:pathLst>
              <a:path w="518" h="406" extrusionOk="0">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4" name="Google Shape;1884;p59"/>
          <p:cNvSpPr/>
          <p:nvPr/>
        </p:nvSpPr>
        <p:spPr>
          <a:xfrm>
            <a:off x="5072063" y="1598415"/>
            <a:ext cx="190500" cy="93762"/>
          </a:xfrm>
          <a:custGeom>
            <a:avLst/>
            <a:gdLst/>
            <a:ahLst/>
            <a:cxnLst/>
            <a:rect l="l" t="t" r="r" b="b"/>
            <a:pathLst>
              <a:path w="446" h="178" extrusionOk="0">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5" name="Google Shape;1885;p59"/>
          <p:cNvSpPr/>
          <p:nvPr/>
        </p:nvSpPr>
        <p:spPr>
          <a:xfrm>
            <a:off x="5864225" y="1861841"/>
            <a:ext cx="14288" cy="58043"/>
          </a:xfrm>
          <a:custGeom>
            <a:avLst/>
            <a:gdLst/>
            <a:ahLst/>
            <a:cxnLst/>
            <a:rect l="l" t="t" r="r" b="b"/>
            <a:pathLst>
              <a:path w="28" h="73" extrusionOk="0">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6" name="Google Shape;1886;p59"/>
          <p:cNvSpPr/>
          <p:nvPr/>
        </p:nvSpPr>
        <p:spPr>
          <a:xfrm>
            <a:off x="5751513" y="1525490"/>
            <a:ext cx="234950" cy="395883"/>
          </a:xfrm>
          <a:custGeom>
            <a:avLst/>
            <a:gdLst/>
            <a:ahLst/>
            <a:cxnLst/>
            <a:rect l="l" t="t" r="r" b="b"/>
            <a:pathLst>
              <a:path w="531" h="757" extrusionOk="0">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7" name="Google Shape;1887;p59"/>
          <p:cNvSpPr/>
          <p:nvPr/>
        </p:nvSpPr>
        <p:spPr>
          <a:xfrm>
            <a:off x="5889625" y="1839517"/>
            <a:ext cx="26988" cy="58043"/>
          </a:xfrm>
          <a:custGeom>
            <a:avLst/>
            <a:gdLst/>
            <a:ahLst/>
            <a:cxnLst/>
            <a:rect l="l" t="t" r="r" b="b"/>
            <a:pathLst>
              <a:path w="60" h="51" extrusionOk="0">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8" name="Google Shape;1888;p59"/>
          <p:cNvSpPr/>
          <p:nvPr/>
        </p:nvSpPr>
        <p:spPr>
          <a:xfrm>
            <a:off x="5334002" y="2001740"/>
            <a:ext cx="28575" cy="56555"/>
          </a:xfrm>
          <a:custGeom>
            <a:avLst/>
            <a:gdLst/>
            <a:ahLst/>
            <a:cxnLst/>
            <a:rect l="l" t="t" r="r" b="b"/>
            <a:pathLst>
              <a:path w="66" h="51" extrusionOk="0">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9" name="Google Shape;1889;p59"/>
          <p:cNvSpPr/>
          <p:nvPr/>
        </p:nvSpPr>
        <p:spPr>
          <a:xfrm>
            <a:off x="6286500" y="2530080"/>
            <a:ext cx="50800" cy="58043"/>
          </a:xfrm>
          <a:custGeom>
            <a:avLst/>
            <a:gdLst/>
            <a:ahLst/>
            <a:cxnLst/>
            <a:rect l="l" t="t" r="r" b="b"/>
            <a:pathLst>
              <a:path w="113" h="74" extrusionOk="0">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0" name="Google Shape;1890;p59"/>
          <p:cNvSpPr/>
          <p:nvPr/>
        </p:nvSpPr>
        <p:spPr>
          <a:xfrm>
            <a:off x="5894390" y="3323333"/>
            <a:ext cx="325437" cy="244078"/>
          </a:xfrm>
          <a:custGeom>
            <a:avLst/>
            <a:gdLst/>
            <a:ahLst/>
            <a:cxnLst/>
            <a:rect l="l" t="t" r="r" b="b"/>
            <a:pathLst>
              <a:path w="746" h="469" extrusionOk="0">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1" name="Google Shape;1891;p59"/>
          <p:cNvSpPr/>
          <p:nvPr/>
        </p:nvSpPr>
        <p:spPr>
          <a:xfrm>
            <a:off x="5830888" y="3491509"/>
            <a:ext cx="500062" cy="552153"/>
          </a:xfrm>
          <a:custGeom>
            <a:avLst/>
            <a:gdLst/>
            <a:ahLst/>
            <a:cxnLst/>
            <a:rect l="l" t="t" r="r" b="b"/>
            <a:pathLst>
              <a:path w="1145" h="1053" extrusionOk="0">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2" name="Google Shape;1892;p59"/>
          <p:cNvSpPr/>
          <p:nvPr/>
        </p:nvSpPr>
        <p:spPr>
          <a:xfrm>
            <a:off x="5767388" y="3591224"/>
            <a:ext cx="55562" cy="55066"/>
          </a:xfrm>
          <a:custGeom>
            <a:avLst/>
            <a:gdLst/>
            <a:ahLst/>
            <a:cxnLst/>
            <a:rect l="l" t="t" r="r" b="b"/>
            <a:pathLst>
              <a:path w="125" h="81" extrusionOk="0">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3" name="Google Shape;1893;p59"/>
          <p:cNvSpPr/>
          <p:nvPr/>
        </p:nvSpPr>
        <p:spPr>
          <a:xfrm>
            <a:off x="5749925" y="3591223"/>
            <a:ext cx="152400" cy="200918"/>
          </a:xfrm>
          <a:custGeom>
            <a:avLst/>
            <a:gdLst/>
            <a:ahLst/>
            <a:cxnLst/>
            <a:rect l="l" t="t" r="r" b="b"/>
            <a:pathLst>
              <a:path w="355" h="388" extrusionOk="0">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4" name="Google Shape;1894;p59"/>
          <p:cNvSpPr/>
          <p:nvPr/>
        </p:nvSpPr>
        <p:spPr>
          <a:xfrm>
            <a:off x="6283325" y="3996036"/>
            <a:ext cx="260350" cy="520898"/>
          </a:xfrm>
          <a:custGeom>
            <a:avLst/>
            <a:gdLst/>
            <a:ahLst/>
            <a:cxnLst/>
            <a:rect l="l" t="t" r="r" b="b"/>
            <a:pathLst>
              <a:path w="599" h="993" extrusionOk="0">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5" name="Google Shape;1895;p59"/>
          <p:cNvSpPr/>
          <p:nvPr/>
        </p:nvSpPr>
        <p:spPr>
          <a:xfrm>
            <a:off x="6018215" y="4235649"/>
            <a:ext cx="238125" cy="287239"/>
          </a:xfrm>
          <a:custGeom>
            <a:avLst/>
            <a:gdLst/>
            <a:ahLst/>
            <a:cxnLst/>
            <a:rect l="l" t="t" r="r" b="b"/>
            <a:pathLst>
              <a:path w="545" h="549" extrusionOk="0">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6" name="Google Shape;1896;p59"/>
          <p:cNvSpPr/>
          <p:nvPr/>
        </p:nvSpPr>
        <p:spPr>
          <a:xfrm>
            <a:off x="6591300" y="4037708"/>
            <a:ext cx="196850" cy="434578"/>
          </a:xfrm>
          <a:custGeom>
            <a:avLst/>
            <a:gdLst/>
            <a:ahLst/>
            <a:cxnLst/>
            <a:rect l="l" t="t" r="r" b="b"/>
            <a:pathLst>
              <a:path w="452" h="832" extrusionOk="0">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7" name="Google Shape;1897;p59"/>
          <p:cNvSpPr/>
          <p:nvPr/>
        </p:nvSpPr>
        <p:spPr>
          <a:xfrm>
            <a:off x="6267452" y="3735587"/>
            <a:ext cx="36513" cy="66973"/>
          </a:xfrm>
          <a:custGeom>
            <a:avLst/>
            <a:gdLst/>
            <a:ahLst/>
            <a:cxnLst/>
            <a:rect l="l" t="t" r="r" b="b"/>
            <a:pathLst>
              <a:path w="80" h="126" extrusionOk="0">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8" name="Google Shape;1898;p59"/>
          <p:cNvSpPr/>
          <p:nvPr/>
        </p:nvSpPr>
        <p:spPr>
          <a:xfrm>
            <a:off x="6256338" y="3695404"/>
            <a:ext cx="55562" cy="61019"/>
          </a:xfrm>
          <a:custGeom>
            <a:avLst/>
            <a:gdLst/>
            <a:ahLst/>
            <a:cxnLst/>
            <a:rect l="l" t="t" r="r" b="b"/>
            <a:pathLst>
              <a:path w="124" h="117" extrusionOk="0">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9" name="Google Shape;1899;p59"/>
          <p:cNvSpPr/>
          <p:nvPr/>
        </p:nvSpPr>
        <p:spPr>
          <a:xfrm>
            <a:off x="6565900" y="2396133"/>
            <a:ext cx="503238" cy="471786"/>
          </a:xfrm>
          <a:custGeom>
            <a:avLst/>
            <a:gdLst/>
            <a:ahLst/>
            <a:cxnLst/>
            <a:rect l="l" t="t" r="r" b="b"/>
            <a:pathLst>
              <a:path w="1156" h="900" extrusionOk="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0" name="Google Shape;1900;p59"/>
          <p:cNvSpPr/>
          <p:nvPr/>
        </p:nvSpPr>
        <p:spPr>
          <a:xfrm>
            <a:off x="6589713" y="3052467"/>
            <a:ext cx="247650" cy="229195"/>
          </a:xfrm>
          <a:custGeom>
            <a:avLst/>
            <a:gdLst/>
            <a:ahLst/>
            <a:cxnLst/>
            <a:rect l="l" t="t" r="r" b="b"/>
            <a:pathLst>
              <a:path w="571" h="443" extrusionOk="0">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1" name="Google Shape;1901;p59"/>
          <p:cNvSpPr/>
          <p:nvPr/>
        </p:nvSpPr>
        <p:spPr>
          <a:xfrm>
            <a:off x="6784975" y="2827736"/>
            <a:ext cx="120650" cy="120551"/>
          </a:xfrm>
          <a:custGeom>
            <a:avLst/>
            <a:gdLst/>
            <a:ahLst/>
            <a:cxnLst/>
            <a:rect l="l" t="t" r="r" b="b"/>
            <a:pathLst>
              <a:path w="286" h="228" extrusionOk="0">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2" name="Google Shape;1902;p59"/>
          <p:cNvSpPr/>
          <p:nvPr/>
        </p:nvSpPr>
        <p:spPr>
          <a:xfrm>
            <a:off x="6472238" y="2479477"/>
            <a:ext cx="222250" cy="263426"/>
          </a:xfrm>
          <a:custGeom>
            <a:avLst/>
            <a:gdLst/>
            <a:ahLst/>
            <a:cxnLst/>
            <a:rect l="l" t="t" r="r" b="b"/>
            <a:pathLst>
              <a:path w="524" h="505" extrusionOk="0">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3" name="Google Shape;1903;p59"/>
          <p:cNvSpPr/>
          <p:nvPr/>
        </p:nvSpPr>
        <p:spPr>
          <a:xfrm>
            <a:off x="6972300" y="2439295"/>
            <a:ext cx="331788" cy="291703"/>
          </a:xfrm>
          <a:custGeom>
            <a:avLst/>
            <a:gdLst/>
            <a:ahLst/>
            <a:cxnLst/>
            <a:rect l="l" t="t" r="r" b="b"/>
            <a:pathLst>
              <a:path w="764" h="555" extrusionOk="0">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4" name="Google Shape;1904;p59"/>
          <p:cNvSpPr/>
          <p:nvPr/>
        </p:nvSpPr>
        <p:spPr>
          <a:xfrm>
            <a:off x="7004052" y="2489895"/>
            <a:ext cx="365125" cy="422672"/>
          </a:xfrm>
          <a:custGeom>
            <a:avLst/>
            <a:gdLst/>
            <a:ahLst/>
            <a:cxnLst/>
            <a:rect l="l" t="t" r="r" b="b"/>
            <a:pathLst>
              <a:path w="831" h="812" extrusionOk="0">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5" name="Google Shape;1905;p59"/>
          <p:cNvSpPr/>
          <p:nvPr/>
        </p:nvSpPr>
        <p:spPr>
          <a:xfrm>
            <a:off x="7794627" y="2757786"/>
            <a:ext cx="220663" cy="584894"/>
          </a:xfrm>
          <a:custGeom>
            <a:avLst/>
            <a:gdLst/>
            <a:ahLst/>
            <a:cxnLst/>
            <a:rect l="l" t="t" r="r" b="b"/>
            <a:pathLst>
              <a:path w="505" h="1121" extrusionOk="0">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6" name="Google Shape;1906;p59"/>
          <p:cNvSpPr/>
          <p:nvPr/>
        </p:nvSpPr>
        <p:spPr>
          <a:xfrm>
            <a:off x="5118102" y="3266779"/>
            <a:ext cx="80963" cy="59531"/>
          </a:xfrm>
          <a:custGeom>
            <a:avLst/>
            <a:gdLst/>
            <a:ahLst/>
            <a:cxnLst/>
            <a:rect l="l" t="t" r="r" b="b"/>
            <a:pathLst>
              <a:path w="180" h="112" extrusionOk="0">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7" name="Google Shape;1907;p59"/>
          <p:cNvSpPr/>
          <p:nvPr/>
        </p:nvSpPr>
        <p:spPr>
          <a:xfrm>
            <a:off x="5202238" y="3350122"/>
            <a:ext cx="74612" cy="99714"/>
          </a:xfrm>
          <a:custGeom>
            <a:avLst/>
            <a:gdLst/>
            <a:ahLst/>
            <a:cxnLst/>
            <a:rect l="l" t="t" r="r" b="b"/>
            <a:pathLst>
              <a:path w="173" h="192" extrusionOk="0">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8" name="Google Shape;1908;p59"/>
          <p:cNvSpPr/>
          <p:nvPr/>
        </p:nvSpPr>
        <p:spPr>
          <a:xfrm>
            <a:off x="5245101" y="3400724"/>
            <a:ext cx="104775" cy="130969"/>
          </a:xfrm>
          <a:custGeom>
            <a:avLst/>
            <a:gdLst/>
            <a:ahLst/>
            <a:cxnLst/>
            <a:rect l="l" t="t" r="r" b="b"/>
            <a:pathLst>
              <a:path w="233" h="252" extrusionOk="0">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9" name="Google Shape;1909;p59"/>
          <p:cNvSpPr/>
          <p:nvPr/>
        </p:nvSpPr>
        <p:spPr>
          <a:xfrm>
            <a:off x="5459415" y="3318867"/>
            <a:ext cx="104775" cy="202406"/>
          </a:xfrm>
          <a:custGeom>
            <a:avLst/>
            <a:gdLst/>
            <a:ahLst/>
            <a:cxnLst/>
            <a:rect l="l" t="t" r="r" b="b"/>
            <a:pathLst>
              <a:path w="246" h="380" extrusionOk="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0" name="Google Shape;1910;p59"/>
          <p:cNvSpPr/>
          <p:nvPr/>
        </p:nvSpPr>
        <p:spPr>
          <a:xfrm>
            <a:off x="5111752" y="3235525"/>
            <a:ext cx="87313" cy="58043"/>
          </a:xfrm>
          <a:custGeom>
            <a:avLst/>
            <a:gdLst/>
            <a:ahLst/>
            <a:cxnLst/>
            <a:rect l="l" t="t" r="r" b="b"/>
            <a:pathLst>
              <a:path w="193" h="38" extrusionOk="0">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1" name="Google Shape;1911;p59"/>
          <p:cNvSpPr/>
          <p:nvPr/>
        </p:nvSpPr>
        <p:spPr>
          <a:xfrm>
            <a:off x="5537202" y="3312914"/>
            <a:ext cx="42863" cy="156270"/>
          </a:xfrm>
          <a:custGeom>
            <a:avLst/>
            <a:gdLst/>
            <a:ahLst/>
            <a:cxnLst/>
            <a:rect l="l" t="t" r="r" b="b"/>
            <a:pathLst>
              <a:path w="99" h="301" extrusionOk="0">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2" name="Google Shape;1912;p59"/>
          <p:cNvSpPr/>
          <p:nvPr/>
        </p:nvSpPr>
        <p:spPr>
          <a:xfrm>
            <a:off x="5562600" y="3275709"/>
            <a:ext cx="76200" cy="187523"/>
          </a:xfrm>
          <a:custGeom>
            <a:avLst/>
            <a:gdLst/>
            <a:ahLst/>
            <a:cxnLst/>
            <a:rect l="l" t="t" r="r" b="b"/>
            <a:pathLst>
              <a:path w="173" h="357" extrusionOk="0">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3" name="Google Shape;1913;p59"/>
          <p:cNvSpPr/>
          <p:nvPr/>
        </p:nvSpPr>
        <p:spPr>
          <a:xfrm>
            <a:off x="6291263" y="4479727"/>
            <a:ext cx="25400" cy="61020"/>
          </a:xfrm>
          <a:custGeom>
            <a:avLst/>
            <a:gdLst/>
            <a:ahLst/>
            <a:cxnLst/>
            <a:rect l="l" t="t" r="r" b="b"/>
            <a:pathLst>
              <a:path w="50" h="74" extrusionOk="0">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4" name="Google Shape;1914;p59"/>
          <p:cNvSpPr/>
          <p:nvPr/>
        </p:nvSpPr>
        <p:spPr>
          <a:xfrm>
            <a:off x="6186488" y="4576466"/>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5" name="Google Shape;1915;p59"/>
          <p:cNvSpPr/>
          <p:nvPr/>
        </p:nvSpPr>
        <p:spPr>
          <a:xfrm>
            <a:off x="8404225" y="2290465"/>
            <a:ext cx="120650" cy="171152"/>
          </a:xfrm>
          <a:custGeom>
            <a:avLst/>
            <a:gdLst/>
            <a:ahLst/>
            <a:cxnLst/>
            <a:rect l="l" t="t" r="r" b="b"/>
            <a:pathLst>
              <a:path w="266" h="326" extrusionOk="0">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6" name="Google Shape;1916;p59"/>
          <p:cNvSpPr/>
          <p:nvPr/>
        </p:nvSpPr>
        <p:spPr>
          <a:xfrm>
            <a:off x="7475540" y="2705696"/>
            <a:ext cx="206375" cy="123528"/>
          </a:xfrm>
          <a:custGeom>
            <a:avLst/>
            <a:gdLst/>
            <a:ahLst/>
            <a:cxnLst/>
            <a:rect l="l" t="t" r="r" b="b"/>
            <a:pathLst>
              <a:path w="471" h="237" extrusionOk="0">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7" name="Google Shape;1917;p59"/>
          <p:cNvSpPr/>
          <p:nvPr/>
        </p:nvSpPr>
        <p:spPr>
          <a:xfrm>
            <a:off x="7691440" y="2760762"/>
            <a:ext cx="73025" cy="65484"/>
          </a:xfrm>
          <a:custGeom>
            <a:avLst/>
            <a:gdLst/>
            <a:ahLst/>
            <a:cxnLst/>
            <a:rect l="l" t="t" r="r" b="b"/>
            <a:pathLst>
              <a:path w="167" h="123" extrusionOk="0">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8" name="Google Shape;1918;p59"/>
          <p:cNvSpPr/>
          <p:nvPr/>
        </p:nvSpPr>
        <p:spPr>
          <a:xfrm>
            <a:off x="7681913" y="2832199"/>
            <a:ext cx="133350" cy="166688"/>
          </a:xfrm>
          <a:custGeom>
            <a:avLst/>
            <a:gdLst/>
            <a:ahLst/>
            <a:cxnLst/>
            <a:rect l="l" t="t" r="r" b="b"/>
            <a:pathLst>
              <a:path w="306" h="321" extrusionOk="0">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9" name="Google Shape;1919;p59"/>
          <p:cNvSpPr/>
          <p:nvPr/>
        </p:nvSpPr>
        <p:spPr>
          <a:xfrm>
            <a:off x="7999413" y="2948286"/>
            <a:ext cx="201612" cy="269378"/>
          </a:xfrm>
          <a:custGeom>
            <a:avLst/>
            <a:gdLst/>
            <a:ahLst/>
            <a:cxnLst/>
            <a:rect l="l" t="t" r="r" b="b"/>
            <a:pathLst>
              <a:path w="471" h="518" extrusionOk="0">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0" name="Google Shape;1920;p59"/>
          <p:cNvSpPr/>
          <p:nvPr/>
        </p:nvSpPr>
        <p:spPr>
          <a:xfrm>
            <a:off x="8081963" y="3198318"/>
            <a:ext cx="133350" cy="130969"/>
          </a:xfrm>
          <a:custGeom>
            <a:avLst/>
            <a:gdLst/>
            <a:ahLst/>
            <a:cxnLst/>
            <a:rect l="l" t="t" r="r" b="b"/>
            <a:pathLst>
              <a:path w="293" h="246" extrusionOk="0">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1" name="Google Shape;1921;p59"/>
          <p:cNvSpPr/>
          <p:nvPr/>
        </p:nvSpPr>
        <p:spPr>
          <a:xfrm>
            <a:off x="8483602" y="2434829"/>
            <a:ext cx="85725" cy="130969"/>
          </a:xfrm>
          <a:custGeom>
            <a:avLst/>
            <a:gdLst/>
            <a:ahLst/>
            <a:cxnLst/>
            <a:rect l="l" t="t" r="r" b="b"/>
            <a:pathLst>
              <a:path w="200" h="246" extrusionOk="0">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2" name="Google Shape;1922;p59"/>
          <p:cNvSpPr/>
          <p:nvPr/>
        </p:nvSpPr>
        <p:spPr>
          <a:xfrm>
            <a:off x="9051927" y="3732610"/>
            <a:ext cx="231775" cy="253008"/>
          </a:xfrm>
          <a:custGeom>
            <a:avLst/>
            <a:gdLst/>
            <a:ahLst/>
            <a:cxnLst/>
            <a:rect l="l" t="t" r="r" b="b"/>
            <a:pathLst>
              <a:path w="538" h="487" extrusionOk="0">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3" name="Google Shape;1923;p59"/>
          <p:cNvSpPr/>
          <p:nvPr/>
        </p:nvSpPr>
        <p:spPr>
          <a:xfrm>
            <a:off x="9244013" y="3716239"/>
            <a:ext cx="106362" cy="127992"/>
          </a:xfrm>
          <a:custGeom>
            <a:avLst/>
            <a:gdLst/>
            <a:ahLst/>
            <a:cxnLst/>
            <a:rect l="l" t="t" r="r" b="b"/>
            <a:pathLst>
              <a:path w="253" h="246" extrusionOk="0">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4" name="Google Shape;1924;p59"/>
          <p:cNvSpPr/>
          <p:nvPr/>
        </p:nvSpPr>
        <p:spPr>
          <a:xfrm>
            <a:off x="7519988" y="3350122"/>
            <a:ext cx="63500" cy="119063"/>
          </a:xfrm>
          <a:custGeom>
            <a:avLst/>
            <a:gdLst/>
            <a:ahLst/>
            <a:cxnLst/>
            <a:rect l="l" t="t" r="r" b="b"/>
            <a:pathLst>
              <a:path w="141" h="228" extrusionOk="0">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25" name="Google Shape;1925;p59"/>
          <p:cNvGrpSpPr/>
          <p:nvPr/>
        </p:nvGrpSpPr>
        <p:grpSpPr>
          <a:xfrm>
            <a:off x="8459788" y="3061396"/>
            <a:ext cx="233362" cy="439043"/>
            <a:chOff x="5062" y="2295"/>
            <a:chExt cx="177" cy="279"/>
          </a:xfrm>
        </p:grpSpPr>
        <p:sp>
          <p:nvSpPr>
            <p:cNvPr id="1926" name="Google Shape;1926;p59"/>
            <p:cNvSpPr/>
            <p:nvPr/>
          </p:nvSpPr>
          <p:spPr>
            <a:xfrm>
              <a:off x="5154" y="2449"/>
              <a:ext cx="19" cy="37"/>
            </a:xfrm>
            <a:custGeom>
              <a:avLst/>
              <a:gdLst/>
              <a:ahLst/>
              <a:cxnLst/>
              <a:rect l="l" t="t" r="r" b="b"/>
              <a:pathLst>
                <a:path w="60" h="110" extrusionOk="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7" name="Google Shape;1927;p59"/>
            <p:cNvSpPr/>
            <p:nvPr/>
          </p:nvSpPr>
          <p:spPr>
            <a:xfrm>
              <a:off x="5189" y="2422"/>
              <a:ext cx="24" cy="25"/>
            </a:xfrm>
            <a:custGeom>
              <a:avLst/>
              <a:gdLst/>
              <a:ahLst/>
              <a:cxnLst/>
              <a:rect l="l" t="t" r="r" b="b"/>
              <a:pathLst>
                <a:path w="72" h="75" extrusionOk="0">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8" name="Google Shape;1928;p59"/>
            <p:cNvSpPr/>
            <p:nvPr/>
          </p:nvSpPr>
          <p:spPr>
            <a:xfrm>
              <a:off x="5160" y="2389"/>
              <a:ext cx="5" cy="16"/>
            </a:xfrm>
            <a:custGeom>
              <a:avLst/>
              <a:gdLst/>
              <a:ahLst/>
              <a:cxnLst/>
              <a:rect l="l" t="t" r="r" b="b"/>
              <a:pathLst>
                <a:path w="15" h="49" extrusionOk="0">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9" name="Google Shape;1929;p59"/>
            <p:cNvSpPr/>
            <p:nvPr/>
          </p:nvSpPr>
          <p:spPr>
            <a:xfrm>
              <a:off x="5139" y="2387"/>
              <a:ext cx="15" cy="13"/>
            </a:xfrm>
            <a:custGeom>
              <a:avLst/>
              <a:gdLst/>
              <a:ahLst/>
              <a:cxnLst/>
              <a:rect l="l" t="t" r="r" b="b"/>
              <a:pathLst>
                <a:path w="47" h="40" extrusionOk="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0" name="Google Shape;1930;p59"/>
            <p:cNvSpPr/>
            <p:nvPr/>
          </p:nvSpPr>
          <p:spPr>
            <a:xfrm>
              <a:off x="5184" y="2465"/>
              <a:ext cx="13" cy="10"/>
            </a:xfrm>
            <a:custGeom>
              <a:avLst/>
              <a:gdLst/>
              <a:ahLst/>
              <a:cxnLst/>
              <a:rect l="l" t="t" r="r" b="b"/>
              <a:pathLst>
                <a:path w="39" h="31" extrusionOk="0">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1" name="Google Shape;1931;p59"/>
            <p:cNvSpPr/>
            <p:nvPr/>
          </p:nvSpPr>
          <p:spPr>
            <a:xfrm>
              <a:off x="5172" y="2410"/>
              <a:ext cx="10" cy="6"/>
            </a:xfrm>
            <a:custGeom>
              <a:avLst/>
              <a:gdLst/>
              <a:ahLst/>
              <a:cxnLst/>
              <a:rect l="l" t="t" r="r" b="b"/>
              <a:pathLst>
                <a:path w="34" h="19" extrusionOk="0">
                  <a:moveTo>
                    <a:pt x="0" y="0"/>
                  </a:moveTo>
                  <a:lnTo>
                    <a:pt x="34" y="19"/>
                  </a:lnTo>
                  <a:lnTo>
                    <a:pt x="34" y="0"/>
                  </a:lnTo>
                  <a:lnTo>
                    <a:pt x="24" y="0"/>
                  </a:lnTo>
                  <a:lnTo>
                    <a:pt x="14" y="0"/>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2" name="Google Shape;1932;p59"/>
            <p:cNvSpPr/>
            <p:nvPr/>
          </p:nvSpPr>
          <p:spPr>
            <a:xfrm>
              <a:off x="5180" y="2471"/>
              <a:ext cx="6" cy="4"/>
            </a:xfrm>
            <a:custGeom>
              <a:avLst/>
              <a:gdLst/>
              <a:ahLst/>
              <a:cxnLst/>
              <a:rect l="l" t="t" r="r" b="b"/>
              <a:pathLst>
                <a:path w="19" h="12" extrusionOk="0">
                  <a:moveTo>
                    <a:pt x="0" y="0"/>
                  </a:moveTo>
                  <a:lnTo>
                    <a:pt x="19" y="12"/>
                  </a:lnTo>
                  <a:lnTo>
                    <a:pt x="13" y="6"/>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3" name="Google Shape;1933;p59"/>
            <p:cNvSpPr/>
            <p:nvPr/>
          </p:nvSpPr>
          <p:spPr>
            <a:xfrm>
              <a:off x="5062" y="2447"/>
              <a:ext cx="42" cy="55"/>
            </a:xfrm>
            <a:custGeom>
              <a:avLst/>
              <a:gdLst/>
              <a:ahLst/>
              <a:cxnLst/>
              <a:rect l="l" t="t" r="r" b="b"/>
              <a:pathLst>
                <a:path w="126" h="166" extrusionOk="0">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4" name="Google Shape;1934;p59"/>
            <p:cNvSpPr/>
            <p:nvPr/>
          </p:nvSpPr>
          <p:spPr>
            <a:xfrm>
              <a:off x="5154" y="2465"/>
              <a:ext cx="85" cy="86"/>
            </a:xfrm>
            <a:custGeom>
              <a:avLst/>
              <a:gdLst/>
              <a:ahLst/>
              <a:cxnLst/>
              <a:rect l="l" t="t" r="r" b="b"/>
              <a:pathLst>
                <a:path w="259" h="259" extrusionOk="0">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5" name="Google Shape;1935;p59"/>
            <p:cNvSpPr/>
            <p:nvPr/>
          </p:nvSpPr>
          <p:spPr>
            <a:xfrm>
              <a:off x="5104" y="2395"/>
              <a:ext cx="23" cy="31"/>
            </a:xfrm>
            <a:custGeom>
              <a:avLst/>
              <a:gdLst/>
              <a:ahLst/>
              <a:cxnLst/>
              <a:rect l="l" t="t" r="r" b="b"/>
              <a:pathLst>
                <a:path w="72" h="92" extrusionOk="0">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6" name="Google Shape;1936;p59"/>
            <p:cNvSpPr/>
            <p:nvPr/>
          </p:nvSpPr>
          <p:spPr>
            <a:xfrm>
              <a:off x="5143" y="2436"/>
              <a:ext cx="16" cy="21"/>
            </a:xfrm>
            <a:custGeom>
              <a:avLst/>
              <a:gdLst/>
              <a:ahLst/>
              <a:cxnLst/>
              <a:rect l="l" t="t" r="r" b="b"/>
              <a:pathLst>
                <a:path w="46" h="62" extrusionOk="0">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7" name="Google Shape;1937;p59"/>
            <p:cNvSpPr/>
            <p:nvPr/>
          </p:nvSpPr>
          <p:spPr>
            <a:xfrm>
              <a:off x="5089" y="2295"/>
              <a:ext cx="50" cy="98"/>
            </a:xfrm>
            <a:custGeom>
              <a:avLst/>
              <a:gdLst/>
              <a:ahLst/>
              <a:cxnLst/>
              <a:rect l="l" t="t" r="r" b="b"/>
              <a:pathLst>
                <a:path w="152" h="296" extrusionOk="0">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8" name="Google Shape;1938;p59"/>
            <p:cNvSpPr/>
            <p:nvPr/>
          </p:nvSpPr>
          <p:spPr>
            <a:xfrm>
              <a:off x="5189" y="2442"/>
              <a:ext cx="8" cy="13"/>
            </a:xfrm>
            <a:custGeom>
              <a:avLst/>
              <a:gdLst/>
              <a:ahLst/>
              <a:cxnLst/>
              <a:rect l="l" t="t" r="r" b="b"/>
              <a:pathLst>
                <a:path w="26" h="38" extrusionOk="0">
                  <a:moveTo>
                    <a:pt x="26" y="38"/>
                  </a:moveTo>
                  <a:lnTo>
                    <a:pt x="26" y="0"/>
                  </a:lnTo>
                  <a:lnTo>
                    <a:pt x="21" y="1"/>
                  </a:lnTo>
                  <a:lnTo>
                    <a:pt x="13" y="4"/>
                  </a:lnTo>
                  <a:lnTo>
                    <a:pt x="6" y="8"/>
                  </a:lnTo>
                  <a:lnTo>
                    <a:pt x="0" y="13"/>
                  </a:lnTo>
                  <a:lnTo>
                    <a:pt x="18" y="30"/>
                  </a:lnTo>
                  <a:lnTo>
                    <a:pt x="26" y="3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9" name="Google Shape;1939;p59"/>
            <p:cNvSpPr/>
            <p:nvPr/>
          </p:nvSpPr>
          <p:spPr>
            <a:xfrm>
              <a:off x="5165" y="2420"/>
              <a:ext cx="10" cy="10"/>
            </a:xfrm>
            <a:custGeom>
              <a:avLst/>
              <a:gdLst/>
              <a:ahLst/>
              <a:cxnLst/>
              <a:rect l="l" t="t" r="r" b="b"/>
              <a:pathLst>
                <a:path w="34" h="31" extrusionOk="0">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0" name="Google Shape;1940;p59"/>
            <p:cNvSpPr/>
            <p:nvPr/>
          </p:nvSpPr>
          <p:spPr>
            <a:xfrm>
              <a:off x="5139" y="2418"/>
              <a:ext cx="6" cy="12"/>
            </a:xfrm>
            <a:custGeom>
              <a:avLst/>
              <a:gdLst/>
              <a:ahLst/>
              <a:cxnLst/>
              <a:rect l="l" t="t" r="r" b="b"/>
              <a:pathLst>
                <a:path w="20" h="37" extrusionOk="0">
                  <a:moveTo>
                    <a:pt x="0" y="6"/>
                  </a:moveTo>
                  <a:lnTo>
                    <a:pt x="0" y="37"/>
                  </a:lnTo>
                  <a:lnTo>
                    <a:pt x="7" y="33"/>
                  </a:lnTo>
                  <a:lnTo>
                    <a:pt x="20" y="30"/>
                  </a:lnTo>
                  <a:lnTo>
                    <a:pt x="2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41" name="Google Shape;1941;p59"/>
            <p:cNvCxnSpPr/>
            <p:nvPr/>
          </p:nvCxnSpPr>
          <p:spPr>
            <a:xfrm>
              <a:off x="5180" y="2449"/>
              <a:ext cx="1" cy="10"/>
            </a:xfrm>
            <a:prstGeom prst="straightConnector1">
              <a:avLst/>
            </a:prstGeom>
            <a:noFill/>
            <a:ln w="9525" cap="flat" cmpd="sng">
              <a:solidFill>
                <a:srgbClr val="FFFFFF"/>
              </a:solidFill>
              <a:prstDash val="solid"/>
              <a:round/>
              <a:headEnd type="none" w="sm" len="sm"/>
              <a:tailEnd type="none" w="sm" len="sm"/>
            </a:ln>
          </p:spPr>
        </p:cxnSp>
        <p:sp>
          <p:nvSpPr>
            <p:cNvPr id="1942" name="Google Shape;1942;p59"/>
            <p:cNvSpPr/>
            <p:nvPr/>
          </p:nvSpPr>
          <p:spPr>
            <a:xfrm>
              <a:off x="5180" y="2453"/>
              <a:ext cx="4" cy="6"/>
            </a:xfrm>
            <a:custGeom>
              <a:avLst/>
              <a:gdLst/>
              <a:ahLst/>
              <a:cxnLst/>
              <a:rect l="l" t="t" r="r" b="b"/>
              <a:pathLst>
                <a:path w="13" h="18" extrusionOk="0">
                  <a:moveTo>
                    <a:pt x="0" y="18"/>
                  </a:moveTo>
                  <a:lnTo>
                    <a:pt x="1" y="13"/>
                  </a:lnTo>
                  <a:lnTo>
                    <a:pt x="3" y="9"/>
                  </a:lnTo>
                  <a:lnTo>
                    <a:pt x="7" y="4"/>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43" name="Google Shape;1943;p59"/>
            <p:cNvCxnSpPr/>
            <p:nvPr/>
          </p:nvCxnSpPr>
          <p:spPr>
            <a:xfrm rot="10800000">
              <a:off x="5178" y="2447"/>
              <a:ext cx="6" cy="6"/>
            </a:xfrm>
            <a:prstGeom prst="straightConnector1">
              <a:avLst/>
            </a:prstGeom>
            <a:noFill/>
            <a:ln w="9525" cap="flat" cmpd="sng">
              <a:solidFill>
                <a:srgbClr val="FFFFFF"/>
              </a:solidFill>
              <a:prstDash val="solid"/>
              <a:round/>
              <a:headEnd type="none" w="sm" len="sm"/>
              <a:tailEnd type="none" w="sm" len="sm"/>
            </a:ln>
          </p:spPr>
        </p:cxnSp>
        <p:sp>
          <p:nvSpPr>
            <p:cNvPr id="1944" name="Google Shape;1944;p59"/>
            <p:cNvSpPr/>
            <p:nvPr/>
          </p:nvSpPr>
          <p:spPr>
            <a:xfrm>
              <a:off x="5116" y="2564"/>
              <a:ext cx="9" cy="10"/>
            </a:xfrm>
            <a:custGeom>
              <a:avLst/>
              <a:gdLst/>
              <a:ahLst/>
              <a:cxnLst/>
              <a:rect l="l" t="t" r="r" b="b"/>
              <a:pathLst>
                <a:path w="27" h="31" extrusionOk="0">
                  <a:moveTo>
                    <a:pt x="0" y="0"/>
                  </a:moveTo>
                  <a:lnTo>
                    <a:pt x="20" y="31"/>
                  </a:lnTo>
                  <a:lnTo>
                    <a:pt x="27"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5" name="Google Shape;1945;p59"/>
            <p:cNvSpPr/>
            <p:nvPr/>
          </p:nvSpPr>
          <p:spPr>
            <a:xfrm>
              <a:off x="5119" y="2568"/>
              <a:ext cx="6" cy="1"/>
            </a:xfrm>
            <a:custGeom>
              <a:avLst/>
              <a:gdLst/>
              <a:ahLst/>
              <a:cxnLst/>
              <a:rect l="l" t="t" r="r" b="b"/>
              <a:pathLst>
                <a:path w="20" h="1" extrusionOk="0">
                  <a:moveTo>
                    <a:pt x="20" y="0"/>
                  </a:moveTo>
                  <a:lnTo>
                    <a:pt x="1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6" name="Google Shape;1946;p59"/>
            <p:cNvSpPr/>
            <p:nvPr/>
          </p:nvSpPr>
          <p:spPr>
            <a:xfrm>
              <a:off x="5127" y="2557"/>
              <a:ext cx="12" cy="5"/>
            </a:xfrm>
            <a:custGeom>
              <a:avLst/>
              <a:gdLst/>
              <a:ahLst/>
              <a:cxnLst/>
              <a:rect l="l" t="t" r="r" b="b"/>
              <a:pathLst>
                <a:path w="34" h="13" extrusionOk="0">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7" name="Google Shape;1947;p59"/>
            <p:cNvSpPr/>
            <p:nvPr/>
          </p:nvSpPr>
          <p:spPr>
            <a:xfrm>
              <a:off x="5127" y="2547"/>
              <a:ext cx="12" cy="6"/>
            </a:xfrm>
            <a:custGeom>
              <a:avLst/>
              <a:gdLst/>
              <a:ahLst/>
              <a:cxnLst/>
              <a:rect l="l" t="t" r="r" b="b"/>
              <a:pathLst>
                <a:path w="34" h="18" extrusionOk="0">
                  <a:moveTo>
                    <a:pt x="34" y="18"/>
                  </a:moveTo>
                  <a:lnTo>
                    <a:pt x="34" y="0"/>
                  </a:lnTo>
                  <a:lnTo>
                    <a:pt x="28" y="0"/>
                  </a:lnTo>
                  <a:lnTo>
                    <a:pt x="20" y="0"/>
                  </a:lnTo>
                  <a:lnTo>
                    <a:pt x="10" y="0"/>
                  </a:lnTo>
                  <a:lnTo>
                    <a:pt x="0" y="0"/>
                  </a:lnTo>
                  <a:lnTo>
                    <a:pt x="34"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8" name="Google Shape;1948;p59"/>
            <p:cNvSpPr/>
            <p:nvPr/>
          </p:nvSpPr>
          <p:spPr>
            <a:xfrm>
              <a:off x="5141" y="2535"/>
              <a:ext cx="20" cy="8"/>
            </a:xfrm>
            <a:custGeom>
              <a:avLst/>
              <a:gdLst/>
              <a:ahLst/>
              <a:cxnLst/>
              <a:rect l="l" t="t" r="r" b="b"/>
              <a:pathLst>
                <a:path w="59" h="25" extrusionOk="0">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49" name="Google Shape;1949;p59"/>
            <p:cNvCxnSpPr/>
            <p:nvPr/>
          </p:nvCxnSpPr>
          <p:spPr>
            <a:xfrm rot="10800000" flipH="1">
              <a:off x="5191" y="2516"/>
              <a:ext cx="6" cy="2"/>
            </a:xfrm>
            <a:prstGeom prst="straightConnector1">
              <a:avLst/>
            </a:prstGeom>
            <a:noFill/>
            <a:ln w="9525" cap="flat" cmpd="sng">
              <a:solidFill>
                <a:srgbClr val="FFFFFF"/>
              </a:solidFill>
              <a:prstDash val="solid"/>
              <a:round/>
              <a:headEnd type="none" w="sm" len="sm"/>
              <a:tailEnd type="none" w="sm" len="sm"/>
            </a:ln>
          </p:spPr>
        </p:cxnSp>
      </p:grpSp>
      <p:sp>
        <p:nvSpPr>
          <p:cNvPr id="1950" name="Google Shape;1950;p59"/>
          <p:cNvSpPr/>
          <p:nvPr/>
        </p:nvSpPr>
        <p:spPr>
          <a:xfrm>
            <a:off x="8804275" y="3879950"/>
            <a:ext cx="14288" cy="55066"/>
          </a:xfrm>
          <a:custGeom>
            <a:avLst/>
            <a:gdLst/>
            <a:ahLst/>
            <a:cxnLst/>
            <a:rect l="l" t="t" r="r" b="b"/>
            <a:pathLst>
              <a:path w="33" h="43" extrusionOk="0">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1" name="Google Shape;1951;p59"/>
          <p:cNvSpPr/>
          <p:nvPr/>
        </p:nvSpPr>
        <p:spPr>
          <a:xfrm>
            <a:off x="8880477" y="3818931"/>
            <a:ext cx="22225" cy="59531"/>
          </a:xfrm>
          <a:custGeom>
            <a:avLst/>
            <a:gdLst/>
            <a:ahLst/>
            <a:cxnLst/>
            <a:rect l="l" t="t" r="r" b="b"/>
            <a:pathLst>
              <a:path w="54" h="92" extrusionOk="0">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2" name="Google Shape;1952;p59"/>
          <p:cNvSpPr/>
          <p:nvPr/>
        </p:nvSpPr>
        <p:spPr>
          <a:xfrm>
            <a:off x="8928102" y="3698380"/>
            <a:ext cx="23813" cy="58043"/>
          </a:xfrm>
          <a:custGeom>
            <a:avLst/>
            <a:gdLst/>
            <a:ahLst/>
            <a:cxnLst/>
            <a:rect l="l" t="t" r="r" b="b"/>
            <a:pathLst>
              <a:path w="60" h="18" extrusionOk="0">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3" name="Google Shape;1953;p59"/>
          <p:cNvSpPr/>
          <p:nvPr/>
        </p:nvSpPr>
        <p:spPr>
          <a:xfrm>
            <a:off x="8912225" y="3668615"/>
            <a:ext cx="25400" cy="56555"/>
          </a:xfrm>
          <a:custGeom>
            <a:avLst/>
            <a:gdLst/>
            <a:ahLst/>
            <a:cxnLst/>
            <a:rect l="l" t="t" r="r" b="b"/>
            <a:pathLst>
              <a:path w="66" h="18" extrusionOk="0">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4" name="Google Shape;1954;p59"/>
          <p:cNvSpPr/>
          <p:nvPr/>
        </p:nvSpPr>
        <p:spPr>
          <a:xfrm>
            <a:off x="8737600" y="3565923"/>
            <a:ext cx="7938" cy="56555"/>
          </a:xfrm>
          <a:custGeom>
            <a:avLst/>
            <a:gdLst/>
            <a:ahLst/>
            <a:cxnLst/>
            <a:rect l="l" t="t" r="r" b="b"/>
            <a:pathLst>
              <a:path w="17" h="42" extrusionOk="0">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5" name="Google Shape;1955;p59"/>
          <p:cNvSpPr/>
          <p:nvPr/>
        </p:nvSpPr>
        <p:spPr>
          <a:xfrm>
            <a:off x="8664577" y="3699868"/>
            <a:ext cx="30163" cy="59531"/>
          </a:xfrm>
          <a:custGeom>
            <a:avLst/>
            <a:gdLst/>
            <a:ahLst/>
            <a:cxnLst/>
            <a:rect l="l" t="t" r="r" b="b"/>
            <a:pathLst>
              <a:path w="72" h="29" extrusionOk="0">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6" name="Google Shape;1956;p59"/>
          <p:cNvSpPr/>
          <p:nvPr/>
        </p:nvSpPr>
        <p:spPr>
          <a:xfrm>
            <a:off x="8672513" y="3885904"/>
            <a:ext cx="19050" cy="56555"/>
          </a:xfrm>
          <a:custGeom>
            <a:avLst/>
            <a:gdLst/>
            <a:ahLst/>
            <a:cxnLst/>
            <a:rect l="l" t="t" r="r" b="b"/>
            <a:pathLst>
              <a:path w="46" h="37" extrusionOk="0">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7" name="Google Shape;1957;p59"/>
          <p:cNvSpPr/>
          <p:nvPr/>
        </p:nvSpPr>
        <p:spPr>
          <a:xfrm>
            <a:off x="8785227" y="3705822"/>
            <a:ext cx="11113" cy="56555"/>
          </a:xfrm>
          <a:custGeom>
            <a:avLst/>
            <a:gdLst/>
            <a:ahLst/>
            <a:cxnLst/>
            <a:rect l="l" t="t" r="r" b="b"/>
            <a:pathLst>
              <a:path w="26" h="19" extrusionOk="0">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8" name="Google Shape;1958;p59"/>
          <p:cNvSpPr/>
          <p:nvPr/>
        </p:nvSpPr>
        <p:spPr>
          <a:xfrm>
            <a:off x="8645525" y="3699868"/>
            <a:ext cx="19050" cy="59531"/>
          </a:xfrm>
          <a:custGeom>
            <a:avLst/>
            <a:gdLst/>
            <a:ahLst/>
            <a:cxnLst/>
            <a:rect l="l" t="t" r="r" b="b"/>
            <a:pathLst>
              <a:path w="43" h="31" extrusionOk="0">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9" name="Google Shape;1959;p59"/>
          <p:cNvSpPr/>
          <p:nvPr/>
        </p:nvSpPr>
        <p:spPr>
          <a:xfrm>
            <a:off x="8689977" y="3747494"/>
            <a:ext cx="30163" cy="58043"/>
          </a:xfrm>
          <a:custGeom>
            <a:avLst/>
            <a:gdLst/>
            <a:ahLst/>
            <a:cxnLst/>
            <a:rect l="l" t="t" r="r" b="b"/>
            <a:pathLst>
              <a:path w="71" h="49" extrusionOk="0">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0" name="Google Shape;1960;p59"/>
          <p:cNvSpPr/>
          <p:nvPr/>
        </p:nvSpPr>
        <p:spPr>
          <a:xfrm>
            <a:off x="8491540" y="3951388"/>
            <a:ext cx="46037" cy="58043"/>
          </a:xfrm>
          <a:custGeom>
            <a:avLst/>
            <a:gdLst/>
            <a:ahLst/>
            <a:cxnLst/>
            <a:rect l="l" t="t" r="r" b="b"/>
            <a:pathLst>
              <a:path w="112" h="26" extrusionOk="0">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1" name="Google Shape;1961;p59"/>
          <p:cNvSpPr/>
          <p:nvPr/>
        </p:nvSpPr>
        <p:spPr>
          <a:xfrm>
            <a:off x="8589965" y="3990083"/>
            <a:ext cx="14287" cy="58043"/>
          </a:xfrm>
          <a:custGeom>
            <a:avLst/>
            <a:gdLst/>
            <a:ahLst/>
            <a:cxnLst/>
            <a:rect l="l" t="t" r="r" b="b"/>
            <a:pathLst>
              <a:path w="41" h="25" extrusionOk="0">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2" name="Google Shape;1962;p59"/>
          <p:cNvSpPr/>
          <p:nvPr/>
        </p:nvSpPr>
        <p:spPr>
          <a:xfrm>
            <a:off x="8423277" y="3921622"/>
            <a:ext cx="36513" cy="55066"/>
          </a:xfrm>
          <a:custGeom>
            <a:avLst/>
            <a:gdLst/>
            <a:ahLst/>
            <a:cxnLst/>
            <a:rect l="l" t="t" r="r" b="b"/>
            <a:pathLst>
              <a:path w="81" h="31" extrusionOk="0">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3" name="Google Shape;1963;p59"/>
          <p:cNvSpPr/>
          <p:nvPr/>
        </p:nvSpPr>
        <p:spPr>
          <a:xfrm>
            <a:off x="8467725" y="3906739"/>
            <a:ext cx="39688" cy="55066"/>
          </a:xfrm>
          <a:custGeom>
            <a:avLst/>
            <a:gdLst/>
            <a:ahLst/>
            <a:cxnLst/>
            <a:rect l="l" t="t" r="r" b="b"/>
            <a:pathLst>
              <a:path w="89" h="49" extrusionOk="0">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4" name="Google Shape;1964;p59"/>
          <p:cNvSpPr/>
          <p:nvPr/>
        </p:nvSpPr>
        <p:spPr>
          <a:xfrm>
            <a:off x="8520113" y="3915670"/>
            <a:ext cx="36512" cy="59531"/>
          </a:xfrm>
          <a:custGeom>
            <a:avLst/>
            <a:gdLst/>
            <a:ahLst/>
            <a:cxnLst/>
            <a:rect l="l" t="t" r="r" b="b"/>
            <a:pathLst>
              <a:path w="86" h="46" extrusionOk="0">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5" name="Google Shape;1965;p59"/>
          <p:cNvSpPr/>
          <p:nvPr/>
        </p:nvSpPr>
        <p:spPr>
          <a:xfrm>
            <a:off x="8572500" y="3921622"/>
            <a:ext cx="25400" cy="55066"/>
          </a:xfrm>
          <a:custGeom>
            <a:avLst/>
            <a:gdLst/>
            <a:ahLst/>
            <a:cxnLst/>
            <a:rect l="l" t="t" r="r" b="b"/>
            <a:pathLst>
              <a:path w="59" h="18" extrusionOk="0">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6" name="Google Shape;1966;p59"/>
          <p:cNvSpPr/>
          <p:nvPr/>
        </p:nvSpPr>
        <p:spPr>
          <a:xfrm>
            <a:off x="8645525" y="3912693"/>
            <a:ext cx="1588" cy="56555"/>
          </a:xfrm>
          <a:custGeom>
            <a:avLst/>
            <a:gdLst/>
            <a:ahLst/>
            <a:cxnLst/>
            <a:rect l="l" t="t" r="r" b="b"/>
            <a:pathLst>
              <a:path w="4" h="19" extrusionOk="0">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7" name="Google Shape;1967;p59"/>
          <p:cNvSpPr/>
          <p:nvPr/>
        </p:nvSpPr>
        <p:spPr>
          <a:xfrm>
            <a:off x="8220075" y="3728146"/>
            <a:ext cx="20638" cy="58043"/>
          </a:xfrm>
          <a:custGeom>
            <a:avLst/>
            <a:gdLst/>
            <a:ahLst/>
            <a:cxnLst/>
            <a:rect l="l" t="t" r="r" b="b"/>
            <a:pathLst>
              <a:path w="46" h="50" extrusionOk="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8" name="Google Shape;1968;p59"/>
          <p:cNvSpPr/>
          <p:nvPr/>
        </p:nvSpPr>
        <p:spPr>
          <a:xfrm>
            <a:off x="8166102" y="3699868"/>
            <a:ext cx="30163" cy="59531"/>
          </a:xfrm>
          <a:custGeom>
            <a:avLst/>
            <a:gdLst/>
            <a:ahLst/>
            <a:cxnLst/>
            <a:rect l="l" t="t" r="r" b="b"/>
            <a:pathLst>
              <a:path w="66" h="80" extrusionOk="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9" name="Google Shape;1969;p59"/>
          <p:cNvSpPr/>
          <p:nvPr/>
        </p:nvSpPr>
        <p:spPr>
          <a:xfrm>
            <a:off x="8001000" y="3684986"/>
            <a:ext cx="7938" cy="56555"/>
          </a:xfrm>
          <a:custGeom>
            <a:avLst/>
            <a:gdLst/>
            <a:ahLst/>
            <a:cxnLst/>
            <a:rect l="l" t="t" r="r" b="b"/>
            <a:pathLst>
              <a:path w="20" h="48" extrusionOk="0">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70" name="Google Shape;1970;p59" descr="Horizontal dunkel"/>
          <p:cNvCxnSpPr/>
          <p:nvPr/>
        </p:nvCxnSpPr>
        <p:spPr>
          <a:xfrm>
            <a:off x="8026402" y="3720703"/>
            <a:ext cx="4763" cy="7442"/>
          </a:xfrm>
          <a:prstGeom prst="straightConnector1">
            <a:avLst/>
          </a:prstGeom>
          <a:noFill/>
          <a:ln w="9525" cap="flat" cmpd="sng">
            <a:solidFill>
              <a:srgbClr val="FFFFFF"/>
            </a:solidFill>
            <a:prstDash val="solid"/>
            <a:round/>
            <a:headEnd type="none" w="sm" len="sm"/>
            <a:tailEnd type="none" w="sm" len="sm"/>
          </a:ln>
        </p:spPr>
      </p:cxnSp>
      <p:sp>
        <p:nvSpPr>
          <p:cNvPr id="1971" name="Google Shape;1971;p59"/>
          <p:cNvSpPr/>
          <p:nvPr/>
        </p:nvSpPr>
        <p:spPr>
          <a:xfrm>
            <a:off x="8023225" y="3720705"/>
            <a:ext cx="7938" cy="58043"/>
          </a:xfrm>
          <a:custGeom>
            <a:avLst/>
            <a:gdLst/>
            <a:ahLst/>
            <a:cxnLst/>
            <a:rect l="l" t="t" r="r" b="b"/>
            <a:pathLst>
              <a:path w="20" h="12" extrusionOk="0">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2" name="Google Shape;1972;p59"/>
          <p:cNvSpPr/>
          <p:nvPr/>
        </p:nvSpPr>
        <p:spPr>
          <a:xfrm>
            <a:off x="7924802" y="3565923"/>
            <a:ext cx="22225" cy="56555"/>
          </a:xfrm>
          <a:custGeom>
            <a:avLst/>
            <a:gdLst/>
            <a:ahLst/>
            <a:cxnLst/>
            <a:rect l="l" t="t" r="r" b="b"/>
            <a:pathLst>
              <a:path w="53" h="30" extrusionOk="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3" name="Google Shape;1973;p59"/>
          <p:cNvSpPr/>
          <p:nvPr/>
        </p:nvSpPr>
        <p:spPr>
          <a:xfrm>
            <a:off x="8453438" y="3929064"/>
            <a:ext cx="11112" cy="56555"/>
          </a:xfrm>
          <a:custGeom>
            <a:avLst/>
            <a:gdLst/>
            <a:ahLst/>
            <a:cxnLst/>
            <a:rect l="l" t="t" r="r" b="b"/>
            <a:pathLst>
              <a:path w="33" h="31" extrusionOk="0">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4" name="Google Shape;1974;p59"/>
          <p:cNvSpPr/>
          <p:nvPr/>
        </p:nvSpPr>
        <p:spPr>
          <a:xfrm>
            <a:off x="8969377" y="3885904"/>
            <a:ext cx="28575" cy="56555"/>
          </a:xfrm>
          <a:custGeom>
            <a:avLst/>
            <a:gdLst/>
            <a:ahLst/>
            <a:cxnLst/>
            <a:rect l="l" t="t" r="r" b="b"/>
            <a:pathLst>
              <a:path w="65" h="68" extrusionOk="0">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5" name="Google Shape;1975;p59"/>
          <p:cNvSpPr/>
          <p:nvPr/>
        </p:nvSpPr>
        <p:spPr>
          <a:xfrm>
            <a:off x="7907340" y="3469185"/>
            <a:ext cx="274637" cy="367605"/>
          </a:xfrm>
          <a:custGeom>
            <a:avLst/>
            <a:gdLst/>
            <a:ahLst/>
            <a:cxnLst/>
            <a:rect l="l" t="t" r="r" b="b"/>
            <a:pathLst>
              <a:path w="625" h="694" extrusionOk="0">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6" name="Google Shape;1976;p59"/>
          <p:cNvSpPr/>
          <p:nvPr/>
        </p:nvSpPr>
        <p:spPr>
          <a:xfrm>
            <a:off x="8248650" y="3518298"/>
            <a:ext cx="254000" cy="257473"/>
          </a:xfrm>
          <a:custGeom>
            <a:avLst/>
            <a:gdLst/>
            <a:ahLst/>
            <a:cxnLst/>
            <a:rect l="l" t="t" r="r" b="b"/>
            <a:pathLst>
              <a:path w="585" h="493" extrusionOk="0">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7" name="Google Shape;1977;p59"/>
          <p:cNvSpPr/>
          <p:nvPr/>
        </p:nvSpPr>
        <p:spPr>
          <a:xfrm>
            <a:off x="8604252" y="3924599"/>
            <a:ext cx="92075" cy="56555"/>
          </a:xfrm>
          <a:custGeom>
            <a:avLst/>
            <a:gdLst/>
            <a:ahLst/>
            <a:cxnLst/>
            <a:rect l="l" t="t" r="r" b="b"/>
            <a:pathLst>
              <a:path w="212" h="105" extrusionOk="0">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8" name="Google Shape;1978;p59"/>
          <p:cNvSpPr/>
          <p:nvPr/>
        </p:nvSpPr>
        <p:spPr>
          <a:xfrm>
            <a:off x="8720138" y="3591224"/>
            <a:ext cx="42862" cy="89297"/>
          </a:xfrm>
          <a:custGeom>
            <a:avLst/>
            <a:gdLst/>
            <a:ahLst/>
            <a:cxnLst/>
            <a:rect l="l" t="t" r="r" b="b"/>
            <a:pathLst>
              <a:path w="92" h="166" extrusionOk="0">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9" name="Google Shape;1979;p59"/>
          <p:cNvSpPr/>
          <p:nvPr/>
        </p:nvSpPr>
        <p:spPr>
          <a:xfrm>
            <a:off x="8732840" y="3735587"/>
            <a:ext cx="71437" cy="55067"/>
          </a:xfrm>
          <a:custGeom>
            <a:avLst/>
            <a:gdLst/>
            <a:ahLst/>
            <a:cxnLst/>
            <a:rect l="l" t="t" r="r" b="b"/>
            <a:pathLst>
              <a:path w="166" h="62" extrusionOk="0">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0" name="Google Shape;1980;p59"/>
          <p:cNvSpPr/>
          <p:nvPr/>
        </p:nvSpPr>
        <p:spPr>
          <a:xfrm>
            <a:off x="8809040" y="3659684"/>
            <a:ext cx="85725" cy="62508"/>
          </a:xfrm>
          <a:custGeom>
            <a:avLst/>
            <a:gdLst/>
            <a:ahLst/>
            <a:cxnLst/>
            <a:rect l="l" t="t" r="r" b="b"/>
            <a:pathLst>
              <a:path w="193" h="121" extrusionOk="0">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1" name="Google Shape;1981;p59"/>
          <p:cNvSpPr/>
          <p:nvPr/>
        </p:nvSpPr>
        <p:spPr>
          <a:xfrm>
            <a:off x="8497890" y="3597177"/>
            <a:ext cx="166687" cy="230683"/>
          </a:xfrm>
          <a:custGeom>
            <a:avLst/>
            <a:gdLst/>
            <a:ahLst/>
            <a:cxnLst/>
            <a:rect l="l" t="t" r="r" b="b"/>
            <a:pathLst>
              <a:path w="379" h="437" extrusionOk="0">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2" name="Google Shape;1982;p59"/>
          <p:cNvSpPr/>
          <p:nvPr/>
        </p:nvSpPr>
        <p:spPr>
          <a:xfrm>
            <a:off x="8162927" y="3838278"/>
            <a:ext cx="250825" cy="95250"/>
          </a:xfrm>
          <a:custGeom>
            <a:avLst/>
            <a:gdLst/>
            <a:ahLst/>
            <a:cxnLst/>
            <a:rect l="l" t="t" r="r" b="b"/>
            <a:pathLst>
              <a:path w="578" h="184" extrusionOk="0">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3" name="Google Shape;1983;p59"/>
          <p:cNvSpPr/>
          <p:nvPr/>
        </p:nvSpPr>
        <p:spPr>
          <a:xfrm>
            <a:off x="8843963" y="3695403"/>
            <a:ext cx="214312" cy="253008"/>
          </a:xfrm>
          <a:custGeom>
            <a:avLst/>
            <a:gdLst/>
            <a:ahLst/>
            <a:cxnLst/>
            <a:rect l="l" t="t" r="r" b="b"/>
            <a:pathLst>
              <a:path w="491" h="481" extrusionOk="0">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4" name="Google Shape;1984;p59"/>
          <p:cNvSpPr/>
          <p:nvPr/>
        </p:nvSpPr>
        <p:spPr>
          <a:xfrm>
            <a:off x="7375527" y="2527102"/>
            <a:ext cx="53975" cy="61020"/>
          </a:xfrm>
          <a:custGeom>
            <a:avLst/>
            <a:gdLst/>
            <a:ahLst/>
            <a:cxnLst/>
            <a:rect l="l" t="t" r="r" b="b"/>
            <a:pathLst>
              <a:path w="133" h="117" extrusionOk="0">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5" name="Google Shape;1985;p59"/>
          <p:cNvSpPr/>
          <p:nvPr/>
        </p:nvSpPr>
        <p:spPr>
          <a:xfrm>
            <a:off x="5832477" y="1931789"/>
            <a:ext cx="220663" cy="178594"/>
          </a:xfrm>
          <a:custGeom>
            <a:avLst/>
            <a:gdLst/>
            <a:ahLst/>
            <a:cxnLst/>
            <a:rect l="l" t="t" r="r" b="b"/>
            <a:pathLst>
              <a:path w="505" h="339" extrusionOk="0">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6" name="Google Shape;1986;p59"/>
          <p:cNvSpPr/>
          <p:nvPr/>
        </p:nvSpPr>
        <p:spPr>
          <a:xfrm>
            <a:off x="5895975" y="2137172"/>
            <a:ext cx="146050" cy="71438"/>
          </a:xfrm>
          <a:custGeom>
            <a:avLst/>
            <a:gdLst/>
            <a:ahLst/>
            <a:cxnLst/>
            <a:rect l="l" t="t" r="r" b="b"/>
            <a:pathLst>
              <a:path w="338" h="141" extrusionOk="0">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7" name="Google Shape;1987;p59"/>
          <p:cNvSpPr/>
          <p:nvPr/>
        </p:nvSpPr>
        <p:spPr>
          <a:xfrm>
            <a:off x="5995990" y="1791891"/>
            <a:ext cx="111125" cy="65484"/>
          </a:xfrm>
          <a:custGeom>
            <a:avLst/>
            <a:gdLst/>
            <a:ahLst/>
            <a:cxnLst/>
            <a:rect l="l" t="t" r="r" b="b"/>
            <a:pathLst>
              <a:path w="259" h="129" extrusionOk="0">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8" name="Google Shape;1988;p59"/>
          <p:cNvSpPr/>
          <p:nvPr/>
        </p:nvSpPr>
        <p:spPr>
          <a:xfrm>
            <a:off x="6008690" y="2140149"/>
            <a:ext cx="179387" cy="142875"/>
          </a:xfrm>
          <a:custGeom>
            <a:avLst/>
            <a:gdLst/>
            <a:ahLst/>
            <a:cxnLst/>
            <a:rect l="l" t="t" r="r" b="b"/>
            <a:pathLst>
              <a:path w="425" h="272" extrusionOk="0">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9" name="Google Shape;1989;p59"/>
          <p:cNvSpPr/>
          <p:nvPr/>
        </p:nvSpPr>
        <p:spPr>
          <a:xfrm>
            <a:off x="4008440" y="3177482"/>
            <a:ext cx="14287" cy="56555"/>
          </a:xfrm>
          <a:custGeom>
            <a:avLst/>
            <a:gdLst/>
            <a:ahLst/>
            <a:cxnLst/>
            <a:rect l="l" t="t" r="r" b="b"/>
            <a:pathLst>
              <a:path w="33" h="31" extrusionOk="0">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0" name="Google Shape;1990;p59"/>
          <p:cNvSpPr/>
          <p:nvPr/>
        </p:nvSpPr>
        <p:spPr>
          <a:xfrm>
            <a:off x="6113465" y="2132708"/>
            <a:ext cx="85725" cy="78878"/>
          </a:xfrm>
          <a:custGeom>
            <a:avLst/>
            <a:gdLst/>
            <a:ahLst/>
            <a:cxnLst/>
            <a:rect l="l" t="t" r="r" b="b"/>
            <a:pathLst>
              <a:path w="192" h="154" extrusionOk="0">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1" name="Google Shape;1991;p59"/>
          <p:cNvSpPr/>
          <p:nvPr/>
        </p:nvSpPr>
        <p:spPr>
          <a:xfrm>
            <a:off x="6030913" y="2015134"/>
            <a:ext cx="381000" cy="247055"/>
          </a:xfrm>
          <a:custGeom>
            <a:avLst/>
            <a:gdLst/>
            <a:ahLst/>
            <a:cxnLst/>
            <a:rect l="l" t="t" r="r" b="b"/>
            <a:pathLst>
              <a:path w="877" h="469" extrusionOk="0">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2" name="Google Shape;1992;p59"/>
          <p:cNvSpPr/>
          <p:nvPr/>
        </p:nvSpPr>
        <p:spPr>
          <a:xfrm>
            <a:off x="6542090" y="2357439"/>
            <a:ext cx="47625" cy="63997"/>
          </a:xfrm>
          <a:custGeom>
            <a:avLst/>
            <a:gdLst/>
            <a:ahLst/>
            <a:cxnLst/>
            <a:rect l="l" t="t" r="r" b="b"/>
            <a:pathLst>
              <a:path w="107" h="123" extrusionOk="0">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3" name="Google Shape;1993;p59"/>
          <p:cNvSpPr/>
          <p:nvPr/>
        </p:nvSpPr>
        <p:spPr>
          <a:xfrm>
            <a:off x="7085013" y="2372322"/>
            <a:ext cx="207962" cy="122039"/>
          </a:xfrm>
          <a:custGeom>
            <a:avLst/>
            <a:gdLst/>
            <a:ahLst/>
            <a:cxnLst/>
            <a:rect l="l" t="t" r="r" b="b"/>
            <a:pathLst>
              <a:path w="471" h="234" extrusionOk="0">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4" name="Google Shape;1994;p59"/>
          <p:cNvSpPr/>
          <p:nvPr/>
        </p:nvSpPr>
        <p:spPr>
          <a:xfrm>
            <a:off x="7134227" y="2300883"/>
            <a:ext cx="225425" cy="125016"/>
          </a:xfrm>
          <a:custGeom>
            <a:avLst/>
            <a:gdLst/>
            <a:ahLst/>
            <a:cxnLst/>
            <a:rect l="l" t="t" r="r" b="b"/>
            <a:pathLst>
              <a:path w="525" h="241" extrusionOk="0">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5" name="Google Shape;1995;p59"/>
          <p:cNvSpPr/>
          <p:nvPr/>
        </p:nvSpPr>
        <p:spPr>
          <a:xfrm>
            <a:off x="6740525" y="2315765"/>
            <a:ext cx="342900" cy="227708"/>
          </a:xfrm>
          <a:custGeom>
            <a:avLst/>
            <a:gdLst/>
            <a:ahLst/>
            <a:cxnLst/>
            <a:rect l="l" t="t" r="r" b="b"/>
            <a:pathLst>
              <a:path w="784" h="430" extrusionOk="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6" name="Google Shape;1996;p59"/>
          <p:cNvSpPr/>
          <p:nvPr/>
        </p:nvSpPr>
        <p:spPr>
          <a:xfrm>
            <a:off x="5949950" y="2204145"/>
            <a:ext cx="107950" cy="148828"/>
          </a:xfrm>
          <a:custGeom>
            <a:avLst/>
            <a:gdLst/>
            <a:ahLst/>
            <a:cxnLst/>
            <a:rect l="l" t="t" r="r" b="b"/>
            <a:pathLst>
              <a:path w="246" h="284" extrusionOk="0">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7" name="Google Shape;1997;p59"/>
          <p:cNvSpPr/>
          <p:nvPr/>
        </p:nvSpPr>
        <p:spPr>
          <a:xfrm>
            <a:off x="5997577" y="2311303"/>
            <a:ext cx="68263" cy="61019"/>
          </a:xfrm>
          <a:custGeom>
            <a:avLst/>
            <a:gdLst/>
            <a:ahLst/>
            <a:cxnLst/>
            <a:rect l="l" t="t" r="r" b="b"/>
            <a:pathLst>
              <a:path w="160" h="117" extrusionOk="0">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8" name="Google Shape;1998;p59"/>
          <p:cNvSpPr/>
          <p:nvPr/>
        </p:nvSpPr>
        <p:spPr>
          <a:xfrm>
            <a:off x="6081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9" name="Google Shape;1999;p59"/>
          <p:cNvSpPr/>
          <p:nvPr/>
        </p:nvSpPr>
        <p:spPr>
          <a:xfrm>
            <a:off x="6565902" y="3275708"/>
            <a:ext cx="244475" cy="431602"/>
          </a:xfrm>
          <a:custGeom>
            <a:avLst/>
            <a:gdLst/>
            <a:ahLst/>
            <a:cxnLst/>
            <a:rect l="l" t="t" r="r" b="b"/>
            <a:pathLst>
              <a:path w="556" h="819" extrusionOk="0">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0" name="Google Shape;2000;p59"/>
          <p:cNvSpPr/>
          <p:nvPr/>
        </p:nvSpPr>
        <p:spPr>
          <a:xfrm>
            <a:off x="6573838" y="3262314"/>
            <a:ext cx="38100" cy="58043"/>
          </a:xfrm>
          <a:custGeom>
            <a:avLst/>
            <a:gdLst/>
            <a:ahLst/>
            <a:cxnLst/>
            <a:rect l="l" t="t" r="r" b="b"/>
            <a:pathLst>
              <a:path w="86" h="97" extrusionOk="0">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1" name="Google Shape;2001;p59"/>
          <p:cNvSpPr/>
          <p:nvPr/>
        </p:nvSpPr>
        <p:spPr>
          <a:xfrm>
            <a:off x="6372225" y="3173015"/>
            <a:ext cx="363538" cy="376536"/>
          </a:xfrm>
          <a:custGeom>
            <a:avLst/>
            <a:gdLst/>
            <a:ahLst/>
            <a:cxnLst/>
            <a:rect l="l" t="t" r="r" b="b"/>
            <a:pathLst>
              <a:path w="845" h="720" extrusionOk="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002" name="Google Shape;2002;p59"/>
          <p:cNvCxnSpPr/>
          <p:nvPr/>
        </p:nvCxnSpPr>
        <p:spPr>
          <a:xfrm flipH="1">
            <a:off x="3232152" y="3692428"/>
            <a:ext cx="4763" cy="7441"/>
          </a:xfrm>
          <a:prstGeom prst="straightConnector1">
            <a:avLst/>
          </a:prstGeom>
          <a:noFill/>
          <a:ln w="9525" cap="flat" cmpd="sng">
            <a:solidFill>
              <a:srgbClr val="FFFFFF"/>
            </a:solidFill>
            <a:prstDash val="solid"/>
            <a:round/>
            <a:headEnd type="none" w="sm" len="sm"/>
            <a:tailEnd type="none" w="sm" len="sm"/>
          </a:ln>
        </p:spPr>
      </p:cxnSp>
      <p:sp>
        <p:nvSpPr>
          <p:cNvPr id="2003" name="Google Shape;2003;p59"/>
          <p:cNvSpPr/>
          <p:nvPr/>
        </p:nvSpPr>
        <p:spPr>
          <a:xfrm>
            <a:off x="3232150" y="3699868"/>
            <a:ext cx="12700" cy="59531"/>
          </a:xfrm>
          <a:custGeom>
            <a:avLst/>
            <a:gdLst/>
            <a:ahLst/>
            <a:cxnLst/>
            <a:rect l="l" t="t" r="r" b="b"/>
            <a:pathLst>
              <a:path w="33" h="6" extrusionOk="0">
                <a:moveTo>
                  <a:pt x="0" y="0"/>
                </a:moveTo>
                <a:lnTo>
                  <a:pt x="7" y="1"/>
                </a:lnTo>
                <a:lnTo>
                  <a:pt x="15" y="3"/>
                </a:lnTo>
                <a:lnTo>
                  <a:pt x="23" y="5"/>
                </a:lnTo>
                <a:lnTo>
                  <a:pt x="3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4" name="Google Shape;2004;p59"/>
          <p:cNvSpPr/>
          <p:nvPr/>
        </p:nvSpPr>
        <p:spPr>
          <a:xfrm>
            <a:off x="3240088" y="3687962"/>
            <a:ext cx="4762" cy="56555"/>
          </a:xfrm>
          <a:custGeom>
            <a:avLst/>
            <a:gdLst/>
            <a:ahLst/>
            <a:cxnLst/>
            <a:rect l="l" t="t" r="r" b="b"/>
            <a:pathLst>
              <a:path w="13" h="30" extrusionOk="0">
                <a:moveTo>
                  <a:pt x="13" y="30"/>
                </a:moveTo>
                <a:lnTo>
                  <a:pt x="1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05" name="Google Shape;2005;p59"/>
          <p:cNvGrpSpPr/>
          <p:nvPr/>
        </p:nvGrpSpPr>
        <p:grpSpPr>
          <a:xfrm>
            <a:off x="3232152" y="3622477"/>
            <a:ext cx="417513" cy="202406"/>
            <a:chOff x="912" y="2626"/>
            <a:chExt cx="311" cy="127"/>
          </a:xfrm>
        </p:grpSpPr>
        <p:sp>
          <p:nvSpPr>
            <p:cNvPr id="2006" name="Google Shape;2006;p59"/>
            <p:cNvSpPr/>
            <p:nvPr/>
          </p:nvSpPr>
          <p:spPr>
            <a:xfrm>
              <a:off x="1110" y="2626"/>
              <a:ext cx="113" cy="127"/>
            </a:xfrm>
            <a:custGeom>
              <a:avLst/>
              <a:gdLst/>
              <a:ahLst/>
              <a:cxnLst/>
              <a:rect l="l" t="t" r="r" b="b"/>
              <a:pathLst>
                <a:path w="352" h="387" extrusionOk="0">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7" name="Google Shape;2007;p59"/>
            <p:cNvSpPr/>
            <p:nvPr/>
          </p:nvSpPr>
          <p:spPr>
            <a:xfrm>
              <a:off x="923" y="2662"/>
              <a:ext cx="17" cy="26"/>
            </a:xfrm>
            <a:custGeom>
              <a:avLst/>
              <a:gdLst/>
              <a:ahLst/>
              <a:cxnLst/>
              <a:rect l="l" t="t" r="r" b="b"/>
              <a:pathLst>
                <a:path w="52" h="78" extrusionOk="0">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8" name="Google Shape;2008;p59"/>
            <p:cNvSpPr/>
            <p:nvPr/>
          </p:nvSpPr>
          <p:spPr>
            <a:xfrm>
              <a:off x="912" y="2666"/>
              <a:ext cx="9" cy="10"/>
            </a:xfrm>
            <a:custGeom>
              <a:avLst/>
              <a:gdLst/>
              <a:ahLst/>
              <a:cxnLst/>
              <a:rect l="l" t="t" r="r" b="b"/>
              <a:pathLst>
                <a:path w="33" h="30" extrusionOk="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09" name="Google Shape;2009;p59"/>
          <p:cNvSpPr/>
          <p:nvPr/>
        </p:nvSpPr>
        <p:spPr>
          <a:xfrm>
            <a:off x="6880225" y="4339829"/>
            <a:ext cx="19050" cy="59531"/>
          </a:xfrm>
          <a:custGeom>
            <a:avLst/>
            <a:gdLst/>
            <a:ahLst/>
            <a:cxnLst/>
            <a:rect l="l" t="t" r="r" b="b"/>
            <a:pathLst>
              <a:path w="47" h="28" extrusionOk="0">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0" name="Google Shape;2010;p59"/>
          <p:cNvSpPr/>
          <p:nvPr/>
        </p:nvSpPr>
        <p:spPr>
          <a:xfrm>
            <a:off x="6851652" y="4366619"/>
            <a:ext cx="23813" cy="58043"/>
          </a:xfrm>
          <a:custGeom>
            <a:avLst/>
            <a:gdLst/>
            <a:ahLst/>
            <a:cxnLst/>
            <a:rect l="l" t="t" r="r" b="b"/>
            <a:pathLst>
              <a:path w="53" h="33" extrusionOk="0">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11" name="Google Shape;2011;p59"/>
          <p:cNvGrpSpPr/>
          <p:nvPr/>
        </p:nvGrpSpPr>
        <p:grpSpPr>
          <a:xfrm>
            <a:off x="6692902" y="3859115"/>
            <a:ext cx="168275" cy="102691"/>
            <a:chOff x="3481" y="2773"/>
            <a:chExt cx="125" cy="65"/>
          </a:xfrm>
        </p:grpSpPr>
        <p:sp>
          <p:nvSpPr>
            <p:cNvPr id="2012" name="Google Shape;2012;p59"/>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013" name="Google Shape;2013;p59"/>
            <p:cNvCxnSpPr/>
            <p:nvPr/>
          </p:nvCxnSpPr>
          <p:spPr>
            <a:xfrm>
              <a:off x="3583" y="2800"/>
              <a:ext cx="2" cy="1"/>
            </a:xfrm>
            <a:prstGeom prst="straightConnector1">
              <a:avLst/>
            </a:prstGeom>
            <a:noFill/>
            <a:ln w="9525" cap="flat" cmpd="sng">
              <a:solidFill>
                <a:srgbClr val="FFFFFF"/>
              </a:solidFill>
              <a:prstDash val="solid"/>
              <a:round/>
              <a:headEnd type="none" w="sm" len="sm"/>
              <a:tailEnd type="none" w="sm" len="sm"/>
            </a:ln>
          </p:spPr>
        </p:cxnSp>
        <p:sp>
          <p:nvSpPr>
            <p:cNvPr id="2014" name="Google Shape;2014;p59"/>
            <p:cNvSpPr/>
            <p:nvPr/>
          </p:nvSpPr>
          <p:spPr>
            <a:xfrm>
              <a:off x="3554" y="2819"/>
              <a:ext cx="5" cy="6"/>
            </a:xfrm>
            <a:custGeom>
              <a:avLst/>
              <a:gdLst/>
              <a:ahLst/>
              <a:cxnLst/>
              <a:rect l="l" t="t" r="r" b="b"/>
              <a:pathLst>
                <a:path w="14" h="19" extrusionOk="0">
                  <a:moveTo>
                    <a:pt x="14" y="19"/>
                  </a:moveTo>
                  <a:lnTo>
                    <a:pt x="0" y="0"/>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5" name="Google Shape;2015;p59"/>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6" name="Google Shape;2016;p59"/>
            <p:cNvSpPr/>
            <p:nvPr/>
          </p:nvSpPr>
          <p:spPr>
            <a:xfrm>
              <a:off x="3599" y="2773"/>
              <a:ext cx="7" cy="4"/>
            </a:xfrm>
            <a:custGeom>
              <a:avLst/>
              <a:gdLst/>
              <a:ahLst/>
              <a:cxnLst/>
              <a:rect l="l" t="t" r="r" b="b"/>
              <a:pathLst>
                <a:path w="20" h="12" extrusionOk="0">
                  <a:moveTo>
                    <a:pt x="20" y="12"/>
                  </a:moveTo>
                  <a:lnTo>
                    <a:pt x="10" y="9"/>
                  </a:lnTo>
                  <a:lnTo>
                    <a:pt x="0" y="6"/>
                  </a:lnTo>
                  <a:lnTo>
                    <a:pt x="1" y="5"/>
                  </a:lnTo>
                  <a:lnTo>
                    <a:pt x="3" y="3"/>
                  </a:lnTo>
                  <a:lnTo>
                    <a:pt x="8" y="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017" name="Google Shape;2017;p59"/>
            <p:cNvCxnSpPr/>
            <p:nvPr/>
          </p:nvCxnSpPr>
          <p:spPr>
            <a:xfrm>
              <a:off x="3603" y="2773"/>
              <a:ext cx="1" cy="2"/>
            </a:xfrm>
            <a:prstGeom prst="straightConnector1">
              <a:avLst/>
            </a:prstGeom>
            <a:noFill/>
            <a:ln w="9525" cap="flat" cmpd="sng">
              <a:solidFill>
                <a:srgbClr val="FFFFFF"/>
              </a:solidFill>
              <a:prstDash val="solid"/>
              <a:round/>
              <a:headEnd type="none" w="sm" len="sm"/>
              <a:tailEnd type="none" w="sm" len="sm"/>
            </a:ln>
          </p:spPr>
        </p:cxnSp>
        <p:sp>
          <p:nvSpPr>
            <p:cNvPr id="2018" name="Google Shape;2018;p59"/>
            <p:cNvSpPr/>
            <p:nvPr/>
          </p:nvSpPr>
          <p:spPr>
            <a:xfrm>
              <a:off x="3481" y="2828"/>
              <a:ext cx="7" cy="6"/>
            </a:xfrm>
            <a:custGeom>
              <a:avLst/>
              <a:gdLst/>
              <a:ahLst/>
              <a:cxnLst/>
              <a:rect l="l" t="t" r="r" b="b"/>
              <a:pathLst>
                <a:path w="20" h="18" extrusionOk="0">
                  <a:moveTo>
                    <a:pt x="0" y="0"/>
                  </a:moveTo>
                  <a:lnTo>
                    <a:pt x="0" y="18"/>
                  </a:lnTo>
                  <a:lnTo>
                    <a:pt x="2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9" name="Google Shape;2019;p59"/>
            <p:cNvSpPr/>
            <p:nvPr/>
          </p:nvSpPr>
          <p:spPr>
            <a:xfrm>
              <a:off x="3485" y="2830"/>
              <a:ext cx="3" cy="4"/>
            </a:xfrm>
            <a:custGeom>
              <a:avLst/>
              <a:gdLst/>
              <a:ahLst/>
              <a:cxnLst/>
              <a:rect l="l" t="t" r="r" b="b"/>
              <a:pathLst>
                <a:path w="7" h="12" extrusionOk="0">
                  <a:moveTo>
                    <a:pt x="7" y="12"/>
                  </a:moveTo>
                  <a:lnTo>
                    <a:pt x="4"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0" name="Google Shape;2020;p59"/>
            <p:cNvSpPr/>
            <p:nvPr/>
          </p:nvSpPr>
          <p:spPr>
            <a:xfrm>
              <a:off x="3481" y="2828"/>
              <a:ext cx="7" cy="6"/>
            </a:xfrm>
            <a:custGeom>
              <a:avLst/>
              <a:gdLst/>
              <a:ahLst/>
              <a:cxnLst/>
              <a:rect l="l" t="t" r="r" b="b"/>
              <a:pathLst>
                <a:path w="20" h="18" extrusionOk="0">
                  <a:moveTo>
                    <a:pt x="0" y="0"/>
                  </a:moveTo>
                  <a:lnTo>
                    <a:pt x="0" y="18"/>
                  </a:lnTo>
                  <a:lnTo>
                    <a:pt x="20" y="18"/>
                  </a:lnTo>
                  <a:lnTo>
                    <a:pt x="17" y="12"/>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1" name="Google Shape;2021;p59"/>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2" name="Google Shape;2022;p59"/>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23" name="Google Shape;2023;p59"/>
          <p:cNvSpPr/>
          <p:nvPr/>
        </p:nvSpPr>
        <p:spPr>
          <a:xfrm>
            <a:off x="5821365" y="3851672"/>
            <a:ext cx="319087" cy="379512"/>
          </a:xfrm>
          <a:custGeom>
            <a:avLst/>
            <a:gdLst/>
            <a:ahLst/>
            <a:cxnLst/>
            <a:rect l="l" t="t" r="r" b="b"/>
            <a:pathLst>
              <a:path w="736" h="721" extrusionOk="0">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4" name="Google Shape;2024;p59"/>
          <p:cNvSpPr/>
          <p:nvPr/>
        </p:nvSpPr>
        <p:spPr>
          <a:xfrm>
            <a:off x="5832477" y="3824884"/>
            <a:ext cx="15875" cy="59531"/>
          </a:xfrm>
          <a:custGeom>
            <a:avLst/>
            <a:gdLst/>
            <a:ahLst/>
            <a:cxnLst/>
            <a:rect l="l" t="t" r="r" b="b"/>
            <a:pathLst>
              <a:path w="39" h="31" extrusionOk="0">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5" name="Google Shape;2025;p59"/>
          <p:cNvSpPr/>
          <p:nvPr/>
        </p:nvSpPr>
        <p:spPr>
          <a:xfrm>
            <a:off x="5934077" y="4366618"/>
            <a:ext cx="396875" cy="398859"/>
          </a:xfrm>
          <a:custGeom>
            <a:avLst/>
            <a:gdLst/>
            <a:ahLst/>
            <a:cxnLst/>
            <a:rect l="l" t="t" r="r" b="b"/>
            <a:pathLst>
              <a:path w="903" h="759" extrusionOk="0">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6" name="Google Shape;2026;p59"/>
          <p:cNvSpPr/>
          <p:nvPr/>
        </p:nvSpPr>
        <p:spPr>
          <a:xfrm>
            <a:off x="6081713" y="2934891"/>
            <a:ext cx="411162" cy="611684"/>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27" name="Google Shape;2027;p59"/>
          <p:cNvGrpSpPr/>
          <p:nvPr/>
        </p:nvGrpSpPr>
        <p:grpSpPr>
          <a:xfrm>
            <a:off x="4865688" y="3137297"/>
            <a:ext cx="80962" cy="81856"/>
            <a:chOff x="2352" y="2343"/>
            <a:chExt cx="65" cy="53"/>
          </a:xfrm>
        </p:grpSpPr>
        <p:sp>
          <p:nvSpPr>
            <p:cNvPr id="2028" name="Google Shape;2028;p59"/>
            <p:cNvSpPr/>
            <p:nvPr/>
          </p:nvSpPr>
          <p:spPr>
            <a:xfrm>
              <a:off x="2352" y="2343"/>
              <a:ext cx="16" cy="11"/>
            </a:xfrm>
            <a:custGeom>
              <a:avLst/>
              <a:gdLst/>
              <a:ahLst/>
              <a:cxnLst/>
              <a:rect l="l" t="t" r="r" b="b"/>
              <a:pathLst>
                <a:path w="51" h="33" extrusionOk="0">
                  <a:moveTo>
                    <a:pt x="46" y="0"/>
                  </a:moveTo>
                  <a:lnTo>
                    <a:pt x="0" y="5"/>
                  </a:lnTo>
                  <a:lnTo>
                    <a:pt x="4" y="28"/>
                  </a:lnTo>
                  <a:lnTo>
                    <a:pt x="10" y="33"/>
                  </a:lnTo>
                  <a:lnTo>
                    <a:pt x="35" y="25"/>
                  </a:lnTo>
                  <a:lnTo>
                    <a:pt x="48" y="15"/>
                  </a:lnTo>
                  <a:lnTo>
                    <a:pt x="51" y="8"/>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9" name="Google Shape;2029;p59"/>
            <p:cNvSpPr/>
            <p:nvPr/>
          </p:nvSpPr>
          <p:spPr>
            <a:xfrm>
              <a:off x="2372" y="2354"/>
              <a:ext cx="20" cy="7"/>
            </a:xfrm>
            <a:custGeom>
              <a:avLst/>
              <a:gdLst/>
              <a:ahLst/>
              <a:cxnLst/>
              <a:rect l="l" t="t" r="r" b="b"/>
              <a:pathLst>
                <a:path w="61" h="20" extrusionOk="0">
                  <a:moveTo>
                    <a:pt x="61" y="6"/>
                  </a:moveTo>
                  <a:lnTo>
                    <a:pt x="53" y="2"/>
                  </a:lnTo>
                  <a:lnTo>
                    <a:pt x="0" y="0"/>
                  </a:lnTo>
                  <a:lnTo>
                    <a:pt x="2" y="14"/>
                  </a:lnTo>
                  <a:lnTo>
                    <a:pt x="7" y="20"/>
                  </a:lnTo>
                  <a:lnTo>
                    <a:pt x="18" y="13"/>
                  </a:lnTo>
                  <a:lnTo>
                    <a:pt x="61"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0" name="Google Shape;2030;p59"/>
            <p:cNvSpPr/>
            <p:nvPr/>
          </p:nvSpPr>
          <p:spPr>
            <a:xfrm>
              <a:off x="2407" y="2346"/>
              <a:ext cx="5" cy="12"/>
            </a:xfrm>
            <a:custGeom>
              <a:avLst/>
              <a:gdLst/>
              <a:ahLst/>
              <a:cxnLst/>
              <a:rect l="l" t="t" r="r" b="b"/>
              <a:pathLst>
                <a:path w="15" h="36" extrusionOk="0">
                  <a:moveTo>
                    <a:pt x="2" y="0"/>
                  </a:moveTo>
                  <a:lnTo>
                    <a:pt x="0" y="20"/>
                  </a:lnTo>
                  <a:lnTo>
                    <a:pt x="0" y="36"/>
                  </a:lnTo>
                  <a:lnTo>
                    <a:pt x="11" y="35"/>
                  </a:lnTo>
                  <a:lnTo>
                    <a:pt x="15" y="14"/>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1" name="Google Shape;2031;p59"/>
            <p:cNvSpPr/>
            <p:nvPr/>
          </p:nvSpPr>
          <p:spPr>
            <a:xfrm>
              <a:off x="2406" y="2361"/>
              <a:ext cx="11" cy="11"/>
            </a:xfrm>
            <a:custGeom>
              <a:avLst/>
              <a:gdLst/>
              <a:ahLst/>
              <a:cxnLst/>
              <a:rect l="l" t="t" r="r" b="b"/>
              <a:pathLst>
                <a:path w="37" h="33" extrusionOk="0">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2" name="Google Shape;2032;p59"/>
            <p:cNvSpPr/>
            <p:nvPr/>
          </p:nvSpPr>
          <p:spPr>
            <a:xfrm>
              <a:off x="2388" y="2378"/>
              <a:ext cx="16" cy="18"/>
            </a:xfrm>
            <a:custGeom>
              <a:avLst/>
              <a:gdLst/>
              <a:ahLst/>
              <a:cxnLst/>
              <a:rect l="l" t="t" r="r" b="b"/>
              <a:pathLst>
                <a:path w="49" h="54" extrusionOk="0">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3" name="Google Shape;2033;p59"/>
            <p:cNvSpPr/>
            <p:nvPr/>
          </p:nvSpPr>
          <p:spPr>
            <a:xfrm>
              <a:off x="2374" y="2388"/>
              <a:ext cx="9" cy="7"/>
            </a:xfrm>
            <a:custGeom>
              <a:avLst/>
              <a:gdLst/>
              <a:ahLst/>
              <a:cxnLst/>
              <a:rect l="l" t="t" r="r" b="b"/>
              <a:pathLst>
                <a:path w="26" h="22" extrusionOk="0">
                  <a:moveTo>
                    <a:pt x="18" y="0"/>
                  </a:moveTo>
                  <a:lnTo>
                    <a:pt x="3" y="2"/>
                  </a:lnTo>
                  <a:lnTo>
                    <a:pt x="0" y="15"/>
                  </a:lnTo>
                  <a:lnTo>
                    <a:pt x="6" y="21"/>
                  </a:lnTo>
                  <a:lnTo>
                    <a:pt x="19" y="22"/>
                  </a:lnTo>
                  <a:lnTo>
                    <a:pt x="26" y="11"/>
                  </a:lnTo>
                  <a:lnTo>
                    <a:pt x="18"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34" name="Google Shape;2034;p59"/>
          <p:cNvGrpSpPr/>
          <p:nvPr/>
        </p:nvGrpSpPr>
        <p:grpSpPr>
          <a:xfrm>
            <a:off x="2711452" y="1196579"/>
            <a:ext cx="1897063" cy="1134070"/>
            <a:chOff x="527" y="1110"/>
            <a:chExt cx="1410" cy="709"/>
          </a:xfrm>
        </p:grpSpPr>
        <p:sp>
          <p:nvSpPr>
            <p:cNvPr id="2035" name="Google Shape;2035;p59"/>
            <p:cNvSpPr/>
            <p:nvPr/>
          </p:nvSpPr>
          <p:spPr>
            <a:xfrm>
              <a:off x="1401" y="1427"/>
              <a:ext cx="31" cy="17"/>
            </a:xfrm>
            <a:custGeom>
              <a:avLst/>
              <a:gdLst/>
              <a:ahLst/>
              <a:cxnLst/>
              <a:rect l="l" t="t" r="r" b="b"/>
              <a:pathLst>
                <a:path w="98" h="54" extrusionOk="0">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6" name="Google Shape;2036;p59"/>
            <p:cNvSpPr/>
            <p:nvPr/>
          </p:nvSpPr>
          <p:spPr>
            <a:xfrm>
              <a:off x="1387" y="1551"/>
              <a:ext cx="21" cy="8"/>
            </a:xfrm>
            <a:custGeom>
              <a:avLst/>
              <a:gdLst/>
              <a:ahLst/>
              <a:cxnLst/>
              <a:rect l="l" t="t" r="r" b="b"/>
              <a:pathLst>
                <a:path w="67" h="28" extrusionOk="0">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7" name="Google Shape;2037;p59"/>
            <p:cNvSpPr/>
            <p:nvPr/>
          </p:nvSpPr>
          <p:spPr>
            <a:xfrm>
              <a:off x="1332" y="1608"/>
              <a:ext cx="11" cy="11"/>
            </a:xfrm>
            <a:custGeom>
              <a:avLst/>
              <a:gdLst/>
              <a:ahLst/>
              <a:cxnLst/>
              <a:rect l="l" t="t" r="r" b="b"/>
              <a:pathLst>
                <a:path w="32" h="36" extrusionOk="0">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8" name="Google Shape;2038;p59"/>
            <p:cNvSpPr/>
            <p:nvPr/>
          </p:nvSpPr>
          <p:spPr>
            <a:xfrm>
              <a:off x="1279" y="1314"/>
              <a:ext cx="46" cy="17"/>
            </a:xfrm>
            <a:custGeom>
              <a:avLst/>
              <a:gdLst/>
              <a:ahLst/>
              <a:cxnLst/>
              <a:rect l="l" t="t" r="r" b="b"/>
              <a:pathLst>
                <a:path w="146" h="52" extrusionOk="0">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9" name="Google Shape;2039;p59"/>
            <p:cNvSpPr/>
            <p:nvPr/>
          </p:nvSpPr>
          <p:spPr>
            <a:xfrm>
              <a:off x="1261" y="1252"/>
              <a:ext cx="20" cy="10"/>
            </a:xfrm>
            <a:custGeom>
              <a:avLst/>
              <a:gdLst/>
              <a:ahLst/>
              <a:cxnLst/>
              <a:rect l="l" t="t" r="r" b="b"/>
              <a:pathLst>
                <a:path w="60" h="31" extrusionOk="0">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0" name="Google Shape;2040;p59"/>
            <p:cNvSpPr/>
            <p:nvPr/>
          </p:nvSpPr>
          <p:spPr>
            <a:xfrm>
              <a:off x="1730" y="1713"/>
              <a:ext cx="26" cy="20"/>
            </a:xfrm>
            <a:custGeom>
              <a:avLst/>
              <a:gdLst/>
              <a:ahLst/>
              <a:cxnLst/>
              <a:rect l="l" t="t" r="r" b="b"/>
              <a:pathLst>
                <a:path w="80" h="62" extrusionOk="0">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1" name="Google Shape;2041;p59"/>
            <p:cNvSpPr/>
            <p:nvPr/>
          </p:nvSpPr>
          <p:spPr>
            <a:xfrm>
              <a:off x="1583" y="1674"/>
              <a:ext cx="33" cy="16"/>
            </a:xfrm>
            <a:custGeom>
              <a:avLst/>
              <a:gdLst/>
              <a:ahLst/>
              <a:cxnLst/>
              <a:rect l="l" t="t" r="r" b="b"/>
              <a:pathLst>
                <a:path w="106" h="49" extrusionOk="0">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2" name="Google Shape;2042;p59"/>
            <p:cNvSpPr/>
            <p:nvPr/>
          </p:nvSpPr>
          <p:spPr>
            <a:xfrm>
              <a:off x="1599" y="1713"/>
              <a:ext cx="15" cy="7"/>
            </a:xfrm>
            <a:custGeom>
              <a:avLst/>
              <a:gdLst/>
              <a:ahLst/>
              <a:cxnLst/>
              <a:rect l="l" t="t" r="r" b="b"/>
              <a:pathLst>
                <a:path w="47" h="22" extrusionOk="0">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3" name="Google Shape;2043;p59"/>
            <p:cNvSpPr/>
            <p:nvPr/>
          </p:nvSpPr>
          <p:spPr>
            <a:xfrm>
              <a:off x="1608" y="1742"/>
              <a:ext cx="17" cy="11"/>
            </a:xfrm>
            <a:custGeom>
              <a:avLst/>
              <a:gdLst/>
              <a:ahLst/>
              <a:cxnLst/>
              <a:rect l="l" t="t" r="r" b="b"/>
              <a:pathLst>
                <a:path w="53" h="32" extrusionOk="0">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4" name="Google Shape;2044;p59"/>
            <p:cNvSpPr/>
            <p:nvPr/>
          </p:nvSpPr>
          <p:spPr>
            <a:xfrm>
              <a:off x="1450" y="1438"/>
              <a:ext cx="14" cy="12"/>
            </a:xfrm>
            <a:custGeom>
              <a:avLst/>
              <a:gdLst/>
              <a:ahLst/>
              <a:cxnLst/>
              <a:rect l="l" t="t" r="r" b="b"/>
              <a:pathLst>
                <a:path w="46" h="34" extrusionOk="0">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5" name="Google Shape;2045;p59"/>
            <p:cNvSpPr/>
            <p:nvPr/>
          </p:nvSpPr>
          <p:spPr>
            <a:xfrm>
              <a:off x="1305" y="1224"/>
              <a:ext cx="16" cy="8"/>
            </a:xfrm>
            <a:custGeom>
              <a:avLst/>
              <a:gdLst/>
              <a:ahLst/>
              <a:cxnLst/>
              <a:rect l="l" t="t" r="r" b="b"/>
              <a:pathLst>
                <a:path w="48" h="25" extrusionOk="0">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6" name="Google Shape;2046;p59"/>
            <p:cNvSpPr/>
            <p:nvPr/>
          </p:nvSpPr>
          <p:spPr>
            <a:xfrm>
              <a:off x="1343" y="1188"/>
              <a:ext cx="8" cy="11"/>
            </a:xfrm>
            <a:custGeom>
              <a:avLst/>
              <a:gdLst/>
              <a:ahLst/>
              <a:cxnLst/>
              <a:rect l="l" t="t" r="r" b="b"/>
              <a:pathLst>
                <a:path w="30" h="37" extrusionOk="0">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7" name="Google Shape;2047;p59"/>
            <p:cNvSpPr/>
            <p:nvPr/>
          </p:nvSpPr>
          <p:spPr>
            <a:xfrm>
              <a:off x="1334" y="1208"/>
              <a:ext cx="36" cy="16"/>
            </a:xfrm>
            <a:custGeom>
              <a:avLst/>
              <a:gdLst/>
              <a:ahLst/>
              <a:cxnLst/>
              <a:rect l="l" t="t" r="r" b="b"/>
              <a:pathLst>
                <a:path w="113" h="46" extrusionOk="0">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8" name="Google Shape;2048;p59"/>
            <p:cNvSpPr/>
            <p:nvPr/>
          </p:nvSpPr>
          <p:spPr>
            <a:xfrm>
              <a:off x="1365" y="1201"/>
              <a:ext cx="49" cy="28"/>
            </a:xfrm>
            <a:custGeom>
              <a:avLst/>
              <a:gdLst/>
              <a:ahLst/>
              <a:cxnLst/>
              <a:rect l="l" t="t" r="r" b="b"/>
              <a:pathLst>
                <a:path w="153" h="82" extrusionOk="0">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9" name="Google Shape;2049;p59"/>
            <p:cNvSpPr/>
            <p:nvPr/>
          </p:nvSpPr>
          <p:spPr>
            <a:xfrm>
              <a:off x="1414" y="1217"/>
              <a:ext cx="29" cy="17"/>
            </a:xfrm>
            <a:custGeom>
              <a:avLst/>
              <a:gdLst/>
              <a:ahLst/>
              <a:cxnLst/>
              <a:rect l="l" t="t" r="r" b="b"/>
              <a:pathLst>
                <a:path w="86" h="50" extrusionOk="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0" name="Google Shape;2050;p59"/>
            <p:cNvSpPr/>
            <p:nvPr/>
          </p:nvSpPr>
          <p:spPr>
            <a:xfrm>
              <a:off x="1379" y="1163"/>
              <a:ext cx="55" cy="25"/>
            </a:xfrm>
            <a:custGeom>
              <a:avLst/>
              <a:gdLst/>
              <a:ahLst/>
              <a:cxnLst/>
              <a:rect l="l" t="t" r="r" b="b"/>
              <a:pathLst>
                <a:path w="172" h="74" extrusionOk="0">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1" name="Google Shape;2051;p59"/>
            <p:cNvSpPr/>
            <p:nvPr/>
          </p:nvSpPr>
          <p:spPr>
            <a:xfrm>
              <a:off x="1450" y="1171"/>
              <a:ext cx="38" cy="17"/>
            </a:xfrm>
            <a:custGeom>
              <a:avLst/>
              <a:gdLst/>
              <a:ahLst/>
              <a:cxnLst/>
              <a:rect l="l" t="t" r="r" b="b"/>
              <a:pathLst>
                <a:path w="120" h="49" extrusionOk="0">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2" name="Google Shape;2052;p59"/>
            <p:cNvSpPr/>
            <p:nvPr/>
          </p:nvSpPr>
          <p:spPr>
            <a:xfrm>
              <a:off x="1441" y="1194"/>
              <a:ext cx="26" cy="19"/>
            </a:xfrm>
            <a:custGeom>
              <a:avLst/>
              <a:gdLst/>
              <a:ahLst/>
              <a:cxnLst/>
              <a:rect l="l" t="t" r="r" b="b"/>
              <a:pathLst>
                <a:path w="85" h="61" extrusionOk="0">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3" name="Google Shape;2053;p59"/>
            <p:cNvSpPr/>
            <p:nvPr/>
          </p:nvSpPr>
          <p:spPr>
            <a:xfrm>
              <a:off x="1254" y="1188"/>
              <a:ext cx="31" cy="6"/>
            </a:xfrm>
            <a:custGeom>
              <a:avLst/>
              <a:gdLst/>
              <a:ahLst/>
              <a:cxnLst/>
              <a:rect l="l" t="t" r="r" b="b"/>
              <a:pathLst>
                <a:path w="100" h="19" extrusionOk="0">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4" name="Google Shape;2054;p59"/>
            <p:cNvSpPr/>
            <p:nvPr/>
          </p:nvSpPr>
          <p:spPr>
            <a:xfrm>
              <a:off x="1272" y="1168"/>
              <a:ext cx="53" cy="15"/>
            </a:xfrm>
            <a:custGeom>
              <a:avLst/>
              <a:gdLst/>
              <a:ahLst/>
              <a:cxnLst/>
              <a:rect l="l" t="t" r="r" b="b"/>
              <a:pathLst>
                <a:path w="166" h="45" extrusionOk="0">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5" name="Google Shape;2055;p59"/>
            <p:cNvSpPr/>
            <p:nvPr/>
          </p:nvSpPr>
          <p:spPr>
            <a:xfrm>
              <a:off x="1488" y="1422"/>
              <a:ext cx="11" cy="8"/>
            </a:xfrm>
            <a:custGeom>
              <a:avLst/>
              <a:gdLst/>
              <a:ahLst/>
              <a:cxnLst/>
              <a:rect l="l" t="t" r="r" b="b"/>
              <a:pathLst>
                <a:path w="33" h="25" extrusionOk="0">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6" name="Google Shape;2056;p59"/>
            <p:cNvSpPr/>
            <p:nvPr/>
          </p:nvSpPr>
          <p:spPr>
            <a:xfrm>
              <a:off x="1605" y="1729"/>
              <a:ext cx="16" cy="20"/>
            </a:xfrm>
            <a:custGeom>
              <a:avLst/>
              <a:gdLst/>
              <a:ahLst/>
              <a:cxnLst/>
              <a:rect l="l" t="t" r="r" b="b"/>
              <a:pathLst>
                <a:path w="48" h="62" extrusionOk="0">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7" name="Google Shape;2057;p59"/>
            <p:cNvSpPr/>
            <p:nvPr/>
          </p:nvSpPr>
          <p:spPr>
            <a:xfrm>
              <a:off x="1554" y="1729"/>
              <a:ext cx="36" cy="20"/>
            </a:xfrm>
            <a:custGeom>
              <a:avLst/>
              <a:gdLst/>
              <a:ahLst/>
              <a:cxnLst/>
              <a:rect l="l" t="t" r="r" b="b"/>
              <a:pathLst>
                <a:path w="113" h="62" extrusionOk="0">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8" name="Google Shape;2058;p59"/>
            <p:cNvSpPr/>
            <p:nvPr/>
          </p:nvSpPr>
          <p:spPr>
            <a:xfrm>
              <a:off x="1748" y="1188"/>
              <a:ext cx="29" cy="15"/>
            </a:xfrm>
            <a:custGeom>
              <a:avLst/>
              <a:gdLst/>
              <a:ahLst/>
              <a:cxnLst/>
              <a:rect l="l" t="t" r="r" b="b"/>
              <a:pathLst>
                <a:path w="93" h="50" extrusionOk="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9" name="Google Shape;2059;p59"/>
            <p:cNvSpPr/>
            <p:nvPr/>
          </p:nvSpPr>
          <p:spPr>
            <a:xfrm>
              <a:off x="1436" y="1246"/>
              <a:ext cx="331" cy="198"/>
            </a:xfrm>
            <a:custGeom>
              <a:avLst/>
              <a:gdLst/>
              <a:ahLst/>
              <a:cxnLst/>
              <a:rect l="l" t="t" r="r" b="b"/>
              <a:pathLst>
                <a:path w="1029" h="604" extrusionOk="0">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0" name="Google Shape;2060;p59"/>
            <p:cNvSpPr/>
            <p:nvPr/>
          </p:nvSpPr>
          <p:spPr>
            <a:xfrm>
              <a:off x="1528" y="1110"/>
              <a:ext cx="409" cy="105"/>
            </a:xfrm>
            <a:custGeom>
              <a:avLst/>
              <a:gdLst/>
              <a:ahLst/>
              <a:cxnLst/>
              <a:rect l="l" t="t" r="r" b="b"/>
              <a:pathLst>
                <a:path w="1268" h="321" extrusionOk="0">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1" name="Google Shape;2061;p59"/>
            <p:cNvSpPr/>
            <p:nvPr/>
          </p:nvSpPr>
          <p:spPr>
            <a:xfrm>
              <a:off x="553" y="1660"/>
              <a:ext cx="51" cy="38"/>
            </a:xfrm>
            <a:custGeom>
              <a:avLst/>
              <a:gdLst/>
              <a:ahLst/>
              <a:cxnLst/>
              <a:rect l="l" t="t" r="r" b="b"/>
              <a:pathLst>
                <a:path w="160" h="117" extrusionOk="0">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2" name="Google Shape;2062;p59"/>
            <p:cNvSpPr/>
            <p:nvPr/>
          </p:nvSpPr>
          <p:spPr>
            <a:xfrm>
              <a:off x="527" y="1592"/>
              <a:ext cx="26" cy="46"/>
            </a:xfrm>
            <a:custGeom>
              <a:avLst/>
              <a:gdLst/>
              <a:ahLst/>
              <a:cxnLst/>
              <a:rect l="l" t="t" r="r" b="b"/>
              <a:pathLst>
                <a:path w="80" h="141" extrusionOk="0">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3" name="Google Shape;2063;p59"/>
            <p:cNvSpPr/>
            <p:nvPr/>
          </p:nvSpPr>
          <p:spPr>
            <a:xfrm>
              <a:off x="1379" y="1383"/>
              <a:ext cx="83" cy="41"/>
            </a:xfrm>
            <a:custGeom>
              <a:avLst/>
              <a:gdLst/>
              <a:ahLst/>
              <a:cxnLst/>
              <a:rect l="l" t="t" r="r" b="b"/>
              <a:pathLst>
                <a:path w="259" h="124" extrusionOk="0">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4" name="Google Shape;2064;p59"/>
            <p:cNvSpPr/>
            <p:nvPr/>
          </p:nvSpPr>
          <p:spPr>
            <a:xfrm>
              <a:off x="1509" y="1389"/>
              <a:ext cx="38" cy="19"/>
            </a:xfrm>
            <a:custGeom>
              <a:avLst/>
              <a:gdLst/>
              <a:ahLst/>
              <a:cxnLst/>
              <a:rect l="l" t="t" r="r" b="b"/>
              <a:pathLst>
                <a:path w="119" h="57" extrusionOk="0">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5" name="Google Shape;2065;p59"/>
            <p:cNvSpPr/>
            <p:nvPr/>
          </p:nvSpPr>
          <p:spPr>
            <a:xfrm>
              <a:off x="1554" y="1335"/>
              <a:ext cx="34" cy="17"/>
            </a:xfrm>
            <a:custGeom>
              <a:avLst/>
              <a:gdLst/>
              <a:ahLst/>
              <a:cxnLst/>
              <a:rect l="l" t="t" r="r" b="b"/>
              <a:pathLst>
                <a:path w="107" h="52" extrusionOk="0">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6" name="Google Shape;2066;p59"/>
            <p:cNvSpPr/>
            <p:nvPr/>
          </p:nvSpPr>
          <p:spPr>
            <a:xfrm>
              <a:off x="1381" y="1244"/>
              <a:ext cx="79" cy="32"/>
            </a:xfrm>
            <a:custGeom>
              <a:avLst/>
              <a:gdLst/>
              <a:ahLst/>
              <a:cxnLst/>
              <a:rect l="l" t="t" r="r" b="b"/>
              <a:pathLst>
                <a:path w="246" h="99" extrusionOk="0">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7" name="Google Shape;2067;p59"/>
            <p:cNvSpPr/>
            <p:nvPr/>
          </p:nvSpPr>
          <p:spPr>
            <a:xfrm>
              <a:off x="1294" y="1248"/>
              <a:ext cx="76" cy="40"/>
            </a:xfrm>
            <a:custGeom>
              <a:avLst/>
              <a:gdLst/>
              <a:ahLst/>
              <a:cxnLst/>
              <a:rect l="l" t="t" r="r" b="b"/>
              <a:pathLst>
                <a:path w="233" h="123" extrusionOk="0">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8" name="Google Shape;2068;p59"/>
            <p:cNvSpPr/>
            <p:nvPr/>
          </p:nvSpPr>
          <p:spPr>
            <a:xfrm>
              <a:off x="983" y="1236"/>
              <a:ext cx="157" cy="56"/>
            </a:xfrm>
            <a:custGeom>
              <a:avLst/>
              <a:gdLst/>
              <a:ahLst/>
              <a:cxnLst/>
              <a:rect l="l" t="t" r="r" b="b"/>
              <a:pathLst>
                <a:path w="484" h="172" extrusionOk="0">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9" name="Google Shape;2069;p59"/>
            <p:cNvSpPr/>
            <p:nvPr/>
          </p:nvSpPr>
          <p:spPr>
            <a:xfrm>
              <a:off x="1043" y="1255"/>
              <a:ext cx="221" cy="79"/>
            </a:xfrm>
            <a:custGeom>
              <a:avLst/>
              <a:gdLst/>
              <a:ahLst/>
              <a:cxnLst/>
              <a:rect l="l" t="t" r="r" b="b"/>
              <a:pathLst>
                <a:path w="684" h="240" extrusionOk="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0" name="Google Shape;2070;p59"/>
            <p:cNvSpPr/>
            <p:nvPr/>
          </p:nvSpPr>
          <p:spPr>
            <a:xfrm>
              <a:off x="1645" y="1643"/>
              <a:ext cx="108" cy="93"/>
            </a:xfrm>
            <a:custGeom>
              <a:avLst/>
              <a:gdLst/>
              <a:ahLst/>
              <a:cxnLst/>
              <a:rect l="l" t="t" r="r" b="b"/>
              <a:pathLst>
                <a:path w="332" h="287" extrusionOk="0">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1" name="Google Shape;2071;p59"/>
            <p:cNvSpPr/>
            <p:nvPr/>
          </p:nvSpPr>
          <p:spPr>
            <a:xfrm>
              <a:off x="1102" y="1190"/>
              <a:ext cx="111" cy="27"/>
            </a:xfrm>
            <a:custGeom>
              <a:avLst/>
              <a:gdLst/>
              <a:ahLst/>
              <a:cxnLst/>
              <a:rect l="l" t="t" r="r" b="b"/>
              <a:pathLst>
                <a:path w="345" h="86" extrusionOk="0">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2" name="Google Shape;2072;p59"/>
            <p:cNvSpPr/>
            <p:nvPr/>
          </p:nvSpPr>
          <p:spPr>
            <a:xfrm>
              <a:off x="1158" y="1199"/>
              <a:ext cx="149" cy="43"/>
            </a:xfrm>
            <a:custGeom>
              <a:avLst/>
              <a:gdLst/>
              <a:ahLst/>
              <a:cxnLst/>
              <a:rect l="l" t="t" r="r" b="b"/>
              <a:pathLst>
                <a:path w="464" h="130" extrusionOk="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3" name="Google Shape;2073;p59"/>
            <p:cNvSpPr/>
            <p:nvPr/>
          </p:nvSpPr>
          <p:spPr>
            <a:xfrm>
              <a:off x="1472" y="1205"/>
              <a:ext cx="153" cy="31"/>
            </a:xfrm>
            <a:custGeom>
              <a:avLst/>
              <a:gdLst/>
              <a:ahLst/>
              <a:cxnLst/>
              <a:rect l="l" t="t" r="r" b="b"/>
              <a:pathLst>
                <a:path w="472" h="92" extrusionOk="0">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4" name="Google Shape;2074;p59"/>
            <p:cNvSpPr/>
            <p:nvPr/>
          </p:nvSpPr>
          <p:spPr>
            <a:xfrm>
              <a:off x="1513" y="1136"/>
              <a:ext cx="106" cy="45"/>
            </a:xfrm>
            <a:custGeom>
              <a:avLst/>
              <a:gdLst/>
              <a:ahLst/>
              <a:cxnLst/>
              <a:rect l="l" t="t" r="r" b="b"/>
              <a:pathLst>
                <a:path w="326" h="135" extrusionOk="0">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5" name="Google Shape;2075;p59"/>
            <p:cNvSpPr/>
            <p:nvPr/>
          </p:nvSpPr>
          <p:spPr>
            <a:xfrm>
              <a:off x="1584" y="1245"/>
              <a:ext cx="51" cy="18"/>
            </a:xfrm>
            <a:custGeom>
              <a:avLst/>
              <a:gdLst/>
              <a:ahLst/>
              <a:cxnLst/>
              <a:rect l="l" t="t" r="r" b="b"/>
              <a:pathLst>
                <a:path w="159" h="56" extrusionOk="0">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6" name="Google Shape;2076;p59"/>
            <p:cNvSpPr/>
            <p:nvPr/>
          </p:nvSpPr>
          <p:spPr>
            <a:xfrm>
              <a:off x="534" y="1280"/>
              <a:ext cx="1205" cy="539"/>
            </a:xfrm>
            <a:custGeom>
              <a:avLst/>
              <a:gdLst/>
              <a:ahLst/>
              <a:cxnLst/>
              <a:rect l="l" t="t" r="r" b="b"/>
              <a:pathLst>
                <a:path w="3734" h="1644" extrusionOk="0">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77" name="Google Shape;2077;p59"/>
          <p:cNvSpPr/>
          <p:nvPr/>
        </p:nvSpPr>
        <p:spPr>
          <a:xfrm>
            <a:off x="6281738" y="3542110"/>
            <a:ext cx="127000" cy="157758"/>
          </a:xfrm>
          <a:custGeom>
            <a:avLst/>
            <a:gdLst/>
            <a:ahLst/>
            <a:cxnLst/>
            <a:rect l="l" t="t" r="r" b="b"/>
            <a:pathLst>
              <a:path w="292" h="308" extrusionOk="0">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8" name="Google Shape;2078;p59"/>
          <p:cNvSpPr/>
          <p:nvPr/>
        </p:nvSpPr>
        <p:spPr>
          <a:xfrm>
            <a:off x="6388100" y="3692428"/>
            <a:ext cx="6350" cy="56555"/>
          </a:xfrm>
          <a:custGeom>
            <a:avLst/>
            <a:gdLst/>
            <a:ahLst/>
            <a:cxnLst/>
            <a:rect l="l" t="t" r="r" b="b"/>
            <a:pathLst>
              <a:path w="14" h="7" extrusionOk="0">
                <a:moveTo>
                  <a:pt x="11" y="0"/>
                </a:moveTo>
                <a:lnTo>
                  <a:pt x="13" y="3"/>
                </a:lnTo>
                <a:lnTo>
                  <a:pt x="14" y="7"/>
                </a:lnTo>
                <a:lnTo>
                  <a:pt x="0" y="7"/>
                </a:lnTo>
                <a:lnTo>
                  <a:pt x="1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9" name="Google Shape;2079;p59"/>
          <p:cNvSpPr/>
          <p:nvPr/>
        </p:nvSpPr>
        <p:spPr>
          <a:xfrm>
            <a:off x="5878515" y="2928938"/>
            <a:ext cx="249237" cy="500063"/>
          </a:xfrm>
          <a:custGeom>
            <a:avLst/>
            <a:gdLst/>
            <a:ahLst/>
            <a:cxnLst/>
            <a:rect l="l" t="t" r="r" b="b"/>
            <a:pathLst>
              <a:path w="581" h="955" extrusionOk="0">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0" name="Google Shape;2080;p59"/>
          <p:cNvSpPr/>
          <p:nvPr/>
        </p:nvSpPr>
        <p:spPr>
          <a:xfrm>
            <a:off x="5554665" y="2311303"/>
            <a:ext cx="15875" cy="56555"/>
          </a:xfrm>
          <a:custGeom>
            <a:avLst/>
            <a:gdLst/>
            <a:ahLst/>
            <a:cxnLst/>
            <a:rect l="l" t="t" r="r" b="b"/>
            <a:pathLst>
              <a:path w="45" h="36" extrusionOk="0">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81" name="Google Shape;2081;p59"/>
          <p:cNvGrpSpPr/>
          <p:nvPr/>
        </p:nvGrpSpPr>
        <p:grpSpPr>
          <a:xfrm>
            <a:off x="3854452" y="4372572"/>
            <a:ext cx="384175" cy="1031379"/>
            <a:chOff x="1589" y="3126"/>
            <a:chExt cx="290" cy="657"/>
          </a:xfrm>
        </p:grpSpPr>
        <p:sp>
          <p:nvSpPr>
            <p:cNvPr id="2082" name="Google Shape;2082;p59"/>
            <p:cNvSpPr/>
            <p:nvPr/>
          </p:nvSpPr>
          <p:spPr>
            <a:xfrm>
              <a:off x="1748" y="3531"/>
              <a:ext cx="15" cy="17"/>
            </a:xfrm>
            <a:custGeom>
              <a:avLst/>
              <a:gdLst/>
              <a:ahLst/>
              <a:cxnLst/>
              <a:rect l="l" t="t" r="r" b="b"/>
              <a:pathLst>
                <a:path w="46" h="51" extrusionOk="0">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3" name="Google Shape;2083;p59"/>
            <p:cNvSpPr/>
            <p:nvPr/>
          </p:nvSpPr>
          <p:spPr>
            <a:xfrm>
              <a:off x="1759" y="3730"/>
              <a:ext cx="63" cy="53"/>
            </a:xfrm>
            <a:custGeom>
              <a:avLst/>
              <a:gdLst/>
              <a:ahLst/>
              <a:cxnLst/>
              <a:rect l="l" t="t" r="r" b="b"/>
              <a:pathLst>
                <a:path w="192" h="158" extrusionOk="0">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4" name="Google Shape;2084;p59"/>
            <p:cNvSpPr/>
            <p:nvPr/>
          </p:nvSpPr>
          <p:spPr>
            <a:xfrm>
              <a:off x="1589" y="3126"/>
              <a:ext cx="290" cy="606"/>
            </a:xfrm>
            <a:custGeom>
              <a:avLst/>
              <a:gdLst/>
              <a:ahLst/>
              <a:cxnLst/>
              <a:rect l="l" t="t" r="r" b="b"/>
              <a:pathLst>
                <a:path w="884" h="1818" extrusionOk="0">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85" name="Google Shape;2085;p59"/>
          <p:cNvSpPr/>
          <p:nvPr/>
        </p:nvSpPr>
        <p:spPr>
          <a:xfrm>
            <a:off x="6564315" y="2324696"/>
            <a:ext cx="123825" cy="108645"/>
          </a:xfrm>
          <a:custGeom>
            <a:avLst/>
            <a:gdLst/>
            <a:ahLst/>
            <a:cxnLst/>
            <a:rect l="l" t="t" r="r" b="b"/>
            <a:pathLst>
              <a:path w="279" h="204" extrusionOk="0">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6" name="Google Shape;2086;p59"/>
          <p:cNvSpPr/>
          <p:nvPr/>
        </p:nvSpPr>
        <p:spPr>
          <a:xfrm>
            <a:off x="6030913" y="1897560"/>
            <a:ext cx="209550" cy="150316"/>
          </a:xfrm>
          <a:custGeom>
            <a:avLst/>
            <a:gdLst/>
            <a:ahLst/>
            <a:cxnLst/>
            <a:rect l="l" t="t" r="r" b="b"/>
            <a:pathLst>
              <a:path w="485" h="291" extrusionOk="0">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7" name="Google Shape;2087;p59"/>
          <p:cNvSpPr/>
          <p:nvPr/>
        </p:nvSpPr>
        <p:spPr>
          <a:xfrm>
            <a:off x="5888038" y="2229446"/>
            <a:ext cx="82550" cy="86320"/>
          </a:xfrm>
          <a:custGeom>
            <a:avLst/>
            <a:gdLst/>
            <a:ahLst/>
            <a:cxnLst/>
            <a:rect l="l" t="t" r="r" b="b"/>
            <a:pathLst>
              <a:path w="186" h="166" extrusionOk="0">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8" name="Google Shape;2088;p59"/>
          <p:cNvSpPr/>
          <p:nvPr/>
        </p:nvSpPr>
        <p:spPr>
          <a:xfrm>
            <a:off x="4252913" y="3665639"/>
            <a:ext cx="82550" cy="56555"/>
          </a:xfrm>
          <a:custGeom>
            <a:avLst/>
            <a:gdLst/>
            <a:ahLst/>
            <a:cxnLst/>
            <a:rect l="l" t="t" r="r" b="b"/>
            <a:pathLst>
              <a:path w="186" h="104" extrusionOk="0">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9" name="Google Shape;2089;p59"/>
          <p:cNvSpPr/>
          <p:nvPr/>
        </p:nvSpPr>
        <p:spPr>
          <a:xfrm>
            <a:off x="6046788" y="2263677"/>
            <a:ext cx="133350" cy="96738"/>
          </a:xfrm>
          <a:custGeom>
            <a:avLst/>
            <a:gdLst/>
            <a:ahLst/>
            <a:cxnLst/>
            <a:rect l="l" t="t" r="r" b="b"/>
            <a:pathLst>
              <a:path w="311" h="179" extrusionOk="0">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0" name="Google Shape;2090;p59"/>
          <p:cNvSpPr/>
          <p:nvPr/>
        </p:nvSpPr>
        <p:spPr>
          <a:xfrm>
            <a:off x="5402263" y="3190875"/>
            <a:ext cx="177800" cy="165200"/>
          </a:xfrm>
          <a:custGeom>
            <a:avLst/>
            <a:gdLst/>
            <a:ahLst/>
            <a:cxnLst/>
            <a:rect l="l" t="t" r="r" b="b"/>
            <a:pathLst>
              <a:path w="405" h="314" extrusionOk="0">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1" name="Google Shape;2091;p59"/>
          <p:cNvSpPr/>
          <p:nvPr/>
        </p:nvSpPr>
        <p:spPr>
          <a:xfrm>
            <a:off x="5749927" y="3259337"/>
            <a:ext cx="193675" cy="349747"/>
          </a:xfrm>
          <a:custGeom>
            <a:avLst/>
            <a:gdLst/>
            <a:ahLst/>
            <a:cxnLst/>
            <a:rect l="l" t="t" r="r" b="b"/>
            <a:pathLst>
              <a:path w="453" h="661" extrusionOk="0">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2" name="Google Shape;2092;p59"/>
          <p:cNvSpPr/>
          <p:nvPr/>
        </p:nvSpPr>
        <p:spPr>
          <a:xfrm>
            <a:off x="8201027" y="3018236"/>
            <a:ext cx="55563" cy="56555"/>
          </a:xfrm>
          <a:custGeom>
            <a:avLst/>
            <a:gdLst/>
            <a:ahLst/>
            <a:cxnLst/>
            <a:rect l="l" t="t" r="r" b="b"/>
            <a:pathLst>
              <a:path w="126" h="105" extrusionOk="0">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3" name="Google Shape;2093;p59"/>
          <p:cNvSpPr/>
          <p:nvPr/>
        </p:nvSpPr>
        <p:spPr>
          <a:xfrm>
            <a:off x="3556000" y="3281662"/>
            <a:ext cx="298450" cy="523875"/>
          </a:xfrm>
          <a:custGeom>
            <a:avLst/>
            <a:gdLst/>
            <a:ahLst/>
            <a:cxnLst/>
            <a:rect l="l" t="t" r="r" b="b"/>
            <a:pathLst>
              <a:path w="684" h="998" extrusionOk="0">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4" name="Google Shape;2094;p59"/>
          <p:cNvSpPr/>
          <p:nvPr/>
        </p:nvSpPr>
        <p:spPr>
          <a:xfrm>
            <a:off x="5808665" y="3549552"/>
            <a:ext cx="187325" cy="275332"/>
          </a:xfrm>
          <a:custGeom>
            <a:avLst/>
            <a:gdLst/>
            <a:ahLst/>
            <a:cxnLst/>
            <a:rect l="l" t="t" r="r" b="b"/>
            <a:pathLst>
              <a:path w="429" h="524" extrusionOk="0">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5" name="Google Shape;2095;p59"/>
          <p:cNvSpPr/>
          <p:nvPr/>
        </p:nvSpPr>
        <p:spPr>
          <a:xfrm>
            <a:off x="5840413" y="2192240"/>
            <a:ext cx="127000" cy="114597"/>
          </a:xfrm>
          <a:custGeom>
            <a:avLst/>
            <a:gdLst/>
            <a:ahLst/>
            <a:cxnLst/>
            <a:rect l="l" t="t" r="r" b="b"/>
            <a:pathLst>
              <a:path w="292" h="223" extrusionOk="0">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6" name="Google Shape;2096;p59"/>
          <p:cNvSpPr/>
          <p:nvPr/>
        </p:nvSpPr>
        <p:spPr>
          <a:xfrm>
            <a:off x="5791202" y="2050852"/>
            <a:ext cx="168275" cy="77391"/>
          </a:xfrm>
          <a:custGeom>
            <a:avLst/>
            <a:gdLst/>
            <a:ahLst/>
            <a:cxnLst/>
            <a:rect l="l" t="t" r="r" b="b"/>
            <a:pathLst>
              <a:path w="379" h="147" extrusionOk="0">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7" name="Google Shape;2097;p59"/>
          <p:cNvSpPr/>
          <p:nvPr/>
        </p:nvSpPr>
        <p:spPr>
          <a:xfrm>
            <a:off x="5754688" y="1906490"/>
            <a:ext cx="30162" cy="61019"/>
          </a:xfrm>
          <a:custGeom>
            <a:avLst/>
            <a:gdLst/>
            <a:ahLst/>
            <a:cxnLst/>
            <a:rect l="l" t="t" r="r" b="b"/>
            <a:pathLst>
              <a:path w="61" h="67" extrusionOk="0">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8" name="Google Shape;2098;p59"/>
          <p:cNvSpPr/>
          <p:nvPr/>
        </p:nvSpPr>
        <p:spPr>
          <a:xfrm>
            <a:off x="5726113" y="1910954"/>
            <a:ext cx="25400" cy="59531"/>
          </a:xfrm>
          <a:custGeom>
            <a:avLst/>
            <a:gdLst/>
            <a:ahLst/>
            <a:cxnLst/>
            <a:rect l="l" t="t" r="r" b="b"/>
            <a:pathLst>
              <a:path w="60" h="55" extrusionOk="0">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9" name="Google Shape;2099;p59"/>
          <p:cNvSpPr/>
          <p:nvPr/>
        </p:nvSpPr>
        <p:spPr>
          <a:xfrm>
            <a:off x="5695950" y="1857376"/>
            <a:ext cx="52388" cy="77391"/>
          </a:xfrm>
          <a:custGeom>
            <a:avLst/>
            <a:gdLst/>
            <a:ahLst/>
            <a:cxnLst/>
            <a:rect l="l" t="t" r="r" b="b"/>
            <a:pathLst>
              <a:path w="120" h="148" extrusionOk="0">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0" name="Google Shape;2100;p59"/>
          <p:cNvSpPr/>
          <p:nvPr/>
        </p:nvSpPr>
        <p:spPr>
          <a:xfrm>
            <a:off x="6127750" y="2662536"/>
            <a:ext cx="273050" cy="308074"/>
          </a:xfrm>
          <a:custGeom>
            <a:avLst/>
            <a:gdLst/>
            <a:ahLst/>
            <a:cxnLst/>
            <a:rect l="l" t="t" r="r" b="b"/>
            <a:pathLst>
              <a:path w="631" h="592" extrusionOk="0">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1" name="Google Shape;2101;p59"/>
          <p:cNvSpPr/>
          <p:nvPr/>
        </p:nvSpPr>
        <p:spPr>
          <a:xfrm>
            <a:off x="5722938" y="2296419"/>
            <a:ext cx="17462" cy="58043"/>
          </a:xfrm>
          <a:custGeom>
            <a:avLst/>
            <a:gdLst/>
            <a:ahLst/>
            <a:cxnLst/>
            <a:rect l="l" t="t" r="r" b="b"/>
            <a:pathLst>
              <a:path w="40" h="93" extrusionOk="0">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2" name="Google Shape;2102;p59"/>
          <p:cNvSpPr/>
          <p:nvPr/>
        </p:nvSpPr>
        <p:spPr>
          <a:xfrm>
            <a:off x="5362577" y="2047875"/>
            <a:ext cx="295275" cy="272356"/>
          </a:xfrm>
          <a:custGeom>
            <a:avLst/>
            <a:gdLst/>
            <a:ahLst/>
            <a:cxnLst/>
            <a:rect l="l" t="t" r="r" b="b"/>
            <a:pathLst>
              <a:path w="664" h="518" extrusionOk="0">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3" name="Google Shape;2103;p59"/>
          <p:cNvSpPr/>
          <p:nvPr/>
        </p:nvSpPr>
        <p:spPr>
          <a:xfrm>
            <a:off x="6443663" y="2283024"/>
            <a:ext cx="150812" cy="81856"/>
          </a:xfrm>
          <a:custGeom>
            <a:avLst/>
            <a:gdLst/>
            <a:ahLst/>
            <a:cxnLst/>
            <a:rect l="l" t="t" r="r" b="b"/>
            <a:pathLst>
              <a:path w="352" h="153" extrusionOk="0">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4" name="Google Shape;2104;p59"/>
          <p:cNvSpPr/>
          <p:nvPr/>
        </p:nvSpPr>
        <p:spPr>
          <a:xfrm>
            <a:off x="5992815" y="2342556"/>
            <a:ext cx="147637" cy="174129"/>
          </a:xfrm>
          <a:custGeom>
            <a:avLst/>
            <a:gdLst/>
            <a:ahLst/>
            <a:cxnLst/>
            <a:rect l="l" t="t" r="r" b="b"/>
            <a:pathLst>
              <a:path w="331" h="327" extrusionOk="0">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5" name="Google Shape;2105;p59"/>
          <p:cNvSpPr/>
          <p:nvPr/>
        </p:nvSpPr>
        <p:spPr>
          <a:xfrm>
            <a:off x="6076950" y="2534544"/>
            <a:ext cx="69850" cy="58043"/>
          </a:xfrm>
          <a:custGeom>
            <a:avLst/>
            <a:gdLst/>
            <a:ahLst/>
            <a:cxnLst/>
            <a:rect l="l" t="t" r="r" b="b"/>
            <a:pathLst>
              <a:path w="153" h="49" extrusionOk="0">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6" name="Google Shape;2106;p59"/>
          <p:cNvSpPr/>
          <p:nvPr/>
        </p:nvSpPr>
        <p:spPr>
          <a:xfrm>
            <a:off x="5156202" y="3266778"/>
            <a:ext cx="187325" cy="159246"/>
          </a:xfrm>
          <a:custGeom>
            <a:avLst/>
            <a:gdLst/>
            <a:ahLst/>
            <a:cxnLst/>
            <a:rect l="l" t="t" r="r" b="b"/>
            <a:pathLst>
              <a:path w="426" h="299" extrusionOk="0">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7" name="Google Shape;2107;p59"/>
          <p:cNvSpPr/>
          <p:nvPr/>
        </p:nvSpPr>
        <p:spPr>
          <a:xfrm>
            <a:off x="7200900" y="2530079"/>
            <a:ext cx="692150" cy="875109"/>
          </a:xfrm>
          <a:custGeom>
            <a:avLst/>
            <a:gdLst/>
            <a:ahLst/>
            <a:cxnLst/>
            <a:rect l="l" t="t" r="r" b="b"/>
            <a:pathLst>
              <a:path w="1594" h="1670" extrusionOk="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8" name="Google Shape;2108;p59"/>
          <p:cNvSpPr/>
          <p:nvPr/>
        </p:nvSpPr>
        <p:spPr>
          <a:xfrm>
            <a:off x="5322888" y="3326310"/>
            <a:ext cx="158750" cy="205383"/>
          </a:xfrm>
          <a:custGeom>
            <a:avLst/>
            <a:gdLst/>
            <a:ahLst/>
            <a:cxnLst/>
            <a:rect l="l" t="t" r="r" b="b"/>
            <a:pathLst>
              <a:path w="359" h="394" extrusionOk="0">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9" name="Google Shape;2109;p59"/>
          <p:cNvSpPr/>
          <p:nvPr/>
        </p:nvSpPr>
        <p:spPr>
          <a:xfrm>
            <a:off x="6391275" y="3521275"/>
            <a:ext cx="192088" cy="270867"/>
          </a:xfrm>
          <a:custGeom>
            <a:avLst/>
            <a:gdLst/>
            <a:ahLst/>
            <a:cxnLst/>
            <a:rect l="l" t="t" r="r" b="b"/>
            <a:pathLst>
              <a:path w="449" h="523" extrusionOk="0">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0" name="Google Shape;2110;p59"/>
          <p:cNvSpPr/>
          <p:nvPr/>
        </p:nvSpPr>
        <p:spPr>
          <a:xfrm>
            <a:off x="6373813" y="2605982"/>
            <a:ext cx="101600" cy="130969"/>
          </a:xfrm>
          <a:custGeom>
            <a:avLst/>
            <a:gdLst/>
            <a:ahLst/>
            <a:cxnLst/>
            <a:rect l="l" t="t" r="r" b="b"/>
            <a:pathLst>
              <a:path w="226" h="246" extrusionOk="0">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1" name="Google Shape;2111;p59"/>
          <p:cNvSpPr/>
          <p:nvPr/>
        </p:nvSpPr>
        <p:spPr>
          <a:xfrm>
            <a:off x="6672265" y="2710161"/>
            <a:ext cx="22225" cy="55066"/>
          </a:xfrm>
          <a:custGeom>
            <a:avLst/>
            <a:gdLst/>
            <a:ahLst/>
            <a:cxnLst/>
            <a:rect l="l" t="t" r="r" b="b"/>
            <a:pathLst>
              <a:path w="60" h="81" extrusionOk="0">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2" name="Google Shape;2112;p59"/>
          <p:cNvSpPr/>
          <p:nvPr/>
        </p:nvSpPr>
        <p:spPr>
          <a:xfrm>
            <a:off x="5959477" y="1843981"/>
            <a:ext cx="161925" cy="66972"/>
          </a:xfrm>
          <a:custGeom>
            <a:avLst/>
            <a:gdLst/>
            <a:ahLst/>
            <a:cxnLst/>
            <a:rect l="l" t="t" r="r" b="b"/>
            <a:pathLst>
              <a:path w="370" h="129" extrusionOk="0">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3" name="Google Shape;2113;p59"/>
          <p:cNvSpPr/>
          <p:nvPr/>
        </p:nvSpPr>
        <p:spPr>
          <a:xfrm>
            <a:off x="6370638" y="2565798"/>
            <a:ext cx="30162" cy="56555"/>
          </a:xfrm>
          <a:custGeom>
            <a:avLst/>
            <a:gdLst/>
            <a:ahLst/>
            <a:cxnLst/>
            <a:rect l="l" t="t" r="r" b="b"/>
            <a:pathLst>
              <a:path w="80" h="94" extrusionOk="0">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4" name="Google Shape;2114;p59"/>
          <p:cNvSpPr/>
          <p:nvPr/>
        </p:nvSpPr>
        <p:spPr>
          <a:xfrm>
            <a:off x="6186488" y="4576466"/>
            <a:ext cx="61912" cy="58043"/>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5" name="Google Shape;2115;p59"/>
          <p:cNvSpPr/>
          <p:nvPr/>
        </p:nvSpPr>
        <p:spPr>
          <a:xfrm>
            <a:off x="5957888" y="1891606"/>
            <a:ext cx="131762" cy="84832"/>
          </a:xfrm>
          <a:custGeom>
            <a:avLst/>
            <a:gdLst/>
            <a:ahLst/>
            <a:cxnLst/>
            <a:rect l="l" t="t" r="r" b="b"/>
            <a:pathLst>
              <a:path w="312" h="155" extrusionOk="0">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6" name="Google Shape;2116;p59"/>
          <p:cNvSpPr/>
          <p:nvPr/>
        </p:nvSpPr>
        <p:spPr>
          <a:xfrm>
            <a:off x="5664200" y="2077641"/>
            <a:ext cx="19050" cy="61020"/>
          </a:xfrm>
          <a:custGeom>
            <a:avLst/>
            <a:gdLst/>
            <a:ahLst/>
            <a:cxnLst/>
            <a:rect l="l" t="t" r="r" b="b"/>
            <a:pathLst>
              <a:path w="46" h="50" extrusionOk="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7" name="Google Shape;2117;p59"/>
          <p:cNvSpPr/>
          <p:nvPr/>
        </p:nvSpPr>
        <p:spPr>
          <a:xfrm>
            <a:off x="6361113" y="3961805"/>
            <a:ext cx="69850" cy="242590"/>
          </a:xfrm>
          <a:custGeom>
            <a:avLst/>
            <a:gdLst/>
            <a:ahLst/>
            <a:cxnLst/>
            <a:rect l="l" t="t" r="r" b="b"/>
            <a:pathLst>
              <a:path w="166" h="456" extrusionOk="0">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8" name="Google Shape;2118;p59"/>
          <p:cNvSpPr/>
          <p:nvPr/>
        </p:nvSpPr>
        <p:spPr>
          <a:xfrm>
            <a:off x="5853115" y="2533056"/>
            <a:ext cx="14287" cy="58043"/>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9" name="Google Shape;2119;p59"/>
          <p:cNvSpPr/>
          <p:nvPr/>
        </p:nvSpPr>
        <p:spPr>
          <a:xfrm>
            <a:off x="6172202" y="4153794"/>
            <a:ext cx="188913" cy="218777"/>
          </a:xfrm>
          <a:custGeom>
            <a:avLst/>
            <a:gdLst/>
            <a:ahLst/>
            <a:cxnLst/>
            <a:rect l="l" t="t" r="r" b="b"/>
            <a:pathLst>
              <a:path w="438" h="406" extrusionOk="0">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0" name="Google Shape;2120;p59"/>
          <p:cNvSpPr/>
          <p:nvPr/>
        </p:nvSpPr>
        <p:spPr>
          <a:xfrm>
            <a:off x="6084890" y="3930553"/>
            <a:ext cx="293687" cy="300633"/>
          </a:xfrm>
          <a:custGeom>
            <a:avLst/>
            <a:gdLst/>
            <a:ahLst/>
            <a:cxnLst/>
            <a:rect l="l" t="t" r="r" b="b"/>
            <a:pathLst>
              <a:path w="678" h="574" extrusionOk="0">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1" name="Google Shape;2121;p59"/>
          <p:cNvSpPr/>
          <p:nvPr/>
        </p:nvSpPr>
        <p:spPr>
          <a:xfrm>
            <a:off x="5821365" y="4204395"/>
            <a:ext cx="350837" cy="381000"/>
          </a:xfrm>
          <a:custGeom>
            <a:avLst/>
            <a:gdLst/>
            <a:ahLst/>
            <a:cxnLst/>
            <a:rect l="l" t="t" r="r" b="b"/>
            <a:pathLst>
              <a:path w="810" h="727" extrusionOk="0">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2" name="Google Shape;2122;p59"/>
          <p:cNvSpPr/>
          <p:nvPr/>
        </p:nvSpPr>
        <p:spPr>
          <a:xfrm>
            <a:off x="5100640" y="3134322"/>
            <a:ext cx="161925" cy="141387"/>
          </a:xfrm>
          <a:custGeom>
            <a:avLst/>
            <a:gdLst/>
            <a:ahLst/>
            <a:cxnLst/>
            <a:rect l="l" t="t" r="r" b="b"/>
            <a:pathLst>
              <a:path w="365" h="271" extrusionOk="0">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3" name="Google Shape;2123;p59"/>
          <p:cNvSpPr/>
          <p:nvPr/>
        </p:nvSpPr>
        <p:spPr>
          <a:xfrm>
            <a:off x="6273802" y="3695404"/>
            <a:ext cx="269875" cy="334863"/>
          </a:xfrm>
          <a:custGeom>
            <a:avLst/>
            <a:gdLst/>
            <a:ahLst/>
            <a:cxnLst/>
            <a:rect l="l" t="t" r="r" b="b"/>
            <a:pathLst>
              <a:path w="624" h="640" extrusionOk="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4" name="Google Shape;2124;p59"/>
          <p:cNvSpPr/>
          <p:nvPr/>
        </p:nvSpPr>
        <p:spPr>
          <a:xfrm>
            <a:off x="8837613" y="2210099"/>
            <a:ext cx="19050" cy="56555"/>
          </a:xfrm>
          <a:custGeom>
            <a:avLst/>
            <a:gdLst/>
            <a:ahLst/>
            <a:cxnLst/>
            <a:rect l="l" t="t" r="r" b="b"/>
            <a:pathLst>
              <a:path w="52" h="50" extrusionOk="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5" name="Google Shape;2125;p59"/>
          <p:cNvSpPr/>
          <p:nvPr/>
        </p:nvSpPr>
        <p:spPr>
          <a:xfrm>
            <a:off x="8696325" y="2211586"/>
            <a:ext cx="141288" cy="125016"/>
          </a:xfrm>
          <a:custGeom>
            <a:avLst/>
            <a:gdLst/>
            <a:ahLst/>
            <a:cxnLst/>
            <a:rect l="l" t="t" r="r" b="b"/>
            <a:pathLst>
              <a:path w="320" h="234" extrusionOk="0">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6" name="Google Shape;2126;p59"/>
          <p:cNvSpPr/>
          <p:nvPr/>
        </p:nvSpPr>
        <p:spPr>
          <a:xfrm>
            <a:off x="8666165" y="2565798"/>
            <a:ext cx="52387" cy="56555"/>
          </a:xfrm>
          <a:custGeom>
            <a:avLst/>
            <a:gdLst/>
            <a:ahLst/>
            <a:cxnLst/>
            <a:rect l="l" t="t" r="r" b="b"/>
            <a:pathLst>
              <a:path w="125" h="93" extrusionOk="0">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7" name="Google Shape;2127;p59"/>
          <p:cNvSpPr/>
          <p:nvPr/>
        </p:nvSpPr>
        <p:spPr>
          <a:xfrm>
            <a:off x="8612189" y="2579192"/>
            <a:ext cx="60325" cy="84832"/>
          </a:xfrm>
          <a:custGeom>
            <a:avLst/>
            <a:gdLst/>
            <a:ahLst/>
            <a:cxnLst/>
            <a:rect l="l" t="t" r="r" b="b"/>
            <a:pathLst>
              <a:path w="133" h="154" extrusionOk="0">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8" name="Google Shape;2128;p59"/>
          <p:cNvSpPr/>
          <p:nvPr/>
        </p:nvSpPr>
        <p:spPr>
          <a:xfrm>
            <a:off x="8628063" y="2341067"/>
            <a:ext cx="209550" cy="245566"/>
          </a:xfrm>
          <a:custGeom>
            <a:avLst/>
            <a:gdLst/>
            <a:ahLst/>
            <a:cxnLst/>
            <a:rect l="l" t="t" r="r" b="b"/>
            <a:pathLst>
              <a:path w="485" h="468" extrusionOk="0">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9" name="Google Shape;2129;p59"/>
          <p:cNvSpPr/>
          <p:nvPr/>
        </p:nvSpPr>
        <p:spPr>
          <a:xfrm>
            <a:off x="6211888" y="1232298"/>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0" name="Google Shape;2130;p59"/>
          <p:cNvSpPr/>
          <p:nvPr/>
        </p:nvSpPr>
        <p:spPr>
          <a:xfrm>
            <a:off x="6354763" y="1214439"/>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1" name="Google Shape;2131;p59"/>
          <p:cNvSpPr/>
          <p:nvPr/>
        </p:nvSpPr>
        <p:spPr>
          <a:xfrm>
            <a:off x="6391277" y="1221880"/>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2" name="Google Shape;2132;p59"/>
          <p:cNvSpPr/>
          <p:nvPr/>
        </p:nvSpPr>
        <p:spPr>
          <a:xfrm>
            <a:off x="6924677" y="1407916"/>
            <a:ext cx="41275" cy="58043"/>
          </a:xfrm>
          <a:custGeom>
            <a:avLst/>
            <a:gdLst/>
            <a:ahLst/>
            <a:cxnLst/>
            <a:rect l="l" t="t" r="r" b="b"/>
            <a:pathLst>
              <a:path w="100" h="42" extrusionOk="0">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3" name="Google Shape;2133;p59"/>
          <p:cNvSpPr/>
          <p:nvPr/>
        </p:nvSpPr>
        <p:spPr>
          <a:xfrm>
            <a:off x="6834190" y="1266529"/>
            <a:ext cx="15875" cy="59531"/>
          </a:xfrm>
          <a:custGeom>
            <a:avLst/>
            <a:gdLst/>
            <a:ahLst/>
            <a:cxnLst/>
            <a:rect l="l" t="t" r="r" b="b"/>
            <a:pathLst>
              <a:path w="40" h="5" extrusionOk="0">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4" name="Google Shape;2134;p59"/>
          <p:cNvSpPr/>
          <p:nvPr/>
        </p:nvSpPr>
        <p:spPr>
          <a:xfrm>
            <a:off x="6856415" y="1224857"/>
            <a:ext cx="14287" cy="61019"/>
          </a:xfrm>
          <a:custGeom>
            <a:avLst/>
            <a:gdLst/>
            <a:ahLst/>
            <a:cxnLst/>
            <a:rect l="l" t="t" r="r" b="b"/>
            <a:pathLst>
              <a:path w="33" h="31" extrusionOk="0">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5" name="Google Shape;2135;p59"/>
          <p:cNvSpPr/>
          <p:nvPr/>
        </p:nvSpPr>
        <p:spPr>
          <a:xfrm>
            <a:off x="7000877" y="1340943"/>
            <a:ext cx="17463" cy="58043"/>
          </a:xfrm>
          <a:custGeom>
            <a:avLst/>
            <a:gdLst/>
            <a:ahLst/>
            <a:cxnLst/>
            <a:rect l="l" t="t" r="r" b="b"/>
            <a:pathLst>
              <a:path w="41" h="43" extrusionOk="0">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6" name="Google Shape;2136;p59"/>
          <p:cNvSpPr/>
          <p:nvPr/>
        </p:nvSpPr>
        <p:spPr>
          <a:xfrm>
            <a:off x="7054852" y="1224857"/>
            <a:ext cx="93663" cy="61019"/>
          </a:xfrm>
          <a:custGeom>
            <a:avLst/>
            <a:gdLst/>
            <a:ahLst/>
            <a:cxnLst/>
            <a:rect l="l" t="t" r="r" b="b"/>
            <a:pathLst>
              <a:path w="213" h="62" extrusionOk="0">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7" name="Google Shape;2137;p59"/>
          <p:cNvSpPr/>
          <p:nvPr/>
        </p:nvSpPr>
        <p:spPr>
          <a:xfrm>
            <a:off x="7115175" y="1251646"/>
            <a:ext cx="103188" cy="59531"/>
          </a:xfrm>
          <a:custGeom>
            <a:avLst/>
            <a:gdLst/>
            <a:ahLst/>
            <a:cxnLst/>
            <a:rect l="l" t="t" r="r" b="b"/>
            <a:pathLst>
              <a:path w="239" h="56" extrusionOk="0">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8" name="Google Shape;2138;p59"/>
          <p:cNvSpPr/>
          <p:nvPr/>
        </p:nvSpPr>
        <p:spPr>
          <a:xfrm>
            <a:off x="7232650" y="1265041"/>
            <a:ext cx="82550" cy="58043"/>
          </a:xfrm>
          <a:custGeom>
            <a:avLst/>
            <a:gdLst/>
            <a:ahLst/>
            <a:cxnLst/>
            <a:rect l="l" t="t" r="r" b="b"/>
            <a:pathLst>
              <a:path w="187" h="80" extrusionOk="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9" name="Google Shape;2139;p59"/>
          <p:cNvSpPr/>
          <p:nvPr/>
        </p:nvSpPr>
        <p:spPr>
          <a:xfrm>
            <a:off x="7759702" y="1390056"/>
            <a:ext cx="79375" cy="59531"/>
          </a:xfrm>
          <a:custGeom>
            <a:avLst/>
            <a:gdLst/>
            <a:ahLst/>
            <a:cxnLst/>
            <a:rect l="l" t="t" r="r" b="b"/>
            <a:pathLst>
              <a:path w="183" h="73" extrusionOk="0">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0" name="Google Shape;2140;p59"/>
          <p:cNvSpPr/>
          <p:nvPr/>
        </p:nvSpPr>
        <p:spPr>
          <a:xfrm>
            <a:off x="7826375" y="1407916"/>
            <a:ext cx="33338" cy="58043"/>
          </a:xfrm>
          <a:custGeom>
            <a:avLst/>
            <a:gdLst/>
            <a:ahLst/>
            <a:cxnLst/>
            <a:rect l="l" t="t" r="r" b="b"/>
            <a:pathLst>
              <a:path w="79" h="42" extrusionOk="0">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1" name="Google Shape;2141;p59"/>
          <p:cNvSpPr/>
          <p:nvPr/>
        </p:nvSpPr>
        <p:spPr>
          <a:xfrm>
            <a:off x="7856540" y="1419822"/>
            <a:ext cx="52387" cy="58043"/>
          </a:xfrm>
          <a:custGeom>
            <a:avLst/>
            <a:gdLst/>
            <a:ahLst/>
            <a:cxnLst/>
            <a:rect l="l" t="t" r="r" b="b"/>
            <a:pathLst>
              <a:path w="113" h="52" extrusionOk="0">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2" name="Google Shape;2142;p59"/>
          <p:cNvSpPr/>
          <p:nvPr/>
        </p:nvSpPr>
        <p:spPr>
          <a:xfrm>
            <a:off x="7627938" y="1391545"/>
            <a:ext cx="61912" cy="59531"/>
          </a:xfrm>
          <a:custGeom>
            <a:avLst/>
            <a:gdLst/>
            <a:ahLst/>
            <a:cxnLst/>
            <a:rect l="l" t="t" r="r" b="b"/>
            <a:pathLst>
              <a:path w="139" h="40" extrusionOk="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3" name="Google Shape;2143;p59"/>
          <p:cNvSpPr/>
          <p:nvPr/>
        </p:nvSpPr>
        <p:spPr>
          <a:xfrm>
            <a:off x="7927975" y="1333501"/>
            <a:ext cx="139700" cy="56555"/>
          </a:xfrm>
          <a:custGeom>
            <a:avLst/>
            <a:gdLst/>
            <a:ahLst/>
            <a:cxnLst/>
            <a:rect l="l" t="t" r="r" b="b"/>
            <a:pathLst>
              <a:path w="325" h="71" extrusionOk="0">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4" name="Google Shape;2144;p59"/>
          <p:cNvSpPr/>
          <p:nvPr/>
        </p:nvSpPr>
        <p:spPr>
          <a:xfrm>
            <a:off x="8088313" y="1340943"/>
            <a:ext cx="95250" cy="58043"/>
          </a:xfrm>
          <a:custGeom>
            <a:avLst/>
            <a:gdLst/>
            <a:ahLst/>
            <a:cxnLst/>
            <a:rect l="l" t="t" r="r" b="b"/>
            <a:pathLst>
              <a:path w="220" h="72" extrusionOk="0">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5" name="Google Shape;2145;p59"/>
          <p:cNvSpPr/>
          <p:nvPr/>
        </p:nvSpPr>
        <p:spPr>
          <a:xfrm>
            <a:off x="8048625" y="1388568"/>
            <a:ext cx="63500" cy="59531"/>
          </a:xfrm>
          <a:custGeom>
            <a:avLst/>
            <a:gdLst/>
            <a:ahLst/>
            <a:cxnLst/>
            <a:rect l="l" t="t" r="r" b="b"/>
            <a:pathLst>
              <a:path w="146" h="30" extrusionOk="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6" name="Google Shape;2146;p59"/>
          <p:cNvSpPr/>
          <p:nvPr/>
        </p:nvSpPr>
        <p:spPr>
          <a:xfrm>
            <a:off x="8027990" y="1385591"/>
            <a:ext cx="20637" cy="59531"/>
          </a:xfrm>
          <a:custGeom>
            <a:avLst/>
            <a:gdLst/>
            <a:ahLst/>
            <a:cxnLst/>
            <a:rect l="l" t="t" r="r" b="b"/>
            <a:pathLst>
              <a:path w="53" h="9" extrusionOk="0">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147" name="Google Shape;2147;p59"/>
          <p:cNvCxnSpPr/>
          <p:nvPr/>
        </p:nvCxnSpPr>
        <p:spPr>
          <a:xfrm rot="10800000">
            <a:off x="8029575" y="1384102"/>
            <a:ext cx="0" cy="1489"/>
          </a:xfrm>
          <a:prstGeom prst="straightConnector1">
            <a:avLst/>
          </a:prstGeom>
          <a:noFill/>
          <a:ln w="9525" cap="flat" cmpd="sng">
            <a:solidFill>
              <a:srgbClr val="FFFFFF"/>
            </a:solidFill>
            <a:prstDash val="solid"/>
            <a:round/>
            <a:headEnd type="none" w="sm" len="sm"/>
            <a:tailEnd type="none" w="sm" len="sm"/>
          </a:ln>
        </p:spPr>
      </p:cxnSp>
      <p:sp>
        <p:nvSpPr>
          <p:cNvPr id="2148" name="Google Shape;2148;p59"/>
          <p:cNvSpPr/>
          <p:nvPr/>
        </p:nvSpPr>
        <p:spPr>
          <a:xfrm>
            <a:off x="7199313" y="1312665"/>
            <a:ext cx="11112" cy="55067"/>
          </a:xfrm>
          <a:custGeom>
            <a:avLst/>
            <a:gdLst/>
            <a:ahLst/>
            <a:cxnLst/>
            <a:rect l="l" t="t" r="r" b="b"/>
            <a:pathLst>
              <a:path w="26" h="25" extrusionOk="0">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9" name="Google Shape;2149;p59"/>
          <p:cNvSpPr/>
          <p:nvPr/>
        </p:nvSpPr>
        <p:spPr>
          <a:xfrm>
            <a:off x="7948615" y="1384103"/>
            <a:ext cx="9525" cy="58043"/>
          </a:xfrm>
          <a:custGeom>
            <a:avLst/>
            <a:gdLst/>
            <a:ahLst/>
            <a:cxnLst/>
            <a:rect l="l" t="t" r="r" b="b"/>
            <a:pathLst>
              <a:path w="33" h="25" extrusionOk="0">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0" name="Google Shape;2150;p59"/>
          <p:cNvSpPr/>
          <p:nvPr/>
        </p:nvSpPr>
        <p:spPr>
          <a:xfrm>
            <a:off x="7902577" y="1348384"/>
            <a:ext cx="9525" cy="56555"/>
          </a:xfrm>
          <a:custGeom>
            <a:avLst/>
            <a:gdLst/>
            <a:ahLst/>
            <a:cxnLst/>
            <a:rect l="l" t="t" r="r" b="b"/>
            <a:pathLst>
              <a:path w="20" h="18" extrusionOk="0">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1" name="Google Shape;2151;p59"/>
          <p:cNvSpPr/>
          <p:nvPr/>
        </p:nvSpPr>
        <p:spPr>
          <a:xfrm>
            <a:off x="8402638" y="1918396"/>
            <a:ext cx="12700" cy="58043"/>
          </a:xfrm>
          <a:custGeom>
            <a:avLst/>
            <a:gdLst/>
            <a:ahLst/>
            <a:cxnLst/>
            <a:rect l="l" t="t" r="r" b="b"/>
            <a:pathLst>
              <a:path w="33" h="31" extrusionOk="0">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2" name="Google Shape;2152;p59"/>
          <p:cNvSpPr/>
          <p:nvPr/>
        </p:nvSpPr>
        <p:spPr>
          <a:xfrm>
            <a:off x="8696327" y="1439170"/>
            <a:ext cx="55563" cy="59531"/>
          </a:xfrm>
          <a:custGeom>
            <a:avLst/>
            <a:gdLst/>
            <a:ahLst/>
            <a:cxnLst/>
            <a:rect l="l" t="t" r="r" b="b"/>
            <a:pathLst>
              <a:path w="129" h="56" extrusionOk="0">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3" name="Google Shape;2153;p59"/>
          <p:cNvSpPr/>
          <p:nvPr/>
        </p:nvSpPr>
        <p:spPr>
          <a:xfrm>
            <a:off x="8832850" y="1791892"/>
            <a:ext cx="14288" cy="58043"/>
          </a:xfrm>
          <a:custGeom>
            <a:avLst/>
            <a:gdLst/>
            <a:ahLst/>
            <a:cxnLst/>
            <a:rect l="l" t="t" r="r" b="b"/>
            <a:pathLst>
              <a:path w="41" h="42" extrusionOk="0">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4" name="Google Shape;2154;p59"/>
          <p:cNvSpPr/>
          <p:nvPr/>
        </p:nvSpPr>
        <p:spPr>
          <a:xfrm>
            <a:off x="8982077" y="1905000"/>
            <a:ext cx="42863" cy="61020"/>
          </a:xfrm>
          <a:custGeom>
            <a:avLst/>
            <a:gdLst/>
            <a:ahLst/>
            <a:cxnLst/>
            <a:rect l="l" t="t" r="r" b="b"/>
            <a:pathLst>
              <a:path w="93" h="39" extrusionOk="0">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5" name="Google Shape;2155;p59"/>
          <p:cNvSpPr/>
          <p:nvPr/>
        </p:nvSpPr>
        <p:spPr>
          <a:xfrm>
            <a:off x="9032875" y="1921372"/>
            <a:ext cx="19050" cy="58043"/>
          </a:xfrm>
          <a:custGeom>
            <a:avLst/>
            <a:gdLst/>
            <a:ahLst/>
            <a:cxnLst/>
            <a:rect l="l" t="t" r="r" b="b"/>
            <a:pathLst>
              <a:path w="39" h="19" extrusionOk="0">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6" name="Google Shape;2156;p59"/>
          <p:cNvSpPr/>
          <p:nvPr/>
        </p:nvSpPr>
        <p:spPr>
          <a:xfrm>
            <a:off x="8897940" y="2047876"/>
            <a:ext cx="14287" cy="56555"/>
          </a:xfrm>
          <a:custGeom>
            <a:avLst/>
            <a:gdLst/>
            <a:ahLst/>
            <a:cxnLst/>
            <a:rect l="l" t="t" r="r" b="b"/>
            <a:pathLst>
              <a:path w="26" h="36" extrusionOk="0">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7" name="Google Shape;2157;p59"/>
          <p:cNvSpPr/>
          <p:nvPr/>
        </p:nvSpPr>
        <p:spPr>
          <a:xfrm>
            <a:off x="8909052" y="2076154"/>
            <a:ext cx="3175" cy="61019"/>
          </a:xfrm>
          <a:custGeom>
            <a:avLst/>
            <a:gdLst/>
            <a:ahLst/>
            <a:cxnLst/>
            <a:rect l="l" t="t" r="r" b="b"/>
            <a:pathLst>
              <a:path w="6" h="37" extrusionOk="0">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8" name="Google Shape;2158;p59"/>
          <p:cNvSpPr/>
          <p:nvPr/>
        </p:nvSpPr>
        <p:spPr>
          <a:xfrm>
            <a:off x="8896352" y="2159497"/>
            <a:ext cx="9525" cy="55066"/>
          </a:xfrm>
          <a:custGeom>
            <a:avLst/>
            <a:gdLst/>
            <a:ahLst/>
            <a:cxnLst/>
            <a:rect l="l" t="t" r="r" b="b"/>
            <a:pathLst>
              <a:path w="20" h="43" extrusionOk="0">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9" name="Google Shape;2159;p59"/>
          <p:cNvSpPr/>
          <p:nvPr/>
        </p:nvSpPr>
        <p:spPr>
          <a:xfrm>
            <a:off x="8874125" y="2193728"/>
            <a:ext cx="0" cy="59531"/>
          </a:xfrm>
          <a:custGeom>
            <a:avLst/>
            <a:gdLst/>
            <a:ahLst/>
            <a:cxnLst/>
            <a:rect l="l" t="t" r="r" b="b"/>
            <a:pathLst>
              <a:path w="120000" h="30" extrusionOk="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0" name="Google Shape;2160;p59"/>
          <p:cNvSpPr/>
          <p:nvPr/>
        </p:nvSpPr>
        <p:spPr>
          <a:xfrm>
            <a:off x="8874125" y="2193728"/>
            <a:ext cx="7938" cy="59531"/>
          </a:xfrm>
          <a:custGeom>
            <a:avLst/>
            <a:gdLst/>
            <a:ahLst/>
            <a:cxnLst/>
            <a:rect l="l" t="t" r="r" b="b"/>
            <a:pathLst>
              <a:path w="20" h="24" extrusionOk="0">
                <a:moveTo>
                  <a:pt x="0" y="0"/>
                </a:moveTo>
                <a:lnTo>
                  <a:pt x="20"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1" name="Google Shape;2161;p59"/>
          <p:cNvSpPr/>
          <p:nvPr/>
        </p:nvSpPr>
        <p:spPr>
          <a:xfrm>
            <a:off x="8628063" y="1781474"/>
            <a:ext cx="17462" cy="59531"/>
          </a:xfrm>
          <a:custGeom>
            <a:avLst/>
            <a:gdLst/>
            <a:ahLst/>
            <a:cxnLst/>
            <a:rect l="l" t="t" r="r" b="b"/>
            <a:pathLst>
              <a:path w="46" h="19" extrusionOk="0">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2" name="Google Shape;2162;p59"/>
          <p:cNvSpPr/>
          <p:nvPr/>
        </p:nvSpPr>
        <p:spPr>
          <a:xfrm>
            <a:off x="5943602" y="1921372"/>
            <a:ext cx="47625" cy="58043"/>
          </a:xfrm>
          <a:custGeom>
            <a:avLst/>
            <a:gdLst/>
            <a:ahLst/>
            <a:cxnLst/>
            <a:rect l="l" t="t" r="r" b="b"/>
            <a:pathLst>
              <a:path w="100" h="55" extrusionOk="0">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3" name="Google Shape;2163;p59"/>
          <p:cNvSpPr/>
          <p:nvPr/>
        </p:nvSpPr>
        <p:spPr>
          <a:xfrm>
            <a:off x="6392863" y="1513583"/>
            <a:ext cx="42862" cy="58043"/>
          </a:xfrm>
          <a:custGeom>
            <a:avLst/>
            <a:gdLst/>
            <a:ahLst/>
            <a:cxnLst/>
            <a:rect l="l" t="t" r="r" b="b"/>
            <a:pathLst>
              <a:path w="99" h="51" extrusionOk="0">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4" name="Google Shape;2164;p59"/>
          <p:cNvSpPr/>
          <p:nvPr/>
        </p:nvSpPr>
        <p:spPr>
          <a:xfrm>
            <a:off x="6427788" y="1326061"/>
            <a:ext cx="228600" cy="163711"/>
          </a:xfrm>
          <a:custGeom>
            <a:avLst/>
            <a:gdLst/>
            <a:ahLst/>
            <a:cxnLst/>
            <a:rect l="l" t="t" r="r" b="b"/>
            <a:pathLst>
              <a:path w="525" h="311" extrusionOk="0">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5" name="Google Shape;2165;p59"/>
          <p:cNvSpPr/>
          <p:nvPr/>
        </p:nvSpPr>
        <p:spPr>
          <a:xfrm>
            <a:off x="6219825" y="1637110"/>
            <a:ext cx="31750" cy="55067"/>
          </a:xfrm>
          <a:custGeom>
            <a:avLst/>
            <a:gdLst/>
            <a:ahLst/>
            <a:cxnLst/>
            <a:rect l="l" t="t" r="r" b="b"/>
            <a:pathLst>
              <a:path w="79" h="38" extrusionOk="0">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6" name="Google Shape;2166;p59"/>
          <p:cNvSpPr/>
          <p:nvPr/>
        </p:nvSpPr>
        <p:spPr>
          <a:xfrm>
            <a:off x="8524875" y="1933279"/>
            <a:ext cx="196850" cy="267891"/>
          </a:xfrm>
          <a:custGeom>
            <a:avLst/>
            <a:gdLst/>
            <a:ahLst/>
            <a:cxnLst/>
            <a:rect l="l" t="t" r="r" b="b"/>
            <a:pathLst>
              <a:path w="459" h="511" extrusionOk="0">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67" name="Google Shape;2167;p59"/>
          <p:cNvGrpSpPr/>
          <p:nvPr/>
        </p:nvGrpSpPr>
        <p:grpSpPr>
          <a:xfrm>
            <a:off x="7315201" y="1888631"/>
            <a:ext cx="671513" cy="383977"/>
            <a:chOff x="4115" y="1551"/>
            <a:chExt cx="504" cy="244"/>
          </a:xfrm>
        </p:grpSpPr>
        <p:sp>
          <p:nvSpPr>
            <p:cNvPr id="2168" name="Google Shape;2168;p59"/>
            <p:cNvSpPr/>
            <p:nvPr/>
          </p:nvSpPr>
          <p:spPr>
            <a:xfrm>
              <a:off x="4540" y="1551"/>
              <a:ext cx="79" cy="86"/>
            </a:xfrm>
            <a:custGeom>
              <a:avLst/>
              <a:gdLst/>
              <a:ahLst/>
              <a:cxnLst/>
              <a:rect l="l" t="t" r="r" b="b"/>
              <a:pathLst>
                <a:path w="240" h="259" extrusionOk="0">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9" name="Google Shape;2169;p59"/>
            <p:cNvSpPr/>
            <p:nvPr/>
          </p:nvSpPr>
          <p:spPr>
            <a:xfrm>
              <a:off x="4115" y="1761"/>
              <a:ext cx="84" cy="34"/>
            </a:xfrm>
            <a:custGeom>
              <a:avLst/>
              <a:gdLst/>
              <a:ahLst/>
              <a:cxnLst/>
              <a:rect l="l" t="t" r="r" b="b"/>
              <a:pathLst>
                <a:path w="259" h="104" extrusionOk="0">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70" name="Google Shape;2170;p59"/>
          <p:cNvSpPr/>
          <p:nvPr/>
        </p:nvSpPr>
        <p:spPr>
          <a:xfrm>
            <a:off x="6372227" y="2638723"/>
            <a:ext cx="530225" cy="510480"/>
          </a:xfrm>
          <a:custGeom>
            <a:avLst/>
            <a:gdLst/>
            <a:ahLst/>
            <a:cxnLst/>
            <a:rect l="l" t="t" r="r" b="b"/>
            <a:pathLst>
              <a:path w="1227" h="979" extrusionOk="0">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1" name="Google Shape;2171;p59"/>
          <p:cNvSpPr/>
          <p:nvPr/>
        </p:nvSpPr>
        <p:spPr>
          <a:xfrm>
            <a:off x="5846763" y="2183310"/>
            <a:ext cx="57150" cy="56555"/>
          </a:xfrm>
          <a:custGeom>
            <a:avLst/>
            <a:gdLst/>
            <a:ahLst/>
            <a:cxnLst/>
            <a:rect l="l" t="t" r="r" b="b"/>
            <a:pathLst>
              <a:path w="146" h="81" extrusionOk="0">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2" name="Google Shape;2172;p59"/>
          <p:cNvSpPr/>
          <p:nvPr/>
        </p:nvSpPr>
        <p:spPr>
          <a:xfrm>
            <a:off x="5586415" y="2396134"/>
            <a:ext cx="15875" cy="56555"/>
          </a:xfrm>
          <a:custGeom>
            <a:avLst/>
            <a:gdLst/>
            <a:ahLst/>
            <a:cxnLst/>
            <a:rect l="l" t="t" r="r" b="b"/>
            <a:pathLst>
              <a:path w="34" h="49" extrusionOk="0">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3" name="Google Shape;2173;p59"/>
          <p:cNvSpPr/>
          <p:nvPr/>
        </p:nvSpPr>
        <p:spPr>
          <a:xfrm>
            <a:off x="5178427" y="2741416"/>
            <a:ext cx="28575" cy="58043"/>
          </a:xfrm>
          <a:custGeom>
            <a:avLst/>
            <a:gdLst/>
            <a:ahLst/>
            <a:cxnLst/>
            <a:rect l="l" t="t" r="r" b="b"/>
            <a:pathLst>
              <a:path w="60" h="74" extrusionOk="0">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4" name="Google Shape;2174;p59"/>
          <p:cNvSpPr/>
          <p:nvPr/>
        </p:nvSpPr>
        <p:spPr>
          <a:xfrm>
            <a:off x="5119688" y="2757787"/>
            <a:ext cx="23812" cy="59531"/>
          </a:xfrm>
          <a:custGeom>
            <a:avLst/>
            <a:gdLst/>
            <a:ahLst/>
            <a:cxnLst/>
            <a:rect l="l" t="t" r="r" b="b"/>
            <a:pathLst>
              <a:path w="47" h="45" extrusionOk="0">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5" name="Google Shape;2175;p59"/>
          <p:cNvSpPr/>
          <p:nvPr/>
        </p:nvSpPr>
        <p:spPr>
          <a:xfrm>
            <a:off x="5094288" y="2751834"/>
            <a:ext cx="6350" cy="56555"/>
          </a:xfrm>
          <a:custGeom>
            <a:avLst/>
            <a:gdLst/>
            <a:ahLst/>
            <a:cxnLst/>
            <a:rect l="l" t="t" r="r" b="b"/>
            <a:pathLst>
              <a:path w="26" h="36" extrusionOk="0">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6" name="Google Shape;2176;p59"/>
          <p:cNvSpPr/>
          <p:nvPr/>
        </p:nvSpPr>
        <p:spPr>
          <a:xfrm>
            <a:off x="6365877" y="2479478"/>
            <a:ext cx="174625" cy="159247"/>
          </a:xfrm>
          <a:custGeom>
            <a:avLst/>
            <a:gdLst/>
            <a:ahLst/>
            <a:cxnLst/>
            <a:rect l="l" t="t" r="r" b="b"/>
            <a:pathLst>
              <a:path w="405" h="302" extrusionOk="0">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7" name="Google Shape;2177;p59"/>
          <p:cNvSpPr/>
          <p:nvPr/>
        </p:nvSpPr>
        <p:spPr>
          <a:xfrm>
            <a:off x="8459788" y="2860478"/>
            <a:ext cx="42862" cy="78879"/>
          </a:xfrm>
          <a:custGeom>
            <a:avLst/>
            <a:gdLst/>
            <a:ahLst/>
            <a:cxnLst/>
            <a:rect l="l" t="t" r="r" b="b"/>
            <a:pathLst>
              <a:path w="100" h="155" extrusionOk="0">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78" name="Google Shape;2178;p59"/>
          <p:cNvGrpSpPr/>
          <p:nvPr/>
        </p:nvGrpSpPr>
        <p:grpSpPr>
          <a:xfrm>
            <a:off x="6107113" y="2329160"/>
            <a:ext cx="482600" cy="200918"/>
            <a:chOff x="3289" y="1830"/>
            <a:chExt cx="363" cy="128"/>
          </a:xfrm>
        </p:grpSpPr>
        <p:sp>
          <p:nvSpPr>
            <p:cNvPr id="2179" name="Google Shape;2179;p59"/>
            <p:cNvSpPr/>
            <p:nvPr/>
          </p:nvSpPr>
          <p:spPr>
            <a:xfrm>
              <a:off x="3289" y="1871"/>
              <a:ext cx="4" cy="3"/>
            </a:xfrm>
            <a:custGeom>
              <a:avLst/>
              <a:gdLst/>
              <a:ahLst/>
              <a:cxnLst/>
              <a:rect l="l" t="t" r="r" b="b"/>
              <a:pathLst>
                <a:path w="13" h="7" extrusionOk="0">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0" name="Google Shape;2180;p59"/>
            <p:cNvSpPr/>
            <p:nvPr/>
          </p:nvSpPr>
          <p:spPr>
            <a:xfrm>
              <a:off x="3324" y="1937"/>
              <a:ext cx="10" cy="3"/>
            </a:xfrm>
            <a:custGeom>
              <a:avLst/>
              <a:gdLst/>
              <a:ahLst/>
              <a:cxnLst/>
              <a:rect l="l" t="t" r="r" b="b"/>
              <a:pathLst>
                <a:path w="34" h="8" extrusionOk="0">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1" name="Google Shape;2181;p59"/>
            <p:cNvSpPr/>
            <p:nvPr/>
          </p:nvSpPr>
          <p:spPr>
            <a:xfrm>
              <a:off x="3343" y="1948"/>
              <a:ext cx="4" cy="8"/>
            </a:xfrm>
            <a:custGeom>
              <a:avLst/>
              <a:gdLst/>
              <a:ahLst/>
              <a:cxnLst/>
              <a:rect l="l" t="t" r="r" b="b"/>
              <a:pathLst>
                <a:path w="13" h="24" extrusionOk="0">
                  <a:moveTo>
                    <a:pt x="0" y="24"/>
                  </a:moveTo>
                  <a:lnTo>
                    <a:pt x="0" y="0"/>
                  </a:lnTo>
                  <a:lnTo>
                    <a:pt x="13"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2" name="Google Shape;2182;p59"/>
            <p:cNvSpPr/>
            <p:nvPr/>
          </p:nvSpPr>
          <p:spPr>
            <a:xfrm>
              <a:off x="3313" y="1834"/>
              <a:ext cx="34" cy="23"/>
            </a:xfrm>
            <a:custGeom>
              <a:avLst/>
              <a:gdLst/>
              <a:ahLst/>
              <a:cxnLst/>
              <a:rect l="l" t="t" r="r" b="b"/>
              <a:pathLst>
                <a:path w="107" h="69" extrusionOk="0">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3" name="Google Shape;2183;p59"/>
            <p:cNvSpPr/>
            <p:nvPr/>
          </p:nvSpPr>
          <p:spPr>
            <a:xfrm>
              <a:off x="3302" y="1830"/>
              <a:ext cx="350" cy="128"/>
            </a:xfrm>
            <a:custGeom>
              <a:avLst/>
              <a:gdLst/>
              <a:ahLst/>
              <a:cxnLst/>
              <a:rect l="l" t="t" r="r" b="b"/>
              <a:pathLst>
                <a:path w="1070" h="382" extrusionOk="0">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84" name="Google Shape;2184;p59"/>
          <p:cNvSpPr/>
          <p:nvPr/>
        </p:nvSpPr>
        <p:spPr>
          <a:xfrm>
            <a:off x="4095751" y="3481092"/>
            <a:ext cx="100013" cy="122039"/>
          </a:xfrm>
          <a:custGeom>
            <a:avLst/>
            <a:gdLst/>
            <a:ahLst/>
            <a:cxnLst/>
            <a:rect l="l" t="t" r="r" b="b"/>
            <a:pathLst>
              <a:path w="226" h="237" extrusionOk="0">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5" name="Google Shape;2185;p59"/>
          <p:cNvSpPr/>
          <p:nvPr/>
        </p:nvSpPr>
        <p:spPr>
          <a:xfrm>
            <a:off x="8040688" y="2918521"/>
            <a:ext cx="207962" cy="458391"/>
          </a:xfrm>
          <a:custGeom>
            <a:avLst/>
            <a:gdLst/>
            <a:ahLst/>
            <a:cxnLst/>
            <a:rect l="l" t="t" r="r" b="b"/>
            <a:pathLst>
              <a:path w="478" h="875" extrusionOk="0">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6" name="Google Shape;2186;p59"/>
          <p:cNvSpPr/>
          <p:nvPr/>
        </p:nvSpPr>
        <p:spPr>
          <a:xfrm>
            <a:off x="8128000" y="3603130"/>
            <a:ext cx="25400" cy="58043"/>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7" name="Google Shape;2187;p59"/>
          <p:cNvSpPr/>
          <p:nvPr/>
        </p:nvSpPr>
        <p:spPr>
          <a:xfrm>
            <a:off x="6819902" y="2861966"/>
            <a:ext cx="174625" cy="272355"/>
          </a:xfrm>
          <a:custGeom>
            <a:avLst/>
            <a:gdLst/>
            <a:ahLst/>
            <a:cxnLst/>
            <a:rect l="l" t="t" r="r" b="b"/>
            <a:pathLst>
              <a:path w="399" h="518" extrusionOk="0">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8" name="Google Shape;2188;p59"/>
          <p:cNvSpPr/>
          <p:nvPr/>
        </p:nvSpPr>
        <p:spPr>
          <a:xfrm>
            <a:off x="5546725" y="2915545"/>
            <a:ext cx="376238" cy="386953"/>
          </a:xfrm>
          <a:custGeom>
            <a:avLst/>
            <a:gdLst/>
            <a:ahLst/>
            <a:cxnLst/>
            <a:rect l="l" t="t" r="r" b="b"/>
            <a:pathLst>
              <a:path w="866" h="740" extrusionOk="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9" name="Google Shape;2189;p59"/>
          <p:cNvSpPr/>
          <p:nvPr/>
        </p:nvSpPr>
        <p:spPr>
          <a:xfrm>
            <a:off x="5216525" y="2533055"/>
            <a:ext cx="300038" cy="260450"/>
          </a:xfrm>
          <a:custGeom>
            <a:avLst/>
            <a:gdLst/>
            <a:ahLst/>
            <a:cxnLst/>
            <a:rect l="l" t="t" r="r" b="b"/>
            <a:pathLst>
              <a:path w="697" h="500" extrusionOk="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0" name="Google Shape;2190;p59"/>
          <p:cNvSpPr/>
          <p:nvPr/>
        </p:nvSpPr>
        <p:spPr>
          <a:xfrm>
            <a:off x="5916615" y="1462983"/>
            <a:ext cx="236537" cy="92273"/>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1" name="Google Shape;2191;p59"/>
          <p:cNvSpPr/>
          <p:nvPr/>
        </p:nvSpPr>
        <p:spPr>
          <a:xfrm>
            <a:off x="6427788" y="1448099"/>
            <a:ext cx="107950" cy="59531"/>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2" name="Google Shape;2192;p59"/>
          <p:cNvSpPr/>
          <p:nvPr/>
        </p:nvSpPr>
        <p:spPr>
          <a:xfrm>
            <a:off x="6570663" y="1430240"/>
            <a:ext cx="63500" cy="56555"/>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3" name="Google Shape;2193;p59"/>
          <p:cNvSpPr/>
          <p:nvPr/>
        </p:nvSpPr>
        <p:spPr>
          <a:xfrm>
            <a:off x="6607177" y="1437681"/>
            <a:ext cx="130175" cy="58043"/>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94" name="Google Shape;2194;p59"/>
          <p:cNvPicPr preferRelativeResize="0"/>
          <p:nvPr/>
        </p:nvPicPr>
        <p:blipFill rotWithShape="1">
          <a:blip r:embed="rId3">
            <a:alphaModFix/>
          </a:blip>
          <a:srcRect/>
          <a:stretch/>
        </p:blipFill>
        <p:spPr>
          <a:xfrm>
            <a:off x="3770313" y="4548188"/>
            <a:ext cx="260350" cy="433090"/>
          </a:xfrm>
          <a:prstGeom prst="rect">
            <a:avLst/>
          </a:prstGeom>
          <a:noFill/>
          <a:ln>
            <a:noFill/>
          </a:ln>
        </p:spPr>
      </p:pic>
      <p:pic>
        <p:nvPicPr>
          <p:cNvPr id="2195" name="Google Shape;2195;p59"/>
          <p:cNvPicPr preferRelativeResize="0"/>
          <p:nvPr/>
        </p:nvPicPr>
        <p:blipFill rotWithShape="1">
          <a:blip r:embed="rId3">
            <a:alphaModFix/>
          </a:blip>
          <a:srcRect/>
          <a:stretch/>
        </p:blipFill>
        <p:spPr>
          <a:xfrm>
            <a:off x="5380038" y="1960068"/>
            <a:ext cx="260350" cy="433089"/>
          </a:xfrm>
          <a:prstGeom prst="rect">
            <a:avLst/>
          </a:prstGeom>
          <a:noFill/>
          <a:ln>
            <a:noFill/>
          </a:ln>
        </p:spPr>
      </p:pic>
      <p:pic>
        <p:nvPicPr>
          <p:cNvPr id="2196" name="Google Shape;2196;p59"/>
          <p:cNvPicPr preferRelativeResize="0"/>
          <p:nvPr/>
        </p:nvPicPr>
        <p:blipFill rotWithShape="1">
          <a:blip r:embed="rId3">
            <a:alphaModFix/>
          </a:blip>
          <a:srcRect/>
          <a:stretch/>
        </p:blipFill>
        <p:spPr>
          <a:xfrm>
            <a:off x="5699125" y="1878211"/>
            <a:ext cx="260350" cy="434578"/>
          </a:xfrm>
          <a:prstGeom prst="rect">
            <a:avLst/>
          </a:prstGeom>
          <a:noFill/>
          <a:ln>
            <a:noFill/>
          </a:ln>
        </p:spPr>
      </p:pic>
      <p:pic>
        <p:nvPicPr>
          <p:cNvPr id="2197" name="Google Shape;2197;p59"/>
          <p:cNvPicPr preferRelativeResize="0"/>
          <p:nvPr/>
        </p:nvPicPr>
        <p:blipFill rotWithShape="1">
          <a:blip r:embed="rId3">
            <a:alphaModFix/>
          </a:blip>
          <a:srcRect/>
          <a:stretch/>
        </p:blipFill>
        <p:spPr>
          <a:xfrm>
            <a:off x="5656263" y="1710037"/>
            <a:ext cx="260350" cy="433089"/>
          </a:xfrm>
          <a:prstGeom prst="rect">
            <a:avLst/>
          </a:prstGeom>
          <a:noFill/>
          <a:ln>
            <a:noFill/>
          </a:ln>
        </p:spPr>
      </p:pic>
      <p:pic>
        <p:nvPicPr>
          <p:cNvPr id="2198" name="Google Shape;2198;p59"/>
          <p:cNvPicPr preferRelativeResize="0"/>
          <p:nvPr/>
        </p:nvPicPr>
        <p:blipFill rotWithShape="1">
          <a:blip r:embed="rId4">
            <a:alphaModFix/>
          </a:blip>
          <a:srcRect/>
          <a:stretch/>
        </p:blipFill>
        <p:spPr>
          <a:xfrm>
            <a:off x="6096001" y="4437112"/>
            <a:ext cx="120077" cy="201662"/>
          </a:xfrm>
          <a:prstGeom prst="rect">
            <a:avLst/>
          </a:prstGeom>
          <a:noFill/>
          <a:ln>
            <a:noFill/>
          </a:ln>
        </p:spPr>
      </p:pic>
      <p:sp>
        <p:nvSpPr>
          <p:cNvPr id="2199" name="Google Shape;2199;p59"/>
          <p:cNvSpPr/>
          <p:nvPr/>
        </p:nvSpPr>
        <p:spPr>
          <a:xfrm>
            <a:off x="6750496" y="3356992"/>
            <a:ext cx="3917504" cy="341463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Presentations or workshops on policy development in Austria, Italy, Spain, Latin America,  the Caribbean, Southafrica, Lebanon, Turkey, Hungary, Germany, Ethiopia, …)</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Translation into other languages (German, Italian, Spanish, Catalan, …)</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chemeClr val="lt1"/>
              </a:buClr>
              <a:buSzPts val="1800"/>
              <a:buFont typeface="Arial"/>
              <a:buChar char="•"/>
            </a:pPr>
            <a:r>
              <a:rPr lang="de-AT" sz="1800" b="0" i="0" u="none" strike="noStrike" cap="none">
                <a:solidFill>
                  <a:schemeClr val="lt1"/>
                </a:solidFill>
                <a:latin typeface="Arial"/>
                <a:ea typeface="Arial"/>
                <a:cs typeface="Arial"/>
                <a:sym typeface="Arial"/>
              </a:rPr>
              <a:t>Policy alignment for various disciplines (arts, medicine, technical universities…)</a:t>
            </a:r>
            <a:endParaRPr sz="1400" b="0" i="0" u="none" strike="noStrike" cap="none">
              <a:solidFill>
                <a:srgbClr val="000000"/>
              </a:solidFill>
              <a:latin typeface="Arial"/>
              <a:ea typeface="Arial"/>
              <a:cs typeface="Arial"/>
              <a:sym typeface="Arial"/>
            </a:endParaRPr>
          </a:p>
        </p:txBody>
      </p:sp>
      <p:sp>
        <p:nvSpPr>
          <p:cNvPr id="2200" name="Google Shape;2200;p59"/>
          <p:cNvSpPr txBox="1"/>
          <p:nvPr/>
        </p:nvSpPr>
        <p:spPr>
          <a:xfrm>
            <a:off x="1823244" y="878899"/>
            <a:ext cx="8401050" cy="11787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38882"/>
              </a:buClr>
              <a:buSzPts val="4400"/>
              <a:buFont typeface="Arial"/>
              <a:buNone/>
            </a:pPr>
            <a:r>
              <a:rPr lang="de-AT" sz="4400" b="0" i="0" u="none" strike="noStrike" cap="none">
                <a:solidFill>
                  <a:srgbClr val="938882"/>
                </a:solidFill>
                <a:latin typeface="Arial"/>
                <a:ea typeface="Arial"/>
                <a:cs typeface="Arial"/>
                <a:sym typeface="Arial"/>
              </a:rPr>
              <a:t>Spreading out</a:t>
            </a:r>
            <a:endParaRPr sz="4400" b="0" i="0" u="none" strike="noStrike" cap="none">
              <a:solidFill>
                <a:srgbClr val="938882"/>
              </a:solidFill>
              <a:latin typeface="Arial"/>
              <a:ea typeface="Arial"/>
              <a:cs typeface="Arial"/>
              <a:sym typeface="Arial"/>
            </a:endParaRPr>
          </a:p>
        </p:txBody>
      </p:sp>
      <p:sp>
        <p:nvSpPr>
          <p:cNvPr id="2201" name="Google Shape;2201;p59"/>
          <p:cNvSpPr/>
          <p:nvPr/>
        </p:nvSpPr>
        <p:spPr>
          <a:xfrm>
            <a:off x="1438276" y="205384"/>
            <a:ext cx="9344025" cy="589359"/>
          </a:xfrm>
          <a:prstGeom prst="rect">
            <a:avLst/>
          </a:prstGeom>
          <a:solidFill>
            <a:schemeClr val="lt1"/>
          </a:solidFill>
          <a:ln w="12700" cap="flat" cmpd="sng">
            <a:solidFill>
              <a:srgbClr val="9A18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02" name="Google Shape;2202;p59"/>
          <p:cNvPicPr preferRelativeResize="0"/>
          <p:nvPr/>
        </p:nvPicPr>
        <p:blipFill rotWithShape="1">
          <a:blip r:embed="rId5">
            <a:alphaModFix/>
          </a:blip>
          <a:srcRect/>
          <a:stretch/>
        </p:blipFill>
        <p:spPr>
          <a:xfrm>
            <a:off x="8353425" y="205384"/>
            <a:ext cx="1963738" cy="589359"/>
          </a:xfrm>
          <a:prstGeom prst="rect">
            <a:avLst/>
          </a:prstGeom>
          <a:noFill/>
          <a:ln>
            <a:noFill/>
          </a:ln>
        </p:spPr>
      </p:pic>
      <p:pic>
        <p:nvPicPr>
          <p:cNvPr id="2203" name="Google Shape;2203;p59"/>
          <p:cNvPicPr preferRelativeResize="0"/>
          <p:nvPr/>
        </p:nvPicPr>
        <p:blipFill rotWithShape="1">
          <a:blip r:embed="rId3">
            <a:alphaModFix/>
          </a:blip>
          <a:srcRect/>
          <a:stretch/>
        </p:blipFill>
        <p:spPr>
          <a:xfrm>
            <a:off x="3760890" y="2920724"/>
            <a:ext cx="218973" cy="364260"/>
          </a:xfrm>
          <a:prstGeom prst="rect">
            <a:avLst/>
          </a:prstGeom>
          <a:noFill/>
          <a:ln>
            <a:noFill/>
          </a:ln>
        </p:spPr>
      </p:pic>
      <p:pic>
        <p:nvPicPr>
          <p:cNvPr id="2204" name="Google Shape;2204;p59"/>
          <p:cNvPicPr preferRelativeResize="0"/>
          <p:nvPr/>
        </p:nvPicPr>
        <p:blipFill rotWithShape="1">
          <a:blip r:embed="rId3">
            <a:alphaModFix/>
          </a:blip>
          <a:srcRect/>
          <a:stretch/>
        </p:blipFill>
        <p:spPr>
          <a:xfrm>
            <a:off x="5475288" y="1829644"/>
            <a:ext cx="260350" cy="433090"/>
          </a:xfrm>
          <a:prstGeom prst="rect">
            <a:avLst/>
          </a:prstGeom>
          <a:noFill/>
          <a:ln>
            <a:noFill/>
          </a:ln>
        </p:spPr>
      </p:pic>
      <p:pic>
        <p:nvPicPr>
          <p:cNvPr id="2205" name="Google Shape;2205;p59"/>
          <p:cNvPicPr preferRelativeResize="0"/>
          <p:nvPr/>
        </p:nvPicPr>
        <p:blipFill rotWithShape="1">
          <a:blip r:embed="rId3">
            <a:alphaModFix/>
          </a:blip>
          <a:srcRect/>
          <a:stretch/>
        </p:blipFill>
        <p:spPr>
          <a:xfrm>
            <a:off x="6248401" y="2204888"/>
            <a:ext cx="260350" cy="433090"/>
          </a:xfrm>
          <a:prstGeom prst="rect">
            <a:avLst/>
          </a:prstGeom>
          <a:noFill/>
          <a:ln>
            <a:noFill/>
          </a:ln>
        </p:spPr>
      </p:pic>
      <p:pic>
        <p:nvPicPr>
          <p:cNvPr id="2206" name="Google Shape;2206;p59"/>
          <p:cNvPicPr preferRelativeResize="0"/>
          <p:nvPr/>
        </p:nvPicPr>
        <p:blipFill rotWithShape="1">
          <a:blip r:embed="rId3">
            <a:alphaModFix/>
          </a:blip>
          <a:srcRect/>
          <a:stretch/>
        </p:blipFill>
        <p:spPr>
          <a:xfrm>
            <a:off x="5907658" y="1772816"/>
            <a:ext cx="260350" cy="434578"/>
          </a:xfrm>
          <a:prstGeom prst="rect">
            <a:avLst/>
          </a:prstGeom>
          <a:noFill/>
          <a:ln>
            <a:noFill/>
          </a:ln>
        </p:spPr>
      </p:pic>
      <p:pic>
        <p:nvPicPr>
          <p:cNvPr id="2207" name="Google Shape;2207;p59"/>
          <p:cNvPicPr preferRelativeResize="0"/>
          <p:nvPr/>
        </p:nvPicPr>
        <p:blipFill rotWithShape="1">
          <a:blip r:embed="rId3">
            <a:alphaModFix/>
          </a:blip>
          <a:srcRect/>
          <a:stretch/>
        </p:blipFill>
        <p:spPr>
          <a:xfrm>
            <a:off x="6470677" y="3063204"/>
            <a:ext cx="247597" cy="415825"/>
          </a:xfrm>
          <a:prstGeom prst="rect">
            <a:avLst/>
          </a:prstGeom>
          <a:noFill/>
          <a:ln>
            <a:noFill/>
          </a:ln>
        </p:spPr>
      </p:pic>
      <p:pic>
        <p:nvPicPr>
          <p:cNvPr id="2208" name="Google Shape;2208;p59"/>
          <p:cNvPicPr preferRelativeResize="0"/>
          <p:nvPr/>
        </p:nvPicPr>
        <p:blipFill rotWithShape="1">
          <a:blip r:embed="rId3">
            <a:alphaModFix/>
          </a:blip>
          <a:srcRect/>
          <a:stretch/>
        </p:blipFill>
        <p:spPr>
          <a:xfrm>
            <a:off x="6119019" y="2044155"/>
            <a:ext cx="258763" cy="434578"/>
          </a:xfrm>
          <a:prstGeom prst="rect">
            <a:avLst/>
          </a:prstGeom>
          <a:noFill/>
          <a:ln>
            <a:noFill/>
          </a:ln>
        </p:spPr>
      </p:pic>
      <p:pic>
        <p:nvPicPr>
          <p:cNvPr id="2209" name="Google Shape;2209;p59"/>
          <p:cNvPicPr preferRelativeResize="0"/>
          <p:nvPr/>
        </p:nvPicPr>
        <p:blipFill rotWithShape="1">
          <a:blip r:embed="rId6">
            <a:alphaModFix/>
          </a:blip>
          <a:srcRect/>
          <a:stretch/>
        </p:blipFill>
        <p:spPr>
          <a:xfrm flipH="1">
            <a:off x="3614818" y="3789040"/>
            <a:ext cx="104918" cy="174528"/>
          </a:xfrm>
          <a:prstGeom prst="rect">
            <a:avLst/>
          </a:prstGeom>
          <a:noFill/>
          <a:ln>
            <a:noFill/>
          </a:ln>
        </p:spPr>
      </p:pic>
      <p:pic>
        <p:nvPicPr>
          <p:cNvPr id="2210" name="Google Shape;2210;p59"/>
          <p:cNvPicPr preferRelativeResize="0"/>
          <p:nvPr/>
        </p:nvPicPr>
        <p:blipFill rotWithShape="1">
          <a:blip r:embed="rId7">
            <a:alphaModFix/>
          </a:blip>
          <a:srcRect/>
          <a:stretch/>
        </p:blipFill>
        <p:spPr>
          <a:xfrm flipH="1">
            <a:off x="4229918" y="3890431"/>
            <a:ext cx="112200" cy="186642"/>
          </a:xfrm>
          <a:prstGeom prst="rect">
            <a:avLst/>
          </a:prstGeom>
          <a:noFill/>
          <a:ln>
            <a:noFill/>
          </a:ln>
        </p:spPr>
      </p:pic>
      <p:pic>
        <p:nvPicPr>
          <p:cNvPr id="2211" name="Google Shape;2211;p59"/>
          <p:cNvPicPr preferRelativeResize="0"/>
          <p:nvPr/>
        </p:nvPicPr>
        <p:blipFill rotWithShape="1">
          <a:blip r:embed="rId4">
            <a:alphaModFix/>
          </a:blip>
          <a:srcRect/>
          <a:stretch/>
        </p:blipFill>
        <p:spPr>
          <a:xfrm flipH="1">
            <a:off x="4079776" y="4593515"/>
            <a:ext cx="122417" cy="203638"/>
          </a:xfrm>
          <a:prstGeom prst="rect">
            <a:avLst/>
          </a:prstGeom>
          <a:noFill/>
          <a:ln>
            <a:noFill/>
          </a:ln>
        </p:spPr>
      </p:pic>
      <p:pic>
        <p:nvPicPr>
          <p:cNvPr id="2212" name="Google Shape;2212;p59"/>
          <p:cNvPicPr preferRelativeResize="0"/>
          <p:nvPr/>
        </p:nvPicPr>
        <p:blipFill rotWithShape="1">
          <a:blip r:embed="rId3">
            <a:alphaModFix/>
          </a:blip>
          <a:srcRect/>
          <a:stretch/>
        </p:blipFill>
        <p:spPr>
          <a:xfrm>
            <a:off x="2879199" y="2715502"/>
            <a:ext cx="218973" cy="364260"/>
          </a:xfrm>
          <a:prstGeom prst="rect">
            <a:avLst/>
          </a:prstGeom>
          <a:noFill/>
          <a:ln>
            <a:noFill/>
          </a:ln>
        </p:spPr>
      </p:pic>
      <p:sp>
        <p:nvSpPr>
          <p:cNvPr id="2213" name="Google Shape;2213;p59"/>
          <p:cNvSpPr txBox="1"/>
          <p:nvPr/>
        </p:nvSpPr>
        <p:spPr>
          <a:xfrm>
            <a:off x="765227" y="6395494"/>
            <a:ext cx="615315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de-A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654139.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14" name="Google Shape;2214;p59"/>
          <p:cNvPicPr preferRelativeResize="0"/>
          <p:nvPr/>
        </p:nvPicPr>
        <p:blipFill rotWithShape="1">
          <a:blip r:embed="rId8">
            <a:alphaModFix/>
          </a:blip>
          <a:srcRect/>
          <a:stretch/>
        </p:blipFill>
        <p:spPr>
          <a:xfrm>
            <a:off x="290719" y="6417719"/>
            <a:ext cx="323850" cy="215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sp>
        <p:nvSpPr>
          <p:cNvPr id="2219" name="Google Shape;2219;p60"/>
          <p:cNvSpPr txBox="1">
            <a:spLocks noGrp="1"/>
          </p:cNvSpPr>
          <p:nvPr>
            <p:ph type="title"/>
          </p:nvPr>
        </p:nvSpPr>
        <p:spPr>
          <a:xfrm>
            <a:off x="898162" y="3193894"/>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00000"/>
              </a:buClr>
              <a:buSzPts val="5400"/>
              <a:buFont typeface="Calibri"/>
              <a:buNone/>
            </a:pPr>
            <a:r>
              <a:rPr lang="de-AT" sz="5400" b="1" i="0" u="none" strike="noStrike" cap="none">
                <a:solidFill>
                  <a:srgbClr val="C00000"/>
                </a:solidFill>
                <a:latin typeface="Calibri"/>
                <a:ea typeface="Calibri"/>
                <a:cs typeface="Calibri"/>
                <a:sym typeface="Calibri"/>
              </a:rPr>
              <a:t>Thank you!</a:t>
            </a:r>
            <a:br>
              <a:rPr lang="de-AT" sz="5400" b="1" i="0" u="none" strike="noStrike" cap="none">
                <a:solidFill>
                  <a:srgbClr val="C00000"/>
                </a:solidFill>
                <a:latin typeface="Calibri"/>
                <a:ea typeface="Calibri"/>
                <a:cs typeface="Calibri"/>
                <a:sym typeface="Calibri"/>
              </a:rPr>
            </a:br>
            <a:r>
              <a:rPr lang="de-AT" sz="5400" b="1" i="0" u="none" strike="noStrike" cap="none">
                <a:solidFill>
                  <a:srgbClr val="C00000"/>
                </a:solidFill>
                <a:latin typeface="Calibri"/>
                <a:ea typeface="Calibri"/>
                <a:cs typeface="Calibri"/>
                <a:sym typeface="Calibri"/>
              </a:rPr>
              <a:t/>
            </a:r>
            <a:br>
              <a:rPr lang="de-AT" sz="5400" b="1" i="0" u="none" strike="noStrike" cap="none">
                <a:solidFill>
                  <a:srgbClr val="C00000"/>
                </a:solidFill>
                <a:latin typeface="Calibri"/>
                <a:ea typeface="Calibri"/>
                <a:cs typeface="Calibri"/>
                <a:sym typeface="Calibri"/>
              </a:rPr>
            </a:br>
            <a:r>
              <a:rPr lang="de-AT" sz="5400" b="1" i="0" u="none" strike="noStrike" cap="none">
                <a:solidFill>
                  <a:srgbClr val="C00000"/>
                </a:solidFill>
                <a:latin typeface="Calibri"/>
                <a:ea typeface="Calibri"/>
                <a:cs typeface="Calibri"/>
                <a:sym typeface="Calibri"/>
              </a:rPr>
              <a:t>paolo.budroni@univie.ac.at</a:t>
            </a:r>
            <a:br>
              <a:rPr lang="de-AT" sz="5400" b="1" i="0" u="none" strike="noStrike" cap="none">
                <a:solidFill>
                  <a:srgbClr val="C00000"/>
                </a:solidFill>
                <a:latin typeface="Calibri"/>
                <a:ea typeface="Calibri"/>
                <a:cs typeface="Calibri"/>
                <a:sym typeface="Calibri"/>
              </a:rPr>
            </a:br>
            <a:endParaRPr sz="5400" b="1" i="0" u="none" strike="noStrike" cap="none">
              <a:solidFill>
                <a:srgbClr val="C00000"/>
              </a:solidFill>
              <a:latin typeface="Calibri"/>
              <a:ea typeface="Calibri"/>
              <a:cs typeface="Calibri"/>
              <a:sym typeface="Calibri"/>
            </a:endParaRPr>
          </a:p>
        </p:txBody>
      </p:sp>
      <p:sp>
        <p:nvSpPr>
          <p:cNvPr id="2220" name="Google Shape;2220;p6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46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Austria Country report/2 - </a:t>
            </a:r>
            <a:r>
              <a:rPr lang="de-AT" sz="4400" b="0" i="0" u="none" strike="noStrike" cap="none">
                <a:solidFill>
                  <a:srgbClr val="C00000"/>
                </a:solidFill>
                <a:latin typeface="Calibri"/>
                <a:ea typeface="Calibri"/>
                <a:cs typeface="Calibri"/>
                <a:sym typeface="Calibri"/>
              </a:rPr>
              <a:t>A</a:t>
            </a:r>
            <a:r>
              <a:rPr lang="de-AT" sz="4400" b="0" i="0" u="none" strike="noStrike" cap="none">
                <a:solidFill>
                  <a:schemeClr val="dk1"/>
                </a:solidFill>
                <a:latin typeface="Calibri"/>
                <a:ea typeface="Calibri"/>
                <a:cs typeface="Calibri"/>
                <a:sym typeface="Calibri"/>
              </a:rPr>
              <a:t> </a:t>
            </a:r>
            <a:r>
              <a:rPr lang="de-AT" sz="4400" b="0" i="0" u="none" strike="noStrike" cap="none">
                <a:solidFill>
                  <a:srgbClr val="C00000"/>
                </a:solidFill>
                <a:latin typeface="Calibri"/>
                <a:ea typeface="Calibri"/>
                <a:cs typeface="Calibri"/>
                <a:sym typeface="Calibri"/>
              </a:rPr>
              <a:t>list </a:t>
            </a:r>
            <a:r>
              <a:rPr lang="de-AT" sz="4400" b="0" i="0" u="none" strike="noStrike" cap="none">
                <a:solidFill>
                  <a:schemeClr val="dk1"/>
                </a:solidFill>
                <a:latin typeface="Calibri"/>
                <a:ea typeface="Calibri"/>
                <a:cs typeface="Calibri"/>
                <a:sym typeface="Calibri"/>
              </a:rPr>
              <a:t>of the main repositories and/or data centres in Austria</a:t>
            </a:r>
            <a:endParaRPr sz="4400" b="0" i="0" u="none" strike="noStrike" cap="none">
              <a:solidFill>
                <a:schemeClr val="dk1"/>
              </a:solidFill>
              <a:latin typeface="Calibri"/>
              <a:ea typeface="Calibri"/>
              <a:cs typeface="Calibri"/>
              <a:sym typeface="Calibri"/>
            </a:endParaRPr>
          </a:p>
        </p:txBody>
      </p:sp>
      <p:sp>
        <p:nvSpPr>
          <p:cNvPr id="121" name="Google Shape;121;p19"/>
          <p:cNvSpPr txBox="1">
            <a:spLocks noGrp="1"/>
          </p:cNvSpPr>
          <p:nvPr>
            <p:ph type="body" idx="1"/>
          </p:nvPr>
        </p:nvSpPr>
        <p:spPr>
          <a:xfrm>
            <a:off x="2750127" y="1977494"/>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22" name="Google Shape;122;p1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123" name="Google Shape;123;p19"/>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graphicFrame>
        <p:nvGraphicFramePr>
          <p:cNvPr id="124" name="Google Shape;124;p19"/>
          <p:cNvGraphicFramePr/>
          <p:nvPr>
            <p:extLst>
              <p:ext uri="{D42A27DB-BD31-4B8C-83A1-F6EECF244321}">
                <p14:modId xmlns:p14="http://schemas.microsoft.com/office/powerpoint/2010/main" val="1089488118"/>
              </p:ext>
            </p:extLst>
          </p:nvPr>
        </p:nvGraphicFramePr>
        <p:xfrm>
          <a:off x="1811061" y="1802169"/>
          <a:ext cx="7915625" cy="4543710"/>
        </p:xfrm>
        <a:graphic>
          <a:graphicData uri="http://schemas.openxmlformats.org/drawingml/2006/table">
            <a:tbl>
              <a:tblPr firstRow="1" firstCol="1" bandRow="1">
                <a:noFill/>
                <a:tableStyleId>{0428C369-588A-455D-89EF-4C544564E127}</a:tableStyleId>
              </a:tblPr>
              <a:tblGrid>
                <a:gridCol w="2787175"/>
                <a:gridCol w="1672000"/>
                <a:gridCol w="3456450"/>
              </a:tblGrid>
              <a:tr h="49610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dirty="0"/>
                        <a:t>Title </a:t>
                      </a:r>
                      <a:endParaRPr sz="1000" u="none" strike="noStrike" cap="none" dirty="0">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800" u="none" strike="noStrike" cap="none" dirty="0"/>
                        <a:t>Type (</a:t>
                      </a:r>
                      <a:r>
                        <a:rPr lang="de-AT" sz="1800" u="none" strike="noStrike" cap="none" dirty="0" err="1"/>
                        <a:t>repository</a:t>
                      </a:r>
                      <a:r>
                        <a:rPr lang="de-AT" sz="1800" u="none" strike="noStrike" cap="none" dirty="0"/>
                        <a:t>/ </a:t>
                      </a:r>
                      <a:r>
                        <a:rPr lang="de-AT" sz="1800" u="none" strike="noStrike" cap="none" dirty="0" err="1"/>
                        <a:t>data</a:t>
                      </a:r>
                      <a:r>
                        <a:rPr lang="de-AT" sz="1800" u="none" strike="noStrike" cap="none" dirty="0"/>
                        <a:t> </a:t>
                      </a:r>
                      <a:r>
                        <a:rPr lang="de-AT" sz="1800" u="none" strike="noStrike" cap="none" dirty="0" err="1"/>
                        <a:t>centre</a:t>
                      </a:r>
                      <a:r>
                        <a:rPr lang="de-AT" sz="1800" u="none" strike="noStrike" cap="none" dirty="0"/>
                        <a:t>)</a:t>
                      </a:r>
                      <a:endParaRPr sz="1800" u="none" strike="noStrike" cap="none" dirty="0">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Link</a:t>
                      </a:r>
                      <a:endParaRPr sz="1000" u="none" strike="noStrike" cap="none">
                        <a:latin typeface="Cambria"/>
                        <a:ea typeface="Cambria"/>
                        <a:cs typeface="Cambria"/>
                        <a:sym typeface="Cambria"/>
                      </a:endParaRPr>
                    </a:p>
                  </a:txBody>
                  <a:tcPr marL="68575" marR="68575" marT="0" marB="0"/>
                </a:tc>
              </a:tr>
              <a:tr h="248050">
                <a:tc gridSpan="3">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Cross-disciplinary</a:t>
                      </a:r>
                      <a:endParaRPr sz="1000" u="none" strike="noStrike" cap="none">
                        <a:latin typeface="Cambria"/>
                        <a:ea typeface="Cambria"/>
                        <a:cs typeface="Cambria"/>
                        <a:sym typeface="Cambria"/>
                      </a:endParaRPr>
                    </a:p>
                  </a:txBody>
                  <a:tcPr marL="68575" marR="68575" marT="0" marB="0"/>
                </a:tc>
                <a:tc hMerge="1">
                  <a:txBody>
                    <a:bodyPr/>
                    <a:lstStyle/>
                    <a:p>
                      <a:endParaRPr lang="de-DE"/>
                    </a:p>
                  </a:txBody>
                  <a:tcPr/>
                </a:tc>
                <a:tc hMerge="1">
                  <a:txBody>
                    <a:bodyPr/>
                    <a:lstStyle/>
                    <a:p>
                      <a:endParaRPr lang="de-DE"/>
                    </a:p>
                  </a:txBody>
                  <a:tcPr/>
                </a:tc>
              </a:tr>
              <a:tr h="24805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Austrian State Archives</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3"/>
                        </a:rPr>
                        <a:t>http://www.oesta.gv.at/</a:t>
                      </a:r>
                      <a:r>
                        <a:rPr lang="de-AT" sz="1000" u="sng" strike="noStrike" cap="none"/>
                        <a:t> </a:t>
                      </a:r>
                      <a:endParaRPr sz="1000" u="none" strike="noStrike" cap="none">
                        <a:latin typeface="Cambria"/>
                        <a:ea typeface="Cambria"/>
                        <a:cs typeface="Cambria"/>
                        <a:sym typeface="Cambria"/>
                      </a:endParaRPr>
                    </a:p>
                  </a:txBody>
                  <a:tcPr marL="68575" marR="68575" marT="0" marB="0"/>
                </a:tc>
              </a:tr>
              <a:tr h="49610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BRZ - Austrian Federal Computing Center</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4"/>
                        </a:rPr>
                        <a:t>https://en.brz.gv.at/</a:t>
                      </a:r>
                      <a:endParaRPr sz="1000" u="none" strike="noStrike" cap="none">
                        <a:latin typeface="Cambria"/>
                        <a:ea typeface="Cambria"/>
                        <a:cs typeface="Cambria"/>
                        <a:sym typeface="Cambria"/>
                      </a:endParaRPr>
                    </a:p>
                  </a:txBody>
                  <a:tcPr marL="68575" marR="68575" marT="0" marB="0"/>
                </a:tc>
              </a:tr>
              <a:tr h="49610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IIASA – International Institute for Applied Systems Analysis</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5"/>
                        </a:rPr>
                        <a:t>http://pure.iiasa.ac.at/</a:t>
                      </a:r>
                      <a:endParaRPr sz="1000" u="none" strike="noStrike" cap="none">
                        <a:latin typeface="Cambria"/>
                        <a:ea typeface="Cambria"/>
                        <a:cs typeface="Cambria"/>
                        <a:sym typeface="Cambria"/>
                      </a:endParaRPr>
                    </a:p>
                  </a:txBody>
                  <a:tcPr marL="68575" marR="68575" marT="0" marB="0"/>
                </a:tc>
              </a:tr>
              <a:tr h="24805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JKU ePub (University Library Linz)</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6"/>
                        </a:rPr>
                        <a:t>http://epub.jku.at/</a:t>
                      </a:r>
                      <a:endParaRPr sz="1000" u="none" strike="noStrike" cap="none">
                        <a:latin typeface="Cambria"/>
                        <a:ea typeface="Cambria"/>
                        <a:cs typeface="Cambria"/>
                        <a:sym typeface="Cambria"/>
                      </a:endParaRPr>
                    </a:p>
                  </a:txBody>
                  <a:tcPr marL="68575" marR="68575" marT="0" marB="0"/>
                </a:tc>
              </a:tr>
              <a:tr h="99220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Phaidra - Permanent Hosting, Archiving and Indexing of Digital Resources and Assets (Univ. of Vienna)</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7"/>
                        </a:rPr>
                        <a:t>https://phaidra.univie.ac.at/</a:t>
                      </a:r>
                      <a:endParaRPr sz="1000" u="none" strike="noStrike" cap="none">
                        <a:latin typeface="Cambria"/>
                        <a:ea typeface="Cambria"/>
                        <a:cs typeface="Cambria"/>
                        <a:sym typeface="Cambria"/>
                      </a:endParaRPr>
                    </a:p>
                  </a:txBody>
                  <a:tcPr marL="68575" marR="68575" marT="0" marB="0"/>
                </a:tc>
              </a:tr>
              <a:tr h="24805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reposiTUm (TU Wien)</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8"/>
                        </a:rPr>
                        <a:t>http://repositum.tuwien.ac.at/</a:t>
                      </a:r>
                      <a:endParaRPr sz="1000" u="none" strike="noStrike" cap="none">
                        <a:latin typeface="Cambria"/>
                        <a:ea typeface="Cambria"/>
                        <a:cs typeface="Cambria"/>
                        <a:sym typeface="Cambria"/>
                      </a:endParaRPr>
                    </a:p>
                  </a:txBody>
                  <a:tcPr marL="68575" marR="68575" marT="0" marB="0"/>
                </a:tc>
              </a:tr>
              <a:tr h="24805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Volare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t> </a:t>
                      </a:r>
                      <a:r>
                        <a:rPr lang="de-AT" sz="1000" u="sng" strike="noStrike" cap="none">
                          <a:solidFill>
                            <a:schemeClr val="hlink"/>
                          </a:solidFill>
                          <a:hlinkClick r:id="rId9"/>
                        </a:rPr>
                        <a:t>https://pid.volare.vorarlberg.at/</a:t>
                      </a:r>
                      <a:r>
                        <a:rPr lang="de-AT" sz="1000" u="sng" strike="noStrike" cap="none"/>
                        <a:t> </a:t>
                      </a:r>
                      <a:endParaRPr sz="1000" u="none" strike="noStrike" cap="none">
                        <a:latin typeface="Cambria"/>
                        <a:ea typeface="Cambria"/>
                        <a:cs typeface="Cambria"/>
                        <a:sym typeface="Cambria"/>
                      </a:endParaRPr>
                    </a:p>
                  </a:txBody>
                  <a:tcPr marL="68575" marR="68575" marT="0" marB="0"/>
                </a:tc>
              </a:tr>
              <a:tr h="49610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IST PubRep (Institute of Science and Technology)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https://repository.ist.ac.at/</a:t>
                      </a:r>
                      <a:endParaRPr sz="1000" u="none" strike="noStrike" cap="none">
                        <a:latin typeface="Cambria"/>
                        <a:ea typeface="Cambria"/>
                        <a:cs typeface="Cambria"/>
                        <a:sym typeface="Cambria"/>
                      </a:endParaRPr>
                    </a:p>
                  </a:txBody>
                  <a:tcPr marL="68575" marR="68575"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dirty="0">
                <a:solidFill>
                  <a:schemeClr val="dk1"/>
                </a:solidFill>
                <a:latin typeface="Calibri"/>
                <a:ea typeface="Calibri"/>
                <a:cs typeface="Calibri"/>
                <a:sym typeface="Calibri"/>
              </a:rPr>
              <a:t>Austria Country </a:t>
            </a:r>
            <a:r>
              <a:rPr lang="de-AT" sz="4400" b="0" i="0" u="none" strike="noStrike" cap="none" dirty="0" err="1">
                <a:solidFill>
                  <a:schemeClr val="dk1"/>
                </a:solidFill>
                <a:latin typeface="Calibri"/>
                <a:ea typeface="Calibri"/>
                <a:cs typeface="Calibri"/>
                <a:sym typeface="Calibri"/>
              </a:rPr>
              <a:t>report</a:t>
            </a:r>
            <a:r>
              <a:rPr lang="de-AT" sz="4400" b="0" i="0" u="none" strike="noStrike" cap="none" dirty="0">
                <a:solidFill>
                  <a:schemeClr val="dk1"/>
                </a:solidFill>
                <a:latin typeface="Calibri"/>
                <a:ea typeface="Calibri"/>
                <a:cs typeface="Calibri"/>
                <a:sym typeface="Calibri"/>
              </a:rPr>
              <a:t>/3 - </a:t>
            </a:r>
            <a:r>
              <a:rPr lang="de-AT" sz="4400" b="0" i="0" u="none" strike="noStrike" cap="none" dirty="0" err="1">
                <a:solidFill>
                  <a:schemeClr val="dk1"/>
                </a:solidFill>
                <a:latin typeface="Calibri"/>
                <a:ea typeface="Calibri"/>
                <a:cs typeface="Calibri"/>
                <a:sym typeface="Calibri"/>
              </a:rPr>
              <a:t>Physical</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Sciences</a:t>
            </a:r>
            <a:r>
              <a:rPr lang="de-AT" sz="4400" b="0" i="0" u="none" strike="noStrike" cap="none" dirty="0">
                <a:solidFill>
                  <a:schemeClr val="dk1"/>
                </a:solidFill>
                <a:latin typeface="Calibri"/>
                <a:ea typeface="Calibri"/>
                <a:cs typeface="Calibri"/>
                <a:sym typeface="Calibri"/>
              </a:rPr>
              <a:t> &amp; Engineering, Life </a:t>
            </a:r>
            <a:r>
              <a:rPr lang="de-AT" sz="4400" b="0" i="0" u="none" strike="noStrike" cap="none" dirty="0" err="1">
                <a:solidFill>
                  <a:schemeClr val="dk1"/>
                </a:solidFill>
                <a:latin typeface="Calibri"/>
                <a:ea typeface="Calibri"/>
                <a:cs typeface="Calibri"/>
                <a:sym typeface="Calibri"/>
              </a:rPr>
              <a:t>Sciences</a:t>
            </a:r>
            <a:r>
              <a:rPr lang="de-AT" sz="4400" b="0" i="0" u="none" strike="noStrike" cap="none" dirty="0">
                <a:solidFill>
                  <a:schemeClr val="dk1"/>
                </a:solidFill>
                <a:latin typeface="Calibri"/>
                <a:ea typeface="Calibri"/>
                <a:cs typeface="Calibri"/>
                <a:sym typeface="Calibri"/>
              </a:rPr>
              <a:t> </a:t>
            </a:r>
            <a:r>
              <a:rPr lang="de-AT" sz="4400" b="0" i="0" u="none" strike="noStrike" cap="none" dirty="0" err="1">
                <a:solidFill>
                  <a:schemeClr val="dk1"/>
                </a:solidFill>
                <a:latin typeface="Calibri"/>
                <a:ea typeface="Calibri"/>
                <a:cs typeface="Calibri"/>
                <a:sym typeface="Calibri"/>
              </a:rPr>
              <a:t>centres</a:t>
            </a:r>
            <a:r>
              <a:rPr lang="de-AT" sz="4400" b="0" i="0" u="none" strike="noStrike" cap="none" dirty="0">
                <a:solidFill>
                  <a:schemeClr val="dk1"/>
                </a:solidFill>
                <a:latin typeface="Calibri"/>
                <a:ea typeface="Calibri"/>
                <a:cs typeface="Calibri"/>
                <a:sym typeface="Calibri"/>
              </a:rPr>
              <a:t> in Austria</a:t>
            </a:r>
            <a:endParaRPr sz="4400" b="0" i="0" u="none" strike="noStrike" cap="none" dirty="0">
              <a:solidFill>
                <a:schemeClr val="dk1"/>
              </a:solidFill>
              <a:latin typeface="Calibri"/>
              <a:ea typeface="Calibri"/>
              <a:cs typeface="Calibri"/>
              <a:sym typeface="Calibri"/>
            </a:endParaRPr>
          </a:p>
        </p:txBody>
      </p:sp>
      <p:sp>
        <p:nvSpPr>
          <p:cNvPr id="130" name="Google Shape;130;p20"/>
          <p:cNvSpPr txBox="1">
            <a:spLocks noGrp="1"/>
          </p:cNvSpPr>
          <p:nvPr>
            <p:ph type="body" idx="1"/>
          </p:nvPr>
        </p:nvSpPr>
        <p:spPr>
          <a:xfrm>
            <a:off x="2750127" y="1977494"/>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31" name="Google Shape;131;p2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
        <p:nvSpPr>
          <p:cNvPr id="132" name="Google Shape;132;p20"/>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graphicFrame>
        <p:nvGraphicFramePr>
          <p:cNvPr id="133" name="Google Shape;133;p20"/>
          <p:cNvGraphicFramePr/>
          <p:nvPr>
            <p:extLst>
              <p:ext uri="{D42A27DB-BD31-4B8C-83A1-F6EECF244321}">
                <p14:modId xmlns:p14="http://schemas.microsoft.com/office/powerpoint/2010/main" val="889345440"/>
              </p:ext>
            </p:extLst>
          </p:nvPr>
        </p:nvGraphicFramePr>
        <p:xfrm>
          <a:off x="2095129" y="1917575"/>
          <a:ext cx="7705800" cy="3861850"/>
        </p:xfrm>
        <a:graphic>
          <a:graphicData uri="http://schemas.openxmlformats.org/drawingml/2006/table">
            <a:tbl>
              <a:tblPr firstRow="1" firstCol="1" bandRow="1">
                <a:noFill/>
                <a:tableStyleId>{0428C369-588A-455D-89EF-4C544564E127}</a:tableStyleId>
              </a:tblPr>
              <a:tblGrid>
                <a:gridCol w="2713300"/>
                <a:gridCol w="1627675"/>
                <a:gridCol w="3364825"/>
              </a:tblGrid>
              <a:tr h="321825">
                <a:tc gridSpan="3">
                  <a:txBody>
                    <a:bodyPr/>
                    <a:lstStyle/>
                    <a:p>
                      <a:pPr marL="90170" marR="0" lvl="0" indent="0" algn="ctr" rtl="0">
                        <a:lnSpc>
                          <a:spcPct val="100000"/>
                        </a:lnSpc>
                        <a:spcBef>
                          <a:spcPts val="0"/>
                        </a:spcBef>
                        <a:spcAft>
                          <a:spcPts val="0"/>
                        </a:spcAft>
                        <a:buClr>
                          <a:srgbClr val="000000"/>
                        </a:buClr>
                        <a:buSzPts val="1000"/>
                        <a:buFont typeface="Arial"/>
                        <a:buNone/>
                      </a:pPr>
                      <a:r>
                        <a:rPr lang="de-AT" sz="1800" u="none" strike="noStrike" cap="none" dirty="0" err="1"/>
                        <a:t>Physical</a:t>
                      </a:r>
                      <a:r>
                        <a:rPr lang="de-AT" sz="1800" u="none" strike="noStrike" cap="none" dirty="0"/>
                        <a:t> </a:t>
                      </a:r>
                      <a:r>
                        <a:rPr lang="de-AT" sz="1800" u="none" strike="noStrike" cap="none" dirty="0" err="1"/>
                        <a:t>Sciences</a:t>
                      </a:r>
                      <a:r>
                        <a:rPr lang="de-AT" sz="1800" u="none" strike="noStrike" cap="none" dirty="0"/>
                        <a:t> &amp; Engineering</a:t>
                      </a:r>
                      <a:endParaRPr sz="1800" u="none" strike="noStrike" cap="none" dirty="0">
                        <a:latin typeface="Cambria"/>
                        <a:ea typeface="Cambria"/>
                        <a:cs typeface="Cambria"/>
                        <a:sym typeface="Cambria"/>
                      </a:endParaRPr>
                    </a:p>
                  </a:txBody>
                  <a:tcPr marL="68575" marR="68575" marT="0" marB="0"/>
                </a:tc>
                <a:tc hMerge="1">
                  <a:txBody>
                    <a:bodyPr/>
                    <a:lstStyle/>
                    <a:p>
                      <a:endParaRPr lang="de-DE"/>
                    </a:p>
                  </a:txBody>
                  <a:tcPr/>
                </a:tc>
                <a:tc hMerge="1">
                  <a:txBody>
                    <a:bodyPr/>
                    <a:lstStyle/>
                    <a:p>
                      <a:endParaRPr lang="de-DE"/>
                    </a:p>
                  </a:txBody>
                  <a:tcPr/>
                </a:tc>
              </a:tr>
              <a:tr h="3218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Architektur-Informatik</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3"/>
                        </a:rPr>
                        <a:t>http://architektur-informatik.scix.net/</a:t>
                      </a:r>
                      <a:r>
                        <a:rPr lang="de-AT" sz="1000" u="sng" strike="noStrike" cap="none"/>
                        <a:t> </a:t>
                      </a:r>
                      <a:endParaRPr sz="1000" u="none" strike="noStrike" cap="none">
                        <a:latin typeface="Cambria"/>
                        <a:ea typeface="Cambria"/>
                        <a:cs typeface="Cambria"/>
                        <a:sym typeface="Cambria"/>
                      </a:endParaRPr>
                    </a:p>
                  </a:txBody>
                  <a:tcPr marL="68575" marR="68575" marT="0" marB="0"/>
                </a:tc>
              </a:tr>
              <a:tr h="3218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CCCA - Climate Change Center Austria</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4"/>
                        </a:rPr>
                        <a:t>https://www.ccca.ac.at/</a:t>
                      </a:r>
                      <a:r>
                        <a:rPr lang="de-AT" sz="1000" u="sng" strike="noStrike" cap="none"/>
                        <a:t> </a:t>
                      </a:r>
                      <a:endParaRPr sz="1000" u="none" strike="noStrike" cap="none">
                        <a:latin typeface="Cambria"/>
                        <a:ea typeface="Cambria"/>
                        <a:cs typeface="Cambria"/>
                        <a:sym typeface="Cambria"/>
                      </a:endParaRPr>
                    </a:p>
                  </a:txBody>
                  <a:tcPr marL="68575" marR="68575" marT="0" marB="0"/>
                </a:tc>
              </a:tr>
              <a:tr h="3218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EODC - Earth Observation 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5"/>
                        </a:rPr>
                        <a:t>https://www.eodc.eu/</a:t>
                      </a:r>
                      <a:endParaRPr sz="1000" u="none" strike="noStrike" cap="none">
                        <a:latin typeface="Cambria"/>
                        <a:ea typeface="Cambria"/>
                        <a:cs typeface="Cambria"/>
                        <a:sym typeface="Cambria"/>
                      </a:endParaRPr>
                    </a:p>
                  </a:txBody>
                  <a:tcPr marL="68575" marR="68575" marT="0" marB="0"/>
                </a:tc>
              </a:tr>
              <a:tr h="321825">
                <a:tc gridSpan="3">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Life Sciences</a:t>
                      </a:r>
                      <a:endParaRPr sz="1000" u="none" strike="noStrike" cap="none">
                        <a:latin typeface="Cambria"/>
                        <a:ea typeface="Cambria"/>
                        <a:cs typeface="Cambria"/>
                        <a:sym typeface="Cambria"/>
                      </a:endParaRPr>
                    </a:p>
                  </a:txBody>
                  <a:tcPr marL="68575" marR="68575" marT="0" marB="0"/>
                </a:tc>
                <a:tc hMerge="1">
                  <a:txBody>
                    <a:bodyPr/>
                    <a:lstStyle/>
                    <a:p>
                      <a:endParaRPr lang="de-DE"/>
                    </a:p>
                  </a:txBody>
                  <a:tcPr/>
                </a:tc>
                <a:tc hMerge="1">
                  <a:txBody>
                    <a:bodyPr/>
                    <a:lstStyle/>
                    <a:p>
                      <a:endParaRPr lang="de-DE"/>
                    </a:p>
                  </a:txBody>
                  <a:tcPr/>
                </a:tc>
              </a:tr>
              <a:tr h="965450">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p>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http://esubmission.ema.europa.eu/psur/psur_repository.html</a:t>
                      </a:r>
                      <a:endParaRPr sz="1000" u="none" strike="noStrike" cap="none">
                        <a:latin typeface="Cambria"/>
                        <a:ea typeface="Cambria"/>
                        <a:cs typeface="Cambria"/>
                        <a:sym typeface="Cambria"/>
                      </a:endParaRPr>
                    </a:p>
                  </a:txBody>
                  <a:tcPr marL="68575" marR="68575" marT="0" marB="0"/>
                </a:tc>
              </a:tr>
              <a:tr h="3218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BBMRI ERIC</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6"/>
                        </a:rPr>
                        <a:t>http://www.bbmri-eric.eu/</a:t>
                      </a:r>
                      <a:endParaRPr sz="1000" u="none" strike="noStrike" cap="none">
                        <a:latin typeface="Cambria"/>
                        <a:ea typeface="Cambria"/>
                        <a:cs typeface="Cambria"/>
                        <a:sym typeface="Cambria"/>
                      </a:endParaRPr>
                    </a:p>
                  </a:txBody>
                  <a:tcPr marL="68575" marR="68575" marT="0" marB="0"/>
                </a:tc>
              </a:tr>
              <a:tr h="3218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 </a:t>
                      </a:r>
                      <a:endParaRPr sz="1000" u="none" strike="noStrike" cap="none">
                        <a:latin typeface="Cambria"/>
                        <a:ea typeface="Cambria"/>
                        <a:cs typeface="Cambria"/>
                        <a:sym typeface="Cambria"/>
                      </a:endParaRPr>
                    </a:p>
                  </a:txBody>
                  <a:tcPr marL="68575" marR="68575" marT="0" marB="0"/>
                </a:tc>
              </a:tr>
              <a:tr h="64362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LBI-HTA – Ludwig Boltzmann Institute of Health Technology Assessment</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7"/>
                        </a:rPr>
                        <a:t>http://eprints.hta.lbg.ac.at/</a:t>
                      </a:r>
                      <a:endParaRPr sz="1000" u="none" strike="noStrike" cap="none">
                        <a:latin typeface="Cambria"/>
                        <a:ea typeface="Cambria"/>
                        <a:cs typeface="Cambria"/>
                        <a:sym typeface="Cambria"/>
                      </a:endParaRPr>
                    </a:p>
                  </a:txBody>
                  <a:tcPr marL="68575" marR="68575"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Austria Country report/4 - Social Sciences and Humanities data centres in Austria</a:t>
            </a:r>
            <a:endParaRPr sz="4400" b="0" i="0" u="none" strike="noStrike" cap="none">
              <a:solidFill>
                <a:schemeClr val="dk1"/>
              </a:solidFill>
              <a:latin typeface="Calibri"/>
              <a:ea typeface="Calibri"/>
              <a:cs typeface="Calibri"/>
              <a:sym typeface="Calibri"/>
            </a:endParaRPr>
          </a:p>
        </p:txBody>
      </p:sp>
      <p:sp>
        <p:nvSpPr>
          <p:cNvPr id="139" name="Google Shape;139;p21"/>
          <p:cNvSpPr txBox="1">
            <a:spLocks noGrp="1"/>
          </p:cNvSpPr>
          <p:nvPr>
            <p:ph type="body" idx="1"/>
          </p:nvPr>
        </p:nvSpPr>
        <p:spPr>
          <a:xfrm>
            <a:off x="2741249" y="1893188"/>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40" name="Google Shape;140;p2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141" name="Google Shape;141;p21"/>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graphicFrame>
        <p:nvGraphicFramePr>
          <p:cNvPr id="142" name="Google Shape;142;p21"/>
          <p:cNvGraphicFramePr/>
          <p:nvPr>
            <p:extLst>
              <p:ext uri="{D42A27DB-BD31-4B8C-83A1-F6EECF244321}">
                <p14:modId xmlns:p14="http://schemas.microsoft.com/office/powerpoint/2010/main" val="727026367"/>
              </p:ext>
            </p:extLst>
          </p:nvPr>
        </p:nvGraphicFramePr>
        <p:xfrm>
          <a:off x="2050741" y="2130652"/>
          <a:ext cx="7430625" cy="3543175"/>
        </p:xfrm>
        <a:graphic>
          <a:graphicData uri="http://schemas.openxmlformats.org/drawingml/2006/table">
            <a:tbl>
              <a:tblPr firstRow="1" firstCol="1" bandRow="1">
                <a:noFill/>
                <a:tableStyleId>{0428C369-588A-455D-89EF-4C544564E127}</a:tableStyleId>
              </a:tblPr>
              <a:tblGrid>
                <a:gridCol w="2616400"/>
                <a:gridCol w="1569550"/>
                <a:gridCol w="3244675"/>
              </a:tblGrid>
              <a:tr h="429475">
                <a:tc gridSpan="3">
                  <a:txBody>
                    <a:bodyPr/>
                    <a:lstStyle/>
                    <a:p>
                      <a:pPr marL="90170" marR="0" lvl="0" indent="0" algn="ctr" rtl="0">
                        <a:lnSpc>
                          <a:spcPct val="100000"/>
                        </a:lnSpc>
                        <a:spcBef>
                          <a:spcPts val="0"/>
                        </a:spcBef>
                        <a:spcAft>
                          <a:spcPts val="0"/>
                        </a:spcAft>
                        <a:buClr>
                          <a:srgbClr val="000000"/>
                        </a:buClr>
                        <a:buSzPts val="1000"/>
                        <a:buFont typeface="Arial"/>
                        <a:buNone/>
                      </a:pPr>
                      <a:r>
                        <a:rPr lang="de-AT" sz="1800" u="none" strike="noStrike" cap="none" dirty="0" err="1"/>
                        <a:t>Social</a:t>
                      </a:r>
                      <a:r>
                        <a:rPr lang="de-AT" sz="1800" u="none" strike="noStrike" cap="none" dirty="0"/>
                        <a:t> </a:t>
                      </a:r>
                      <a:r>
                        <a:rPr lang="de-AT" sz="1800" u="none" strike="noStrike" cap="none" dirty="0" err="1"/>
                        <a:t>Sciences</a:t>
                      </a:r>
                      <a:r>
                        <a:rPr lang="de-AT" sz="1800" u="none" strike="noStrike" cap="none" dirty="0"/>
                        <a:t> &amp; </a:t>
                      </a:r>
                      <a:r>
                        <a:rPr lang="de-AT" sz="1800" u="none" strike="noStrike" cap="none" dirty="0" err="1"/>
                        <a:t>Humanities</a:t>
                      </a:r>
                      <a:endParaRPr sz="1800" u="none" strike="noStrike" cap="none" dirty="0">
                        <a:latin typeface="Cambria"/>
                        <a:ea typeface="Cambria"/>
                        <a:cs typeface="Cambria"/>
                        <a:sym typeface="Cambria"/>
                      </a:endParaRPr>
                    </a:p>
                  </a:txBody>
                  <a:tcPr marL="68575" marR="68575" marT="0" marB="0"/>
                </a:tc>
                <a:tc hMerge="1">
                  <a:txBody>
                    <a:bodyPr/>
                    <a:lstStyle/>
                    <a:p>
                      <a:endParaRPr lang="de-DE"/>
                    </a:p>
                  </a:txBody>
                  <a:tcPr/>
                </a:tc>
                <a:tc hMerge="1">
                  <a:txBody>
                    <a:bodyPr/>
                    <a:lstStyle/>
                    <a:p>
                      <a:endParaRPr lang="de-DE"/>
                    </a:p>
                  </a:txBody>
                  <a:tcPr/>
                </a:tc>
              </a:tr>
              <a:tr h="858950">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Institutional Repository of the University of Applied Arts</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3"/>
                        </a:rPr>
                        <a:t>https://phaidra.bibliothek.uni-ak.ac.at/</a:t>
                      </a:r>
                      <a:endParaRPr sz="1000" u="none" strike="noStrike" cap="none">
                        <a:latin typeface="Cambria"/>
                        <a:ea typeface="Cambria"/>
                        <a:cs typeface="Cambria"/>
                        <a:sym typeface="Cambria"/>
                      </a:endParaRPr>
                    </a:p>
                  </a:txBody>
                  <a:tcPr marL="68575" marR="68575" marT="0" marB="0"/>
                </a:tc>
              </a:tr>
              <a:tr h="536850">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 Arche - A resource centre for the Humanities</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 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 </a:t>
                      </a:r>
                      <a:r>
                        <a:rPr lang="de-AT" sz="1000" u="sng" strike="noStrike" cap="none">
                          <a:solidFill>
                            <a:schemeClr val="hlink"/>
                          </a:solidFill>
                          <a:hlinkClick r:id="rId4"/>
                        </a:rPr>
                        <a:t>https://www.oeaw.ac.at/acdh/tools/</a:t>
                      </a:r>
                      <a:r>
                        <a:rPr lang="de-AT" sz="1000" u="sng" strike="noStrike" cap="none">
                          <a:solidFill>
                            <a:schemeClr val="hlink"/>
                          </a:solidFill>
                          <a:hlinkClick r:id="rId4"/>
                        </a:rPr>
                        <a:t>arche</a:t>
                      </a:r>
                      <a:r>
                        <a:rPr lang="de-AT" sz="1000" u="sng" strike="noStrike" cap="none">
                          <a:solidFill>
                            <a:schemeClr val="hlink"/>
                          </a:solidFill>
                          <a:hlinkClick r:id="rId4"/>
                        </a:rPr>
                        <a:t>/</a:t>
                      </a:r>
                      <a:r>
                        <a:rPr lang="de-AT" sz="1000" u="none" strike="noStrike" cap="none"/>
                        <a:t> </a:t>
                      </a:r>
                      <a:endParaRPr sz="1000" u="none" strike="noStrike" cap="none">
                        <a:latin typeface="Cambria"/>
                        <a:ea typeface="Cambria"/>
                        <a:cs typeface="Cambria"/>
                        <a:sym typeface="Cambria"/>
                      </a:endParaRPr>
                    </a:p>
                  </a:txBody>
                  <a:tcPr marL="68575" marR="68575" marT="0" marB="0"/>
                </a:tc>
              </a:tr>
              <a:tr h="858950">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AUSSDA – Austrian Social Science Data Archive</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5"/>
                        </a:rPr>
                        <a:t>https://aussda.at/en/</a:t>
                      </a:r>
                      <a:endParaRPr sz="1000" u="none" strike="noStrike" cap="none">
                        <a:latin typeface="Cambria"/>
                        <a:ea typeface="Cambria"/>
                        <a:cs typeface="Cambria"/>
                        <a:sym typeface="Cambria"/>
                      </a:endParaRPr>
                    </a:p>
                  </a:txBody>
                  <a:tcPr marL="68575" marR="68575" marT="0" marB="0"/>
                </a:tc>
              </a:tr>
              <a:tr h="858950">
                <a:tc>
                  <a:txBody>
                    <a:bodyPr/>
                    <a:lstStyle/>
                    <a:p>
                      <a:pPr marL="90170" marR="0" lvl="0" indent="0" algn="l" rtl="0">
                        <a:lnSpc>
                          <a:spcPct val="100000"/>
                        </a:lnSpc>
                        <a:spcBef>
                          <a:spcPts val="0"/>
                        </a:spcBef>
                        <a:spcAft>
                          <a:spcPts val="0"/>
                        </a:spcAft>
                        <a:buClr>
                          <a:srgbClr val="000000"/>
                        </a:buClr>
                        <a:buSzPts val="1000"/>
                        <a:buFont typeface="Arial"/>
                        <a:buNone/>
                      </a:pPr>
                      <a:r>
                        <a:rPr lang="de-AT" sz="1000"/>
                        <a:t>epub.oeaw -  Digitales Publikationsportal der ÖAW</a:t>
                      </a:r>
                      <a:endParaRPr sz="1000" u="none" strike="noStrike" cap="none"/>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a:t>Repository</a:t>
                      </a:r>
                      <a:endParaRPr sz="1000" u="none" strike="noStrike" cap="none"/>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a:solidFill>
                            <a:schemeClr val="hlink"/>
                          </a:solidFill>
                          <a:hlinkClick r:id="rId6"/>
                        </a:rPr>
                        <a:t>https://www.oeaw.ac.at/forschung-institute/verlag/</a:t>
                      </a:r>
                      <a:r>
                        <a:rPr lang="de-AT" sz="1000" u="sng">
                          <a:solidFill>
                            <a:schemeClr val="hlink"/>
                          </a:solidFill>
                          <a:hlinkClick r:id="rId6"/>
                        </a:rPr>
                        <a:t>epuboeaw</a:t>
                      </a:r>
                      <a:r>
                        <a:rPr lang="de-AT" sz="1000" u="sng">
                          <a:solidFill>
                            <a:schemeClr val="hlink"/>
                          </a:solidFill>
                          <a:hlinkClick r:id="rId6"/>
                        </a:rPr>
                        <a:t>/</a:t>
                      </a:r>
                      <a:r>
                        <a:rPr lang="de-AT" sz="1000"/>
                        <a:t> </a:t>
                      </a:r>
                      <a:endParaRPr sz="1000" u="none" strike="noStrike" cap="none"/>
                    </a:p>
                  </a:txBody>
                  <a:tcPr marL="68575" marR="68575"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a:solidFill>
                  <a:schemeClr val="dk1"/>
                </a:solidFill>
                <a:latin typeface="Calibri"/>
                <a:ea typeface="Calibri"/>
                <a:cs typeface="Calibri"/>
                <a:sym typeface="Calibri"/>
              </a:rPr>
              <a:t>Austria Country report/5 - Repositories and data centres in Austria</a:t>
            </a:r>
            <a:endParaRPr sz="4400" b="0" i="0" u="none" strike="noStrike" cap="none">
              <a:solidFill>
                <a:schemeClr val="dk1"/>
              </a:solidFill>
              <a:latin typeface="Calibri"/>
              <a:ea typeface="Calibri"/>
              <a:cs typeface="Calibri"/>
              <a:sym typeface="Calibri"/>
            </a:endParaRPr>
          </a:p>
        </p:txBody>
      </p:sp>
      <p:sp>
        <p:nvSpPr>
          <p:cNvPr id="148" name="Google Shape;148;p22"/>
          <p:cNvSpPr txBox="1">
            <a:spLocks noGrp="1"/>
          </p:cNvSpPr>
          <p:nvPr>
            <p:ph type="body" idx="1"/>
          </p:nvPr>
        </p:nvSpPr>
        <p:spPr>
          <a:xfrm>
            <a:off x="2741249" y="1893188"/>
            <a:ext cx="8792300" cy="4854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49" name="Google Shape;149;p2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
        <p:nvSpPr>
          <p:cNvPr id="150" name="Google Shape;150;p22"/>
          <p:cNvSpPr txBox="1"/>
          <p:nvPr/>
        </p:nvSpPr>
        <p:spPr>
          <a:xfrm>
            <a:off x="1908690" y="6382985"/>
            <a:ext cx="9081857"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graphicFrame>
        <p:nvGraphicFramePr>
          <p:cNvPr id="151" name="Google Shape;151;p22"/>
          <p:cNvGraphicFramePr/>
          <p:nvPr/>
        </p:nvGraphicFramePr>
        <p:xfrm>
          <a:off x="1944202" y="1979731"/>
          <a:ext cx="7590425" cy="3645300"/>
        </p:xfrm>
        <a:graphic>
          <a:graphicData uri="http://schemas.openxmlformats.org/drawingml/2006/table">
            <a:tbl>
              <a:tblPr firstRow="1" firstCol="1" bandRow="1">
                <a:noFill/>
                <a:tableStyleId>{0428C369-588A-455D-89EF-4C544564E127}</a:tableStyleId>
              </a:tblPr>
              <a:tblGrid>
                <a:gridCol w="2672675"/>
                <a:gridCol w="1603300"/>
                <a:gridCol w="3314450"/>
              </a:tblGrid>
              <a:tr h="596975">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dirty="0" err="1"/>
                        <a:t>ePUBWU</a:t>
                      </a:r>
                      <a:r>
                        <a:rPr lang="de-AT" sz="1000" u="none" strike="noStrike" cap="none" dirty="0"/>
                        <a:t> (Vienna University </a:t>
                      </a:r>
                      <a:r>
                        <a:rPr lang="de-AT" sz="1000" u="none" strike="noStrike" cap="none" dirty="0" err="1"/>
                        <a:t>of</a:t>
                      </a:r>
                      <a:r>
                        <a:rPr lang="de-AT" sz="1000" u="none" strike="noStrike" cap="none" dirty="0"/>
                        <a:t> Economics </a:t>
                      </a:r>
                      <a:r>
                        <a:rPr lang="de-AT" sz="1000" u="none" strike="noStrike" cap="none" dirty="0" err="1"/>
                        <a:t>and</a:t>
                      </a:r>
                      <a:r>
                        <a:rPr lang="de-AT" sz="1000" u="none" strike="noStrike" cap="none" dirty="0"/>
                        <a:t> Business)</a:t>
                      </a:r>
                      <a:endParaRPr sz="1000" u="none" strike="noStrike" cap="none" dirty="0">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dirty="0"/>
                        <a:t>Repository</a:t>
                      </a:r>
                      <a:endParaRPr sz="1000" u="none" strike="noStrike" cap="none" dirty="0">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http://epub.wu.ac.at/</a:t>
                      </a:r>
                      <a:endParaRPr sz="1000" u="none" strike="noStrike" cap="none">
                        <a:latin typeface="Cambria"/>
                        <a:ea typeface="Cambria"/>
                        <a:cs typeface="Cambria"/>
                        <a:sym typeface="Cambria"/>
                      </a:endParaRPr>
                    </a:p>
                  </a:txBody>
                  <a:tcPr marL="68575" marR="68575" marT="0" marB="0"/>
                </a:tc>
              </a:tr>
              <a:tr h="895475">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Digital Repository KUG-PHAIDRA (University of Music and Performing Arts Graz – KUG)</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3"/>
                        </a:rPr>
                        <a:t>https://phaidra.kug.ac.at/</a:t>
                      </a:r>
                      <a:endParaRPr sz="1000" u="none" strike="noStrike" cap="none">
                        <a:latin typeface="Cambria"/>
                        <a:ea typeface="Cambria"/>
                        <a:cs typeface="Cambria"/>
                        <a:sym typeface="Cambria"/>
                      </a:endParaRPr>
                    </a:p>
                  </a:txBody>
                  <a:tcPr marL="68575" marR="68575" marT="0" marB="0"/>
                </a:tc>
              </a:tr>
              <a:tr h="596975">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GAMS – Asset Management System for the Humanities</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4"/>
                        </a:rPr>
                        <a:t>http://gams.uni-graz.at/</a:t>
                      </a:r>
                      <a:r>
                        <a:rPr lang="de-AT" sz="1000" u="sng" strike="noStrike" cap="none"/>
                        <a:t> </a:t>
                      </a:r>
                      <a:endParaRPr sz="1000" u="none" strike="noStrike" cap="none">
                        <a:latin typeface="Cambria"/>
                        <a:ea typeface="Cambria"/>
                        <a:cs typeface="Cambria"/>
                        <a:sym typeface="Cambria"/>
                      </a:endParaRPr>
                    </a:p>
                  </a:txBody>
                  <a:tcPr marL="68575" marR="68575" marT="0" marB="0"/>
                </a:tc>
              </a:tr>
              <a:tr h="361925">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Statistik Austria</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Data centre</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t>https://www.statistik.at/</a:t>
                      </a:r>
                      <a:endParaRPr sz="1000" u="none" strike="noStrike" cap="none">
                        <a:latin typeface="Cambria"/>
                        <a:ea typeface="Cambria"/>
                        <a:cs typeface="Cambria"/>
                        <a:sym typeface="Cambria"/>
                      </a:endParaRPr>
                    </a:p>
                  </a:txBody>
                  <a:tcPr marL="68575" marR="68575" marT="0" marB="0"/>
                </a:tc>
              </a:tr>
              <a:tr h="596975">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Institutional Repository of the University of Art and Design Linz</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sng" strike="noStrike" cap="none">
                          <a:solidFill>
                            <a:schemeClr val="hlink"/>
                          </a:solidFill>
                          <a:hlinkClick r:id="rId5"/>
                        </a:rPr>
                        <a:t>https://phaidra.ufg.at/</a:t>
                      </a:r>
                      <a:endParaRPr sz="1000" u="none" strike="noStrike" cap="none">
                        <a:latin typeface="Cambria"/>
                        <a:ea typeface="Cambria"/>
                        <a:cs typeface="Cambria"/>
                        <a:sym typeface="Cambria"/>
                      </a:endParaRPr>
                    </a:p>
                  </a:txBody>
                  <a:tcPr marL="68575" marR="68575" marT="0" marB="0"/>
                </a:tc>
              </a:tr>
              <a:tr h="596975">
                <a:tc>
                  <a:txBody>
                    <a:bodyPr/>
                    <a:lstStyle/>
                    <a:p>
                      <a:pPr marL="90170" marR="0" lvl="0" indent="0" algn="l" rtl="0">
                        <a:lnSpc>
                          <a:spcPct val="100000"/>
                        </a:lnSpc>
                        <a:spcBef>
                          <a:spcPts val="0"/>
                        </a:spcBef>
                        <a:spcAft>
                          <a:spcPts val="0"/>
                        </a:spcAft>
                        <a:buNone/>
                      </a:pPr>
                      <a:r>
                        <a:rPr lang="de-AT" sz="1000"/>
                        <a:t>Archive of Digital Art (ADA) , Donau-Universität Krems</a:t>
                      </a:r>
                      <a:endParaRPr sz="1000" u="none" strike="noStrike" cap="none"/>
                    </a:p>
                  </a:txBody>
                  <a:tcPr marL="68575" marR="68575" marT="0" marB="0"/>
                </a:tc>
                <a:tc>
                  <a:txBody>
                    <a:bodyPr/>
                    <a:lstStyle/>
                    <a:p>
                      <a:pPr marL="90170" marR="0" lvl="0" indent="0" algn="ctr" rtl="0">
                        <a:lnSpc>
                          <a:spcPct val="100000"/>
                        </a:lnSpc>
                        <a:spcBef>
                          <a:spcPts val="0"/>
                        </a:spcBef>
                        <a:spcAft>
                          <a:spcPts val="0"/>
                        </a:spcAft>
                        <a:buNone/>
                      </a:pPr>
                      <a:r>
                        <a:rPr lang="de-AT" sz="1000"/>
                        <a:t>Repository, Data Center</a:t>
                      </a:r>
                      <a:endParaRPr sz="1000" u="none" strike="noStrike" cap="none"/>
                    </a:p>
                  </a:txBody>
                  <a:tcPr marL="68575" marR="68575" marT="0" marB="0"/>
                </a:tc>
                <a:tc>
                  <a:txBody>
                    <a:bodyPr/>
                    <a:lstStyle/>
                    <a:p>
                      <a:pPr marL="90170" marR="0" lvl="0" indent="0" algn="l" rtl="0">
                        <a:lnSpc>
                          <a:spcPct val="100000"/>
                        </a:lnSpc>
                        <a:spcBef>
                          <a:spcPts val="0"/>
                        </a:spcBef>
                        <a:spcAft>
                          <a:spcPts val="0"/>
                        </a:spcAft>
                        <a:buNone/>
                      </a:pPr>
                      <a:r>
                        <a:rPr lang="de-AT" sz="1000" u="sng">
                          <a:solidFill>
                            <a:schemeClr val="hlink"/>
                          </a:solidFill>
                          <a:hlinkClick r:id="rId6"/>
                        </a:rPr>
                        <a:t>http://www.digitalartarchive.at/nc/home.html</a:t>
                      </a:r>
                      <a:r>
                        <a:rPr lang="de-AT" sz="1000"/>
                        <a:t> </a:t>
                      </a:r>
                      <a:endParaRPr sz="1000" strike="noStrike" cap="none"/>
                    </a:p>
                  </a:txBody>
                  <a:tcPr marL="68575" marR="68575"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2"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de-AT" sz="4400" b="0" i="0" u="none" strike="noStrike" cap="none" dirty="0">
                <a:solidFill>
                  <a:schemeClr val="dk1"/>
                </a:solidFill>
                <a:latin typeface="Calibri"/>
                <a:ea typeface="Calibri"/>
                <a:cs typeface="Calibri"/>
                <a:sym typeface="Calibri"/>
              </a:rPr>
              <a:t>Austria Country </a:t>
            </a:r>
            <a:r>
              <a:rPr lang="de-AT" sz="4400" b="0" i="0" u="none" strike="noStrike" cap="none" dirty="0" err="1">
                <a:solidFill>
                  <a:schemeClr val="dk1"/>
                </a:solidFill>
                <a:latin typeface="Calibri"/>
                <a:ea typeface="Calibri"/>
                <a:cs typeface="Calibri"/>
                <a:sym typeface="Calibri"/>
              </a:rPr>
              <a:t>report</a:t>
            </a:r>
            <a:r>
              <a:rPr lang="de-AT" sz="4400" b="0" i="0" u="none" strike="noStrike" cap="none" dirty="0">
                <a:solidFill>
                  <a:schemeClr val="dk1"/>
                </a:solidFill>
                <a:latin typeface="Calibri"/>
                <a:ea typeface="Calibri"/>
                <a:cs typeface="Calibri"/>
                <a:sym typeface="Calibri"/>
              </a:rPr>
              <a:t>/</a:t>
            </a:r>
            <a:r>
              <a:rPr lang="de-AT" dirty="0"/>
              <a:t>6</a:t>
            </a:r>
            <a:r>
              <a:rPr lang="de-AT" sz="4400" b="0" i="0" u="none" strike="noStrike" cap="none" dirty="0">
                <a:solidFill>
                  <a:schemeClr val="dk1"/>
                </a:solidFill>
                <a:latin typeface="Calibri"/>
                <a:ea typeface="Calibri"/>
                <a:cs typeface="Calibri"/>
                <a:sym typeface="Calibri"/>
              </a:rPr>
              <a:t> - </a:t>
            </a:r>
            <a:r>
              <a:rPr lang="de-AT" dirty="0" err="1"/>
              <a:t>Citizen</a:t>
            </a:r>
            <a:r>
              <a:rPr lang="de-AT" dirty="0"/>
              <a:t> </a:t>
            </a:r>
            <a:r>
              <a:rPr lang="de-AT" dirty="0" err="1"/>
              <a:t>driven</a:t>
            </a:r>
            <a:r>
              <a:rPr lang="de-AT" dirty="0"/>
              <a:t> </a:t>
            </a:r>
            <a:r>
              <a:rPr lang="de-AT" dirty="0" err="1" smtClean="0"/>
              <a:t>archives</a:t>
            </a:r>
            <a:r>
              <a:rPr lang="de-AT" dirty="0" smtClean="0"/>
              <a:t> </a:t>
            </a:r>
            <a:r>
              <a:rPr lang="de-AT" dirty="0" err="1" smtClean="0"/>
              <a:t>and</a:t>
            </a:r>
            <a:r>
              <a:rPr lang="de-AT" dirty="0" smtClean="0"/>
              <a:t> </a:t>
            </a:r>
            <a:r>
              <a:rPr lang="de-AT" dirty="0" err="1" smtClean="0"/>
              <a:t>further</a:t>
            </a:r>
            <a:r>
              <a:rPr lang="de-AT" dirty="0" smtClean="0"/>
              <a:t> relevant </a:t>
            </a:r>
            <a:r>
              <a:rPr lang="de-AT" dirty="0" err="1" smtClean="0"/>
              <a:t>archives</a:t>
            </a:r>
            <a:endParaRPr sz="4400" b="0" i="0" u="none" strike="noStrike" cap="none" dirty="0">
              <a:solidFill>
                <a:schemeClr val="dk1"/>
              </a:solidFill>
              <a:latin typeface="Calibri"/>
              <a:ea typeface="Calibri"/>
              <a:cs typeface="Calibri"/>
              <a:sym typeface="Calibri"/>
            </a:endParaRPr>
          </a:p>
        </p:txBody>
      </p:sp>
      <p:sp>
        <p:nvSpPr>
          <p:cNvPr id="157" name="Google Shape;157;p23"/>
          <p:cNvSpPr txBox="1">
            <a:spLocks noGrp="1"/>
          </p:cNvSpPr>
          <p:nvPr>
            <p:ph type="body" idx="1"/>
          </p:nvPr>
        </p:nvSpPr>
        <p:spPr>
          <a:xfrm>
            <a:off x="2741249" y="1893188"/>
            <a:ext cx="8792400" cy="48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58" name="Google Shape;158;p2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159" name="Google Shape;159;p23"/>
          <p:cNvSpPr txBox="1"/>
          <p:nvPr/>
        </p:nvSpPr>
        <p:spPr>
          <a:xfrm>
            <a:off x="1908690" y="6382985"/>
            <a:ext cx="90819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AT" sz="1200" b="0" i="0" u="none" strike="noStrike" cap="none">
                <a:solidFill>
                  <a:srgbClr val="3F3F3F"/>
                </a:solidFill>
                <a:latin typeface="Calibri"/>
                <a:ea typeface="Calibri"/>
                <a:cs typeface="Calibri"/>
                <a:sym typeface="Calibri"/>
              </a:rPr>
              <a:t>Report from Austria - Paolo Budroni (University of Vienna) Eveline Wandl-Vogt (Austrian Academy of Science)  LODES18, Frascati, SEP2018</a:t>
            </a:r>
            <a:endParaRPr sz="1400" b="0" i="0" u="none" strike="noStrike" cap="none">
              <a:solidFill>
                <a:srgbClr val="000000"/>
              </a:solidFill>
              <a:latin typeface="Arial"/>
              <a:ea typeface="Arial"/>
              <a:cs typeface="Arial"/>
              <a:sym typeface="Arial"/>
            </a:endParaRPr>
          </a:p>
        </p:txBody>
      </p:sp>
      <p:graphicFrame>
        <p:nvGraphicFramePr>
          <p:cNvPr id="160" name="Google Shape;160;p23"/>
          <p:cNvGraphicFramePr/>
          <p:nvPr>
            <p:extLst>
              <p:ext uri="{D42A27DB-BD31-4B8C-83A1-F6EECF244321}">
                <p14:modId xmlns:p14="http://schemas.microsoft.com/office/powerpoint/2010/main" val="999425068"/>
              </p:ext>
            </p:extLst>
          </p:nvPr>
        </p:nvGraphicFramePr>
        <p:xfrm>
          <a:off x="2050741" y="2130652"/>
          <a:ext cx="7430625" cy="3531125"/>
        </p:xfrm>
        <a:graphic>
          <a:graphicData uri="http://schemas.openxmlformats.org/drawingml/2006/table">
            <a:tbl>
              <a:tblPr firstRow="1" firstCol="1" bandRow="1">
                <a:noFill/>
                <a:tableStyleId>{0428C369-588A-455D-89EF-4C544564E127}</a:tableStyleId>
              </a:tblPr>
              <a:tblGrid>
                <a:gridCol w="2616400"/>
                <a:gridCol w="1569550"/>
                <a:gridCol w="3244675"/>
              </a:tblGrid>
              <a:tr h="429475">
                <a:tc gridSpan="3">
                  <a:txBody>
                    <a:bodyPr/>
                    <a:lstStyle/>
                    <a:p>
                      <a:pPr marL="90170" marR="0" lvl="0" indent="0" algn="ctr" rtl="0">
                        <a:lnSpc>
                          <a:spcPct val="100000"/>
                        </a:lnSpc>
                        <a:spcBef>
                          <a:spcPts val="0"/>
                        </a:spcBef>
                        <a:spcAft>
                          <a:spcPts val="0"/>
                        </a:spcAft>
                        <a:buClr>
                          <a:srgbClr val="000000"/>
                        </a:buClr>
                        <a:buSzPts val="1000"/>
                        <a:buFont typeface="Arial"/>
                        <a:buNone/>
                      </a:pPr>
                      <a:r>
                        <a:rPr lang="de-AT" sz="1800" dirty="0" err="1"/>
                        <a:t>ECitizen</a:t>
                      </a:r>
                      <a:r>
                        <a:rPr lang="de-AT" sz="1800" dirty="0"/>
                        <a:t> </a:t>
                      </a:r>
                      <a:r>
                        <a:rPr lang="de-AT" sz="1800" dirty="0" err="1"/>
                        <a:t>Driven</a:t>
                      </a:r>
                      <a:r>
                        <a:rPr lang="de-AT" sz="1800" dirty="0"/>
                        <a:t> Archives</a:t>
                      </a:r>
                      <a:endParaRPr sz="1800" u="none" strike="noStrike" cap="none" dirty="0">
                        <a:latin typeface="Cambria"/>
                        <a:ea typeface="Cambria"/>
                        <a:cs typeface="Cambria"/>
                        <a:sym typeface="Cambria"/>
                      </a:endParaRPr>
                    </a:p>
                  </a:txBody>
                  <a:tcPr marL="68575" marR="68575" marT="0" marB="0"/>
                </a:tc>
                <a:tc hMerge="1">
                  <a:txBody>
                    <a:bodyPr/>
                    <a:lstStyle/>
                    <a:p>
                      <a:endParaRPr lang="de-DE"/>
                    </a:p>
                  </a:txBody>
                  <a:tcPr/>
                </a:tc>
                <a:tc hMerge="1">
                  <a:txBody>
                    <a:bodyPr/>
                    <a:lstStyle/>
                    <a:p>
                      <a:endParaRPr lang="de-DE"/>
                    </a:p>
                  </a:txBody>
                  <a:tcPr/>
                </a:tc>
              </a:tr>
              <a:tr h="858950">
                <a:tc>
                  <a:txBody>
                    <a:bodyPr/>
                    <a:lstStyle/>
                    <a:p>
                      <a:pPr marL="90170" marR="0" lvl="0" indent="0" algn="l" rtl="0">
                        <a:lnSpc>
                          <a:spcPct val="100000"/>
                        </a:lnSpc>
                        <a:spcBef>
                          <a:spcPts val="0"/>
                        </a:spcBef>
                        <a:spcAft>
                          <a:spcPts val="0"/>
                        </a:spcAft>
                        <a:buClr>
                          <a:srgbClr val="000000"/>
                        </a:buClr>
                        <a:buSzPts val="1000"/>
                        <a:buFont typeface="Arial"/>
                        <a:buNone/>
                      </a:pPr>
                      <a:r>
                        <a:rPr lang="de-AT" sz="1000"/>
                        <a:t>Topothek. Unsere Geschichte, unser Archiv. Ansprechperson: Alexander Schatek</a:t>
                      </a:r>
                      <a:endParaRPr sz="1000" u="none" strike="noStrike" cap="none">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u="none" strike="noStrike" cap="none"/>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a:t>https://www.topothek.at/de/was-ist/</a:t>
                      </a:r>
                      <a:endParaRPr sz="1000" u="none" strike="noStrike" cap="none">
                        <a:latin typeface="Cambria"/>
                        <a:ea typeface="Cambria"/>
                        <a:cs typeface="Cambria"/>
                        <a:sym typeface="Cambria"/>
                      </a:endParaRPr>
                    </a:p>
                  </a:txBody>
                  <a:tcPr marL="68575" marR="68575" marT="0" marB="0"/>
                </a:tc>
              </a:tr>
              <a:tr h="524800">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dirty="0"/>
                        <a:t> </a:t>
                      </a:r>
                      <a:r>
                        <a:rPr lang="de-AT" sz="1000" dirty="0" err="1"/>
                        <a:t>GenTeam</a:t>
                      </a:r>
                      <a:r>
                        <a:rPr lang="de-AT" sz="1000" dirty="0"/>
                        <a:t>. Die genealogische Datenbank</a:t>
                      </a:r>
                      <a:endParaRPr sz="1000" dirty="0"/>
                    </a:p>
                    <a:p>
                      <a:pPr marL="90170" marR="0" lvl="0" indent="0" algn="l" rtl="0">
                        <a:lnSpc>
                          <a:spcPct val="100000"/>
                        </a:lnSpc>
                        <a:spcBef>
                          <a:spcPts val="0"/>
                        </a:spcBef>
                        <a:spcAft>
                          <a:spcPts val="0"/>
                        </a:spcAft>
                        <a:buClr>
                          <a:srgbClr val="000000"/>
                        </a:buClr>
                        <a:buSzPts val="1000"/>
                        <a:buFont typeface="Arial"/>
                        <a:buNone/>
                      </a:pPr>
                      <a:r>
                        <a:rPr lang="de-AT" sz="1000" dirty="0"/>
                        <a:t>Ansprechperson: Felix </a:t>
                      </a:r>
                      <a:r>
                        <a:rPr lang="de-AT" sz="1000" dirty="0" err="1"/>
                        <a:t>Gundacker</a:t>
                      </a:r>
                      <a:endParaRPr sz="1000" dirty="0"/>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r>
                        <a:rPr lang="de-AT" sz="1000"/>
                        <a:t>Repository</a:t>
                      </a:r>
                      <a:endParaRPr sz="1000" u="none" strike="noStrike" cap="none">
                        <a:latin typeface="Cambria"/>
                        <a:ea typeface="Cambria"/>
                        <a:cs typeface="Cambria"/>
                        <a:sym typeface="Cambria"/>
                      </a:endParaRPr>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r>
                        <a:rPr lang="de-AT" sz="1000" u="none" strike="noStrike" cap="none"/>
                        <a:t> </a:t>
                      </a:r>
                      <a:r>
                        <a:rPr lang="de-AT" sz="1000" u="none"/>
                        <a:t>https://www.genteam.at/</a:t>
                      </a:r>
                      <a:endParaRPr sz="1000" u="none" strike="noStrike" cap="none">
                        <a:latin typeface="Cambria"/>
                        <a:ea typeface="Cambria"/>
                        <a:cs typeface="Cambria"/>
                        <a:sym typeface="Cambria"/>
                      </a:endParaRPr>
                    </a:p>
                  </a:txBody>
                  <a:tcPr marL="68575" marR="68575" marT="0" marB="0"/>
                </a:tc>
              </a:tr>
              <a:tr h="858950">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de-AT" sz="1000" dirty="0">
                          <a:latin typeface="Calibri" panose="020F0502020204030204" pitchFamily="34" charset="0"/>
                          <a:ea typeface="Cambria"/>
                          <a:cs typeface="Cambria"/>
                          <a:sym typeface="Cambria"/>
                        </a:rPr>
                        <a:t>Wikimedia </a:t>
                      </a:r>
                      <a:r>
                        <a:rPr lang="de-AT" sz="1000" dirty="0" smtClean="0">
                          <a:latin typeface="Calibri" panose="020F0502020204030204" pitchFamily="34" charset="0"/>
                          <a:ea typeface="Cambria"/>
                          <a:cs typeface="Cambria"/>
                          <a:sym typeface="Cambria"/>
                        </a:rPr>
                        <a:t>(?) </a:t>
                      </a:r>
                      <a:r>
                        <a:rPr lang="de-AT" sz="1000" dirty="0" err="1" smtClean="0">
                          <a:latin typeface="Calibri" panose="020F0502020204030204" pitchFamily="34" charset="0"/>
                        </a:rPr>
                        <a:t>Europeana</a:t>
                      </a:r>
                      <a:r>
                        <a:rPr lang="de-AT" sz="1000" dirty="0" smtClean="0">
                          <a:latin typeface="Calibri" panose="020F0502020204030204" pitchFamily="34" charset="0"/>
                        </a:rPr>
                        <a:t> (?) OAPEN (?) </a:t>
                      </a:r>
                      <a:r>
                        <a:rPr lang="de-AT" sz="1000" dirty="0" err="1" smtClean="0">
                          <a:latin typeface="Calibri" panose="020F0502020204030204" pitchFamily="34" charset="0"/>
                        </a:rPr>
                        <a:t>OpenAIRE</a:t>
                      </a:r>
                      <a:r>
                        <a:rPr lang="de-AT" sz="1000" dirty="0" smtClean="0">
                          <a:latin typeface="Calibri" panose="020F0502020204030204" pitchFamily="34" charset="0"/>
                        </a:rPr>
                        <a:t> (?) </a:t>
                      </a:r>
                      <a:endParaRPr lang="de-AT" sz="1000" u="none" strike="noStrike" cap="none" dirty="0" smtClean="0">
                        <a:latin typeface="Calibri" panose="020F0502020204030204" pitchFamily="34" charset="0"/>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mbria"/>
                        <a:ea typeface="Cambria"/>
                        <a:cs typeface="Cambria"/>
                        <a:sym typeface="Cambria"/>
                      </a:endParaRPr>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endParaRPr sz="1000" u="none" strike="noStrike" cap="none">
                        <a:latin typeface="Cambria"/>
                        <a:ea typeface="Cambria"/>
                        <a:cs typeface="Cambria"/>
                        <a:sym typeface="Cambria"/>
                      </a:endParaRPr>
                    </a:p>
                  </a:txBody>
                  <a:tcPr marL="68575" marR="68575" marT="0" marB="0"/>
                </a:tc>
                <a:tc>
                  <a:txBody>
                    <a:bodyPr/>
                    <a:lstStyle/>
                    <a:p>
                      <a:pPr marL="0" lvl="0" indent="0" rtl="0">
                        <a:spcBef>
                          <a:spcPts val="0"/>
                        </a:spcBef>
                        <a:spcAft>
                          <a:spcPts val="0"/>
                        </a:spcAft>
                        <a:buNone/>
                      </a:pPr>
                      <a:endParaRPr/>
                    </a:p>
                  </a:txBody>
                  <a:tcPr marL="68575" marR="68575" marT="0" marB="0"/>
                </a:tc>
              </a:tr>
              <a:tr h="85895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68575" marR="68575" marT="0" marB="0"/>
                </a:tc>
                <a:tc>
                  <a:txBody>
                    <a:bodyPr/>
                    <a:lstStyle/>
                    <a:p>
                      <a:pPr marL="90170" marR="0" lvl="0" indent="0" algn="ctr" rtl="0">
                        <a:lnSpc>
                          <a:spcPct val="100000"/>
                        </a:lnSpc>
                        <a:spcBef>
                          <a:spcPts val="0"/>
                        </a:spcBef>
                        <a:spcAft>
                          <a:spcPts val="0"/>
                        </a:spcAft>
                        <a:buClr>
                          <a:srgbClr val="000000"/>
                        </a:buClr>
                        <a:buSzPts val="1000"/>
                        <a:buFont typeface="Arial"/>
                        <a:buNone/>
                      </a:pPr>
                      <a:endParaRPr sz="1000" u="none" strike="noStrike" cap="none"/>
                    </a:p>
                  </a:txBody>
                  <a:tcPr marL="68575" marR="68575" marT="0" marB="0"/>
                </a:tc>
                <a:tc>
                  <a:txBody>
                    <a:bodyPr/>
                    <a:lstStyle/>
                    <a:p>
                      <a:pPr marL="90170" marR="0" lvl="0" indent="0" algn="l" rtl="0">
                        <a:lnSpc>
                          <a:spcPct val="100000"/>
                        </a:lnSpc>
                        <a:spcBef>
                          <a:spcPts val="0"/>
                        </a:spcBef>
                        <a:spcAft>
                          <a:spcPts val="0"/>
                        </a:spcAft>
                        <a:buClr>
                          <a:srgbClr val="000000"/>
                        </a:buClr>
                        <a:buSzPts val="1000"/>
                        <a:buFont typeface="Arial"/>
                        <a:buNone/>
                      </a:pPr>
                      <a:endParaRPr sz="1000" u="none" strike="noStrike" cap="none"/>
                    </a:p>
                  </a:txBody>
                  <a:tcPr marL="68575" marR="68575"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Benutzerdefiniert</PresentationFormat>
  <Paragraphs>401</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Office</vt:lpstr>
      <vt:lpstr>Report from Austria</vt:lpstr>
      <vt:lpstr>Knowledge about your data The „e-Infrastructures Austria Experience“ Austrian National Research Data Survey/2016 </vt:lpstr>
      <vt:lpstr>Enabling Open Science – What is really needed  </vt:lpstr>
      <vt:lpstr>Austria Country report/ 1 Provision of e-Infrastructure</vt:lpstr>
      <vt:lpstr>Austria Country report/2 - A list of the main repositories and/or data centres in Austria</vt:lpstr>
      <vt:lpstr>Austria Country report/3 - Physical Sciences &amp; Engineering, Life Sciences centres in Austria</vt:lpstr>
      <vt:lpstr>Austria Country report/4 - Social Sciences and Humanities data centres in Austria</vt:lpstr>
      <vt:lpstr>Austria Country report/5 - Repositories and data centres in Austria</vt:lpstr>
      <vt:lpstr>Austria Country report/6 - Citizen driven archives and further relevant archives</vt:lpstr>
      <vt:lpstr>Austria Country report/6 - list of the main components of the e-Infrastructure (networking, computing, data and other services/tools)</vt:lpstr>
      <vt:lpstr>Austria Country report - main findings/1 </vt:lpstr>
      <vt:lpstr>Austria Country report - main findings/2 </vt:lpstr>
      <vt:lpstr>Austria Country report - main findings/3 national domain-specific e-Infrastructures or other domain areas of particular interest in the country</vt:lpstr>
      <vt:lpstr>Main findings/ 4 - Diversities in the Austrian data centres and research infrastructures landscape </vt:lpstr>
      <vt:lpstr> Main findings /5 - Coordination between various e-infrastructure components is needed</vt:lpstr>
      <vt:lpstr>PowerPoint-Präsentation</vt:lpstr>
      <vt:lpstr>Open Science in Austria – towards the EOSC</vt:lpstr>
      <vt:lpstr>Open Science in Austria – towards the EOSC</vt:lpstr>
      <vt:lpstr>PowerPoint-Präsentation</vt:lpstr>
      <vt:lpstr>PowerPoint-Präsentation</vt:lpstr>
      <vt:lpstr>Published in LEARN Toolkit</vt:lpstr>
      <vt:lpstr>Austria Country Report /Status quo in Austria</vt:lpstr>
      <vt:lpstr>Know-how-Transfer across the regions</vt:lpstr>
      <vt:lpstr>PowerPoint-Präsentation</vt:lpstr>
      <vt:lpstr>Repositories and Linked Data</vt:lpstr>
      <vt:lpstr>Embedding into cross border networks</vt:lpstr>
      <vt:lpstr>Forecast of activities</vt:lpstr>
      <vt:lpstr>Forecast of activities: OI-RI</vt:lpstr>
      <vt:lpstr>Thank you!  paolo.budroni@univie.ac.at eveline.wandl-vogt@oeaw.ac.at</vt:lpstr>
      <vt:lpstr>Credits</vt:lpstr>
      <vt:lpstr>PowerPoint-Präsentation</vt:lpstr>
      <vt:lpstr>PowerPoint-Präsentation</vt:lpstr>
      <vt:lpstr>Mission of WP3 – “Policy Development”</vt:lpstr>
      <vt:lpstr>PowerPoint-Präsentation</vt:lpstr>
      <vt:lpstr>How we started</vt:lpstr>
      <vt:lpstr>How we continued</vt:lpstr>
      <vt:lpstr>Synergies with e-Infrastructures Austria</vt:lpstr>
      <vt:lpstr>PowerPoint-Präsentation</vt:lpstr>
      <vt:lpstr>PowerPoint-Präsentation</vt:lpstr>
      <vt:lpstr>Published in LEARN Toolkit</vt:lpstr>
      <vt:lpstr>PowerPoint-Präsentation</vt:lpstr>
      <vt:lpstr>Austria Country Report /Status quo in Austria</vt:lpstr>
      <vt:lpstr>PowerPoint-Präsentation</vt:lpstr>
      <vt:lpstr>PowerPoint-Präsentation</vt:lpstr>
      <vt:lpstr>PowerPoint-Präsentation</vt:lpstr>
      <vt:lpstr>Thank you!  paolo.budroni@univie.ac.at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from Austria</dc:title>
  <dc:creator>Budroni, Paolo</dc:creator>
  <cp:lastModifiedBy>Budroni, Paolo</cp:lastModifiedBy>
  <cp:revision>2</cp:revision>
  <dcterms:modified xsi:type="dcterms:W3CDTF">2018-09-04T10:41:13Z</dcterms:modified>
</cp:coreProperties>
</file>