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7"/>
  </p:normalViewPr>
  <p:slideViewPr>
    <p:cSldViewPr snapToGrid="0" snapToObjects="1">
      <p:cViewPr varScale="1">
        <p:scale>
          <a:sx n="132" d="100"/>
          <a:sy n="132" d="100"/>
        </p:scale>
        <p:origin x="208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DD2F2-BCD2-5041-949D-3C789DA454E7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602DE-8D32-1B4A-952B-39EE5EAE5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908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02DE-8D32-1B4A-952B-39EE5EAE55E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883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602DE-8D32-1B4A-952B-39EE5EAE55E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740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CE854F-1F04-0B47-B4E6-34094A208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2B7DC2-DC03-EE48-80C5-4D6FAA3AE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C5C196-66D2-994C-B74F-76908EF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BDCE83-15AB-2A4D-BF51-5D1AF5C3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018CC0-2E2C-D449-ADB6-BF8E60015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13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39CE79-56EF-7148-A5AC-B0A1A6BD1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7299F6-1430-9F46-BDB1-4D310477A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8B427B-E107-CE4C-8942-89C4253F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CF7A73-A895-EC47-8D56-D3C0251E5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CBBEE-DECE-E649-9F5A-1A98BBCC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48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D38B260-A545-9B4E-9BCB-781E3C913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458C1D3-54B3-E241-8A1D-AE9EBCDE1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68EEF1-A4F6-B646-861D-4647674F6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B66FCB-A6A0-1D4A-96EB-F00ED4A7B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BBCAD3-455A-6641-9884-D5C328D5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1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031862-E768-C64D-9573-076EBF06D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F9EA7F-3C85-BA49-BDC8-229A0FD37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D3161F-0BE9-3B4A-8A07-1FE2B29E1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DB4EAC-708A-484D-8503-E0A0DE3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D1C283-75A8-A54E-8114-9A5F4E9C3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03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68AF8F-1A3E-3942-B971-AD3BFF47B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695F52-D61E-4F42-AAD1-529EAB7F3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F6A8E9-1A03-DD4C-B232-A8FE8695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C95735-1189-FD41-9893-3E6722CD3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B41C08-E862-4144-B270-E5866F5D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15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84885-3ECF-2A4A-89EA-E2D93997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AFC14C-9F53-3F43-89F9-C0DCE7682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0FE83A9-C4B0-0C4E-B20F-79893F9BD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714744-0FBE-1D45-8EB4-0B695247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BAB894-EB81-0949-AF43-E1FB6762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156C327-4F37-7B4D-B073-67A0ABD3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44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32331D-6C96-094A-A8D3-BF50A55C7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0DB3E6-7181-6047-88FA-788BD5196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B551E6-111B-5845-BED5-2C0646119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9BBAA8B-2EC0-6345-9466-9DB4AC94B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5578FA6-6BFC-1B47-8FCD-D025F79EA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027E26F-2B5B-D94A-AA5B-8D8F8B8B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49AC7EF-116D-4941-9F9B-251E403D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BBF1AD5-B601-3444-A92B-BD9F59C9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23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92B8D-41C0-BC49-B59A-1AFCF0AB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DAED89F-A9E5-ED4A-B7AF-6823E17C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6F282AB-009D-9046-A31F-380284986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2453442-9291-C04C-B595-7CFAF968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1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E0CD66F-6157-114C-9D26-456A3C60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76E911F-0FE3-CC4F-BCE0-4B00CD376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25597F-1605-774F-B12C-C707F4CF5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90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42FA92-8D8D-944C-A6E8-3ED49399E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FEC151-D8F8-BA4B-9462-99898BB07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7AC2E0-CCF1-D14E-971E-AA0DADBA0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B4BFBA-C979-1041-B687-1347E856D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4540C85-A518-D84F-B898-C3DA99B7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6D7ADA-C7E5-2740-969D-40DFA1A1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17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F5151C-C29A-6548-B950-C80C2259D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FA700DB-EFA2-DD48-88AB-67862D877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9E9AA8-7466-8341-8AD5-8FCEEB881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478B0EE-E21E-0040-8723-8CD35D355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3C0859-EE2C-8D41-9977-027424E1F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C8F5BB-A557-274B-9D60-E8843CED7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76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C3F1BF-0400-0D49-A2BC-2173651A0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CF8EBA-6C44-9B44-AFB3-CD3B314D0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A5421B-AFA5-4842-8777-C397A53EF7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D82C1-EBF8-5B46-A338-39923B92F2A4}" type="datetimeFigureOut">
              <a:rPr lang="it-IT" smtClean="0"/>
              <a:t>05/06/18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F41177-D972-6240-8C83-C5487A1FD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28BF2D-6564-0643-8539-B9FD921312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88DBD-5B8A-384F-ADA0-AF717C1BAD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090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29198A-810D-4548-A481-527235156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accent4"/>
            </a:solidFill>
          </a:ln>
        </p:spPr>
        <p:txBody>
          <a:bodyPr>
            <a:normAutofit fontScale="90000"/>
          </a:bodyPr>
          <a:lstStyle/>
          <a:p>
            <a:r>
              <a:rPr lang="it-IT" sz="66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di:</a:t>
            </a:r>
            <a:br>
              <a:rPr lang="it-IT" sz="66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66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Rappresentante del Personale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5CB000-BE1C-E84C-B0ED-27A545A83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5347"/>
          </a:xfrm>
        </p:spPr>
        <p:txBody>
          <a:bodyPr>
            <a:normAutofit/>
          </a:bodyPr>
          <a:lstStyle/>
          <a:p>
            <a:r>
              <a:rPr lang="it-IT" sz="60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R.P.T.T.A — 2018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AC69252A-7BC5-B240-83FC-BA560775F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0" y="5039460"/>
            <a:ext cx="2588296" cy="134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45915F5-ABF7-1745-A22C-3AC03CEBBB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002" y="5039460"/>
            <a:ext cx="1617043" cy="13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2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E0DDF9-A45A-7A4C-A994-E7276C858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Corso di: </a:t>
            </a:r>
            <a:r>
              <a:rPr lang="it-IT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Rappresentante del Personale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7A1CCA-CC4F-F140-B9F9-D464A689F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Gruppo di lavoro</a:t>
            </a:r>
          </a:p>
          <a:p>
            <a:r>
              <a:rPr lang="it-IT" sz="32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definire nuove modifiche del corso</a:t>
            </a:r>
          </a:p>
          <a:p>
            <a:r>
              <a:rPr lang="it-IT" sz="32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Nuovo </a:t>
            </a:r>
            <a:r>
              <a:rPr lang="it-IT" sz="3200" i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doodle</a:t>
            </a:r>
            <a:endParaRPr lang="it-IT" sz="3200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i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Fonoconferenza</a:t>
            </a:r>
            <a:endParaRPr lang="it-IT" sz="3200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091C3EE-4E3E-4B4B-BD2B-5DF4064D6E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312" y="4962720"/>
            <a:ext cx="1698488" cy="1349180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4BFA40A3-2D90-8040-8031-2410A6938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4827783"/>
            <a:ext cx="2598019" cy="134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21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77ED6-254F-E041-B781-2EE509CC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Corso di : </a:t>
            </a:r>
            <a:r>
              <a:rPr lang="it-IT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Rappresentante del Personale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C3E276-D1F3-4743-B6E1-489124723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Prossima – Riunione Nazionale</a:t>
            </a:r>
          </a:p>
          <a:p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Corso » volto ai nuovi </a:t>
            </a:r>
            <a:r>
              <a:rPr lang="it-IT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</a:t>
            </a:r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Crescita culturale – </a:t>
            </a:r>
            <a:r>
              <a:rPr lang="it-IT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Comunicazione e </a:t>
            </a:r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Formazione.</a:t>
            </a:r>
          </a:p>
          <a:p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Dove……?</a:t>
            </a:r>
          </a:p>
          <a:p>
            <a:r>
              <a:rPr lang="it-IT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Nuove inscritti ..?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1BA90BAA-DA4B-F543-A38A-B460F4063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4757129"/>
            <a:ext cx="2598019" cy="134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7955747-C968-3548-9955-9086C3F14A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438" y="4827783"/>
            <a:ext cx="1698488" cy="13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96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66</Words>
  <Application>Microsoft Macintosh PowerPoint</Application>
  <PresentationFormat>Widescreen</PresentationFormat>
  <Paragraphs>15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di Office</vt:lpstr>
      <vt:lpstr>Corso di:  Rappresentante del Personale</vt:lpstr>
      <vt:lpstr>   Corso di: Rappresentante del Personale</vt:lpstr>
      <vt:lpstr>     Corso di : Rappresentante del Personale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di:  Rappresentante del Personale</dc:title>
  <dc:creator>Utente di Microsoft Office</dc:creator>
  <cp:lastModifiedBy>Utente di Microsoft Office</cp:lastModifiedBy>
  <cp:revision>5</cp:revision>
  <dcterms:created xsi:type="dcterms:W3CDTF">2018-06-05T05:43:05Z</dcterms:created>
  <dcterms:modified xsi:type="dcterms:W3CDTF">2018-06-05T06:20:54Z</dcterms:modified>
</cp:coreProperties>
</file>