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61" r:id="rId4"/>
    <p:sldId id="262" r:id="rId5"/>
    <p:sldId id="263" r:id="rId6"/>
    <p:sldId id="259" r:id="rId7"/>
    <p:sldId id="258" r:id="rId8"/>
    <p:sldId id="257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72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11BD9-2A25-BF40-80FB-AFEBCD19CA32}" type="datetimeFigureOut">
              <a:rPr lang="it-IT" smtClean="0"/>
              <a:t>03/05/18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9C572-0E2B-6D44-979A-04C03A193E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740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0709-590F-564E-AFC8-F2923A85E56F}" type="datetimeFigureOut">
              <a:rPr lang="it-IT" smtClean="0"/>
              <a:t>03/05/18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D5554-6854-8441-AB79-C58DB4AFC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042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1E65-6556-FC47-9155-F2851A670428}" type="datetime1">
              <a:rPr lang="it-IT" smtClean="0"/>
              <a:t>03/05/18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26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7765-9580-AD4A-9B21-204A199B6E4D}" type="datetime1">
              <a:rPr lang="it-IT" smtClean="0"/>
              <a:t>03/05/18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79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A0FE-790C-EC49-BF16-9ECB605A70A4}" type="datetime1">
              <a:rPr lang="it-IT" smtClean="0"/>
              <a:t>03/05/18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92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46D1-C710-9445-ADBA-79ACF53C3B4D}" type="datetime1">
              <a:rPr lang="it-IT" smtClean="0"/>
              <a:t>03/05/18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05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B3CA-2432-604E-9A75-0E9F07C37772}" type="datetime1">
              <a:rPr lang="it-IT" smtClean="0"/>
              <a:t>03/05/18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72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426-8203-AB49-9D51-D3AC7B1CFC38}" type="datetime1">
              <a:rPr lang="it-IT" smtClean="0"/>
              <a:t>03/05/18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57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473D-8BE5-994E-AD41-CD2EA0BBE08E}" type="datetime1">
              <a:rPr lang="it-IT" smtClean="0"/>
              <a:t>03/05/18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8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E793-817B-8D48-B949-5425FF2870A9}" type="datetime1">
              <a:rPr lang="it-IT" smtClean="0"/>
              <a:t>03/05/18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64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D1C-216F-B24E-85AD-8353F377E19C}" type="datetime1">
              <a:rPr lang="it-IT" smtClean="0"/>
              <a:t>03/05/18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46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4192-714A-0F4C-9AE1-0A34B2B7E054}" type="datetime1">
              <a:rPr lang="it-IT" smtClean="0"/>
              <a:t>03/05/18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23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A43-B805-A144-B588-6EB69EB90252}" type="datetime1">
              <a:rPr lang="it-IT" smtClean="0"/>
              <a:t>03/05/18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49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92906-9371-C542-A0E4-9D5190ECB371}" type="datetime1">
              <a:rPr lang="it-IT" smtClean="0"/>
              <a:t>03/05/18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7830F-F5FE-3944-83F3-5A3719E4F7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72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gus.eu/?mode=ticket_info&amp;ticket_id=133830" TargetMode="External"/><Relationship Id="rId4" Type="http://schemas.openxmlformats.org/officeDocument/2006/relationships/hyperlink" Target="https://ggus.eu/index.php?mode=ticket_info&amp;ticket_id=13445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gus.eu/?mode=ticket_info&amp;ticket_id=13332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15601"/>
            <a:ext cx="7772400" cy="1470025"/>
          </a:xfrm>
        </p:spPr>
        <p:txBody>
          <a:bodyPr/>
          <a:lstStyle/>
          <a:p>
            <a:r>
              <a:rPr lang="it-IT" dirty="0" smtClean="0"/>
              <a:t>ATLAS@CNAF report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8245" y="2563113"/>
            <a:ext cx="7254233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it-IT" dirty="0" err="1" smtClean="0"/>
              <a:t>Recovery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flooding</a:t>
            </a:r>
            <a:endParaRPr lang="it-IT" dirty="0" smtClean="0"/>
          </a:p>
          <a:p>
            <a:pPr marL="457200" indent="-457200" algn="l">
              <a:buFont typeface="Arial"/>
              <a:buChar char="•"/>
            </a:pPr>
            <a:r>
              <a:rPr lang="it-IT" dirty="0" smtClean="0"/>
              <a:t>New </a:t>
            </a:r>
            <a:r>
              <a:rPr lang="it-IT" dirty="0" err="1" smtClean="0"/>
              <a:t>resources</a:t>
            </a:r>
            <a:r>
              <a:rPr lang="it-IT" dirty="0" smtClean="0"/>
              <a:t> (CINECA and HNSC)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42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Recovery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flooding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 err="1" smtClean="0">
                <a:sym typeface="Wingdings"/>
              </a:rPr>
              <a:t>Many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thanks</a:t>
            </a:r>
            <a:r>
              <a:rPr lang="it-IT" b="1" dirty="0" smtClean="0">
                <a:sym typeface="Wingdings"/>
              </a:rPr>
              <a:t> to </a:t>
            </a:r>
            <a:r>
              <a:rPr lang="it-IT" b="1" dirty="0" err="1" smtClean="0">
                <a:sym typeface="Wingdings"/>
              </a:rPr>
              <a:t>all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involved</a:t>
            </a:r>
            <a:r>
              <a:rPr lang="it-IT" b="1" dirty="0" smtClean="0">
                <a:sym typeface="Wingdings"/>
              </a:rPr>
              <a:t> </a:t>
            </a:r>
            <a:r>
              <a:rPr lang="it-IT" b="1" dirty="0" err="1" smtClean="0">
                <a:sym typeface="Wingdings"/>
              </a:rPr>
              <a:t>people</a:t>
            </a:r>
            <a:r>
              <a:rPr lang="it-IT" b="1" dirty="0" smtClean="0">
                <a:sym typeface="Wingdings"/>
              </a:rPr>
              <a:t> for the </a:t>
            </a:r>
            <a:r>
              <a:rPr lang="it-IT" b="1" dirty="0" err="1" smtClean="0">
                <a:sym typeface="Wingdings"/>
              </a:rPr>
              <a:t>very</a:t>
            </a:r>
            <a:r>
              <a:rPr lang="it-IT" b="1" dirty="0" smtClean="0">
                <a:sym typeface="Wingdings"/>
              </a:rPr>
              <a:t> hard work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In general </a:t>
            </a:r>
            <a:r>
              <a:rPr lang="it-IT" dirty="0" err="1" smtClean="0"/>
              <a:t>recovery</a:t>
            </a:r>
            <a:r>
              <a:rPr lang="it-IT" dirty="0" smtClean="0"/>
              <a:t> </a:t>
            </a:r>
            <a:r>
              <a:rPr lang="it-IT" dirty="0" err="1" smtClean="0"/>
              <a:t>operations</a:t>
            </a:r>
            <a:r>
              <a:rPr lang="it-IT" dirty="0" smtClean="0"/>
              <a:t> </a:t>
            </a:r>
            <a:r>
              <a:rPr lang="it-IT" dirty="0" err="1" smtClean="0"/>
              <a:t>went</a:t>
            </a:r>
            <a:r>
              <a:rPr lang="it-IT" dirty="0" smtClean="0"/>
              <a:t> </a:t>
            </a:r>
            <a:r>
              <a:rPr lang="it-IT" dirty="0" err="1" smtClean="0"/>
              <a:t>quite</a:t>
            </a:r>
            <a:r>
              <a:rPr lang="it-IT" dirty="0" smtClean="0"/>
              <a:t> </a:t>
            </a:r>
            <a:r>
              <a:rPr lang="it-IT" dirty="0" err="1" smtClean="0"/>
              <a:t>smoothly</a:t>
            </a:r>
            <a:endParaRPr lang="it-IT" dirty="0" smtClean="0"/>
          </a:p>
          <a:p>
            <a:pPr lvl="1"/>
            <a:r>
              <a:rPr lang="it-IT" dirty="0" err="1" smtClean="0"/>
              <a:t>Problems</a:t>
            </a:r>
            <a:r>
              <a:rPr lang="it-IT" dirty="0" smtClean="0"/>
              <a:t> with </a:t>
            </a:r>
            <a:r>
              <a:rPr lang="it-IT" dirty="0" err="1" smtClean="0"/>
              <a:t>storm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r>
              <a:rPr lang="it-IT" dirty="0" smtClean="0"/>
              <a:t> (</a:t>
            </a:r>
            <a:r>
              <a:rPr lang="it-IT" dirty="0" err="1" smtClean="0"/>
              <a:t>cleanup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) </a:t>
            </a:r>
            <a:r>
              <a:rPr lang="it-IT" dirty="0" smtClean="0">
                <a:hlinkClick r:id="rId2"/>
              </a:rPr>
              <a:t>https://ggus.eu/?mode=ticket_info&amp;ticket_id=133320</a:t>
            </a:r>
            <a:endParaRPr lang="it-IT" dirty="0" smtClean="0"/>
          </a:p>
          <a:p>
            <a:pPr lvl="1"/>
            <a:r>
              <a:rPr lang="it-IT" dirty="0" smtClean="0"/>
              <a:t>Ipv6 </a:t>
            </a:r>
            <a:r>
              <a:rPr lang="it-IT" dirty="0" err="1" smtClean="0"/>
              <a:t>conf</a:t>
            </a:r>
            <a:r>
              <a:rPr lang="it-IT" dirty="0" smtClean="0"/>
              <a:t> (</a:t>
            </a:r>
            <a:r>
              <a:rPr lang="it-IT" dirty="0" err="1" smtClean="0"/>
              <a:t>causing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 in FTS) </a:t>
            </a:r>
            <a:r>
              <a:rPr lang="it-IT" dirty="0" smtClean="0">
                <a:hlinkClick r:id="rId3"/>
              </a:rPr>
              <a:t>https://ggus.eu/?mode=ticket_info&amp;ticket_id=133830</a:t>
            </a:r>
            <a:endParaRPr lang="it-IT" dirty="0" smtClean="0"/>
          </a:p>
          <a:p>
            <a:pPr lvl="1"/>
            <a:r>
              <a:rPr lang="it-IT" dirty="0" err="1" smtClean="0"/>
              <a:t>Checksum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 due to full tape buffer full (</a:t>
            </a:r>
            <a:r>
              <a:rPr lang="it-IT" dirty="0" err="1" smtClean="0"/>
              <a:t>missing</a:t>
            </a:r>
            <a:r>
              <a:rPr lang="it-IT" dirty="0" smtClean="0"/>
              <a:t> </a:t>
            </a:r>
            <a:r>
              <a:rPr lang="it-IT" dirty="0" err="1" smtClean="0"/>
              <a:t>alarm</a:t>
            </a:r>
            <a:r>
              <a:rPr lang="it-IT" dirty="0" smtClean="0"/>
              <a:t>) </a:t>
            </a:r>
            <a:r>
              <a:rPr lang="it-IT" dirty="0" smtClean="0">
                <a:hlinkClick r:id="rId4"/>
              </a:rPr>
              <a:t>https://ggus.eu/index.php?mode=ticket_info&amp;ticket_id=134459</a:t>
            </a:r>
            <a:endParaRPr lang="it-IT" dirty="0" smtClean="0"/>
          </a:p>
          <a:p>
            <a:pPr lvl="1"/>
            <a:r>
              <a:rPr lang="it-IT" dirty="0" err="1" smtClean="0"/>
              <a:t>Still</a:t>
            </a:r>
            <a:r>
              <a:rPr lang="it-IT" dirty="0" smtClean="0"/>
              <a:t> some </a:t>
            </a:r>
            <a:r>
              <a:rPr lang="it-IT" dirty="0" err="1" smtClean="0"/>
              <a:t>missing</a:t>
            </a:r>
            <a:r>
              <a:rPr lang="it-IT" dirty="0" smtClean="0"/>
              <a:t> data on </a:t>
            </a:r>
            <a:r>
              <a:rPr lang="it-IT" dirty="0" err="1" smtClean="0"/>
              <a:t>wet</a:t>
            </a:r>
            <a:r>
              <a:rPr lang="it-IT" dirty="0" smtClean="0"/>
              <a:t> </a:t>
            </a:r>
            <a:r>
              <a:rPr lang="it-IT" dirty="0" err="1" smtClean="0"/>
              <a:t>tapes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ATLAS </a:t>
            </a:r>
            <a:r>
              <a:rPr lang="it-IT" dirty="0" err="1" smtClean="0"/>
              <a:t>cern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(ATLAS </a:t>
            </a:r>
            <a:r>
              <a:rPr lang="it-IT" dirty="0" err="1" smtClean="0">
                <a:sym typeface="Wingdings"/>
              </a:rPr>
              <a:t>Italy</a:t>
            </a:r>
            <a:r>
              <a:rPr lang="it-IT" dirty="0" smtClean="0">
                <a:sym typeface="Wingdings"/>
              </a:rPr>
              <a:t>)  CNAF </a:t>
            </a:r>
            <a:r>
              <a:rPr lang="it-IT" dirty="0" err="1" smtClean="0">
                <a:sym typeface="Wingdings"/>
              </a:rPr>
              <a:t>communication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had</a:t>
            </a:r>
            <a:r>
              <a:rPr lang="it-IT" dirty="0" smtClean="0">
                <a:sym typeface="Wingdings"/>
              </a:rPr>
              <a:t> some </a:t>
            </a:r>
            <a:r>
              <a:rPr lang="it-IT" dirty="0" err="1" smtClean="0">
                <a:sym typeface="Wingdings"/>
              </a:rPr>
              <a:t>very</a:t>
            </a:r>
            <a:r>
              <a:rPr lang="it-IT" dirty="0" smtClean="0">
                <a:sym typeface="Wingdings"/>
              </a:rPr>
              <a:t> small </a:t>
            </a:r>
            <a:r>
              <a:rPr lang="it-IT" dirty="0" err="1" smtClean="0">
                <a:sym typeface="Wingdings"/>
              </a:rPr>
              <a:t>mis-understandings</a:t>
            </a:r>
            <a:r>
              <a:rPr lang="it-IT" dirty="0" smtClean="0">
                <a:sym typeface="Wingdings"/>
              </a:rPr>
              <a:t> (</a:t>
            </a:r>
            <a:r>
              <a:rPr lang="it-IT" dirty="0" err="1" smtClean="0">
                <a:sym typeface="Wingdings"/>
              </a:rPr>
              <a:t>promptly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cleared</a:t>
            </a:r>
            <a:r>
              <a:rPr lang="it-IT" dirty="0" smtClean="0">
                <a:sym typeface="Wingdings"/>
              </a:rPr>
              <a:t>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67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00" y="117571"/>
            <a:ext cx="7350331" cy="43897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513" y="3948682"/>
            <a:ext cx="5147933" cy="2645466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58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135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92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8691037" cy="5963017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20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2209"/>
            <a:ext cx="8229600" cy="76982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T1 data processing </a:t>
            </a:r>
            <a:r>
              <a:rPr lang="it-IT" dirty="0" err="1" smtClean="0"/>
              <a:t>stats</a:t>
            </a:r>
            <a:r>
              <a:rPr lang="it-IT" dirty="0" smtClean="0"/>
              <a:t> (</a:t>
            </a:r>
            <a:r>
              <a:rPr lang="it-IT" dirty="0" err="1" smtClean="0"/>
              <a:t>all</a:t>
            </a:r>
            <a:r>
              <a:rPr lang="it-IT" dirty="0" smtClean="0"/>
              <a:t> inclusive)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851" y="1417637"/>
            <a:ext cx="3244278" cy="24332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8" y="1417637"/>
            <a:ext cx="3506865" cy="26301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89" y="4295003"/>
            <a:ext cx="3355536" cy="2516652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 flipV="1">
            <a:off x="2276550" y="1935208"/>
            <a:ext cx="0" cy="1701946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503301" y="1652269"/>
            <a:ext cx="107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chemeClr val="accent3"/>
                </a:solidFill>
              </a:rPr>
              <a:t>Cineca</a:t>
            </a:r>
            <a:r>
              <a:rPr lang="it-IT" sz="1400" b="1" dirty="0" smtClean="0">
                <a:solidFill>
                  <a:schemeClr val="accent3"/>
                </a:solidFill>
              </a:rPr>
              <a:t> ON</a:t>
            </a:r>
            <a:endParaRPr lang="it-IT" sz="1400" b="1" dirty="0">
              <a:solidFill>
                <a:schemeClr val="accent3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33436" y="4703822"/>
            <a:ext cx="1345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&gt;900,000 </a:t>
            </a:r>
            <a:r>
              <a:rPr lang="it-IT" sz="1400" b="1" dirty="0" err="1" smtClean="0">
                <a:solidFill>
                  <a:srgbClr val="FF0000"/>
                </a:solidFill>
              </a:rPr>
              <a:t>jobs</a:t>
            </a:r>
            <a:endParaRPr lang="it-IT" sz="1400" b="1" dirty="0">
              <a:solidFill>
                <a:srgbClr val="FF0000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897707" y="2827433"/>
            <a:ext cx="314320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981669" y="2673544"/>
            <a:ext cx="80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FF0000"/>
                </a:solidFill>
              </a:rPr>
              <a:t>Average</a:t>
            </a:r>
            <a:endParaRPr lang="it-IT" sz="1400" b="1" dirty="0" smtClean="0">
              <a:solidFill>
                <a:srgbClr val="FF0000"/>
              </a:solidFill>
            </a:endParaRPr>
          </a:p>
          <a:p>
            <a:r>
              <a:rPr lang="it-IT" sz="1400" b="1" dirty="0" smtClean="0">
                <a:solidFill>
                  <a:srgbClr val="FF0000"/>
                </a:solidFill>
              </a:rPr>
              <a:t>5500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851" y="4295003"/>
            <a:ext cx="2943845" cy="220788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737852" y="1097855"/>
            <a:ext cx="168217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Running</a:t>
            </a:r>
            <a:r>
              <a:rPr lang="it-IT" dirty="0" smtClean="0"/>
              <a:t> </a:t>
            </a:r>
            <a:r>
              <a:rPr lang="it-IT" dirty="0" err="1" smtClean="0"/>
              <a:t>jobs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93524" y="1110522"/>
            <a:ext cx="234774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Completed</a:t>
            </a:r>
            <a:r>
              <a:rPr lang="it-IT" dirty="0" smtClean="0"/>
              <a:t> </a:t>
            </a:r>
            <a:r>
              <a:rPr lang="it-IT" dirty="0" err="1" smtClean="0"/>
              <a:t>jobs</a:t>
            </a:r>
            <a:r>
              <a:rPr lang="it-IT" dirty="0" smtClean="0"/>
              <a:t> (</a:t>
            </a:r>
            <a:r>
              <a:rPr lang="it-IT" dirty="0" err="1" smtClean="0"/>
              <a:t>daily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37852" y="4060775"/>
            <a:ext cx="168217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Completed</a:t>
            </a:r>
            <a:r>
              <a:rPr lang="it-IT" dirty="0" smtClean="0"/>
              <a:t> </a:t>
            </a:r>
            <a:r>
              <a:rPr lang="it-IT" dirty="0" err="1" smtClean="0"/>
              <a:t>jobs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593524" y="4040767"/>
            <a:ext cx="234774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CPU/WALL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47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906" y="163053"/>
            <a:ext cx="8798271" cy="73861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CINECA</a:t>
            </a: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6" y="1150469"/>
            <a:ext cx="3815975" cy="28619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41" y="1150469"/>
            <a:ext cx="3845859" cy="28843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00155" y="1758394"/>
            <a:ext cx="1345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&gt;200,000 </a:t>
            </a:r>
            <a:r>
              <a:rPr lang="it-IT" sz="1400" b="1" dirty="0" err="1" smtClean="0">
                <a:solidFill>
                  <a:srgbClr val="FF0000"/>
                </a:solidFill>
              </a:rPr>
              <a:t>jobs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28864"/>
            <a:ext cx="3157187" cy="2367890"/>
          </a:xfrm>
          <a:prstGeom prst="rect">
            <a:avLst/>
          </a:prstGeom>
        </p:spPr>
      </p:pic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34437"/>
              </p:ext>
            </p:extLst>
          </p:nvPr>
        </p:nvGraphicFramePr>
        <p:xfrm>
          <a:off x="4383741" y="4306785"/>
          <a:ext cx="4545370" cy="2255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055"/>
                <a:gridCol w="1454008"/>
                <a:gridCol w="1482307"/>
              </a:tblGrid>
              <a:tr h="618441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Cpu</a:t>
                      </a:r>
                      <a:r>
                        <a:rPr lang="it-IT" sz="1400" dirty="0" smtClean="0"/>
                        <a:t>/</a:t>
                      </a:r>
                      <a:r>
                        <a:rPr lang="it-IT" sz="1400" dirty="0" err="1" smtClean="0"/>
                        <a:t>wall</a:t>
                      </a:r>
                      <a:r>
                        <a:rPr lang="it-IT" sz="1400" dirty="0" smtClean="0"/>
                        <a:t> by</a:t>
                      </a:r>
                    </a:p>
                    <a:p>
                      <a:r>
                        <a:rPr lang="it-IT" sz="1400" dirty="0" smtClean="0"/>
                        <a:t>Activity (last </a:t>
                      </a:r>
                      <a:r>
                        <a:rPr lang="it-IT" sz="1400" dirty="0" err="1" smtClean="0"/>
                        <a:t>month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CNAF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mr-IN" sz="1400" baseline="0" dirty="0" smtClean="0"/>
                        <a:t>–</a:t>
                      </a:r>
                      <a:r>
                        <a:rPr lang="it-IT" sz="1400" baseline="0" dirty="0" smtClean="0"/>
                        <a:t> SL6 </a:t>
                      </a:r>
                      <a:r>
                        <a:rPr lang="mr-IN" sz="1400" baseline="0" dirty="0" smtClean="0"/>
                        <a:t>–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storm-mover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Cineca</a:t>
                      </a:r>
                      <a:r>
                        <a:rPr lang="it-IT" sz="1400" dirty="0" smtClean="0"/>
                        <a:t> </a:t>
                      </a:r>
                      <a:r>
                        <a:rPr lang="mr-IN" sz="1400" dirty="0" smtClean="0"/>
                        <a:t>–</a:t>
                      </a:r>
                      <a:r>
                        <a:rPr lang="it-IT" sz="1400" dirty="0" smtClean="0"/>
                        <a:t> SL7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mr-IN" sz="1400" baseline="0" dirty="0" smtClean="0"/>
                        <a:t>–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rucio</a:t>
                      </a:r>
                      <a:r>
                        <a:rPr lang="it-IT" sz="1400" baseline="0" dirty="0" smtClean="0"/>
                        <a:t>- </a:t>
                      </a:r>
                      <a:r>
                        <a:rPr lang="it-IT" sz="1400" baseline="0" dirty="0" err="1" smtClean="0"/>
                        <a:t>mover</a:t>
                      </a:r>
                      <a:endParaRPr lang="it-IT" sz="1400" dirty="0"/>
                    </a:p>
                  </a:txBody>
                  <a:tcPr/>
                </a:tc>
              </a:tr>
              <a:tr h="27795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Data processing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0,65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0,71</a:t>
                      </a:r>
                      <a:endParaRPr lang="it-IT" sz="1400" dirty="0"/>
                    </a:p>
                  </a:txBody>
                  <a:tcPr/>
                </a:tc>
              </a:tr>
              <a:tr h="27795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Group</a:t>
                      </a:r>
                      <a:r>
                        <a:rPr lang="it-IT" sz="1400" baseline="0" dirty="0" smtClean="0"/>
                        <a:t> production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0,62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0,67</a:t>
                      </a:r>
                      <a:endParaRPr lang="it-IT" sz="1400" dirty="0"/>
                    </a:p>
                  </a:txBody>
                  <a:tcPr/>
                </a:tc>
              </a:tr>
              <a:tr h="27795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MC reco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0,37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0,29</a:t>
                      </a:r>
                      <a:endParaRPr lang="it-IT" sz="1400" dirty="0"/>
                    </a:p>
                  </a:txBody>
                  <a:tcPr/>
                </a:tc>
              </a:tr>
              <a:tr h="27795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MC </a:t>
                      </a:r>
                      <a:r>
                        <a:rPr lang="it-IT" sz="1400" dirty="0" err="1" smtClean="0"/>
                        <a:t>sim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0,95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0,88</a:t>
                      </a:r>
                      <a:endParaRPr lang="it-IT" sz="1400" dirty="0"/>
                    </a:p>
                  </a:txBody>
                  <a:tcPr/>
                </a:tc>
              </a:tr>
              <a:tr h="27795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Others (</a:t>
                      </a:r>
                      <a:r>
                        <a:rPr lang="it-IT" sz="1400" dirty="0" err="1" smtClean="0"/>
                        <a:t>mainly</a:t>
                      </a:r>
                      <a:r>
                        <a:rPr lang="it-IT" sz="1400" dirty="0" smtClean="0"/>
                        <a:t> HC)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0,67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0,74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2694128" y="4122119"/>
            <a:ext cx="121877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Cpu</a:t>
            </a:r>
            <a:r>
              <a:rPr lang="it-IT" dirty="0" smtClean="0"/>
              <a:t>/</a:t>
            </a:r>
            <a:r>
              <a:rPr lang="it-IT" dirty="0" err="1" smtClean="0"/>
              <a:t>wall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34608" y="901663"/>
            <a:ext cx="168217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Running</a:t>
            </a:r>
            <a:r>
              <a:rPr lang="it-IT" dirty="0" smtClean="0"/>
              <a:t> </a:t>
            </a:r>
            <a:r>
              <a:rPr lang="it-IT" dirty="0" err="1" smtClean="0"/>
              <a:t>jobs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704571" y="918216"/>
            <a:ext cx="168217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Completed</a:t>
            </a:r>
            <a:r>
              <a:rPr lang="it-IT" dirty="0" smtClean="0"/>
              <a:t> </a:t>
            </a:r>
            <a:r>
              <a:rPr lang="it-IT" dirty="0" err="1" smtClean="0"/>
              <a:t>jobs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77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1241"/>
            <a:ext cx="8229600" cy="801127"/>
          </a:xfrm>
        </p:spPr>
        <p:txBody>
          <a:bodyPr/>
          <a:lstStyle/>
          <a:p>
            <a:r>
              <a:rPr lang="it-IT" dirty="0" err="1" smtClean="0"/>
              <a:t>Helix</a:t>
            </a:r>
            <a:r>
              <a:rPr lang="it-IT" dirty="0" smtClean="0"/>
              <a:t> Nebula Science </a:t>
            </a:r>
            <a:r>
              <a:rPr lang="it-IT" dirty="0" err="1"/>
              <a:t>C</a:t>
            </a:r>
            <a:r>
              <a:rPr lang="it-IT" dirty="0" err="1" smtClean="0"/>
              <a:t>loud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7" y="1091777"/>
            <a:ext cx="3541059" cy="26557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17" y="3932238"/>
            <a:ext cx="3570942" cy="267820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1276443"/>
            <a:ext cx="3487270" cy="261545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944106" y="5478296"/>
            <a:ext cx="151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&gt;</a:t>
            </a:r>
            <a:r>
              <a:rPr lang="it-IT" sz="1400" b="1" dirty="0" smtClean="0">
                <a:solidFill>
                  <a:srgbClr val="FF0000"/>
                </a:solidFill>
              </a:rPr>
              <a:t>80%average </a:t>
            </a:r>
            <a:r>
              <a:rPr lang="it-IT" sz="1400" b="1" dirty="0" err="1" smtClean="0">
                <a:solidFill>
                  <a:srgbClr val="FF0000"/>
                </a:solidFill>
              </a:rPr>
              <a:t>efficiency</a:t>
            </a:r>
            <a:r>
              <a:rPr lang="it-IT" sz="1400" b="1" dirty="0" smtClean="0">
                <a:solidFill>
                  <a:srgbClr val="FF0000"/>
                </a:solidFill>
              </a:rPr>
              <a:t> for SIM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50519" y="3747572"/>
            <a:ext cx="234774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CPU/WALL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63210" y="907111"/>
            <a:ext cx="234774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Running</a:t>
            </a:r>
            <a:r>
              <a:rPr lang="it-IT" dirty="0" smtClean="0"/>
              <a:t> </a:t>
            </a:r>
            <a:r>
              <a:rPr lang="it-IT" dirty="0" err="1" smtClean="0"/>
              <a:t>jobs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000895" y="1059511"/>
            <a:ext cx="234774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Completed</a:t>
            </a:r>
            <a:r>
              <a:rPr lang="it-IT" dirty="0" smtClean="0"/>
              <a:t> </a:t>
            </a:r>
            <a:r>
              <a:rPr lang="it-IT" dirty="0" err="1" smtClean="0"/>
              <a:t>jobs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36612" y="1718252"/>
            <a:ext cx="1518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FF0000"/>
                </a:solidFill>
              </a:rPr>
              <a:t>Average</a:t>
            </a:r>
            <a:r>
              <a:rPr lang="it-IT" sz="1400" b="1" dirty="0" smtClean="0">
                <a:solidFill>
                  <a:srgbClr val="FF0000"/>
                </a:solidFill>
              </a:rPr>
              <a:t>: ~50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446579" y="1664053"/>
            <a:ext cx="1518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3000 </a:t>
            </a:r>
            <a:r>
              <a:rPr lang="it-IT" sz="1400" b="1" dirty="0" err="1" smtClean="0">
                <a:solidFill>
                  <a:srgbClr val="FF0000"/>
                </a:solidFill>
              </a:rPr>
              <a:t>jobs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80000" y="4566371"/>
            <a:ext cx="3606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Extension of </a:t>
            </a:r>
            <a:r>
              <a:rPr lang="it-IT" dirty="0" err="1" smtClean="0"/>
              <a:t>local</a:t>
            </a:r>
            <a:r>
              <a:rPr lang="it-IT" dirty="0" smtClean="0"/>
              <a:t> batch </a:t>
            </a:r>
            <a:r>
              <a:rPr lang="it-IT" dirty="0" err="1" smtClean="0"/>
              <a:t>queue</a:t>
            </a:r>
            <a:r>
              <a:rPr lang="it-IT" dirty="0" smtClean="0"/>
              <a:t> on </a:t>
            </a:r>
            <a:r>
              <a:rPr lang="it-IT" dirty="0" err="1" smtClean="0"/>
              <a:t>external</a:t>
            </a:r>
            <a:r>
              <a:rPr lang="it-IT" dirty="0"/>
              <a:t> </a:t>
            </a:r>
            <a:r>
              <a:rPr lang="it-IT" dirty="0" err="1" smtClean="0"/>
              <a:t>heterogeneous</a:t>
            </a:r>
            <a:r>
              <a:rPr lang="it-IT" dirty="0" smtClean="0"/>
              <a:t> </a:t>
            </a:r>
            <a:r>
              <a:rPr lang="it-IT" dirty="0" err="1" smtClean="0"/>
              <a:t>cloud</a:t>
            </a:r>
            <a:r>
              <a:rPr lang="it-IT" dirty="0" smtClean="0"/>
              <a:t> </a:t>
            </a:r>
            <a:r>
              <a:rPr lang="it-IT" dirty="0" err="1" smtClean="0"/>
              <a:t>resources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Rucio-mover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MC </a:t>
            </a:r>
            <a:r>
              <a:rPr lang="it-IT" dirty="0" err="1" smtClean="0"/>
              <a:t>sim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30F-F5FE-3944-83F3-5A3719E4F79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775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266</Words>
  <Application>Microsoft Macintosh PowerPoint</Application>
  <PresentationFormat>Presentazione su schermo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ATLAS@CNAF report</vt:lpstr>
      <vt:lpstr>Recovery after flooding</vt:lpstr>
      <vt:lpstr>Presentazione di PowerPoint</vt:lpstr>
      <vt:lpstr>Presentazione di PowerPoint</vt:lpstr>
      <vt:lpstr>Presentazione di PowerPoint</vt:lpstr>
      <vt:lpstr>T1 data processing stats (all inclusive)</vt:lpstr>
      <vt:lpstr>CINECA</vt:lpstr>
      <vt:lpstr>Helix Nebula Science Cloud</vt:lpstr>
    </vt:vector>
  </TitlesOfParts>
  <Company>INFN -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ATLAS@CNAF report</dc:title>
  <dc:creator>Lorenzo Rinaldi</dc:creator>
  <cp:lastModifiedBy>Lorenzo Rinaldi</cp:lastModifiedBy>
  <cp:revision>12</cp:revision>
  <dcterms:created xsi:type="dcterms:W3CDTF">2018-04-25T18:56:40Z</dcterms:created>
  <dcterms:modified xsi:type="dcterms:W3CDTF">2018-05-03T11:47:30Z</dcterms:modified>
</cp:coreProperties>
</file>