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  <p:sldId id="269" r:id="rId13"/>
    <p:sldId id="268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dio Maria Giorgio" userId="d2825e51-6303-4ded-94df-a9ae6f60e39f" providerId="ADAL" clId="{34CB6CDF-42BE-AF47-91E8-23B1FC6525C2}"/>
    <pc:docChg chg="undo custSel addSld modSld sldOrd">
      <pc:chgData name="Emidio Maria Giorgio" userId="d2825e51-6303-4ded-94df-a9ae6f60e39f" providerId="ADAL" clId="{34CB6CDF-42BE-AF47-91E8-23B1FC6525C2}" dt="2018-06-07T06:48:38.357" v="7141" actId="1035"/>
      <pc:docMkLst>
        <pc:docMk/>
      </pc:docMkLst>
      <pc:sldChg chg="addSp delSp modSp">
        <pc:chgData name="Emidio Maria Giorgio" userId="d2825e51-6303-4ded-94df-a9ae6f60e39f" providerId="ADAL" clId="{34CB6CDF-42BE-AF47-91E8-23B1FC6525C2}" dt="2018-06-06T08:45:03.884" v="5223" actId="20577"/>
        <pc:sldMkLst>
          <pc:docMk/>
          <pc:sldMk cId="1824146203" sldId="256"/>
        </pc:sldMkLst>
        <pc:spChg chg="add del mod">
          <ac:chgData name="Emidio Maria Giorgio" userId="d2825e51-6303-4ded-94df-a9ae6f60e39f" providerId="ADAL" clId="{34CB6CDF-42BE-AF47-91E8-23B1FC6525C2}" dt="2018-06-06T08:45:03.884" v="5223" actId="20577"/>
          <ac:spMkLst>
            <pc:docMk/>
            <pc:sldMk cId="1824146203" sldId="256"/>
            <ac:spMk id="4" creationId="{EAD13321-DBE2-4844-91EA-33C6619EAD5C}"/>
          </ac:spMkLst>
        </pc:spChg>
        <pc:spChg chg="add del mod">
          <ac:chgData name="Emidio Maria Giorgio" userId="d2825e51-6303-4ded-94df-a9ae6f60e39f" providerId="ADAL" clId="{34CB6CDF-42BE-AF47-91E8-23B1FC6525C2}" dt="2018-06-06T08:45:03.884" v="5223" actId="20577"/>
          <ac:spMkLst>
            <pc:docMk/>
            <pc:sldMk cId="1824146203" sldId="256"/>
            <ac:spMk id="5" creationId="{E2FAA244-10D4-524E-891B-73DA6DB78F7C}"/>
          </ac:spMkLst>
        </pc:spChg>
        <pc:spChg chg="add del mod">
          <ac:chgData name="Emidio Maria Giorgio" userId="d2825e51-6303-4ded-94df-a9ae6f60e39f" providerId="ADAL" clId="{34CB6CDF-42BE-AF47-91E8-23B1FC6525C2}" dt="2018-06-06T08:45:03.884" v="5223" actId="20577"/>
          <ac:spMkLst>
            <pc:docMk/>
            <pc:sldMk cId="1824146203" sldId="256"/>
            <ac:spMk id="6" creationId="{E9DF6863-AD13-EC4D-94CF-D2634D78CFC3}"/>
          </ac:spMkLst>
        </pc:spChg>
      </pc:sldChg>
      <pc:sldChg chg="addSp modSp">
        <pc:chgData name="Emidio Maria Giorgio" userId="d2825e51-6303-4ded-94df-a9ae6f60e39f" providerId="ADAL" clId="{34CB6CDF-42BE-AF47-91E8-23B1FC6525C2}" dt="2018-06-06T09:09:19.382" v="5441" actId="27636"/>
        <pc:sldMkLst>
          <pc:docMk/>
          <pc:sldMk cId="4136906936" sldId="257"/>
        </pc:sldMkLst>
        <pc:spChg chg="mod">
          <ac:chgData name="Emidio Maria Giorgio" userId="d2825e51-6303-4ded-94df-a9ae6f60e39f" providerId="ADAL" clId="{34CB6CDF-42BE-AF47-91E8-23B1FC6525C2}" dt="2018-06-06T09:09:19.382" v="5441" actId="27636"/>
          <ac:spMkLst>
            <pc:docMk/>
            <pc:sldMk cId="4136906936" sldId="257"/>
            <ac:spMk id="3" creationId="{0523BDBB-D21C-7047-B65F-1A234B26AB19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7636"/>
          <ac:spMkLst>
            <pc:docMk/>
            <pc:sldMk cId="4136906936" sldId="257"/>
            <ac:spMk id="4" creationId="{15862949-75F4-3047-9E97-F774D296914A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7636"/>
          <ac:spMkLst>
            <pc:docMk/>
            <pc:sldMk cId="4136906936" sldId="257"/>
            <ac:spMk id="5" creationId="{26C59C1F-318A-7044-B446-881CF6D4C761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7636"/>
          <ac:spMkLst>
            <pc:docMk/>
            <pc:sldMk cId="4136906936" sldId="257"/>
            <ac:spMk id="6" creationId="{7181D46E-DA2E-B34D-A20B-BA398394E439}"/>
          </ac:spMkLst>
        </pc:spChg>
      </pc:sldChg>
      <pc:sldChg chg="addSp modSp">
        <pc:chgData name="Emidio Maria Giorgio" userId="d2825e51-6303-4ded-94df-a9ae6f60e39f" providerId="ADAL" clId="{34CB6CDF-42BE-AF47-91E8-23B1FC6525C2}" dt="2018-06-07T06:44:35.811" v="6902" actId="27636"/>
        <pc:sldMkLst>
          <pc:docMk/>
          <pc:sldMk cId="1757277916" sldId="258"/>
        </pc:sldMkLst>
        <pc:spChg chg="mod">
          <ac:chgData name="Emidio Maria Giorgio" userId="d2825e51-6303-4ded-94df-a9ae6f60e39f" providerId="ADAL" clId="{34CB6CDF-42BE-AF47-91E8-23B1FC6525C2}" dt="2018-06-07T06:44:35.811" v="6902" actId="27636"/>
          <ac:spMkLst>
            <pc:docMk/>
            <pc:sldMk cId="1757277916" sldId="258"/>
            <ac:spMk id="3" creationId="{610AEBD9-74FE-D346-984F-1D477DD3CB2C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1757277916" sldId="258"/>
            <ac:spMk id="5" creationId="{967C63E9-3189-D347-96A9-0461AC3A76AB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1757277916" sldId="258"/>
            <ac:spMk id="6" creationId="{C358F75D-3867-7244-AE08-3030E9B5F99A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1757277916" sldId="258"/>
            <ac:spMk id="7" creationId="{5E348B57-726E-F447-B469-01CD43ABE587}"/>
          </ac:spMkLst>
        </pc:spChg>
      </pc:sldChg>
      <pc:sldChg chg="addSp modSp">
        <pc:chgData name="Emidio Maria Giorgio" userId="d2825e51-6303-4ded-94df-a9ae6f60e39f" providerId="ADAL" clId="{34CB6CDF-42BE-AF47-91E8-23B1FC6525C2}" dt="2018-06-06T09:38:47.327" v="6210" actId="207"/>
        <pc:sldMkLst>
          <pc:docMk/>
          <pc:sldMk cId="1037045115" sldId="259"/>
        </pc:sldMkLst>
        <pc:spChg chg="mod">
          <ac:chgData name="Emidio Maria Giorgio" userId="d2825e51-6303-4ded-94df-a9ae6f60e39f" providerId="ADAL" clId="{34CB6CDF-42BE-AF47-91E8-23B1FC6525C2}" dt="2018-06-06T04:53:50.276" v="17" actId="20577"/>
          <ac:spMkLst>
            <pc:docMk/>
            <pc:sldMk cId="1037045115" sldId="259"/>
            <ac:spMk id="2" creationId="{2D683052-1911-8A42-9C74-F0A3F8417AC1}"/>
          </ac:spMkLst>
        </pc:spChg>
        <pc:spChg chg="mod">
          <ac:chgData name="Emidio Maria Giorgio" userId="d2825e51-6303-4ded-94df-a9ae6f60e39f" providerId="ADAL" clId="{34CB6CDF-42BE-AF47-91E8-23B1FC6525C2}" dt="2018-06-06T04:59:32.333" v="340" actId="20577"/>
          <ac:spMkLst>
            <pc:docMk/>
            <pc:sldMk cId="1037045115" sldId="259"/>
            <ac:spMk id="5" creationId="{20441FF5-7669-754F-8CC7-7C91BCAAD6B1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7"/>
          <ac:spMkLst>
            <pc:docMk/>
            <pc:sldMk cId="1037045115" sldId="259"/>
            <ac:spMk id="6" creationId="{92BDA52B-24B3-4945-83EF-F7D00FD35424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7"/>
          <ac:spMkLst>
            <pc:docMk/>
            <pc:sldMk cId="1037045115" sldId="259"/>
            <ac:spMk id="7" creationId="{6B32F96C-B2E7-E24E-BB7A-F801268A4CF2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7"/>
          <ac:spMkLst>
            <pc:docMk/>
            <pc:sldMk cId="1037045115" sldId="259"/>
            <ac:spMk id="8" creationId="{3487D67C-777D-C348-B33C-815894E8CB9F}"/>
          </ac:spMkLst>
        </pc:spChg>
        <pc:spChg chg="add mod">
          <ac:chgData name="Emidio Maria Giorgio" userId="d2825e51-6303-4ded-94df-a9ae6f60e39f" providerId="ADAL" clId="{34CB6CDF-42BE-AF47-91E8-23B1FC6525C2}" dt="2018-06-06T09:38:47.327" v="6210" actId="207"/>
          <ac:spMkLst>
            <pc:docMk/>
            <pc:sldMk cId="1037045115" sldId="259"/>
            <ac:spMk id="9" creationId="{80339FE2-CA50-F84B-B2EA-C912CA547929}"/>
          </ac:spMkLst>
        </pc:spChg>
      </pc:sldChg>
      <pc:sldChg chg="addSp delSp modSp add modNotesTx">
        <pc:chgData name="Emidio Maria Giorgio" userId="d2825e51-6303-4ded-94df-a9ae6f60e39f" providerId="ADAL" clId="{34CB6CDF-42BE-AF47-91E8-23B1FC6525C2}" dt="2018-06-06T10:23:13.447" v="6824" actId="20577"/>
        <pc:sldMkLst>
          <pc:docMk/>
          <pc:sldMk cId="2558451999" sldId="260"/>
        </pc:sldMkLst>
        <pc:spChg chg="mod">
          <ac:chgData name="Emidio Maria Giorgio" userId="d2825e51-6303-4ded-94df-a9ae6f60e39f" providerId="ADAL" clId="{34CB6CDF-42BE-AF47-91E8-23B1FC6525C2}" dt="2018-06-06T04:54:33.136" v="67" actId="20577"/>
          <ac:spMkLst>
            <pc:docMk/>
            <pc:sldMk cId="2558451999" sldId="260"/>
            <ac:spMk id="2" creationId="{954C89FF-107B-3540-A3E4-2B3D072D2C16}"/>
          </ac:spMkLst>
        </pc:spChg>
        <pc:spChg chg="mod">
          <ac:chgData name="Emidio Maria Giorgio" userId="d2825e51-6303-4ded-94df-a9ae6f60e39f" providerId="ADAL" clId="{34CB6CDF-42BE-AF47-91E8-23B1FC6525C2}" dt="2018-06-06T10:23:13.447" v="6824" actId="20577"/>
          <ac:spMkLst>
            <pc:docMk/>
            <pc:sldMk cId="2558451999" sldId="260"/>
            <ac:spMk id="3" creationId="{77DD7C4F-F956-1E46-B57B-23D8B5857DA6}"/>
          </ac:spMkLst>
        </pc:spChg>
        <pc:spChg chg="add del mod">
          <ac:chgData name="Emidio Maria Giorgio" userId="d2825e51-6303-4ded-94df-a9ae6f60e39f" providerId="ADAL" clId="{34CB6CDF-42BE-AF47-91E8-23B1FC6525C2}" dt="2018-06-06T05:18:00.454" v="1414" actId="20577"/>
          <ac:spMkLst>
            <pc:docMk/>
            <pc:sldMk cId="2558451999" sldId="260"/>
            <ac:spMk id="4" creationId="{9955E9FE-C450-A04C-8CC4-B1505D160781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2558451999" sldId="260"/>
            <ac:spMk id="5" creationId="{63E564DC-C132-D54A-B65F-C7A31B432F01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2558451999" sldId="260"/>
            <ac:spMk id="6" creationId="{2C0D6912-48DB-ED44-B52F-6904253C3362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2558451999" sldId="260"/>
            <ac:spMk id="7" creationId="{37CF9A69-2513-4B40-A7D4-7C3D5AA66F94}"/>
          </ac:spMkLst>
        </pc:spChg>
      </pc:sldChg>
      <pc:sldChg chg="addSp delSp modSp add ord">
        <pc:chgData name="Emidio Maria Giorgio" userId="d2825e51-6303-4ded-94df-a9ae6f60e39f" providerId="ADAL" clId="{34CB6CDF-42BE-AF47-91E8-23B1FC6525C2}" dt="2018-06-06T08:44:51.132" v="5222" actId="20577"/>
        <pc:sldMkLst>
          <pc:docMk/>
          <pc:sldMk cId="1615702426" sldId="261"/>
        </pc:sldMkLst>
        <pc:spChg chg="mod">
          <ac:chgData name="Emidio Maria Giorgio" userId="d2825e51-6303-4ded-94df-a9ae6f60e39f" providerId="ADAL" clId="{34CB6CDF-42BE-AF47-91E8-23B1FC6525C2}" dt="2018-06-06T04:58:40.044" v="318" actId="14100"/>
          <ac:spMkLst>
            <pc:docMk/>
            <pc:sldMk cId="1615702426" sldId="261"/>
            <ac:spMk id="2" creationId="{AC774777-232F-AB4B-8D78-4F9725B2C33E}"/>
          </ac:spMkLst>
        </pc:spChg>
        <pc:spChg chg="mod">
          <ac:chgData name="Emidio Maria Giorgio" userId="d2825e51-6303-4ded-94df-a9ae6f60e39f" providerId="ADAL" clId="{34CB6CDF-42BE-AF47-91E8-23B1FC6525C2}" dt="2018-06-06T07:48:11.658" v="3020" actId="27636"/>
          <ac:spMkLst>
            <pc:docMk/>
            <pc:sldMk cId="1615702426" sldId="261"/>
            <ac:spMk id="3" creationId="{544CF2F4-C4F7-CB4E-A6E7-294CFBCBF544}"/>
          </ac:spMkLst>
        </pc:spChg>
        <pc:spChg chg="add mod">
          <ac:chgData name="Emidio Maria Giorgio" userId="d2825e51-6303-4ded-94df-a9ae6f60e39f" providerId="ADAL" clId="{34CB6CDF-42BE-AF47-91E8-23B1FC6525C2}" dt="2018-06-06T07:46:50.384" v="2922" actId="1038"/>
          <ac:spMkLst>
            <pc:docMk/>
            <pc:sldMk cId="1615702426" sldId="261"/>
            <ac:spMk id="4" creationId="{B9344001-7043-1845-9C47-5EB11BF4D07E}"/>
          </ac:spMkLst>
        </pc:spChg>
        <pc:spChg chg="add mod">
          <ac:chgData name="Emidio Maria Giorgio" userId="d2825e51-6303-4ded-94df-a9ae6f60e39f" providerId="ADAL" clId="{34CB6CDF-42BE-AF47-91E8-23B1FC6525C2}" dt="2018-06-06T07:46:57.653" v="2940" actId="1035"/>
          <ac:spMkLst>
            <pc:docMk/>
            <pc:sldMk cId="1615702426" sldId="261"/>
            <ac:spMk id="5" creationId="{B221F01B-2B2D-8642-9AFC-CA66FAE71B82}"/>
          </ac:spMkLst>
        </pc:spChg>
        <pc:spChg chg="add del mod">
          <ac:chgData name="Emidio Maria Giorgio" userId="d2825e51-6303-4ded-94df-a9ae6f60e39f" providerId="ADAL" clId="{34CB6CDF-42BE-AF47-91E8-23B1FC6525C2}" dt="2018-06-06T07:45:44.575" v="2867" actId="478"/>
          <ac:spMkLst>
            <pc:docMk/>
            <pc:sldMk cId="1615702426" sldId="261"/>
            <ac:spMk id="6" creationId="{152F77BB-A4B3-8D4A-BDB3-FF4675C16E54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1615702426" sldId="261"/>
            <ac:spMk id="7" creationId="{97C59464-0F5D-6040-95F6-96196D2D7E9D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1615702426" sldId="261"/>
            <ac:spMk id="8" creationId="{1500660C-2B83-6644-9E02-37175167FD7D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1615702426" sldId="261"/>
            <ac:spMk id="9" creationId="{6E9F3B17-4E34-9A43-8013-AA19EA272C63}"/>
          </ac:spMkLst>
        </pc:spChg>
      </pc:sldChg>
      <pc:sldChg chg="addSp delSp modSp add">
        <pc:chgData name="Emidio Maria Giorgio" userId="d2825e51-6303-4ded-94df-a9ae6f60e39f" providerId="ADAL" clId="{34CB6CDF-42BE-AF47-91E8-23B1FC6525C2}" dt="2018-06-06T08:45:21.148" v="5239" actId="1036"/>
        <pc:sldMkLst>
          <pc:docMk/>
          <pc:sldMk cId="1643871612" sldId="262"/>
        </pc:sldMkLst>
        <pc:spChg chg="del">
          <ac:chgData name="Emidio Maria Giorgio" userId="d2825e51-6303-4ded-94df-a9ae6f60e39f" providerId="ADAL" clId="{34CB6CDF-42BE-AF47-91E8-23B1FC6525C2}" dt="2018-06-06T05:19:03.060" v="1418" actId="478"/>
          <ac:spMkLst>
            <pc:docMk/>
            <pc:sldMk cId="1643871612" sldId="262"/>
            <ac:spMk id="2" creationId="{A231AC7E-D6EE-7F42-890D-3416098D2574}"/>
          </ac:spMkLst>
        </pc:spChg>
        <pc:spChg chg="del">
          <ac:chgData name="Emidio Maria Giorgio" userId="d2825e51-6303-4ded-94df-a9ae6f60e39f" providerId="ADAL" clId="{34CB6CDF-42BE-AF47-91E8-23B1FC6525C2}" dt="2018-06-06T05:19:00.678" v="1417" actId="478"/>
          <ac:spMkLst>
            <pc:docMk/>
            <pc:sldMk cId="1643871612" sldId="262"/>
            <ac:spMk id="3" creationId="{7C332134-179F-1A45-A96F-C3CAE4607948}"/>
          </ac:spMkLst>
        </pc:spChg>
        <pc:spChg chg="add del mod">
          <ac:chgData name="Emidio Maria Giorgio" userId="d2825e51-6303-4ded-94df-a9ae6f60e39f" providerId="ADAL" clId="{34CB6CDF-42BE-AF47-91E8-23B1FC6525C2}" dt="2018-06-06T05:20:17.201" v="1428" actId="478"/>
          <ac:spMkLst>
            <pc:docMk/>
            <pc:sldMk cId="1643871612" sldId="262"/>
            <ac:spMk id="4" creationId="{158B8C91-D558-B342-94C5-2BA552BEC63E}"/>
          </ac:spMkLst>
        </pc:spChg>
        <pc:spChg chg="add mod">
          <ac:chgData name="Emidio Maria Giorgio" userId="d2825e51-6303-4ded-94df-a9ae6f60e39f" providerId="ADAL" clId="{34CB6CDF-42BE-AF47-91E8-23B1FC6525C2}" dt="2018-06-06T08:45:21.148" v="5239" actId="1036"/>
          <ac:spMkLst>
            <pc:docMk/>
            <pc:sldMk cId="1643871612" sldId="262"/>
            <ac:spMk id="5" creationId="{484AFD23-9A4E-8A40-93DC-D65B332C2685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36"/>
          <ac:spMkLst>
            <pc:docMk/>
            <pc:sldMk cId="1643871612" sldId="262"/>
            <ac:spMk id="6" creationId="{B837EBB1-21E4-9542-B6E2-EA62FD68821D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36"/>
          <ac:spMkLst>
            <pc:docMk/>
            <pc:sldMk cId="1643871612" sldId="262"/>
            <ac:spMk id="7" creationId="{BB127CCF-DF04-B443-B800-A5E9CF382C08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36"/>
          <ac:spMkLst>
            <pc:docMk/>
            <pc:sldMk cId="1643871612" sldId="262"/>
            <ac:spMk id="8" creationId="{716F9AD8-E49E-6C41-9675-EE05B128DD0B}"/>
          </ac:spMkLst>
        </pc:spChg>
      </pc:sldChg>
      <pc:sldChg chg="addSp modSp add">
        <pc:chgData name="Emidio Maria Giorgio" userId="d2825e51-6303-4ded-94df-a9ae6f60e39f" providerId="ADAL" clId="{34CB6CDF-42BE-AF47-91E8-23B1FC6525C2}" dt="2018-06-07T06:44:01.678" v="6856" actId="20577"/>
        <pc:sldMkLst>
          <pc:docMk/>
          <pc:sldMk cId="3855685040" sldId="263"/>
        </pc:sldMkLst>
        <pc:spChg chg="mod">
          <ac:chgData name="Emidio Maria Giorgio" userId="d2825e51-6303-4ded-94df-a9ae6f60e39f" providerId="ADAL" clId="{34CB6CDF-42BE-AF47-91E8-23B1FC6525C2}" dt="2018-06-06T07:23:08.898" v="2053" actId="14100"/>
          <ac:spMkLst>
            <pc:docMk/>
            <pc:sldMk cId="3855685040" sldId="263"/>
            <ac:spMk id="2" creationId="{4D0D9058-8C0A-864E-93C9-FC8A590C7737}"/>
          </ac:spMkLst>
        </pc:spChg>
        <pc:spChg chg="mod">
          <ac:chgData name="Emidio Maria Giorgio" userId="d2825e51-6303-4ded-94df-a9ae6f60e39f" providerId="ADAL" clId="{34CB6CDF-42BE-AF47-91E8-23B1FC6525C2}" dt="2018-06-07T06:44:01.678" v="6856" actId="20577"/>
          <ac:spMkLst>
            <pc:docMk/>
            <pc:sldMk cId="3855685040" sldId="263"/>
            <ac:spMk id="3" creationId="{72D3CF6C-7DE8-834D-80AD-76740E0061B0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7636"/>
          <ac:spMkLst>
            <pc:docMk/>
            <pc:sldMk cId="3855685040" sldId="263"/>
            <ac:spMk id="4" creationId="{E406EE4E-AE98-3840-B797-EB268DC55D42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7636"/>
          <ac:spMkLst>
            <pc:docMk/>
            <pc:sldMk cId="3855685040" sldId="263"/>
            <ac:spMk id="5" creationId="{6021ECD1-0A6E-F94F-8E41-1E02C7689009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7636"/>
          <ac:spMkLst>
            <pc:docMk/>
            <pc:sldMk cId="3855685040" sldId="263"/>
            <ac:spMk id="6" creationId="{E65C279F-E89E-4341-95E1-09F1B4BFD225}"/>
          </ac:spMkLst>
        </pc:spChg>
      </pc:sldChg>
      <pc:sldChg chg="addSp modSp add">
        <pc:chgData name="Emidio Maria Giorgio" userId="d2825e51-6303-4ded-94df-a9ae6f60e39f" providerId="ADAL" clId="{34CB6CDF-42BE-AF47-91E8-23B1FC6525C2}" dt="2018-06-07T06:47:58.256" v="7133" actId="1036"/>
        <pc:sldMkLst>
          <pc:docMk/>
          <pc:sldMk cId="3073872576" sldId="264"/>
        </pc:sldMkLst>
        <pc:spChg chg="mod">
          <ac:chgData name="Emidio Maria Giorgio" userId="d2825e51-6303-4ded-94df-a9ae6f60e39f" providerId="ADAL" clId="{34CB6CDF-42BE-AF47-91E8-23B1FC6525C2}" dt="2018-06-06T08:06:38.739" v="3820" actId="20577"/>
          <ac:spMkLst>
            <pc:docMk/>
            <pc:sldMk cId="3073872576" sldId="264"/>
            <ac:spMk id="2" creationId="{62A1CCF0-07F3-DA44-A8E7-B9DA3FED85E9}"/>
          </ac:spMkLst>
        </pc:spChg>
        <pc:spChg chg="mod">
          <ac:chgData name="Emidio Maria Giorgio" userId="d2825e51-6303-4ded-94df-a9ae6f60e39f" providerId="ADAL" clId="{34CB6CDF-42BE-AF47-91E8-23B1FC6525C2}" dt="2018-06-07T06:47:58.256" v="7133" actId="1036"/>
          <ac:spMkLst>
            <pc:docMk/>
            <pc:sldMk cId="3073872576" sldId="264"/>
            <ac:spMk id="3" creationId="{E062D301-9CCE-8B46-B849-CBA9840FF88D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3073872576" sldId="264"/>
            <ac:spMk id="4" creationId="{5CBF126A-1443-554B-9E08-6CC67244317B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3073872576" sldId="264"/>
            <ac:spMk id="5" creationId="{819F562A-55F1-1644-95AF-835D2120C3DF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20577"/>
          <ac:spMkLst>
            <pc:docMk/>
            <pc:sldMk cId="3073872576" sldId="264"/>
            <ac:spMk id="6" creationId="{ACA6E184-6E9C-8E49-99E1-12D54023D16E}"/>
          </ac:spMkLst>
        </pc:spChg>
      </pc:sldChg>
      <pc:sldChg chg="addSp modSp add">
        <pc:chgData name="Emidio Maria Giorgio" userId="d2825e51-6303-4ded-94df-a9ae6f60e39f" providerId="ADAL" clId="{34CB6CDF-42BE-AF47-91E8-23B1FC6525C2}" dt="2018-06-07T06:45:30.176" v="6905" actId="20577"/>
        <pc:sldMkLst>
          <pc:docMk/>
          <pc:sldMk cId="2889040601" sldId="265"/>
        </pc:sldMkLst>
        <pc:spChg chg="mod">
          <ac:chgData name="Emidio Maria Giorgio" userId="d2825e51-6303-4ded-94df-a9ae6f60e39f" providerId="ADAL" clId="{34CB6CDF-42BE-AF47-91E8-23B1FC6525C2}" dt="2018-06-06T08:20:27.403" v="4646" actId="14100"/>
          <ac:spMkLst>
            <pc:docMk/>
            <pc:sldMk cId="2889040601" sldId="265"/>
            <ac:spMk id="2" creationId="{E60D4F13-B557-5A49-A05E-0F4A58EBCF2B}"/>
          </ac:spMkLst>
        </pc:spChg>
        <pc:spChg chg="mod">
          <ac:chgData name="Emidio Maria Giorgio" userId="d2825e51-6303-4ded-94df-a9ae6f60e39f" providerId="ADAL" clId="{34CB6CDF-42BE-AF47-91E8-23B1FC6525C2}" dt="2018-06-06T08:47:51.323" v="5396" actId="14100"/>
          <ac:spMkLst>
            <pc:docMk/>
            <pc:sldMk cId="2889040601" sldId="265"/>
            <ac:spMk id="3" creationId="{7A65B4FC-0848-C740-A64F-BBBA0CCD44AF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76"/>
          <ac:spMkLst>
            <pc:docMk/>
            <pc:sldMk cId="2889040601" sldId="265"/>
            <ac:spMk id="4" creationId="{AC4C35E0-16D9-544E-AA3F-FAE79725E899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76"/>
          <ac:spMkLst>
            <pc:docMk/>
            <pc:sldMk cId="2889040601" sldId="265"/>
            <ac:spMk id="5" creationId="{17F91367-86F5-E748-984E-BE1F2CBAAE6D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76"/>
          <ac:spMkLst>
            <pc:docMk/>
            <pc:sldMk cId="2889040601" sldId="265"/>
            <ac:spMk id="6" creationId="{019B2594-91FD-4142-805E-A6B5065A654F}"/>
          </ac:spMkLst>
        </pc:spChg>
        <pc:spChg chg="add mod">
          <ac:chgData name="Emidio Maria Giorgio" userId="d2825e51-6303-4ded-94df-a9ae6f60e39f" providerId="ADAL" clId="{34CB6CDF-42BE-AF47-91E8-23B1FC6525C2}" dt="2018-06-07T06:45:30.176" v="6905" actId="20577"/>
          <ac:spMkLst>
            <pc:docMk/>
            <pc:sldMk cId="2889040601" sldId="265"/>
            <ac:spMk id="7" creationId="{01B04F59-7BE3-634E-82BF-6AE55DF8B094}"/>
          </ac:spMkLst>
        </pc:spChg>
      </pc:sldChg>
      <pc:sldChg chg="addSp delSp modSp add">
        <pc:chgData name="Emidio Maria Giorgio" userId="d2825e51-6303-4ded-94df-a9ae6f60e39f" providerId="ADAL" clId="{34CB6CDF-42BE-AF47-91E8-23B1FC6525C2}" dt="2018-06-06T09:14:22.115" v="5462" actId="1037"/>
        <pc:sldMkLst>
          <pc:docMk/>
          <pc:sldMk cId="2986943666" sldId="266"/>
        </pc:sldMkLst>
        <pc:spChg chg="mod">
          <ac:chgData name="Emidio Maria Giorgio" userId="d2825e51-6303-4ded-94df-a9ae6f60e39f" providerId="ADAL" clId="{34CB6CDF-42BE-AF47-91E8-23B1FC6525C2}" dt="2018-06-06T08:24:32.625" v="4750" actId="20577"/>
          <ac:spMkLst>
            <pc:docMk/>
            <pc:sldMk cId="2986943666" sldId="266"/>
            <ac:spMk id="2" creationId="{35B796F2-E670-734E-855E-889050DCA6BF}"/>
          </ac:spMkLst>
        </pc:spChg>
        <pc:spChg chg="mod">
          <ac:chgData name="Emidio Maria Giorgio" userId="d2825e51-6303-4ded-94df-a9ae6f60e39f" providerId="ADAL" clId="{34CB6CDF-42BE-AF47-91E8-23B1FC6525C2}" dt="2018-06-06T08:27:41.546" v="4903" actId="14100"/>
          <ac:spMkLst>
            <pc:docMk/>
            <pc:sldMk cId="2986943666" sldId="266"/>
            <ac:spMk id="3" creationId="{1F140E1A-7F49-6144-83CF-6F04C762446C}"/>
          </ac:spMkLst>
        </pc:spChg>
        <pc:spChg chg="add mod">
          <ac:chgData name="Emidio Maria Giorgio" userId="d2825e51-6303-4ded-94df-a9ae6f60e39f" providerId="ADAL" clId="{34CB6CDF-42BE-AF47-91E8-23B1FC6525C2}" dt="2018-06-06T08:27:03.922" v="4899" actId="14100"/>
          <ac:spMkLst>
            <pc:docMk/>
            <pc:sldMk cId="2986943666" sldId="266"/>
            <ac:spMk id="4" creationId="{0E9D6660-D527-B14C-8036-DA175489E787}"/>
          </ac:spMkLst>
        </pc:spChg>
        <pc:spChg chg="add mod">
          <ac:chgData name="Emidio Maria Giorgio" userId="d2825e51-6303-4ded-94df-a9ae6f60e39f" providerId="ADAL" clId="{34CB6CDF-42BE-AF47-91E8-23B1FC6525C2}" dt="2018-06-06T08:29:32.221" v="4964" actId="313"/>
          <ac:spMkLst>
            <pc:docMk/>
            <pc:sldMk cId="2986943666" sldId="266"/>
            <ac:spMk id="5" creationId="{6B28CE80-8E10-774C-A19F-D8756DB1C296}"/>
          </ac:spMkLst>
        </pc:spChg>
        <pc:spChg chg="add del mod">
          <ac:chgData name="Emidio Maria Giorgio" userId="d2825e51-6303-4ded-94df-a9ae6f60e39f" providerId="ADAL" clId="{34CB6CDF-42BE-AF47-91E8-23B1FC6525C2}" dt="2018-06-06T08:30:15.593" v="4974" actId="478"/>
          <ac:spMkLst>
            <pc:docMk/>
            <pc:sldMk cId="2986943666" sldId="266"/>
            <ac:spMk id="6" creationId="{EBF126C7-1639-7A4B-9F2F-EF782128A639}"/>
          </ac:spMkLst>
        </pc:spChg>
        <pc:spChg chg="add mod">
          <ac:chgData name="Emidio Maria Giorgio" userId="d2825e51-6303-4ded-94df-a9ae6f60e39f" providerId="ADAL" clId="{34CB6CDF-42BE-AF47-91E8-23B1FC6525C2}" dt="2018-06-06T09:14:22.115" v="5462" actId="1037"/>
          <ac:spMkLst>
            <pc:docMk/>
            <pc:sldMk cId="2986943666" sldId="266"/>
            <ac:spMk id="7" creationId="{F78B36AE-D32A-CB49-A7B4-2C9F9D62466C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37"/>
          <ac:spMkLst>
            <pc:docMk/>
            <pc:sldMk cId="2986943666" sldId="266"/>
            <ac:spMk id="8" creationId="{E2F831F2-33B5-0949-8015-A1F9B2422449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37"/>
          <ac:spMkLst>
            <pc:docMk/>
            <pc:sldMk cId="2986943666" sldId="266"/>
            <ac:spMk id="9" creationId="{033436A1-5F69-3740-8698-7836F138B889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037"/>
          <ac:spMkLst>
            <pc:docMk/>
            <pc:sldMk cId="2986943666" sldId="266"/>
            <ac:spMk id="10" creationId="{128814B1-2F41-A047-9C75-C4D317151632}"/>
          </ac:spMkLst>
        </pc:spChg>
      </pc:sldChg>
      <pc:sldChg chg="addSp modSp add ord">
        <pc:chgData name="Emidio Maria Giorgio" userId="d2825e51-6303-4ded-94df-a9ae6f60e39f" providerId="ADAL" clId="{34CB6CDF-42BE-AF47-91E8-23B1FC6525C2}" dt="2018-06-06T09:05:50.998" v="5430" actId="15"/>
        <pc:sldMkLst>
          <pc:docMk/>
          <pc:sldMk cId="4151145972" sldId="267"/>
        </pc:sldMkLst>
        <pc:spChg chg="mod">
          <ac:chgData name="Emidio Maria Giorgio" userId="d2825e51-6303-4ded-94df-a9ae6f60e39f" providerId="ADAL" clId="{34CB6CDF-42BE-AF47-91E8-23B1FC6525C2}" dt="2018-06-06T08:42:18.196" v="5101" actId="20577"/>
          <ac:spMkLst>
            <pc:docMk/>
            <pc:sldMk cId="4151145972" sldId="267"/>
            <ac:spMk id="2" creationId="{2026500E-7F40-3746-882E-14204202E8C2}"/>
          </ac:spMkLst>
        </pc:spChg>
        <pc:spChg chg="mod">
          <ac:chgData name="Emidio Maria Giorgio" userId="d2825e51-6303-4ded-94df-a9ae6f60e39f" providerId="ADAL" clId="{34CB6CDF-42BE-AF47-91E8-23B1FC6525C2}" dt="2018-06-06T09:05:50.998" v="5430" actId="15"/>
          <ac:spMkLst>
            <pc:docMk/>
            <pc:sldMk cId="4151145972" sldId="267"/>
            <ac:spMk id="3" creationId="{D66CF584-5E7A-1147-B9E5-8B7162C68693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5"/>
          <ac:spMkLst>
            <pc:docMk/>
            <pc:sldMk cId="4151145972" sldId="267"/>
            <ac:spMk id="4" creationId="{D14ADE58-EDB6-E144-8DD3-100B8ABE4595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5"/>
          <ac:spMkLst>
            <pc:docMk/>
            <pc:sldMk cId="4151145972" sldId="267"/>
            <ac:spMk id="5" creationId="{622FAB08-C2F8-564B-9063-81CCCF33E760}"/>
          </ac:spMkLst>
        </pc:spChg>
        <pc:spChg chg="add mod">
          <ac:chgData name="Emidio Maria Giorgio" userId="d2825e51-6303-4ded-94df-a9ae6f60e39f" providerId="ADAL" clId="{34CB6CDF-42BE-AF47-91E8-23B1FC6525C2}" dt="2018-06-06T08:44:51.132" v="5222" actId="15"/>
          <ac:spMkLst>
            <pc:docMk/>
            <pc:sldMk cId="4151145972" sldId="267"/>
            <ac:spMk id="6" creationId="{4619A939-1FA5-6341-B565-EF20E3799743}"/>
          </ac:spMkLst>
        </pc:spChg>
      </pc:sldChg>
      <pc:sldChg chg="addSp delSp modSp add">
        <pc:chgData name="Emidio Maria Giorgio" userId="d2825e51-6303-4ded-94df-a9ae6f60e39f" providerId="ADAL" clId="{34CB6CDF-42BE-AF47-91E8-23B1FC6525C2}" dt="2018-06-06T10:22:03.968" v="6754" actId="1076"/>
        <pc:sldMkLst>
          <pc:docMk/>
          <pc:sldMk cId="3852405761" sldId="268"/>
        </pc:sldMkLst>
        <pc:spChg chg="mod">
          <ac:chgData name="Emidio Maria Giorgio" userId="d2825e51-6303-4ded-94df-a9ae6f60e39f" providerId="ADAL" clId="{34CB6CDF-42BE-AF47-91E8-23B1FC6525C2}" dt="2018-06-06T09:25:13.846" v="5718" actId="14100"/>
          <ac:spMkLst>
            <pc:docMk/>
            <pc:sldMk cId="3852405761" sldId="268"/>
            <ac:spMk id="2" creationId="{FD631DEA-A7C6-5E42-A236-455E2DCCF4AE}"/>
          </ac:spMkLst>
        </pc:spChg>
        <pc:spChg chg="mod">
          <ac:chgData name="Emidio Maria Giorgio" userId="d2825e51-6303-4ded-94df-a9ae6f60e39f" providerId="ADAL" clId="{34CB6CDF-42BE-AF47-91E8-23B1FC6525C2}" dt="2018-06-06T10:08:43.365" v="6651" actId="14100"/>
          <ac:spMkLst>
            <pc:docMk/>
            <pc:sldMk cId="3852405761" sldId="268"/>
            <ac:spMk id="3" creationId="{26D17940-21E7-F849-8871-34F486FC5F84}"/>
          </ac:spMkLst>
        </pc:spChg>
        <pc:spChg chg="add del mod">
          <ac:chgData name="Emidio Maria Giorgio" userId="d2825e51-6303-4ded-94df-a9ae6f60e39f" providerId="ADAL" clId="{34CB6CDF-42BE-AF47-91E8-23B1FC6525C2}" dt="2018-06-06T10:09:35.030" v="6659" actId="1076"/>
          <ac:spMkLst>
            <pc:docMk/>
            <pc:sldMk cId="3852405761" sldId="268"/>
            <ac:spMk id="7" creationId="{1F1C3A1E-92B9-0B4C-95A2-53DA75AF46FC}"/>
          </ac:spMkLst>
        </pc:spChg>
        <pc:spChg chg="add mod">
          <ac:chgData name="Emidio Maria Giorgio" userId="d2825e51-6303-4ded-94df-a9ae6f60e39f" providerId="ADAL" clId="{34CB6CDF-42BE-AF47-91E8-23B1FC6525C2}" dt="2018-06-06T10:22:03.968" v="6754" actId="1076"/>
          <ac:spMkLst>
            <pc:docMk/>
            <pc:sldMk cId="3852405761" sldId="268"/>
            <ac:spMk id="8" creationId="{0225AF9D-5FB8-6145-A1BC-69A1D113FFF8}"/>
          </ac:spMkLst>
        </pc:spChg>
      </pc:sldChg>
      <pc:sldChg chg="addSp delSp modSp add">
        <pc:chgData name="Emidio Maria Giorgio" userId="d2825e51-6303-4ded-94df-a9ae6f60e39f" providerId="ADAL" clId="{34CB6CDF-42BE-AF47-91E8-23B1FC6525C2}" dt="2018-06-06T10:19:40.576" v="6745" actId="20577"/>
        <pc:sldMkLst>
          <pc:docMk/>
          <pc:sldMk cId="951995852" sldId="269"/>
        </pc:sldMkLst>
        <pc:spChg chg="mod">
          <ac:chgData name="Emidio Maria Giorgio" userId="d2825e51-6303-4ded-94df-a9ae6f60e39f" providerId="ADAL" clId="{34CB6CDF-42BE-AF47-91E8-23B1FC6525C2}" dt="2018-06-06T09:40:28.171" v="6216" actId="14100"/>
          <ac:spMkLst>
            <pc:docMk/>
            <pc:sldMk cId="951995852" sldId="269"/>
            <ac:spMk id="2" creationId="{CEB33F63-89A5-4A46-8DEE-CE0160BF6614}"/>
          </ac:spMkLst>
        </pc:spChg>
        <pc:spChg chg="mod">
          <ac:chgData name="Emidio Maria Giorgio" userId="d2825e51-6303-4ded-94df-a9ae6f60e39f" providerId="ADAL" clId="{34CB6CDF-42BE-AF47-91E8-23B1FC6525C2}" dt="2018-06-06T10:17:55.672" v="6704" actId="20577"/>
          <ac:spMkLst>
            <pc:docMk/>
            <pc:sldMk cId="951995852" sldId="269"/>
            <ac:spMk id="3" creationId="{6CB70072-DB20-2041-8451-C7F3C53AA202}"/>
          </ac:spMkLst>
        </pc:spChg>
        <pc:spChg chg="add mod">
          <ac:chgData name="Emidio Maria Giorgio" userId="d2825e51-6303-4ded-94df-a9ae6f60e39f" providerId="ADAL" clId="{34CB6CDF-42BE-AF47-91E8-23B1FC6525C2}" dt="2018-06-06T10:15:21.963" v="6699" actId="1076"/>
          <ac:spMkLst>
            <pc:docMk/>
            <pc:sldMk cId="951995852" sldId="269"/>
            <ac:spMk id="7" creationId="{00842EA0-3678-7F40-96E3-59B1F99A4FEE}"/>
          </ac:spMkLst>
        </pc:spChg>
        <pc:spChg chg="add del mod">
          <ac:chgData name="Emidio Maria Giorgio" userId="d2825e51-6303-4ded-94df-a9ae6f60e39f" providerId="ADAL" clId="{34CB6CDF-42BE-AF47-91E8-23B1FC6525C2}" dt="2018-06-06T09:50:35.321" v="6557" actId="478"/>
          <ac:spMkLst>
            <pc:docMk/>
            <pc:sldMk cId="951995852" sldId="269"/>
            <ac:spMk id="8" creationId="{6BFCCDDC-FB15-FB40-B8A6-CC0139272B9F}"/>
          </ac:spMkLst>
        </pc:spChg>
        <pc:spChg chg="add del mod">
          <ac:chgData name="Emidio Maria Giorgio" userId="d2825e51-6303-4ded-94df-a9ae6f60e39f" providerId="ADAL" clId="{34CB6CDF-42BE-AF47-91E8-23B1FC6525C2}" dt="2018-06-06T10:17:56.607" v="6705" actId="767"/>
          <ac:spMkLst>
            <pc:docMk/>
            <pc:sldMk cId="951995852" sldId="269"/>
            <ac:spMk id="9" creationId="{8C8C6BE1-A10C-2243-B219-0194B6F67978}"/>
          </ac:spMkLst>
        </pc:spChg>
        <pc:spChg chg="add mod">
          <ac:chgData name="Emidio Maria Giorgio" userId="d2825e51-6303-4ded-94df-a9ae6f60e39f" providerId="ADAL" clId="{34CB6CDF-42BE-AF47-91E8-23B1FC6525C2}" dt="2018-06-06T10:19:40.576" v="6745" actId="20577"/>
          <ac:spMkLst>
            <pc:docMk/>
            <pc:sldMk cId="951995852" sldId="269"/>
            <ac:spMk id="10" creationId="{8CEE2DEE-4C81-A94D-A5CE-D28F46202FAB}"/>
          </ac:spMkLst>
        </pc:spChg>
      </pc:sldChg>
      <pc:sldChg chg="addSp delSp modSp add">
        <pc:chgData name="Emidio Maria Giorgio" userId="d2825e51-6303-4ded-94df-a9ae6f60e39f" providerId="ADAL" clId="{34CB6CDF-42BE-AF47-91E8-23B1FC6525C2}" dt="2018-06-07T06:48:38.357" v="7141" actId="1035"/>
        <pc:sldMkLst>
          <pc:docMk/>
          <pc:sldMk cId="1560296464" sldId="270"/>
        </pc:sldMkLst>
        <pc:spChg chg="del">
          <ac:chgData name="Emidio Maria Giorgio" userId="d2825e51-6303-4ded-94df-a9ae6f60e39f" providerId="ADAL" clId="{34CB6CDF-42BE-AF47-91E8-23B1FC6525C2}" dt="2018-06-06T10:09:24.869" v="6657" actId="478"/>
          <ac:spMkLst>
            <pc:docMk/>
            <pc:sldMk cId="1560296464" sldId="270"/>
            <ac:spMk id="2" creationId="{5DB2C598-25B3-8545-96F9-B23BFC3860E4}"/>
          </ac:spMkLst>
        </pc:spChg>
        <pc:spChg chg="del">
          <ac:chgData name="Emidio Maria Giorgio" userId="d2825e51-6303-4ded-94df-a9ae6f60e39f" providerId="ADAL" clId="{34CB6CDF-42BE-AF47-91E8-23B1FC6525C2}" dt="2018-06-06T10:09:27.037" v="6658" actId="478"/>
          <ac:spMkLst>
            <pc:docMk/>
            <pc:sldMk cId="1560296464" sldId="270"/>
            <ac:spMk id="3" creationId="{571DBD1C-C090-4342-A487-034CC4C8F456}"/>
          </ac:spMkLst>
        </pc:spChg>
        <pc:spChg chg="add mod">
          <ac:chgData name="Emidio Maria Giorgio" userId="d2825e51-6303-4ded-94df-a9ae6f60e39f" providerId="ADAL" clId="{34CB6CDF-42BE-AF47-91E8-23B1FC6525C2}" dt="2018-06-07T06:48:38.357" v="7141" actId="1035"/>
          <ac:spMkLst>
            <pc:docMk/>
            <pc:sldMk cId="1560296464" sldId="270"/>
            <ac:spMk id="7" creationId="{CFF62781-3495-0749-B701-2DD05E4A57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482D-C671-3343-B10D-69B79F95A072}" type="datetimeFigureOut">
              <a:rPr lang="it-IT" smtClean="0"/>
              <a:t>07/06/18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BDA82-69B8-5E4E-BB2C-FABF9F2D20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97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Precisiamo alcuni termini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A82-69B8-5E4E-BB2C-FABF9F2D209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84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Ancora definizioni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A82-69B8-5E4E-BB2C-FABF9F2D209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41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EE9E0D-94B7-8E4C-BF69-8313F75AE19F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B35A-E16F-7C41-B3D6-5C311C7052B8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4463-4C4B-334F-A126-416CE5781447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686F-F962-3B47-874A-4DE858F33D9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9470CE-CD40-1A4C-82A9-0914C7871624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CBBD-85BA-1D45-A13D-A17CB253598E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03B6-972F-E14B-A162-42378EE771A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C1CF-38A2-1840-9517-DF4013A911C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82C2-4308-5742-8E1B-DF0F5DD376CE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A52648-79F9-9848-8AA8-55C509C46E2F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7316D-BAF6-6B49-A231-AE5AFF6B35EF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7D8A8E-8957-3344-861F-7E75CFB584F3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AROC/AnsibleBootCamp" TargetMode="External"/><Relationship Id="rId2" Type="http://schemas.openxmlformats.org/officeDocument/2006/relationships/hyperlink" Target="http://docs.ansible.com/ansible/latest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nsible.com/ansible/latest/modules/modules_by_categor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F3CA-1757-BF48-B7CC-67B0C0055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296658"/>
          </a:xfrm>
        </p:spPr>
        <p:txBody>
          <a:bodyPr/>
          <a:lstStyle/>
          <a:p>
            <a:r>
              <a:rPr lang="it-IT" dirty="0" err="1"/>
              <a:t>Ansible</a:t>
            </a:r>
            <a:r>
              <a:rPr lang="it-IT" dirty="0"/>
              <a:t>: </a:t>
            </a:r>
            <a:br>
              <a:rPr lang="it-IT" dirty="0"/>
            </a:br>
            <a:r>
              <a:rPr lang="it-IT" sz="4800" b="1" dirty="0"/>
              <a:t>installazione, </a:t>
            </a:r>
            <a:r>
              <a:rPr lang="it-IT" sz="4800" b="1" dirty="0" err="1"/>
              <a:t>playbook</a:t>
            </a:r>
            <a:r>
              <a:rPr lang="it-IT" sz="4800" b="1" dirty="0"/>
              <a:t> e </a:t>
            </a:r>
            <a:r>
              <a:rPr lang="it-IT" sz="4800" b="1" dirty="0" err="1"/>
              <a:t>inventory</a:t>
            </a:r>
            <a:endParaRPr lang="it-IT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5A031-E971-5E42-B81E-DDB90E6A7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476997"/>
            <a:ext cx="6831673" cy="565519"/>
          </a:xfrm>
        </p:spPr>
        <p:txBody>
          <a:bodyPr/>
          <a:lstStyle/>
          <a:p>
            <a:r>
              <a:rPr lang="it-IT" dirty="0"/>
              <a:t>Emidio Giorgio, Corso </a:t>
            </a:r>
            <a:r>
              <a:rPr lang="it-IT" dirty="0" err="1"/>
              <a:t>Ansible</a:t>
            </a:r>
            <a:r>
              <a:rPr lang="it-IT" dirty="0"/>
              <a:t>/Foreman/</a:t>
            </a:r>
            <a:r>
              <a:rPr lang="it-IT" dirty="0" err="1"/>
              <a:t>Puppet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4146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D4F13-B557-5A49-A05E-0F4A58EB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7636"/>
          </a:xfrm>
        </p:spPr>
        <p:txBody>
          <a:bodyPr/>
          <a:lstStyle/>
          <a:p>
            <a:r>
              <a:rPr lang="it-IT" dirty="0"/>
              <a:t>Condizioni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B4FC-0848-C740-A64F-BBBA0CCD4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8176"/>
            <a:ext cx="9601200" cy="688932"/>
          </a:xfrm>
        </p:spPr>
        <p:txBody>
          <a:bodyPr/>
          <a:lstStyle/>
          <a:p>
            <a:r>
              <a:rPr lang="it-IT" dirty="0"/>
              <a:t>Subordinano l’esecuzione di task a condizioni logiche</a:t>
            </a:r>
          </a:p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35E0-16D9-544E-AA3F-FAE79725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CAB8-3149-714F-9402-24A2244105CA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91367-86F5-E748-984E-BE1F2CBA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B2594-91FD-4142-805E-A6B5065A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B04F59-7BE3-634E-82BF-6AE55DF8B094}"/>
              </a:ext>
            </a:extLst>
          </p:cNvPr>
          <p:cNvSpPr txBox="1"/>
          <p:nvPr/>
        </p:nvSpPr>
        <p:spPr>
          <a:xfrm>
            <a:off x="1715834" y="2495812"/>
            <a:ext cx="8367617" cy="258532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"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shutdown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Debian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flavored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systems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"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command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sbin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shutdown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-t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now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when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ansible_os_family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== "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Debian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"</a:t>
            </a:r>
          </a:p>
          <a:p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############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when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ansible_distribution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== "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CentOS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" and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(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ansible_distribution_major_version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== "6" or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ansible_distribution_major_version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== "7")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040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96F2-E670-734E-855E-889050DC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Loop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40E1A-7F49-6144-83CF-6F04C762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8071"/>
            <a:ext cx="9601200" cy="438411"/>
          </a:xfrm>
        </p:spPr>
        <p:txBody>
          <a:bodyPr/>
          <a:lstStyle/>
          <a:p>
            <a:r>
              <a:rPr lang="it-IT" dirty="0"/>
              <a:t>I </a:t>
            </a:r>
            <a:r>
              <a:rPr lang="it-IT" dirty="0" err="1"/>
              <a:t>loop</a:t>
            </a:r>
            <a:r>
              <a:rPr lang="it-IT" dirty="0"/>
              <a:t> sono un modo efficiente per scrivere </a:t>
            </a:r>
            <a:r>
              <a:rPr lang="it-IT" dirty="0" err="1"/>
              <a:t>playbook</a:t>
            </a:r>
            <a:r>
              <a:rPr lang="it-IT" dirty="0"/>
              <a:t> e </a:t>
            </a:r>
            <a:r>
              <a:rPr lang="it-IT" dirty="0" err="1"/>
              <a:t>template</a:t>
            </a:r>
            <a:endParaRPr lang="it-IT" dirty="0"/>
          </a:p>
          <a:p>
            <a:endParaRPr lang="it-I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9D6660-D527-B14C-8036-DA175489E787}"/>
              </a:ext>
            </a:extLst>
          </p:cNvPr>
          <p:cNvSpPr txBox="1"/>
          <p:nvPr/>
        </p:nvSpPr>
        <p:spPr>
          <a:xfrm>
            <a:off x="2436309" y="2041742"/>
            <a:ext cx="8110606" cy="147732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{% for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in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groups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['head-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nodes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'] %}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hostvars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[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]['ansible_eth0']['ipv4']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['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address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'] }} 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{%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endfor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%}</a:t>
            </a:r>
          </a:p>
          <a:p>
            <a:endParaRPr lang="it-I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28CE80-8E10-774C-A19F-D8756DB1C296}"/>
              </a:ext>
            </a:extLst>
          </p:cNvPr>
          <p:cNvSpPr txBox="1"/>
          <p:nvPr/>
        </p:nvSpPr>
        <p:spPr>
          <a:xfrm>
            <a:off x="2436309" y="3832963"/>
            <a:ext cx="8110606" cy="203132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Install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base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packages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yum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"{{ item }}"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state: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present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with_items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httpd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php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8B36AE-D32A-CB49-A7B4-2C9F9D62466C}"/>
              </a:ext>
            </a:extLst>
          </p:cNvPr>
          <p:cNvSpPr txBox="1"/>
          <p:nvPr/>
        </p:nvSpPr>
        <p:spPr>
          <a:xfrm>
            <a:off x="6676374" y="5073041"/>
            <a:ext cx="350230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Non fatelo in produzione con </a:t>
            </a:r>
            <a:r>
              <a:rPr lang="it-IT" dirty="0" err="1"/>
              <a:t>yum</a:t>
            </a:r>
            <a:r>
              <a:rPr lang="it-IT" dirty="0"/>
              <a:t>!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2F831F2-33B5-0949-8015-A1F9B2422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91C5-EE90-9C4E-8B18-C92535DCD824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33436A1-5F69-3740-8698-7836F138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8814B1-2F41-A047-9C75-C4D31715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43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3F63-89A5-4A46-8DEE-CE0160BF6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9745"/>
          </a:xfrm>
        </p:spPr>
        <p:txBody>
          <a:bodyPr/>
          <a:lstStyle/>
          <a:p>
            <a:r>
              <a:rPr lang="it-IT" dirty="0"/>
              <a:t>YAML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0072-DB20-2041-8451-C7F3C53AA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5545"/>
            <a:ext cx="9601200" cy="4401855"/>
          </a:xfrm>
        </p:spPr>
        <p:txBody>
          <a:bodyPr/>
          <a:lstStyle/>
          <a:p>
            <a:r>
              <a:rPr lang="it-IT" dirty="0"/>
              <a:t>I </a:t>
            </a:r>
            <a:r>
              <a:rPr lang="it-IT" dirty="0" err="1"/>
              <a:t>playbook</a:t>
            </a:r>
            <a:r>
              <a:rPr lang="it-IT" dirty="0"/>
              <a:t>, e opzionalmente anche gli inventari, sono espressi in YAML</a:t>
            </a:r>
          </a:p>
          <a:p>
            <a:r>
              <a:rPr lang="it-IT" dirty="0"/>
              <a:t>YAML modella tutto in liste. Gli elementi della lista sono dizionari, di coppie chiave-valore.  o a loro volta liste </a:t>
            </a:r>
          </a:p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FA773-8720-C644-B3A4-B14430A9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686F-F962-3B47-874A-4DE858F33D9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16477-2C1E-7B47-8704-3E444C73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5EFC7-826D-9841-AC49-82F4128D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842EA0-3678-7F40-96E3-59B1F99A4FEE}"/>
              </a:ext>
            </a:extLst>
          </p:cNvPr>
          <p:cNvSpPr txBox="1"/>
          <p:nvPr/>
        </p:nvSpPr>
        <p:spPr>
          <a:xfrm>
            <a:off x="1371600" y="2647333"/>
            <a:ext cx="4052630" cy="369331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#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Employee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records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-  martin: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Martin D'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vloper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job: Developer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skills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python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perl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-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tabitha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Tabitha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Bitumen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job: Developer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skills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lisp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- fortran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EE2DEE-4C81-A94D-A5CE-D28F46202FAB}"/>
              </a:ext>
            </a:extLst>
          </p:cNvPr>
          <p:cNvSpPr txBox="1"/>
          <p:nvPr/>
        </p:nvSpPr>
        <p:spPr>
          <a:xfrm>
            <a:off x="5611661" y="2641540"/>
            <a:ext cx="6425851" cy="369331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pxeserver_images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 - 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: centos7_x86_64</a:t>
            </a:r>
          </a:p>
          <a:p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   default: 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true</a:t>
            </a:r>
            <a:endParaRPr lang="it-IT" dirty="0">
              <a:solidFill>
                <a:schemeClr val="bg2"/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kernel_url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: http://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sisifo.lns.infn.it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centos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/7/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/x86_64/images/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pxeboot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vmlinuz</a:t>
            </a:r>
            <a:endParaRPr lang="it-IT" dirty="0">
              <a:solidFill>
                <a:schemeClr val="bg2"/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initrd_url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: http://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sisifo.lns.infn.it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centos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/7/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/x86_64/images/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pxeboot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initrd.img</a:t>
            </a:r>
            <a:endParaRPr lang="it-IT" dirty="0">
              <a:solidFill>
                <a:schemeClr val="bg2"/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squashfs_url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: http://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sisifo.lns.infn.it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centos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/7/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/x86_64/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LiveOS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squashfs.img</a:t>
            </a:r>
            <a:endParaRPr lang="it-IT" dirty="0">
              <a:solidFill>
                <a:schemeClr val="bg2"/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   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label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bg2"/>
                </a:solidFill>
                <a:latin typeface="Andale Mono" panose="020B0509000000000004" pitchFamily="49" charset="0"/>
              </a:rPr>
              <a:t>CentOS</a:t>
            </a:r>
            <a:r>
              <a:rPr lang="it-IT" dirty="0">
                <a:solidFill>
                  <a:schemeClr val="bg2"/>
                </a:solidFill>
                <a:latin typeface="Andale Mono" panose="020B0509000000000004" pitchFamily="49" charset="0"/>
              </a:rPr>
              <a:t> 7 x86_64</a:t>
            </a:r>
          </a:p>
        </p:txBody>
      </p:sp>
    </p:spTree>
    <p:extLst>
      <p:ext uri="{BB962C8B-B14F-4D97-AF65-F5344CB8AC3E}">
        <p14:creationId xmlns:p14="http://schemas.microsoft.com/office/powerpoint/2010/main" val="95199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31DEA-A7C6-5E42-A236-455E2DCC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2271"/>
          </a:xfrm>
        </p:spPr>
        <p:txBody>
          <a:bodyPr/>
          <a:lstStyle/>
          <a:p>
            <a:r>
              <a:rPr lang="it-IT" dirty="0" err="1"/>
              <a:t>Templating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7940-21E7-F849-8871-34F486FC5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5858"/>
            <a:ext cx="9601200" cy="2279737"/>
          </a:xfrm>
        </p:spPr>
        <p:txBody>
          <a:bodyPr/>
          <a:lstStyle/>
          <a:p>
            <a:r>
              <a:rPr lang="it-IT" dirty="0" err="1"/>
              <a:t>Ansible</a:t>
            </a:r>
            <a:r>
              <a:rPr lang="it-IT" dirty="0"/>
              <a:t> usa Jinja2 per implementare espressioni dinamiche e dare accesso alle variabili</a:t>
            </a:r>
          </a:p>
          <a:p>
            <a:r>
              <a:rPr lang="it-IT" dirty="0" err="1"/>
              <a:t>Ansible</a:t>
            </a:r>
            <a:r>
              <a:rPr lang="it-IT" dirty="0"/>
              <a:t> combina i filtri Jinja2 con i propri per un accesso ai dati più fine</a:t>
            </a:r>
          </a:p>
          <a:p>
            <a:pPr lvl="1"/>
            <a:r>
              <a:rPr lang="it-IT" dirty="0"/>
              <a:t>Filtri operazioni matematiche (</a:t>
            </a:r>
            <a:r>
              <a:rPr lang="it-IT" dirty="0" err="1"/>
              <a:t>max</a:t>
            </a:r>
            <a:r>
              <a:rPr lang="it-IT" dirty="0"/>
              <a:t>, </a:t>
            </a:r>
            <a:r>
              <a:rPr lang="it-IT" dirty="0" err="1"/>
              <a:t>min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Validazione indirizzi IP</a:t>
            </a:r>
          </a:p>
          <a:p>
            <a:pPr lvl="1"/>
            <a:r>
              <a:rPr lang="it-IT" dirty="0"/>
              <a:t>Etc...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7F1F3-75D9-8D4B-94AE-B9E92926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686F-F962-3B47-874A-4DE858F33D9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F202F-139A-4944-8DFF-3CDAAB793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13CDA-FD6A-E644-9EB6-C6C66E45D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0225AF9D-5FB8-6145-A1BC-69A1D113FFF8}"/>
              </a:ext>
            </a:extLst>
          </p:cNvPr>
          <p:cNvSpPr/>
          <p:nvPr/>
        </p:nvSpPr>
        <p:spPr>
          <a:xfrm>
            <a:off x="7027101" y="4572000"/>
            <a:ext cx="3945699" cy="1027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</a:t>
            </a:r>
          </a:p>
        </p:txBody>
      </p:sp>
    </p:spTree>
    <p:extLst>
      <p:ext uri="{BB962C8B-B14F-4D97-AF65-F5344CB8AC3E}">
        <p14:creationId xmlns:p14="http://schemas.microsoft.com/office/powerpoint/2010/main" val="3852405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DAFB9-ADFB-8349-88FD-7674F885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686F-F962-3B47-874A-4DE858F33D9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B2B40-5B2E-D047-8312-AD0C9D66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E0A3-FEE5-6C46-9ABA-9E25EBCE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F62781-3495-0749-B701-2DD05E4A578E}"/>
              </a:ext>
            </a:extLst>
          </p:cNvPr>
          <p:cNvSpPr txBox="1"/>
          <p:nvPr/>
        </p:nvSpPr>
        <p:spPr>
          <a:xfrm>
            <a:off x="970767" y="544015"/>
            <a:ext cx="10716017" cy="59093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DEFAULT menu.c32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PROMPT 0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TIMEOUT 20</a:t>
            </a:r>
          </a:p>
          <a:p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MENU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title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########## KM3NeT PXE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Boot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Menu ##########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highlight>
                  <a:srgbClr val="FF00FF"/>
                </a:highlight>
                <a:latin typeface="Andale Mono" panose="020B0509000000000004" pitchFamily="49" charset="0"/>
              </a:rPr>
              <a:t>{% for image in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highlight>
                  <a:srgbClr val="FF00FF"/>
                </a:highlight>
                <a:latin typeface="Andale Mono" panose="020B0509000000000004" pitchFamily="49" charset="0"/>
              </a:rPr>
              <a:t>pxeserver_images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highlight>
                  <a:srgbClr val="FF00FF"/>
                </a:highlight>
                <a:latin typeface="Andale Mono" panose="020B0509000000000004" pitchFamily="49" charset="0"/>
              </a:rPr>
              <a:t> %}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LABEL </a:t>
            </a:r>
            <a:r>
              <a:rPr lang="it-IT" dirty="0">
                <a:highlight>
                  <a:srgbClr val="00FF00"/>
                </a:highlight>
                <a:latin typeface="Andale Mono" panose="020B0509000000000004" pitchFamily="49" charset="0"/>
              </a:rPr>
              <a:t>{{ </a:t>
            </a:r>
            <a:r>
              <a:rPr lang="it-IT" dirty="0" err="1">
                <a:highlight>
                  <a:srgbClr val="00FF00"/>
                </a:highlight>
                <a:latin typeface="Andale Mono" panose="020B0509000000000004" pitchFamily="49" charset="0"/>
              </a:rPr>
              <a:t>loop.index</a:t>
            </a:r>
            <a:r>
              <a:rPr lang="it-IT" dirty="0">
                <a:highlight>
                  <a:srgbClr val="00FF00"/>
                </a:highlight>
                <a:latin typeface="Andale Mono" panose="020B0509000000000004" pitchFamily="49" charset="0"/>
              </a:rPr>
              <a:t> }}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{%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if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image.default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defined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and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image.default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==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true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%}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{%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endif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%}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MENU LABEL ^{{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loop.index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}}) (RE)INSTALL 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image.label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KERNEL 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image.name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vmlinuz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APPEND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dhcp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ksdevice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hostvars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[item]['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ctl_mac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'] }}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initrd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image.name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initrd.img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inst.ks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=http://{{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pxeserver_ip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}}/{{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image.name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ks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/{{ item }}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root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=live:{{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image.squashfs_url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}}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highlight>
                  <a:srgbClr val="FF00FF"/>
                </a:highlight>
                <a:latin typeface="Andale Mono" panose="020B0509000000000004" pitchFamily="49" charset="0"/>
              </a:rPr>
              <a:t>{%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highlight>
                  <a:srgbClr val="FF00FF"/>
                </a:highlight>
                <a:latin typeface="Andale Mono" panose="020B0509000000000004" pitchFamily="49" charset="0"/>
              </a:rPr>
              <a:t>endfor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highlight>
                  <a:srgbClr val="FF00FF"/>
                </a:highlight>
                <a:latin typeface="Andale Mono" panose="020B0509000000000004" pitchFamily="49" charset="0"/>
              </a:rPr>
              <a:t> %}</a:t>
            </a:r>
          </a:p>
          <a:p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LABEL 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pxeserver_images</a:t>
            </a:r>
            <a:r>
              <a:rPr lang="it-IT" dirty="0" err="1">
                <a:highlight>
                  <a:srgbClr val="00FF00"/>
                </a:highlight>
                <a:latin typeface="Andale Mono" panose="020B0509000000000004" pitchFamily="49" charset="0"/>
              </a:rPr>
              <a:t>|length</a:t>
            </a:r>
            <a:r>
              <a:rPr lang="it-IT" dirty="0">
                <a:highlight>
                  <a:srgbClr val="00FF00"/>
                </a:highlight>
                <a:latin typeface="Andale Mono" panose="020B0509000000000004" pitchFamily="49" charset="0"/>
              </a:rPr>
              <a:t> + 1 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}}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MENU DEFAULT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MENU LABEL ^{{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pxeserver_images|length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+ 1 }})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Boot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from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local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drive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LOCALBOOT 0</a:t>
            </a:r>
          </a:p>
          <a:p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96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500E-7F40-3746-882E-14204202E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9953"/>
          </a:xfrm>
        </p:spPr>
        <p:txBody>
          <a:bodyPr/>
          <a:lstStyle/>
          <a:p>
            <a:r>
              <a:rPr lang="it-IT" dirty="0" err="1"/>
              <a:t>Credits</a:t>
            </a:r>
            <a:r>
              <a:rPr lang="it-IT" dirty="0"/>
              <a:t> e riferimenti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F584-5E7A-1147-B9E5-8B7162C68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Documentazione ufficiale </a:t>
            </a:r>
            <a:r>
              <a:rPr lang="it-IT" dirty="0" err="1"/>
              <a:t>Ansible</a:t>
            </a:r>
            <a:endParaRPr lang="it-IT" dirty="0"/>
          </a:p>
          <a:p>
            <a:pPr lvl="1"/>
            <a:r>
              <a:rPr lang="it-IT" dirty="0">
                <a:hlinkClick r:id="rId2"/>
              </a:rPr>
              <a:t>http://docs.ansible.com/ansible/latest/index.html</a:t>
            </a:r>
            <a:endParaRPr lang="it-IT" dirty="0"/>
          </a:p>
          <a:p>
            <a:r>
              <a:rPr lang="it-IT" dirty="0"/>
              <a:t>Un altro tutorial ben fatto: </a:t>
            </a:r>
          </a:p>
          <a:p>
            <a:pPr lvl="1"/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serversforhackers.com</a:t>
            </a:r>
            <a:r>
              <a:rPr lang="it-IT" dirty="0"/>
              <a:t>/c/an-ansible2-tutorial</a:t>
            </a:r>
          </a:p>
          <a:p>
            <a:r>
              <a:rPr lang="it-IT" dirty="0" err="1"/>
              <a:t>Thanks</a:t>
            </a:r>
            <a:r>
              <a:rPr lang="it-IT" dirty="0"/>
              <a:t> Bruce Becker ! </a:t>
            </a:r>
          </a:p>
          <a:p>
            <a:pPr lvl="1"/>
            <a:r>
              <a:rPr lang="it-IT" dirty="0">
                <a:hlinkClick r:id="rId3"/>
              </a:rPr>
              <a:t>https://github.com/AAROC/AnsibleBootCamp</a:t>
            </a:r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DE58-EDB6-E144-8DD3-100B8ABE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AD62-1532-FE49-88F8-614076E252BD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FAB08-C2F8-564B-9063-81CCCF33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9A939-1FA5-6341-B565-EF20E379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4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2ADE-7C53-FD40-A8AD-B48B93BA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Overview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BDBB-D21C-7047-B65F-1A234B26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6291"/>
            <a:ext cx="9601200" cy="4957095"/>
          </a:xfrm>
        </p:spPr>
        <p:txBody>
          <a:bodyPr numCol="2">
            <a:normAutofit/>
          </a:bodyPr>
          <a:lstStyle/>
          <a:p>
            <a:r>
              <a:rPr lang="it-IT" sz="2200" dirty="0"/>
              <a:t>Cosa è </a:t>
            </a:r>
            <a:r>
              <a:rPr lang="it-IT" sz="2200" dirty="0" err="1"/>
              <a:t>Ansible</a:t>
            </a:r>
            <a:endParaRPr lang="it-IT" sz="2200" dirty="0"/>
          </a:p>
          <a:p>
            <a:r>
              <a:rPr lang="it-IT" sz="2200" dirty="0"/>
              <a:t>Inventario</a:t>
            </a:r>
          </a:p>
          <a:p>
            <a:pPr lvl="1"/>
            <a:r>
              <a:rPr lang="it-IT" sz="2200" dirty="0"/>
              <a:t>Host</a:t>
            </a:r>
          </a:p>
          <a:p>
            <a:pPr lvl="1"/>
            <a:r>
              <a:rPr lang="it-IT" sz="2200" dirty="0"/>
              <a:t>Gruppi</a:t>
            </a:r>
          </a:p>
          <a:p>
            <a:r>
              <a:rPr lang="it-IT" sz="2200" dirty="0"/>
              <a:t>L’esecuzione dei comandi </a:t>
            </a:r>
          </a:p>
          <a:p>
            <a:pPr lvl="1"/>
            <a:r>
              <a:rPr lang="it-IT" sz="2200" dirty="0" err="1"/>
              <a:t>Tasks</a:t>
            </a:r>
            <a:r>
              <a:rPr lang="it-IT" sz="2200" dirty="0"/>
              <a:t> </a:t>
            </a:r>
          </a:p>
          <a:p>
            <a:pPr lvl="1"/>
            <a:r>
              <a:rPr lang="it-IT" sz="2200" dirty="0"/>
              <a:t>Moduli</a:t>
            </a:r>
          </a:p>
          <a:p>
            <a:pPr lvl="1"/>
            <a:r>
              <a:rPr lang="it-IT" sz="2200" dirty="0" err="1"/>
              <a:t>Playbook</a:t>
            </a:r>
            <a:endParaRPr lang="it-IT" sz="2200" dirty="0"/>
          </a:p>
          <a:p>
            <a:r>
              <a:rPr lang="it-IT" sz="2200" dirty="0"/>
              <a:t>Variabili</a:t>
            </a:r>
          </a:p>
          <a:p>
            <a:pPr lvl="1"/>
            <a:r>
              <a:rPr lang="it-IT" sz="2200" dirty="0"/>
              <a:t>Gerarchia e precedenza</a:t>
            </a:r>
          </a:p>
          <a:p>
            <a:pPr lvl="1"/>
            <a:r>
              <a:rPr lang="it-IT" sz="2200" dirty="0" err="1"/>
              <a:t>Facts</a:t>
            </a:r>
            <a:endParaRPr lang="it-IT" sz="2200" dirty="0"/>
          </a:p>
          <a:p>
            <a:r>
              <a:rPr lang="it-IT" sz="2200" dirty="0" err="1"/>
              <a:t>Loop</a:t>
            </a:r>
            <a:endParaRPr lang="it-IT" sz="2200" dirty="0"/>
          </a:p>
          <a:p>
            <a:r>
              <a:rPr lang="it-IT" sz="2200" dirty="0"/>
              <a:t>Templates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62949-75F4-3047-9E97-F774D296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0505-FA0D-2A4C-B770-72DDBA859817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59C1F-318A-7044-B446-881CF6D4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1D46E-DA2E-B34D-A20B-BA398394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0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9058-8C0A-864E-93C9-FC8A590C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2167"/>
          </a:xfrm>
        </p:spPr>
        <p:txBody>
          <a:bodyPr/>
          <a:lstStyle/>
          <a:p>
            <a:r>
              <a:rPr lang="it-IT" dirty="0"/>
              <a:t>Cosa è </a:t>
            </a:r>
            <a:r>
              <a:rPr lang="it-IT" dirty="0" err="1"/>
              <a:t>Ansible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3CF6C-7DE8-834D-80AD-76740E00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0805"/>
            <a:ext cx="9601200" cy="4572000"/>
          </a:xfrm>
        </p:spPr>
        <p:txBody>
          <a:bodyPr>
            <a:normAutofit/>
          </a:bodyPr>
          <a:lstStyle/>
          <a:p>
            <a:r>
              <a:rPr lang="it-IT" dirty="0"/>
              <a:t>È un sistema di automazione IT, che può essere usato per: </a:t>
            </a:r>
          </a:p>
          <a:p>
            <a:pPr lvl="1"/>
            <a:r>
              <a:rPr lang="it-IT" dirty="0"/>
              <a:t>Esecuzione remota di comandi</a:t>
            </a:r>
          </a:p>
          <a:p>
            <a:pPr lvl="1"/>
            <a:r>
              <a:rPr lang="it-IT" dirty="0"/>
              <a:t>Gestione della configurazione : installazione, configurazione servizi, utenze </a:t>
            </a:r>
          </a:p>
          <a:p>
            <a:pPr lvl="1"/>
            <a:r>
              <a:rPr lang="it-IT" dirty="0" err="1"/>
              <a:t>Monitoring</a:t>
            </a:r>
            <a:r>
              <a:rPr lang="it-IT" dirty="0"/>
              <a:t> : recupero informazione sui nodi </a:t>
            </a:r>
          </a:p>
          <a:p>
            <a:pPr lvl="1"/>
            <a:r>
              <a:rPr lang="it-IT" dirty="0"/>
              <a:t>Orchestrazione e </a:t>
            </a:r>
            <a:r>
              <a:rPr lang="it-IT" dirty="0" err="1"/>
              <a:t>deployment</a:t>
            </a:r>
            <a:r>
              <a:rPr lang="it-IT" dirty="0"/>
              <a:t> </a:t>
            </a:r>
          </a:p>
          <a:p>
            <a:r>
              <a:rPr lang="it-IT" dirty="0"/>
              <a:t>Modello di connessione molto semplice:</a:t>
            </a:r>
          </a:p>
          <a:p>
            <a:pPr lvl="1"/>
            <a:r>
              <a:rPr lang="it-IT" dirty="0"/>
              <a:t>Non ci sono agenti da installare</a:t>
            </a:r>
          </a:p>
          <a:p>
            <a:pPr lvl="1"/>
            <a:r>
              <a:rPr lang="it-IT" b="1" dirty="0" err="1"/>
              <a:t>Push</a:t>
            </a:r>
            <a:r>
              <a:rPr lang="it-IT" dirty="0"/>
              <a:t> mode : dalla control machine ai nodi, via </a:t>
            </a:r>
            <a:r>
              <a:rPr lang="it-IT" dirty="0" err="1"/>
              <a:t>ssh</a:t>
            </a:r>
            <a:endParaRPr lang="it-IT" dirty="0"/>
          </a:p>
          <a:p>
            <a:pPr lvl="1"/>
            <a:r>
              <a:rPr lang="it-IT" b="1" dirty="0"/>
              <a:t>Idempotenza</a:t>
            </a:r>
            <a:r>
              <a:rPr lang="it-IT" dirty="0"/>
              <a:t>: </a:t>
            </a:r>
            <a:r>
              <a:rPr lang="it-IT" u="sng" dirty="0"/>
              <a:t>un task viene eseguito solo se lo stato del nodo è diverso da quello previsto</a:t>
            </a:r>
          </a:p>
          <a:p>
            <a:r>
              <a:rPr lang="it-IT" dirty="0"/>
              <a:t>Controllo di versione</a:t>
            </a:r>
          </a:p>
          <a:p>
            <a:pPr lvl="1"/>
            <a:r>
              <a:rPr lang="it-IT" dirty="0"/>
              <a:t>Infrastruttura e </a:t>
            </a:r>
            <a:r>
              <a:rPr lang="it-IT" dirty="0" err="1"/>
              <a:t>tasks</a:t>
            </a:r>
            <a:r>
              <a:rPr lang="it-IT" dirty="0"/>
              <a:t> modellati su codice, </a:t>
            </a:r>
            <a:r>
              <a:rPr lang="it-IT" dirty="0" err="1"/>
              <a:t>versionabili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lvl="1"/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530352" lvl="1" indent="0">
              <a:buNone/>
            </a:pP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6EE4E-AE98-3840-B797-EB268DC5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1E79-9E77-4C4F-94DE-BE21E66B5EB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1ECD1-0A6E-F94F-8E41-1E02C768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C279F-E89E-4341-95E1-09F1B4BF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8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001C-549E-B345-BBA1-B7740AAA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it-IT" dirty="0"/>
              <a:t>Inventario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AEBD9-74FE-D346-984F-1D477DD3C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022" y="1520041"/>
            <a:ext cx="10578230" cy="4630238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Host</a:t>
            </a:r>
          </a:p>
          <a:p>
            <a:pPr lvl="1"/>
            <a:r>
              <a:rPr lang="it-IT" sz="2400" dirty="0"/>
              <a:t>Una macchina remota gestita da </a:t>
            </a:r>
            <a:r>
              <a:rPr lang="it-IT" sz="2400" dirty="0" err="1"/>
              <a:t>Ansible</a:t>
            </a:r>
            <a:endParaRPr lang="it-IT" sz="2400" dirty="0"/>
          </a:p>
          <a:p>
            <a:pPr lvl="1"/>
            <a:r>
              <a:rPr lang="it-IT" sz="2400" dirty="0"/>
              <a:t>Può avere variabili individuali (</a:t>
            </a:r>
            <a:r>
              <a:rPr lang="it-IT" sz="2400" dirty="0" err="1"/>
              <a:t>host</a:t>
            </a:r>
            <a:r>
              <a:rPr lang="it-IT" sz="2400" dirty="0"/>
              <a:t> </a:t>
            </a:r>
            <a:r>
              <a:rPr lang="it-IT" sz="2400" dirty="0" err="1"/>
              <a:t>name</a:t>
            </a:r>
            <a:r>
              <a:rPr lang="it-IT" sz="2400" dirty="0"/>
              <a:t>, service </a:t>
            </a:r>
            <a:r>
              <a:rPr lang="it-IT" sz="2400" dirty="0" err="1"/>
              <a:t>port</a:t>
            </a:r>
            <a:r>
              <a:rPr lang="it-IT" sz="2400" dirty="0"/>
              <a:t> </a:t>
            </a:r>
            <a:r>
              <a:rPr lang="it-IT" sz="2400" dirty="0" err="1"/>
              <a:t>number</a:t>
            </a:r>
            <a:r>
              <a:rPr lang="it-IT" sz="2400" dirty="0"/>
              <a:t>, </a:t>
            </a:r>
            <a:r>
              <a:rPr lang="it-IT" sz="2400" dirty="0" err="1"/>
              <a:t>etc</a:t>
            </a:r>
            <a:r>
              <a:rPr lang="it-IT" sz="2400" dirty="0"/>
              <a:t>)</a:t>
            </a:r>
          </a:p>
          <a:p>
            <a:r>
              <a:rPr lang="it-IT" sz="2400" dirty="0"/>
              <a:t>Gruppi</a:t>
            </a:r>
          </a:p>
          <a:p>
            <a:pPr lvl="1"/>
            <a:r>
              <a:rPr lang="it-IT" sz="2400" dirty="0"/>
              <a:t>Insiemi di </a:t>
            </a:r>
            <a:r>
              <a:rPr lang="it-IT" sz="2400" dirty="0" err="1"/>
              <a:t>host</a:t>
            </a:r>
            <a:r>
              <a:rPr lang="it-IT" sz="2400" dirty="0"/>
              <a:t>, accomunati da qualche aspetto logico (web server, rack1, etc..)</a:t>
            </a:r>
          </a:p>
          <a:p>
            <a:pPr lvl="1"/>
            <a:r>
              <a:rPr lang="it-IT" sz="2400" dirty="0" err="1"/>
              <a:t>Raggrupati</a:t>
            </a:r>
            <a:r>
              <a:rPr lang="it-IT" sz="2400" dirty="0"/>
              <a:t> da [] </a:t>
            </a:r>
          </a:p>
          <a:p>
            <a:r>
              <a:rPr lang="it-IT" sz="2400" dirty="0"/>
              <a:t>Inventario</a:t>
            </a:r>
          </a:p>
          <a:p>
            <a:pPr lvl="1"/>
            <a:r>
              <a:rPr lang="it-IT" sz="2400" dirty="0"/>
              <a:t>Un file con la descrizione degli </a:t>
            </a:r>
            <a:r>
              <a:rPr lang="it-IT" sz="2400" dirty="0" err="1"/>
              <a:t>host</a:t>
            </a:r>
            <a:r>
              <a:rPr lang="it-IT" sz="2400" dirty="0"/>
              <a:t> controllati da </a:t>
            </a:r>
            <a:r>
              <a:rPr lang="it-IT" sz="2400" dirty="0" err="1"/>
              <a:t>Ansible</a:t>
            </a:r>
            <a:endParaRPr lang="it-IT" sz="2400" dirty="0"/>
          </a:p>
          <a:p>
            <a:pPr lvl="1"/>
            <a:r>
              <a:rPr lang="it-IT" sz="2400" dirty="0"/>
              <a:t>Un </a:t>
            </a:r>
            <a:r>
              <a:rPr lang="it-IT" sz="2400" dirty="0" err="1"/>
              <a:t>host</a:t>
            </a:r>
            <a:r>
              <a:rPr lang="it-IT" sz="2400" dirty="0"/>
              <a:t> può stare in più gruppi, o in nessuno</a:t>
            </a:r>
          </a:p>
          <a:p>
            <a:pPr lvl="1"/>
            <a:r>
              <a:rPr lang="it-IT" sz="2400" dirty="0"/>
              <a:t>Ci possono essere più file di inventario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C63E9-3189-D347-96A9-0461AC3A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7617-A7F7-D94B-A39F-3401A4F9F08C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F75D-3867-7244-AE08-3030E9B5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8B57-726E-F447-B469-01CD43AB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7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3052-1911-8A42-9C74-F0A3F841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7115"/>
          </a:xfrm>
        </p:spPr>
        <p:txBody>
          <a:bodyPr/>
          <a:lstStyle/>
          <a:p>
            <a:r>
              <a:rPr lang="it-IT" dirty="0"/>
              <a:t>Esempio di inventario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41FF5-7669-754F-8CC7-7C91BCAAD6B1}"/>
              </a:ext>
            </a:extLst>
          </p:cNvPr>
          <p:cNvSpPr txBox="1"/>
          <p:nvPr/>
        </p:nvSpPr>
        <p:spPr>
          <a:xfrm>
            <a:off x="751562" y="1612420"/>
            <a:ext cx="11311002" cy="424731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bastion-host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bastion-host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ctl_ip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='192.168.0.105'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ctl_mac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='CHANGEME'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cu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=cu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raw_ip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='10.0.1.202'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ctl_ip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='192.168.0.121'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ctl_mac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='CHANGEME’ </a:t>
            </a:r>
          </a:p>
          <a:p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[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all:vars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]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ctl_netmask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 '255.255.255.0'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ctl_subnet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 '192.168.0.0'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raw_netmask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 '255.0.0.0'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raw_subnet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 '10.0.0.0'</a:t>
            </a:r>
          </a:p>
          <a:p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[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fen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]</a:t>
            </a:r>
          </a:p>
          <a:p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bastion-host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publ_ip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='CHANGEME'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publ_mac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='CHANGEME'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ctl_gw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='192.168.0.105’ \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ctl_static_ip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true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'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dns_ext_server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='1.1.1.1'</a:t>
            </a:r>
          </a:p>
          <a:p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[control]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cu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raw_bootmode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='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static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’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DA52B-24B3-4945-83EF-F7D00FD3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001A9-45D9-CC4A-8B90-7794CF87EE2B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B32F96C-B2E7-E24E-BB7A-F801268A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87D67C-777D-C348-B33C-815894E8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339FE2-CA50-F84B-B2EA-C912CA547929}"/>
              </a:ext>
            </a:extLst>
          </p:cNvPr>
          <p:cNvSpPr txBox="1"/>
          <p:nvPr/>
        </p:nvSpPr>
        <p:spPr>
          <a:xfrm>
            <a:off x="8655485" y="2918564"/>
            <a:ext cx="183896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Formato .ini</a:t>
            </a:r>
          </a:p>
        </p:txBody>
      </p:sp>
    </p:spTree>
    <p:extLst>
      <p:ext uri="{BB962C8B-B14F-4D97-AF65-F5344CB8AC3E}">
        <p14:creationId xmlns:p14="http://schemas.microsoft.com/office/powerpoint/2010/main" val="103704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4777-232F-AB4B-8D78-4F9725B2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375"/>
          </a:xfrm>
        </p:spPr>
        <p:txBody>
          <a:bodyPr/>
          <a:lstStyle/>
          <a:p>
            <a:r>
              <a:rPr lang="it-IT" dirty="0"/>
              <a:t>Moduli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CF2F4-C4F7-CB4E-A6E7-294CFBCB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8175"/>
            <a:ext cx="9601200" cy="3695178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La cassetta degli attrezzi di </a:t>
            </a:r>
            <a:r>
              <a:rPr lang="it-IT" sz="2400" dirty="0" err="1"/>
              <a:t>Ansible</a:t>
            </a:r>
            <a:endParaRPr lang="it-IT" sz="2400" dirty="0"/>
          </a:p>
          <a:p>
            <a:pPr lvl="1"/>
            <a:r>
              <a:rPr lang="it-IT" sz="2400" dirty="0"/>
              <a:t>Organizzati per funzionalità : Rete, Database, File, Utilities....</a:t>
            </a:r>
          </a:p>
          <a:p>
            <a:pPr lvl="1"/>
            <a:r>
              <a:rPr lang="it-IT" sz="2400" dirty="0"/>
              <a:t>Quasi tutti accettano opzioni in forma ’’chiave=valore’’</a:t>
            </a:r>
          </a:p>
          <a:p>
            <a:pPr lvl="1"/>
            <a:r>
              <a:rPr lang="it-IT" sz="2400" dirty="0"/>
              <a:t>Scritti in </a:t>
            </a:r>
            <a:r>
              <a:rPr lang="it-IT" sz="2400" dirty="0" err="1"/>
              <a:t>python</a:t>
            </a:r>
            <a:r>
              <a:rPr lang="it-IT" sz="2400" dirty="0"/>
              <a:t> (quasi tutti...)</a:t>
            </a:r>
          </a:p>
          <a:p>
            <a:r>
              <a:rPr lang="it-IT" sz="2400" dirty="0"/>
              <a:t>Vasta libreria predefinita </a:t>
            </a:r>
          </a:p>
          <a:p>
            <a:pPr lvl="1"/>
            <a:r>
              <a:rPr lang="it-IT" sz="2400" dirty="0" err="1"/>
              <a:t>ansible</a:t>
            </a:r>
            <a:r>
              <a:rPr lang="it-IT" sz="2400" dirty="0"/>
              <a:t>-doc –l</a:t>
            </a:r>
          </a:p>
          <a:p>
            <a:pPr lvl="1"/>
            <a:r>
              <a:rPr lang="it-IT" sz="2400" dirty="0"/>
              <a:t>Web </a:t>
            </a:r>
            <a:r>
              <a:rPr lang="it-IT" sz="2400" dirty="0">
                <a:hlinkClick r:id="rId2"/>
              </a:rPr>
              <a:t>Indice dei moduli Ansible </a:t>
            </a:r>
            <a:r>
              <a:rPr lang="it-IT" sz="2400" dirty="0"/>
              <a:t> </a:t>
            </a:r>
          </a:p>
          <a:p>
            <a:r>
              <a:rPr lang="it-IT" sz="2400" dirty="0"/>
              <a:t>Possono essere eseguiti direttamente con i comandi ad-hoc, oppure invocati nei </a:t>
            </a:r>
            <a:r>
              <a:rPr lang="it-IT" sz="2400" dirty="0" err="1"/>
              <a:t>playbook</a:t>
            </a:r>
            <a:r>
              <a:rPr lang="it-IT" sz="2400" dirty="0"/>
              <a:t> (vedi prossima slide)</a:t>
            </a:r>
          </a:p>
          <a:p>
            <a:endParaRPr lang="it-IT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44001-7043-1845-9C47-5EB11BF4D07E}"/>
              </a:ext>
            </a:extLst>
          </p:cNvPr>
          <p:cNvSpPr txBox="1"/>
          <p:nvPr/>
        </p:nvSpPr>
        <p:spPr>
          <a:xfrm>
            <a:off x="1841326" y="5223352"/>
            <a:ext cx="920663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ansible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webservers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-m service -a "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=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httpd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state=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started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"</a:t>
            </a:r>
          </a:p>
          <a:p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ansible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webservers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-m 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ping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ansible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webservers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-m 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command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-a "/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sbin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/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reboot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-t </a:t>
            </a:r>
            <a:r>
              <a:rPr lang="it-IT" sz="2000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now</a:t>
            </a:r>
            <a:r>
              <a:rPr lang="it-IT" sz="2000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1F01B-2B2D-8642-9AFC-CA66FAE71B82}"/>
              </a:ext>
            </a:extLst>
          </p:cNvPr>
          <p:cNvSpPr txBox="1"/>
          <p:nvPr/>
        </p:nvSpPr>
        <p:spPr>
          <a:xfrm>
            <a:off x="10236123" y="5743709"/>
            <a:ext cx="189923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Ad hoc </a:t>
            </a:r>
            <a:r>
              <a:rPr lang="it-IT" dirty="0" err="1"/>
              <a:t>Command</a:t>
            </a:r>
            <a:endParaRPr lang="it-I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59464-0F5D-6040-95F6-96196D2D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01E6-85A1-B34B-870B-BC4B99C5A7D3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00660C-2B83-6644-9E02-37175167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9F3B17-4E34-9A43-8013-AA19EA272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0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C89FF-107B-3540-A3E4-2B3D072D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Playbook</a:t>
            </a:r>
            <a:r>
              <a:rPr lang="it-IT" dirty="0"/>
              <a:t>, play e </a:t>
            </a:r>
            <a:r>
              <a:rPr lang="it-IT" dirty="0" err="1"/>
              <a:t>tasks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D7C4F-F956-1E46-B57B-23D8B5857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8279"/>
            <a:ext cx="9864247" cy="4935255"/>
          </a:xfrm>
        </p:spPr>
        <p:txBody>
          <a:bodyPr>
            <a:normAutofit/>
          </a:bodyPr>
          <a:lstStyle/>
          <a:p>
            <a:r>
              <a:rPr lang="it-IT" sz="2400" dirty="0"/>
              <a:t>Task : applicazione di un singolo modulo su uno o più </a:t>
            </a:r>
            <a:r>
              <a:rPr lang="it-IT" sz="2400" dirty="0" err="1"/>
              <a:t>hosts</a:t>
            </a:r>
            <a:endParaRPr lang="it-IT" sz="2400" dirty="0"/>
          </a:p>
          <a:p>
            <a:pPr lvl="1"/>
            <a:r>
              <a:rPr lang="it-IT" sz="2400" dirty="0"/>
              <a:t>Ciascun task termina con uno stato </a:t>
            </a:r>
            <a:r>
              <a:rPr lang="it-IT" sz="2400"/>
              <a:t>ben definito </a:t>
            </a:r>
            <a:endParaRPr lang="it-IT" sz="2400" dirty="0"/>
          </a:p>
          <a:p>
            <a:r>
              <a:rPr lang="it-IT" sz="2400" dirty="0" err="1"/>
              <a:t>Playbook</a:t>
            </a:r>
            <a:endParaRPr lang="it-IT" sz="2400" dirty="0"/>
          </a:p>
          <a:p>
            <a:pPr lvl="1"/>
            <a:r>
              <a:rPr lang="it-IT" sz="2400" dirty="0"/>
              <a:t>Associano gli </a:t>
            </a:r>
            <a:r>
              <a:rPr lang="it-IT" sz="2400" dirty="0" err="1"/>
              <a:t>hosts</a:t>
            </a:r>
            <a:r>
              <a:rPr lang="it-IT" sz="2400" dirty="0"/>
              <a:t> con lo stato desiderato dell’infrastruttura, definendo l’insieme dei task che devono essere eseguiti</a:t>
            </a:r>
          </a:p>
          <a:p>
            <a:pPr lvl="1"/>
            <a:r>
              <a:rPr lang="it-IT" sz="2400" dirty="0"/>
              <a:t>Permettono quindi l’orchestrazione e </a:t>
            </a:r>
            <a:r>
              <a:rPr lang="it-IT" sz="2400" dirty="0" err="1"/>
              <a:t>deployment</a:t>
            </a:r>
            <a:endParaRPr lang="it-IT" sz="2400" dirty="0"/>
          </a:p>
          <a:p>
            <a:pPr lvl="1"/>
            <a:r>
              <a:rPr lang="it-IT" sz="2400" dirty="0"/>
              <a:t>Collezione di </a:t>
            </a:r>
            <a:r>
              <a:rPr lang="it-IT" sz="2400" dirty="0" err="1"/>
              <a:t>plays</a:t>
            </a:r>
            <a:r>
              <a:rPr lang="it-IT" sz="2400" dirty="0"/>
              <a:t> </a:t>
            </a:r>
          </a:p>
          <a:p>
            <a:r>
              <a:rPr lang="it-IT" sz="2400" dirty="0" err="1"/>
              <a:t>Plays</a:t>
            </a:r>
            <a:endParaRPr lang="it-IT" sz="2400" dirty="0"/>
          </a:p>
          <a:p>
            <a:pPr lvl="1"/>
            <a:r>
              <a:rPr lang="it-IT" sz="2400" dirty="0"/>
              <a:t>Un insieme di task ordinati, associati ad un gruppo di </a:t>
            </a:r>
            <a:r>
              <a:rPr lang="it-IT" sz="2400" dirty="0" err="1"/>
              <a:t>host</a:t>
            </a:r>
            <a:endParaRPr lang="it-IT" sz="2400" dirty="0"/>
          </a:p>
          <a:p>
            <a:pPr lvl="1"/>
            <a:r>
              <a:rPr lang="it-IT" sz="2400" dirty="0"/>
              <a:t>Un </a:t>
            </a:r>
            <a:r>
              <a:rPr lang="it-IT" sz="2400" dirty="0" err="1"/>
              <a:t>playbook</a:t>
            </a:r>
            <a:r>
              <a:rPr lang="it-IT" sz="2400" dirty="0"/>
              <a:t> può contenere uno o più play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564DC-C132-D54A-B65F-C7A31B43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C517-68B3-984E-9B34-BD883DF8688A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D6912-48DB-ED44-B52F-6904253C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F9A69-2513-4B40-A7D4-7C3D5AA66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51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84AFD23-9A4E-8A40-93DC-D65B332C2685}"/>
              </a:ext>
            </a:extLst>
          </p:cNvPr>
          <p:cNvSpPr txBox="1"/>
          <p:nvPr/>
        </p:nvSpPr>
        <p:spPr>
          <a:xfrm>
            <a:off x="1227550" y="463464"/>
            <a:ext cx="8318303" cy="5909310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hosts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webservers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vars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http_port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80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max_clients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200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remote_user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root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tasks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ensure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apache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the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latest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version</a:t>
            </a:r>
            <a:endParaRPr lang="it-IT" dirty="0">
              <a:solidFill>
                <a:schemeClr val="tx2">
                  <a:lumMod val="10000"/>
                  <a:lumOff val="90000"/>
                </a:schemeClr>
              </a:solidFill>
              <a:latin typeface="Andale Mono" panose="020B0509000000000004" pitchFamily="49" charset="0"/>
            </a:endParaRP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yum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httpd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state: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latest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write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the apache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config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file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template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src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srv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/httpd.j2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  dest: 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etc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/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httpd.conf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notify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restart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apache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-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ensure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apache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is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running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(and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enable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it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at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boot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)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service: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name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httpd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  state: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started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        </a:t>
            </a:r>
            <a:r>
              <a:rPr lang="it-IT" dirty="0" err="1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enabled</a:t>
            </a:r>
            <a:r>
              <a:rPr lang="it-IT" dirty="0">
                <a:solidFill>
                  <a:schemeClr val="tx2">
                    <a:lumMod val="10000"/>
                    <a:lumOff val="90000"/>
                  </a:schemeClr>
                </a:solidFill>
                <a:latin typeface="Andale Mono" panose="020B0509000000000004" pitchFamily="49" charset="0"/>
              </a:rPr>
              <a:t>: yes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37EBB1-21E4-9542-B6E2-EA62FD68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3D-A8C4-FF4F-A5E5-5A43B1E03F29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127CCF-DF04-B443-B800-A5E9CF38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6F9AD8-E49E-6C41-9675-EE05B128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CCF0-07F3-DA44-A8E7-B9DA3FED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375"/>
          </a:xfrm>
        </p:spPr>
        <p:txBody>
          <a:bodyPr/>
          <a:lstStyle/>
          <a:p>
            <a:r>
              <a:rPr lang="it-IT" dirty="0"/>
              <a:t>Variabili e precedenze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2D301-9CCE-8B46-B849-CBA9840F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40701"/>
            <a:ext cx="10139819" cy="503546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Contestualizzano proprietà dei diversi sistemi</a:t>
            </a:r>
          </a:p>
          <a:p>
            <a:r>
              <a:rPr lang="it-IT" dirty="0"/>
              <a:t>Possono essere ‘’programmate’’ con </a:t>
            </a:r>
            <a:r>
              <a:rPr lang="it-IT" dirty="0" err="1"/>
              <a:t>loop</a:t>
            </a:r>
            <a:r>
              <a:rPr lang="it-IT" dirty="0"/>
              <a:t> e condizioni</a:t>
            </a:r>
          </a:p>
          <a:p>
            <a:r>
              <a:rPr lang="it-IT" dirty="0"/>
              <a:t>Possono essere definite in diversi contesti. In ordine di precedenza </a:t>
            </a:r>
          </a:p>
          <a:p>
            <a:pPr marL="987552" lvl="1" indent="-457200">
              <a:buFont typeface="+mj-lt"/>
              <a:buAutoNum type="arabicPeriod"/>
            </a:pPr>
            <a:r>
              <a:rPr lang="it-IT" dirty="0" err="1"/>
              <a:t>Command</a:t>
            </a:r>
            <a:r>
              <a:rPr lang="it-IT" dirty="0"/>
              <a:t> line (-e)</a:t>
            </a:r>
          </a:p>
          <a:p>
            <a:pPr marL="987552" lvl="1" indent="-457200">
              <a:buFont typeface="+mj-lt"/>
              <a:buAutoNum type="arabicPeriod"/>
            </a:pPr>
            <a:r>
              <a:rPr lang="it-IT" dirty="0"/>
              <a:t>Ruoli</a:t>
            </a:r>
          </a:p>
          <a:p>
            <a:pPr marL="987552" lvl="1" indent="-457200">
              <a:buFont typeface="+mj-lt"/>
              <a:buAutoNum type="arabicPeriod"/>
            </a:pPr>
            <a:r>
              <a:rPr lang="it-IT" dirty="0" err="1"/>
              <a:t>Playbook</a:t>
            </a:r>
            <a:r>
              <a:rPr lang="it-IT" dirty="0"/>
              <a:t>/</a:t>
            </a:r>
            <a:r>
              <a:rPr lang="it-IT" dirty="0" err="1"/>
              <a:t>Tasks</a:t>
            </a:r>
            <a:endParaRPr lang="it-IT" dirty="0"/>
          </a:p>
          <a:p>
            <a:pPr marL="987552" lvl="1" indent="-457200">
              <a:buFont typeface="+mj-lt"/>
              <a:buAutoNum type="arabicPeriod"/>
            </a:pPr>
            <a:r>
              <a:rPr lang="it-IT" dirty="0" err="1"/>
              <a:t>Facts</a:t>
            </a:r>
            <a:endParaRPr lang="it-IT" dirty="0"/>
          </a:p>
          <a:p>
            <a:pPr lvl="2"/>
            <a:r>
              <a:rPr lang="it-IT" dirty="0"/>
              <a:t>Per vederle tutte</a:t>
            </a:r>
            <a:r>
              <a:rPr lang="it-IT" dirty="0">
                <a:latin typeface="Andale Mono" panose="020B0509000000000004" pitchFamily="49" charset="0"/>
              </a:rPr>
              <a:t> </a:t>
            </a:r>
            <a:r>
              <a:rPr lang="it-IT" dirty="0" err="1">
                <a:latin typeface="Andale Mono" panose="020B0509000000000004" pitchFamily="49" charset="0"/>
              </a:rPr>
              <a:t>ansible</a:t>
            </a:r>
            <a:r>
              <a:rPr lang="it-IT" dirty="0">
                <a:latin typeface="Andale Mono" panose="020B0509000000000004" pitchFamily="49" charset="0"/>
              </a:rPr>
              <a:t> </a:t>
            </a:r>
            <a:r>
              <a:rPr lang="it-IT" dirty="0" err="1">
                <a:latin typeface="Andale Mono" panose="020B0509000000000004" pitchFamily="49" charset="0"/>
              </a:rPr>
              <a:t>all</a:t>
            </a:r>
            <a:r>
              <a:rPr lang="it-IT" dirty="0">
                <a:latin typeface="Andale Mono" panose="020B0509000000000004" pitchFamily="49" charset="0"/>
              </a:rPr>
              <a:t> -m setup</a:t>
            </a:r>
          </a:p>
          <a:p>
            <a:r>
              <a:rPr lang="it-IT" dirty="0"/>
              <a:t>Molte variabili sono definite automaticamente da </a:t>
            </a:r>
            <a:r>
              <a:rPr lang="it-IT" dirty="0" err="1"/>
              <a:t>ansible</a:t>
            </a:r>
            <a:endParaRPr lang="it-IT" dirty="0"/>
          </a:p>
          <a:p>
            <a:r>
              <a:rPr lang="it-IT" dirty="0"/>
              <a:t>Un task può registrare il suo output come </a:t>
            </a:r>
            <a:r>
              <a:rPr lang="it-IT" dirty="0" err="1"/>
              <a:t>fact</a:t>
            </a:r>
            <a:r>
              <a:rPr lang="it-IT" dirty="0"/>
              <a:t>, con </a:t>
            </a:r>
            <a:r>
              <a:rPr lang="it-IT" dirty="0" err="1">
                <a:latin typeface="Andale Mono" panose="020B0509000000000004" pitchFamily="49" charset="0"/>
              </a:rPr>
              <a:t>register</a:t>
            </a:r>
            <a:r>
              <a:rPr lang="it-IT" dirty="0">
                <a:latin typeface="Andale Mono" panose="020B0509000000000004" pitchFamily="49" charset="0"/>
              </a:rPr>
              <a:t> </a:t>
            </a:r>
            <a:r>
              <a:rPr lang="it-IT" dirty="0" err="1">
                <a:latin typeface="Andale Mono" panose="020B0509000000000004" pitchFamily="49" charset="0"/>
              </a:rPr>
              <a:t>nomevariabile</a:t>
            </a:r>
            <a:endParaRPr lang="it-IT" dirty="0">
              <a:latin typeface="Andale Mono" panose="020B0509000000000004" pitchFamily="49" charset="0"/>
            </a:endParaRPr>
          </a:p>
          <a:p>
            <a:r>
              <a:rPr lang="it-IT" dirty="0"/>
              <a:t>Le variabili definite da qualche parte possono essere chiamate in un play o in un </a:t>
            </a:r>
            <a:r>
              <a:rPr lang="it-IT" dirty="0" err="1"/>
              <a:t>template</a:t>
            </a:r>
            <a:r>
              <a:rPr lang="it-IT" dirty="0"/>
              <a:t> con </a:t>
            </a:r>
            <a:r>
              <a:rPr lang="it-IT" dirty="0">
                <a:latin typeface="Andale Mono" panose="020B0509000000000004" pitchFamily="49" charset="0"/>
              </a:rPr>
              <a:t>{{</a:t>
            </a:r>
            <a:r>
              <a:rPr lang="it-IT" dirty="0" err="1">
                <a:latin typeface="Andale Mono" panose="020B0509000000000004" pitchFamily="49" charset="0"/>
              </a:rPr>
              <a:t>nomevar</a:t>
            </a:r>
            <a:r>
              <a:rPr lang="it-IT" dirty="0">
                <a:latin typeface="Andale Mono" panose="020B0509000000000004" pitchFamily="49" charset="0"/>
              </a:rPr>
              <a:t>}}</a:t>
            </a:r>
          </a:p>
          <a:p>
            <a:pPr lvl="1"/>
            <a:r>
              <a:rPr lang="it-IT" i="0" dirty="0">
                <a:latin typeface="Andale Mono" panose="020B0509000000000004" pitchFamily="49" charset="0"/>
              </a:rPr>
              <a:t>{{ansible_eth0.ipv4.address}}</a:t>
            </a:r>
          </a:p>
          <a:p>
            <a:pPr lvl="1"/>
            <a:endParaRPr lang="it-IT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endParaRPr lang="it-IT" dirty="0">
              <a:latin typeface="Andale Mono" panose="020B0509000000000004" pitchFamily="49" charset="0"/>
            </a:endParaRPr>
          </a:p>
          <a:p>
            <a:pPr marL="530352" lvl="1" indent="0">
              <a:buNone/>
            </a:pPr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F126A-1443-554B-9E08-6CC672443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3537-C4FF-684F-80BB-3A57951B2137}" type="datetime1">
              <a:rPr lang="it-IT" smtClean="0"/>
              <a:t>07/06/18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F562A-55F1-1644-95AF-835D2120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Emidio Giorgio - Corso CCR Ansible Foreman Puppet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6E184-6E9C-8E49-99E1-12D54023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725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354</TotalTime>
  <Words>1432</Words>
  <Application>Microsoft Macintosh PowerPoint</Application>
  <PresentationFormat>Widescreen</PresentationFormat>
  <Paragraphs>242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Andale Mono</vt:lpstr>
      <vt:lpstr>Calibri</vt:lpstr>
      <vt:lpstr>Franklin Gothic Book</vt:lpstr>
      <vt:lpstr>Crop</vt:lpstr>
      <vt:lpstr>Ansible:  installazione, playbook e inventory</vt:lpstr>
      <vt:lpstr>Overview</vt:lpstr>
      <vt:lpstr>Cosa è Ansible</vt:lpstr>
      <vt:lpstr>Inventario </vt:lpstr>
      <vt:lpstr>Esempio di inventario</vt:lpstr>
      <vt:lpstr>Moduli</vt:lpstr>
      <vt:lpstr>Playbook, play e tasks</vt:lpstr>
      <vt:lpstr>PowerPoint Presentation</vt:lpstr>
      <vt:lpstr>Variabili e precedenze</vt:lpstr>
      <vt:lpstr>Condizioni</vt:lpstr>
      <vt:lpstr>Loop</vt:lpstr>
      <vt:lpstr>YAML</vt:lpstr>
      <vt:lpstr>Templating</vt:lpstr>
      <vt:lpstr>PowerPoint Presentation</vt:lpstr>
      <vt:lpstr>Credits e riferimenti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Ansible:  installazione, playbook e inventory</dc:title>
  <dc:creator>Emidio Maria Giorgio</dc:creator>
  <cp:lastModifiedBy>Emidio Maria Giorgio</cp:lastModifiedBy>
  <cp:revision>3</cp:revision>
  <dcterms:created xsi:type="dcterms:W3CDTF">2018-06-06T04:33:29Z</dcterms:created>
  <dcterms:modified xsi:type="dcterms:W3CDTF">2018-06-07T06:48:39Z</dcterms:modified>
</cp:coreProperties>
</file>