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Pennazio" userId="S::pennazio@infn.it::6386268e-28ce-4fbe-9763-866dde43b121" providerId="AD" clId="Web-{50E75AB9-8637-4EE5-8066-FC9AD343BD82}"/>
    <pc:docChg chg="modSld">
      <pc:chgData name="Francesco Pennazio" userId="S::pennazio@infn.it::6386268e-28ce-4fbe-9763-866dde43b121" providerId="AD" clId="Web-{50E75AB9-8637-4EE5-8066-FC9AD343BD82}" dt="2018-04-04T13:31:31.845" v="231"/>
      <pc:docMkLst>
        <pc:docMk/>
      </pc:docMkLst>
      <pc:sldChg chg="modSp">
        <pc:chgData name="Francesco Pennazio" userId="S::pennazio@infn.it::6386268e-28ce-4fbe-9763-866dde43b121" providerId="AD" clId="Web-{50E75AB9-8637-4EE5-8066-FC9AD343BD82}" dt="2018-04-04T13:31:31.829" v="230"/>
        <pc:sldMkLst>
          <pc:docMk/>
          <pc:sldMk cId="4173253537" sldId="257"/>
        </pc:sldMkLst>
        <pc:spChg chg="mod">
          <ac:chgData name="Francesco Pennazio" userId="S::pennazio@infn.it::6386268e-28ce-4fbe-9763-866dde43b121" providerId="AD" clId="Web-{50E75AB9-8637-4EE5-8066-FC9AD343BD82}" dt="2018-04-04T13:31:31.829" v="230"/>
          <ac:spMkLst>
            <pc:docMk/>
            <pc:sldMk cId="4173253537" sldId="257"/>
            <ac:spMk id="3" creationId="{1BBEB72F-73F4-49FC-BBC5-2C43C9E83BE3}"/>
          </ac:spMkLst>
        </pc:spChg>
      </pc:sldChg>
      <pc:sldChg chg="modSp">
        <pc:chgData name="Francesco Pennazio" userId="S::pennazio@infn.it::6386268e-28ce-4fbe-9763-866dde43b121" providerId="AD" clId="Web-{50E75AB9-8637-4EE5-8066-FC9AD343BD82}" dt="2018-04-04T13:23:14.274" v="63"/>
        <pc:sldMkLst>
          <pc:docMk/>
          <pc:sldMk cId="4079921457" sldId="259"/>
        </pc:sldMkLst>
        <pc:spChg chg="mod">
          <ac:chgData name="Francesco Pennazio" userId="S::pennazio@infn.it::6386268e-28ce-4fbe-9763-866dde43b121" providerId="AD" clId="Web-{50E75AB9-8637-4EE5-8066-FC9AD343BD82}" dt="2018-04-04T13:23:14.274" v="63"/>
          <ac:spMkLst>
            <pc:docMk/>
            <pc:sldMk cId="4079921457" sldId="259"/>
            <ac:spMk id="3" creationId="{E12F199B-68C7-4801-A635-18742290858F}"/>
          </ac:spMkLst>
        </pc:spChg>
      </pc:sldChg>
    </pc:docChg>
  </pc:docChgLst>
  <pc:docChgLst>
    <pc:chgData name="Francesco Pennazio" userId="S::pennazio@infn.it::6386268e-28ce-4fbe-9763-866dde43b121" providerId="AD" clId="Web-{221C21B6-9DFA-4FF2-992C-795129D934BE}"/>
    <pc:docChg chg="addSld modSld">
      <pc:chgData name="Francesco Pennazio" userId="S::pennazio@infn.it::6386268e-28ce-4fbe-9763-866dde43b121" providerId="AD" clId="Web-{221C21B6-9DFA-4FF2-992C-795129D934BE}" dt="2018-04-03T17:56:50.165" v="813"/>
      <pc:docMkLst>
        <pc:docMk/>
      </pc:docMkLst>
      <pc:sldChg chg="modSp">
        <pc:chgData name="Francesco Pennazio" userId="S::pennazio@infn.it::6386268e-28ce-4fbe-9763-866dde43b121" providerId="AD" clId="Web-{221C21B6-9DFA-4FF2-992C-795129D934BE}" dt="2018-04-03T17:47:56.508" v="758"/>
        <pc:sldMkLst>
          <pc:docMk/>
          <pc:sldMk cId="3962583941" sldId="256"/>
        </pc:sldMkLst>
        <pc:spChg chg="mod">
          <ac:chgData name="Francesco Pennazio" userId="S::pennazio@infn.it::6386268e-28ce-4fbe-9763-866dde43b121" providerId="AD" clId="Web-{221C21B6-9DFA-4FF2-992C-795129D934BE}" dt="2018-04-03T17:47:56.508" v="758"/>
          <ac:spMkLst>
            <pc:docMk/>
            <pc:sldMk cId="3962583941" sldId="256"/>
            <ac:spMk id="2" creationId="{00000000-0000-0000-0000-000000000000}"/>
          </ac:spMkLst>
        </pc:spChg>
        <pc:spChg chg="mod">
          <ac:chgData name="Francesco Pennazio" userId="S::pennazio@infn.it::6386268e-28ce-4fbe-9763-866dde43b121" providerId="AD" clId="Web-{221C21B6-9DFA-4FF2-992C-795129D934BE}" dt="2018-04-03T17:30:43.813" v="89"/>
          <ac:spMkLst>
            <pc:docMk/>
            <pc:sldMk cId="3962583941" sldId="256"/>
            <ac:spMk id="3" creationId="{00000000-0000-0000-0000-000000000000}"/>
          </ac:spMkLst>
        </pc:spChg>
      </pc:sldChg>
      <pc:sldChg chg="modSp new">
        <pc:chgData name="Francesco Pennazio" userId="S::pennazio@infn.it::6386268e-28ce-4fbe-9763-866dde43b121" providerId="AD" clId="Web-{221C21B6-9DFA-4FF2-992C-795129D934BE}" dt="2018-04-03T17:34:45.939" v="279"/>
        <pc:sldMkLst>
          <pc:docMk/>
          <pc:sldMk cId="4173253537" sldId="257"/>
        </pc:sldMkLst>
        <pc:spChg chg="mod">
          <ac:chgData name="Francesco Pennazio" userId="S::pennazio@infn.it::6386268e-28ce-4fbe-9763-866dde43b121" providerId="AD" clId="Web-{221C21B6-9DFA-4FF2-992C-795129D934BE}" dt="2018-04-03T17:31:14.883" v="100"/>
          <ac:spMkLst>
            <pc:docMk/>
            <pc:sldMk cId="4173253537" sldId="257"/>
            <ac:spMk id="2" creationId="{997F4ABB-C02D-425F-8C03-62710676703E}"/>
          </ac:spMkLst>
        </pc:spChg>
        <pc:spChg chg="mod">
          <ac:chgData name="Francesco Pennazio" userId="S::pennazio@infn.it::6386268e-28ce-4fbe-9763-866dde43b121" providerId="AD" clId="Web-{221C21B6-9DFA-4FF2-992C-795129D934BE}" dt="2018-04-03T17:34:45.939" v="279"/>
          <ac:spMkLst>
            <pc:docMk/>
            <pc:sldMk cId="4173253537" sldId="257"/>
            <ac:spMk id="3" creationId="{1BBEB72F-73F4-49FC-BBC5-2C43C9E83BE3}"/>
          </ac:spMkLst>
        </pc:spChg>
      </pc:sldChg>
      <pc:sldChg chg="modSp new">
        <pc:chgData name="Francesco Pennazio" userId="S::pennazio@infn.it::6386268e-28ce-4fbe-9763-866dde43b121" providerId="AD" clId="Web-{221C21B6-9DFA-4FF2-992C-795129D934BE}" dt="2018-04-03T17:56:50.165" v="812"/>
        <pc:sldMkLst>
          <pc:docMk/>
          <pc:sldMk cId="3297481705" sldId="258"/>
        </pc:sldMkLst>
        <pc:spChg chg="mod">
          <ac:chgData name="Francesco Pennazio" userId="S::pennazio@infn.it::6386268e-28ce-4fbe-9763-866dde43b121" providerId="AD" clId="Web-{221C21B6-9DFA-4FF2-992C-795129D934BE}" dt="2018-04-03T17:33:12.810" v="180"/>
          <ac:spMkLst>
            <pc:docMk/>
            <pc:sldMk cId="3297481705" sldId="258"/>
            <ac:spMk id="2" creationId="{90E8F034-B591-4BDD-919D-5825A40783EC}"/>
          </ac:spMkLst>
        </pc:spChg>
        <pc:spChg chg="mod">
          <ac:chgData name="Francesco Pennazio" userId="S::pennazio@infn.it::6386268e-28ce-4fbe-9763-866dde43b121" providerId="AD" clId="Web-{221C21B6-9DFA-4FF2-992C-795129D934BE}" dt="2018-04-03T17:56:50.165" v="812"/>
          <ac:spMkLst>
            <pc:docMk/>
            <pc:sldMk cId="3297481705" sldId="258"/>
            <ac:spMk id="3" creationId="{FF4F50CB-FCB8-45F0-A072-9DC25307D8F6}"/>
          </ac:spMkLst>
        </pc:spChg>
      </pc:sldChg>
      <pc:sldChg chg="modSp new">
        <pc:chgData name="Francesco Pennazio" userId="S::pennazio@infn.it::6386268e-28ce-4fbe-9763-866dde43b121" providerId="AD" clId="Web-{221C21B6-9DFA-4FF2-992C-795129D934BE}" dt="2018-04-03T17:47:34.960" v="719"/>
        <pc:sldMkLst>
          <pc:docMk/>
          <pc:sldMk cId="4079921457" sldId="259"/>
        </pc:sldMkLst>
        <pc:spChg chg="mod">
          <ac:chgData name="Francesco Pennazio" userId="S::pennazio@infn.it::6386268e-28ce-4fbe-9763-866dde43b121" providerId="AD" clId="Web-{221C21B6-9DFA-4FF2-992C-795129D934BE}" dt="2018-04-03T17:43:15.854" v="428"/>
          <ac:spMkLst>
            <pc:docMk/>
            <pc:sldMk cId="4079921457" sldId="259"/>
            <ac:spMk id="2" creationId="{52886125-57A8-43EB-86D9-BFDDF7F773FD}"/>
          </ac:spMkLst>
        </pc:spChg>
        <pc:spChg chg="mod">
          <ac:chgData name="Francesco Pennazio" userId="S::pennazio@infn.it::6386268e-28ce-4fbe-9763-866dde43b121" providerId="AD" clId="Web-{221C21B6-9DFA-4FF2-992C-795129D934BE}" dt="2018-04-03T17:47:34.960" v="719"/>
          <ac:spMkLst>
            <pc:docMk/>
            <pc:sldMk cId="4079921457" sldId="259"/>
            <ac:spMk id="3" creationId="{E12F199B-68C7-4801-A635-1874229085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04.04.2018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>
                <a:cs typeface="Calibri Light"/>
              </a:rPr>
              <a:t>Update INSIDE: </a:t>
            </a:r>
            <a:r>
              <a:rPr lang="de-DE" err="1">
                <a:cs typeface="Calibri Light"/>
              </a:rPr>
              <a:t>Infrastruttura</a:t>
            </a:r>
            <a:r>
              <a:rPr lang="de-DE">
                <a:cs typeface="Calibri Light"/>
              </a:rPr>
              <a:t> e PET per </a:t>
            </a:r>
            <a:r>
              <a:rPr lang="de-DE" err="1">
                <a:cs typeface="Calibri Light"/>
              </a:rPr>
              <a:t>trial</a:t>
            </a:r>
            <a:r>
              <a:rPr lang="de-DE">
                <a:cs typeface="Calibri Light"/>
              </a:rPr>
              <a:t> </a:t>
            </a:r>
            <a:r>
              <a:rPr lang="de-DE" err="1">
                <a:cs typeface="Calibri Light"/>
              </a:rPr>
              <a:t>clinico</a:t>
            </a:r>
            <a:endParaRPr lang="de-DE" err="1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de-DE">
                <a:cs typeface="Calibri"/>
              </a:rPr>
              <a:t>Francesco </a:t>
            </a:r>
            <a:r>
              <a:rPr lang="de-DE" err="1">
                <a:cs typeface="Calibri"/>
              </a:rPr>
              <a:t>Pennazio</a:t>
            </a:r>
            <a:r>
              <a:rPr lang="de-DE">
                <a:cs typeface="Calibri"/>
              </a:rPr>
              <a:t>, Elisa </a:t>
            </a:r>
            <a:r>
              <a:rPr lang="de-DE" err="1">
                <a:cs typeface="Calibri"/>
              </a:rPr>
              <a:t>Fiorina</a:t>
            </a:r>
            <a:r>
              <a:rPr lang="de-DE">
                <a:cs typeface="Calibri"/>
              </a:rPr>
              <a:t>, Mauro </a:t>
            </a:r>
            <a:r>
              <a:rPr lang="de-DE" err="1">
                <a:cs typeface="Calibri"/>
              </a:rPr>
              <a:t>Scalise</a:t>
            </a:r>
            <a:endParaRPr lang="de-DE" err="1"/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F4ABB-C02D-425F-8C03-627106767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cs typeface="Calibri Light"/>
              </a:rPr>
              <a:t>Stato dell'upgrade meccanico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EB72F-73F4-49FC-BBC5-2C43C9E83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it-IT" dirty="0">
                <a:cs typeface="Calibri"/>
              </a:rPr>
              <a:t>Disegno del carrello ultimato</a:t>
            </a:r>
          </a:p>
          <a:p>
            <a:r>
              <a:rPr lang="it-IT" dirty="0">
                <a:cs typeface="Calibri"/>
              </a:rPr>
              <a:t>Componenti commerciali già acquistate per 15200 € (quelle già note, mancano tubi e connettori </a:t>
            </a:r>
            <a:r>
              <a:rPr lang="it-IT" dirty="0" err="1">
                <a:cs typeface="Calibri"/>
              </a:rPr>
              <a:t>chiller</a:t>
            </a:r>
            <a:r>
              <a:rPr lang="it-IT" dirty="0">
                <a:cs typeface="Calibri"/>
              </a:rPr>
              <a:t> DP, minuteria carrello e PET)</a:t>
            </a:r>
          </a:p>
          <a:p>
            <a:r>
              <a:rPr lang="it-IT" dirty="0">
                <a:cs typeface="Calibri"/>
              </a:rPr>
              <a:t>Ditte contattate per preventivi carrello (3)</a:t>
            </a:r>
          </a:p>
          <a:p>
            <a:r>
              <a:rPr lang="it-IT" dirty="0">
                <a:cs typeface="Calibri"/>
              </a:rPr>
              <a:t>Selezionata ditta D&amp;M Costruzioni Meccaniche sas, costo 17 k€</a:t>
            </a:r>
          </a:p>
          <a:p>
            <a:r>
              <a:rPr lang="it-IT" dirty="0">
                <a:cs typeface="Calibri"/>
              </a:rPr>
              <a:t>Tempo di lavorazione previsto 2 mesi</a:t>
            </a:r>
          </a:p>
          <a:p>
            <a:r>
              <a:rPr lang="it-IT" dirty="0">
                <a:cs typeface="Calibri"/>
              </a:rPr>
              <a:t>Imprevisto: alcune tavole non sono state considerate nel preventivo...</a:t>
            </a:r>
          </a:p>
          <a:p>
            <a:pPr lvl="1"/>
            <a:r>
              <a:rPr lang="it-IT" dirty="0">
                <a:cs typeface="Calibri"/>
              </a:rPr>
              <a:t>Nuova offerta 23680 €</a:t>
            </a:r>
          </a:p>
          <a:p>
            <a:pPr lvl="1"/>
            <a:r>
              <a:rPr lang="it-IT" dirty="0">
                <a:cs typeface="Calibri"/>
              </a:rPr>
              <a:t>OMEC 17825 (fallita o cambio nome)</a:t>
            </a:r>
          </a:p>
          <a:p>
            <a:pPr lvl="1"/>
            <a:r>
              <a:rPr lang="it-IT" dirty="0" err="1">
                <a:cs typeface="Calibri"/>
              </a:rPr>
              <a:t>Boccetti</a:t>
            </a:r>
            <a:r>
              <a:rPr lang="it-IT" dirty="0">
                <a:cs typeface="Calibri"/>
              </a:rPr>
              <a:t> 18000 (si fa pregare)</a:t>
            </a:r>
          </a:p>
          <a:p>
            <a:pPr lvl="1"/>
            <a:r>
              <a:rPr lang="it-IT" dirty="0">
                <a:cs typeface="Calibri"/>
              </a:rPr>
              <a:t>Nuova offerta chiesta a SEL.SEC</a:t>
            </a:r>
          </a:p>
          <a:p>
            <a:r>
              <a:rPr lang="it-IT" dirty="0">
                <a:cs typeface="Calibri"/>
              </a:rPr>
              <a:t>In officina meccanica è in corso la realizzazione dell'aggancio fisso da avvitare al pavimento</a:t>
            </a: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325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8F034-B591-4BDD-919D-5825A4078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PET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F50CB-FCB8-45F0-A072-9DC25307D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>
                <a:cs typeface="Calibri"/>
              </a:rPr>
              <a:t>Ispezionato interno delle teste per strutturare sostegno vincolante</a:t>
            </a:r>
          </a:p>
          <a:p>
            <a:r>
              <a:rPr lang="it-IT">
                <a:cs typeface="Calibri"/>
              </a:rPr>
              <a:t>Aggiornato disegno precedente, disegno sostegno effettuato</a:t>
            </a:r>
          </a:p>
          <a:p>
            <a:r>
              <a:rPr lang="it-IT">
                <a:cs typeface="Calibri"/>
              </a:rPr>
              <a:t>Non necessariamente sarà necessario svitare i cristalli dalla piastra di supporto</a:t>
            </a:r>
          </a:p>
          <a:p>
            <a:r>
              <a:rPr lang="it-IT">
                <a:cs typeface="Calibri"/>
              </a:rPr>
              <a:t>Nuovi cavi HV pronti</a:t>
            </a:r>
          </a:p>
          <a:p>
            <a:r>
              <a:rPr lang="it-IT">
                <a:cs typeface="Calibri"/>
              </a:rPr>
              <a:t>Cavi LV appena il servizio di elettronica può (non sono problematici)</a:t>
            </a:r>
          </a:p>
          <a:p>
            <a:r>
              <a:rPr lang="it-IT" err="1">
                <a:cs typeface="Calibri"/>
              </a:rPr>
              <a:t>Bondate</a:t>
            </a:r>
            <a:r>
              <a:rPr lang="it-IT">
                <a:cs typeface="Calibri"/>
              </a:rPr>
              <a:t> nuove schede TOFPET per sostituzione ASIC malfunzionanti</a:t>
            </a:r>
          </a:p>
        </p:txBody>
      </p:sp>
    </p:spTree>
    <p:extLst>
      <p:ext uri="{BB962C8B-B14F-4D97-AF65-F5344CB8AC3E}">
        <p14:creationId xmlns:p14="http://schemas.microsoft.com/office/powerpoint/2010/main" val="3297481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86125-57A8-43EB-86D9-BFDDF7F77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cs typeface="Calibri Light"/>
              </a:rPr>
              <a:t>Infrastruttura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F199B-68C7-4801-A635-187422908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it-IT" dirty="0">
                <a:cs typeface="Calibri"/>
              </a:rPr>
              <a:t>Trasformatori di isolamento ricevuti e testati: problema nel primo test...</a:t>
            </a:r>
          </a:p>
          <a:p>
            <a:r>
              <a:rPr lang="it-IT" dirty="0">
                <a:cs typeface="Calibri"/>
              </a:rPr>
              <a:t>Report di sicurezza ampliato e completo per quanto già esistente (mancano pochi dettagli del tracciatore): interlocutore? Rispetta i requisiti di stabilità concordati </a:t>
            </a:r>
          </a:p>
          <a:p>
            <a:r>
              <a:rPr lang="it-IT" dirty="0">
                <a:cs typeface="Calibri"/>
              </a:rPr>
              <a:t>Connessione a sistema di monitor equivalente al differenziale</a:t>
            </a:r>
          </a:p>
          <a:p>
            <a:r>
              <a:rPr lang="it-IT" dirty="0">
                <a:cs typeface="Calibri"/>
              </a:rPr>
              <a:t>D'accordo con Venchi e Alpegiani di CNAO, ci sistemeremo in CAP1, provvederanno loro le connesisoni necessarie</a:t>
            </a:r>
          </a:p>
          <a:p>
            <a:pPr lvl="1"/>
            <a:r>
              <a:rPr lang="it-IT" dirty="0">
                <a:cs typeface="Calibri"/>
              </a:rPr>
              <a:t>Nessun problema di spazio e di concentrazione delle macchine, per ora!</a:t>
            </a:r>
          </a:p>
          <a:p>
            <a:pPr lvl="1"/>
            <a:r>
              <a:rPr lang="it-IT" dirty="0">
                <a:cs typeface="Calibri"/>
              </a:rPr>
              <a:t>2 o 3 Connessioni punto a punto da locale tecnico a CAP1</a:t>
            </a:r>
          </a:p>
          <a:p>
            <a:r>
              <a:rPr lang="it-IT" dirty="0">
                <a:cs typeface="Calibri"/>
              </a:rPr>
              <a:t>Contrariamente a quanto precedentemente detto, si potrà continuare per ora a usare la sala PET per i test, anche con sorgenti</a:t>
            </a:r>
          </a:p>
          <a:p>
            <a:endParaRPr lang="it-IT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9921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Tema di Office</vt:lpstr>
      <vt:lpstr>Update INSIDE: Infrastruttura e PET per trial clinico</vt:lpstr>
      <vt:lpstr>Stato dell'upgrade meccanico</vt:lpstr>
      <vt:lpstr>PET</vt:lpstr>
      <vt:lpstr>Infrastruttura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INSIDE: Infrastruttura e PET per trial clinico</dc:title>
  <cp:lastModifiedBy>Francesco Pennazio</cp:lastModifiedBy>
  <cp:revision>19</cp:revision>
  <dcterms:modified xsi:type="dcterms:W3CDTF">2018-04-04T13:32:00Z</dcterms:modified>
</cp:coreProperties>
</file>