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notesSlides/notesSlide1.xml" ContentType="application/vnd.openxmlformats-officedocument.presentationml.notesSlide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48" r:id="rId1"/>
  </p:sldMasterIdLst>
  <p:notesMasterIdLst>
    <p:notesMasterId r:id="rId49"/>
  </p:notesMasterIdLst>
  <p:handoutMasterIdLst>
    <p:handoutMasterId r:id="rId50"/>
  </p:handoutMasterIdLst>
  <p:sldIdLst>
    <p:sldId id="749" r:id="rId2"/>
    <p:sldId id="838" r:id="rId3"/>
    <p:sldId id="389" r:id="rId4"/>
    <p:sldId id="676" r:id="rId5"/>
    <p:sldId id="271" r:id="rId6"/>
    <p:sldId id="833" r:id="rId7"/>
    <p:sldId id="834" r:id="rId8"/>
    <p:sldId id="832" r:id="rId9"/>
    <p:sldId id="429" r:id="rId10"/>
    <p:sldId id="669" r:id="rId11"/>
    <p:sldId id="506" r:id="rId12"/>
    <p:sldId id="762" r:id="rId13"/>
    <p:sldId id="822" r:id="rId14"/>
    <p:sldId id="761" r:id="rId15"/>
    <p:sldId id="823" r:id="rId16"/>
    <p:sldId id="767" r:id="rId17"/>
    <p:sldId id="824" r:id="rId18"/>
    <p:sldId id="825" r:id="rId19"/>
    <p:sldId id="534" r:id="rId20"/>
    <p:sldId id="837" r:id="rId21"/>
    <p:sldId id="836" r:id="rId22"/>
    <p:sldId id="789" r:id="rId23"/>
    <p:sldId id="803" r:id="rId24"/>
    <p:sldId id="804" r:id="rId25"/>
    <p:sldId id="805" r:id="rId26"/>
    <p:sldId id="807" r:id="rId27"/>
    <p:sldId id="808" r:id="rId28"/>
    <p:sldId id="811" r:id="rId29"/>
    <p:sldId id="812" r:id="rId30"/>
    <p:sldId id="810" r:id="rId31"/>
    <p:sldId id="783" r:id="rId32"/>
    <p:sldId id="813" r:id="rId33"/>
    <p:sldId id="814" r:id="rId34"/>
    <p:sldId id="815" r:id="rId35"/>
    <p:sldId id="816" r:id="rId36"/>
    <p:sldId id="819" r:id="rId37"/>
    <p:sldId id="831" r:id="rId38"/>
    <p:sldId id="817" r:id="rId39"/>
    <p:sldId id="827" r:id="rId40"/>
    <p:sldId id="830" r:id="rId41"/>
    <p:sldId id="800" r:id="rId42"/>
    <p:sldId id="829" r:id="rId43"/>
    <p:sldId id="839" r:id="rId44"/>
    <p:sldId id="820" r:id="rId45"/>
    <p:sldId id="695" r:id="rId46"/>
    <p:sldId id="748" r:id="rId47"/>
    <p:sldId id="696" r:id="rId48"/>
  </p:sldIdLst>
  <p:sldSz cx="13004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fer, Thomas" initials="HT" lastIdx="1" clrIdx="0">
    <p:extLst>
      <p:ext uri="{19B8F6BF-5375-455C-9EA6-DF929625EA0E}">
        <p15:presenceInfo xmlns:p15="http://schemas.microsoft.com/office/powerpoint/2012/main" userId="S-1-5-21-1404610701-513929813-500378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0" autoAdjust="0"/>
    <p:restoredTop sz="95248" autoAdjust="0"/>
  </p:normalViewPr>
  <p:slideViewPr>
    <p:cSldViewPr snapToGrid="0">
      <p:cViewPr>
        <p:scale>
          <a:sx n="61" d="100"/>
          <a:sy n="61" d="100"/>
        </p:scale>
        <p:origin x="120" y="1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C6D032-B029-4EB4-BE08-2B25C26E9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check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D282D-CB9F-41F3-A707-AB7796DBBA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B6A94-FA4D-4897-BB95-9A590855463C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CA17D-BF3E-4C22-8D2A-FD9EDFB132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9E088-F6D2-4A65-99BC-68F899C42B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4CF53-85CE-40E9-83B3-9C7D5A991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055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09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1502 673 7168,'1'-2'444,"0"1"0,0-1-1,-1 1 1,1-1 0,-1 0 0,1 1 0,-1-1 0,1 0 0,-1 1 0,0-1 0,0 0 0,0 0-1,0 1 1,0-1 0,0 0 0,0 1 0,0-1 0,-1 0 0,1 0 0,-1-1-444,-2-5 534,-1 0 0,1 0 0,-5-6-534,0-1 1045,5 9-924,0 0 1,0 0 0,0 1-1,-1-1 1,0 1 0,0 0-1,0 0 1,-1 0-1,0 1 1,0 0 0,0 0-1,-3-2-121,5 4 12,0 1 0,0-1 0,0 1 0,0 0 0,0 0-1,-1 0 1,1 0 0,0 1 0,-1-1 0,1 1 0,-1 0 0,1 0-1,-1 0 1,1 0 0,0 0 0,-1 1 0,1 0 0,-1 0-1,1 0 1,0 0 0,0 0 0,0 1 0,0-1 0,-3 2-12,-6 5 16,-1 1 1,2 0-1,-1 1 0,1 0 1,0 0-1,1 1 1,0 1-1,1-1 1,1 2-1,0-1 0,0 1 1,-5 13-17,6-10 42,1-1-1,1 1 1,0 0 0,1 0-1,1 0 1,0 0 0,2 1 0,-1-1-1,2 1 1,0 0 0,2 10-42,-1-21-23,0 1 0,1-1 0,-1 1 0,1-1 1,1 0-1,-1 0 0,1 1 0,0-2 0,0 1 1,1 0-1,-1-1 0,1 0 0,1 1 0,-1-1 1,1-1-1,0 1 0,0-1 0,0 0 0,0 0 1,1 0-1,-1-1 0,1 0 0,0 0 0,0-1 1,1 1-1,-1-1 0,0-1 0,1 1 0,4 0 23,0 0-40,0 0 0,0-1 0,0 0-1,1-1 41,-8 0 0,0-1 0,0 1 1,0-1-1,0 0 0,0 0 0,0 0 0,-1-1 0,1 1 0,0-1 0,-1 0 0,1 0 0,2-2 0,1-1 0,-1-1 0,1 0 0,-1-1-1,-1 1 1,1-1 0,-1 0-1,0-1 1,-1 1 0,3-5 0,6-16 3,-2 0 0,1-3-3,-3 5-105,-4 11 95,0 0 0,-1 0 0,0 0 0,-2-1 1,1 1-1,-2-1 0,0-15 10,-2 30 2,1 3 5,-1 8 6,1 14-105,2 7 106,2 0 0,1-1 0,2 0 0,0 0 0,4 5-14,-8-28 33,0 0 0,1 0 0,0 0 0,0 0 0,1 0 0,0-1 0,0 0 1,0 0-1,5 3-33,-8-7-71,0 0 0,0 0 1,0-1-1,0 1 1,1-1-1,-1 0 0,0 1 1,1-1-1,-1 0 1,1 0-1,-1-1 1,1 1-1,0 0 0,-1-1 1,1 0-1,0 1 1,-1-1-1,1 0 0,0-1 1,0 1-1,-1 0 1,1-1-1,0 1 0,-1-1 1,1 0-1,-1 0 1,1 0-1,-1 0 0,3-2 71,14-11-4655</inkml:trace>
  <inkml:trace contextRef="#ctx0" brushRef="#br0" timeOffset="1727.515">1889 482 6144,'0'0'153,"0"0"0,0 0 0,1-1 0,-1 1 0,0 0 0,0 0-1,0-1 1,0 1 0,0 0 0,0-1 0,1 1 0,-1 0 0,0-1 0,0 1 0,0 0 0,0-1 0,0 1 0,0 0 0,0-1 0,0 1 0,-1 0 0,1-1 0,0 1 0,0 0 0,0-1 0,0 1 0,0 0 0,0 0-1,-1-1 1,1 1 0,0 0 0,0 0 0,-1-1 0,1 1 0,0 0 0,0 0 0,-1-1 0,1 1-153,0 0 69,-1 1 0,1-1 0,0 0 0,-1 0 0,1 0 0,0 1 0,-1-1 0,1 0 0,0 0 0,0 1 0,-1-1 0,1 0 1,0 1-1,0-1 0,-1 0 0,1 1 0,0-1 0,0 1 0,0-1 0,0 0 0,-1 1 0,1-1 0,0 1 0,0-1 0,0 0 0,0 1 0,0-1 0,0 1 0,0-1 0,0 0 0,0 1 0,0-1 0,1 1-69,0 34 1030,3 0 0,1 0 0,7 27-1030,-5-30 462,4 37-77,0 42-385,-3-25 164,-8-58-238,10-60 218,-9 28-91,32-195 464,-25 163-567,-1 1 120,1 1 1,2-1-71,-6 25 16,0 0 0,0 0 0,1 0 0,0 1 0,1-1 0,0 1 0,0 1 0,6-7-16,-11 14-6,1-1 0,0 0 0,-1 1-1,1-1 1,0 1 0,0-1 0,0 1 0,0 0-1,0 0 1,0 0 0,0 0 0,0 0 0,1 1-1,-1-1 1,0 0 0,1 1 6,-1 0 0,0 0-1,0 0 1,0 1-1,0-1 1,0 0 0,0 1-1,0 0 1,0-1-1,-1 1 1,1 0-1,0 0 1,0 0 0,-1 0-1,1 0 1,0 0-1,-1 1 1,1-1-1,0 2 1,7 6 57,0 1-1,-1 1 0,0-1 0,-1 1 0,4 9-56,28 61 220,-39-80-219,12 30 68,-2 1-1,-2-1 1,0 2 0,-1 9-69,1-2-41,4 43 297,-11-116-219,1-1 0,1 1 0,2 0 0,5-11-37,-4 19 25,1 0 0,2 1 0,0 0 0,2 1-1,13-22-24,-19 37-9,0 0-1,1 1 1,0-1-1,1 1 1,0 0-1,0 1 1,0 0-1,1 0 10,5-3-1,0 0 0,1 2 0,0-1 0,6-1 1,-14 6 90,0 1-1,1 0 0,-1 0 1,0 0-1,1 0 0,-1 1 1,1 0-1,5 1-89,-9 0 33,0 0 0,0 0-1,0 1 1,0 0 0,0 0 0,0 0 0,-1 0-1,1 0 1,0 0 0,0 1 0,-1-1 0,1 1-1,-1 0 1,0 0 0,1 0 0,-1 0 0,0 0-1,0 0 1,0 0 0,1 3-33,7 9 149,-1 1 0,-1 0 0,0 0 0,-1 1 1,0 0-1,-2 1 0,1-1 0,-2 1 0,0 6-149,1 8 143,-1 2 0,-2-1 0,-1 0 1,-2 19-144,-1-26-431,-1-1 1,-1 1 0,-3 5 430,6-36-5347,-1 1 3622,-2-13-3485</inkml:trace>
  <inkml:trace contextRef="#ctx0" brushRef="#br0" timeOffset="2761.321">3106 707 5120,'1'0'250,"0"0"0,-1 0 0,1 0 0,0 0 0,0 1 1,-1-1-1,1 0 0,0 1 0,0-1 0,-1 0 0,1 1 0,-1-1 0,1 1 1,0-1-1,-1 1 0,1 0-250,0-1 241,-1 1 0,1 0 0,0-1 0,0 1 0,0-1 0,-1 1 0,1-1 0,0 1 0,0-1 0,0 1 1,0-1-1,0 0 0,0 0-241,4 1 273,1-1 0,-1 0 0,1 0 0,-1 0 0,1-1 0,-1 0 0,1 0 0,-1 0 0,0 0 0,0-1 0,1 0 0,-1 0 0,0-1 0,-1 1 0,1-1 0,0 0 0,-1-1 0,0 1-273,0 0 77,-1 0 0,1-1 0,-1 1 0,0-1 0,0 0 0,-1 0 0,1 0 0,-1 0 0,0-1-1,0 1 1,0 0 0,0-1 0,-1 1 0,0-1 0,0 0 0,0 1 0,0-1 0,-1 0 0,0 0 0,0-4-77,-1 2 35,0-1 1,0 1-1,-1 0 1,0 0 0,0 0-1,-1 0 1,0 0-1,0 0 1,-1 1-1,0-1 1,0 1 0,0 0-1,-1 0-35,2 2 38,-1 0 0,0 0-1,0 0 1,0 0 0,-1 1 0,1 0-1,-1 0 1,1 0 0,-1 0 0,0 1-1,0 0 1,-1 0 0,1 0 0,0 1-1,-1-1 1,1 1 0,-5 0-38,6 1 17,0 1 1,0-1-1,0 1 1,0 0-1,0 0 1,0 0 0,0 0-1,1 1 1,-1-1-1,0 1 1,1 0-1,-1 0 1,1 1-1,-1-1 1,1 1-1,0-1 1,0 1 0,1 0-1,-2 1-17,-6 7 86,1 1 0,0 1 0,1-1 0,-3 8-86,-4 6 179,1 0 1,-2 10-180,12-25-15,0 1 1,0 0-1,1 0 1,1 1-1,0-1 1,0 12 14,2-9 76,0 0 1,1 0-1,0 0 0,2 0 1,-1 0-1,2 0 0,0-1 1,5 12-77,-6-19 36,0 0 1,1 0-1,0 0 1,0 0-1,0-1 1,1 0-1,0 0 1,0 0 0,1-1-1,0 1 1,0-1-1,0-1 1,0 1-1,1-1 1,0 0-1,0 0 1,7 2-37,-3-2 2,0-1 0,0 0 0,1 0 1,-1-1-1,1-1 0,0 0 0,-1 0 0,1-1 0,0-1 0,-1 0 0,1 0 1,0-2-1,-1 1 0,0-1 0,10-4-2,-12 3-744,0 0-1,0-1 1,-1 0 0,1 0-1,-1-1 1,0 0-1,3-4 745,9-9-4943</inkml:trace>
  <inkml:trace contextRef="#ctx0" brushRef="#br0" timeOffset="3590.009">3815 495 7680,'1'-2'820,"0"-1"-1,-1 0 1,0 0 0,1 0 0,-1 0-1,0 0 1,0 0 0,-1 1 0,1-3-820,-1 3 352,1 0 0,-1 0 0,0-1-1,0 1 1,0 0 0,0 0 0,0 0 0,0 0 0,0 0 0,-1-1-352,-1 1 128,1 0 0,0-1 1,-1 1-1,1 0 0,-1 1 0,0-1 0,1 0 1,-1 1-1,0 0 0,0-1 0,0 1 1,0 0-1,0 0 0,-1 1 0,1-1 0,0 1 1,-1 0-129,-3-1 11,0 1 0,-1 0-1,1 1 1,0 0 0,0 0 0,0 1 0,0 0 0,0 0 0,0 0 0,0 1 0,0 0 0,1 0 0,0 1-1,-4 2-10,4-2 5,1 0 0,0 0 0,0 1 0,0-1-1,1 1 1,0 0 0,-1 1 0,2-1 0,-1 1-1,1-1 1,0 1 0,0 0 0,0 0-1,1 1 1,0-1 0,-1 2-5,3-5-11,-1-1 0,1 0 0,0 1 0,0-1-1,-1 0 1,2 1 0,-1-1 0,0 0 0,0 0 0,1 1 0,-1-1-1,1 0 1,0 1 0,-1-1 0,1 0 0,0 0 0,0 0 0,1 0 0,-1 0-1,0 0 1,1 0 0,-1-1 0,1 1 0,-1 0 0,1-1 0,0 1 0,0-1-1,0 1 1,0-1 0,0 0 0,2 1 11,7 3 15,0-1 0,0 0 0,1-1 0,-1 0 0,12 0-15,-3 1 3,2 1-95,92 21-3,-92-20 75,-1 2 1,0 0-1,-1 1 0,5 4 20,-20-10 7,0 0 1,0 0 0,0 1-1,0 0 1,0 0 0,-1 1-1,0-1 1,0 1 0,0 0-1,0 0 1,0 2-8,-2-4 11,0 0 1,-1 0 0,0 0-1,1 1 1,-1-1-1,0 0 1,-1 1-1,1-1 1,-1 1-1,1-1 1,-1 1-1,0-1 1,0 1-1,-1-1 1,1 1-1,-1-1 1,1 1-1,-1-1 1,0 1-1,-1 0-11,0 1 7,-1-1 0,0 1-1,0 0 1,-1-1 0,1 0-1,-1 0 1,0 0 0,0 0-1,0 0 1,-1-1 0,1 0-1,-1 0 1,0 0 0,1-1-1,-1 1 1,-1-1-7,-12 6 27,-1-2-1,0 0 1,-18 3-27,17-5 11,0-1 1,0-1-1,0-1 1,0 0-1,-12-3-11,18 1 6,0-1-1,0 0 1,1-1-1,-1-1 1,1 0-1,0 0 1,0-2-1,-5-2-5,15 6-296,0 1 0,1-1 0,-1 0 0,0 0 0,1 0 0,-1 0 0,1 0 0,-1 0 0,1-1 0,0 1 0,0-1 0,0 0 296,-4-12-4351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59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 9600,'-4'-3'5074,"4"6"-1052,0 4-4175,-36 199 2041,25-150-1914,6-38-699,0 0-5035,4-14 1184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43.604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4879 1224 9600,'0'-8'3584,"0"4"-1920,0-1-1248,0 1 959,0 0-287,0-3 32,0 3-384,-4-4-96,0-4-384,-4 4 32,1-1 64,-5 5-128,-4-4-64,-5 4 0,1 4 32,-3 0-160,-1 4-32,-8 4-64,0 1 0,1 3 128,-6 4 96,2 3-128,-1 6-32,5 4 0,2-2 0,5 2-96,1 2 64,2 2 32,9 3 64,0-4-32,4 0-32,8 5 32,0-6 32,4 2 32,4-4 96,0-2-32,9-2 0,3-2-96,3-3 32,1 1 0,7-1 32,6 0 64,-2 0 32,6-4-32,-2 1-32,1-2-96,0 1 32,-4 1-64,-1 3 64,9 8-128,-4 4 0,-5-4 96,-6-4 32,-5 4-128,-5 5 32,-3 2 0,-3-2 64,-5 0-96,0-2 0,-8 13 96,0-7 32,0 2-32,-8-2 32,-4-1-64,-5 5 64,1-1 64,-3-3 64,-5-6 32,3-2 0,-6 2 0,7-14 0,4-1-128,-3 0-32,-26 3 32,2-2 0,-2-13-160,10-12 32,-4-5-288,23 5-64,-1-3-32,-7-9 64,-11-28 192,2-1 128,10 5-32,3 0 0,12-13-32,4 9-64,8 0 0,4-4 0,8 3-64,1 5 32,6 3 96,1-3 96,7 9 0,2-2 64,2 6-64,5-2-32,0 1-64,0-5-32,-1 9 64,-2 0 0,-6 8 32,2-1 64,-6 2-96,1-1 0,-8-1 96,-1 2 32,-3-6 160,-3 5 96,-1 1 0,0-2 32,-5-3 64,-3 3 64,4-2-224,-4-6-32,-4 2-64,0 2-32,-4 1-96,0 9 32,0-10-64,-4 4-32,1 2 96,-1-1 0,-4 3-32,-1 1 32,-3 4-128,0 1 0,1 2-256,3 1-64,-4 4-928,4 0-448,-1 4-5376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47.23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244 1175 8448,'0'-8'3232,"0"4"-1728,0-4-768,4 8 928,-4-5-225,0 5-63,0-4-352,0 4-160,0 0-480,0 0 32,4 4 96,-4 1 32,0 3 32,4 4 0,0 9 0,-4 2-96,4 6-32,-4 6-128,4-2-32,0 3-32,0-4 0,-4 4 0,4-3 0,1 2-224,-1 2 0,0-9-32,-4 0 64,4-3-32,0-2 64,-4 2-128,0 0 0,4-6-32,-4-3-64,0-4-128,0 5-64,4-10-288,-4 5-64,0-4-640,0-4-224,4 0-1344,-4-4-639,4-4-1601</inkml:trace>
  <inkml:trace contextRef="#ctx0" brushRef="#br0" timeOffset="495.522">519 1130 11136,'0'-4'4224,"0"0"-2305,0 4-1471,0 0 992,4 4-448,-4-4-32,0 4-64,4 4 64,-4 4-512,4 5 160,0 6 64,0 2-96,-4-1 64,8 8-160,-4 1-32,0-2-128,1 2-32,-1-2-96,4 2-32,-4 3-96,0-7-64,0 6 32,0-2-32,0-6 0,0-2 64,0 4-96,-4-6 0,4-3 32,-4 1 0,4-5-224,-4-5 0,0 2-544,0-5-224,0-8-2016,-4 0-3935</inkml:trace>
  <inkml:trace contextRef="#ctx0" brushRef="#br0" timeOffset="1132.762">28 1155 11264,'-20'0'4224,"16"0"-2305,0-3-1599,4 3 960,0 0-352,0-4-64,0 0-352,0 4-96,4-4-224,4-1 96,0 1 96,-4 0 0,9 4 32,-5-4 128,7 4 32,1 0-96,4-4 32,5 4-96,2-4 64,1 0-192,3 0-32,10 0 0,-2 0 0,2-5-128,6 1-32,-3 0-32,0 1 32,4-1-64,-1 0-32,-6 4 96,-2-5 0,2 5-32,-6 0-64,0 0-64,-2 0 32,-5 0 32,-5 4 0,2-4 0,-9 4 64,3 0-96,-7 0 0,0 0-256,-8 0-64,4 0-1728,-8 4-672,0 4-4191</inkml:trace>
  <inkml:trace contextRef="#ctx0" brushRef="#br0" timeOffset="4732.667">1713 193 7040,'-5'-8'2624,"5"4"-1408,-4-3-512,4-1 832,0 3-160,0 1 32,-4 0-129,4-4-31,0 4-672,0 4 96,0-4 64,0 4-96,0 0 0,0 4 416,0 0-384,0 4-32,0 5-256,0 2 0,0 1-32,0 5 96,0-1-32,0 7 64,0 6-64,0-1 64,4 1-192,-4 6-32,0 6 0,4-5 0,-4 4 0,0 1 0,5-1-64,-1-1 32,-4 3 0,4-3 96,-4 1-96,4 1 32,-4 3-160,4-4 0,0 5 96,0-5 32,-4 0-96,4-15-96,-4-5 64,4 8 64,0-4 0,0 4 0,-4 1-192,4-6 32,0 2 0,-4-1 0,4-4 0,0 0 64,-4-3-32,5-2-32,-1 2-64,-4 3-32,0-5-32,2 2 96,-2-5-160,0 1 64,4-2-160,-4-3-32,0 0-288,0-3-64,0 3-224,4-4-64,-4-5-1344,0 1-544,0-4-4031</inkml:trace>
  <inkml:trace contextRef="#ctx0" brushRef="#br0" timeOffset="5758.781">864 114 12800,'-8'0'4735,"4"0"-2559,4 0-2528,0 0 704,4 0-352,0-5 0,0 5 0,5 0 0,3 0 0,-1 0 64,1 0 32,4 0 32,0 0 64,1 0 192,2 0 64,9 0-32,-4 0 64,3-4-64,2 4 64,-2 0-64,10-4 0,-2 4-384,1 0-160,4-4 256,3 4 192,-2-4 0,-6 4 0,14-4-64,-6 0 64,-4 0-32,6 4 0,-2-4 32,1 0 32,0 4-160,0-5-64,3 1 0,-6 4 0,2-4 0,5 4 0,-4-4 0,0 0 0,-5 4-64,6-3 32,-2-1 0,-2 0 96,-2 0-96,-4 0 0,6-4-32,-2 4 32,-2-1-64,-6 1-32,1 0 32,0 0-32,-4 0 0,-4 4 0,-1 0 0,-2 0 64,-5 0-96,3 0-64,-3 4-224,1-4-64,-1 0-832,-5 0-352,9 0-3808,-4 0-1759,0 0 1823</inkml:trace>
  <inkml:trace contextRef="#ctx0" brushRef="#br0" timeOffset="9789.318">2099 2077 10368,'0'-4'3872,"0"4"-2112,4-13-1153,0 13 1025,0-8-544,-4 4-64,4-8-192,0 3-32,4-2-448,-4 3 0,4-8 64,5-13-96,-7 2 64,6 2-224,1-2-32,-1 6 0,0-3 0,0 3-64,-1-2 32,-3 2-64,0-3 64,0 5-64,1-2 64,-1 5-64,0-4-32,-4 8-64,0-4 32,0 3 32,-4 1 0,3 1 0,1-1 0,-4 0 0,4 3 64,-4 1-96,0 0 0,0 4 96,0 0-32,0 0 64,0-1-128,0 3 0,0 2 96,0 0 32,0 2-32,0 3-64,0-1 96,-4 4-64,4 0 64,0 0 0,0 1 32,0-1 0,0 0 64,0 0-32,0-1 0,0 5-96,0-3 32,0 3 0,4 0 32,-4 0-64,4-1 32,0 2-64,0-1-32,0 0-64,0-3 32,0 3 96,4-8 32,1 3-32,-5 1-64,4-4 96,3 0 0,-3 0-128,4 0 32,0 1 64,0-5 32,-4 0-128,5 0 32,-7 0 64,7-5 32,-1 1-32,0 0-64,-4-4 32,4-4 32,-1 5-32,1-5-32,1-1-64,-1 1-32,-4 4 64,0-5 0,4 2 32,-9-1 64,5 0-32,-4 4-32,4-5 32,-4 5-32,0-3 0,0 3 64,0-4-32,-4 3-32,5-3-64,-5 4 32,0 0 32,0-1-96,4 7 64,-4-6 32,0-1 0,4 5 64,-4 0 32,0 0-32,0 0-64,0 4 32,0-4-32,0 4 0,0 0 0,0 0-96,0 0 0,0 4 64,0 0 64,0 0 0,0 4 64,4 1 0,-4 1 32,0-1 0,0 3 0,0-4-64,4 5 32,-4-1 0,0 0 32,4-1 0,0 1 64,-4 5-96,3-1-64,5-1 0,-4 2 32,4-5 32,0 0 32,0 1 0,0-5 0,0-4-64,1 3-64,1-3-128,-1 0 0,3-4-1632,-4-4-736,0-4-4992</inkml:trace>
  <inkml:trace contextRef="#ctx0" brushRef="#br0" timeOffset="11005.127">2979 1472 9600,'-4'0'3584,"4"-4"-1920,0 4-1024,0 0 959,0 0-95,0 0 64,0 0-448,0 0-192,0 0-544,0 0 192,4 4 64,-4 0-64,4 0 0,0-1-128,5 1 32,-5 8 32,4 1-32,0-1-96,0 4 0,0-5-32,-4 2 96,7-1-160,-3 0-96,0 5-96,0-5 0,1 3 0,-1-3 32,0 1-64,-4 3 32,4-1-64,-5-3-32,1 1 32,0 3 32,0-8 32,-4 1 96,4-5-160,-4 3-32,0-3 0,4 4 0,-4-4 0,0 0 64,0 0-96,0 0 0,0 0-32,0 0 0,4-4 128,-4 5 96,0-5-64,4 0 0,-4 4-32,4-4 32,-4 0-64,4 0 64,0 0-64,0-4-32,5 4 32,-1-5-32,-4 1 0,3 0 64,1 4-32,0-4-32,4 0 32,4-4 32,-4 0-32,3-3 64,-2-2-64,-5 1-32,4 0 32,-4-5-32,4 6 0,-4-5 64,0 4-96,-1-1 0,-3 1 32,0 0 64,5 1-32,-5-6 64,-4 1 0,4 4 32,-4-3-160,0 2-32,0 1 160,0 4 96,0-5-96,0 1-64,0 4 0,0 1 32,0 3-32,-4-4-32,4 4-64,0 0 32,0-1 32,0 1 64,0 0-32,-4 4-32,4-4-128,0 4 0,-5 0-928,5 0-416,0 0-3328,-4 0-1504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04.153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12 129 10880,'-8'-4'4128,"8"4"-2241,0 0-1695,0 0 800,-4 0 0,4 0 192,0 0-160,0 0 32,0 4-608,0 4 224,4 0 96,0 4 32,4 8 64,0 4-192,0-3-32,4 10 0,5 2 0,-2 7-96,1-3 0,0 2-32,3 7 0,-3-3-128,5 1 0,-1-3-160,-1 3 32,1 0-32,5 1 32,-11-9-128,3 5-32,3 2-32,-8-6 32,3-5-64,-3 1-32,1-6 32,-1 2-32,-4 2 0,4-6 0,-4 0 0,3-6 0,-3-3 0,0 1 0,-4-5-448,0 0-96,0-8-992,1 1-352,-1-10-1568,-4-7-672,0-4-2687</inkml:trace>
  <inkml:trace contextRef="#ctx0" brushRef="#br0" timeOffset="1235.266">100 120 11136,'-12'-4'4128,"8"0"-2241,0 4-1631,4-2 928,0 2-96,-4 0 32,4 0-32,0-5 32,0 1-608,0 4 0,4-4 0,0 0-64,4 0 0,0 4-64,4-4 64,0 0-96,-5 0 32,9 0-96,1-1 0,3 1-96,-1 0-32,9 0-32,-7 0 0,6 0 0,-3 0 0,5 1-64,2 3-64,-3-4 32,3 0-32,2 0 0,-6 0 0,5 4 0,-3-4 0,-2-1 0,1 5 64,-5-4-32,2 4-32,-1-4 32,-3 4 32,2 0-32,-3 0-32,0 0-64,-1 0 32,-3 0 32,-3 0 64,3 0-96,-1 0-64,-3 0 64,0 0 64,0 0 0,1 0-32,-1 0-64,-1 0 32,1 0 32,0 0 64,-4 0-32,4 0 64,0-4-128,-3 4 0,-3 0 32,-2-4 0,5 4 0,-1 0 64,-4 0-96,0 0 0,4 0 32,-4 0 64,0 0-96,0 0-64,0 0 128,0 0 32,-4 0 0,0 0 32,0 0-128,0 0 0,0 0 32,0 0 0,0 0 0,0 0 0,0 0 0,0 0 0,0 4-96,0-4 0,0 4 64,-4-4 0,4 4 96,-4 5 32,0-1-32,0 4 32,0 3-128,0-3 0,-8 1 32,0 7 0,-3 4 0,-2 4 64,-3 4 32,0 1 32,5-6 0,-6 10 0,5 3-64,-4-3 32,5-6-64,-1 6 64,-5-1 224,5 1 96,1-6-192,-1 2-64,0-2-32,4 6 64,-5-1 32,2-3 32,-1-6-128,0 2-32,0 4-32,1-6 32,3 6 64,-1-6 64,1-2-96,4 0-96,-4-6 64,4 5 0,1-3-32,-1-2-64,0 2-64,0-1 32,3-5-32,1 2-64,0-1-608,4-4-256,0 1-1952,4-5-800,0-8-3871</inkml:trace>
  <inkml:trace contextRef="#ctx0" brushRef="#br0" timeOffset="3878.158">745 1703 9728,'-8'8'3584,"8"-8"-1920,-13 0-1376,13 0 1343,0 0-319,4 0-96,1 0-128,-1 0-608,4-8 128,0 0 64,-4 3 64,4-7 32,8-15-224,-1 2-64,-3-4-224,5 2-96,-1-6-64,3 2 0,1-6-128,-4 5 0,5-1 32,-6 5 0,-3-4 0,0-1 0,0 10 64,-4-2 32,-4 1-128,1 9 32,-3-2 0,2 5 0,0 4 0,-4 0 64,4-1-96,-4 9 0,0-4 32,-4 8 0,4 0-96,0 1 64,-4 7 32,4 4 64,0 1-96,-4 2-64,4-3 64,0 5 64,0-5 0,4-1-32,0 2-64,0-1 32,0-4 32,1 1 0,3-6 0,4 1 0,0-4-96,0-4 64,3 0 32,-3-4 64,5 0-32,-5 0 64,3-7-64,-3 2-32,0-3 32,0-4 32,0-1-96,-3 2 0,1-1 32,-1-5 64,-1 9-32,-4-4-32,4 5 32,-4-2 32,0 1-32,0 4-32,0 0-64,-4 3 32,4 1 32,-4 0 64,4 4-96,-8-4 0,4 8 32,0-4 0,-4 4-96,4 5 0,0-1 128,0 4 32,-4 4 64,4 0 0,0-4-64,0 4 32,4-3 0,-4-1 96,8 0-96,-4-1 0,4-3 96,3 5 32,-3-5 32,5-4 0,-1 0-128,0 0-96,-4 0 0,3-4-32,1 0-1568,-4-4-608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12.24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8 257 11136,'0'-4'4128,"-4"0"-2241,0 4-1567,4 0 960,0 0 64,0 0 128,0 0-416,0 0-192,0 4-480,0 0 96,0 4 96,4 1-64,0 7 96,4-1-32,0 10-64,-4-1-64,5 0-32,-1 13-32,4-2 64,-1 2 64,1-1 64,0 9-128,4-1 0,3-1-192,-2 3 0,-1-3-96,-4-10 64,-4-10-128,4 6 0,-1-1 32,1 13 0,1-10-64,7 6 32,-8-6-64,7 11 64,-7-11-64,4 10 64,3 11-64,-2-23 64,-9-2-128,4 2 0,-4-5 32,4 0 0,-4-4-96,-1 1 0,1-6-384,1 1-160,-5-3-992,0-5-416,-4 0-3296,0-16-1375,-17-13 639</inkml:trace>
  <inkml:trace contextRef="#ctx0" brushRef="#br0" timeOffset="1101.439">65 270 12672,'-12'-5'4735,"12"5"-2559,-4 0-2048,4-4 1024,0 4-128,0 0 160,0-4-96,0 4 0,4-4-608,-4 0 0,4 0 32,4 0-64,-4 4 64,8-4-160,3 4 32,10-4-96,-5-1 0,4 3-96,3-2 32,6 0-64,2-1 0,-2 1-96,2-4 32,5 4-64,0 4-32,-4-4-128,0 0 0,0 0 128,-1 0 128,2 4-96,-6-4-32,-2 4 0,-2-5 64,-3 5-96,0 0 0,-1 5-128,2-5 32,-1 0 64,-5 4 96,-3-4-64,1 0-64,-5 0-32,3 0 96,-3 4 0,0-4 32,0 4 0,-4-4 0,1 0-96,3 4 64,-10 0-32,7-4 0,-1 4 64,0-4 64,-4 0-96,0 4 0,0-4 32,0 4 64,0-4-32,0 4 64,0-4-128,-4 0 0,4 5 32,-4-5 0,4 4 0,-4-4 64,0 4-32,-4-2-32,4 7 32,-4-5 32,0 8-96,0-4-64,-4 9 64,0 2 64,0 6 0,-4-1-32,1 8 32,-1 9-32,-5-6 0,1 6 64,-7 3-96,-1 0 0,3 5 32,-3-9 0,1 8 0,-1-3 64,-1-1-32,2 1-32,3-6 32,-5 5-32,6-3 0,-1-1 0,4-3 128,0 3 64,1-3 64,-2-2 64,1-2-224,0-2-64,1-6 32,3-2 32,0 2-32,4 0 32,-1-6-64,5-3 64,-4 1-224,4-9 32,0 0-736,0-8-3008,8-8-640,0 0-2655</inkml:trace>
  <inkml:trace contextRef="#ctx0" brushRef="#br0" timeOffset="2223.107">1160 439 10752,'-5'4'4032,"5"-4"-2177,0 4-1663,0-4 896,5 0 0,-5 0 128,4-4-32,0 0 0,4 0-640,0-4 224,0 0 192,-1-9-160,5 2-64,0-5-224,-4-5 0,5 6-224,-1-6-32,-1 1-128,1 0-32,0-4-32,0 3-64,0 2 32,-4-2-32,5 1 0,-7 8 0,3-4 64,-5 4 32,4 3-32,-8 1-64,4 1-64,0 3 32,-4 0 32,0 3 0,0 5-96,0 5 64,-4-1 32,4 4 64,-4 0-96,4 3-64,-4 5 64,4 1 64,4 3 0,-4 4-32,4-4-64,0 1 32,0-6 32,0 1 0,4 1 0,0-5 0,0 0 0,3-4 64,-3-5-32,9-3 64,-1 0-64,0-3 64,-5-1 64,5-4 64,0-4-96,-7-5-96,3 1 0,-4 1-32,0-2 0,-1-3 0,1 4-96,-4 0 64,4 4 32,-4-4 0,-4 3 0,4 1 0,0 0 0,-4 1 64,4 3-32,-4-1 64,0 1-64,0 4-32,0 0-64,0 4 32,0 0 96,0 8 32,0 0 96,0 1 96,0-1-64,0 7 32,0 5 32,0 1 64,0 2-96,0 2-96,0-1-64,0 4 0,0-8 0,4 5 32,-4-6-224,0 2 0,0-5-1024,5 0-384,-1-7-3872,0-1-1759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18.61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527 551 10624,'-4'-4'4032,"0"4"-2177,4-8-1887,0 3 736,-4 1 288,4 0 224,-4 4 0,0-4 0,-5 0-672,5 0 32,-4 0 0,-4 0-64,-3 0 96,-1 0-128,0 4-32,-5 0-64,2 0 0,-9 4-64,0 0 32,0 4 96,-4-4 32,5 4-192,-2 0-96,2 5-96,-1-2-96,-1 5 32,6 5-32,-1-1 64,4 3 32,1-2 32,7 4 0,-1 2 0,5 2 0,0 2 0,4-6 0,4 3 0,4-4 64,4 0-160,4 4-96,5-8 32,2 5 64,5-6-160,4-3 32,-5-3 160,10-5 128,-2 0-256,2-4 0,-2-4 128,5-4 128,0-4-192,-4-8 32,-1 3-32,2-2 64,-1-1-192,-5-1 32,6-3-32,-6 5 64,-7-6 32,-3 1 32,-3-1-96,-5 2 64,3 3 32,-4-5 64,-4 6-32,0-1-32,-4-5 32,0 1-32,-4 0 64,0 0 32,0-1-128,-4 5-32,-5 1 32,3 3 0,2-1-128,-9 5-32,5 0-352,0 4-32,0 0-928,1 1-288,-5-1-2816,3-4-1215,1-1 319</inkml:trace>
  <inkml:trace contextRef="#ctx0" brushRef="#br0" timeOffset="701.521">326 0 9472,'-4'0'3520,"4"0"-1920,-4 0-1088,4 0 863,0 4-255,0-4 64,0 4-256,0 4-96,0 0-448,0 5 96,0 2 160,-4 9 128,4 1 160,0 6-288,0 10-64,0 3-256,0 0-64,4 5 64,-4 3 32,0 0 32,4 4 0,0 2-64,-4-6-32,0 8-96,5-4 32,-5 0-64,0-4 64,0 10 0,0-15 32,0 5-64,0 0-32,0-2 32,0-23 32,0 2 32,0 6 0,0-6-224,4 7-64,-4-8 0,0 4 64,4-4 0,-4 5-32,0-9 32,4 4 32,-4 0-32,0-4-32,4-3-64,-4 2-32,0-7-96,4 5 32,-4-5-192,0-5-96,0 2-544,0-5-160,0 0-1440,0-4-640,0 0-3391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22.48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4095 1499 12416,'-8'0'4639,"4"0"-2495,4 0-1568,0-6 1088,0 6-288,0 0 32,0 0-416,0 0-128,0 0-512,0 6 64,4-6 96,0 0 32,4 0 32,4 0-224,5 0-64,-1 0-32,3 0 0,1 0-64,5 0 32,-2 0-128,5-6 0,1 6-96,-2-4-32,-3 4 32,1-4 64,-6 4-32,5 0-32,-8 0-128,5 0-64,-9 0-544,-1 0-160,1 0-896,-4 0-352,-4 0-1632,0 0-703,-4 0-1153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22.99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4036 1740 13056,'-8'0'4831,"8"4"-2623,4-4-1856,-4 0 1024,4 0-320,0 0 32,0 0-192,0 4-96,9-4-416,-1 4 32,3-4 32,1 0-32,8 4 64,-3-4 32,-2 0-32,5 0-32,3-4 32,2 0-128,-1 4 32,-1-4-160,-2 0-64,2 0 0,1 0 32,-3 4-96,2-4-64,-3 4 0,-4 0 32,-5-4-96,2 4 0,-5 0-1088,-4 4-544,-4-4-5280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27.32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96 362 8960,'-4'-4'3424,"4"4"-1856,-4-4-1056,4 0 928,-4 4-129,4 0 65,0-4-320,-4-4-96,4 4-544,0-5 96,-4 3 64,8-7-128,-4 1 64,0 0 0,4-5-32,-4-2-96,0 3-64,4-1-64,-4-3 0,4 5 0,0-2 0,-4 5 0,4-5 0,0 2-64,0-1 32,0 4-64,5-5 64,-3 5-128,-2 1 0,5 3-32,-5-1-64,4 5 32,0 0 32,4 0-32,-4 0 64,4 4-64,-1 0-32,-3 4 32,5 4-32,-5-4 0,0 5 64,4-1-96,-4 3 0,0-3 96,0 0 96,-1 5-128,1-5-32,4 4 64,1-1 32,-5 1-128,4 5-32,0-1 96,0 5 96,-1 2-96,-3-7-32,5 9 0,-5-6 0,-4 6 0,4 0 64,-4-2-32,4 1-32,-4 0 32,0 4-32,0-3 0,-4 7 0,3 0 0,-3-4 0,4 5 0,-4-6 0,0 10 0,0-1 0,0-4 0,0 0 64,-4 5-32,4-6-32,0 6 32,-3-5-32,3 1-96,-4-6 64,4 6 32,0-2 0,-4-2 0,0 0 64,0-6-96,0 2 0,-4-5 32,4-5 64,-4 2-96,-1-1-64,-3-8 64,0 0 0,5 1-64,-5-5 0,0-1 64,0-3 0,0 0-64,3 0 64,1-3 32,-3-1 64,-1-5-96,0-3-64,-4 4 64,4 0 0,-1-9 32,1 2 0,5-1 64,-1-1 32,0-3-128,4 5 32,4-6 64,0 1 32,4-1-32,4 2-64,0-1 96,3-1 0,-3 6-32,5-6 32,-1 5 0,0 4 32,0 1-64,0 3 32,3-1 0,-3 5 32,5 4-160,-5 4-32,0 0 32,0 1 64,-5-1-640,1 0-288,0-2-3008,-4-2-1344</inkml:trace>
  <inkml:trace contextRef="#ctx0" brushRef="#br0" timeOffset="1625.581">669 0 9344,'-4'0'3520,"4"0"-1920,0 0-1088,0 0 928,-4 0-289,4 0 65,0 0-224,0 0-32,0 0-544,0 0 32,0 4 64,0-4 160,0 8 64,0 4 32,0 1 0,0-1-160,4 3-32,-4 1-128,4 5 32,-4-5-128,8 8-32,-4 4-128,5-3 32,-1 2 0,0 6 32,0-1-64,-1 5 32,1-6-64,0 2 0,0 3-96,-4 0-64,0 0 224,4-3 96,-4-2-160,1 2-32,3-1 64,-4 5 32,2-6-96,-1-2-32,-1 0-96,0-2-32,0-2 32,4 2 64,-4 2-32,0-13 64,0 1-64,0-2 64,0 9-128,0-7-64,0-1 128,0-5 32,0 10 0,1 3 32,1-9-128,-2 6 0,0-5 32,0-3 64,-4-5-32,5-4-32,-1 4 32,-4-5 32,4 5-32,0-4-32,-4 0-64,4 4-32,-4-3 64,4-1 64,-4 0 0,0-4-32,4 4-64,-4 0 32,0 0-32,4-4-64,-4 4 96,4-4 64,-4 0-64,0 4-64,0-4-32,4 0 96,-4 0 0,0 0 32,4-4 0,-4 4 0,4 0 0,-4-4 0,4 4 0,-4-8 0,4-4-96,-1-1 64,1-6 32,0-1 64,0-1-32,4-4 64,1-2 0,3-6 32,-4 2-64,4-6-64,0 5 32,3-9-32,-3 2 0,5-3 64,-5 3-32,0-1-32,-1-1 32,-3 1 32,4 3-96,0 6 0,-4-2 32,5-3 0,-5 8 0,-1 0 64,1 0-96,0-1 0,4 10-32,-4-2 0,0-3 64,0 4 0,1 0 0,-1-1 0,-6 5 0,2 1 64,5 3-32,-5-5-32,0 5 32,0-1-32,4 1 0,-4 1 0,-4-5-96,4-1 64,0 5 96,-4-3 32,0 3-128,4 3-32,-4 1-64,0 0 96,0 0-64,0 4-32,0 4-352,0-4-64,0 4-960,-4 0-352,-4 8-5952</inkml:trace>
  <inkml:trace contextRef="#ctx0" brushRef="#br0" timeOffset="2510.813">12 1438 12160,'-12'-4'4575,"12"0"-2495,0 4-2432,0 0 704,4 0 352,0-4 384,0 4 96,4 0 64,0 0-672,5 0 160,2 0 32,-3-4-128,8 4-32,0 0-96,7 0 0,2-5-128,2 1-64,6 0-64,6 0 0,-2 0-64,2 0 32,4 0 0,2 0 32,3 0-224,-1 0 0,-3-1-32,0 1 0,4 4 0,-5-4 0,-6 0 0,-2 0 0,-2 4 64,-2-4 96,0 4-128,-2 0-32,-5-4 0,-5 4 0,2 0-96,-5-4 64,-1 4 96,-3 0 32,0 0-128,-7 0 32,3 0 0,-1 0 64,-7 0-96,4 0-64,0 0-160,-4 0-64,4 0-352,-4 0-128,4 0-960,-4 0-480,0 0-4896</inkml:trace>
  <inkml:trace contextRef="#ctx0" brushRef="#br0" timeOffset="3646.097">176 1964 8960,'-8'4'3424,"8"-4"-1856,-4 4-928,0-4 1024,4 0-193,0 0 65,0-4-352,0 0-96,0-1-608,0-3 64,4-3 96,-4 3-64,4-4 32,0-5-192,4 1 0,0 5-64,5-5 32,-3 3-128,3-3 0,-5-1-96,4 2 0,4-1-96,-4 8-64,3 4 96,6 4 64,-1 8 0,4 0 0,-9 4-96,5 3 32,-3 2 0,3 16 32,-5-2-64,1 6-64,5 3 96,-1 4 0,-5 5-32,1 3-64,-4 0 96,-4-19 0,-4-6-32,5 14 32,-5-5-128,0 13 0,0-9 96,-4 3 32,4-1-128,-8 5 32,4-6 64,-4 3 32,0-4-32,-5 1 32,1-5-64,0-4 64,0 0-64,-8-3 64,8-5-64,-3-5-32,-1 2 32,-5-9-32,5 5 0,-4-13 0,5-1 0,-5-6 64,4-1-96,-1-9 0,1 5 32,4-12 0,-4-1 0,9 2 0,-1-6-96,0 1 64,0 5 32,8-10 64,-4 8-32,11-6 64,-7 6-64,8-3-32,-4 5 32,5 2-32,-5 1-448,4 3-96,7-2-1632,-7 3-640,-4 4-4351</inkml:trace>
  <inkml:trace contextRef="#ctx0" brushRef="#br0" timeOffset="4697.555">1204 2270 12288,'0'-4'4639,"9"4"-2495,-5-4-1504,0 0 1120,0 0-320,0 0-64,0-5-288,-4-3-32,4 5-608,-4-5 32,0 4-32,-4-5 32,0 5 128,0-4-224,-8 0-64,3 1-32,-3 2 32,-3 1-160,3-4-32,-4 4-64,-4 4 32,-5-1 0,2 5 32,-1 0-64,-1 0-64,6 9 32,-1-1-32,0 4-96,-3 0 0,-2-1 128,5 6 32,4-1-96,1 9 32,3-2-64,-1 6 0,9-4 64,0 2 0,4 2 0,4 2 0,9-2-96,-5-9 64,0-3 32,0 2 0,-1-3 0,9 5 0,-4-5-96,4-1 64,1-2 32,2-5 0,13 8 0,-1-12 64,-2 1 32,3-5 96,4-9-32,-4 1 0,-9-8-32,1 3 0,-3-6-160,-1-1 32,-5 3 64,-3 1 96,-4 1-64,0-6 0,1 5-32,-5-1-64,-4-2 32,0 3 32,-4-5-96,0 5 0,-1-1 32,1 2 64,0 3-192,0 0 32,-4 4-480,4-1-96,-4 1-768,0 4-384,1 0-1984,-1 1-896</inkml:trace>
  <inkml:trace contextRef="#ctx0" brushRef="#br0" timeOffset="36614.309">1040 1519 7680,'0'0'2880,"0"0"-1536,-13-14-640,13 14 832,0 0-320,0 0-65,13 0-287,-13 14-96,0-2-416,0 0 128,13 14 96,-13-13-128,12 25 64,-12-13-224,13 25-32,-13-11 0,13 11 64,-13-11-160,12 11-32,0 1 0,-12 1 64,14-1-96,-2-1-64,0 1 0,-12 12 32,13-13-32,0 15 64,-13-15-64,12 13 64,1-12-64,0 0 64,-13-13 64,12 13 64,-12-1-96,12 2-96,-12-15 0,0 1 32,14 1-32,-14-1 64,0 0-64,12-13-32,-12 13 96,0-12 0,0-13-128,0 11-32,0 2 32,0-13 0,0 0-192,0 0-96,0-13-672,0 0-224,0 0-4895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05:32.011"/>
    </inkml:context>
    <inkml:brush xml:id="br0">
      <inkml:brushProperty name="width" value="0.08889" units="cm"/>
      <inkml:brushProperty name="height" value="0.08889" units="cm"/>
      <inkml:brushProperty name="color" value="#FFFFFF"/>
    </inkml:brush>
    <inkml:brush xml:id="br1">
      <inkml:brushProperty name="width" value="0.08889" units="cm"/>
      <inkml:brushProperty name="height" value="0.08889" units="cm"/>
    </inkml:brush>
  </inkml:definitions>
  <inkml:trace contextRef="#ctx0" brushRef="#br0">766 74 10112,'-10'-10'3872,"10"10"-2112,0 1-1344,0-1 1727,-9 0-1247,9 0 704,0 0-928,-9 0 192,9 0-512,0 0 224,0 0-320,0 9 288,0 0-320,0 10 160,0-10-224,9 10 224,-9-1-256,9 1 384,-9 0-288,19 27 160,-10-18-224,0 19 64,1-10-128,8 19 96,-9-19-128,10 19 32,-10-19-32,0 19 32,1 0-64,8 0-32,-8-19 32,8 10-32,-9-10 0,19-9 64,-9 9-32,-1 10-32,-9-19 32,1 19-32,-1-10 0,9 0 0,-8-9 0,-1 9 0,-9-9 0,9 0 64,1-19-32,-10 10-576,9 0 288,-9-10-3616,0-9 2112,-9 0-6303,-1-9 4543</inkml:trace>
  <inkml:trace contextRef="#ctx0" brushRef="#br0" timeOffset="2232.321">1163 18 13056,'-9'10'4831,"9"-10"-2623,0 9-2560,0 0 704,0-9 128,9 19 320,-9-1-128,0 10-64,9 0-352,-9 10 192,9 8 160,1 10-32,-1 0 32,0 9-128,0 1-32,1 8-128,8 10-32,-9-9-96,1-10-32,8 9 32,-9-8 32,0 17-32,1-17-32,8-1-32,-9 0 0,1-9 0,-1 0 0,9-9-64,-8-1-64,-1 1 96,-9-10 0,9 0 32,0-9 64,-9 0-96,10-9 0,-10-10-32,0 1 32,9 8-64,-9-8-32,0-10-64,-9 0-32,9 0-800,-10-10-288,1 1-2016,0-19-864</inkml:trace>
  <inkml:trace contextRef="#ctx0" brushRef="#br0" timeOffset="5135.014">1042 391 10368,'-18'-28'3936,"18"28"-2112,0-19-2112,0 19 1279,0-9-671,0-1 1344,0 10-928,0-9 864,0 9-928,0 0 576,0 0-736,0 9 512,9-9-576,-9 19 384,9 0-480,1 18 320,-1 0-384,0 19 64,0 0-224,10 19 160,-1-1-192,-9 19 256,10-18-224,-1 27 256,1-18-256,8 19 96,-17-20-128,17 1 96,-17-28-128,-1 9-32,9-18 0,1 18 32,-10-9-32,9 0 192,-8-9-128,8 9-96,1-10-32,-10-9 96,0 1-32,0-10 128,1 0-96,-1-10 128,0 1-128,-9-1-32,9-18 0,1 10-32,-10-10 0,9-10-96,-9 1 64,9-10 32,0 1 0,-9-1 0,0 1 0,9-20-160,1 10 96,-1-28-320,-9-9 224,9 9-736,0 0 512,-9 10-1920,0-1 1280,0 1-7104,-9 8 4513</inkml:trace>
  <inkml:trace contextRef="#ctx0" brushRef="#br1" timeOffset="9297.997">0 56 9728,'0'-9'3584,"0"9"-1920,0-10-1440,0 1 736,0 9-161,0-9 257,0 9-576,0-10 480,0 10-576,0 0 416,0-9-448,0 9 320,0 0-384,0 9 192,0-9-256,9 10 288,-9-1-288,9 19 224,-9-19-224,9 19 128,1 0-192,-1 19 224,0-10-256,0 10 96,1-1-128,8 10 0,-9 0-32,1 0 32,-1-9-64,0 9-32,0-10 32,1 10 32,-1-9-32,9 9-32,-9-19 32,1 9-32,-1-8 0,9-1 0,-8 0 0,-1 10 0,9-19 0,-8 9 0,-1-9 0,0 0 0,0-9 0,1 9 64,-1-10-32,0 10-32,-9-9 32,9 9-32,-9-19 0,10 10 0,-1-1 0,-9-8-96,9 8 64,-9-8 96,0-1-32,9 0 64,-9 1-64,9-1-32,-9 0 32,0 1-128,0-10 64,10 9 32,-10 0 0,0-9 0,0 9 0,0-9-96,0 0 64,0 10 96,0-10-32,0 9 64,0-9-64,0 9 64,0-9-64,0 10 64,0-10-64,0 0 64,0 0-64,0 9 64,0-18-64,9 9 128,-9-10-96,9 10 128,-9 0-128,0-9 192,0 0-160,9-10 256,-9 10-224,10-19 96,-1 0-128,0-9 0,-9-1-32,9-8 32,1 9-64,-1-10-96,0 0 32,0 1 32,1-1 0,-1-9 64,0 10-32,0-10-32,0 9 32,10-9-32,-19 19 0,18-10 0,-8 10 0,-1 0 0,0 0 0,0-10 0,-9 10 0,19-1 0,-19 1 0,18 0 0,-18 9 0,10-9 0,-1 9 0,0 9 0,0-9 0,0 9 0,1 1 0,-1-1 0,0 0 0,0 10 0,-9 0 0,10-10 64,-10 10-32,9 0-96,-9-10 32,9 19-320,-9-19 192,0 19-800,0-9 544,9 9-2624,-18 0 1696,9 0-6335,-9 9 4287</inkml:trace>
  <inkml:trace contextRef="#ctx0" brushRef="#br1" timeOffset="10167.782">1154 1090 10368,'-18'-9'3872,"18"9"-2112,0 0-1281,0 0 1633,-9-9-1216,9 9 768,0-10-992,0 10 704,0 0-768,0 0 512,0 0-640,0 0 256,0 0-448,0 0 192,0 0-256,9 0 64,0 0-160,0 0 64,-9 0-96,19 10 0,-10-10-32,9 9 96,-8-9-96,8 9-32,-9-9 0,10 10-32,-1-10 0,10 0 64,-9 0-32,8 0-32,-8 0 32,9 9 32,-10-9-32,10 0-32,-1 0 32,-8 0-32,-1-9 0,-8 9-160,-1-10 32,0 20-640,0-10-704,1 0-384,-10 0-1760,-19 9-4319</inkml:trace>
  <inkml:trace contextRef="#ctx0" brushRef="#br1" timeOffset="10734.479">1191 820 10496,'-9'-10'3936,"9"20"-2112,0-10-1505,0 0 1409,0 0-1056,0 0 608,0 0-768,0 0 512,0 0-576,0 10 608,0-10-608,0 0 416,9 0-512,-9 0 256,10 0-352,-1 0 128,-9 0-224,18 0 128,-8 0-160,-1 0 0,0 0-64,19 0 32,-19 0-64,19 0 64,-9 0-64,8 0-32,-8-10 32,9 10-32,-10 0 0,10 0 0,-10 0 0,1 0 0,-1 0 0,-8 0-992,-1 0 544,0 10-4768,-9-10 2912,0 0-5535,0 0 4447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05:48.964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3424 1025 11392,'9'0'4288,"-9"0"-2305,0 0-1535,0 0 1472,0 0-1120,0-9 448,0 9-736,0-9 352,0-1-512,0 1 384,-9 0-416,0-1 256,-10 1-320,1 0 288,-1-1-320,1 10 224,-10-9-224,0 9 64,10-9-160,-10 9 64,0 0-96,1 0-64,-1 0 0,0 9-32,0 0 0,1 10 0,-1-10 0,0 10 0,10 0 0,-10-1-96,10-8 64,-10 18-32,9-10 0,10 1 64,-9 0 0,8 9 0,10 0 0,-9 9 0,9-9 0,0 0 0,0 0 0,9 0 0,1 0 0,8-9 0,1-1 0,8-8 0,-8-1 0,18 0 0,-9-9 0,9 0-96,-1-9 64,11 9 32,-20-9 0,20-10-160,-10 10 96,9-10-96,-9 0 64,0 1 0,-10-1 32,1 0 64,0 1 0,-10-1 64,1 0-32,-1 1 64,-9-1-64,1 10 64,-10-10-64,0 10-32,0-10 32,0 10 32,-10-10-32,1 0-96,0 1 32,0 8-320,-1-8 192,-8 8-224,0 1-704,-1 9-256,1-9-1408,-1 9-640,1 9-2367,-1-9-1057</inkml:trace>
  <inkml:trace contextRef="#ctx0" brushRef="#br0" timeOffset="630.329">3202 233 10112,'0'9'3872,"0"-18"-2112,0 28-1408,9-19 1407,-9 9-479,0 0-224,0 1-192,0 8-64,0 10 384,-9 0-640,9 10 352,0 8-544,0 1 192,0 9-320,0 9 224,0-9-256,0 19 160,0-10-192,9 9 128,-9-18-160,0 19 64,0-10-96,0 19 96,0-19-128,0 1 32,0-10-32,0 9-64,0-9 32,9 9-32,-9-18 0,10 9 64,-10-10-32,0 1-96,0-10 32,0 1 32,0-1 0,9-9 64,-18 0-32,9 9-32,0-18 32,0 9-256,0 0 128,0-10-1088,0 1 640,0-10-5312,-10 1 3232,10-10-5439,0-10 4575</inkml:trace>
  <inkml:trace contextRef="#ctx0" brushRef="#br0" timeOffset="1434.058">3691 214 10496,'0'-18'3936,"0"18"-2112,0-19-1505,9 10 897,-9-1-32,0 1 128,9-10-512,0 10-192,-9 0-384,19-10 64,-10 19 96,10-9-64,-10 9 64,9 0-160,1 9 32,-1 10-160,1-1 0,-10 1 96,9 9 96,-8 0 64,-10-9-160,9-1 0,-9 1-96,0 9 96,0-9-128,-9 9 32,-1 0-32,-8 9-64,9-18 32,-10 18 32,1-9-32,-10 0-32,10-9 32,-1-1 96,1 10-64,8-9 256,1-10-192,0 1 320,9-1-256,0 0 256,0 1-256,9-10 160,0 9-192,10-9 128,-1 9-160,1-9 224,8 0-224,1 10 256,0-10-256,9 0 160,-19 0-160,19 0-64,-9 0-32,-1 0-320,-8 0 160,9 0-1504,-10 0 896,0 9-7712,-8-9 4673</inkml:trace>
  <inkml:trace contextRef="#ctx0" brushRef="#br0" timeOffset="-5014.907">93 755 8704,'0'-9'3328,"0"9"-1792,0-9-1152,0 9 1472,0-10-1057,9 1 801,-9-10-928,9 1 288,0-1-576,1-9 160,-10 0-320,18-9-64,-9 0-96,10-10 32,-10 0 0,10 10 32,-10 0-160,9-10 32,-8 10 0,8-10 0,-8 10 64,-10 9-32,9-9-32,-9 9 32,0 9 32,0 1 32,0-1 32,0 0-64,0 10-64,0 0 32,0-1 32,0 10 32,0 0 96,-9 10-96,9-1-64,0 10 0,0 9 32,0 0 320,-10 9-224,10-9 96,0 18 64,0 1 160,-9-10-256,9 19 96,0 0-192,0 0 160,0 0-192,9 0 32,-9-10-64,0 10 32,0-18-64,0 18-32,0-10 32,10 1-32,-10-10 0,0-9-512,0 0 288,0 0-2304,0-10 1408,0-8-6015,0-10 3967</inkml:trace>
  <inkml:trace contextRef="#ctx0" brushRef="#br0" timeOffset="-4500.544">0 1278 11136,'0'-10'4224,"0"10"-2305,0-9-1471,0 9 1408,0-9-1088,0 9 256,0 0-640,10-10 224,-1 10-352,0-9 288,-9 9-320,18 0 96,1-10-192,-1 10 0,1 0-64,18 0-64,-9 0 32,-1 0-32,1 0 0,9 0 0,-9 0 0,0 0 0,-1 0 0,1 0-352,-9 0 192,-1 0-1568,1 10 960,-1-10-3840,1-10 2593,8 10-4129,-8 0 3488</inkml:trace>
  <inkml:trace contextRef="#ctx0" brushRef="#br0" timeOffset="-3348.402">92 1696 7552,'-9'-9'2816,"9"9"-1536,0-10-640,9 10 1632,-9 0-1280,0-9 799,0 0-1055,0 0 544,0-1-768,9 1 320,-9 0-512,10-1 256,-10 1-320,9 0 64,-9-10-192,18 10 0,-18-1-64,19 1 32,-10 0-64,0-1-96,0 1 32,10 9 32,-10 0 0,0 0 128,10 9-64,-10-9 128,0 10-128,1 8 32,-1-8-32,9 8 32,-18-8-64,9 18 64,-9-19-64,10 19 64,-10 0-64,9 0 128,-9 0-96,0 9 32,-9-9-32,9 0 96,-10 0-96,10 18 128,-9-18-128,0 19 32,0-10-32,9 1 32,-9-1-64,-1-9 64,1 0-64,9-10 64,-9 1-64,0 18 64,-1-18-64,1 0 64,0-1-64,9 1-32,-9 0 32,-1 9 32,1-10-32,0 1-32,0-10 32,9 10 32,-10-1-32,10-8-32,-9-1 32,9 0-32,-9-9 0,9 10 0,0-10 0,0-10 64,-9 10-32,18-9-32,-9 0 32,9-1 32,-9 1-32,9 0-96,-9-1 32,19 1 96,-19-10-32,9 19-32,0-9 32,1 9-32,-1 0 0,0 0 0,-9 0 0,19 9 128,-1 1-64,1-1 192,-10 0-160,9 10 96,-9 0-96,10-1 96,-1-8-128,1 8 192,-10-8-160,19-1 192,-19 0-192,19-9 192,-1 0-192,1 0 96,0-9-96,0-10 96,-1 1-128,-8 8 32,-1-8-32,1 8-320,-10 1 128,0 0-2336,0-10 1344,-9 19-7072,0-19 4545</inkml:trace>
  <inkml:trace contextRef="#ctx0" brushRef="#br0" timeOffset="-1847.947">942 895 7680,'0'0'2880,"0"0"-1536,-9 0-736,9 0 1344,0 0-1120,0 10 511,0-10-799,9 9 544,-9 0-608,0 1 448,0-1-512,0 19 320,0-19-416,9 19 256,-9-9-320,0 0 288,0 9-320,9 0 160,-9-10-224,10 10 0,-10 0-96,9 10 32,-9-10-64,9 9 64,-9-9-64,9 0 128,1-9-96,-10 9-32,0-10 0,9 1 32,-9-10-32,9 1-32,-9-1 32,0-9 96,0 0-64,0 0-32,0-9 0,0-1-32,0-8 0,0-1 64,-9-9-32,9 0 64,0 0-64,0 0 64,0-9-64,0 9-32,0 0 32,9 0-32,-9 9 0,19-9 0,-19 9 0,18 1 0,-9-10 0,0 9 64,1 10-32,8-10 64,1 10-64,-1 9-96,1-10 32,8 20 96,-18-10-32,19 0 128,-19 9-96,19 0 32,-9 1-32,-10 8 96,9-8-96,1 8 32,-10 1-32,0 9 32,0-9-64,1 18 64,-1-18-64,0 18 64,-9-9-64,9 0-32,-9-9 32,10 9-32,-10-10 0,0-8 64,0-1-32,0-9 64,0 0-64,0-9-96,0-1 32,0-8 32,0-1 0,0-9 0,0 0 0,0 0 0,9 0 0,0 0 0,0 0 0,10 0 0,-10 9 0,0-9 64,10 0-32,-10 10 64,9-1-64,1 0-32,-1 10 32,1 0 96,-10-1-64,9 10 128,1 10-128,-1-1 192,-8 10-160,17-1 32,-8-8-64,-1 8 96,1 1-96,-1 9 32,1-9-32,-1 18-64,-9-18 32,1 27 32,-10-18-32,9 0 64,-9 0-64,0 10-32,0-20 32,-9 10-32,9-9 0,0 0-928,-10-10 512,10 10-5184,-9-19 3072</inkml:trace>
  <inkml:trace contextRef="#ctx0" brushRef="#br0" timeOffset="-1036.699">2020 503 10240,'-9'-9'3872,"9"9"-2112,0-9-1153,9-1 1441,-9 10-1184,0-9 288,9 0-704,-9-1 160,10 1-352,8 9 192,-9-9-224,19 9 128,-19 0-192,19 9 64,-9 0-128,8 1 96,-8 8-128,9 1 128,-10-10-128,1 19 32,-10-9-32,0 9-64,0-9 32,-9-1-32,0 1 0,0 9 0,-9-9 0,-9-1 0,8 1 0,-8 9 64,-1-19-32,1 20 192,-1-20-128,1 10 256,-1-10-224,10 0 320,0 1-256,9-1 320,0 0-288,9 1 320,0-10-320,10 9 160,-1-9-224,10 0 0,0 0-96,0 0 32,-1 0-64,1 9-96,0-18 32,9 9-1728,-19 0 960,19 9-7296,-9-9 4481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05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8448,'2'62'8070,"1"7"-5975,2 91-2250,-5-151 165,0-6-54,0 0 1,0 1-1,0-1 0,0 0 0,1 1 0,-1-1 1,1 0-1,0 0 0,0 2 44,-1-6-74,0 1 0,0 0 1,0 0-1,0 0 0,0 0 0,0 0 0,0 0 1,1 0-1,-1 0 0,0 0 0,0 0 0,0 0 0,0 0 1,0-1-1,0 1 0,0 0 0,0 0 0,0 0 0,0 0 1,0 0-1,0 0 0,1 0 0,-1 0 0,0 0 0,0 0 1,0 0-1,0 0 0,0 0 0,0 0 0,0 0 1,0 0-1,0 0 0,1 0 0,-1 0 0,0 0 0,0 0 1,0 0-1,0 0 0,0 0 0,0 0 0,0 0 0,0 0 1,0 0-1,0 1 0,0-1 0,1 0 0,-1 0 0,0 0 1,0 0-1,0 0 0,0 0 0,0 0 0,0 0 1,0 0-1,0 0 0,0 0 0,0 0 0,0 1 0,0-1 1,0 0-1,0 0 0,0 0 0,0 0 0,0 0 0,0 0 1,0 0-1,0 0 0,0 0 0,0 1 0,0-1 74,2-5-4202</inkml:trace>
  <inkml:trace contextRef="#ctx0" brushRef="#br0" timeOffset="965.774">26 248 7296,'0'-11'3115,"1"1"0,0-1 1,2-9-3116,-1 13 451,0 0 1,0 0 0,1 0 0,-1 1-1,2-1 1,-1 1-452,-1 2 14,1 0 0,0 0 0,0 0 0,0 0 0,0 1 0,0 0 0,1-1 0,0 1 0,-1 0 0,1 1 0,1-1 0,-1 1 0,0 0 0,0 0 0,1 0 0,-1 0 0,1 1-1,-1-1 1,1 1 0,0 1-14,0-1 19,-1 0 0,1 0 0,-1 1-1,1 0 1,-1 0 0,1 0 0,-1 1 0,1 0-1,-1 0 1,1 0 0,-1 0 0,1 0-1,-1 1 1,0 0 0,0 0 0,0 0-1,0 0 1,0 1 0,-1 0 0,1-1-1,-1 1 1,1 1 0,-1-1 0,0 0 0,0 1-1,-1 0 1,2 0-19,2 8 97,1 1-1,-2-1 1,0 1 0,0 0-1,-1 0 1,0 0 0,-2 1-1,2 8-96,-2-2 28,-1-1 0,0 1 0,-2 0-1,0-1 1,-4 15-28,10-79 263,1-11 317,3-2-580,-9 54-2,3-9 20,0 0-1,0 0 0,1 1 1,1-1-1,0 0-17,-3 9 1,-1 1 0,1 0 0,0 0 0,0 0 0,0 0 0,1 1 0,-1-1 0,1 0 0,-1 1 0,1 0 0,0 0 0,0-1 0,0 2 0,0-1 0,0 0 0,0 1 0,1-1 0,-1 1 0,1 0 0,-1 0 0,2 0-1,10-1 66,0 1-1,1 1 0,-1 0 1,0 1-1,0 1 0,1 0 1,-1 1-1,1 1-65,-13-3 20,1 1 1,0-1 0,0 1-1,-1 0 1,0 0-1,1 0 1,-1 1-1,0-1 1,0 1-1,0 0 1,0-1-1,0 1 1,-1 1-1,0-1 1,1 0-1,-1 1 1,0-1-1,-1 1 1,1-1-1,0 3-20,4 10 87,-1-1 0,-1 1 0,0 0-1,0 7-86,-2-12 86,-1 0 0,0 0 1,-1 0-1,-1 6-86,1-12-99,0-1 0,-1 1 1,0 0-1,0-1 0,0 1 0,-1-1 1,1 0-1,-1 1 0,0-1 1,0 0-1,-3 3 99,4-6-2229,1-2-3200</inkml:trace>
  <inkml:trace contextRef="#ctx0" brushRef="#br0" timeOffset="2166.389">1095 170 8064,'1'0'375,"-1"-1"1,1 1-1,-1-1 1,1 1 0,-1-1-1,1 1 1,-1-1-1,1 0 1,-1 1-1,0-1 1,1 0 0,-1 1-1,0-1 1,0 0-1,1 1 1,-1-1-1,0 0 1,0 0 0,0 1-1,0-1 1,0 0-1,0 0 1,0 1-1,0-1 1,0 0 0,0 0-1,0 1 1,-1-1-1,1 0 1,0 1-1,0-1 1,-1 0 0,1 1-1,-1-1-375,-1-6-546,1 3 691,-1 0-1,0 0 0,0 1 1,0-1-1,0 0 1,0 1-1,-1 0 0,1-1 1,-1 1-1,0 0 0,0 0 1,0 0-1,0 1 1,-3-2-145,1 1 56,-1-1 0,0 1 0,0 1 0,0-1 0,0 1 0,0 0 0,-1 1 0,1-1 1,-3 1-57,1 0-2,0 0 0,-1 1 1,1 0-1,-1 0 0,1 1 1,-1 0-1,1 0 0,0 1 1,0 0-1,0 1 0,0-1 1,0 2-1,0-1 0,1 1 1,-2 1 1,4-1-5,-1 0 1,1 0 0,0 1 0,0-1-1,1 1 1,-1 0 0,1 1-1,0-1 1,1 1 0,-2 2 4,2-3 1,1 0 0,0 0 1,1 0-1,0 0 0,-1 0 0,1 0 1,1 0-1,-1 0 0,1 0 0,0 0 0,0 1 1,1-1-1,0 4-1,0 0 2,1-1 1,0 0-1,1 1 1,0-1-1,0 0 1,0-1-1,1 1 0,0-1 1,1 1-1,0-1 1,5 6-3,-6-9-1,0 0 1,1 0 0,-1 0-1,1-1 1,0 1 0,0-1-1,1 0 1,-1 0 0,0-1 0,1 0-1,0 0 1,-1 0 0,1-1-1,0 1 1,0-1 0,0-1-1,2 1 1,-3-1 5,1 0-1,-1 0 1,1-1-1,-1 1 0,0-1 1,1 0-1,-1-1 1,0 0-1,0 1 0,0-1 1,0-1-1,0 1 1,-1-1-1,1 0 0,-1 0 1,1 0-1,-1-1 1,0 1-1,0-1 0,-1 0 1,1 0-1,-1-1 1,3-3-5,1-5 19,0 0 0,0 0 0,-1-1 0,-1 0 0,0 0 0,-1-1 0,2-14-19,0 5 21,-6 36-40,1 1-1,0-1 0,1 1 0,1-1 1,0 0-1,0 1 0,2-2 1,-1 1-1,4 5 20,-5-11-8,0 0 1,0 0-1,1 0 0,0-1 1,1 1-1,-1-1 1,1 0-1,0 0 0,0 0 1,0-1-1,1 0 0,0 0 1,0 0-1,0-1 1,0 0-1,0 0 0,1 0 1,1 0 7,-6-3-114,0 1 1,1-1-1,-1 0 1,0 0-1,0 0 1,1 0-1,-1 0 1,0 0-1,1 0 1,-1-1-1,0 1 1,0-1-1,1 0 114,1-1-1448,1 0 1,-1 0-1,0 0 0,0-1 0,3-2 1448,5-5-4954</inkml:trace>
  <inkml:trace contextRef="#ctx0" brushRef="#br0" timeOffset="2917.346">1689 36 10112,'3'-6'1448,"0"-7"4282,-3 13-5587,0-1 0,0 0 0,0 1 0,0-1 0,-1 1 0,1-1 0,0 1 0,0-1 0,-1 1 0,1-1 1,0 1-1,-1 0 0,1-1 0,-1 1 0,1-1 0,0 1 0,-1 0 0,1-1 0,-1 1 0,1 0 1,-1-1-1,1 1 0,-1 0-143,-2-1 121,0-1 0,0 1 0,0 1 0,0-1 0,0 0 0,0 1-1,0 0 1,0-1 0,0 1 0,0 0 0,0 1 0,0-1 0,0 1-121,-10 1 198,0 1 0,-6 2-198,-5 2-16,10-5 26,6 0 2,-1-1 0,1 1 0,0 1 0,0-1 0,0 1 0,0 1 0,0 0 0,-5 3-12,13-7-2,-1 0-1,1 1 0,-1-1 0,0 1 1,1 0-1,-1-1 0,1 1 0,0-1 0,-1 1 1,1 0-1,-1-1 0,1 1 0,0 0 1,-1-1-1,1 1 0,0 0 0,0 0 1,0-1-1,-1 1 0,1 0 0,0 0 1,0-1-1,0 1 0,0 0 0,0 0 1,1-1-1,-1 1 0,0 0 0,0 0 1,0-1-1,1 1 0,-1 0 0,0-1 0,1 1 1,-1 0-1,0-1 0,1 1 0,-1 0 1,1-1-1,-1 1 0,1-1 0,0 1 3,3 3-23,0 0-1,0 0 0,1 0 0,0-1 1,1 1 23,-2 0-6,13 8 5,-2-1 5,1 0 0,0-1 0,4 2-4,30 10-167,-18-8-241,27 17 408,-50-25-57,0-1 0,-1 2 0,1-1 1,-2 1-1,1 0 0,-1 1 0,0 0 1,3 4 56,-7-8 12,-1 0 0,1 0 0,-1 1 0,0-1 0,0 0 0,-1 1 0,1 0 0,-1-1 0,0 3-12,-1-6 15,1 1 0,-1-1-1,0 0 1,0 1-1,0-1 1,0 0-1,0 1 1,0-1 0,-1 0-1,1 1 1,0-1-1,-1 0 1,1 1-1,-1-1 1,1 0 0,-1 0-1,0 0 1,1 0-1,-1 1 1,0-1-1,0 0 1,0 0 0,0 0-1,0 0 1,0-1-1,0 1 1,0 0-1,0 0 1,0-1 0,-1 1-1,1-1 1,0 1-1,0-1 1,-1 1-1,0-1-14,-12 3 406,0-1 0,-1 0-1,0-2 1,1 0 0,-8-1-406,-8 1 350,-14-1-1110,0-3 0,-4-2 760,24 3-5675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23.197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9 0 10880,'-9'0'4128,"9"9"-2241,9 1-1695,-9-1 800,0 9-192,10 10 416,-10 0-672,9 27 352,0 0-544,0 19 320,-9-10-384,19 37 128,-10-18-256,0 19 128,0-20-160,10 20 160,-10-10-192,9 18 32,-18-27-64,10 18 32,-1-18-64,0-9-32,-9-10 32,0 1-128,0-19 64,9-9-896,-18-10 512,9-17-1312,0-10 960,0-19-1088,-9-8 1024,9-10-608,-9-19 833,9-8 31,-10 0 352,1-28 288,0 9-32,0-19 512,-10 10-320,10-9 831,-9 18-607,-1-18 736,10 18-704,0-18 192,0 18-96,9 9-64,9 0 96,-9 19 0,9 0-320,9 9 96,1 18 128,8 1-64,10 17 64,9 10-160,10 19 32,-10-1-288,-10 10-64,10 0 32,-9 8 96,-9-8 0,-1 9 64,1 9-128,-9 0-64,-10 0 64,-9 9 0,0-9-192,-9 0 64,-1 10 0,1-10 32,-9 9 0,-1 0 0,-8-9 64,-1-9-32,-9 9-32,10-18 32,-10-10-32,9 10 0,1-19-96,8 0 64,1 0-32,-1-9 0,10 9 128,0-9-32,9-9 64,0 9-64,9 0-32,0 9 224,10-9 96,8 10 32,1 8 192,0-9-320,18 19 160,-19-10-224,28 19 64,-9 0-128,10 9 0,-1-9-32,9 9 32,-8 0-64,-1 0 64,0-18-64,-9 8-96,0-8 32,-9-10-832,0 1 480,-10-1-3840,1-8 2304,-10-20-6207,1 10 4575</inkml:trace>
  <inkml:trace contextRef="#ctx0" brushRef="#br0" timeOffset="844.515">1252 1289 10368,'0'0'3936,"0"0"-2112,18-9-1760,-8 9 1215,-1-10-799,9 1 544,1-9-576,-1 9 256,10-10-416,-10 1 64,10-10-224,-1 10 224,-8-10-224,-1 10 96,-9-10 0,1 0 96,-10 10-32,0 0 64,-19 8-192,10-8 32,-19 9 128,1 0-192,-1-1 0,0 10 0,1 10 64,-10-10-96,9 9 0,1 9 160,-1-9-128,0 19 64,1 0-96,18 18 96,-10-10-128,19 20 32,0-1-32,19 0-64,-10 0 32,18 1 32,10-10-32,9 0 64,0 0-64,19-10-32,-19-8 32,18-10-32,-8 1 0,-1-19-576,0 0 320,10-9-2496,-19-10 1504,18-8-5919,-27-1 3967,-9-27-2912</inkml:trace>
  <inkml:trace contextRef="#ctx0" brushRef="#br0" timeOffset="1778.36">2605 1031 8704,'9'0'3328,"-9"-10"-1792,0 10-608,0-9 1055,0 9-479,-9-9-64,9 0-416,-19-1-96,10 1-512,0 0 32,-19 0 0,10 0-32,-10-1 0,10 1-96,-19 0-32,0 9-32,0 9 0,-9 0-64,9 1 32,0 17 64,-9-8-128,10 18 32,8 9-96,0 18-64,10-9 0,-1 28-32,10-19 0,0 19 0,9-18 0,18 8-96,-8-17 64,17-1-32,-8-9 0,27-9 64,-9-19 0,9 0-96,0-18 64,0-18-128,-9 0 96,9-10-32,-9-9 32,-1-9-96,-8 0 96,0 9 32,-10-9 32,-9 9 64,1 1-32,-10-1 64,0 0-64,-10 0 64,1 10-64,9 8-32,-9-8 32,9 17-128,-9 1 64,-1 9 32,10 0 0,-9 9 192,9 10-96,0 8 256,-9 1-224,9 18 160,0 0-160,9 18 64,-9-8-96,9 17 96,1 1-128,-1 9 32,0 0-32,10 9-64,-1-19 32,0 19-32,1-9 0,-1 9 0,-9-18 0,1 9-96,8-28 64,-9 18-896,0-26 512,-9 8-2848,10-18 1792,-10-10-5823,0 1 4063</inkml:trace>
  <inkml:trace contextRef="#ctx0" brushRef="#br0" timeOffset="2543.335">3092 929 9984,'-9'0'3680,"9"0"-1984,-9 0-1408,9 0 1151,0 0-863,0 0 416,0 0-576,0 0 320,-9 10-416,9-1 320,-10 9-352,10 10 416,-9 0-416,9 27 288,0-9-320,0 18 0,9-8-160,10 8 0,-10-9-32,9 0-128,1 1 32,-1-1-32,1-18 0,8 0 64,1-10 0,9-8 64,-9-10-32,18-18 128,-19-1-96,20-8 192,-20-10-160,10 1 192,-19-10-192,1-9 192,-10 0-192,10-9 32,-19-1-64,0-8 32,-10-1 0,1 10 32,0 0-160,-10 9 32,1 0 0,0 9-96,8 0 64,-8 10-32,9-1-1312,9 19-3424,-9-10 2560,18 19-1919,0 10-129,9-1-288</inkml:trace>
  <inkml:trace contextRef="#ctx0" brushRef="#br0" timeOffset="2928.727">3792 847 10368,'0'-10'3936,"0"10"-2112,9 10-1281,-9-1 1057,0 0-320,0 9-32,10 10-352,-10 9 128,9 9-608,0 9 160,0 0-352,1 19-64,-1-19-96,0 19-64,0-19 32,0 19-128,1-28 64,-1 9-1024,0-8 576,0-11-2912,0-17 1888,1-10-4895,-1-9 3583</inkml:trace>
  <inkml:trace contextRef="#ctx0" brushRef="#br0" timeOffset="3828.602">4262 883 9984,'-10'28'3776,"10"-28"-2048,10 28-1312,-10-10 1375,0 1-1055,9 17 416,0 1-672,9 28 160,-8-10-384,8 18 192,-9-17-224,10 17 128,-10-17-192,0 8 128,0-18-160,0 0 0,-9-9-64,10 0 160,-10-19-128,9 0 320,-9-8-224,0-10 96,-9-10-160,-1-8-64,1-19-32,9-9-32,-9-9 0,0-19 0,0 10 0,9-1 0,0 1 0,0 0 0,9 8-96,0 1 0,19 0 64,-10 0 64,10 9 0,-1 9-96,10 0 32,0 9-32,0 10 0,-10 0-448,1 8-192,0 1-704,-10 18-256,0-9-2975,1 19-2497,-1-10 2592</inkml:trace>
  <inkml:trace contextRef="#ctx0" brushRef="#br0" timeOffset="4517.968">5154 1215 9472,'10'9'3584,"-10"-9"-1920,36 0-1376,-17 0 1567,-10-9-1087,28 0 832,-10-9-928,10-1 416,0-8-608,-9-1 0,-1 0-192,1 1-128,-10-1 64,-8 0 64,-10 1-128,0-1-32,-10 1 64,-8 8 32,-10 1 96,-8-1-96,8 10 32,-9 9-160,0 0-64,0 0 0,1 19 32,-1-10 32,0 18 32,9 1-64,-9 0-64,19 18 160,0 0-96,8 18 128,1 1-128,18 8 32,1-8-32,8 8-64,10-8 32,-1-1 32,1-18-32,18 0 64,0-9-64,18-9-32,-17-10 32,26-8-1024,-18-10 544,28-19-6944,-18-9 4065</inkml:trace>
  <inkml:trace contextRef="#ctx0" brushRef="#br0" timeOffset="5646.144">5954 893 11264,'-18'18'4224,"18"-18"-2305,0 28-1759,0-10 1312,0 1-928,9 18 384,-9 0-576,9 18 192,1 0-320,-1 9 64,-9-8-160,18-1 0,-8-9-64,-1 9 32,0-9-64,0 9-32,-9-18 32,9 0 224,-9-18-128,10 8 448,-10-18-320,0 1 96,0-20-224,0 1 64,0-18-96,-10-10 96,10 0-128,-9-9 32,9-9-32,0-10-64,0 10 32,0-10-32,9 1-96,10 9 0,-10 9 64,19 9 64,-1 0 0,1 9-32,-1 10 32,1 18 32,9 0 32,-9 18 32,-1-8-64,10 27-128,-9-1 32,-1 10 32,1 0 0,-10 10 64,1-10-32,-1 0-32,-9 0 32,10-9-32,-19-10 0,0 1 0,0-10 0,0-9 64,0 1-32,0-20 64,-9 1-64,9-18-32,-10-1 32,10-18-32,0 0 0,10-9 0,-1-1 0,9-8 0,10 18-96,-1 0 64,1 0 32,0 0 0,-1 18 0,10 10 0,0 9 64,-9 9 320,8 0-224,1 18 160,0 0-128,0 10 128,-10 0-192,10 18 160,-18 0-192,-1 9 32,1 9-64,-10-18-64,0 1 32,0 8-32,0-9 0,1 0-224,-10-9 128,0 9-1376,0-19 832,0 1-7072,0-10 4257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29.56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65 1187 8064,'-9'0'2976,"9"0"-1600,9 9-896,0-9 1536,0 0-1152,10 0 927,-10 0-1055,18 0 480,10-9-704,0 0 128,-9-10-352,9-8 160,-10 8-224,1 1 352,-10-19-320,-9 9 160,1 1-32,-1-1 0,-18 0-64,-1 10 32,1-10-192,-28 19-32,10-9 0,-10 9 0,0-1 64,0 10-32,0 0 0,10 10-32,-1 8 0,10 19 64,-10-10-96,19 29 0,-9-1-32,18 19-64,-10-10 32,20 19-32,-1-10 0,18 1-96,-8-9 64,27-10 96,0-9-32,18-19-96,-18-8 32,28-1-736,-19-18 384,10-18-1440,-10-1 1024,9-8-1952,-18-10 1536,0-9-3935,-18 9 2911,0-18-3072,-10 0 3040</inkml:trace>
  <inkml:trace contextRef="#ctx0" brushRef="#br0" timeOffset="452.34">801 819 10624,'0'-9'4032,"-9"-1"-2177,9 20-1311,0-10 1056,0 9-544,0 18-32,0 1-192,0 18 224,0-9-576,0 27 128,0-9-384,0 19-64,0-10-96,0 1-64,9-10 32,-9 10-32,10-19 0,-1 0 0,0-19 0,0 1 64,0-19-32,10-9 128,-10-9-96,19-19 32,-19 1-32,19-29-128,-1 1 32,1-19 32,-1 10 0,1 9 0,0 0 0,-1 9 0,-8 0 0,-1 18 64,10 0 32,-10 10 736,10 9-448,-10 9 384,10 9-448,0 19 128,-10-1-288,10 19 64,-10 9-128,0 10-128,-8-10 0,8 9-128,-18 1 96,19-10-800,-19 0 448,18-18-2400,-18 0 1536,18-9-6239,-8-19 4159</inkml:trace>
  <inkml:trace contextRef="#ctx0" brushRef="#br0" timeOffset="849.253">1777 9 13312,'-28'-9'4991,"28"9"-2687,-9 0-2752,18 9 1408,-9 1-672,10 26 1216,-1 1-864,0 37 736,0 0-832,10 36 224,-10-9-448,9 37 32,1-27-224,-1 18 64,-9-19-96,10 1-64,-10-10 0,0-9-192,0-9 96,0-9-800,-9-28 448,10 0-1792,-1-19 1248,0-8-4096,0-19 2849,1-28-4385,-1 0 3744</inkml:trace>
  <inkml:trace contextRef="#ctx0" brushRef="#br0" timeOffset="1065.75">1804 654 13696,'-19'-19'5183,"19"19"-2815,19-9-2560,-1 9 1536,1-9-928,8-10 608,1 10-576,9 0-512,0-10 0,18 10-2496,-9-9 1440,19 9-5887,-10-1 3903</inkml:trace>
  <inkml:trace contextRef="#ctx0" brushRef="#br0" timeOffset="1686.091">2945 792 11904,'0'-10'4480,"0"10"-2433,-18 0-1951,18 0 1664,-10-9-1056,10 9 864,-18 0-896,0 0 224,-1 0-544,-8 9 32,8 1-256,-18-1 64,1 0-96,-1 19-64,-9-10 0,18 1-192,1 8 96,-1 1 32,10-10 32,8 10-96,10-10 64,10 1-32,8 8 0,10 1-96,-1-10 96,10 10 160,0-10-32,9 1 256,-9-1-192,9-9-32,0 0-64,-10 10 32,1-10-32,9 0 128,-9 10-96,-9-1 32,-1-9-32,1 1 96,-19 8-96,10-9 256,-10 10-192,0-1 320,-9 0-256,0 1 256,-9-1-256,0 10 160,-1-19-192,-17 9 224,-1-8-256,-18 8 160,-9 0-160,-10-8 64,10-10-96,-18 0-64,8 0 0,-8-10-736,17 1 384,-17-9-2080,17-10 1344,1 10-6784,0-10 4353,18 1-4417,0-10 4576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32.84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20411 1641 15616,'-19'-9'5887,"10"-1"-3199,-10 20-3328,19-10 832,-9 0-320,0 0 128,-1 9-128,10 0-32,-9-9 64,9 0-960,9 10-5375,1-10-1985,-10 0 3936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33.05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20427 2279 17663,'-63'21'6592,"63"-21"-3584,0 20-3424,0-20 1056,-20 0-416,20 21 32,-21-21-224,21 21-64,-21-21 0,21 20-1056,-20-20-384,20 21-3200,0-21-1439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12.0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44 8320,'-16'-24'8309,"16"24"-8163,0 0 0,0 0 1,0-1-1,0 1 0,0 0 0,0 0 1,0 0-1,0-1 0,0 1 1,0 0-1,0 0 0,0 0 0,0 0 1,0-1-1,0 1 0,0 0 0,0 0 1,0 0-1,0-1 0,0 1 1,0 0-1,1 0 0,-1 0 0,0 0 1,0 0-1,0-1 0,0 1 0,0 0 1,1 0-1,-1 0 0,0 0 1,0 0-1,0 0 0,0 0 0,1 0-146,9-5 1614,10 1-1126,5 1-399,0 1 1,-1 1-1,1 1 0,15 3-89,30 2 616,0 4 0,62 16-616,-65-11 170,0-2-1,38 0-169,-74-9 40,101 7 85,35 4 43,-120-11-5277,-45-3-661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13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 4992,'2'-19'7589,"-2"19"-7501,-1 0 1,1 0-1,0 0 1,0 0-1,0 0 1,0-1-1,0 1 1,0 0-1,0 0 1,0 0-1,1 0 1,-1 0-1,0 0 1,0 0-1,0 0 1,0 0-1,0 0 1,0 0-1,0-1 1,0 1-1,0 0 1,0 0-1,0 0 1,0 0-1,0 0 1,0 0-1,0 0 1,0 0-1,0 0 1,0 0-1,0 0 1,1 0-1,-1 0 1,0 0-1,0 0 1,0 0-1,0 0 1,0 0-1,0 0 1,0 0-1,0 0 1,0 0-1,0 0 1,1 0-1,-1 0 1,0 0-1,0 0 1,0 0-1,0 0 1,0 0 0,0 0-89,4 9 563,0 8 471,-1-1 0,-1 0 0,0 3-1034,3 25 701,14 95 1871,-5 29-2572,-13-155 57,3 82 541,-5 12-598,0-22 282,3 16 107,5-1 1,14 70-390,-13-104 24,5 23 105,-10-74-109,1 1 1,1 0-1,0-1 0,4 7-20,-5-16 14,-1 0-1,1 0 1,0-1-1,0 0 0,1 1 1,-1-2-1,1 1 1,0-1-1,1 1 1,-1-1-1,1-1 0,0 1 1,0-1-14,11 6 61,0-1 0,1 0 0,17 4-61,-25-10 8,0 1-1,0-2 1,1 1 0,-1-1 0,0-1 0,2 0-8,20-1 58,10-3-58,-23 1 60,252-37 275,-202 28-297,-66 12-794,0-1-1,1 0 0,-1 0 1,0 0-1,0 0 0,0 0 1,0-1-1,2 0 757,-2 0-5786</inkml:trace>
  <inkml:trace contextRef="#ctx0" brushRef="#br0" timeOffset="516.131">882 1159 9600,'0'-3'6718,"-1"7"-3826,-1 5-1767,3 19-73,1 0-1,1-1 0,3 10-1051,22 81 972,-12-52-794,-4-10-75,4 18-198,-1-28-2926,-13-43 312,0-1-2608</inkml:trace>
  <inkml:trace contextRef="#ctx0" brushRef="#br0" timeOffset="5142.467">920 1203 7296,'-22'-3'2560,"21"4"-2524,1-1 0,0 0 0,0 0 1,0 0-1,0 0 0,-1 0 0,1 0 1,0 0-1,0 0 0,0 0 0,0 0 1,0 0-1,-1 0 0,1 0 0,0 0 1,0 0-1,0 0 0,0-1 0,-1 1 0,1 0 1,0 0-1,0 0 0,0 0 0,0 0 1,0 0-1,0 0 0,-1 0 0,1 0 1,0-1-1,0 1 0,0 0 0,0 0 1,0 0-1,0 0 0,0 0 0,0-1 1,0 1-1,0 0 0,-1 0-36,-3-8 1289,4 7-920,-1 0 0,0 0 1,0 0-1,1 0 0,-1 0 1,1 0-1,-1-1 0,1 1 1,-1 0-1,1 0 1,0 0-1,0-1 0,-1 1 1,1 0-1,0 0 0,0-1 1,0 1-1,0 0 0,0 0 1,1-1-1,-1 1-369,2 0 101,-1 0 0,1 1 0,0 0 0,0-1 0,-1 1 0,1 0 0,0 0 0,0 0 0,-1 0 0,1 0 0,0 0 0,0 1-101,5-1 143,291-8 582,-178 13-597,-90-4-208,-8 1-156,14 0-1257,-14-3-4063,-14 0 767</inkml:trace>
  <inkml:trace contextRef="#ctx0" brushRef="#br0" timeOffset="5883.633">1066 1688 5248,'-33'36'12405,"33"-35"-11739,11-12 1745,6-12-1521,-14 18-747,1-1 1,0 0-1,1 1 0,-1 0 1,1 0-1,0 0 0,6-3-143,20-13 107,-5 4-64,0-2-1,8-8-42,1-5-50,10-8 126,2 1 0,5 0-76,-32 24-76,-2 0 0,0-2 0,0 0 0,-2-1 0,0-1 0,-1 0 0,-1-1 0,7-14 76,-21 34-14,1-1-93,-1 0 0,1 0 0,-1 1 0,1-1 0,-1 0 0,1 1 0,0-1 0,-1 0 0,1 1 0,0-1 0,0 0 0,-1 1 0,2-1 107,4 1-5016,-4 2-536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20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179 343 10240,'-2'2'832,"1"0"0,-1-1 1,0 1-1,1 0 0,0 0 1,-1 0-1,1 0 0,-1 1-832,-5 20 3166,4-10-2513,2 1-1,-1 8-652,1-9 390,-10 79 1430,-6 15-1820,-2 10 415,-1-6 527,-10 23-942,6-29-1742,-2 38 1742,23-103-4827,3-27-452</inkml:trace>
  <inkml:trace contextRef="#ctx0" brushRef="#br0" timeOffset="540.016">155 511 9472,'-2'-5'1547,"0"0"0,1-1-1,0 1 1,0 0 0,1-1 0,-1 1 0,1 0 0,1-6-1547,-1 11 56,8 9 1320,0 5-578,-1 1 0,-1 0 0,4 11-798,0 1 636,18 53 143,-3 2 0,-3 1-779,10 36 420,-25-96-497,12 41-2274,-2 2 1,2 31 2350,-19-85-3216,0-3-2613</inkml:trace>
  <inkml:trace contextRef="#ctx0" brushRef="#br0" timeOffset="936.459">70 979 11392,'-6'-1'11310,"19"2"-8796,20 3-2509,17 0 205,1-1 1,-1-3 0,40-5-211,-77 4-248,-8 1-60,1 0-581,0-1 0,0 0 0,0 0 0,0 0 1,1-1 888,10-5-5877</inkml:trace>
  <inkml:trace contextRef="#ctx0" brushRef="#br0" timeOffset="2015.809">529 352 8064,'0'-3'644,"0"3"-383,0-1-1,0 1 1,0-1 0,0 0-1,-1 1 1,1-1-1,0 1 1,0-1-1,0 1 1,0-1-1,-1 1 1,1-1-1,0 1 1,-1-1-1,1 1 1,0-1-1,-1 1 1,1 0-1,0-1 1,-1 1 0,1-1-1,-1 1 1,1 0-1,-1-1 1,1 1-1,-1 0-260,1 12 2400,19 231 1787,-3-81-3689,8 118-63,-24-234 242,0-22-2506,1-22-4763,0-7 1814,1 0 410</inkml:trace>
  <inkml:trace contextRef="#ctx0" brushRef="#br0" timeOffset="2636.573">602 879 7424,'-1'-3'779,"1"1"0,0-1 1,0 1-1,0-1 0,0 1 0,0-1 1,0 1-1,0-1 0,1 1 0,0-1 1,-1 1-1,1-1-779,1-1 383,0 0 0,0 0 0,0 0 0,0 0 1,1 1-1,2-4-383,3-1 95,0 0 1,0 1-1,0 0 1,1 0-1,4-1-95,-7 4 95,1 0 0,0 0-1,0 1 1,0 0 0,1 1 0,-1-1-1,1 1 1,-1 1 0,1 0-1,0 0 1,0 0 0,1 1-95,2 0 27,-1 1 0,1 0 0,-1 1 1,1 0-1,-1 0 0,0 1 0,0 1 1,9 4-28,-8-3 27,-1 0 1,0 1 0,-1 0-1,1 1 1,-1 0-1,0 1 1,-1 0 0,2 1-28,-4-2 114,-1 0 0,1 0 1,-1 0-1,-1 1 1,1-1-1,-1 1 1,-1 0-1,1 1 1,-1-1-1,0 5-114,-1-9 68,-1 1 0,-1-1 0,1 0 0,-1 1-1,0-1 1,0 0 0,0 1 0,0-1 0,-1 0 0,0 1-1,1-1 1,-2 0 0,1 0 0,0 1 0,-1-1 0,0 0-1,0-1 1,0 1 0,-1 0 0,1 0 0,-1-1 0,0 0-1,0 1 1,0-1 0,0 0 0,0-1 0,-1 1 0,1 0-1,-1-1 1,0 0 0,0 0 0,-1 1-68,-6 1 191,-1 1 0,0-1-1,0-1 1,0 0 0,-1-1 0,1 0 0,-4-1-191,-6 0 187,-1-1 1,1-1 0,-12-3-188,-18-6-315,20-2-4677,24 8-906</inkml:trace>
  <inkml:trace contextRef="#ctx0" brushRef="#br0" timeOffset="3966.33">1463 690 9856,'0'-1'287,"-1"0"0,1 0 0,0 1 0,0-1 0,-1 0 1,1 0-1,-1 0 0,1 1 0,0-1 0,-1 0 0,1 0 0,-1 1 1,0-1-1,1 1 0,-1-1 0,0 0 0,1 1 0,-1-1 0,0 1 1,0-1-1,1 1 0,-1 0 0,0-1-287,-1 0 212,-1 1 1,1-1 0,0 1-1,0 0 1,-1-1-1,1 1 1,0 0-1,0 0 1,-2 1-213,-4 0 22,0 1 1,0-1-1,1 2 0,-1-1 1,-1 2-23,3-1 10,0 0 0,1 0 0,-1 1 0,1 0 0,0 0 1,0 0-1,0 1 0,1 0 0,0 0 0,0 0 0,0 0 0,0 1 0,1-1 1,0 1-1,0 0 0,0 0 0,1 0 0,0 1 0,0-1 0,0 5-10,2-10 3,0 1 0,0-1 0,0 0 0,0 1 0,0-1 0,1 1 0,-1-1-1,0 0 1,1 1 0,-1-1 0,1 0 0,0 0 0,-1 1 0,1-1-1,0 0 1,0 0 0,0 0 0,0 0 0,0 0 0,0 0 0,0 0 0,0 0-1,0 0 1,0-1 0,1 1 0,-1 0 0,0-1 0,0 1 0,1 0-3,6 1 2,0 1 1,0-1 0,0 0-1,6 1-2,-1-1-51,-1 0 46,-1 1 1,0 1-1,0-1 0,0 2 0,0-1 1,-1 2-1,1-1 0,4 5 5,-12-8 54,-1 0 1,1 0-1,0 1 0,0-1 0,-1 1 1,0 0-1,1 0 0,-1-1 1,0 2-1,0-1 0,-1 0 0,1 0 1,-1 0-1,1 1 0,-1-1 0,0 1 1,-1-1-1,1 1 0,0 0 1,-1-1-1,0 1 0,0-1 0,0 1 1,0 0-1,-1-1 0,1 1 1,-1-1-1,0 1 0,0 1-54,0-2 82,0 0 0,0-1 0,-1 1 0,1 0 0,-1-1 0,1 1 0,-1-1 0,0 0 0,1 1 0,-1-1 0,-1 0 0,1 0 0,0 0 0,0 0 0,-1-1-82,-1 2 93,0-1 1,0 0 0,-1 0 0,1 0-1,0-1 1,-1 1 0,0-1-1,1 0 1,-2 0-94,-5 0 109,-1-1 1,0 0-1,1 0 0,-1-1 0,0 0 0,1-1 0,-6-2-109,10 2 12,-1-1 0,1 0 1,0 0-1,0 0 0,0-1 0,1 0 0,-1 0 0,1-1 0,-2-1-12,4 2-619,0 1 0,1-1 0,-1 0 0,1 0 0,-1-1 619,2 0-2427,0 1-2495</inkml:trace>
  <inkml:trace contextRef="#ctx0" brushRef="#br0" timeOffset="4853.83">2028 741 10112,'0'-2'917,"-1"0"1,0 0-1,0 0 1,-1 1-1,1-1 1,0 0-1,0 1 1,-2-2-918,-15-11 3341,11 10-2900,1 1 1,-1-1 0,0 1-1,-6-1-441,-6-2 475,1 2 1,-1 0-1,-18-1-475,30 4 35,1 1 0,-1 0 0,1 0 0,-1 0 1,1 1-1,-1 0 0,1 0 0,-1 1 0,1 0 0,0 0 1,0 0-1,0 1 0,-3 2-35,4-2-9,1 1-1,0-1 1,0 1 0,0 1-1,0-1 1,1 0 0,0 1 0,0 0-1,0 0 1,0 0 0,1 0-1,0 0 1,0 0 0,0 1 0,0-1-1,1 1 1,0-1 0,0 4 9,0 3 11,0 0 1,0 0-1,1 0 1,1 0 0,0 0-1,1 0 1,0 0-1,1 2-11,-1-9-2,0 1-1,0-1 0,1 0 1,-1 0-1,1 0 1,0 0-1,1-1 0,-1 1 1,1-1-1,0 0 0,0 0 1,0 0-1,0-1 1,1 1-1,-1-1 0,1 0 1,2 1 2,5 2 43,0 0 0,1-1 0,0 0 0,0-1 0,1-1 0,7 1-43,-15-2-4,1-1 0,-1-1 0,1 0 0,-1 1 0,1-2 0,0 1 0,-1-1 0,0 0 0,1 0 0,-1-1 0,0 0 0,1 0 0,1-2 4,-4 2 2,1 0 0,-1-1-1,-1 1 1,1-1 0,0 0-1,-1 0 1,1 0 0,-1-1-1,0 1 1,0-1 0,0 0-1,-1 0 1,1 0 0,-1 0-1,0 0 1,0 0 0,-1-1-1,2-3-1,-1 1 28,-1-1 0,1 1 0,-2 0 0,1 0 0,-1-1 0,0-1-28,0 6-162,0 0-1,-1 0 1,1 0 0,-1-1 0,1 1-1,-1 0 1,0 0 0,0 0-1,-1 0 1,1 0 0,0 1 0,-1-1-1,0 0 1,0 1 0,0-2 162,2 5-2667,1 5-767</inkml:trace>
  <inkml:trace contextRef="#ctx0" brushRef="#br0" timeOffset="5556.152">2216 667 8960,'-1'0'246,"1"1"0,0-1 0,-1 1 0,1-1 0,-1 1 0,1-1 0,0 1 0,0 0 0,-1-1-1,1 1 1,0 0 0,0-1 0,0 1 0,0-1 0,-1 1 0,1 0 0,0-1 0,0 1 0,0 0 0,1-1 0,-1 1 0,0 0 0,0-1 0,0 1-246,5 24 1441,-3-13-791,6 24-145,0-2 1,3 1-1,1-1 0,9 18-505,5 0 454,-30-64-188,1 1 0,0 0 0,1-1 0,0 0 0,1 1 0,1-1 0,-1 0 0,2 0 0,0 0 0,0 1 0,1-3-266,0 4 55,1-1-1,0 1 0,0 0 0,1 0 1,0 0-1,1 1 0,0-1 0,0 1 1,1 0-1,0 1 0,1-1 0,0 1 1,1-1-55,-1 2 83,1 1 0,-1-1-1,1 1 1,6-3-83,-12 8-160,1-1 0,0 1 0,-1 0 0,1 0 0,0 0 0,0 0 0,0 0 0,0 0 0,0 1 0,0 0 0,0-1 0,0 1 0,0 0 0,0 0-1,0 1 1,3 0 160,6 3-4703</inkml:trace>
  <inkml:trace contextRef="#ctx0" brushRef="#br0" timeOffset="6209.791">2664 1 9216,'0'0'215,"0"0"-1,-1 1 1,1-1 0,0 0 0,0 1 0,-1-1-1,1 0 1,0 1 0,0-1 0,-1 0 0,1 1-1,0-1 1,0 1 0,0-1 0,0 1 0,0-1-1,0 0 1,0 1 0,0-1 0,0 1 0,0-1-1,0 1 1,0-1 0,0 1 0,0-1 0,0 0-1,0 1 1,0-1 0,1 1-215,3 20 1120,-4-18-491,17 92 2759,0 52-3388,-8-60 799,9 59 255,19 205-44,-34-268-2082,-3-78 94,-2-7-2290,1-10-1867</inkml:trace>
  <inkml:trace contextRef="#ctx0" brushRef="#br0" timeOffset="6690.896">2732 516 9472,'1'-1'518,"0"-1"1,0 1-1,1 0 1,-1 0-1,1 0 1,-1 0-1,1 1 1,-1-1-1,1 0 1,-1 1-1,1-1 1,0 1-1,0-1-518,24-4 1208,-20 5-714,11-3-379,1 2 0,-1 0 0,1 1-1,-1 1 1,0 1 0,1 0 0,-1 1 0,0 1 0,0 1-1,-1 0 1,15 7-115,-20-6 79,0-1 0,-1 1 1,0 1-1,0 0 0,0 0 0,-1 1 0,0 0 0,1 2-79,-4-3 180,0 1-1,0-1 1,-1 1-1,0 0 1,0 1-1,-1-1 0,0 1 1,-1-1-1,0 1 1,2 9-180,-1 1 248,-1 0 0,-1 0 0,0 6-248,-2-15 158,0 1-1,0 0 1,-1-1 0,-1 1 0,0-1-1,-3 9-157,3-14 98,0 0-1,0 0 1,-1-1-1,0 1 0,0-1 1,0 0-1,0 0 1,-1 0-1,0 0 1,0-1-1,0 1 1,0-1-1,0 0 0,-1 0 1,1 0-1,-1-1 1,0 0-1,0 0 1,0 0-1,0 0-97,-3 1 92,-1-1 1,0 0-1,0 0 1,-1 0-1,1-2 0,0 1 1,0-1-1,0 0 1,-1-1-1,1 0 1,-2-1-93,0 0 26,1-1 0,0 0 0,0-1 0,-4-2-26,11 5-373,0-1-1,-1 1 1,1-1-1,0 0 1,0 0-1,1-1 0,-1 1 1,0-1-1,1 1 1,-1-1-1,1 0 1,0 0-1,0 0 0,-1-2 374,0-5-5775</inkml:trace>
  <inkml:trace contextRef="#ctx0" brushRef="#br0" timeOffset="7647.025">3465 706 7552,'-3'1'3829,"3"-1"-252,9-1-1565,-3-1-1576,0 1-1,1 0 1,0 0-1,-1 0 1,5 0-436,-6 1 226,0 0 1,-1 0-1,1-1 1,-1 1-1,1-1 1,-1 0-1,1-1 1,-1 1-1,0-1 1,0 0-1,1 0 1,0-1-227,-3 2 43,-1-1-1,1 0 1,-1 1 0,0-1-1,0 0 1,1 0 0,-1 0-1,0 0 1,-1 0 0,1 0-1,0 0 1,-1 0 0,1 0-1,-1-1 1,1 1 0,-1 0-1,0 0 1,0 0 0,0-1-1,0 1 1,0 0 0,-1 0-1,1 0 1,-1-1 0,0 1-43,0-4 34,-1 0 1,0 0 0,0 0-1,-1 0 1,1 1 0,-1-1-1,0 1 1,-3-3-35,4 6-1,0-1 0,-1 0 0,1 1 0,-1-1 1,1 1-1,-1 0 0,0 0 0,0 0 0,0 0 0,0 0 0,-1 1 0,1 0 0,0-1 1,-1 1-1,0 0 1,1 1-2,1-1 1,0 1 0,0 0 0,-1 0 0,1 0-1,0 0 1,0 1 0,-1-1 0,1 1-1,0-1 1,0 1 0,0 0 0,0 0 0,0 0-1,0 0 1,0 0 0,0 0 0,0 0-1,0 1 1,0-1 0,1 1 0,-1-1 0,1 1-1,-1 0 2,-19 25 112,-10 19-112,16-24 64,7-10 26,0 1 0,1 0 0,0 0-1,1 0 1,1 1 0,0-1 0,1 2-90,2-9 39,1 1 1,0-1 0,0 1 0,1 0-1,-1-1 1,2 1 0,-1 0-1,1 0 1,0-1 0,0 1 0,0-1-1,1 1 1,0-1 0,1 0 0,-1 1-1,2 0-39,-1-2 22,0 0 0,0 0 0,0 0 0,0-1 1,1 0-1,0 0 0,0 0 0,0 0 0,0 0 0,0-1 0,1 0 0,0 0 0,0 0 0,0 0 0,0-1 0,0 0 0,0 0 0,1 0 0,-1-1 0,0 0 1,1 0-1,2 0-22,18 2-134,1-2 1,-1-1 0,12-2 133,79-12-4875,-80 9-447</inkml:trace>
  <inkml:trace contextRef="#ctx0" brushRef="#br0" timeOffset="8461.229">4270 660 9344,'0'-1'394,"0"0"1,0-1-1,1 1 0,-1 0 1,0 0-1,-1-1 0,1 1 1,0 0-1,0-1 1,0 1-1,-1 0 0,1 0 1,-1-1-1,1 1 1,-1 0-1,1 0 0,-1 0 1,0 0-1,0 0 1,1 0-1,-2-1-394,-23-25 3034,13 15-2532,7 6-371,-1 0 0,0 1 0,-1 0 1,1 0-1,-1 0 0,0 1 0,0-1 0,-1 2 0,1-1 1,-1 1-1,1 0 0,-1 1 0,0 0 0,0 0 0,0 1 0,-1 0 1,1 0-1,0 1 0,0 0 0,0 0 0,-1 1 0,-2 1-131,3 0-14,1-1 0,0 2 0,0-1-1,0 1 1,1 0 0,-1 1 0,1-1 0,-1 1-1,1 1 1,0-1 0,1 1 0,-1 0 0,1 0-1,0 1 1,0-1 0,-3 7 14,2-4 13,0 1 1,1 0-1,0 0 1,1 1-1,0-1 0,0 1 1,1 0-1,1 0 1,-1 0-1,1 0 0,0 9-13,1-2-52,1 0 0,0 0 0,1 0 0,3 14 52,-3-26 9,0 0 0,0 0-1,1 0 1,0 0-1,0 0 1,0-1 0,0 1-1,1-1 1,0 1-1,0-1 1,0 0-1,0 0 1,1 0 0,-1-1-1,1 1 1,0-1-1,0 0 1,1 0-9,3 2 24,0 0 0,0-1 0,1-1 0,-1 1 0,1-1 1,0-1-1,0 1 0,0-2 0,0 1 0,1-1 0,-1-1 0,0 0 0,1 0 0,-1 0 1,0-1-1,0-1 0,0 0 0,0 0 0,0 0 0,0-1 0,0-1 0,-1 0 0,1 0 0,-1 0 1,6-5-25,-2 0 27,0 1 1,-1-1-1,0-1 1,-1 0-1,0-1 1,-1 0-1,0 0 1,0-1 0,-2 0-1,1-1 1,-1 1-1,-1-2 1,0 1-1,-1 0 1,-1-1-1,0 0 1,-1 0 0,0-2-28,7-65 24,-4 1 1,-3-1 0,-7-68-25,2 106-25,-2 1 0,-2-1 1,-5-16 24,10 55-165,0 0 0,0 1 0,-1-1 0,1 0 1,-2 0 164,3 3-26,0 1 0,0 0 0,0-1 0,-1 1 0,1-1 1,0 1-1,0 0 0,0-1 0,-1 1 0,1 0 0,0 0 1,0-1-1,-1 1 0,1 0 0,0 0 0,-1-1 0,1 1 1,0 0-1,-1 0 0,1 0 0,0-1 0,-1 1 0,1 0 1,0 0-1,-1 0 0,1 0 0,0 0 0,-1 0 0,1 0 1,-1 0-1,1 0 0,0 0 0,-1 0 0,1 0 0,-1 0 1,1 0-1,0 0 0,-1 0 0,1 1 0,0-1 0,-1 0 1,1 0-1,0 0 0,-1 1 0,1-1 0,0 0 0,-1 0 1,1 1-1,0-1 0,0 0 0,-1 0 0,1 1 0,0-1 1,0 0-1,0 1 0,-1-1 0,1 0 0,0 1 0,0-1 0,0 1 1,0-1 25,-4 10-2064,-1 4-598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30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6 464 7168,'-1'-3'3578,"0"4"-909,-1 9 503,1 14-1541,0 84 1072,4 152-3849,-1-246-955,-1-1-2709</inkml:trace>
  <inkml:trace contextRef="#ctx0" brushRef="#br0" timeOffset="259.057">10 214 10496,'-5'-5'3936,"5"5"-2112,-2 0-2048,2 0 608,0 2-672,0-1-128,0 4-4032,0-1-1728</inkml:trace>
  <inkml:trace contextRef="#ctx0" brushRef="#br0" timeOffset="1595.206">222 462 7040,'-7'1'6915,"6"6"-3601,2-1-3736,4 155 2679,0 1-1122,-4-160-1146,-1-5 6,3-10 11,1-20 79,-1 2-154,1 0-1,1 1 1,9-28 69,-10 48-4,-1 1 1,1 1-1,1-1 0,0 0 1,0 1-1,1 0 0,0 1 1,0-1-1,0 1 0,1 0 0,0 0 1,1 1-1,1-1 4,-5 5 8,1-1-1,-1 1 1,1-1 0,0 1-1,-1 1 1,1-1-1,0 1 1,0 0 0,0 0-1,2 0-7,-5 1 18,0-1-1,0 1 1,0 0-1,0 0 0,0 1 1,0-1-1,0 0 1,0 1-1,0-1 1,0 1-1,0 0 0,0 0 1,0 0-1,0 0 1,0 0-1,-1 0 1,1 0-1,0 0 0,-1 1 1,1-1-1,-1 1 1,1-1-1,-1 1 1,0-1-1,1 2-17,2 4 96,-1 1 0,1-1 0,-1 1 1,-1 0-1,0 0 0,0 0 0,0 2-96,2 17 228,0 15-228,-2-11 203,0-3-56,5 37-67,-6-57-93,1 0 0,0 0 0,0 0 0,1-1 0,0 0 0,3 7 13,-4-11 59,0 0 0,0 0-1,1 0 1,-1-1 0,1 1-1,0-1 1,-1 1 0,1-1-1,0 0 1,1 0-1,-1 0 1,0-1 0,0 1-1,2 0-58,23 5-753,0-6-4626,-17-2-573</inkml:trace>
  <inkml:trace contextRef="#ctx0" brushRef="#br0" timeOffset="2273.366">751 10 8448,'-1'-2'873,"1"2"-661,-1-1 1,1 1 0,0-1 0,0 1 0,0-1-1,-1 1 1,1-1 0,0 1 0,-1 0 0,1-1-1,0 1 1,-1-1 0,1 1 0,-1 0 0,1-1-1,0 1 1,-1 0-213,0 0 390,0 4 2255,2 372 4082,1-189-8530,-2 1-6790,0-177 4321</inkml:trace>
  <inkml:trace contextRef="#ctx0" brushRef="#br0" timeOffset="2560.963">713 447 9984,'-2'-8'3680,"2"8"-1984,4-4-1632,-4 4 736,0-1 63,0 0 193,2-1-352,-1 1-96,5-4-352,-3 0-96,5 0-32,-1 1-160,9 1 32,-3 0 0,7-2 64,-4 1-544,6-1-192,-5 1-4703</inkml:trace>
  <inkml:trace contextRef="#ctx0" brushRef="#br0" timeOffset="3457.687">1337 565 9472,'-16'-10'7868,"-8"-8"-5397,8 4-1595,5 6-191,5 3-339,0 0 1,-1 1 0,1 0-1,-3-1-346,7 4 28,-1 0-1,1 0 1,0 0 0,-1 1-1,1-1 1,-1 1 0,1 0-1,0-1 1,-1 1 0,1 0-1,-1 0 1,1 0-1,-1 1 1,1-1 0,-2 1-28,-6 2 9,1 1 0,-1-1 1,1 2-1,0-1 1,1 1-1,-1 0 1,1 1-1,0 0 1,0 1-1,1-1 0,0 1 1,0 1-1,-6 7-9,9-8-1,0 0 0,0 0 0,1 0 0,-1 0 0,2 0 0,-1 1 0,1 0 0,0-1 0,1 1 0,-1 0 0,2 0 0,-1 0 0,1 0 0,0 0 0,1 0 0,0 0 0,0 0 0,1 0 0,0-1 0,0 1 0,1-1 0,-1 1 0,2-1 0,-1 0 0,1 0 0,0 0 1,2 2 19,0-1 1,0 0-1,1 0 1,0 0 0,0-1-1,1 0 1,3 2-20,-6-5 13,0-1 0,0 0 0,0-1 0,0 1 0,0-1 0,1 0 0,-1 0 0,0-1 0,1 1 0,0-1 0,-1-1 1,1 1-1,0-1 0,1 0-13,4 0 36,0-1-1,0 0 1,0-1 0,0 0 0,0 0 0,4-3-36,-9 3 16,0-1 1,-1 1-1,0-1 0,1 0 0,-1-1 1,0 1-1,0-1 0,-1 0 0,1 0 1,-1-1-1,0 1 0,2-3-16,1-3 36,0 0 0,-1-1 0,-1 0 1,0 0-1,2-5-36,-4 9 15,-1-1 1,1 0-1,-2 0 0,1 0 1,-1 0-1,0 0 1,-1 0-1,0-3-15,0 8-8,0 0 0,-1 0 0,0 0 0,0 0-1,1 0 1,-1 1 0,-1-1 0,1 0 0,0 0 0,-1 1-1,1-1 1,-1 1 0,0 0 0,-2-3 8,-10-9-3128,8 9-2477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35.3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58 8192,'3'9'8901,"-1"8"-6977,-2 17-1891,1-3 384,0 1 1,3 7-418,-2-28 21,0 0 1,0 0 0,1-1-1,1 1 1,-1-1 0,2 1-1,-1-1 1,3 1-22,-4-5 56,0-1 1,1 0-1,-1-1 0,1 1 0,1-1 1,3 4-57,-7-7 19,1 0 1,-1 0-1,0 0 0,1 0 1,-1 0-1,0-1 1,1 1-1,-1 0 1,1-1-1,-1 1 0,1-1 1,-1 0-1,1 1 1,-1-1-1,1 0 1,-1 0-1,1 0 1,-1 0-1,1 0 0,-1-1 1,1 1-1,-1 0 1,1-1-1,-1 1 1,1-1-1,-1 1 1,1-1-1,-1 0 0,1 0-19,6-4 18,0-1-1,0-1 0,-1 0 1,0 0-1,0 0 1,0-1-1,-1 0 0,0 0 1,-1 0-1,0-1 0,0 0 1,-1 0-1,3-6-17,-4 7 22,-1 0-1,1-1 1,-1 1-1,-1 0 1,0-1-1,0 1 1,-1-1 0,1 1-1,-2-1 1,1 1-1,-1 0 1,-1-1-1,0 1 1,0 0-1,0 0 1,-2-3-22,-10-25 150,-11-23 15,22 54-473,2 6-954,4 9-1984,5 1-1719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37.1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14 11136,'-12'-9'4224,"-1"9"-2305,6-5-2111,5 5 704,4 0-320,0 2-32,3-1-1024,0 4-447,1 0-3361,1 1-1504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01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52 9216,'-3'-9'4193,"3"9"-4145,0 0 1,0 0-1,0 0 0,0 0 0,-1 0 1,1 0-1,0 0 0,0 0 0,0 0 1,0 0-1,0 0 0,0 0 0,0 0 1,0 0-1,0 0 0,0 0 0,0 0 1,0 0-1,0 0 0,0 0 0,0 0 1,0 0-1,0 0 0,0 0 0,0 0 1,0 0-1,0 0 0,0 0 0,0 0 1,0 0-1,0 0 0,0 0 0,0 0 1,0 0-1,-1 0 0,1 0 0,0 0 1,0 0-1,0 0 0,0 0 0,0 0 1,0 0-1,0 0 0,0 0 0,0 0 1,0 0-1,0 0 0,0 0 0,0 0 1,0 0-1,0 0 0,0 0 0,0 0 1,0 0-1,0 0 0,0 0 0,0 0 1,0 0-1,0 0 0,0 0 0,0 0 1,0 0-1,0 0 0,0-1 0,0 1-48,-1 16 2304,1-10-2748,1 144 1895,0 93-559,-15-2-579,14-235-460,-4 27 199,-1-12-5205,4-20 1372,-2-6-507</inkml:trace>
  <inkml:trace contextRef="#ctx0" brushRef="#br0" timeOffset="557.377">14 92 8704,'-1'0'105,"0"-1"550,-1 0 1,1 0-1,0-1 0,0 1 0,0 0 1,0 0-1,0-1 0,0 1 1,0 0-1,0-1-655,1 1 163,0 0 1,0 1-1,0-1 0,0 0 1,0 1-1,0-1 0,0 0 1,0 1-1,0-1 0,1 0 1,-1 1-1,0-1 0,0 0 1,1 1-1,-1-1 0,0 1 1,1-1-1,-1 1 0,1-1 1,-1 1-1,1-1 0,-1 1 1,1-1-1,-1 1 0,1 0 1,-1-1-1,1 1 0,0-1-163,4-1 135,-1 0-1,0 1 1,1-1-1,0 1 1,-1 0-1,1 0 1,0 1-1,0-1 1,-1 1 0,3 0-135,7-1 137,133-10 706,-41 5-747,31-3-235,59-5 59,-130 7-2192,-40 5-2842</inkml:trace>
  <inkml:trace contextRef="#ctx0" brushRef="#br0" timeOffset="1981.458">696 197 7936,'0'0'174,"0"0"0,0 0 0,0-1 0,0 1 0,-1 0 1,1 0-1,0 0 0,0 0 0,0 0 0,0 0 0,0 0 0,-1 0 1,1 0-1,0 0 0,0-1 0,0 1 0,0 0 0,0 0 0,-1 0 0,1 0 1,0 0-1,0 0 0,0 0 0,0 0 0,-1 0 0,1 0 0,0 0 1,0 0-1,0 0 0,0 1 0,0-1 0,-1 0 0,1 0 0,0 0 1,0 0-1,0 0 0,0 0 0,0 0 0,-1 0 0,1 0 0,0 1 0,0-1-174,-4 9 1647,1 10-1760,9 224 2743,-10 74-950,5-341-1546,2 0 1,1-4-135,-3 16 13,2-3-28,0 1 0,0 0 0,1-1 0,1 2 0,0-1-1,1 0 1,1 1 0,4-7 15,-7 14-6,-1 1-1,1 0 1,0-1-1,0 2 1,1-1-1,-1 0 1,1 1-1,0 0 1,0 0-1,1 1 1,-1-1-1,1 1 1,0 0-1,0 0 1,0 1 0,0 0-1,0 0 1,0 1-1,1-1 1,3 1 6,-6 0 1,-1 1 0,1 0 0,0 1 0,-1-1 0,1 0 0,-1 1 0,1 0 0,-1 0 0,1 0-1,-1 0 1,1 1 0,-1-1 0,0 1 0,0 0 0,1 0-1,0 2-15,0-1 0,0 1-1,0-1 1,-1 1 0,1 1-1,-1-1 1,0 0 0,0 1-1,1 3 16,2 5 34,0 1 0,-1 0 0,-1 0 0,-1 0 0,0 1 0,2 14-34,-4-17-120,0-1 0,-1 1 0,0 0 0,-1 0 0,0-1 0,-1 2 120,2-12-1127,-1 1-954,1-2-6322,-1-2 2953</inkml:trace>
  <inkml:trace contextRef="#ctx0" brushRef="#br0" timeOffset="3181.341">1457 541 8192,'-3'-4'9140,"-10"-8"-6549,4 3-1453,4 5-1087,0-1 0,0 1 1,0 0-1,0 1 1,-1-1-1,0 1 1,1 0-1,-1 0 0,0 1 1,0 0-1,-1 0 1,1 0-1,0 1 0,-1 0 1,1 0-1,0 1 1,-1-1-1,1 1 0,-1 1 1,1-1-1,-1 1 1,1 0-1,0 1 0,-1 0 1,1 0-1,0 0 1,0 0-1,0 1 0,0 0 1,1 0-1,-1 1 1,1 0-1,0 0 1,0 0-1,0 0 0,-1 3-51,0 1-8,1 0-1,-1 0 1,2 0-1,-1 0 1,1 1-1,1 0 1,-1 0-1,2 0 1,-1 0-1,1 0 0,0 0 1,1 1-1,0-1 1,1 1-1,0 2 9,0-6-5,1 0 0,-1 1-1,1-1 1,0-1 0,1 1-1,0 0 1,0 0 0,0 0-1,0-1 1,1 1 0,0-1-1,0 0 1,0 0 0,1 0-1,0 0 1,0-1 0,0 1-1,0-1 1,1 0 0,0 0-1,0-1 1,0 1 0,0-1-1,2 1 6,2 0 3,1 0 0,0 0-1,-1-1 1,1-1 0,0 1-1,0-1 1,1-1 0,-1 0-1,1-1-2,-6 0 1,0 0-1,0 0 1,0 0-1,-1-1 0,1 0 1,0 0-1,-1 0 1,1-1-1,-1 1 0,1-1 1,-1 0-1,0-1 1,1 1-1,-1-1 0,0 0 1,-1 0-1,1 0 1,0 0-1,-1 0 0,1-3 0,1 1 13,0-1 0,-1 0 0,0-1-1,-1 1 1,1-1 0,-1 0-1,-1 0 1,1 0 0,-1 0 0,0 0-1,-1 0 1,0 0 0,0-1 0,0 1-1,-1-1 1,0 1 0,0 0 0,-2-5-13,0-7-87,-1 1 0,-1-1 1,-1 1-1,-4-9 87,7 15-2965,2 8-193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35.8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7040,'-1'2'490,"0"0"0,0 0 0,0 0 0,0 0-1,0 1 1,0-1 0,1 0 0,-1 0 0,1 1 0,-1-1-490,-1 9 1714,1-5-1241,0 0 0,0 0 0,1 0-1,0 0 1,0 0 0,1 3-473,0 10 512,-1-6-361,-1 42-260,3 1 0,2-1 0,5 13 109,-7-59-1658</inkml:trace>
  <inkml:trace contextRef="#ctx0" brushRef="#br0" timeOffset="497.082">24 153 6528,'-1'-4'638,"0"0"0,1 0 1,-1-1-1,1 1 0,0 0 0,0 0 0,1 0 1,-1-1-1,1 1 0,0 0 0,0 0 1,0 0-1,0 0 0,2-2-638,-1-1 455,2 0 1,-1 0-1,1 0 0,0 0 1,0 0-1,1 1 0,2-3-455,-4 7 35,0-1-1,0 0 0,1 1 1,-1 0-1,1 0 1,-1 0-1,1 0 1,0 1-1,0-1 1,-1 1-1,1 0 0,0 0 1,0 0-1,0 1 1,1-1-1,-1 1 1,0 0-1,2 1-34,1-1 19,0 1 0,0 0 0,0 0 0,-1 0 0,1 1 0,0 0 1,-1 1-1,0 0 0,1 0 0,3 2-19,-4 0 58,1-1 1,-1 1-1,0 1 1,-1-1-1,1 1 1,-1 0-1,0 0 1,-1 0-1,1 1 1,-1-1-1,-1 1 1,1 0-1,-1 0 1,0 1-1,-1-1 1,1 3-59,2 15 311,-1 0 0,-1 0 0,-1 0 0,-1 9-311,1 3 76,-1-27-91,2 23-221,2-37-2900,-2 0-1818</inkml:trace>
  <inkml:trace contextRef="#ctx0" brushRef="#br0" timeOffset="1010.789">521 12 8320,'0'-1'191,"0"1"1,0 0 0,0 0 0,0 0-1,-1-1 1,1 1 0,0 0 0,0 0-1,0 0 1,0 0 0,0-1 0,-1 1-1,1 0 1,0 0 0,0 0-1,0 0 1,0 0 0,-1 0 0,1 0-1,0 0 1,0 0 0,0-1 0,-1 1-1,1 0 1,0 0 0,0 0 0,0 0-1,-1 0 1,1 0 0,0 0 0,0 0-1,-1 0-191,-2 7 2730,2 15-1843,1-17-416,-1 32 972,1 0 0,2 0 0,4 16-1443,25 110 242,-26-150-1771,-3-14-1417,-3-8-755,-2-7-1925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37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19 5760,'-4'-11'2774,"3"5"342,1 6-3028,0 0 0,0-1 1,0 1-1,0 0 0,0 0 1,0 0-1,0 0 0,0 0 0,0 0 1,0 0-1,0 0 0,0 0 0,0 0 1,0 0-1,1 0 0,-1 0 0,0-1 1,0 1-1,0 0 0,0 0 0,0 0 1,0 0-1,0 0 0,0 0 0,0 0 1,0 0-1,0 0 0,0 0 1,1 0-1,-1 0 0,0 0 0,0 0 1,0 0-1,0 0 0,0 0 0,0 0 1,0 0-1,0 0 0,0 0 0,0 0 1,1 0-1,-1 0 0,0 0 0,0 0 1,0 0-1,0 0 0,0 0 0,0 0 1,0 0-1,0 0 0,0 1 1,0-1-89,1 0 117,0 1 0,-1-1 0,1 1 0,0 0 0,-1-1 0,1 1 0,0 0 0,-1 0 0,1-1 0,-1 1 0,1 0 0,-1 0 0,0 0 0,1-1 0,-1 1 0,0 0 0,0 0 0,1 1-117,1 19 976,-1-11-512,14 135 3484,-5 93-3948,-5-93 415,-4-91-511,1-2-509,1 0-1,5 11 606,-5-52-4069,-1-22-1808</inkml:trace>
  <inkml:trace contextRef="#ctx0" brushRef="#br0" timeOffset="285.465">1 419 9216,'2'-2'3424,"1"-4"-1856,2-3-1056,-1 8 928,1 0-353,4-2-63,0 0-384,0-1-160,0-1-256,1 0-160,3 1 32,6 0 0,0-1 32,1 0-416,0 1-224,-3 3-4863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1T12:48:43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280 3 8192,'0'-1'4955,"-3"0"-1889,-12 1-879,-21 2-1564,21 1-448,1 0 0,-1 1 0,1 1 1,-2 1-176,10-4 21,1 1 1,0 0 0,-1 0-1,1 1 1,1-1 0,-1 1-1,0 0 1,1 0 0,0 1-1,0 0 1,-2 2-22,1 0-7,0 0 1,1 0-1,0 1 0,0-1 0,1 1 1,-1 4 6,3-11-9,0 1 0,1-1 0,0 1 1,-1 0-1,1-1 0,0 1 0,0 0 1,-1-1-1,1 1 0,1-1 0,-1 1 1,0 0-1,0-1 0,1 1 0,-1 0 1,1-1-1,-1 1 0,1-1 0,-1 1 1,1-1-1,0 1 0,0-1 0,0 0 1,0 1-1,0-1 0,0 0 0,0 0 1,1 0-1,-1 1 0,0-1 0,0-1 1,1 1-1,-1 0 0,1 0 0,0 0 9,11 4-120,0-1 0,0-1 0,0 0 0,10 0 120,-8 0-109,1 0-1,-1 1 1,8 2 109,-19-4 32,1 0 1,-1 0-1,1 0 0,-1 1 0,0 0 0,0-1 1,0 1-1,0 1 0,-1-1 0,1 0 1,-1 1-1,0 0 0,1 1-32,-1-1 84,-1 1 1,0-1-1,0 1 0,0 0 1,0 0-1,-1 0 0,0 0 1,0 0-1,0 0 0,-1 0 1,0 2-85,1 12 354,-2 0 0,-1 8-354,1-23 44,1 3 86,-1 1 0,0-1 1,-1 1-1,0-1 0,0 0 0,-3 7-130,3-11 64,1 0 1,-1-1-1,1 1 0,-1-1 0,0 1 0,0-1 0,0 0 0,0 1 1,-1-1-1,1 0 0,-1-1 0,1 1 0,-1 0 0,0-1 1,1 1-1,-1-1 0,0 0 0,-1 0-64,-4 2 134,0-1-1,-1 0 1,1 0-1,-1-1 1,1 0-1,-1-1 1,1 0-1,-1 0 1,1-1 0,-5-1-134,7 1 110,0-1 1,0 1 0,0-1-1,0-1 1,0 1 0,1-1-1,-1 0 1,1 0 0,0 0-1,0-1 1,0 0 0,0 0 0,1 0-1,-4-5-110,-7-10-1,-8-9 134,4 12-3603,17 14 376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13 7040,'0'-1'299,"-1"1"0,1 0 0,0 0 1,-1-1-1,1 1 0,0 0 0,-1 0 0,1 0 1,0 0-1,-1 0 0,1-1 0,0 1 0,-1 0 1,1 0-1,0 0 0,-1 0 0,1 0 0,-1 0 0,1 0 1,0 0-1,-1 0 0,1 0-299,-2 6 3371,7 15-1834,-4-15-1348,25 110 683,-5 0 0,-2 32-872,-15-112 23,0-7-2398,-1 23 2375,-1-60-6306,0 4 4623,5-12-2455</inkml:trace>
  <inkml:trace contextRef="#ctx0" brushRef="#br0" timeOffset="1">58 108 9344,'0'-4'926,"0"0"-1,1 0 1,-1 1 0,1-1 0,0 0 0,0 1 0,1-3-926,0 2 275,0 0 0,0 1 1,0-1-1,0 1 0,0 0 0,0-1 1,1 1-1,0 0 0,0 1 0,0-1 1,1-1-276,9-6 457,-10 8-385,0-1 1,0 1-1,0-1 0,0 1 0,1 0 0,-1 0 0,1 1 0,-1-1 0,1 1 0,0-1 0,0 1 0,-1 0 0,1 1 0,0-1 0,0 1 0,2-1-72,5 2 93,0 0 0,0 0 0,0 1 0,-1 0 0,1 1 0,-1 0 0,1 1 0,-1 0-1,0 0 1,5 4-93,7 5 21,-1 1 1,0 1-1,-1 1 0,-1 1-21,-14-13 2,0 1 0,-1 0 0,0 0 0,0 1 0,0-1 1,0 1-1,-1-1 0,0 1 0,0 0 0,-1 1 0,0-1 1,0 0-1,0 1 0,-1-1 0,0 1 0,0-1 0,0 1 1,-1 0-1,0-1 0,-1 7-2,0-1 7,-1-1 1,0 0-1,-1 0 1,0 0-1,-1 0 1,0-1-1,-1 1 1,0-1 0,0 0-1,-1 0 1,-1-1-1,0 0-7,-7 11 79,9-13-48,0 0 1,-1 0-1,0 0 1,0 0-1,-1-1 0,1 0 1,-2 0-32,-6 4 387,-1-1 0,0-1 0,-1 0 0,0-1 1,-14 5-388,24-10 133,0-1 1,0 0 0,0 0 0,0 0 0,0-1-1,0 0 1,-1 0 0,1 0 0,-1-1-134,3 1-362,-1-1 0,1 0 1,-1 0-1,1-1 0,0 1 1,-1-1-1,1 0 0,0 0 1,0 0-1,0-1 0,0 1 1,-1-3 361,-9-8-5669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 52 7680,'2'-2'1266,"1"0"-1,-1 0 1,0 0 0,0 0 0,0-1 0,0 1-1,0-1 1,0-1-1266,-1 4 108,-1-1 0,0 1 0,0-1-1,0 0 1,1 1 0,-1-1 0,0 1-1,0-1 1,0 1 0,0-1 0,0 1-1,0-1 1,0 0 0,0 1 0,0-1-1,0 1 1,-1-1 0,1 1 0,0-1-1,0 1-107,-1-1 73,1 0-1,-1 0 1,0 1-1,1-1 0,-1 0 1,0 1-1,1-1 0,-1 1 1,0-1-1,0 1 1,0-1-1,0 1 0,1-1 1,-1 1-1,0 0 0,-1-1-72,-7-1 156,0 0-1,-1 0 1,1 1-1,-1 0 1,0 1-1,1 0 1,-1 0-1,0 1 1,1 0-1,-1 1 1,1 0-1,-1 1 1,-6 2-156,2 0 8,1 1 0,0 0 1,0 1-1,1 0 0,0 1 1,0 0-1,1 1 0,0 0 0,-1 2-8,10-9-3,-6 6 38,1 0 1,-6 7-36,12-13-2,0-1 1,0 1-1,0-1 0,0 1 0,0 0 1,0 0-1,0-1 0,0 1 1,1 0-1,-1 0 0,1 0 1,-1 0-1,1-1 0,0 1 1,0 0-1,0 0 0,0 0 1,0 2 1,1-3 3,0 1-1,-1-1 1,1 0 0,0 0 0,0 0 0,0 0 0,0 0 0,0 0 0,0 0 0,0 0 0,0 0 0,0 0 0,0 0-1,0 0 1,1-1 0,-1 1 0,0-1 0,1 1 0,-1-1 0,1 1-3,32 7-41,-17-5-19,7 4 46,-1 2 0,0 0-1,20 12 15,-32-15 0,0 1 0,-1 0 0,0 1 0,-1 0 0,2 2 0,42 46 0,-31-32 0,-12-13 8,0 1 1,-1 0-1,0 1 0,-1 0 0,0 0 1,-1 1-1,0 0 0,-2 0 0,1 0 0,-2 1 1,0 0-1,0 0 0,-1 6-8,-2-19 18,-1 0 0,0 1 0,0-1 0,0 0 0,0 0 0,0 0 0,0 0 0,-1 0 0,1 0 0,-1 1 0,1-1 0,-1 0 0,0 0 0,0 0 0,0-1 0,0 1 0,0 0 0,0 0 0,0 0 0,-1-1 0,1 1 0,-1-1 0,1 1 0,-1-1 0,1 1 0,-1-1 0,0 0 0,0 0 1,0 0-1,0 0 0,0 0 0,0 0 0,0-1 0,0 1 0,0-1 0,0 1 0,-1-1-18,-9 2 223,-1-1 0,1 0 0,-1-1 0,1-1 0,-12-1-223,21 1 21,-58-5 640,-7-5-661,47 7 125,-1-2 1,1 0-1,0-1 0,-17-9-125,35 15-103,1 0 0,0-1 0,-1 1 0,1-1 0,0 1-1,0-1 1,0 0 0,0 0 0,0 0 0,1 0 0,-1 0 0,1 0-1,-1 0 1,1-1 0,0 1 0,0-1 0,-1 1 103,1-3-398,0 1-1,0-1 1,0 1-1,1-1 1,-1 1 0,1-1-1,0 0 1,0 1 0,1-3 398,2-25-4933</inkml:trace>
  <inkml:trace contextRef="#ctx0" brushRef="#br0" timeOffset="1">618 59 8320,'0'-1'550,"-1"0"-341,1 1 0,0-1 0,0 0 0,-1 1 0,1-1 0,0 1 0,-1-1 0,1 1 0,-1 0 0,1-1 0,0 1 0,-1-1 0,1 1 0,-1 0 0,1-1-1,-1 1 1,1 0 0,-1-1 0,0 1 0,1 0 0,-1 0-209,0 0 1067,1 0-155,0 0-21,-2 0 2604,-2 4-2654,-5 8-815,7-5-1,1 0 0,0-1 0,0 1-1,0 0 1,1 0 0,0 0 0,0 0 0,2 4-25,-1 11 110,-2 47 44,3 91 4,0-133-139,1 0 1,1 0-1,2 0 1,7 21-20,-12-44 38,1-1 0,-1 1 0,1-1 0,0 1 1,0-1-1,0 0 0,0 0 0,1 0 0,-1 0 1,1 0-1,0 0 0,0-1 0,0 1 0,0-1 1,0 0-1,0 0 0,1 0 0,-1 0 0,1 0 1,-1-1-1,1 0 0,-1 0 0,2 1-38,9 0-17,0 0 0,1 0 1,-1-2-1,1 1 0,8-2 17,6 0 38,1 1-732,41 0 1308,-48 0-4196,1 0-4025,-17 0 3447</inkml:trace>
  <inkml:trace contextRef="#ctx0" brushRef="#br0" timeOffset="2">644 327 7680,'-8'-7'2539,"8"7"-2295,0 0 0,0 0-1,0 0 1,0 0 0,0 0-1,0 0 1,0 0 0,0 0-1,0 0 1,1 0 0,-1 0-1,0 0 1,0 0 0,0 0-1,0 0 1,0 0 0,0 0-1,0 0 1,0 0 0,0 0-1,0 0 1,0 0 0,0 0 0,0 0-1,0 0 1,0-1 0,0 1-1,0 0 1,0 0 0,0 0-1,0 0-243,7 1 1426,12 5-1068,-9-4-431,0-2 1,1 1 0,-1-2 0,0 1-1,11-3 73,2-1-5110,23-7 5110,-23 4-4197</inkml:trace>
  <inkml:trace contextRef="#ctx0" brushRef="#br0" timeOffset="3">622 75 8192,'-14'-6'6122,"13"6"-2981,4-1-1419,2 2-1774,43-2 740,105 2 202,-51 3-3914,-79-1 1,-1 3-1521</inkml:trace>
  <inkml:trace contextRef="#ctx0" brushRef="#br0" timeOffset="4">1147 62 8320,'0'0'90,"0"0"1,0 0 0,0 1-1,0-1 1,0 0 0,0 0-1,0 0 1,0 0 0,0 0-1,0 0 1,-1 0 0,1 0-1,0 0 1,0 0 0,0 0-1,0 0 1,0 0-1,0 0 1,0 0 0,0 0-1,-1 0 1,1 0 0,0 0-1,0 0 1,0 0 0,0 0-1,0 0 1,0 0 0,0 0-1,0-1 1,0 1 0,0 0-1,-1 0 1,1 0 0,0 0-1,0 0 1,0 0-1,0 0 1,0 0 0,0 0-1,0 0 1,0 0 0,0-1-1,0 1 1,0 0 0,0 0-1,0 0 1,0 0 0,0 0-1,0 0 1,0 0 0,0 0-1,0 0 1,0-1-91,-5 10 2422,4 0-1912,-1 0-1,1 0 1,0 1 0,1-1-1,0 1 1,1 4-510,0 15 643,1 19 51,1 0 0,8 30-694,24 96 196,-34-170-258,5 28 284,-6-30-402,1 0 0,-1 1 0,0-1 0,0 0 1,0 1-1,-1-1 0,1 0 0,-1 1 0,1-1 0,-1 0 0,0 2 180,-2 3-2464,2-1-2271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36 8832,'0'-2'944,"1"2"-828,-1 0 0,0 0 1,0-1-1,0 1 1,0 0-1,0 0 1,0-1-1,0 1 1,0 0-1,0 0 1,0-1-1,0 1 1,0 0-1,0 0 1,0-1-1,0 1 1,0 0-1,0 0 0,-1 0 1,1-1-1,0 1 1,0 0-1,0 0 1,0-1-1,0 1 1,0 0-1,-1 0 1,1 0-1,0 0 1,0-1-1,0 1 1,-1 0-1,1 0 0,0 0 1,0 0-1,0 0 1,-1 0-117,1 0 1152,0 0-235,0 0-112,0 0-138,0 0-107,-3 13 491,-4 20-422,2 0-1,2 0 1,0 5-629,2 102 202,2-83 19,0-33-14,1-1-1,1 0 1,1 0 0,7 19-207,-11-40 17,1 1 0,0-1 0,-1-1 1,1 1-1,0 0 0,0 0 0,0 0 1,0 0-1,0-1 0,1 1 0,-1 0 1,0-1-1,1 1 0,0-1 0,-1 0 0,1 1 1,0-1-1,-1 0 0,1 0 0,0 0 1,0 0-1,0 0 0,0-1 0,2 2-17,3-1 75,1 0 0,0 0 0,0-1 1,0 0-1,0 0 0,1-1-75,13 0 58,-7 1-275,65-1-5723,-66-1 4202,0 1 0,0-2 0,-1 0 0,10-3 1738,-12 3-4298</inkml:trace>
  <inkml:trace contextRef="#ctx0" brushRef="#br0" timeOffset="1">36 262 10112,'-3'-4'3776,"3"4"-2944,0 0 256,0 0-1,0 0-511,0 0 0,3 0-192,1 0 0,7 0-224,-3 0-32,7 0 64,-1 0-96,9 0-64,-5 0 0,7 0-32,-6 0-1152,3 0-480,-4 0-3391</inkml:trace>
  <inkml:trace contextRef="#ctx0" brushRef="#br0" timeOffset="2">59 85 8832,'-1'-1'266,"1"0"0,-1 0 0,1 0 1,-1 0-1,1 1 0,-1-1 0,1 0 0,-1 1 1,0-1-1,1 0 0,-1 1 0,0-1 0,0 0 1,0 1-1,0-1-266,-6 0 5932,7 1-5932,44 0 677,0 2 0,4 3-677,-15-3 319,31 0-319,10 0-5401,-54 1 708</inkml:trace>
  <inkml:trace contextRef="#ctx0" brushRef="#br0" timeOffset="3">515 95 8704,'0'0'175,"0"0"1,0 0-1,0 0 0,0 0 1,1 0-1,-1 0 0,0 0 1,0 0-1,0 0 1,0 0-1,0 0 0,0 0 1,0 0-1,0 0 1,0 0-1,0 0 0,1 0 1,-1 0-1,0 0 0,0 0 1,0 0-1,0 0 1,0 0-1,0 0 0,0 0 1,0 0-1,0 0 1,0 0-1,0 1 0,0-1 1,0 0-1,0 0 1,0 0-1,0 0 0,0 0 1,0 0-1,1 0 0,-1 0 1,0 0-1,0 1 1,0-1-1,0 0 0,0 0 1,0 0-1,-1 0 1,1 0-176,2 9 2491,-2 14-3279,0-18 1688,0 43 553,-1 76 396,-5 9-1849,5-120 152,0-1 0,0 1 1,2 0-1,-1-1 1,2 1-1,-1-1 0,5 12-152,-5-22 35,0 0-1,0 0 0,0 0 1,0 0-1,0-1 0,1 1 1,-1-1-1,0 1 0,1-1 1,0 1-1,-1-1 0,1 0 0,0 0 1,0 1-1,-1-1 0,1-1 1,0 1-1,0 0 0,0 0 1,0-1-1,0 1 0,0-1 1,1 0-1,-1 1 0,0-1-34,9 1 89,1-1-1,-1 1 0,0-2 1,1 0-89,-9 1-1,198-19-1279,-176 17-960,-2 4-3418</inkml:trace>
  <inkml:trace contextRef="#ctx0" brushRef="#br0" timeOffset="4">1684 108 8192,'-1'-1'373,"1"0"0,0 0 1,0 0-1,0-1 1,0 1-1,-1 0 0,1 0 1,-1 0-1,1 0 0,-1 0 1,1 0-1,-1 0 0,0 0 1,1 0-1,-1 0 0,0 0 1,0 1-1,1-1 1,-2 0-374,0-1 325,-1 0 1,1 1 0,-1-1 0,1 1-1,-1-1 1,0 1 0,0 0 0,0 0-326,-3-1 183,-1 1 0,1 0 0,0 0 0,-1 0 0,1 1 0,-1 0 0,-3 0-183,1 2 67,0 0 0,0 0 0,0 1 0,0 0 1,1 0-1,0 1 0,-1 0 0,1 1-67,-10 6 193,0 1-1,-14 12-192,27-20-2,0 1 0,0 0 0,1 0-1,-1 0 1,1 0 0,0 1-1,-1 1 3,5-6-2,0 0-1,0 0 1,0 0-1,-1 0 1,1 0-1,0 0 1,0 0-1,0 0 1,0 0-1,1 0 1,-1 0-1,0 0 1,0 0-1,0 0 1,1 0-1,-1 0 1,1 0-1,-1-1 1,1 1-1,-1 0 1,1 0-1,-1 0 0,1 0 1,0-1-1,-1 1 1,1 0-1,0-1 3,3 5-11,0-1 0,0-1 0,1 1 0,1 1 11,71 43 0,-12-8 0,-9-5-3,-26-17 10,-1 1-1,-1 1 0,0 2 0,6 8-6,-27-23 129,0 1 0,0 0 1,-1 0-1,2 4-129,-6-8 88,0 0 0,0 0 1,0 0-1,0 0 0,-1 0 0,1 1 1,-1-1-1,0 0 0,0 1 0,-1-1 1,1 1-89,-2-4 10,1 0 0,0 1 1,0-1-1,0 0 0,-1 0 1,1 0-1,-1 0 0,1 0 1,-1 0-1,1 0 0,-1 0 1,0 0-1,1 0 0,-1-1 1,0 1-1,0 0 0,1 0 1,-1-1-1,0 1 1,0 0-1,0-1 0,0 1 1,0-1-1,0 1 0,0-1 1,0 1-11,-6 1 84,1 0 0,0 0 1,-1 0-1,0-1-84,3 0 60,-19 2 233,1-1 0,0-1 0,0-1 0,0-1 0,-6-1-293,2 0 263,16 1-167,1 0 0,-1-1 0,1 0 1,-1-1-1,1 0 0,0 0 0,0-1 0,0-1 0,-6-3-96,-10-8-87,1-1-1,-11-11 88,17 14-130,12 9-146,-21-18-1044,26 22 952,0 0 0,0-1-1,-1 1 1,1-1 0,0 0 0,0 1-1,1-1 1,-1 0 0,0 1 0,0-1-1,1 0 1,-1 0 0,1 0 0,0 0-1,-1-1 369,1-7-5119</inkml:trace>
  <inkml:trace contextRef="#ctx0" brushRef="#br0" timeOffset="5">2051 104 9344,'0'0'226,"-1"0"0,1 0 1,0-1-1,0 1 0,-1 0 1,1 0-1,0-1 0,-1 1 1,1 0-1,0 0 0,-1 0 1,1 0-1,0-1 0,-1 1 1,1 0-1,0 0 0,-1 0 1,1 0-1,-1 0 0,1 0 1,0 0-1,-1 0 0,1 0 1,0 0-1,-1 0 0,1 0 1,0 0-1,-1 0 0,1 1 1,-1-1-1,1 0 0,0 0 1,0 0-1,-1 1-226,0 0 214,0 0 0,0 0 0,0 0 0,0 0 0,0 0 0,0 1 0,0-1 0,0 0 0,1 1 0,-1-1-214,-10 33 83,10-33 52,-4 21 98,1 1 0,1-1 0,1 1 0,1 0 0,2 22-233,1-13 114,2 1 1,1-1 0,10 28-115,-12-48-10,0-1 0,1 1 0,0-1-1,2 1 11,-4-9 6,0 1-1,0-1 0,1 1 0,-1-1 0,1 0 0,0 0 1,0 0-1,0 0 0,0 0 0,1-1 0,-1 1 1,1-1-1,1 0-5,0 1 33,1 0 1,0-1-1,0 0 0,0 0 1,0 0-1,1-1 1,-1 0-1,0-1 1,0 1-1,1-1 0,-1 0 1,1 0-1,-1-1 1,0 0-1,0 0 1,1-1-1,-1 0 1,0 0-1,0 0 0,-1 0 1,1-1-1,0 0 1,-1-1-1,0 1 1,1-1-1,3-4-33,0 0 19,0-1 1,-1 0-1,0 0 1,-1-1-1,0 0 1,0 0-1,-1-1 1,0 1-1,-1-2 0,0 1 1,-1 0-1,1-5-19,-1 0 110,1-1-1,-2-1 1,0 1-1,-2 0 1,0-1-1,0 1 1,-2-1-1,-1-6-109,0 8 15,-2 0 0,0 1 0,-1-1 0,-1 1-1,0 0 1,-1 1 0,-1 0 0,0 0 0,-2-2-15,9 15-6,0-1 1,0 1-1,0 0 1,0 0-1,0-1 1,0 1 0,-1 0-1,1 0 1,0 0-1,0 0 1,-1 0 0,1 0-1,-1 1 1,1-1-1,-1 0 1,1 1-1,-1-1 1,0 1 5,1 0-42,1 0 0,-1 0 0,0 0 0,1 0 0,-1 0 0,1 0 0,-1 0 0,1 0-1,-1 0 1,1 0 0,-1 1 0,1-1 0,-1 0 0,1 0 0,-1 1 0,1-1 0,0 0 0,-1 1 0,1-1 0,-1 0 0,1 1 0,0-1 42,-1 1-177,0 0 0,1 0 0,-1 0 0,1 1 1,-1-1-1,1 0 0,0 0 0,-1 0 0,1 0 0,0 1 1,0-1-1,0 0 0,0 0 0,0 1 177,0 10-2613,0 5-2224</inkml:trace>
  <inkml:trace contextRef="#ctx0" brushRef="#br0" timeOffset="6">2576 88 7296,'-1'-2'3255,"-1"6"190,-3 7-610,3 6-2194,0 0 0,1 0 0,1-1 0,1 15-641,0 8 231,-1-24-77,3 107 535,-1-96-362,1-1 0,1 0 0,6 19-327,-9-42 45,0 1-1,-1-1 1,1 0-1,0-1 1,0 1 0,0 0-1,0 0 1,1 0-1,-1-1 1,0 1 0,1 0-1,-1-1 1,1 1-1,-1-1 1,1 0 0,0 1-1,0-1 1,0 0-1,-1 0 1,1 0 0,0-1-1,0 1 1,0 0-1,0-1 1,1 1 0,-1-1-1,0 0-44,7 1 78,0 0 0,0-1-1,0-1 1,1 0 0,6-1-78,-9 1-9,157-25-695,-135 23-3680,-18 3-538</inkml:trace>
  <inkml:trace contextRef="#ctx0" brushRef="#br0" timeOffset="7">2599 248 8704,'-4'-1'1394,"0"-1"2256,5 3 225,9 0 91,-3 0-5241,15-1 1271,93-3 187,-91 1-3686,1-1 1,1-2 3502,-14 2-4208</inkml:trace>
  <inkml:trace contextRef="#ctx0" brushRef="#br0" timeOffset="8">2576 82 9472,'-4'-5'1444,"3"3"-835,-1-1 0,0 1-1,0 0 1,0 0 0,1 0 0,-2 1 0,-1-3-609,3 4 1424,-4 0 2534,4 0-3486,7 0-401,-3 0 63,0 0 1,1 1-1,-1 0 0,0 0 0,0 0 0,1 0-134,11 4 129,17-1-60,1 0-1,-1-3 1,1 0 0,3-2-69,13 0-3001,13 3 3001,-39 2-3045,-1 1-1861</inkml:trace>
  <inkml:trace contextRef="#ctx0" brushRef="#br0" timeOffset="9">3098 56 7552,'0'1'2302,"-3"4"1980,-2 5-2280,3 2-1326,0-1 1,1 1-1,1 0 0,0 0 0,1 8-676,0 10 678,-2 68 650,-5 24-1328,2-65-16,4 17 16,0-49-422,0-14-836,4-5-492</inkml:trace>
  <inkml:trace contextRef="#ctx0" brushRef="#br0" timeOffset="10">3080 134 10496,'3'10'7197,"5"3"-4140,16 17-3054,-8-11 822,16 20-209,1-2 1,9 6-617,75 65 223,-106-98-212,0-1 1,1-1-1,-1 0 1,2-1-1,-1 0 1,1-1-1,7 2-11,-19-7 49,1-1 0,-1 1 0,1-1 1,-1 0-1,1 0 0,-1 0 0,1 0 0,0 0 0,-1 0 0,1 0 1,-1-1-1,1 1 0,-1 0 0,0-1 0,1 0 0,-1 1 0,1-1 1,-1 0-1,0 1 0,1-1 0,-1 0 0,0 0 0,0 0 1,0 0-1,0 0 0,0 0 0,0 0 0,0-1 0,0 1 0,0 0 1,0-1-1,-1 1 0,1-1-49,3-6 247,0 0 1,-1 0-1,0 0 0,-1-1 1,1-2-248,-1-4 254,0 0 1,-1 0 0,0 0 0,-1-1 0,-2-4-255,1-17 261,5-188 17,-4 218-354,0 1 0,-1 0 1,0 0-1,0 0 0,-2-3 76,-5-15-3594,7 23-646,1 2-1232,-2 4 11</inkml:trace>
  <inkml:trace contextRef="#ctx0" brushRef="#br0" timeOffset="11">959 365 8064,'0'0'2592,"-3"14"1914,4-13-4451,0 0 0,0 0-1,0 1 1,0-1 0,0 0-1,0 0 1,0 0 0,1 0-1,-1 0 1,0 0 0,1-1 0,-1 1-1,0 0 1,1-1 0,-1 1-1,1-1 1,-1 1 0,1-1-55,29 6 956,13-5-259,4-1-697,-4-1 23,-38 1-486,0 0 0,0-1 0,0 1 0,0-1 0,0-1 0,1 0 463,4 0-4101</inkml:trace>
  <inkml:trace contextRef="#ctx0" brushRef="#br0" timeOffset="12">1076 262 7936,'1'1'376,"0"1"0,0 0 1,0 0-1,-1 0 0,1 0 0,-1 0 1,1 0-1,-1 0 0,0 0 0,0 0 1,0 0-1,0 0 0,0 0 1,0 0-1,-1 1-376,1 16 958,7 13 32,-4-22-705,-1 0-1,0 0 1,0 0-1,0 10-284,5 91-53,-7-102-1149,1-1 0,0 1 1,1 4 1201,1 4-3856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68 164 6144,'0'0'266,"1"0"0,-1 0 1,0 0-1,0 0 0,1 0 0,-1 0 1,0 0-1,0 1 0,1-1 1,-1 0-1,0 0 0,0 0 0,1 0 1,-1 0-1,0 0 0,0 1 0,1-1 1,-1 0-1,0 0 0,0 0 1,0 1-1,0-1 0,1 0 0,-1 0 1,0 1-1,0-1 0,0 0 1,0 0-1,0 1 0,0-1 0,0 0 1,0 0-1,1 1 0,-1-1-266,-3 6 4531,-2-2-5348,4-3 840,0 0 0,-1 0 0,1 0 0,-1 0-1,0-1 1,1 1 0,-1 0 0,1-1-1,-1 0 1,0 1 0,1-1 0,-1 0 0,0 0-1,0 0 1,1 0 0,-1 0 0,0 0-1,1-1 1,-1 1 0,0 0 0,1-1 0,-1 1-1,0-1 1,1 0 0,-1 0 0,1 1-1,-1-1 1,1 0 0,0 0 0,-1 0 0,1-1-1,0 1 1,0 0 0,0 0 0,0-1-1,0 1 1,0-1 0,0 1 0,0-1-1,0 1 1,1-1 0,-1 1 0,0-1 0,1 0-1,0 1 1,-1-1 0,1 0 0,0 0-23,-2-6 87,1-1 0,0 1 0,1-1 0,0 1 0,0-1 0,0 0 0,1 1 1,1 0-1,-1-1 0,2 1 0,-1 0 0,1-1 0,0 2 0,0-1 0,1 0-87,-3 6 1,0 1 1,0 0-1,0 0 0,0 0 0,-1 0 0,1 0 0,0 0 0,1 0 1,-1 0-1,0 0 0,0 1 0,0-1 0,0 0 0,1 1 0,-1-1 1,0 1-1,1-1 0,-1 1 0,0-1 0,2 1-1,-1 0-3,0 0-1,1 0 1,-1 0 0,0 1-1,0-1 1,1 1-1,-1-1 1,0 1-1,0 0 1,0 0 0,0 0-1,0 0 4,7 4-26,-2 0 0,1 1 0,-1 0-1,0 0 1,5 5 26,-9-8 6,0 1 0,0-1 1,0 1-1,0 0 0,0 0 0,-1 0 1,0 1-1,0-1 0,0 0 0,0 1 0,-1-1 1,1 1-1,-1 0 0,0 0-6,-1-2 6,0 0-1,0 0 1,0-1 0,0 1 0,-1 0-1,1 0 1,-1-1 0,1 1-1,-1 0 1,0 0 0,0-1 0,0 1-1,-1-1 1,1 1 0,0-1-1,-1 0 1,0 1 0,1-1-1,-1 0 1,0 0 0,0 0 0,0 0-1,-1-1 1,0 2-6,-4 2 31,0-1-1,0 1 1,0-1 0,-4 1-31,8-4 6,1 0 0,-1 0 0,1 0 0,-1-1 0,1 1 0,-1-1 0,1 0 0,-1 0 0,1 0 0,-1 0 0,1 0 0,-1 0 0,0-1 0,1 1 0,-1-1 0,-1 0-6,1 0-6,0 0 1,0-1 0,1 1 0,-1-1-1,0 1 1,0-1 0,1 0 0,-1 0-1,1 0 1,0 0 0,-1-1 0,0 0 5,2 1-3,0 1 1,1-1-1,-1 0 1,0 1-1,1-1 1,-1 0-1,1 0 1,-1 1-1,1-1 1,0 0-1,0 0 1,0 0 0,0 1-1,0-1 1,0 0-1,0 0 1,0 0-1,1 0 1,-1 1-1,1-1 1,0 0-1,0 0 3,-1 0-11,1-1 0,0 1 0,1 0 0,-1 0 0,0-1 0,1 1 0,-1 0 0,1 0 0,-1 0 0,1 1 0,0-1 0,1-1 11,-2 3-4,0-1-1,0 0 0,1 1 1,-1-1-1,0 1 0,1-1 0,-1 1 1,0 0-1,1-1 0,-1 1 1,0 0-1,1 0 0,-1 0 1,1 0-1,-1 0 0,0 0 1,1 1-1,-1-1 0,0 0 0,1 1 1,-1-1-1,0 1 0,2 0 5,1 1-38,0 0 1,1 0-1,-1 0 0,0 1 0,0 0 0,-1-1 0,2 2 38,-4-2-52,0-1 0,1 1 1,-1-1-1,0 1 0,0 0 0,0-1 0,0 1 0,0 0 0,0 0 1,-1 0-1,1 0 0,-1-1 0,1 1 0,-1 0 0,0 0 1,1 0-1,-1 2 52,-1-4-2038,-1-5-2809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1 238 6912,'14'-14'5184,"3"-14"-2166,-7 12-2436,7-12-158,-5 7-108,1 1-1,14-16-315,-20 28 104,-1-2 0,0 1-1,0-2-103,13-18 505,-12 21-393,-7 22 240,-3 7-10,0-1 1,1 1-1,2 14-342,-2 9 477,-1 71 148,-1 26-423,3-103-105,0-7-1849,-1-10-2539,1-12-109</inkml:trace>
  <inkml:trace contextRef="#ctx0" brushRef="#br0" timeOffset="1">27 562 7552,'-3'-4'2395,"3"4"-2356,0 0 0,0 0-1,0 0 1,0 0-1,0 0 1,0 0-1,0 0 1,0 0 0,-1 0-1,1 0 1,0-1-1,0 1 1,0 0 0,0 0-1,0 0 1,0 0-1,0 0 1,0 0-1,0 0 1,0 0 0,0 0-1,0 0 1,0 0-1,0 0 1,-1 0 0,1 0-1,0 0 1,0 0-1,0 0 1,0 0 0,0 0-1,0 0 1,0 0-1,0 0 1,0 0-1,0 0 1,-1 0 0,1 0-1,0 0 1,0 0-1,0 0 1,0 0 0,0 0-1,0 0 1,0 0-1,0 0 1,0 0 0,0 0-1,0 0 1,-1 0-1,1 0 1,0 0-1,0 0 1,0 0 0,0 0-1,0 0 1,0 1-1,0-1 1,0 0 0,0 0-1,0 0 1,0 0-1,0 0-38,-1 1 1446,1-1-246,0 0-171,0 0-208,0 0-186,0 0-246,0 0-5,11-3 1600,-8 2-1834,-1 0 0,0 1 0,0 0-1,0 0 1,1-1 0,-1 1 0,0 1 0,0-1-1,2 0-149,6 1 300,86-2 623,16-6-923,-89 7-3275,-12 2-415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435 320 6784,'33'-24'7381,"-33"24"-7261,1-1 0,0 0 0,-1 1 0,1-1 0,-1 0 0,1 0 0,-1 0 0,1 0 0,-1 0 1,1 1-1,-1-1 0,0 0 0,1 0 0,-1 0 0,0 0 0,0 0 0,0 0 0,0 0 0,0 0 0,0 0 0,0 0 0,0 0 0,0 0 0,-1 0 1,1 0-1,0 0 0,-1 0 0,1 0 0,0 0 0,-1 0 0,0 0-120,-2-5 402,-1 1 0,0 0 0,0-1 1,-4-2-403,-1-4 754,1 2-558,-1 1 0,1-1-1,-1 2 1,-1-1 0,0 1 0,0 1-1,-1-1-195,5 4 12,0 1-1,0 0 0,0-1 0,0 2 0,-1-1 0,1 1 0,-1 0 0,0 0 0,0 1 0,1 0 0,-1 0 1,0 1-1,-3 0-11,4 0-4,1 1 1,-1 1 0,1-1-1,-1 0 1,1 1-1,0 0 1,0 1 0,0-1-1,0 1 1,0 0 0,1 0-1,-1 0 1,1 1 0,0 0-1,0-1 1,0 1-1,0 1 1,1-1 0,-1 1-1,1-1 1,0 3 3,-2 0-5,1 1 0,0 0-1,1 1 1,0-1 0,0 1 0,1-1-1,0 1 1,1 0 0,0-1 0,0 1 0,1 0-1,0 8 6,1-5-1,1 1-1,0-1 1,1 0-1,1 0 1,-1 0-1,2-1 1,0 1-1,2 4 2,-4-12 3,-1 1 0,1-1 0,0 0 0,0 0 0,0 0-1,0 0 1,1 0 0,-1-1 0,1 0 0,0 1 0,0-1 0,0-1-1,1 1 1,-1-1 0,1 1 0,-1-1 0,1-1 0,0 1 0,0-1-1,0 1 1,3-1-3,-3-1 2,0 0 0,0 0-1,0-1 1,0 0 0,0 0-1,0 0 1,0-1 0,0 1-1,0-1 1,0 0 0,-1-1-1,1 1 1,2-3-2,9-5-7,-2-1 0,0-1-1,2-1 8,-9 6 3,0 0 1,-1 0-1,0 0 0,0 0 0,0-1 0,-1 0 0,-1 0 0,1-1 0,-1 1 0,0-1 1,-1 0-1,1-5-3,-3-8-87,-1 15 72,0 6-54,-4 8 74,2-3-13,0 1 0,0 0 0,0 1-1,1-1 1,-1 0 0,1 0 0,0 1 0,1-1-1,0 0 1,0 1 0,0-1 0,0 1 8,2 15 93,1 0 1,2 8-94,-5-28 2,50 256 67,-48-246-97,-1-5-214,0 0 1,0 1 0,1-1-1,-1 0 1,2 0-1,1 5 242,0-7-2443,3-1-2516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9216,'-11'10'3424,"7"9"-2656,0 14 544,1-16 128,3 5-545,-4 4-127,4 0-384,0 4-160,4-1-128,3-3-704,4-2-320,8-8-3967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10.8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34 6400,'0'-26'9578,"0"26"-9039,0 9 885,-6 96 826,29 378-710,-15-370-1549,-8-78-3010,0-22-1087,0-8-315</inkml:trace>
  <inkml:trace contextRef="#ctx0" brushRef="#br0" timeOffset="500.652">29 385 8704,'5'4'7689,"8"0"-5239,14 0-2709,-23-3 976,11 0-493,-1 0 1,1-1 0,0 0 0,-1-2-1,14-1-224,13-6 56,15-6-56,0 0-262,2 4-6794,-41 8 2662</inkml:trace>
  <inkml:trace contextRef="#ctx0" brushRef="#br0" timeOffset="1049.527">419 3 8192,'1'54'8033,"6"28"-5148,1 24-1585,0 39-765,-1-38 791,-7 92-1326,0-197-17,-1 0-208,1 0 0,0 0 0,0 0-1,0 0 1,0 0 0,0 0 0,0 0-1,0 0 1,1 0 0,-1 0 0,1 0-1,0 0 226,2-4-5119</inkml:trace>
  <inkml:trace contextRef="#ctx0" brushRef="#br0" timeOffset="2018.788">694 533 5760,'1'2'455,"0"-1"-1,1 1 1,-1-1 0,0 1 0,1-1 0,-1 1-1,1-1 1,0 0 0,-1 0 0,1 0 0,0 0-1,-1 0 1,1 0 0,0 0 0,0-1 0,0 1-1,1 0-454,0-1 320,0 0 0,0 0-1,-1-1 1,1 1 0,0 0-1,-1-1 1,1 0 0,0 0-1,-1 1 1,1-2 0,-1 1-1,3-1-319,-2 1 125,0-1-1,0 0 1,0 0-1,-1 0 0,1 0 1,0 0-1,-1 0 1,1-1-1,-1 1 0,0-1 1,0 1-1,0-1 1,0 0-1,0 0 0,0 0 1,-1 0-1,0 0 1,0-1-1,0 1 0,0 0 1,0-1-1,0 1 1,-1 0-1,0-1 0,1 1 1,-1-1-1,-1 1 0,1 0 1,0-1-1,-1 1 1,0-1-1,1 1 0,-1 0 1,-1 0-1,1-1 1,0 1-1,-2-1-124,0-2 28,0 1 0,0-1 0,-1 1 1,0 0-1,0 0 0,0 1 0,-1-1 0,1 1 0,-1 0 0,0 0 1,-1 0-1,-4-2-28,7 4 6,1 1-1,0 0 1,-1 0 0,1 0 0,-1 0-1,1 1 1,-1-1 0,1 1 0,-1-1 0,0 1-1,1 0 1,-1 0 0,1 0 0,-1 0 0,0 1-1,1-1 1,-1 1 0,1-1 0,-1 1 0,1 0-1,-1 0 1,1 0 0,0 0 0,-1 0 0,1 1-1,0-1 1,0 1 0,0 0 0,0-1 0,0 1-1,-1 2-5,-2 2-3,2-1-1,-1 1 1,0 0-1,1 1 1,0-1-1,1 1 1,-1-1-1,1 1 0,1 0 1,-1 0-1,1-1 1,0 1-1,1 0 1,-1 0-1,2 2 4,-1 12 4,2-1 0,0 0 0,2 0 0,3 13-4,-4-22 16,0 0 1,0 0-1,2-1 1,-1 0-1,1 1 1,1-1-1,0-1 1,0 1-1,6 5-16,-8-10 8,0-1 0,0 0 0,0 0 0,0-1-1,1 1 1,0-1 0,-1 0 0,1 0-1,0-1 1,1 1 0,-1-1 0,0 0 0,1-1-1,-1 1 1,1-1 0,-1 0 0,1 0-1,0-1 1,-1 0 0,3 0-8,0 0-109,0-1 0,0-1 0,0 0 1,0 0-1,0 0 0,0-1 0,-1 0 0,6-3 109,5-4-3012,0-1-1,12-10 3013,-4 3-4906</inkml:trace>
  <inkml:trace contextRef="#ctx0" brushRef="#br0" timeOffset="2922.452">1089 46 8704,'1'-6'3962,"-2"7"8,-3 12-2132,0 20-1316,2 0-1,1 0 1,3 24-522,-1 8 382,-1-41-172,0 105 705,12 73-915,-11-191 4,1 0 1,0 0-1,1 0 1,0 0-1,1 0 1,3 7-5,-5-15 2,-1 0 1,1 0-1,-1 0 1,1 0-1,0 0 1,1 0 0,-1-1-1,0 1 1,1-1-1,-1 1 1,1-1-1,0 0 1,0 0-1,-1 0 1,1-1-1,1 1 1,-1-1 0,0 1-1,0-1 1,1 0-1,-1 0 1,0-1-1,4 1-2,-4-1-77,1 0 1,-1 0-1,1 0 0,-1-1 0,0 1 0,1-1 0,-1 0 1,0 0-1,1 0 0,-1-1 0,0 1 0,0-1 0,0 0 0,0 1 1,2-4 76,4-2-900,0-1 1,-1-1-1,7-9 900,1 1-1316,-8 8-3500</inkml:trace>
  <inkml:trace contextRef="#ctx0" brushRef="#br0" timeOffset="3840.524">1461 1224 8448,'0'0'2816,"0"-1"2559,0-7-4196,6-116 2602,-11 25-2985,-10-62-796,-1 6 260,5-30-276,9-49 16,3 198-35,2 1-1,4-17 36,-3 31-14,1 1 0,1-1 0,0 1-1,8-15 15,-13 34-19,-1 0 0,1 0-1,-1 0 1,1 0-1,-1 0 1,1 0 0,0 1-1,-1-1 1,1 0-1,0 0 1,0 0 0,0 1-1,0-1 1,-1 0-1,1 1 1,0-1 0,0 1-1,0-1 1,0 1 0,0-1-1,1 1 1,0 0 19,-1 0-59,1 0 1,0 0 0,0 0-1,-1 0 1,1 0 0,0 1-1,0-1 1,-1 1-1,1-1 1,0 1 0,-1 0-1,1-1 1,0 2 58,4 2-514,0 0 1,0 1-1,0 0 1,-1 0-1,1 0 1,1 3 513,5 8-2347,2 1-2127</inkml:trace>
  <inkml:trace contextRef="#ctx0" brushRef="#br0" timeOffset="4195.921">1468 522 9472,'-2'-1'1214,"-2"-3"630,3-1 2708,13 5-2669,34 2-1326,-31 0-867,1-2 0,0 1 0,0-2 0,7-1 310,-8-1-4298</inkml:trace>
  <inkml:trace contextRef="#ctx0" brushRef="#br0" timeOffset="4949.955">1840 578 7808,'11'-4'2150,"-1"0"1,1-1-1,0 0 1,3-3-2151,-7 3 545,1 0 0,-1-1 0,-1 0 1,1 0-1,5-7-545,-8 9 65,0-1 1,-1 0-1,0 1 0,0-2 0,0 1 1,0 0-1,-1-1 0,0 1 1,0-1-1,0 1 0,-1-1 1,0 0-1,0 0 0,-1 0 1,1 0-1,-1 0 0,0 0 0,-1 1 1,0-1-1,0-2-65,0 2 20,-1 0-1,0 0 1,0 0-1,0 0 1,-1 1 0,0-1-1,0 1 1,-1 0-1,1 0 1,-1 0 0,0 0-1,0 0 1,-2-1-20,3 4 7,0-1 0,1 1 0,-1 0-1,0 0 1,0 0 0,0 1 0,0-1 0,-1 1 0,1 0 0,0 0 0,-1 0 0,1 0 0,0 0 0,-1 1 0,1-1 0,-1 1 0,1 0 0,-1 0 0,1 0 0,-1 1 0,1-1-1,-1 1 1,1 0 0,-3 0-7,3 1-1,-1 0-1,1 0 1,0 0-1,-1 1 0,1-1 1,0 1-1,0 0 0,0-1 1,1 1-1,-1 1 1,1-1-1,0 0 0,0 1 1,-2 1 1,-1 6-4,0-1 0,0 1 1,1 1-1,-1 3 4,0 4-15,1 0 0,1 0-1,0 0 1,1 1 0,2 0 0,0-1 0,1 5 15,0-12 9,0 0 1,1 0 0,1 0 0,0-1-1,0 1 1,1-1 0,0 0 0,1 0-1,1 0 1,0 0 0,0-1 0,3 3-10,-5-9-51,0 0 1,0 0 0,0 0-1,1 0 1,-1-1 0,1 1-1,0-1 1,0-1 0,0 1-1,0-1 1,0 0 0,1 0-1,-1 0 1,1-1 0,-1 0-1,1 0 1,0 0 0,-1-1-1,1 1 1,0-1 0,0-1-1,-1 1 1,1-1 0,-1 0-1,1 0 1,0-1 0,-1 0-1,0 0 1,1 0 0,-1-1-1,0 1 1,3-3 50,31-25-7024,-19 14 2566</inkml:trace>
  <inkml:trace contextRef="#ctx0" brushRef="#br0" timeOffset="5701.931">2141 319 8960,'4'46'8797,"21"89"-7232,-6-36-1234,-7-51 218,-6-97 854,-6 16-1386,0-15-1,3-21-16,-2 54-1,1 1 0,1 0 0,0 0 0,1 0 0,0 1 0,1-1 0,1 1 1,-4 8 4,0 1-1,1 0 0,-1 0 0,1 0 0,0 1 0,0-1 0,0 1 1,1-1-1,-1 1 0,1 0 0,0 0 0,0 0 0,0 1 1,0 0-1,0-1 0,1 1 0,-1 1 0,0-1 0,1 1 1,0 0-1,-1 0 0,1 0 0,0 0 0,-1 1 0,1 0 1,0 0-1,0 0 0,-1 0 0,1 1 0,0 0 0,-1 0 1,3 1-4,0 0-79,0 0 0,0 1 0,0 0 0,-1 0 1,1 0-1,-1 1 0,0 0 0,0 0 0,0 1 1,0 0-1,-1 0 0,0 0 0,0 0 0,0 1 0,-1 0 1,0 0-1,0 0 0,1 3 79,4 11-8320,-8-15 3590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14 145 6912,'-1'-2'452,"-1"-4"735,0 0 0,0 0 0,0 0 1,1 0-1,-1-1 0,2 1 0,-1-4-1187,1 1 601,0 0 0,1 0 0,0 1 0,1-3-601,-1 8 99,0 0 0,0 0 1,0 0-1,0 0 0,0 0 0,1 0 1,-1 0-1,1 0 0,0 1 0,0-1 1,0 1-1,2-3-99,-3 4 43,0 1-1,0-1 1,0 1 0,1-1 0,-1 1 0,0-1 0,0 1-1,0 0 1,1-1 0,-1 1 0,0 0 0,0 0 0,1 0 0,-1 0-1,0 0 1,0 0 0,1 1 0,-1-1 0,0 0 0,0 0-1,0 1 1,1-1 0,-1 1 0,0-1 0,0 1 0,1 0-43,0 0 17,0 1 0,1-1 0,-1 0-1,0 1 1,0 0 0,0 0 0,0-1 0,0 1 0,-1 0 0,1 0 0,-1 1 0,1-1-17,0 3 49,-1-1 1,1 1-1,-1-1 0,0 1 0,0 0 1,-1-1-1,1 1 0,-1 0 1,0-1-1,-1 1 0,1 0 0,-1 0 1,0-1-1,0 2-49,0-3 15,1-1 0,-1 1 1,0-1-1,0 1 0,0-1 1,0 0-1,0 1 0,0-1 0,-1 0 1,1 0-1,-1 1 0,1-1 1,-1 0-1,0-1 0,0 1 0,0 0 1,0-1-1,0 1 0,0-1 1,-1 1-1,1-1 0,0 0 0,-1 0 1,1 0-1,-3 0-15,4 0 4,0-1-1,-1 0 1,1 0 0,0 0 0,0 0-1,0 0 1,0 0 0,-1 0 0,1-1-1,0 1 1,0 0 0,0-1-1,0 1 1,0 0 0,0-1 0,0 0-1,0 1 1,0-1 0,0 1 0,0-1-1,0 0-3,-1-1-4,1 1-1,0-1 1,0 1-1,0-1 1,0 0-1,0 0 1,0 1-1,0-1 1,1 0-1,-1 0 1,0-2 4,0-1-6,0-1 1,1 1-1,-1-1 0,1 1 1,0-1-1,1 1 1,-1-1-1,2-3 6,-2 6 4,1 1 1,0-1-1,0 0 0,0 0 0,0 1 1,1-1-1,-1 1 0,1-1 0,-1 1 1,1-1-1,0 1 0,1-1-4,-2 2-3,0 0 0,0 0 1,0 1-1,1-1 0,-1 0 0,0 1 0,0-1 0,1 1 0,-1-1 0,0 1 1,1 0-1,-1-1 0,1 1 0,-1 0 0,0 0 0,1 0 0,-1 0 0,1 0 0,-1 0 1,0 1-1,1-1 0,-1 0 0,0 1 0,1-1 0,-1 1 0,0-1 0,1 1 3,1 1 1,0-1 0,0 1 0,0 0 0,0-1 0,0 2 0,0-1 0,0 0 0,-1 0 0,1 1 0,-1 0 0,0-1 0,1 1 0,-1 0 0,0 0 0,-1 0 0,1 0 0,-1 1-1,1-1 1,-1 0 0,0 1 0,0-1 0,0 0 0,-1 1 0,1-1 0,-1 1 0,0 0 0,0-1 0,0 3-1,-1 2 70,0 1 0,-1 0 0,-1 3-70,2-10 17,1 0-1,-1 0 1,1-1-1,-1 1 0,0 0 1,0-1-1,1 1 1,-1-1-1,0 1 0,-1-1 1,1 1-1,0-1 1,0 1-1,-1-1 1,1 0-1,-1 0 0,1 0 1,-1 0-1,1 0 1,-1 0-17,1-1 13,0 0 1,0 1-1,-1-1 1,1 0 0,0 0-1,0-1 1,0 1-1,-1 0 1,1 0 0,0-1-1,0 1 1,0 0-1,0-1 1,0 1 0,0-1-1,-1 0 1,1 1-1,0-1 1,1 0 0,-1 1-1,0-1 1,0 0-1,0 0 1,0 0 0,1 0-1,-1 0 1,0 0-1,1 0 1,-1-1-14,-3-3 37,1-1 1,0 0-1,1 0 1,-1 0-1,1 0-37,0-2 65,0 0-1,0 0 1,0 0 0,1-5-65,1 10-19,-1 0 0,1 0 0,0 1 0,0-1 0,1 0 1,-1 0-1,1 0 0,-1 0 0,1 1 0,0-1 0,0 0 0,0 1 1,0-1-1,2-1 19,-3 4-60,0-1 1,0 1-1,1 0 0,-1 0 1,0 0-1,0-1 1,1 1-1,-1 0 1,0 0-1,1 0 1,-1 0-1,0 0 0,1 0 1,-1 0-1,1 0 1,-1-1-1,0 1 1,1 0-1,-1 0 1,0 1-1,1-1 0,-1 0 1,0 0-1,1 0 1,-1 0-1,0 0 1,1 0-1,-1 0 1,0 0-1,1 1 0,-1-1 1,0 0-1,0 0 1,1 0-1,-1 1 1,0-1 59,11 7-2502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11 9344,'0'-1'275,"0"1"-1,0-1 1,0 1 0,0-1 0,0 1 0,0-1 0,0 1 0,0-1 0,0 1-1,0-1 1,0 1 0,0-1 0,-1 1 0,1-1 0,0 1 0,0-1 0,0 1-1,-1-1 1,1 1-275,-5 4 3503,-5 19-1994,2 6-1229,2 0 1,1 0-1,1 1 0,2 0 1,1-1-1,1 1 0,1 0 0,2-1 1,4 19-281,-4-34 18,1-1 0,-1 0 0,2 0 0,0 0 0,1 0 0,0-1 0,0 0 0,7 8-18,-9-14 4,2 0-1,-1-1 1,0 0 0,1 0 0,0 0 0,1 0 0,-1-1 0,1 0 0,-1-1 0,7 3-4,-9-4 4,0 0 0,0-1 1,0 0-1,0 0 1,0 0-1,0 0 1,0-1-1,0 1 1,0-1-1,0 0 1,1 0-1,-1-1 0,0 1 1,0-1-1,0 0 1,0 0-1,0 0 1,0-1-1,0 0 1,2-1-5,3-2 21,-2-1 1,1 1-1,-1-2 1,1 1-1,-2-1 1,1 0-1,-1-1 1,0 1-1,-1-1 1,1 0-1,-2-1 1,1 1-1,-1-1 1,2-6-22,-2 3 57,-1 1 0,-1-1 0,0 0 0,0 0 0,-1 0 0,0 0 0,-1 0 0,-1 0 0,0 0 0,0 0 0,-3-9-57,0 5-124,-1 1 1,0-1-1,-1 1 1,-1 0-1,-2-3 124,-13-20-3750,7 18-1551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53 8320,'0'-1'287,"0"1"-1,0-1 1,0 1 0,0-1 0,0 1 0,0-1-1,0 1 1,0-1 0,0 1 0,0-1 0,1 1-1,-1-1 1,0 1 0,0-1 0,1 1 0,-1-1-1,0 1 1,1-1-287,-1 1 1307,4-10 3386,-5 23-4169,0 0-1,-1-1 1,-1 4-524,-1 8 93,-3 13 11,-2 1 1,-5 8-105,-7 34 79,-15 82-516,20-95-3094,13-56 518,-1-1-1424</inkml:trace>
  <inkml:trace contextRef="#ctx0" brushRef="#br0" timeOffset="1">181 13 9472,'0'-1'286,"1"1"0,-1-1 0,0 0 0,0 1 0,0-1 0,1 0 0,-1 1 0,0-1 0,1 0 0,-1 1 0,1-1 0,-1 0 0,0 1 0,1-1 0,0 1 0,-1-1 0,1 1 0,-1 0 0,1-1-286,-1 1 161,1 0 0,-1 0 0,1 0 0,-1-1 0,1 1-1,-1 0 1,1 0 0,-1 0 0,0 0 0,1 0 0,-1 1 0,1-1-1,-1 0 1,1 0 0,-1 0 0,1 0 0,-1 0 0,1 1 0,-1-1-1,0 0 1,1 1-161,1 0 177,0 0-1,-1 1 0,1 0 1,0-1-1,-1 1 0,1 0 0,-1 0 1,0 0-1,1 0 0,0 2-176,2 6 369,-1 1 0,1 0-1,-2 0 1,2 7-369,2 10 296,37 118 529,-13-51-706,-15-44-875,2-2 1,3 0-1,8 13 756,-25-57-476,-2-3-26,-1-1 0,2 1 1,-1 0-1,0 0 0,0 0 1,0-1-1,1 1 0,-1 0 1,2 0 501,4 4-4624</inkml:trace>
  <inkml:trace contextRef="#ctx0" brushRef="#br0" timeOffset="2">66 455 9984,'-7'-7'3680,"7"7"-2848,0-7 32,0 7-128,0-3-193,0 0-31,7-1-192,1 2-64,14 2-128,-7 0-96,7 0 64,-3 0-128,10 0 0,-4 0 32,9 2 64,-9-2-2015,5 0-897,-5 0-1536</inkml:trace>
  <inkml:trace contextRef="#ctx0" brushRef="#br0" timeOffset="3">530 11 9728,'0'0'87,"0"0"1,0 0 0,0 0-1,0 0 1,0 0 0,0 0-1,0 0 1,0 0 0,0 0-1,0 0 1,0 0 0,0 0-1,0 0 1,0 0 0,0 0-1,0 0 1,0 0 0,0 0-1,0 0 1,0 0 0,0 0-1,0 0 1,0 0 0,0 1 0,0-1-1,0 0 1,0 0 0,-1 0-1,1 0 1,0 0 0,0 0-1,0 0 1,0 0 0,0 0-1,0 0 1,0 0 0,0 0-1,0 0 1,0 0 0,0 0-1,0 0 1,0 0 0,0 0-1,0 0 1,0 0 0,0 0-1,0 0 1,0 0 0,0 0-1,0-1 1,0 1 0,0 0-1,-1 0 1,1 0 0,0 0-1,0 0 1,0 0 0,0 0-1,0 0 1,0 0 0,0 0-1,0 0 1,0 0 0,0 0-1,0 0 1,0 0 0,0 0-1,0 0-87,1 6 2447,5 14-2536,-3-10 649,25 123 2576,2 50-3136,-28-160 191,-1 17-191,-1-23 60,1 0 0,1 0 0,0 0 0,2 7-60,-2-19 82,-1 0 0,1 0 1,0 0-1,0 0 0,1 0 0,-1-1 0,1 1 0,0-1 0,1 1 0,-1-1 0,1 0 0,-1 0 0,1-1 0,0 1 0,1-1 0,0 1-82,0-1 69,1 0 0,0 0 0,0-1 0,0 1 0,0-1 0,0-1 0,0 1 0,0-1 0,1 0 0,5 0-69,8-1 82,1 0 0,16-3-82,-25 1-141,0 0 1,0-2 0,0 1 140,20-5-3867,-17 4-1658</inkml:trace>
  <inkml:trace contextRef="#ctx0" brushRef="#br0" timeOffset="4">1214 56 6784,'-1'0'820,"-1"-1"-1,1 0 1,0 1 0,-1-1 0,1 1 0,0-1-1,-1 1 1,1 0 0,-1 0 0,1 0 0,-1-1-1,0 1-819,-12-2 1234,11 1-1144,1 1 0,0-1 0,-1 1 0,1 0 0,0-1 0,-1 1 0,1 0 0,-1 0 0,1 1 0,0-1 0,-1 0 0,1 1-1,0-1 1,0 1 0,-1 0 0,1 0 0,0 0 0,0 0 0,0 0 0,0 0 0,0 1 0,0-1 0,0 1 0,0-1-1,1 1 1,-2 0-90,-5 7 107,0 1 0,0-1 0,1 1 0,-4 6-107,10-13 24,-6 9 34,0 0 0,1 0 1,1 1-1,0 0 0,1 0 0,0 0 1,1 1-1,0-1 0,2 1 1,-1 4-59,1 3 15,1 0 1,0 0 0,2-1 0,0 1-1,2 0 1,2 9-16,-3-21 20,0 0 1,1 0-1,0 0 0,0-1 1,1 1-1,0-1 0,0 0 1,1-1-1,0 1 0,0-1 1,1 0-1,0 0 0,0-1 1,0 0-1,1-1 0,0 1 1,7 2-21,-6-3-244,0-1 1,0 0 0,0 0 0,1-1 0,-1-1 0,1 1 0,0-2 0,0 1 0,0-1 0,0-1 0,0 0 0,0 0 0,0-1 0,-1 0 0,1-1 0,0 0-1,1 0 244,24-11-4799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25 108 8704,'-2'4'777,"0"1"1,0 0-1,1 0 0,-1 0 1,1 1-1,1-1 1,-1 0-1,1 0 1,0 1-1,0 0-777,1 11 415,1 1 0,2 6-415,0 4 382,0 2-218,3 25-13,1 55-151,-8-106-155,1 28-375,-1-30-60,0 1 0,1-1 0,-1 0 0,1 0 1,-1 1-1,1-1 0,0 0 0,0 0 0,0 0 0,0 0 1,1 1 589,2 4-3952</inkml:trace>
  <inkml:trace contextRef="#ctx0" brushRef="#br0" timeOffset="1">6 190 9088,'-1'-5'489,"0"-1"1,-1 0 0,2 0-1,-1 1 1,1-1 0,0 0-1,0 0 1,0 0 0,1 0-1,0 0 1,0 1 0,1-1-1,-1 0 1,1 1 0,0-1-1,1 0-489,2-3 301,0 1 1,1 0-1,-1 1 0,1-1 0,1 1 0,3-3-301,-6 7 55,-1 0 0,1 0 0,0 1 0,0-1 0,0 1 0,0 0 0,1 0 0,-1 1 0,0-1-1,1 1 1,-1 0 0,1 0 0,-1 1 0,4-1-55,-2 1 34,1 0 0,-1 0-1,1 1 1,-1 0 0,0 0 0,0 1-1,1-1 1,-1 1 0,0 1 0,0-1-1,-1 1 1,1 0 0,-1 1 0,1-1-1,-1 1 1,0 0 0,4 4-34,-4-3 46,0 0 1,0 1-1,-1 0 0,0 0 1,0 0-1,0 0 0,-1 1 1,0 0-1,0-1 0,0 1 1,-1 0-1,0 0 1,0 0-1,-1 1 0,0 3-46,0-5 20,-1 1 1,-1-1-1,1 0 0,-1 0 0,0 0 0,0 0 0,-1 0 0,0 0 0,0 0 1,0-1-1,-1 1 0,0-1 0,0 1 0,0-1 0,0 0 0,-1 0 0,0-1 1,0 1-1,-1-1 0,1 0 0,-1 0 0,-1 1-20,-2 2 6,6-6-4,0 1-1,1-1 1,-1 0-1,0 0 1,0 1-1,0-1 1,0 0-1,0 0 1,0-1-1,-1 1-1,4-1-2,-1 0-1,0 0 1,0 0-1,0 0 0,0 0 1,0-1-1,0 1 1,0 0-1,0 0 1,0 0-1,0 0 1,0 0-1,0 0 0,0 0 1,0 0-1,0-1 1,0 1-1,0 0 1,0 0-1,0 0 0,0 0 1,0 0-1,0 0 1,0 0-1,0 0 1,0-1-1,0 1 0,-1 0 1,1 0-1,0 0 1,0 0-1,0 0 1,0 0-1,0 0 0,0 0 1,0 0-1,0 0 1,0 0-1,0 0 1,0 0-1,-1-1 0,1 1 1,0 0-1,0 0 1,0 0-1,0 0 1,0 0-1,0 0 0,0 0 1,-1 0-1,1 0 1,0 0-1,0 0 1,0 0-1,0 0 0,0 0 1,0 0-1,0 0 1,0 1-1,-1-1 1,1 0-1,0 0 0,0 0 1,0 0-1,0 0 3,7-6-121,-3 5 123,0 0 0,1 0 0,-1 0 0,0 1 0,0 0 0,1 0 0,-1 0 0,0 0 0,1 1 0,-1-1 0,0 1 0,1 1-2,9 2-23,1 1 1,10 6 22,-10-4-53,-6-3 53,0 1 0,1 0 0,-2 0 0,1 1 0,-1 1 0,0-1 0,0 1 1,0 1-1,5 6 0,-9-9 9,0 0 0,-1 0 1,0 0-1,0 0 0,0 1 1,0-1-1,-1 1 0,0 0 1,0 0-1,-1-1 1,1 1-1,-1 0 0,-1 0 1,1 1-1,-1-1 0,0 0 1,-1 5-10,1-5 75,-1 0 0,0 0 0,-1 0 0,1-1 0,-1 1 0,-1 0 0,1-1 0,-1 1 0,1-1 0,-2 0 0,1 0 0,0 0 0,-1 0 0,0-1 0,-1 1-75,-1 0 74,0-1 1,0 0-1,0 0 0,0 0 0,-1-1 1,1 0-1,-1-1 0,0 1 0,0-1 1,0 0-1,0-1 0,0 0 0,0 0 1,0 0-1,-1-1 0,1 0 1,0-1-1,-4 0-74,2 0-169,0-1 1,0 0-1,0-1 0,1 1 1,-1-2-1,0 1 0,1-1 1,0-1-1,0 0 1,0 0-1,1 0 0,0-1 1,0 0-1,-5-5 169,9 8-609,0 0-1,1 0 1,0 0-1,-1-1 1,1 1-1,0-1 1,1 1 0,-1-1-1,1 1 1,-1-1-1,0-4 610,1-12-4826</inkml:trace>
  <inkml:trace contextRef="#ctx0" brushRef="#br0" timeOffset="2">579 24 10368,'4'10'5563,"0"0"-4487,22 93 2550,2 12-2948,-17-54-235,1 50-443,-11-72 240,-1 3-240,-1-9-491,2-23-1077,2-5-3487</inkml:trace>
  <inkml:trace contextRef="#ctx0" brushRef="#br0" timeOffset="3">830 92 8960,'0'-1'160,"0"1"1,0-1 0,0 1-1,0 0 1,0-1 0,0 1-1,0-1 1,0 1 0,0-1-1,0 1 1,0 0 0,0-1-1,0 1 1,-1-1 0,1 1-1,0 0 1,0-1 0,0 1-1,-1 0 1,1-1 0,0 1-1,0 0 1,-1-1 0,1 1-1,0 0 1,-1 0 0,1-1-1,0 1 1,-1 0 0,1 0-1,-1-1-160,0 1 310,1-1 794,0-11 3174,0 9-2026,0 9-1449,6 128-347,-6-122-448,3 48-113,-3-24 200,5 22-95,-3-41-1,0-2-17,0 0-1,1 0 1,3 8 18,-4-18-3,-1-1-1,1 0 1,0 0 0,0-1 0,0 1-1,0 0 1,1-1 0,-1 1 0,1-1-1,0 0 1,0 0 0,1 0 0,-1 0-1,2 1 4,4 1-8,0 0-1,0 0 1,0-1-1,1 0 1,-1-1-1,1 0 1,0 0-1,0-1 0,0-1 1,3 0 8,4 1-100,1-2-1,0 0 1,-1-2 0,1 0 0,8-2 100,9-5-3392,-23 6-1749</inkml:trace>
  <inkml:trace contextRef="#ctx0" brushRef="#br0" timeOffset="4">881 362 9472,'0'-2'3584,"0"-2"-2784,3 4 128,-3 0-128,0 0-288,4 0 95,0 0-383,3 0-160,1 0-32,3 0-32,4 0 0,-1-2-512,1-2-191,-1 0-3809</inkml:trace>
  <inkml:trace contextRef="#ctx0" brushRef="#br0" timeOffset="5">847 105 9088,'-16'-15'5381,"15"14"-4181,1 1-38,0 0-79,0 0-299,14-1 720,4-1-1353,-1 0 0,1 2 0,0-1-1,6 3-150,13-2 101,52-3-3072,-63 3-1812</inkml:trace>
  <inkml:trace contextRef="#ctx0" brushRef="#br0" timeOffset="6">1315 0 10624,'-2'1'330,"1"0"0,0 1 0,0-1 0,0 0 1,0 0-1,0 1 0,0-1 0,1 1 0,-1-1 1,0 1-1,1-1 0,-1 1 0,1-1 0,-1 1 0,1 0 1,0-1-1,-1 1 0,1-1 0,0 1 0,0 0 1,0-1-1,1 2-330,-1 10 493,1 0 1,2 6-494,-2-10 356,18 114 289,3 20-212,-14-90-270,-1-2-1305,-5-19-5026,-1-26-269,2-6 2112</inkml:trace>
  <inkml:trace contextRef="#ctx0" brushRef="#br0" timeOffset="7">1352 69 10240,'0'-1'353,"0"0"0,0-1 1,0 1-1,0 0 0,0-1 1,1 1-1,-1 0 0,0-1 1,1 1-1,-1 0 0,1 0 1,-1-1-1,1 1 0,0 0 1,0 0-1,-1 0 0,1 0 1,0 0-1,0 0 0,0 0 1,0 0-1,0 0-353,3-1 188,0 0 0,-1 0-1,1 1 1,0-1 0,0 1 0,0 0-1,1 0-187,2-1 106,0 2-1,0-1 1,0 1 0,1 0-1,-1 0 1,0 0-1,0 1 1,0 1-1,1-1-105,11 4 307,-1 1-1,15 6-306,-21-7 18,0 0 0,0 2 0,-1-1 1,1 1-1,-2 1 0,1 0 0,-1 1 0,0 0 0,-1 0 0,7 9-18,-13-13 20,1 1 0,-1 0 0,0-1 0,-1 1 0,0 0 0,0 1 0,0-1 0,0 0 0,-1 0 0,0 1-1,0-1 1,-1 3-20,0-4-4,0-1 0,0 0 0,0 0 0,-1 1 0,0-1-1,1 0 1,-2 0 0,1 0 0,0 0 0,-1 0 0,0 0-1,0 0 1,0 0 0,0-1 0,-1 1 0,1-1 0,-1 0-1,0 0 1,-1 1 4,-9 6-12,-1-1-1,0 0 0,0-1 0,-1-1 0,0 0 0,0-1 1,-7 1 12,-27 12 100,49-19-103,-1 0 0,1 0-1,0 0 1,-1 0 0,1 1 0,-1-1 0,1 0-1,-1 0 1,1 1 0,0-1 0,-1 0-1,1 0 1,0 1 0,-1-1 0,1 0 0,0 1-1,-1-1 1,1 0 0,0 1 0,-1-1 0,1 1-1,0-1 1,0 1 0,0-1 0,0 0-1,-1 1 1,1-1 0,0 1 0,0-1 0,0 1 3,1 0 3,-1 0 1,0 0-1,1 0 1,0 0 0,-1 0-1,1 0 1,0 0-1,-1 0 1,1 0 0,0 0-1,0 0 1,0 0-4,16 12 147,0 0 1,1-1-1,10 5-147,17 12 59,-35-22-200,1 1 80,0-1 1,12 6 60,-19-11-726,1 0 1,-1 0 0,1-1 0,-1 0 0,1 0 0,1 1 725,9-2-4917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10368,'0'0'4640,"1"3"-3408,-2-2-1074,1 0 0,0 0 0,0 0 0,-1 0 1,1 0-1,0 1 0,0-1 0,0 0 1,0 0-1,1 0 0,-1 0 0,0 0 0,0 1-158,1-1 173,4 24 370,2-1 1,0 0-1,5 6-543,11 39 423,47 186-2039,-66-242-517,-1 0-2480</inkml:trace>
  <inkml:trace contextRef="#ctx0" brushRef="#br0" timeOffset="1">27 83 9728,'0'-2'409,"1"0"1,0 0 0,-1 0 0,1 0 0,0 0-1,0 0 1,0 0 0,0 0 0,0 0-1,0 1 1,1-1 0,-1 1 0,1-1 0,-1 1-1,1-1 1,-1 1 0,1 0 0,0-1-1,0 1-409,1 0 218,0 0 0,0-1 0,1 1 0,-1 0 0,0 1 0,1-1-1,-1 1 1,1-1 0,-1 1 0,0 0 0,2 0-218,6 2 108,1-1 0,0 2 1,-1-1-1,0 2 0,0-1 0,7 4-108,-6-2 68,-1 1 0,1 0 0,-1 1 0,0 0 0,-1 0 0,0 1 0,0 1 0,0 0 0,-1 0 0,-1 1 0,0 0 0,1 2-68,-6-9 6,-1 1 0,-1-1 0,1 0 0,0 1-1,-1-1 1,0 1 0,0 0 0,0-1 0,0 1 0,-1 0-1,1-1 1,-1 1 0,0 0 0,0 0 0,0 0-1,-1-1 1,1 1 0,-1 0 0,0 0 0,0-1 0,0 1-1,-2 2-5,1-1 8,-1-1 0,1 1 0,-1-1 0,0 0 0,0 0 0,0 0 0,-1 0 0,1-1 0,-1 1 0,0-1 0,0 0 0,0 0 0,-1-1 0,1 1 0,0-1 0,-4 2-8,-4 0-4,-13 6-71,0-1 0,-7 1 75,30-10-5,0 1 1,1-1-1,-1 1 1,0 0-1,0 0 1,1 0-1,-1 0 1,1 0 0,-1 0-1,0 1 5,1-1 3,1-1 0,0 0 1,-1 1-1,1-1 0,0 1 0,-1-1 0,1 0 0,0 1 0,0-1 1,0 1-1,-1-1 0,1 1 0,0-1 0,0 1 0,0-1 0,0 1 1,0-1-1,0 1 0,0-1 0,0 1 0,0-1 0,0 1 0,0-1 1,0 1-1,0-1 0,0 0 0,0 1 0,0-1 0,0 1 0,1-1 1,-1 1-1,0-1 0,0 1 0,1-1 0,-1 0 0,0 1 0,1-1 1,-1 1-1,0-1 0,1 0 0,-1 1 0,1-1 0,-1 0-3,34 22 529,-7-5-55,-7-4-241,1-1 0,0-1 1,1-1-1,0-1 0,12 2-233,39 18-142,-33-12-2829,-29-11-2452</inkml:trace>
  <inkml:trace contextRef="#ctx0" brushRef="#br0" timeOffset="2">625 57 10496,'4'-9'6015,"-4"8"-4895,0 1-256,0 0-90,0 0-124,7 8 390,-5-1-919,0 1 1,-1 0-1,0-1 0,-1 1 0,1 7-121,-1 3 88,3 18 57,0 16-14,8 36-131,-8-72 12,0-1-1,1 0 1,1 0-1,1 0 1,0 0-1,0-1 1,8 11-12,-13-22 17,1-1 1,0 0-1,-1 0 0,1 0 1,0 0-1,0 0 0,0 0 1,0 0-1,0 0 0,1-1 0,-1 1 1,1-1-1,-1 0 0,1 0 1,-1 0-1,1 0 0,-1 0 1,1 0-1,0-1 0,0 1 1,0-1-18,5 0 80,1 0 0,0 0 0,-1-1 0,1-1 0,0 0 0,-1 0-80,36-5-251,-41 7 118,1-1 0,0 1 0,0 1 1,0-1-1,-1 0 0,1 1 0,0 0 0,0 0 0,2 1 133,2 1-1685,-1-2-534</inkml:trace>
  <inkml:trace contextRef="#ctx0" brushRef="#br0" timeOffset="3">728 188 11392,'0'0'90,"0"0"1,0 0 0,0 0 0,0 0-1,0 0 1,0 0 0,0 0 0,0 0 0,-1 0-1,1 0 1,0 0 0,0 0 0,0 0-1,0 0 1,0 0 0,0 0 0,0 0-1,0 0 1,0 0 0,0 0 0,0 0 0,0 0-1,-1 0 1,1 0 0,0 0 0,0 0-1,0 0 1,0 0 0,0 0 0,0 0-1,0 0 1,0 0 0,0 0 0,0 0-1,0 0 1,0 0 0,0 0 0,0 0 0,0 0-1,0 0 1,0 0 0,0 0 0,0 1-1,-1-1 1,1 0 0,0 0 0,0 0-1,0 0 1,0 0 0,0 0 0,0 0-1,0 0 1,0 0 0,0 0 0,0 0 0,0 0-1,0 1 1,0-1 0,1 0-91,3 4 2299,9 3-983,-6-5-1218,-1 0 0,1-1 1,0 1-1,0-1 0,0 0 0,0-1 0,0 0 0,1 0 1,-1 0-1,4-2-98,4 0-975,0-1 0,-1-1 1,1 0-1,7-4 975,-11 3-2597</inkml:trace>
  <inkml:trace contextRef="#ctx0" brushRef="#br0" timeOffset="4">724 15 10112,'0'-1'965,"0"1"-827,0 0 0,0 0 0,0 0-1,0-1 1,0 1 0,0 0 0,0 0 0,0 0 0,0 0-1,0 0 1,0 0 0,0 0 0,0-1 0,0 1-1,0 0 1,0 0 0,0 0 0,0 0 0,0 0 0,0 0-1,0 0 1,0 0 0,0-1 0,0 1 0,1 0-1,-1 0 1,0 0 0,0 0 0,0 0 0,0 0 0,0 0-1,0 0 1,0 0 0,0 0 0,0 0 0,0-1-1,1 1 1,-1 0 0,0 0 0,0 0 0,0 0 0,0 0-1,0 0 1,0 0 0,0 0 0,1 0 0,-1 0-1,0 0 1,0 0 0,0 0 0,0 0 0,0 0 0,0 0-1,0 0 1,0 0 0,1 0 0,-1 0 0,0 1-1,0-1 1,0 0 0,0 0-138,7 0 814,2 0-190,-1-1 1,0 0-1,5-2-624,-5 1 199,0 1 0,0 0-1,5 0-198,4 1-49,1 0-344,0 0 0,0 1 0,0 1 0,10 2 393,-17-1-5338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9600,'-4'4'3584,"4"-4"-2784,-4 6 416,4 0-32,-3 1-513,3 3-127,0 6-320,0 4-96,0-1-64,3 4 96,1-1 32,0 6-160,-1-2-64,0-4 64,1-2 96,-1-1-1088,5-3-543,-1 1-3329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88 7552,'1'-1'241,"-1"1"-1,1 0 1,-1-1 0,1 1 0,0-1-1,-1 1 1,1-1 0,-1 1 0,1-1-1,-1 0 1,1 1 0,-1-1 0,1 0-1,-1 1 1,0-1 0,1 0 0,-1 1-1,0-1 1,0 0 0,0 0 0,1 1-1,-1-1 1,0 0 0,0 0 0,0 0-1,0 1 1,0-1 0,-1 0-241,1 0 314,-1-1 0,0 1 1,0 0-1,0 0 0,0 0 0,-1-1 1,1 1-1,0 0 0,0 1 0,-1-1 1,1 0-1,0 0 0,-2 0-314,-16-9 827,9 3-503,-1 1 0,-1 1 0,1-1 0,-1 2 0,0 0 0,0 0 0,0 1 0,-12-2-324,20 5 10,0 0 0,0 1 0,0-1 1,0 1-1,-1 0 0,1 0 0,1 0 0,-1 0 1,0 0-1,0 1 0,0 0 0,1 0 0,-1 0 1,1 0-1,-1 1 0,1-1 0,0 1 1,0 0-1,0 0 0,-1 2-10,-5 6-21,0 1 1,1 0-1,0 1 1,1 0-1,1 0 21,-3 5-21,1-1-1,2 1 1,-1 1 0,2-1-1,1 1 1,0 0 0,1 0-1,0 12 22,3-20 0,0-1-1,0 0 0,0 0 1,2 0-1,-1-1 0,1 1 1,1 0-1,-1 0 1,2-1-1,-1 1 0,1-1 1,1 0-1,0-1 1,0 1-1,1-1 0,0 0 1,3 3 0,-5-6 1,1-1 1,0 0-1,0 0 1,0-1 0,0 0-1,1 0 1,-1 0-1,1 0 1,0-1 0,0 0-1,0 0 1,0-1-1,0 1 1,0-1-1,0-1 1,0 1 0,1-1-1,-1 0 1,0 0-1,0-1 1,0 0 0,1 0-1,-1-1 1,0 1-1,0-1 1,0-1-2,1 1 15,-1-1 1,1 0-1,0 0 0,-1-1 0,1 0 1,-1 0-1,0-1 0,-1 1 1,1-1-1,-1-1 0,0 1 1,0-1-1,-1 1 0,1-1 0,-1-1 1,-1 1-1,1-1 0,-1 1 1,0-1-1,0 0 0,1-7-15,-3 5 47,0-1 0,0 1 0,0 0 0,-1-1 0,-1 1 0,0-1 0,0 1 0,-1 0 0,0-2-47,-6-17 67,-1 1 1,-4-9-68,-2-3 2,-9-16-2471,24 52-251,3 5-746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13 7296,'0'0'92,"0"0"1,0 0-1,0-1 1,0 1-1,0 0 1,0 0 0,0 0-1,0 0 1,0-1-1,0 1 1,0 0-1,0 0 1,0 0-1,-1 0 1,1 0-1,0-1 1,0 1 0,0 0-1,0 0 1,0 0-1,0 0 1,-1 0-1,1 0 1,0 0-1,0 0 1,0-1-1,0 1 1,0 0-1,-1 0 1,1 0 0,0 0-1,0 0 1,0 0-93,-2 0 305,3 0 741,0 0 85,-1 0-113,11-3 2134,-8 2-2910,0 0-1,1 0 1,-1 0-1,0 1 1,1-1-1,-1 1 0,1 0 1,2 0-242,29 2 712,-29-1-583,3-1-10,0 2 0,0-1 0,0 1-1,0 0 1,-1 1 0,1 0 0,-1 1-1,1 0 1,6 4-119,-12-6 49,0 0 0,0 0 0,0 1 0,0-1 0,-1 1 0,1-1 0,-1 1 0,0 0 0,0 0 0,0 0 0,0 0 0,0 0-1,0 0 1,-1 1 0,0-1 0,0 1 0,0-1 0,0 1 0,0-1 0,-1 1 0,1-1 0,-1 1 0,0 0 0,0-1 0,0 1 0,-1 1-49,0 0 16,-1 1 0,1 0 0,-1-1 0,0 1 0,-1-1 0,0 1 1,1-1-1,-2 0 0,1 0 0,-2 1-16,-3 5 30,-1-1 1,0-1-1,-1 0 0,-2 2-30,-9 2-85,20-12 58,1-1 81,0 0 15,15 5-272,33 0 139,-24-1 64,7 1-10,-1 2 1,6 3 9,-25-7-6,-1 1 1,-1 0-1,1 1 1,-1 0-1,1 1 0,-1-1 1,-1 2-1,4 2 6,-6-4 22,-1 0-1,1 1 0,-1 0 1,-1 0-1,1 0 0,-1 0 1,0 1-1,0-1 0,-1 1 1,1 0-1,-2 1 0,1-1 1,-1 0-1,0 1 0,-1-1 1,1 1-1,-1 5-21,-1-5 137,0 1 0,0 0-1,-1-1 1,-1 1 0,-1 8-137,2-14 30,0-1 0,0 1 0,-1 0 1,1 0-1,-1-1 0,1 1 0,-1-1 0,0 1 0,0-1 0,0 0 1,0 0-1,-1 0 0,1 0 0,-1 0 0,1 0 0,-1-1 0,1 1 1,-3 0-31,-2 1 62,0-1 0,-1 0 0,1 0 0,0-1 0,-1 1 0,1-2 0,-1 1 0,1-1 0,-1 0 0,0-1-62,-18-1 165,1-1-1,-7-3-164,-9-4 241,-39-15-241,69 21 31,-13-6 16,17 7-751,1 0 0,-1 1 1,1 0-1,-2-1 704,5 3-1137,3 0 963,0 0-1,0 0 1,0 0-1,0 0 1,0 0-1,-1 0 0,1 1 1,0-1-1,0 0 1,0 0-1,0 0 1,0 0-1,-1 0 1,1 0-1,0-1 1,0 1-1,0 0 0,0 0 1,0 0-1,-1 0 1,1 0-1,0 0 1,0 0-1,0 0 1,0 0-1,0 0 1,0 0-1,-1 0 0,1 0 1,0-1-1,0 1 1,0 0-1,0 0 1,0 0-1,0 0 1,0 0-1,0 0 1,0-1-1,0 1 0,0 0 1,-1 0-1,1 0 1,0 0-1,0 0 1,0-1-1,0 1 1,0 0-1,0 0 1,0 0-1,0 0 1,0 0-1,0-1 175,4-1-5125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243 72 7552,'0'0'66,"0"0"1,-1 0-1,1 0 0,0 0 1,0 0-1,0 0 1,0 0-1,0 0 1,0 0-1,0-1 0,-1 1 1,1 0-1,0 0 1,0 0-1,0 0 1,0 0-1,0 0 0,0 0 1,0 0-1,0 0 1,0 0-1,-1 0 1,1-1-1,0 1 0,0 0 1,0 0-1,0 0 1,0 0-1,0 0 1,0 0-1,0 0 0,0-1 1,0 1-1,0 0 1,0 0-1,0 0 1,0 0-1,0 0 0,0 0 1,0 0-1,0-1 1,0 1-1,0 0 1,0 0-1,0 0 0,0 0 1,0 0-1,0 0 1,0 0-1,0-1 1,1 1-1,-1 0 0,0 0 1,0 0-1,0 0 1,0 0-1,0 0 1,0 0-1,0 0 0,0 0 1,0 0-1,1 0 1,-1 0-1,0-1 1,0 1-1,0 0 0,0 0-66,-10 0 3251,7 1-2970,-1 1 1,1-1-1,1 1 1,-1-1-1,0 1 1,0 0-1,1 0 1,-1 0-1,1 0 1,-1 1-1,1-1 1,-1 2-282,-23 32 1160,14-15-881,2-1 0,0 1 0,0 5-279,-11 21 86,-32 78 503,29-68-1640,-1 1-3708,20-48 178</inkml:trace>
  <inkml:trace contextRef="#ctx0" brushRef="#br0" timeOffset="1">221 0 9344,'3'2'872,"0"-1"-1,0 1 1,-1 0 0,1 0 0,0 0-1,-1 0 1,1 1 0,-1-1 0,1 1-872,0 2 507,0-1 1,0 1-1,-1 0 1,1 0-1,0 3-507,20 56 1232,-2 1 1,-1 10-1233,4 16-1606,5-1-5988,-25-80 3370</inkml:trace>
  <inkml:trace contextRef="#ctx0" brushRef="#br0" timeOffset="2">59 288 7808,'-17'-9'3387,"9"8"2735,12 10-4016,0-6-2002,1-1 1,-1 0-1,0 0 0,1 0 0,-1 0 0,1-1 0,0 0 0,0 0 0,-1 0 0,4 0-104,1 0 85,105 14 42,-59-9-1172,-4-2-3648,-26-1 155</inkml:trace>
  <inkml:trace contextRef="#ctx0" brushRef="#br0" timeOffset="3">544 42 6784,'7'-1'9212,"-2"2"-8243,-4 1-811,0-1 0,1 1 0,-1-1 1,0 1-1,0-1 0,0 1 0,0 0 0,0 0 0,0-1 1,0 1-1,0 0 0,-1 0 0,1 0 0,-1 0 0,0 0 1,1 0-159,-1 7 303,1-1 0,-1 0 0,-1 5-303,0 5 133,0 16 266,-3 1 0,-3 13-399,1-6 125,5-35-121,-2 10 139,2-1 1,0 1 0,0 0-1,2 11-143,0-24 64,-1 1 0,1 0 0,0 0 0,0 0 0,1-1 0,0 1-1,0-1 1,0 1 0,0-1 0,0 0 0,1 0 0,0 0-1,0 0 1,0 0 0,0-1 0,1 1 0,-1-1 0,3 1-64,2 2 107,0-1-1,1 0 1,0 0 0,-1-1 0,2 0 0,-1-1 0,0 0 0,1 0 0,-1-1 0,1 0 0,8 0-107,1-1-58,1-1 1,-1-1 0,1 0 0,-1-2 0,11-2 57,-13 2-1392,1 1 0,1 0 1392,1 2-5551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1 8448,'1'0'173,"-1"0"1,1 0 0,-1 0-1,0 1 1,1-1-1,-1 0 1,0 0-1,1 0 1,-1 1 0,0-1-1,1 0 1,-1 0-1,0 1 1,0-1 0,1 0-1,-1 1 1,0-1-1,0 0 1,0 1 0,0-1-1,1 1 1,-1-1-1,0 0 1,0 1 0,0-1-1,0 0 1,0 1-1,0-1 1,0 1 0,0-1-174,1 19 1630,0-10-516,20 160 2101,-12-76-2767,-3 32-448,-6-118-257,-1 19-1187,-5-11-3996,6-14 1190</inkml:trace>
  <inkml:trace contextRef="#ctx0" brushRef="#br0" timeOffset="1">0 80 9344,'1'-1'355,"0"0"0,0 0 0,0 0 0,0 0 0,0 0 0,0 0 0,1 1 0,-1-1 0,0 0 0,0 1 0,0-1 0,1 0 0,-1 1 0,0 0 0,1-1 0,-1 1 0,0 0 0,1 0 0,-1 0 0,1 0 0,-1 0 0,0 0 0,2 0-355,12-2 1408,27-7-46,1 2 1,43-2-1363,-37 8-308,26 4 308,8 5-4124,-44-2-798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21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10 9984,'0'0'267,"0"0"0,0-1 0,0 1 0,1-1-1,-1 1 1,0-1 0,0 1 0,0 0 0,0-1 0,0 1 0,0-1 0,0 1 0,0-1 0,0 1 0,-1 0 0,1-1 0,0 1 0,0-1 0,0 1-267,0-1 104,-1 1 1,1 0-1,0 0 1,0 0-1,0 0 1,-1 0-1,1 0 0,0 0 1,0 0-1,0 0 1,-1-1-1,1 1 1,0 0-1,0 0 0,-1 0 1,1 0-1,0 0 1,0 0-1,0 0 1,-1 1-1,1-1 1,0 0-1,0 0 0,0 0 1,-1 0-1,1 0-104,-1 1 103,0-1-1,-1 1 1,1 0 0,0-1-1,0 1 1,0 0-1,0 0 1,0 0-1,0 0 1,0 0 0,0 0-1,0 1-102,-3 8 50,0 0 1,1 1-1,0-1 1,0 1-1,1-1 0,0 1 1,1 7-51,-4 18 63,-3-2-552,-1-1 0,-12 26 489,20-54-265,-5 11-1463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53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10 7552,'-1'1'3805,"-9"5"-1141,6-2-1750,0 0 0,0 0 0,0 0 0,0 1 0,-2 3-914,3-2 108,-1-1 0,2 1 1,-1 1-1,1-1 0,-1 0 0,2 1 1,-2 3-109,-2 19 115,1 1 0,1-1 0,2 1 1,1 0-1,3 24-115,-3-46 24,1 0 0,1 0 0,0 0-1,0-1 1,0 1 0,1 0 0,2 5-24,-2-8 62,0 0 0,0 0 0,0-1 0,1 1 0,-1-1 0,1 0 1,0 0-1,0 0 0,0-1 0,1 1 0,-1-1 0,1 0-62,7 3 46,1 0-1,-1 0 1,1-1 0,1-1 0,-1 0 0,0-1 0,1 0 0,12 0-46,-10-1 19,1-1 0,0-1 0,0-1 1,-1 0-1,1-1 0,0-1 0,3-2-19,22-8 75,-21 2-1834,-19 10 1005,0 0 1,-1 0-1,1 0 1,-1-1 0,1 1-1,-1-1 1,1 1-1,0-2 754,0-1-4218</inkml:trace>
  <inkml:trace contextRef="#ctx0" brushRef="#br0" timeOffset="1">0 233 8448,'0'-7'3168,"0"4"-2464,8 6 480,-5-3 160,5 0-448,3 0-33,6 0-319,9-3-64,8-1-288,3 1-128,-1 0-32,-3-1 32,-3 2 32,-4-6-256,0 6-64,-9-2-1439,-2-2-641,0 2-2080</inkml:trace>
  <inkml:trace contextRef="#ctx0" brushRef="#br0" timeOffset="2">8 17 6400,'0'-7'2464,"0"7"-1920,3 0 768,1 0 256,0 0-384,3 0-96,7 0-448,4 0-64,12 0-352,7 4-128,0-4-64,-1 0-32,1 0 64,0-4-96,-1 1 0,1 0-1088,-3-1-480,-1 4-2496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2:05.21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594 628 8704,'0'-7'3232,"0"3"-1728,-3 0-640,3 4 1088,-4-4-385,4-3-127,-4-1-320,0 1-64,1-4-608,-5-1 32,1 5 32,-1-8 32,-3 4 32,-1-1-96,1 1 32,-4 3 0,4 1-32,-4-4-96,0 3 0,0 1-96,-8-1 64,1 1-128,-1 3 32,0 0-160,1 4 0,-1 4-32,-7 0 32,4-1-64,-1 1-32,5 4 32,-1 3-32,-3 0 0,0 4 64,3 4-32,4 4-32,0-1-64,1 4 32,3 5 96,3-1 32,1 3-32,4-3-64,3 4 160,0 0 32,4 0 0,4-15-32,0-1-96,3 5 32,8 11-64,4-4 64,0 4-64,0-4-32,3-4 96,4-7 64,5 0-128,-1-4-32,0 0 0,4-8 64,-1 1-192,-2-8 32,2 0-32,-3 0-32,1-4 32,2-7 96,-2-8-64,-5 0 32,0 0 64,-3-3 0,-1-1 0,-3 1 0,-4-1 0,-4-7 0,1 4 0,-5 0 0,1-1 0,-4 1 0,-4-4 0,0 4 64,0-1-96,-4 5 0,-4 3 32,5 4 64,-5-4-96,0 4 0,1 0 32,-1 0 0,-3 0-160,0 0-32,0 4-608,-1 3-288,-3-3-1472,4 0-672,3 3-3391</inkml:trace>
  <inkml:trace contextRef="#ctx0" brushRef="#br0" timeOffset="887.789">282 8 6272,'0'-4'2368,"0"4"-1280,0-4-288,0 4 800,0 0-160,0 0-64,0 0-352,0 0-97,0 0-511,0 0 256,0 4 64,0 0-96,0 7 32,0 0-192,0 4 32,0 0-96,0 4 64,0 4 32,0-1-32,0 5-32,0 3 32,0 0-128,4 4-32,-4 3-64,4 1 64,-1 3-32,-3-3 0,4 7-96,-4-4 32,4 4 64,0 0 64,-1 0-32,1-3-32,0-5-96,0 5-32,0-1-32,-4 0 64,3-3 32,1-4 96,-4-1-32,0-6 0,4-5-32,-4 5 0,0 14-224,4-15 0,-4-3 160,0 7 128,0 22-96,3-25 32,-3-9-96,0 16 0,0 15-32,0-23 0,0 1-64,4-1 32,-4-3 0,0 3 96,4-4-96,-4 5 0,4 22-32,-4-27-64,0-3-64,4 0 32,-4-4 32,0 3 64,3 16-32,-3-11-32,0-4-64,0-12-32,0 1-160,0-1 0,0 1-736,0-5-224,0 1-1120,0 0-512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3:23.43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12 694 9856,'-6'6'3680,"0"-12"-1984,6 6-992,0 0 1759,6-6-607,0-5-384,11-7-256,1-11-736,-1 0 128,6-5 64,6-7-96,6-11 64,5-5-352,-5 4-96,5 1-128,-5-5-64,-6 5-64,5 5 32,-5 1-608,-6 11-288,-5 7-1088,-1 4-448,-11 1-3807</inkml:trace>
  <inkml:trace contextRef="#ctx0" brushRef="#br0" timeOffset="384.655">64 110 10880,'-12'-12'4128,"12"6"-2241,0 6-1631,0 0 928,0 0-96,0 0 128,6 0-128,-6 0 0,6 6-608,5 6 128,-5 5 128,6 6-96,-1 6 0,7 0-160,5 17-32,0-6-64,6 1 0,5 11-64,-5-6 32,0 0-128,0 1 32,0-7-160,0-5 0,0-1-32,0-5 32,-6-6-64,0 0 64,-6 0-416,1-11-96,-7 5-1856,1-11-736,-12 6-4159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3:25.13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9620 3434 6784,'0'-6'2528,"0"6"-1344,-6-6-320,6 6 864,0 0-192,-6 0-32,0-5-353,1 5-159,-7-6-544,0 6-64,1-6-32,-1 6-128,-5 0 32,0 0-32,-1 0 96,7 0-96,-7 0 32,-5-6-224,6 6-32,-6 0 64,0 0 32,0 0-32,0 0-64,5 0 224,-5 0 96,12 0-160,-7 0-32,7 0 0,5 6 0,-6-6 0,7 0 0,-1 6-64,0 5-64,6 1 96,-6 5 0,6 1 96,0 5 32,0 11 32,6 7 64,0 5-96,0 6 32,-1 6-96,1 5 64,6 1 0,-7-7 32,1 18-64,0-11 32,6-1-192,-7-5-32,7 0 64,-6 5 32,5-11-32,-5-17-64,0-6 32,0 5 32,-1-10-32,1 16-32,0 18 32,0-6 32,-6-6-32,5-12 64,-5-10 0,0-1 32,0 6 0,0-6 128,0-6-64,0-6-96,6-5-64,-6 6 64,0-6 64,6-1 64,-6-5 96,6 6-96,0-6 32,5 6-32,1-6 32,5 0 64,6 0 128,0-6-320,12 0-64,0 1-128,-12-1-64,0 6 96,0-12 0,17 6-128,1 1 32,-7-1-640,-11 0-288,6 0-1440,-11 6-544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3:25.82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272 555 9216,'0'-6'3424,"0"0"-1856,0 1-992,0-1 896,0 0-225,6-6 65,-6-11-192,6 6-32,5-6-608,-5-6 0,6 0 32,-7 0-256,7-5-64,0-1-128,-1 6 32,-5-6-64,6 6-32,-7 1 96,1 5 0,-6 5 32,6 1 0,-6 0 64,0 5 96,0 6-64,0 0-64,0 6 0,0 6-32,-6 6 0,6 11 0,-6 12 0,6 5 64,0 6-32,-5 6 64,5 6-128,0-6-64,-6 6 0,6-12 32,0 0-32,0 0-32,0 1-192,6-13-32,-1 1-1024,1-12-448,0 0-1408,0-6-575,-1 1-1665</inkml:trace>
  <inkml:trace contextRef="#ctx0" brushRef="#br0" timeOffset="380.803">23 1006 12416,'-11'-6'4639,"5"6"-2495,0-6-1664,6 6 1088,0 0-576,6 0-128,0 0-128,-6-6 0,11 6-416,1 0 256,11-6 128,6 6-160,6 0 32,5-5-224,6 5-32,12-6-192,0-6-32,-1 6 96,13-5 32,-1 5-192,-5 0-64,-7-5-96,-5 11 96,0-6-288,-5 0-32,-7 6-448,-5-6-192,-7 6-768,-4 0-256,-7 0-4607</inkml:trace>
  <inkml:trace contextRef="#ctx0" brushRef="#br0" timeOffset="1506.301">87 1351 11008,'-6'-5'4128,"6"5"-2241,0 5-1631,0-5 864,0 6-352,0 6-64,6-6-128,0 11 32,0 12-320,5 0 32,-5-12 32,0 6-64,5 0 64,-5 0-192,6 0-32,-7-5-64,7 11-64,-6 0 32,-1-6 32,1-6-32,0 0-32,0 1 288,-1-7 128,1-5-128,-6 0-32,0-6-128,0-12-96,0 1 64,0-1 0,0 1-32,0-7-64,0 1 32,0 0 32,6-18-32,0 6-32,0 0 96,5 0 64,-5 6 0,0 0 64,5 6-64,7-1 0,-1 7-32,0-1 64,6 6-32,0 1 64,0 5-192,1 0-32,-1 5 64,-6 1 32,6 6-32,-6-1 32,1 7-64,-7 5-32,7-6 32,-7 6 32,1 0-32,-7 0-32,7 1 32,-6-7 32,-6-6-32,6 7 64,-6-7-64,5 1-32,-5-6 96,0 0 0,0-6-32,0 0-64,0-6 32,0 0-32,0-11 0,6-7 0,0 1 0,0-11 0,-1 5 0,7-6 0,0 6 0,5-5 0,-6 10-96,12-4 64,-11 4 32,5 1 0,1 0 64,5 6 32,-6 0-32,0 11-64,7-6 96,-1 12 0,0 0 32,0 6 64,0 0-32,-6 5 64,1 1 0,-1 5 32,-6 6-64,7 0 32,-7 6-128,7 0-64,-13 0 64,7 0 0,-6 0-128,-1-6 32,1 6 0,0-6 0,-6-6 0,0 1 0,0-7-576,0 1-160,0-6-1824,6-12-6304</inkml:trace>
  <inkml:trace contextRef="#ctx0" brushRef="#br0" timeOffset="2691.711">1213 98 6912,'-6'0'2624,"6"-6"-1408,0 6-448,0 0 864,0 0-192,0-5 0,0-1-321,0 6-127,6-6-544,-6 6 128,0-6 96,6 1 64,-6 5 96,5-6-256,1 0 0,0 0-160,6 0 64,5 1-192,0-1-32,6 0-64,6 0 32,0 1-128,0 5-64,0-6-96,0 6 32,0-6 32,0 6 64,0 0-96,-6 6 0,6-6 96,-6 6 96,-6-1-224,0 1 0,1-6 0,-7 12 32,1-7 32,-1 1 64,-5 6-32,0-6 64,0 5-64,0 6-32,-6 1 96,5-1 64,1 18-64,-6-1 0,0 1 32,6 11 64,-6 6-96,6 6 0,-6 6 32,5-1 0,-5 12 0,6-11 0,0 5 0,-6 0 64,6-5-32,-6-1 0,6-11-32,-1 0 0,1 6-64,0-6 32,0-6 0,-1 6 32,-5-11-64,6-7-64,-6 7 32,6-7-32,0 1 0,-6-12 64,0-6-32,0 7-32,6-7 32,-6-6 32,0 7-32,0-7-32,0 1 32,0-1 32,0-5 32,0 0 96,0 0-96,0-1-64,0 1-96,0-6 32,0 6 32,0 0 64,-6-6-96,6 6 0,-6-1 96,0-5 32,0 6 96,1 0 32,-7-6-32,1 6 32,5-1 0,-12 1 96,7-6-32,-12 6 64,5 0-128,-5 0-64,6-1-64,0 1 0,-6 0-64,5 0-32,7-6-608,-7 5-320,7-5-1632,-1 0-768,1 0-4031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3:34.74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58 572 11392,'-12'-6'4224,"12"12"-2305,-5-6-1471,-1 6 1056,0-6-480,0 6-96,1 0-288,-1 5 0,6 1-352,-6 11 32,0 6 96,6 11-96,0-5 64,0-1-96,0 7 64,6-1-128,0 6 32,-6-5-96,11-6 0,-5-1-96,0-5 32,0-6-64,5-5 64,1-1 0,5-11 32,-5-1-64,5-5 32,6 0-64,0-5 64,0-13-64,-5 1 64,5-12-64,-6 0-32,-5 0 32,5 0-32,-5 1 0,-1-7 0,1 0 0,-6 6 64,-1-5-32,1 5 64,0 0-128,-6 6 0,0 6 32,0-1 64,0 7-96,0-1 0,0 1 32,-6 5 64,6 6-32,0 0-32,-6 6 32,6 11-32,-5 6 0,5 12 64,-6-1 32,0 12 32,6 12-64,-6 0-64,-5 0 160,5 5 128,6 1-96,-6-1 64,0-5-96,1 0 64,-1 0-128,6-24 0,-6 1 32,6 5 0,0 18-64,-6-23-64,6-1 32,0 7-32,-6-6-96,6 5 64,0 0 32,-5-5 64,5 23-192,-6-29 32,6-6-672,0 6-224,-6-6-1536,6-6-608,-6-23-3647</inkml:trace>
  <inkml:trace contextRef="#ctx0" brushRef="#br0" timeOffset="1024.905">1005 162 8448,'0'-6'3232,"11"6"-1728,-11 0-832,0 0 960,0 0-385,0 0 1,0 0-224,0-6-64,0 6-544,-5 0 96,5 0 64,-6 0-64,0 0 32,0 0-32,-11 0 0,5 0-192,-5 6-128,0-6 32,-6 0 64,5 0-64,-5 0-64,6 0 0,-12 0-32,6 0-64,0 0-64,0 0 32,0 6-32,-1-6 0,7 0 0,6 0 64,-1 0 96,0 0 64,1 0 32,5 0-64,0 0-32,1 6-96,-1-6-64,0 5 32,6 1-32,-6 6 0,6 5 0,0 6-96,6 6 64,-6-6 32,6 12 64,-6-1 32,6 7 32,-6 5-64,5 0 32,1 0 0,-6 6 32,6-5-64,-6 5-64,6-6 32,-6 0-32,5 0 0,-5-11 0,6-1 0,0 7 0,0-1 64,0-11 32,-1-6-32,1 0 32,0-5 0,0-1 32,5-5-64,1-1 32,-1 1 0,1-7 32,-1 1-64,1-6 32,5 6-64,1-6-32,-1-6 96,12 6 0,0 0-32,0 0-64,0 0 32,-1-6-32,7 6 0,-6 0 64,0-5-96,-6 5-64,6 0-992,-6 0-416,0 0-3104,-11-6-1407</inkml:trace>
  <inkml:trace contextRef="#ctx0" brushRef="#br0" timeOffset="1857.706">1484 393 9344,'0'0'3520,"0"0"-1920,0 0-1376,0-6 736,6 6 127,0 0 97,5-11-192,-5-1-64,0 0-512,6-5 32,-1-6 64,7-6-192,-7 6-96,1-6-128,5 6 0,-5 0-64,5-6 64,-5 6 0,-1-6 96,-5 12-32,6-6 0,-7 5-32,1 1 64,0 5-32,-6 1 64,6 5-64,-6 6 128,0 12-32,0 5-32,0 0-64,-6 6-96,0 6 32,0 12 0,-5 11 96,-1-6-32,1 6 64,-1 0-128,0 0 0,1 0-32,-1-6 32,1 0-64,5-5-32,0-1 32,6-5 32,-6-6-736,6-6-256,6-6-1120,0-5-416,0-7-3583</inkml:trace>
  <inkml:trace contextRef="#ctx0" brushRef="#br0" timeOffset="2291.575">1652 1040 9472,'-6'6'3584,"12"-6"-1920,-6 0-1024,0-6 1023,0 6-319,11-6-96,1-6-128,0 1-64,5-12-576,6 5 192,0-10 96,0-1-128,12-6-32,5-5-352,1-1-160,-1 1-64,0-1-32,7 1 0,-1-1 64,-6 1-192,1 0 32,-12 11-672,-1 6-224,-10-1-768,-1 13-256,-5 5-8287</inkml:trace>
  <inkml:trace contextRef="#ctx0" brushRef="#br0" timeOffset="3257.368">2038 1126 11264,'-6'0'4224,"6"-12"-2305,0 12-1535,0 0 960,0 0-480,0 0-32,0 0-352,0 6-64,6 0-224,-6 6 160,6 5 64,-6 12-64,6 0-32,-1 0-128,1 0 32,0 0-128,0 0 0,-1-6-32,1 0 32,-6-6-64,6-5-32,0-1 96,0-5 0,-1-6 96,1-6 96,0 1-128,5-7-96,-5-5 32,6-7 0,-7-4-32,7-1-64,-6 5 32,5-4-32,7 4 0,-7 1 64,1 6 32,-1-1 32,1 1-64,-1 6-64,-5-1 32,6 12 32,-1 0-32,1 0 64,-1 0 0,1 12 32,-1 5-160,1 0 32,0 12 0,-1 0 0,-5-6 64,0 6 32,-1-6-128,1 1 32,0-7 0,-6 0 0,6-5 64,-6-1 32,0-5-128,0 0 32,5-6 0,1-12 64,0 1-32,0-7-32,0-5 32,-1-6-32,7 0 0,-1 1 64,1-1-96,0 11-64,-1-5 64,1 0 64,-1 6 0,1-1 64,5 1 0,-5 11 32,-1-6-64,6 12 32,-5 0 0,5 6 32,-5 0 0,-1 0 64,7 11 32,-13 1 32,7 5-128,0 6-96,-7 0 0,1 0 32,0-1-32,-6-4-32,6-1 32,-6 0 32,0 0-32,-6-6-32,6-5-320,0 5-192,-6-17-1440,6 6-576,0-12-4479</inkml:trace>
  <inkml:trace contextRef="#ctx0" brushRef="#br0" timeOffset="4349.886">2950 70 9728,'-6'-6'3584,"6"0"-1920,0 6-1440,0 0 832,0-6 31,0 6 193,0-6-256,6 1-64,0 5-544,0-6 32,5 6 0,-5-6-32,6 6 0,5-6-32,0 1 64,1 5-288,5-6-96,0 0 0,0 6 32,6 0-32,-6 0-64,0 0 32,0 0-32,-5 6 0,-1 0 64,0-6-96,1 11 0,-7 1 32,1-1 0,-1 1 0,1 5 0,-12-5 0,6 11 64,-1 6 96,1 11 128,-6-5-64,0 5-64,0 6 0,0 0-32,0 12 0,0-6 0,0 0 0,0 0 64,0 0 32,0 0 32,0-6-64,0-5-32,0-1-96,0-5 32,0-1-64,0 1-32,0 0 32,0-7-32,6 1 0,-6-6 64,0-5-32,0-1-32,0-5 32,0-1 32,0 1-32,0-7-32,0 1 32,0 0-32,0-6 0,0 6 64,0-6-32,0 6 64,0-6-64,-6 5-32,0 1 32,1-6-32,-1 6 128,0-6 64,-5 6-64,-1-1-32,0 1 96,-5-6 96,0 6 64,-6-6 32,-1 6 0,1-6 64,0 0-160,0 5-32,0-5-192,6 0-64,-1 0-160,1 0 32,-6 0-1280,11-5-512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4:27.07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354 41 5120,'0'0'1920,"0"0"-1024,0 0 288,0 0 896,0 0-384,0 0-192,0 0-384,0 0-161,0 0-511,0 0 288,0 0 128,-14 0-96,14 0 0,-13 0-64,-1 0-64,0 0-192,1 0-128,-1 0-32,1 0 32,-15 0-32,15 0 0,-1-13-96,-13 13 32,13 0 0,-13 0 32,14-14-64,-1 14 32,0 0-128,1-14 0,-1 14 96,1 0 32,-1 0-32,0 0-32,1 0-96,13 14 32,-14-14-64,14 14-32,0-14 96,0 27 0,0-14-32,0 14 32,0 14 0,0 0 96,0 13-32,0-13 0,14 0-96,-14 0 32,13 13-128,1-13 0,-14 13 32,14 14 0,-1-14 64,-13 1 32,14 13-32,-14-14 32,13 0-128,-13-13 0,14 13 96,-14-13 32,0 0-128,14 0-32,-14 0 32,0-14 0,13 13 32,-13-12 64,0 12-32,0-12 64,0-1 0,14 0 32,-14-14 0,0 1 0,13 13 0,-13-13 0,14-1 64,-14 1 32,14-14-96,-1 14-32,1-1 32,13-13 0,0 0-64,14 14 32,0-14-64,-1-14 64,-12 14-64,12-13 64,-12 13-128,12-14 0,1 14 32,0-14 64,-14 14-32,0 0 64,0-13-416,1 13-96,-15 0-320,1 0-64,-1 0-1440,1-14-576,0 1-4063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4:45.81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14 68 11776,'-14'0'4384,"14"7"-2369,0 0-1631,0 7 1024,0 13-448,0 13 0,7 8-128,-7 13-32,7 7-448,0-1 0,6-6 0,-6 14-128,6 0-64,1-8-64,-7-6-96,6 0 32,-6-6-32,0-1-288,0-7-128,0-13-576,-1-7-224,1 0-768,0-13-352,0-7-3199</inkml:trace>
  <inkml:trace contextRef="#ctx0" brushRef="#br0" timeOffset="621.035">14 75 11392,'-7'0'4224,"7"0"-2305,0 0-1599,0 0 896,0 7-256,7 6 0,0 7-288,0 8-64,6-1-352,1 13 32,13-6 128,0 14-96,0-1 64,0-6-224,0-7-96,7 0 32,-7-7 0,7-7 32,0 0 0,0-13 0,-7-7 64,0-7-96,0-6 0,0-8-32,-6-6 32,-8-7-64,1 1 64,-7-15-128,-1 1 0,1-1-128,-7 8-32,0-1 0,0 0 128,0 7 32,-7 7 32,7 0 0,0 14 0,-6-1-96,6 7 0,0 14 256,0 7 128,6 6 128,1 14 96,-7 13-32,7 7 32,0 14 0,0 14 0,-1-1-128,8 7-64,-1 0-64,-6-7 0,0 1-64,0-1-32,0-13-192,-1-7 32,1-7 0,-7-7 64,7-13-448,0 0-224,-1-13-1088,1-8-512,0-6-2880,0-14-1183,0-6 927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4:47.163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7 1240 11776,'-7'0'4384,"7"0"-2369,0 7-1791,0-7 992,7 13-128,-7 8 128,7-1-384,-1 7-128,1 7-384,0-7-64,0 7-32,0 0-96,6 0-96,-6 0 0,0 0-32,-1-7-352,1 0-96,0-13-416,-7 6-96,0-13-416,0 0-96,-7-7-320,0-7-159,1-7-161,-1-6 32,-7-7 1088,8 0 448,-8-7 544,0-7 192,8 7 448,-1-13 224,7 6 416,0 0 224,7 7-160,-1 0-33,8 7-255,0 0 0,6 7-192,-7-1-64,15 8-288,-8 6-96,7 7-32,-7 0 64,1 7-160,-1 0-32,7 6-64,-13-6-32,6 13 32,-13-6 96,7 6 0,-8-6 64,-6 13-64,0-7 64,-6 1-64,-1-1 0,0-6-96,-6 6-32,-1-6-96,-6-1 32,-1-6 0,1 0 32,-1-7-288,-6 0-128,7 0-704,0-7-224,6 0-1152,0-6-416,14 6-2975</inkml:trace>
  <inkml:trace contextRef="#ctx0" brushRef="#br0" timeOffset="229.038">460 1128 12032,'0'-15'4479,"0"15"-2431,31 0-2112,-31-15 800,0 15 256,0 0 224</inkml:trace>
  <inkml:trace contextRef="#ctx0" brushRef="#br0" timeOffset="484.845">481 1104 22815,'0'7'992,"0"0"-224,7 6-224,-7 1-32,7 0 0,-7-1 64,6 1-192,-6 6-64,0-6-32,7 6-32,-7 0-128,7 0-32,-7 1-32,7-1 32,-7 0 0,6-6 96,1 6-96,0-6 0,0-7-96,0-1-32,-1 1 32,8 0 64,-1-7-32,1-7-32,0 0-64,-1 1-32,1-1-448,-1-7-128,-6 1-1120,0 6-448,0-7-4831</inkml:trace>
  <inkml:trace contextRef="#ctx0" brushRef="#br0" timeOffset="1650.705">772 27 10240,'-7'0'3872,"7"0"-2112,0 0-1344,0 0 895,0 0-383,0 0 0,0 0-96,7 0 32,0 0-480,-1-6 0,8 6-32,0 0-64,6 0 0,0-7-96,7 7 32,0 0-128,1-7-64,-1 0-96,0 7 32,-7 0-32,0 0 0,1 0 128,-8 0 32,8 0-32,-15 7-64,8 0 32,0-7 32,-8 0 96,1 7 128,0 6 64,-7-6 96,7 13-160,-1 7-32,1 7 0,-7 7 0,7 6 64,0 1 128,6 13-128,-6 6 0,0 1-128,7 0 32,-1 6-128,-6-6-64,6-7 64,-6 0 64,7-7 0,-1 0 0,1-6-96,-7-1-64,6-6-64,-6-7 32,0 0 32,0-7 0,-1 0 0,1-7 64,-7 1-32,7-8-32,-7 1 32,7-1-32,-7 1 0,0-7 64,0 6 32,0-6 32,0 6-160,-7-6 32,7 0 0,0 0 0,-7-1 64,7 8 32,0-14-32,-7 7 32,7 0 0,-6-1 32,-1 1 0,-7 0 0,7 0 128,-6-1 96,-7-6-128,-1 7 32,1 0-160,0-7-64,-1 0 0,1 0-32,-1 0-288,1 0-64,7 0-1088,-8 0-416,14 0-6016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20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766 143 12864,'0'-8'607,"-1"1"1,0-1-1,0 1 1,-1-1-1,0 1 1,0 0 0,0 0-1,-3-3-607,3 4 167,0 1-1,-1 0 1,0 0 0,0 1-1,-1-1 1,1 1-1,-1-1 1,0 1 0,0 0-1,0 1 1,-2-1-167,2 1 106,-1 0 0,1 1 0,-1 0 0,0 0-1,0 0 1,0 1 0,0-1 0,0 1 0,0 0 0,0 1 0,-1-1 0,1 1 0,0 0 0,0 1 0,-1-1-106,-2 1 50,0 0 0,0 1-1,0 0 1,0 1 0,1-1 0,-1 1-1,1 1 1,0-1 0,-3 3-50,-16 11 10,0 2-1,1 1 1,1 1-1,0 1 1,2 2 0,1 0-1,1 0 1,1 2-1,-2 6-9,-17 31 34,3 3-1,3 1 1,-9 29-34,-15 51 16,-13 67-16,55-157 43,2 0 1,2 1 0,3 0 0,3 0-1,2 21-43,2-53 25,2 0 0,0-1 1,2 1-1,1 0 0,2 2-25,-3-14 14,0 0 0,1-1 0,0 0 0,2 0 0,-1-1 0,1 1 1,1-1-1,0-1 0,1 0 0,0 0-14,-5-7 3,-1 0-1,1-1 1,0 1 0,0-1-1,0 0 1,0-1 0,1 1-1,-1-1 1,1 1 0,-1-1-1,1-1 1,0 1 0,0-1-1,0 0 1,0 0 0,0 0-1,0 0 1,0-1 0,0 0-1,0 0 1,0-1 0,0 1-1,0-1 1,0 0 0,0 0-1,0-1 1,-1 0 0,2 0-3,7-5 6,-1-1 0,0 0 0,0-1 1,0-1-1,-1 1 0,1-4-6,14-13-32,-1-1 0,-2-1 0,20-30 32,3-15-16,2-11 16,-18 27 41,-4-2 0,-2-1 0,-2-1 0,-3 0-1,-3-2 1,1-21-41,-16 78 0,39-234-626,-34 192 102,-3-1 1,-2 0-1,-5-44 524,2 71-2123</inkml:trace>
  <inkml:trace contextRef="#ctx0" brushRef="#br0" timeOffset="1009.997">1299 909 8992,'1'-10'1257,"-1"9"-1081,0 0 0,1 0 1,-1 0-1,0 0 0,0 0 1,0 1-1,0-1 1,0 0-1,0 0 0,0 0 1,-1 0-1,1 0 0,0 0 1,0 1-1,-1-1 0,1 0 1,0 0-1,-1 0 0,1 1 1,-1-1-1,1 0 1,-1 0-1,1 1 0,-1-1 1,0 1-1,1-1 0,-1 0 1,0 1-1,1-1 0,-1 1 1,0-1-1,0 1 0,0 0 1,0-1-177,-2-1 165,-1 1 0,0-1 0,1 1 0,-1 0 0,0 0 0,0 0 0,1 0 0,-1 1 0,0-1 0,0 1 0,0 0 0,0 0 0,0 0 0,-1 1-165,0 0 55,-1 1-1,1-1 1,0 1-1,0 0 0,0 0 1,1 1-1,-1 0 1,0-1-1,-2 4-54,-8 7-78,1 0 0,1 1 0,0 0 1,1 1-1,-3 5 78,10-13 74,-10 12-82,2-2-45,0 0 0,1 2 53,8-13-20,1-1 0,1 1 0,-1-1 0,1 1 0,0 0 0,0 0 0,1 0 1,0 0-1,-1 2 20,2-5-7,0-1 0,1 1 0,-1-1 0,0 1 0,1-1 0,0 0 0,-1 1 0,1-1 0,0 0 0,0 1 0,0-1 0,0 0 0,1 0 0,-1 0 0,1 0 0,-1 0 0,1 0 0,0 0 0,-1-1 1,1 1-1,0 0 0,0-1 0,0 0 0,1 1 7,7 4-55,1 0 1,0-1 0,0 0-1,6 1 55,-9-3 1,4 2-7,14 4-33,0 2 1,-1 1-1,0 1 0,3 3 39,-21-11-2,1 0 1,-1 1-1,0 0 1,-1 0-1,0 1 1,5 5 1,-8-7 15,0 0 0,0 0-1,0 0 1,0 0 0,-1 1 0,0-1 0,0 1 0,0 0 0,-1-1-1,1 7-14,-2-8 12,0 0-1,0 0 1,0 0-1,-1 0 1,0 0-1,0 0 0,0 0 1,0 0-1,0 0 1,-1-1-1,0 1 1,1 0-1,-2-1 0,1 1 1,0-1-1,-1 0 1,1 0-1,-1 0 1,-3 3-12,-4 4 276,-1-1 0,-1 0 1,0-1-1,-13 8-276,13-10 100,0 1 0,-1-2 0,0 1 0,0-2 0,0 0 0,-1 0 0,1-1 0,-1-1 0,0-1 0,0 1 0,0-2 0,0 0 0,0-1 0,1 0 0,-1-1 0,0-1 0,1 0 0,-1-1 0,1 0 0,-11-6-100,12 5 91,0-1 1,0 0-1,1-1 1,0-1-1,-7-5-91,13 9-273,0 0-1,1-1 0,-1 0 1,1 0-1,0 0 0,0 0 1,1-1-1,-1 1 0,1-1 1,0 0-1,1 0 0,-1-2 274,0-7-4959</inkml:trace>
  <inkml:trace contextRef="#ctx0" brushRef="#br0" timeOffset="1877.187">1788 900 10688,'-5'-4'544,"0"0"0,0 0 0,-1 1-1,0 0 1,1 0 0,-1 0 0,0 1 0,-1-1 0,1 1 0,0 1 0,0-1 0,-1 1 0,-5 0-544,7 1 44,0 0 0,0 0 0,-1 1 1,1 0-1,0 0 0,0 0 0,0 0 0,1 1 1,-1 0-1,0 0 0,0 0 0,1 1 0,0-1 0,-1 1 1,1 0-1,0 1 0,0-1 0,0 1-44,-8 10-43,0 1-1,1 0 1,1 1 0,0 0-1,1 0 1,1 1 0,1 1-1,-2 3 44,2 2 52,0-1-1,1 1 1,2 0-1,0 0 0,1 0 1,2 1-1,0-1 1,1 0-1,2 1 0,0-1 1,4 12-52,-2-18 3,1-1 0,1 1 1,0-1-1,1 0 0,1 0 0,1-1 1,0 0-1,1 0 0,0-1 1,1-1-1,1 0 0,0 0 0,2 0-3,-9-9 10,1 1 0,0-1 0,-1 0 0,2 0 0,-1-1 0,0 0 0,1 0 0,-1 0 0,1-1 0,7 2-10,-8-3 24,0 0 1,0-1-1,0 0 0,0 0 1,0 0-1,0-1 0,0 0 1,0 0-1,0 0 0,0-1 1,0 0-1,-1 0 0,1 0-24,11-6-328,0-1-1,-1 0 0,-1-1 0,1-1 329,1-2-5276,14-14 5276,-11 7-4160</inkml:trace>
  <inkml:trace contextRef="#ctx0" brushRef="#br0" timeOffset="3077.103">2286 884 8416,'0'0'753,"-3"1"4715,-1 4-5588,1 2 207,0-1 0,0 1 0,1-1 0,0 1 0,0 0 0,1 0 0,0 0 0,0 0 0,1 0 0,0 1-87,-3 21 458,-26 112 586,14-78-952,7-26-59,-36 185 120,40-185-37,-2 3-81,1-14-3028,6-31-1028</inkml:trace>
  <inkml:trace contextRef="#ctx0" brushRef="#br0" timeOffset="3430.31">2379 432 12736,'-2'3'768,"0"-2"-2816,-1 4-1408,1 1 256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25.0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3 7296,'2'-3'3941,"-3"7"-2341,-4 16-960,0 72 271,3-58-708,0-1 0,2 1 0,2 1-203,-2-27 11,1 0 0,1 1 0,0-1 0,0 0 0,0 0 0,1 0 0,2 3-11,-3-7 2,0 0 0,1 0 0,0 0 1,-1 0-1,1-1 0,0 1 0,1-1 0,-1 0 0,1 0 0,-1 0 0,1 0 0,0-1 0,0 1 1,1-1-3,0 1 5,0-1 1,0 0-1,0 0 1,0-1-1,1 1 1,-1-1 0,0 0-1,1 0 1,-1-1-1,1 0 1,2 0-6,-5 0 4,0-1 0,1 1 1,-1-1-1,0 0 0,1 0 1,-1-1-1,0 1 0,0 0 1,0-1-1,0 0 0,0 0 0,0 0 1,-1 0-1,1 0 0,-1 0 1,1-1-1,-1 1 0,2-3-4,1-3 99,1-1 0,-2 0 0,1 0 1,-1 0-1,0 0 0,-1-1 0,0 0 0,-1 1 0,1-1 0,-2 0 0,0-2-99,1-8 141,-1 0-1,-1 0 0,-1 0 1,-1 0-1,-2-4-140,2-14-576,3 30-1152,-1 3-2154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29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169 736 11264,'7'0'349,"-1"-1"1,0 0-1,1 0 1,-1-1-1,0 0 1,0 0-1,0 0 0,0-1 1,0 0-1,-1 0 1,1 0-1,-1-1 1,0 0-350,13-9 229,-2-2 1,0 0-1,1-1-229,3-5 302,0-1-1,-1-1 0,-1-1 1,-2 0-1,0-2 0,0-2-301,-2 0 205,-1 0 0,-2-1 0,8-28-205,-15 40 84,0 1-1,-2 0 1,0-1 0,-1 0 0,0 0 0,-1 1 0,-1-1 0,-1-2-84,-2-6 456,0 1 1,-7-21-457,8 38 21,1-1-1,-1 1 1,0 0 0,0 0 0,-1 1-1,0-1 1,0 1 0,-1 0 0,0 0-1,0 0 1,-3-2-21,7 7-7,0 0 1,0 0-1,0 1 1,0-1-1,-1 0 1,1 1-1,0-1 0,0 0 1,-1 1-1,1-1 1,-1 1-1,1 0 0,0 0 1,-1-1-1,1 1 1,-1 0-1,1 0 1,-2 0 6,1 1-1,0-1 0,-1 1 0,1 0 1,0 0-1,0-1 0,-1 1 1,1 1-1,0-1 0,0 0 1,-1 2 0,-5 4 13,0 0-1,0 0 1,1 1 0,-5 8-13,6-8-17,-28 32 80,2 3 0,3 0-1,1 2 1,-14 32-63,2 7 189,5 3 0,3 0 0,2 10-189,18-53 46,2 1 0,2 0 1,2 0-1,3 1 0,1-1 0,2 1 1,3 14-47,0-29 58,1-1 1,1 0 0,2 0-1,1-1 1,5 11-59,-8-29 37,0 1 0,1-1 0,0 0 0,1 0 1,0-1-1,5 6-37,-6-10 11,1 1 0,-1-1 1,1 0-1,0 0 1,1-1-1,-1 0 1,1 0-1,0-1 0,6 3-11,-6-4 9,1 0-1,0 0 0,-1-1 0,1 0 1,1 0-9,-6-2-19,1 1 0,0-1 0,-1 0 1,1 0-1,0 0 0,-1-1 0,1 0 0,-1 0 1,1 0-1,-1 0 0,1-1 19,17-8-1477,0-1-1,10-8 1478,7-7-5135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30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176 693 12384,'19'4'4410,"-16"-5"-4270,0 0-1,0 0 1,0 0-1,0 0 0,0-1 1,0 1-1,0-1 1,-1 0-1,1 0 1,-1 0-1,3-2-139,27-29 748,-23 23-475,14-15-24,-1-2 0,-1 0-1,-1-2 1,-1 0 0,-2-1 0,9-21-249,-17 32 71,-2 0 1,0-1-1,-1 0 1,-1 0-1,-1 0 1,-1-1-1,0 1 1,-2-1-1,0 0 1,-2-14-72,-2 5 248,-4-21-248,5 42 16,0 0-1,-1 0 1,1 0-1,-2 0 1,1 1-1,-1-1 1,-4-5-16,7 13-4,0-1 0,0 1 0,0-1 0,0 1 0,-1-1 0,1 1-1,0 0 1,-1-1 0,1 1 0,-1 0 0,1 0 0,-1 0 0,1 0 0,-1 1 0,0-1 0,1 0 0,-1 1 0,0-1-1,0 1 1,1-1 0,-1 1 0,0 0 0,0 0 0,0 0 0,0 0 0,1 0 0,-1 0 0,0 0 0,0 1 0,0-1 0,0 1-1,1-1 1,-1 1 0,0 0 0,1-1 0,-1 1 0,0 0 0,-1 1 4,-6 5 7,-1 0-1,1 1 1,0 0 0,1 0 0,-6 8-7,7-8-28,-18 19 27,1 1 0,1 1 0,2 1 0,1 1 0,2 1 0,-2 6 1,-6 17 20,2 1-1,3 0 1,-8 37-20,14-25 89,3 1 0,2 0 0,3 24-89,5-51 71,2 0 0,3-1 0,1 1 0,1 0 0,3-1 0,3 6-71,-5-26 44,1-1-1,0-1 1,2 1-1,0-1 1,1-1 0,1 0-1,12 16-43,-16-25-11,0-1-1,0 0 1,1 0-1,0 0 1,1-1 0,0 0-1,0-1 1,0 0-1,1 0 1,-1-1-1,2-1 1,-1 1-1,0-2 1,1 1 0,6 0 11,-11-3-32,-1 0 0,0-1 1,0 0-1,1 0 1,-1 0-1,0-1 1,0 0-1,0 0 0,1 0 1,-1 0-1,0-1 1,0 0-1,1-1 32,5-3-665,1 0-1,-1-1 1,0 0 0,8-8 665,20-19-5141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32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456 59 8416,'-2'0'688,"0"0"-1,0-1 1,0 1 0,0-1 0,0 1 0,0-1-1,0 1 1,-1-2-688,-25-14 2300,5 2-1079,13 9-1002,0 1-1,-1 1 0,1 0 0,-1 0 0,1 1 0,-1 0 0,0 1 0,0 0 0,0 1 0,0 0 0,0 1 0,0 0 0,0 1 0,1 0 0,-1 1 1,1 0-1,-1 0 0,-1 2-218,1 0 57,-1 0 0,1 1 1,0 0-1,0 0 1,1 1-1,0 1 0,0 0 1,-6 7-58,9-8-1,0 1-1,1 0 1,0 0 0,0 1 0,1 0 0,0 0 0,0 0 0,1 0 0,0 1 0,-1 8 1,-1 5 4,2 0 1,0 0-1,1 0 1,2 0 0,0 1-1,2 10-4,0-18 0,1 0-1,0 0 0,1 0 0,1-1 1,1 1-1,0-1 0,1 0 1,0 0-1,7 10 1,-7-16-6,0 0 0,0-1 0,1 0 0,0 0 0,1-1 0,-1 0 0,1 0 0,1 0 0,-1-1 0,1-1 0,0 1 0,0-2 0,2 1 6,-5-2-16,0 0 1,1-1-1,0 0 0,-1-1 0,1 1 0,0-1 0,0 0 0,0-1 1,0 0-1,0 0 0,0 0 0,0-1 0,0 0 0,0 0 1,-1-1-1,1 0 0,0 0 0,-1-1 0,1 1 0,-1-2 16,12-7-7,0-1 0,-2-1-1,1 0 1,-2-1 0,0-1-1,0-1 1,-2 0 0,12-17 7,-16 20-1,-1-1 0,0 0 0,-1 0 0,-1-1 0,0 0 0,0 0 0,-2 0 0,3-13 1,-5 15 12,0 0 1,-1 0-1,0 1 0,-1-1 1,-1 0-1,0 0 0,0 0 1,-1 1-1,-1-1 0,0 0 1,-2-2-13,-25-58-496,3 8-3835,19 41-415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34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513 203 10560,'-68'-74'7082,"53"56"-6436,-1 1 1,-1 1-1,-4-2-646,10 9 193,0 1-1,0 0 1,-1 1-1,0 0 0,-13-5-192,20 10 40,0 1 0,0-1 0,0 1 0,0 0 0,0 0 0,0 1-1,0-1 1,0 1 0,0 0 0,-1 0 0,1 1 0,0 0 0,0 0 0,-1 0-40,0 1 6,-1 1 0,1 0 1,-1 0-1,1 0 1,0 1-1,0-1 1,0 1-1,1 1 1,-4 3-7,-4 5-16,1 1 0,0 0 1,1 1-1,0 0 0,1 1 1,1 0-1,-2 8 16,-2 4 5,3 0 1,0 1-1,2 0 0,1 0 1,1 1-1,2 0 0,0 0 1,3 1-1,0-1 0,2 0 1,1 1-1,2-1 0,4 20-5,-4-34-7,0-1 0,0 0 0,2 0 0,0 0 0,0 0 0,4 4 7,-6-13-3,0 0 0,0-1 0,0 0 0,0 1 0,1-1 1,0-1-1,0 1 0,0-1 0,1 0 0,-1 0 0,1 0 1,0-1-1,0 0 0,0 0 0,7 2 3,-6-3-5,0 0 0,1 0-1,-1-1 1,1 0 0,0 0 0,-1-1-1,1 0 1,-1 0 0,1-1 0,0 0-1,-1 0 1,1-1 0,-1 0 0,0 0-1,2-2 6,0 0-8,-1 0 1,1-1-1,-1 0 0,0 0 0,0-1 0,-1 0 0,0 0 0,0-1 0,0 0 1,-1-1-1,5-6 8,61-95-118,-67 99 142,0 0 0,0 0-1,-1 0 1,-1-1 0,1 1-1,-2-1 1,1 0 0,-2 0-1,1 0 1,-2 0 0,1-10-24,-3-4 32,0 0 0,-1 0 0,-2 0 1,-4-16-33,1 14-511,-4-18-4295,7 19-10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32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1 9184,'-1'0'177,"0"0"1,0 0 0,0 0-1,0 1 1,0-1 0,0 1 0,0-1-1,1 1 1,-1-1 0,0 1-1,0-1 1,0 1 0,0 0-1,1-1 1,-1 1 0,0 0-1,1 0 1,-1-1 0,0 1-1,1 0 1,-1 0 0,1 0-1,-1 0 1,1 0 0,0 0-178,-9 27 778,8-24-606,-22 106 2024,15-68-1603,-16 115 856,11-64-909,-94 724-108,104-782-2816,1 8 2384,2-17-2074</inkml:trace>
  <inkml:trace contextRef="#ctx0" brushRef="#br0" timeOffset="377.435">17 578 11616,'4'0'704,"-1"2"416,-1 0 96,3 0-160,1 0 31,3 2-255,3-1-64,2-2-416,5-1-224,2-1 0,2-2-32,5 1 32,5-2-224,1-2 0,4 0-2847,4-7-1217,-2-7-256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35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0 10240,'-1'0'99,"1"0"0,-1 0 0,0 1 1,1-1-1,-1 0 0,1 0 0,-1 1 1,1-1-1,-1 0 0,1 1 0,-1-1 1,1 0-1,-1 1 0,1-1 0,-1 1 1,1-1-1,0 1 0,-1-1 0,1 1 1,0-1-1,-1 1 0,1-1 0,0 1 1,0 0-1,-1-1 0,1 1 0,0-1 1,0 1-100,-4 22 800,3-18-539,-31 280 2496,2-52-2533,11-55-2293,17-161 613</inkml:trace>
  <inkml:trace contextRef="#ctx0" brushRef="#br0" timeOffset="479.883">96 132 9312,'2'-6'385,"0"-1"0,0 1 1,0 0-1,1 0 1,0 0-1,0 0 0,1 0 1,0 1-1,0-1 1,0 1-1,0 0 0,1 0 1,0 0-1,0 1 0,0 0 1,0 0-1,3-1-385,-2 1 85,1 0-1,-1 1 1,1-1-1,0 2 0,0-1 1,0 1-1,0 0 1,1 0-1,-1 1 1,1 0-1,-1 0 1,1 0-1,-1 1 1,1 1-1,1 0-84,5 1 64,-1 1 0,0 1 0,-1 0 0,1 0 0,-1 2 0,0-1 0,0 2 0,0 0-64,-5-3 45,0 1 0,0 0 0,0 0 0,-1 1 0,1 0-1,-1 0 1,-1 0 0,1 1 0,-1 0 0,0 0 0,-1 0 0,4 8-45,-5-7 142,-1 0 1,0 0-1,0 1 1,-1-1-1,0 1 1,0-1-1,-1 0 1,-1 6-143,0 12 176,-2-1 1,-2 5-177,-12 47 818,-11 27-818,-5 22-253,29-105-1773,4-21 1685,0 1 1,0 0 0,0-1-1,1 1 1,-1-1 0,0 1 0,0-1-1,0 1 1,0-1 0,1 1-1,-1-1 1,0 1 0,0-1-1,1 1 1,-1-1 0,1 1 340</inkml:trace>
  <inkml:trace contextRef="#ctx0" brushRef="#br0" timeOffset="3066.796">410 596 10432,'-1'4'414,"0"-1"0,0 1 0,1 0 0,-1 0 0,1 0 0,0-1 1,0 1-1,0 0 0,1 0 0,-1 0-414,1 10 312,-1-2-98,-1 0-160,1-1 0,1 1 0,0-1 0,0 0 0,1 0 1,3 9-55,-5-19 1,0-1 1,0 0 0,0 0-1,0 0 1,0 0 0,0 0-1,0 0 1,0 0 0,0 0-1,0 0 1,0 0 0,0 0-1,0 0 1,0 0 0,0 0-1,0 0 1,0 0 0,0 0-1,1 0 1,-1 0 0,0 0-1,0 1 1,0-1 0,0 0-1,0 0 1,0 0 0,0 0-1,0 0 1,0 0 0,0 0-1,0 0 1,0 0 0,0 0-1,0 0 1,0 0 0,0 0-1,1 0 1,-1 0 0,0 0-1,0 0 1,0 0 0,0-1-1,0 1 1,0 0 0,0 0-1,0 0 1,0 0 0,0 0-1,0 0 1,0 0 0,0 0-1,0 0 1,0 0 0,0 0-1,0 0 1,0 0 0,0 0-1,0 0 1,0 0 0,0 0-1,0 0 1,0 0 0,0 0-1,0 0 1,1-1 0,-1 1-1,0 0 1,0 0 0,0 0-1,0 0-1,3-8 25,1-10-86,6-43 452,-5 35-280,-1-1 1,-1 1-1,-2-5-111,-1 27-1,0 3-2,1 0 0,-1 0 0,0 0 0,0 0 0,0 0 0,-1 1 0,1-1 0,0 0 0,0 0 0,0 0 0,-1 0 0,1 0 0,0 1-1,-1-1 1,1 0 0,0 0 0,-1 0 0,1 1 0,-1-1 3,0 2 0,0 0 0,0-1 0,0 1 0,0 0 0,0 0 0,1 1 1,-1-1-1,0 0 0,1 0 0,-1 0 0,1 0 0,-1 1 0,1-1-6,-8 17-1,1 1 0,0 0 0,2 1 0,0 5 7,-7 19-356,11-38-796,1-7-2565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9:39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482 22 13760,'0'0'228,"-1"0"-1,1 0 1,-1 0 0,1 0 0,0 0 0,-1 0 0,1 1 0,-1-1 0,1 0 0,-1 0 0,1 0 0,-1-1 0,1 1 0,0 0 0,-1 0 0,1 0 0,-1 0 0,1 0-228,-18-9 1920,5 3-898,5 4-957,0 0-1,0 1 1,0 0 0,1 1 0,-1 0 0,0 0 0,0 0 0,0 1 0,0 1 0,0-1-1,1 1 1,-1 0 0,1 1 0,-1 0 0,1 0 0,0 0 0,0 1 0,0 0 0,1 1-1,-1-1 1,1 1 0,0 0 0,1 1 0,-4 3-65,1 0 0,-16 15-57,2 1 0,-4 8 57,20-26-11,1 1 1,0 1-1,0-1 1,1 1-1,0 0 1,0 0 0,1 0-1,0 0 1,1 1-1,0 0 11,1-7-3,1 0-1,0-1 1,0 1-1,0 0 1,0-1-1,0 1 1,0 0-1,1 0 1,-1-1-1,1 1 1,0 0-1,0-1 1,0 1-1,0-1 1,0 1-1,1-1 1,-1 0-1,1 1 1,0-1 3,0 1-4,0-1 1,1 0 0,-1 0 0,1-1 0,-1 1 0,1-1-1,0 1 1,0-1 0,-1 0 0,1 0 0,0 0 0,0 0-1,0 0 1,0-1 0,1 1 0,1-1 3,35 2 77,1-3-77,-13 0-24,-1 2-1,0 1 0,2 1 25,-20-2-12,0 1-1,0 0 1,0 1 0,0 0-1,-1 0 1,1 1-1,-1 0 1,0 1-1,0 0 1,0 0 0,-1 1 12,6 4 10,-1 1 0,0 0 1,-1 0-1,0 1 0,5 8-10,-13-15 8,0 0-1,0-1 1,0 1 0,0 0-1,-1 1 1,0-1 0,0 0-1,-1 1 1,1-1 0,-1 1-1,0-1 1,-1 1-1,1-1 1,-1 1 0,0 0-1,0-1 1,-2 5-8,-1 3 39,-2 0 0,1-1-1,-2 0 1,0 0 0,0 0 0,-1 0 0,0-1-1,-1 0 1,0-1 0,-1 0 0,-3 2-39,7-6 79,-1-1 0,0-1 0,0 1 0,-1-1 0,1 0 1,-1-1-1,0 1 0,0-1 0,0 0 0,0-1 0,-1 0 0,1 0 1,-1-1-1,-1 0-79,-8 1 111,-1 0 0,1-2 0,0 0 0,0-1 1,-14-3-112,15 1 35,0 0 0,1-2 1,0 0-1,0 0 1,0-2-1,1 1 1,-3-3-36,-5-5-138,0 0 0,1-1 0,0-1 0,2-1 138,12 10-560,0 1 0,1 0 0,0-1 0,0-1 0,0 1 0,1-1 0,-1-3 560,-7-16-5285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6:09.3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130 85 9344,'2'0'716,"0"1"0,0-1 1,1 0-1,-1 1 0,0-1 1,0 1-1,0 0 0,0 0 1,0-1-1,0 1 0,1 1-716,-2-2 75,0 1-1,0 0 1,0-1-1,0 1 1,0 0 0,-1 0-1,1 0 1,0-1-1,0 1 1,-1 0-1,1 0 1,0 0-1,-1 0 1,1 0 0,-1 0-1,1 0 1,-1 0-1,0 0 1,1 1-1,-1-1 1,0 0-1,0 0-74,0 4 190,0-2-101,0 0-1,0-1 1,0 1 0,0 0 0,0-1-1,-1 1 1,1-1 0,-1 1-1,0-1 1,0 1 0,0-1-1,0 1 1,0-1 0,-1 0-1,0 2-88,1-2 17,-3 3 46,0 0 1,0 0-1,0 0 0,-1 0 0,-1 1-63,4-5 9,0 0 1,-1 1-1,1-1 1,0 0-1,0 0 1,-1 0-1,1 0 1,-1 0-1,1 0 1,-1-1-1,1 1 1,-1-1-1,1 0 1,-1 0-1,-1 0-9,2 0 24,-1 0 0,1 0 0,0 0 0,0 0 0,0-1 0,-1 1-1,1-1 1,0 1 0,0-1 0,0 0 0,0 0 0,0 1 0,0-1 0,0-1 0,1 1 0,-1 0 0,0-1-24,0 0 19,0 0 0,0-1 0,0 1 1,0-1-1,1 0 0,-1 0 1,1 1-1,0-1 0,0 0 0,0 0 1,0-2-20,0-2 23,0 0 0,0 1 0,1-1 1,0 1-1,1-1 0,-1 0 1,1 1-1,1-1 0,-1 1 0,1-1 1,0 1-1,1 0 0,0 0 0,0 0 1,0 0-1,1 0 0,-1 1 1,2 0-1,-1-1 0,1 1 0,-1 1 1,4-3-24,-6 5-3,0 0 0,1 0 1,0 1-1,-1-1 0,1 0 0,0 1 1,0 0-1,0 0 0,0 0 1,0 0-1,0 0 0,0 0 1,0 1-1,1 0 0,2-1 3,-2 1-5,1 1-1,0-1 1,-1 1-1,1 0 1,-1 0-1,1 0 1,-1 1 0,0-1-1,0 1 1,3 1 5,1 2 0,-1-1 0,1 1 1,-1 1-1,0-1 1,0 1-1,-1 1 0,0-1 1,0 1-1,0 0 1,-1 0-1,0 0 0,-2-1 34,0-1 0,0 1 0,-1 0-1,0-1 1,0 1 0,-1 0 0,1 0 0,-1 1 0,-1-1 0,1 0-1,-1 5-33,0-7 14,-1 0 0,1-1 0,-1 1 0,0 0-1,0 0 1,0-1 0,0 1 0,-1-1 0,1 1-1,-1-1 1,0 1 0,0-1 0,-1 0 0,1 0-1,-1 0 1,1 0 0,-1 0 0,0-1 0,-1 1-14,-2 1 29,1-1 1,-1 0 0,1-1-1,-1 1 1,0-1 0,0 0 0,-1 0-1,1-1 1,0 0 0,-1 0-1,1 0 1,0-1 0,-5 0-30,-5 0 46,0-2 1,1 1-1,-1-2 1,0 0-1,0-1-46,14 4-27,-4-2 70,-1 1 0,1-1 0,0 0 0,1-1 0,-1 1 0,-3-3-43,8 4-68,0 1 1,-1-1-1,1-1 1,0 1 0,0 0-1,-1 0 1,1 0-1,0 0 1,0-1 0,0 1-1,1-1 1,-1 1-1,0 0 1,0-1 0,1 1-1,-1-1 1,1 0 0,0 1-1,-1-1 1,1 1-1,0-1 1,0 0 0,0 1-1,0-1 1,0 1-1,0-1 1,1-1 67,7-29-2624,-3-8-2682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8:06.0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472 1149 6784,'1'-2'469,"0"0"1,0 0-1,-1 0 0,1 0 1,-1 0-1,1 0 0,-1-1 1,0 1-1,1 0 0,-1 0 1,-1 0-1,1 0 1,0-1-1,0 1 0,-1 0 1,1 0-1,-1 0 0,-1-2-469,-1-5 1021,-2 0 0,1 0 0,-5-5-1021,8 12-104,-2-4 252,-1 1 0,0-1 0,0 1-1,0 0 1,-1 0 0,0 1-1,-3-3-147,6 5 8,-1 0-1,1 0 1,-1 1-1,0-1 0,0 1 1,0 0-1,0 0 0,0 0 1,0 0-1,0 0 1,-1 0-1,1 1 0,0-1 1,0 1-1,-1 0 0,-2 0-7,-5 2 13,1 0 1,0 0-1,-1 1 0,1 0 0,0 0 0,0 1 0,-3 2-13,-12 7-51,0 1 0,-1 3 51,12-8-32,1 0 1,1 1 0,-1 0-1,2 1 1,0 0 0,0 1-1,1 0 1,-7 11 31,16-21 0,0-1-1,0 1 0,1-1 1,-1 0-1,0 1 1,1-1-1,0 1 1,-1 0-1,1-1 1,0 1-1,-1-1 1,1 1-1,0-1 1,0 1-1,0 0 1,1-1-1,-1 1 0,0-1 1,1 1-1,-1 0 1,1 0 0,0 0 0,0-1 0,1 1 0,-1 0-1,0 0 1,1-1 0,0 1 0,-1-1 0,1 1-1,0-1 1,-1 1 0,1-1 0,1 1 0,7 2 0,0 1 1,0-1-1,0-1 1,0 1-1,8 0 0,3 1 0,-1 1 0,0 1-1,0 0 1,-1 2-1,0 0 1,0 1-1,-1 0 1,0 2-1,-1 0 1,-1 1 0,0 0-1,4 6 1,10 12-61,-2 2-1,4 7 62,-26-33 4,-1 1 0,0 0 0,0 0 0,-1 1 0,0-1 0,-1 1 0,0-1 0,-1 1 0,2 5-4,-4-7 6,1-1 0,-1 1 0,0 0 0,0-1 0,-1 1-1,0 0 1,0-1 0,0 1 0,-1-1 0,0 1 0,-1-1 0,1 0-1,-3 3-5,-5 9 68,0 0 0,-1-1-1,-1 0 1,-1-1-68,7-9 73,0-1 0,0 0 0,0 0-1,-1 0 1,0-1 0,0 0 0,0 0 0,-1-1 0,0 0 0,0 0-1,-2 0-72,-5 0 106,0 0-1,-1 0 1,0-1-1,1-1 1,-1-1 0,0 0-1,0-1 1,0 0-1,0-1 1,0-1-1,0 0 1,1-1-1,-3-2-105,7 2-24,0-1-1,1 0 0,-1 0 1,1-1-1,0 0 1,1-1-1,-1 0 0,-6-6 25,10 7-126,-1-1 0,1 0-1,1 0 1,0-1 0,0 1-1,0-1 1,0 0-1,1 0 1,1-1 0,-1 1-1,1-1 1,0 0 126,2 3-749,0 0 0,0 1 0,0-1 0,0 0 0,1 0 0,0 0 0,0 1 0,0-1-1,1 0 1,0 0 0,0 0 749,8-25-4634</inkml:trace>
  <inkml:trace contextRef="#ctx0" brushRef="#br0" timeOffset="643.858">1015 1016 7808,'0'0'98,"0"0"0,0-1 0,0 1 1,0 0-1,-1 0 0,1 0 0,0 0 0,0 0 0,0 0 1,0 0-1,0 0 0,-1 0 0,1 0 0,0 0 1,0 0-1,0-1 0,0 1 0,0 0 0,-1 0 0,1 0 1,0 0-1,0 0 0,0 0 0,0 0 0,0 1 1,-1-1-1,1 0 0,0 0 0,0 0 0,0 0 1,0 0-1,0 0 0,-1 0 0,1 0 0,0 0 0,0 0 1,0 0-1,0 0 0,0 0 0,0 1 0,-1-1-98,-3 8 1277,-2 12-467,-52 286 2783,34-175-3112,-39 159-422,62-288-288,0 6-327,1-8 508,-1 0 1,1 0-1,0 0 1,0 1-1,0-1 1,0 0-1,0 0 1,0 0-1,0 0 1,0 0-1,0 0 1,0 0-1,0 0 1,0 1-1,0-1 1,0 0-1,0 0 1,0 0-1,0 0 1,0 0-1,0 0 1,1 0-1,-1 0 1,0 1-1,0-1 1,0 0-1,0 0 1,0 0-1,0 0 1,0 0-1,0 0 0,0 0 1,0 0-1,0 0 1,0 0-1,1 0 1,-1 0-1,0 0 1,0 0-1,0 1 1,0-1-1,0 0 1,0 0-1,0 0 1,0 0-1,1 0 1,-1 0-1,0 0 1,0 0-1,0 0 1,0 0-1,0 0 1,0 0-1,0 0 1,1-1-1,-1 1 1,0 0 47,9-6-4192</inkml:trace>
  <inkml:trace contextRef="#ctx0" brushRef="#br0" timeOffset="982.468">1313 387 11648,'-7'-17'4288,"4"17"-3329,-1-2-319,4 2-384,-3 0-544,3 0-64</inkml:trace>
  <inkml:trace contextRef="#ctx0" brushRef="#br0" timeOffset="1694.553">1495 1042 5120,'0'-1'69,"-1"1"0,1 0 0,0 0 0,0 0 1,0 0-1,0 0 0,0 0 0,-1 0 0,1 0 0,0 0 1,0 0-1,0 0 0,0 0 0,-1 0 0,1 0 0,0 0 0,0 0 1,0 0-1,0 0 0,-1 0 0,1 0 0,0 0 0,0 0 1,0 0-1,0 0 0,-1 0 0,1 0 0,0 0 0,0 0 0,0 0 1,0 1-1,0-1 0,-1 0 0,1 0 0,0 0 0,0 0 1,0 0-1,0 0 0,0 1 0,0-1-69,-7 10 1768,-2 12 170,9-21-1856,-17 53 1675,3 1 0,3 0 0,1 6-1757,-4 21 649,-30 189 379,0 0-733,42-262-286,-96 449 120,72-362-214,-7 32 341,-37 83-256,43-150-214,7-25-3524,19-34-592</inkml:trace>
  <inkml:trace contextRef="#ctx0" brushRef="#br0" timeOffset="2446.878">1502 1155 6400,'8'-20'2078,"3"-7"3323,5-7-5401,-11 25 346,0 1 0,0 0 1,1 0-1,0 0 0,7-6-346,-1 4 111,0 0 0,0 0-1,1 1 1,0 0 0,1 1-1,0 1 1,0 0-1,10-2-110,-17 6 6,0 1-1,0 0 0,1 0 0,-1 1 0,1 0 0,-1 0 0,1 1 0,-1 0 0,1 0 0,-1 1 1,4 0-7,0 1 15,0 1-1,1 0 0,-1 0 0,0 1 0,-1 1 0,1 0 0,0 0-13,15 11 25,-1 0 0,-1 2 0,0 1 0,-2 0-1,4 6-24,-6-7 42,-2 1 0,0 1-1,-2 1 1,2 3-42,-11-13 36,0 1 0,-1 0 0,0 0-1,-1 1 1,0-1 0,-1 1 0,-1 0 0,2 12-36,-1 2 141,-2 1 0,-1 0 1,-1-1-1,-1 1 0,-2-1 1,-1 1-1,-1-1 0,-2 2-141,4-20 29,-1-1-1,1 1 0,-1-1 0,-1 1 0,0-1 0,0 0 0,-1-1 0,0 1 0,0-1 0,-1 0 1,0-1-1,0 0 0,0 0 0,-1 0 0,-6 3-28,-12 6 379,-1-2-1,0 0 1,-1-2-1,-12 3-378,20-7 100,-1-2 0,0 0 0,0-1-1,0-1 1,0-1 0,-3-1-100,-14 0 55,-1-2 1,-33-6-56,71 7-27,-49-8 223,46 7-480,0 1-1,1-2 1,-1 1-1,0 0 1,1-1-1,-1 1 1,1-1-1,0 0 1,0 0-1,0 0 1,-2-2 284,5 4-243,-1-1-1,1 0 1,-1 1 0,1-1 0,0 1 0,-1-1-1,1 0 1,0 1 0,0-1 0,-1 0 0,1 1-1,0-1 1,0 0 0,0 1 0,0-1 243,-1-17-4757</inkml:trace>
  <inkml:trace contextRef="#ctx0" brushRef="#br0" timeOffset="3512">2907 1414 5888,'9'-26'8142,"3"-9"-8142,-4 13 1692,-4 12-1480,-1-1 1,0 0-1,-1 1 0,0-1 0,-1 0 0,-1 0 1,0 0-1,0 0 0,-1 0 0,0 0 0,-1 0 1,0 1-1,-1-1 0,-1 0 0,0 1 0,0 0 1,-1 0-1,0 0 0,-5-7-212,-3-2 171,-1 0-1,-8-7-170,16 19 13,-1 0-1,-1 0 0,1 0 0,-1 1 0,0 0 1,-1 1-1,-1-1-12,7 5-5,0-1 1,0 1-1,-1 0 1,1 0-1,-1 0 0,1 0 1,-1 1-1,1-1 1,-1 1-1,1 0 1,-1 0-1,0 0 1,1 1-1,-1-1 1,1 1-1,-1 0 1,1 0-1,-1 0 1,1 0-1,0 0 0,0 1 1,-1-1-1,1 2 5,-11 5-26,2 0-1,-1 1 1,2 1-1,-10 8 27,12-10-3,5-4 3,-47 42 0,-9 13 0,46-43 0,0 1 0,0 0 0,2 1 0,1 0 0,0 1 0,1 0 0,1 1-9,1 1 0,0 0 0,2 0 0,1 0 0,0 1 0,2-1-1,-1 15 10,4-26-6,1 0 0,-1 1 0,2-1-1,-1 0 1,2 0 0,-1 1-1,5 8 7,-4-12-1,0 0-1,1-1 0,0 1 0,0-1 0,0 0 0,1 0 1,0 0-1,1 0 0,-1-1 0,1 0 0,4 3 2,-2-2 13,1 0 1,0-1-1,0 1 0,0-2 0,1 1 0,0-1 0,0-1 0,0 1 0,0-2 0,0 1 0,1-1 0,-1-1 0,1 0 0,0 0 0,-1-1 0,1-1 1,0 1-1,-1-2 0,1 1 0,7-3-13,3-2 3,-1 0 1,0-1 0,-1-1 0,0-1-1,8-5-3,19-13-40,21-18 40,-66 44-5,0 0-1,1 1 0,-1-1 1,0 0-1,0 1 0,0-1 1,0 1-1,1-1 0,-1 1 1,0 0-1,1-1 0,0 1 6,-2 0-1,1 0-1,-1 0 1,1 0 0,0 1-1,-1-1 1,1 0-1,-1 0 1,1 0-1,-1 1 1,1-1-1,-1 0 1,0 1-1,1-1 1,-1 0-1,1 1 1,-1-1-1,0 0 1,1 1 0,-1-1-1,0 1 1,1-1-1,-1 1 1,0-1-1,0 0 1,1 1-1,-1-1 1,0 1-1,0-1 1,0 1-1,0 0 2,5 14-36,-1-3-197,0 0-1,1 0 0,2 3 234,-6-12-130,1 0-1,-1 0 1,1 0 0,0-1-1,0 1 1,0-1-1,1 1 1,-1-1 0,1 0-1,-1 0 1,1 0-1,0 0 1,0 0 0,0-1-1,1 1 131,12 2-4538</inkml:trace>
  <inkml:trace contextRef="#ctx0" brushRef="#br0" timeOffset="4146.49">3704 1 4992,'-3'5'587,"0"1"0,1 0 0,0-1-1,0 1 1,0 0 0,0 1-587,-2 11 1343,-11 40 4573,-4 46-5916,5-25 915,-178 736 1976,137-573-2886,23-97 6,29-132-100,-13 65 44,14-62-1723,0-1 1,2 5 1767,2-3-4565</inkml:trace>
  <inkml:trace contextRef="#ctx0" brushRef="#br0" timeOffset="4508.648">3326 1042 10112,'10'-18'3872,"0"13"-3040,14-7 576,-14 9-1,10-2-479,3 2-64,8 0-384,0 3-64,-2 0-224,5-3-64,11-2 0,8-4-160,15 0-32,6 4-3936,7-7-1759,-6-2 1215</inkml:trace>
  <inkml:trace contextRef="#ctx0" brushRef="#br0" timeOffset="5078.156">4268 1030 9472,'0'-1'162,"0"0"0,0 1 0,0-1 0,0 0 0,0 1 0,0-1 0,0 1 0,0-1 0,0 0 0,0 1 0,0-1 0,-1 0 0,1 1 0,0-1 0,0 1 0,-1-1 0,1 0 0,-1 1 0,1-1 0,0 1 0,-1-1 0,1 1 0,-1-1 0,1 1 0,-1 0 0,1-1 0,-1 1-162,0 0 74,0 0 0,0 0 0,0 0 0,0 0 0,1 1 0,-1-1 0,0 0 0,0 1 0,0-1 0,1 0 0,-1 1 0,0-1 0,0 1 0,1-1-1,-1 1 1,0 0 0,1-1 0,-1 1 0,1-1 0,-1 1 0,1 0 0,-1 0 0,1-1 0,-1 1-74,-4 8 266,-1 1 1,1 0-1,1-1 1,0 1-1,-3 9-266,-5 13 305,-9 24 263,2 1-1,-3 23-567,-20 119 285,29-129-276,7-44-29,1-5-248,2 1-1,0-1 0,0 11 269,3-30-195,0 0 1,0 1 0,1-1-1,-1 0 1,0 0 0,1 0-1,-1 0 1,1 0 0,0 1 194,0-2-392,0 0 1,0 0 0,-1 0-1,1 0 1,0 0 0,0 0 0,0 0-1,1 0 1,-1 0 0,0-1 0,0 1 391</inkml:trace>
  <inkml:trace contextRef="#ctx0" brushRef="#br0" timeOffset="5411.708">4494 631 128,'3'7'0</inkml:trace>
  <inkml:trace contextRef="#ctx0" brushRef="#br0" timeOffset="6081.059">5285 1283 9216,'1'-2'426,"0"0"0,0 0 1,0 0-1,0-1 1,0 1-1,-1 0 0,1 0 1,-1 0-1,1-1 0,-1 1 1,0 0-1,0 0 0,0-1 1,0 1-1,-1 0 0,1 0 1,0-1-1,-1 0-426,-5-6 1057,-1-4-485,0 1 0,-1 0 0,-7-8-572,-21-22 787,19 19-490,-2 2 0,0 1 0,-6-5-297,18 19 22,0 1-1,-1-1 0,1 1 0,-1 0 0,-1 1 0,1 0 0,-1 0 0,1 1 0,-1 0 0,0 0 0,0 1 0,-1 0-21,2 1-6,1 0 0,-1 1 0,0 0 0,1 1 0,-1 0 0,0 0-1,1 0 1,-1 1 0,1 0 0,0 1 0,0-1 0,0 1 0,-4 2 6,-9 6-24,1 0 0,0 1-1,1 0 1,0 2 24,-2 2-16,0 0 1,2 1-1,0 1 1,1 0-1,1 1 1,1 1-1,1 0 1,1 1-1,1 0 1,1 1-1,-3 9 16,2 0-24,2 1 0,1 0 0,2 0 0,2 1 0,0 0 0,2 26 24,3-47 14,0 0-1,2-1 1,-1 1 0,1-1-1,1 1 1,1-1-1,-1 0 1,2 0-1,-1 0 1,5 5-14,-5-9-5,0 0 0,1-1-1,0 0 1,0 0 0,1 0 0,0 0 0,0-1 0,0 1 0,1-2 0,0 1 0,0-1-1,0 0 1,0 0 0,1 0 0,7 1 5,-6-2 2,-1-1 0,1 0-1,0 0 1,0-1 0,0 0 0,0-1-1,1 0 1,-1 0 0,0-1 0,3 0-2,1-2 15,0 1 0,-1-2 1,0 1-1,0-2 1,0 0-1,0 0 1,1-2-16,4-3 11,0 0 0,-1-1-1,-1-1 1,0-1 0,0 0 0,-1-1 0,-1 0 0,-1-1 0,6-9-11,-3 2 12,-1-1-1,-1 0 1,-2 0 0,0-1 0,-2 0-1,0-1 1,-2 0 0,-1-1 0,-2 1-1,2-17-11,-6 34-357,0 1 0,0 0-1,-1-1 1,0 1 0,0 0-1,-1 0 1,0 0 0,0 0-1,-1-1 358,-1-3-4911</inkml:trace>
  <inkml:trace contextRef="#ctx0" brushRef="#br0" timeOffset="6731.072">5758 953 8704,'0'0'192,"0"0"-1,0-1 1,0 1 0,0-1 0,0 1-1,0 0 1,0-1 0,0 1 0,0-1 0,0 1-1,0 0 1,0-1 0,0 1 0,0 0 0,0-1-1,0 1 1,0-1 0,-1 1 0,1 0 0,0-1-1,0 1 1,0 0 0,-1-1 0,1 1 0,0 0-1,-1 0 1,1-1-192,-6 9 2296,-6 18-1671,12-26-618,-64 179 1241,0 30-1248,19-68 96,15-50 53,-2 28-149,18-56-1125,14-46-827,6-7-2266</inkml:trace>
  <inkml:trace contextRef="#ctx0" brushRef="#br0" timeOffset="7595.46">5770 1241 7040,'7'-12'1976,"0"0"-1,1 1 1,0 0 0,7-8-1976,13-16 1179,-19 21-1028,2 0-1,0 1 1,0 0-1,1 1 1,1 0-1,0 1 1,1 0-1,13-7-150,-18 13 42,0 0 1,0 1-1,1 0 1,-1 0-1,1 1 0,0 0 1,0 1-1,0 0 1,0 0-1,0 1 0,1 1 1,-1-1-1,0 2 1,1-1-1,9 3-42,-8-1 44,-1 0 0,0 1 0,1 0 0,-1 1 0,-1 0 0,1 1-1,0 0 1,-1 1-44,-4-3 122,0 1 0,-1 0 0,1 1 0,-1-1 0,0 1 0,0 0 0,-1 0 0,0 0 0,0 1 0,0-1 0,0 1 0,-1 0 0,0 0 0,0 1-122,1 3 145,-1 1-1,0 0 1,-1-1 0,0 1 0,-1 0 0,0 1 0,-1-1-1,0 0-144,-1 8 147,-1 0-1,-1-1 0,-1 1 1,-3 5-147,-54 166 407,22-72-334,32-94-59,1-1 0,1 1 0,0 13-14,4-22-13,0 0-1,1 0 1,1 0 0,0 0 0,1 0-1,2 4 14,-3-16 10,0 1-1,0-1 1,0 0-1,1 1 1,-1-1-1,1 0 1,0 0-1,0 0 1,0 0-1,1 0 1,-1 0-1,1-1 0,-1 1 1,1-1-1,0 1 1,1-1-10,-2 0 8,1 0-1,0-1 1,0 0 0,0 0 0,0 0-1,0 0 1,0 0 0,0 0 0,0-1-1,0 1 1,1-1 0,-1 0 0,0 0-1,0 0 1,0 0 0,1-1-1,-1 1 1,0-1 0,1 0-8,5-2 24,0 0 1,-1 0-1,0-1 0,0 0 0,6-4-24,38-28 35,-27 19 17,34-22 55,25-19-107,-79 55-319,-1-1 0,1 1 1,-1-1-1,-1 0 0,1 0 1,0-1-1,-1 1 0,0-1 319,1-2-5199</inkml:trace>
  <inkml:trace contextRef="#ctx0" brushRef="#br0" timeOffset="8990.651">1191 416 7296,'0'0'277,"-1"-1"1,1 1 0,-1-1-1,1 1 1,-1-1 0,1 1-1,0-1 1,-1 1 0,1-1-1,0 0 1,0 1 0,-1-1-1,1 0 1,0 1-1,0-1 1,0 0 0,0 1-1,0-1 1,0 0 0,0 1-1,0-1 1,0 0 0,0 1-278,0-2 210,1 1 0,-1 0 0,1 0 1,-1 0-1,1 0 0,0 0 1,-1 0-1,1 0 0,0 0 0,0 0 1,0 0-1,0 0-210,2-2 125,1 1 1,-1-1-1,1 1 0,0 0 1,-1 0-1,1 0 0,2 0-125,2-1 365,1 1 0,-1 0 0,1 0 0,0 1 0,0 0 0,0 1 0,6 0-365,-25 11 1520,6-9-1472,-1 0 0,-1 0 1,1 0-1,0-1 1,0 0-1,0 0 0,-1 0 1,1 0-1,-1-1 0,1 0 1,-1 0-1,1 0 1,0-1-1,-2 0-48,0-1-1029,3-1-545</inkml:trace>
  <inkml:trace contextRef="#ctx0" brushRef="#br0" timeOffset="12594.814">4389 510 7168,'1'-7'6496,"2"0"-4363,3 1-1392,-5 5-680,1-1 0,-1 1 1,1 0-1,-1 0 0,1 0 0,0 0 0,-1 0 0,1 0 0,1 0-61,-2 1 7,-1-1 0,1 1 0,0 0 1,-1 0-1,1 1 0,0-1 0,-1 0 0,1 0 0,0 0 0,-1 0 1,1 1-1,0-1 0,-1 0 0,1 0 0,-1 1 0,1-1 1,0 0-1,-1 1 0,1-1 0,-1 1 0,1-1 0,-1 1 0,1-1 1,-1 1-1,0-1 0,1 1 0,-1-1 0,0 1 0,1-1 0,-1 1 1,0 0-1,0 0-7,1 1 55,0 0 0,0 0 0,0 0 0,-1 0 0,1 0 0,-1 0-1,1 0 1,-1 0 0,0 0 0,0 0 0,0 1 0,0-1 0,0 0 0,-1 0 0,1 0 0,-1 0 0,1 0 0,-1 0 0,0 0 0,0 0 0,-1 1-55,0 2 56,-1 0 1,0-1-1,-1 0 0,1 0 1,-1 0-1,0 0 1,0 0-1,-2 0-56,6-3 9,0-1 1,-1 1-1,1-1 0,-1 0 1,1 1-1,-1-1 0,1 0 0,-1 1 1,1-1-1,-1 0 0,0 0 1,1 1-1,-1-1 0,1 0 0,-1 0 1,1 0-1,-1 0 0,0 0 1,1 0-1,-1 0 0,0 0 0,1 0 1,-1 0-1,1 0 0,-1 0 1,1-1-1,-1 1 0,0 0 0,1 0 1,-1 0-1,1-1 0,-1 1 1,1 0-1,-1-1 0,1 1 0,-1 0 1,1-1-1,-1 1 0,1-1 1,0 1-1,-1-1 0,1 1 0,0-1 1,-1 1-1,1-1 0,0 1 1,0-1-1,-1 1 0,1-1 0,0 1 1,0-1-10,-1-3-13,-1 1 0,1-1 0,0 0 1,1 1-1,-1-1 0,1 0 0,0 0 13,0-5-1765,3 7-2656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8:01.7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278 63 8192,'-1'-1'224,"-1"0"1,1 1-1,-1-1 1,1 1-1,-1 0 1,1-1-1,-1 1 1,0 0-1,1 0 1,-1 0-1,1 0 1,-1 0-1,1 0 1,-1 0-1,0 0 1,0 1-225,0 0 225,0 0-1,0 0 1,0 0 0,0 0-1,0 1 1,0-1 0,0 0-1,0 1 1,1 0 0,-1-1 0,0 2-225,-2 3 320,0-1 0,0 1 1,1 0-1,0 0 1,0 0-1,1 0 0,0 0 1,0 0-1,0 5-320,-3 15 947,-1 20-947,6-44 47,-24 291 1909,20-240-1790,-44 491 362,29-340-448,-42 259-197,36-309-2934,19-115-1588</inkml:trace>
  <inkml:trace contextRef="#ctx0" brushRef="#br0" timeOffset="1063.595">197 202 7168,'0'-2'294,"-1"1"1,1-1-1,0 1 0,0 0 1,0-1-1,0 1 0,0-1 1,0 1-1,0-1 1,0 1-1,0 0 0,1-1 1,-1 1-1,1 0 1,-1-1-1,1 1 0,0 0 1,-1-1-1,1 1 1,0 0-1,0 0 0,0 0 1,0 0-1,0 0 0,0 0 1,0 0-1,1-1-294,4-2 600,0 0-1,0 1 1,0-1 0,1 1-1,2 0-599,2-2-13,51-22 555,1 4 0,1 2 0,1 2 1,0 4-1,1 2 0,38-2-542,-72 12 29,0 1 0,0 2 0,0 1 0,0 1 0,0 1 0,25 7-29,-31-4 26,0 1 0,0 1 1,-1 1-1,-1 1 0,0 1 0,0 1 1,-1 1-1,6 5-26,-12-6 4,-2 1 1,0 0-1,0 0 1,-2 1-1,1 1 1,-2 0-1,0 1 0,4 8-4,-2 0 18,-2 1-1,0 0 0,-1 1 1,-2 1-1,3 14-17,0 8 47,-3 1 0,1 33-47,0 96 56,-9-94-175,-9 64 119,2-96 40,-2 0-1,-4 0 1,-6 15-40,9-41 15,-1-1 0,-2 0 0,-8 12-15,-45 70 138,63-105-134,-28 41 21,-2 0-1,-2-2 1,-15 12-25,31-35 53,-1-2 0,-1-1-1,-1 0 1,0-1 0,-1-1-1,-9 3-52,-35 16 532,-43 13-532,71-31 265,-2-2-1,0-2 1,0-1-1,-19 1-264,-10-1 341,0-4-1,-17-2-340,60-4 84,1 0 1,-1-2 0,1-1-1,-8-2-84,19 2-176,-1 0-1,1-2 1,0 1 0,0-1 0,1-1-1,0-1 1,-13-7 176,23 12-376,-1-1 0,0 0 0,1 0 0,-1 0 0,1 0 0,0-1 376,-1 0-1430,1-1 0,0 0 0,0 0 0,0-3 1430,3 8-18</inkml:trace>
  <inkml:trace contextRef="#ctx0" brushRef="#br0" timeOffset="1881.571">1967 1197 7424,'-4'-25'4592,"4"24"-3424,-3 13 1285,-42 188 400,31-139-2397,-37 137 216,32-135-580,-2-2 0,-8 9-92,7-17-230,11-19-2708,11-31 58,3-8-1402</inkml:trace>
  <inkml:trace contextRef="#ctx0" brushRef="#br0" timeOffset="3166.945">2950 1248 6784,'0'-4'682,"-1"1"1,1 0-1,-1 0 0,0 0 1,0 0-1,0 0 0,0 0 1,-1 0-1,1 0 0,-1 0 1,-1-1-683,-3-4 902,0 0 0,0 1 1,-4-3-903,8 7 68,-1 1-1,0 0 1,0 0 0,0 0 0,0 0 0,-1 0 0,1 1-1,0 0 1,-1-1 0,1 1 0,-1 0 0,0 1 0,1-1-1,-1 0 1,0 1 0,1 0 0,-2 0-68,-1 0 45,0 0 0,0 1 1,0 0-1,0 0 0,0 0 0,0 0 0,0 1 1,0 0-1,1 0 0,-3 2-45,-8 5-25,1 0-1,1 1 1,-1 1-1,-9 10 26,-13 13-31,0 5 31,31-33-7,1 0 1,0 0 0,0 1-1,1 0 1,0 0 0,-2 4 6,5-9-1,0 0 0,0-1 1,1 1-1,-1 0 1,1 0-1,-1 0 1,1 0-1,-1 0 1,1 0-1,0-1 1,0 1-1,0 0 1,0 0-1,1 0 1,-1 0-1,0 0 1,1 0-1,-1 0 1,1-1-1,0 1 1,0 0-1,0 0 1,0-1-1,0 1 1,0 0-1,0-1 0,0 1 1,1-1-1,0 1 1,8 5-22,-1-2-1,1 1 0,1-1 0,-1-1 0,4 2 23,22 10 13,-22-9 9,2 0-21,-1 1 1,1 1-1,-1 1 1,-1 0-1,0 0 1,0 2-1,4 4-1,4 8-12,0 1-1,-1 2 1,12 21 12,-28-39-1,0 0 1,0 0 0,-1 1-1,0 0 1,-1 0-1,0 0 1,-1 0-1,0 0 1,0 1 0,-1-1-1,-1 0 1,0 1-1,-1 8 1,0-13 35,-1 0-1,1 0 0,-1 0 0,-1 0 0,1 0 0,-1-1 1,0 1-1,0-1 0,-1 1 0,0-1 0,0 0 0,0 0 0,-2 1-34,1-1 60,-1 0 0,0 0 0,0 0 0,0-1 0,-1 0 0,0 0 0,0-1 0,0 0 0,0 0 0,0 0 0,-2 0-60,-20 4 364,-1-2 0,0 0-1,-3-2-363,-92 4 641,121-7-618,-13 1 25,-1-1 0,0-1 0,0-1 0,1 0 0,-1-1 0,1-1 0,0-1 0,0 0 0,1-1 0,-7-3-48,20 8-42,0-1-1,0 0 1,0 1-1,0-1 1,0 0-1,0-1 1,0 1-1,0 0 1,1-1 0,0 1-1,-1-1 1,1 0-1,0 0 1,0 0-1,1 0 1,-1 0-1,0-2 43,1 1-404,0 1 0,0-1 0,1 1 0,-1-1-1,1 1 1,0-1 0,0 1 0,1-1 0,-1 1-1,1-1 1,0-1 404,8-27-4560,3-6-26</inkml:trace>
  <inkml:trace contextRef="#ctx0" brushRef="#br0" timeOffset="22060.262">2112 534 8704,'-3'0'2144,"-11"-1"3349,13 1-5451,1 0-1,0 0 0,-1-1 0,1 1 0,0 0 0,-1 0 0,1 0 0,0-1 0,-1 1 0,1 0 0,0 0 0,-1-1 0,1 1 0,0 0 0,0-1 0,-1 1 0,1 0 0,0-1 0,0 1 0,0 0 0,0-1 0,-1 1 0,1 0 1,0-1-1,0 1 0,0 0 0,0-1 0,0 1 0,0-1 0,0 1-41,0-1 112,1 1-101,-1 0 0,1 0 0,0 0 0,-1 0 0,1 0 0,-1 0 0,1 0 0,0 0 0,-1 0 0,1 0 0,-1 1 0,1-1 0,0 0 0,-1 0 0,1 1 0,-1-1 0,1 0 0,-1 0 0,1 1 0,-1-1 0,1 0 1,-1 1-1,1-1 0,-1 1 0,0-1 0,1 1 0,-1-1 0,0 1 0,1-1 0,-1 1 0,0-1 0,0 1 0,1-1-11,0 2 21,0 0 0,0 0 0,0 0 1,-1-1-1,1 1 0,0 0 0,-1 0 0,1 0 0,-1 0-21,0 2 173,0-1-1,-1 0 1,1 1-1,-1-1 0,1 0 1,-1 0-1,0 1-172,0-3 51,1 0-1,-1 0 1,1 1 0,-1-1 0,0 0-1,0 0 1,1 0 0,-1 0 0,0 0-1,0 0 1,0-1 0,0 1 0,0 0-1,0 0 1,0-1 0,0 1 0,0 0-1,-1-1 1,0 1-51,1 0 107,0-2 97,1 1-202,0 0 0,0 0-1,-1 0 1,1 0 0,0 0-1,0 0 1,0 0 0,0 0-1,0 0 1,0 0-1,0 0 1,0 0 0,0 0-1,0 0 1,0 0 0,0 0-1,0 0 1,-1 0 0,1 0-1,0 0 1,0 0 0,0 0-1,0 0 1,0 0 0,0 0-1,0 0 1,0 0 0,0 0-1,0 0 1,0 0-1,0 0 1,0 0 0,0 0-1,0 0 1,0 0 0,0 0-1,0 0 1,0-1 0,0 1-1,-1 0 1,1 0 0,0 0-1,0 0 1,0 0 0,0 0-1,0 0 1,0 0-1,0 0 1,0 0 0,0 0-1,0 0 1,1 0 0,-1 0-1,0-1 1,0 1 0,0 0-1,0 0 1,0 0 0,0 0-1,0 0 1,0 0 0,0 0-1,0 0 1,0 0 0,0 0-1,0 0 1,0 0-1,0 0 1,0 0 0,0 0-2,3-4 3,-1 0 1,1 0 0,0 1-1,0-1 1,1 1 0,-1 0-1,1 0 1,0 0 0,-1 0-1,1 1 1,0-1 0,1 1-1,-1 0 1,0 0 0,1 1-1,0-1-3,-1 1-1,-1 1-1,0-1 1,0 1-1,1 0 1,-1 0-1,0 1 1,1-1-1,-1 1 1,0-1-1,3 2 2,-6-2 2,1 0 0,0 0 0,0 1 0,-1-1 0,1 0 0,0 1-1,0-1 1,-1 1 0,1-1 0,-1 0 0,1 1 0,0 0 0,-1-1 0,1 1 0,-1-1 0,1 1 0,-1 0 0,0-1 0,1 1-2,-1 0-1,0 0 0,0-1 1,0 1-1,0 0 0,0 0 0,0 0 1,0-1-1,0 1 0,-1 0 1,1 0-1,0-1 0,0 1 1,-1 0-1,1-1 0,0 1 1,-1 0-1,1-1 0,-1 1 0,1 0 1,-1-1-1,1 1 0,-1-1 1,0 1 0,-3 2 23,1 1 0,-1-1 0,0 0 0,-1 0 0,1-1 0,0 1 0,-1-1 1,0 0-1,0 0-23,-14 5-2843,17-7-885,0-3-1050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23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13 7552,'0'-12'4602,"0"12"-3375,0 0-219,0 0-176,-4 9 112,2 2-929,1 0 0,0 0 1,1 1-1,0-1 0,1 8-15,0 11 206,-1 51-108,6 236 252,-4-259-222,-2 0 0,-4 12-128,4-66 44,-1-1 146,1 1 1,0-1-1,0 0 1,0 1-1,0-1 1,1 1-191,-1-4 27,0 1 0,0-1-1,0 1 1,1-1 0,-1 1 0,0-1 0,0 1 0,0-1 0,1 1 0,-1-1-1,0 1 1,1-1 0,-1 1 0,1-1 0,-1 0 0,0 1 0,1-1 0,-1 0 0,1 1-1,-1-1 1,1 0 0,-1 0 0,1 1 0,-1-1 0,1 0 0,-1 0 0,1 0 0,-1 0-1,1 1 1,-1-1 0,1 0 0,0 0 0,-1 0 0,1 0 0,-1-1 0,1 1 0,-1 0-1,1 0-26,151-17 662,-92 10-582,-5 3-1382,25 3 1302,-62-1-3962,-12 1-315</inkml:trace>
  <inkml:trace contextRef="#ctx0" brushRef="#br0" timeOffset="378.227">40 401 8704,'-2'-2'3232,"2"4"-2496,2 1 0,-2-3-192,2 2-256,2-1 0,2 2-160,4 1-32,2-2-32,3 2-64,5-3 96,3-1-64,0 0 64,-1-1-64,-2-5 64,-1-1-1632,-1-1-672,-3-5-1536</inkml:trace>
  <inkml:trace contextRef="#ctx0" brushRef="#br0" timeOffset="757.444">13 16 8192,'62'0'8668,"16"-2"-8942,1-4 274,-54 4-1242,-1 0-2646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0:48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11 222 7680,'-6'-5'3171,"1"1"-1219,5 3-485,2 3 742,4 1-1792,-1-1 0,0 1-1,1-1 1,-1-1 0,1 1-1,0-1 1,3 0-417,2 1 209,149 24 1007,98 11-531,-134-21-426,19-1 245,-71-14-1532,0-8-3931,-45 3 133</inkml:trace>
  <inkml:trace contextRef="#ctx0" brushRef="#br0" timeOffset="1307.762">28 188 6656,'-3'6'10501,"6"-7"-10116,0 0 1,0 0-1,0 0 1,1 0 0,-1-1-1,-1 0 1,2 0-386,2-2 325,17-11 413,-1-1 1,9-10-739,20-15 133,35-14-184,-48 34-2644,-35 19 898,0 0-1162,-1 1-3949,-1 1 2471</inkml:trace>
  <inkml:trace contextRef="#ctx0" brushRef="#br0" timeOffset="1951.933">18 231 7168,'0'0'226,"0"0"1,0 0-1,-1 0 0,1 0 1,0 0-1,0 0 1,0 0-1,-1 0 1,1 0-1,0 0 0,0 0 1,0 0-1,0 0 1,-1 0-1,1 0 0,0 0 1,0 1-1,0-1 1,0 0-1,0 0 1,-1 0-1,1 0 0,0 1 1,0-1-1,0 0 1,0 0-1,0 0 0,0 1 1,0-1-1,0 0 1,-1 0-1,1 1-226,1 7 3092,6 10-1836,-6-17-1031,10 20 442,1 0-1,1-1-666,-1-1 592,-1 2 0,3 6-592,36 92-3104,-46-112-1855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4:50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0 134 11648,'1'0'352,"0"0"0,1 1 0,-1-1 1,0 0-1,0 0 0,0 0 0,0 1 1,0-1-1,0 1 0,0-1 0,0 1 1,0-1-1,0 1 0,0-1 0,0 1 1,0 0-353,5 2 635,16 6-576,0-2 0,0 0 0,1-2-1,0 0 1,9-1-59,-3 1 117,65 9 1264,0-4 0,19-3-1381,-11-6-1210,98-12 1210,-164 8-1467,-6 3-341</inkml:trace>
  <inkml:trace contextRef="#ctx0" brushRef="#br0" timeOffset="5031.236">725 15 8448,'0'-1'463,"0"0"-1,1 0 1,-1-1 0,0 1 0,0 0 0,1 0 0,-1 0-1,1 0 1,-1 0 0,1 0 0,-1 0 0,1 0-463,0 1 201,-1 0 0,0 0 0,1 0 0,-1-1 0,1 1 0,-1 0 0,1 0 1,-1 1-1,1-1 0,-1 0 0,1 0 0,-1 0 0,1 0 0,-1 0 0,1 0 1,-1 1-1,1-1 0,-1 0 0,0 0 0,1 1 0,-1-1 0,1 0 0,-1 0 0,0 1 1,1-1-1,-1 1 0,0-1 0,0 0 0,1 1-201,34 26 531,1-2 1,1-1-1,1-2 0,7 1-531,76 45-125,-119-66 107,6 3 35,0 0 0,-1 1 0,1 1-17,-6-6 7,-1 0 0,0 0 0,0 0 0,0 0 0,0 1 1,0-1-1,0 0 0,0 1 0,0-1 0,0 0 0,-1 1 1,1-1-1,-1 1 0,1-1 0,-1 1 0,1 0 0,-1-1 1,0 1-1,0-1 0,0 3-7,0-3 5,0 0-1,-1 0 1,1 1-1,-1-1 1,1 0 0,-1 0-1,0 0 1,1 0-1,-1 0 1,0 0-1,0 0 1,0 0 0,0 0-1,0 0 1,0 0-1,0-1 1,0 1-5,-22 11 134,14-8-122,-22 14 311,0 1-1,1 1 1,-25 24-323,-22 14-3848,75-56 3107,0-1-1,0 1 1,-1-1 0,1 0 0,-1 0-1,-1 1 742,-14-2-5210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5:23.4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516 14 8704,'1'0'171,"-1"0"0,0 0 0,0 0 0,0 0 0,0 0 0,0 0 1,0 0-1,0 0 0,1 0 0,-1 0 0,0-1 0,0 1 0,0 1 0,0-1 0,0 0 1,0 0-1,0 0 0,1 0 0,-1 0 0,0 0 0,0 0 0,0 0 0,0 0 1,0 0-1,0 0 0,0 0 0,0 0 0,1 0 0,-1 0 0,0 0 0,0 0 0,0 0 1,0 1-1,0-1 0,0 0 0,0 0 0,0 0 0,0 0 0,0 0 0,0 0 0,0 0 1,0 0-1,0 1 0,0-1 0,0 0-171,5 10 2447,0 12-1357,-3 11-101,-1-1 0,-2 11-989,1 1 48,6 31-112,-6-42 95,-1 1-1,-2-1 0,-4 13-30,6-40-119,-11 49 257,-1-22-3773,9-24-1303</inkml:trace>
  <inkml:trace contextRef="#ctx0" brushRef="#br0" timeOffset="727.406">1 280 8960,'2'1'7470,"3"4"-5479,14 19-1117,2 0 0,0-1 0,2-1-1,3 1-873,11 11 403,-10-9-242,40 39-514,42 52 353,-96-99-37,0 1 0,-1 0-1,5 13 38,-15-28 11,-1-2-48,-1-1-385,-4-5-4714,3 0 417</inkml:trace>
  <inkml:trace contextRef="#ctx0" brushRef="#br0" timeOffset="2179.765">426 744 7168,'1'0'386,"0"1"1,-1-1 0,1 1-1,0-1 1,0 0-1,-1 1 1,1-1-1,0 0 1,0 0 0,0 1-1,-1-1 1,1 0-1,0 0 1,0 0 0,0 0-1,-1 0 1,1 0-1,0 0 1,0 0-1,0-1 1,-1 1 0,1 0-1,0 0 1,0-1-1,-1 1 1,1-1-387,23-12 2003,-15 7-1364,2-1-121,0-1 1,0 0-1,-1-1 1,0 0-1,2-4-518,11-10 400,-4 7-116,0 0 1,1 2 0,16-9-285,67-33 432,-23 14-241,60-31-2538,-134 70 203,-2-1-3103</inkml:trace>
  <inkml:trace contextRef="#ctx0" brushRef="#br0" timeOffset="3746.897">596 0 9472,'-2'1'830,"1"0"0,0 0 1,0 0-1,0 0 0,0 1 0,0-1 1,0 0-1,0 0 0,1 1 1,-1-1-831,-7 19 3145,-1 28-3947,4-20 1590,-18 122 217,13-77-554,-6 13-451,9-37 50,6-35-163,-1 0 0,-3 12 113,5-24-303,-1-1 0,1 1 1,0-1-1,-1 0 0,0 1 0,1-1 1,-1 0-1,0 1 0,0-1 0,0 0 1,0 0-1,0 0 0,0 1 303,0-2-4970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6:30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38 8064,'0'-1'103,"0"1"0,0 0 0,0 0 0,0 0 0,0 0 1,0 0-1,0 0 0,0-1 0,0 1 0,0 0 0,0 0 1,0 0-1,-1 0 0,1 0 0,0 0 0,0-1 0,0 1 0,0 0 1,0 0-1,0 0 0,0 0 0,0 0 0,0 0 0,-1 0 0,1 0 1,0 0-1,0 0 0,0 0 0,0 0 0,0 0 0,0-1 0,-1 1 1,1 0-1,0 0 0,0 0 0,0 0 0,0 0 0,0 0 0,-1 0 1,1 0-1,0 0 0,0 1-103,0-1 75,0 0-1,-1 0 1,1 0 0,0 0 0,0 0-1,0 0 1,0 0 0,-1 0 0,1 0-1,0 0 1,0 0 0,0-1 0,0 1-1,0 0 1,-1 0 0,1 0 0,0 0-1,0 0 1,0 0 0,0 0 0,0 0-1,-1 0 1,1 0 0,0-1 0,0 1-1,0 0 1,0 0 0,0 0 0,0 0-1,0 0 1,0-1 0,-1 1 0,1 0-1,0 0 1,0 0 0,0 0 0,0-1-1,0 1 1,0 0 0,0 0 0,0 0-1,0 0 1,0-1-75,0-29 3781,1 30-3757,-1 0 0,1 0 0,-1 0-1,1 0 1,-1 0 0,1 0 0,-1 0-1,0 0 1,1 1 0,-1-1-1,1 0 1,-1 0 0,1 0 0,-1 1-1,1-1 1,-1 0 0,0 0 0,1 1-1,-1-1 1,1 1-24,97 81 294,-49-43-42,-1 2 0,-3 2 1,4 9-253,-1 6-459,17 31 459,-62-84-575,1 0 0,1 0 0,-1 0 0,4 3 575,-6-6-645,1 0 0,-1 0-1,0-1 1,1 1 0,-1-1 0,1 0 0,0 1 0,-1-1-1,1 0 1,0-1 0,1 1 645,14 1-4533</inkml:trace>
  <inkml:trace contextRef="#ctx0" brushRef="#br0" timeOffset="5544.78">66 500 8448,'0'0'136,"0"0"0,0 0 0,0 0 0,0 0 1,0 0-1,0 0 0,0 0 0,0-1 0,0 1 1,0 0-1,0 0 0,0 0 0,0 0 0,0 0 0,0 0 1,0 0-1,0 0 0,0-1 0,0 1 0,0 0 0,0 0 1,0 0-1,0 0 0,0 0 0,0 0 0,0 0 1,0 0-1,0 0 0,0 0 0,0 0 0,0-1 0,-1 1 1,1 0-1,0 0 0,0 0 0,0 0 0,0 0 0,0 0 1,0 0-1,0 0 0,0 0 0,0 0 0,-1 0 1,1 0-1,0 0 0,0 0 0,0 0 0,0 0 0,0 0 1,0 0-1,0 0 0,0 0 0,0 0 0,-1 0-136,1 0 59,0 1 0,0-1-1,0 0 1,0 1 0,0-1-1,0 0 1,0 1 0,0-1 0,0 0-1,0 1 1,0-1 0,0 0-1,0 1 1,1-1 0,-1 0-1,0 0 1,0 1 0,0-1 0,0 0-1,0 1 1,1-1 0,-1 0-1,0 0 1,0 1 0,1-1-1,-1 0-58,5 6 75,0 0 0,1-1 0,0 1 0,0-1 0,0-1 0,0 1 0,4 1-75,16 8 455,9 4-455,-16-9 23,13 5 59,33 11-82,-2-2 19,106 42-248,-162-62 255,0 0-1,-1 0 0,1-1 1,0 0-1,0 0 1,0-1-1,1 1 1,-1-2-1,0 1 0,0-1 1,0 0-1,1-1 1,4 0-26,-11 0 12,1 1 1,0-1 0,-1 0 0,1 0-1,-1 0 1,1 0 0,-1 0 0,1 0-1,-1 0 1,0 0 0,0-1-1,1 1 1,-1 0 0,0-1 0,0 1-1,0-1 1,0 1 0,-1-1 0,1 0-13,3-6 38,-1 0 1,0 0-1,0-5-38,-1 7 64,0-3 58,-1-1 0,1 0 0,-1 0 0,-1 0-122,2-15 115,0-3 24,5-28 90,-4 38-190,-1-1 0,0-8-39,2-21-1076,-2 28-2264,-4 6-5943,-2 6 5219</inkml:trace>
  <inkml:trace contextRef="#ctx0" brushRef="#br0" timeOffset="7418.955">682 122 7808,'0'0'2592,"1"16"1701,1-7-3573,-1-6-556,0 0-1,0 0 1,0 0 0,0 0 0,-1 0 0,0 1-1,1 1-163,-1 55 488,4 0 0,3 12-488,-4-36-706,-1-1 0,-2 6 706,0-19-657,-1-7-2100,-3-6-1248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6:27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1004 5 6656,'-1'-1'282,"1"1"1,-1-1 0,1 1-1,-1-1 1,0 1 0,1 0-1,-1-1 1,0 1 0,1 0-1,-1 0 1,0-1-1,1 1 1,-1 0 0,0 0-1,0 0 1,1 0 0,-1 0-1,0 0 1,0 0 0,0 0-283,-1 0 2101,1 0-1135,0 0-830,0 0 1,1 0-1,-1 0 1,0 1-1,0-1 1,0 0-1,0 0 1,0 1-1,0-1 1,0 0-1,1 1 1,-1-1-1,0 1 1,0-1-1,0 1-136,-10 5 521,-13 11 174,-56 53 1262,-41 23-1957,93-72 193,-49 32 260,-33 15-453,99-61 0,-28 18 96,-3 5-96,-34 23-1744,71-50 1111,4-3 269,-1 1 0,1 0 0,0 0 0,0-1 0,-1 1-1,1 0 1,0 0 0,0 0 0,0 0 0,0 1 0,0-1 0,-1 1 364,1 9-4512</inkml:trace>
  <inkml:trace contextRef="#ctx0" brushRef="#br0" timeOffset="17144.156">93 310 6656,'1'0'178,"-1"0"0,1 0 1,-1 0-1,1 0 0,-1 0 0,1 0 1,-1 0-1,0 0 0,1 1 0,-1-1 1,1 0-1,-1 0 0,1 0 0,-1 1 1,0-1-1,1 0 0,-1 1 0,1-1 1,-1 0-1,0 1 0,0-1 0,1 1 1,-1-1-1,0 0 0,1 1 0,-1-1 1,0 1-1,0-1 0,0 1 0,0-1 1,1 1-1,-1-1 0,0 1 0,0-1 1,0 1-1,0-1 0,0 0 0,0 1 1,0-1-1,0 1 0,-1-1 0,1 1 1,0-1-1,0 1 0,0-1 0,0 1 1,-1-1-1,1 1 0,0-1 0,0 0 1,-1 1-1,1-1-178,-48 100 752,40-86-675,1 0-1,0 1 1,1 0 0,1 0 0,-2 8-77,2-6-17,3-11 15,1-1 0,-1 1 0,1-1 1,0 1-1,0-1 0,1 1 0,-1 0 0,1-1 0,0 1 0,1-1 0,0 3 2,-1-6 19,1-1-1,0 1 0,-1-1 0,1 1 0,0-1 0,0 1 0,0-1 0,0 0 0,0 0 0,0 1 0,1-1 0,-1 0 0,0 0 0,0 0 0,1 0 0,-1 0 0,1 0 0,-1-1 0,1 1 0,-1 0 0,2-1-18,5 3 166,0-1 0,1-1 0,-1 1 0,2-1-166,17 3 259,-10 0-18,-1-2 1,1 0-1,-1-1 1,1 0-1,15-3-241,4 2 217,-14-2 53,1 0-1,19-4-269,14-3-97,-52 9-231,0 0 0,0 0 0,0 0 0,0 0 0,0 1 0,0-1 0,0 1 0,4 1 328,9 5-3135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6:53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 60 7168,'-22'0'10543,"22"2"-10445,0-1-1,0 0 1,0 1-1,1-1 1,-1 0-1,0 1 1,1-1-1,-1 0 1,1 1-1,-1-1 0,1 0-97,4 7 224,1-1 0,0 0 0,0-1 0,1 1-224,7 8 267,15 18-159,1-2 0,2-1-1,1-2 1,1-1 0,9 3-108,71 46 165,48 32-2986,-142-97 122,-2-3-1775</inkml:trace>
  <inkml:trace contextRef="#ctx0" brushRef="#br0" timeOffset="692.097">179 72 6400,'0'1'353,"0"-1"-1,0 1 1,0-1 0,-1 1 0,1 0-1,0-1 1,0 1 0,0-1 0,-1 1 0,1 0-1,0-1 1,-1 1 0,1-1 0,0 1-1,-1-1 1,1 1-353,-13 17 1826,-1 3-1398,-7 17-51,-4 17-377,-11 18 173,19-37-745,5-12-1257,-1-1 0,-5 7 1829,13-22-3322</inkml:trace>
  <inkml:trace contextRef="#ctx0" brushRef="#br0" timeOffset="1134.871">279 3 6656,'-4'-2'3442,"4"6"1823,2 3-1127,0-4-5309,8 4 1400,-1-1 0,1 0 0,0 0-1,1-1 1,-1 0 0,1-1 0,0 0 0,0-1-1,0 0 1,1 0 0,4-1-229,24 2-478,0-1 1,25-3 477,-48 0-175,3 0-3092,0-2 1,0 0 3266,7-1-4608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766 143 12864,'0'-8'607,"-1"1"1,0-1-1,0 1 1,-1-1-1,0 1 1,0 0 0,0 0-1,-3-3-607,3 4 167,0 1-1,-1 0 1,0 0 0,0 1-1,-1-1 1,1 1-1,-1-1 1,0 1 0,0 0-1,0 1 1,-2-1-167,2 1 106,-1 0 0,1 1 0,-1 0 0,0 0-1,0 0 1,0 1 0,0-1 0,0 1 0,0 0 0,0 1 0,-1-1 0,1 1 0,0 0 0,0 1 0,-1-1-106,-2 1 50,0 0 0,0 1-1,0 0 1,0 1 0,1-1 0,-1 1-1,1 1 1,0-1 0,-3 3-50,-16 11 10,0 2-1,1 1 1,1 1-1,0 1 1,2 2 0,1 0-1,1 0 1,1 2-1,-2 6-9,-17 31 34,3 3-1,3 1 1,-9 29-34,-15 51 16,-13 67-16,55-157 43,2 0 1,2 1 0,3 0 0,3 0-1,2 21-43,2-53 25,2 0 0,0-1 1,2 1-1,1 0 0,2 2-25,-3-14 14,0 0 0,1-1 0,0 0 0,2 0 0,-1-1 0,1 1 1,1-1-1,0-1 0,1 0 0,0 0-14,-5-7 3,-1 0-1,1-1 1,0 1 0,0-1-1,0 0 1,0-1 0,1 1-1,-1-1 1,1 1 0,-1-1-1,1-1 1,0 1 0,0-1-1,0 0 1,0 0 0,0 0-1,0 0 1,0-1 0,0 0-1,0 0 1,0-1 0,0 1-1,0-1 1,0 0 0,0 0-1,0-1 1,-1 0 0,2 0-3,7-5 6,-1-1 0,0 0 0,0-1 1,0-1-1,-1 1 0,1-4-6,14-13-32,-1-1 0,-2-1 0,20-30 32,3-15-16,2-11 16,-18 27 41,-4-2 0,-2-1 0,-2-1 0,-3 0-1,-3-2 1,1-21-41,-16 78 0,39-234-626,-34 192 102,-3-1 1,-2 0-1,-5-44 524,2 71-2123</inkml:trace>
  <inkml:trace contextRef="#ctx0" brushRef="#br0" timeOffset="1">1299 909 8992,'1'-10'1257,"-1"9"-1081,0 0 0,1 0 1,-1 0-1,0 0 0,0 0 1,0 1-1,0-1 1,0 0-1,0 0 0,0 0 1,-1 0-1,1 0 0,0 0 1,0 1-1,-1-1 0,1 0 1,0 0-1,-1 0 0,1 1 1,-1-1-1,1 0 1,-1 0-1,1 1 0,-1-1 1,0 1-1,1-1 0,-1 0 1,0 1-1,1-1 0,-1 1 1,0-1-1,0 1 0,0 0 1,0-1-177,-2-1 165,-1 1 0,0-1 0,1 1 0,-1 0 0,0 0 0,0 0 0,1 0 0,-1 1 0,0-1 0,0 1 0,0 0 0,0 0 0,0 0 0,-1 1-165,0 0 55,-1 1-1,1-1 1,0 1-1,0 0 0,0 0 1,1 1-1,-1 0 1,0-1-1,-2 4-54,-8 7-78,1 0 0,1 1 0,0 0 1,1 1-1,-3 5 78,10-13 74,-10 12-82,2-2-45,0 0 0,1 2 53,8-13-20,1-1 0,1 1 0,-1-1 0,1 1 0,0 0 0,0 0 0,1 0 1,0 0-1,-1 2 20,2-5-7,0-1 0,1 1 0,-1-1 0,0 1 0,1-1 0,0 0 0,-1 1 0,1-1 0,0 0 0,0 1 0,0-1 0,0 0 0,1 0 0,-1 0 0,1 0 0,-1 0 0,1 0 0,0 0 0,-1-1 1,1 1-1,0 0 0,0-1 0,0 0 0,1 1 7,7 4-55,1 0 1,0-1 0,0 0-1,6 1 55,-9-3 1,4 2-7,14 4-33,0 2 1,-1 1-1,0 1 0,3 3 39,-21-11-2,1 0 1,-1 1-1,0 0 1,-1 0-1,0 1 1,5 5 1,-8-7 15,0 0 0,0 0-1,0 0 1,0 0 0,-1 1 0,0-1 0,0 1 0,0 0 0,-1-1-1,1 7-14,-2-8 12,0 0-1,0 0 1,0 0-1,-1 0 1,0 0-1,0 0 0,0 0 1,0 0-1,0 0 1,-1-1-1,0 1 1,1 0-1,-2-1 0,1 1 1,0-1-1,-1 0 1,1 0-1,-1 0 1,-3 3-12,-4 4 276,-1-1 0,-1 0 1,0-1-1,-13 8-276,13-10 100,0 1 0,-1-2 0,0 1 0,0-2 0,0 0 0,-1 0 0,1-1 0,-1-1 0,0-1 0,0 1 0,0-2 0,0 0 0,0-1 0,1 0 0,-1-1 0,0-1 0,1 0 0,-1-1 0,1 0 0,-11-6-100,12 5 91,0-1 1,0 0-1,1-1 1,0-1-1,-7-5-91,13 9-273,0 0-1,1-1 0,-1 0 1,1 0-1,0 0 0,0 0 1,1-1-1,-1 1 0,1-1 1,0 0-1,1 0 0,-1-2 274,0-7-4959</inkml:trace>
  <inkml:trace contextRef="#ctx0" brushRef="#br0" timeOffset="2">1788 900 10688,'-5'-4'544,"0"0"0,0 0 0,-1 1-1,0 0 1,1 0 0,-1 0 0,0 1 0,-1-1 0,1 1 0,0 1 0,0-1 0,-1 1 0,-5 0-544,7 1 44,0 0 0,0 0 0,-1 1 1,1 0-1,0 0 0,0 0 0,0 0 0,1 1 1,-1 0-1,0 0 0,0 0 0,1 1 0,0-1 0,-1 1 1,1 0-1,0 1 0,0-1 0,0 1-44,-8 10-43,0 1-1,1 0 1,1 1 0,0 0-1,1 0 1,1 1 0,1 1-1,-2 3 44,2 2 52,0-1-1,1 1 1,2 0-1,0 0 0,1 0 1,2 1-1,0-1 1,1 0-1,2 1 0,0-1 1,4 12-52,-2-18 3,1-1 0,1 1 1,0-1-1,1 0 0,1 0 0,1-1 1,0 0-1,1 0 0,0-1 1,1-1-1,1 0 0,0 0 0,2 0-3,-9-9 10,1 1 0,0-1 0,-1 0 0,2 0 0,-1-1 0,0 0 0,1 0 0,-1 0 0,1-1 0,7 2-10,-8-3 24,0 0 1,0-1-1,0 0 0,0 0 1,0 0-1,0-1 0,0 0 1,0 0-1,0 0 0,0-1 1,0 0-1,-1 0 0,1 0-24,11-6-328,0-1-1,-1 0 0,-1-1 0,1-1 329,1-2-5276,14-14 5276,-11 7-4160</inkml:trace>
  <inkml:trace contextRef="#ctx0" brushRef="#br0" timeOffset="3">2286 884 8416,'0'0'753,"-3"1"4715,-1 4-5588,1 2 207,0-1 0,0 1 0,1-1 0,0 1 0,0 0 0,1 0 0,0 0 0,0 0 0,1 0 0,0 1-87,-3 21 458,-26 112 586,14-78-952,7-26-59,-36 185 120,40-185-37,-2 3-81,1-14-3028,6-31-1028</inkml:trace>
  <inkml:trace contextRef="#ctx0" brushRef="#br0" timeOffset="4">2379 432 12736,'-2'3'768,"0"-2"-2816,-1 4-1408,1 1 256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169 736 11264,'7'0'349,"-1"-1"1,0 0-1,1 0 1,-1-1-1,0 0 1,0 0-1,0 0 0,0-1 1,0 0-1,-1 0 1,1 0-1,-1-1 1,0 0-350,13-9 229,-2-2 1,0 0-1,1-1-229,3-5 302,0-1-1,-1-1 0,-1-1 1,-2 0-1,0-2 0,0-2-301,-2 0 205,-1 0 0,-2-1 0,8-28-205,-15 40 84,0 1-1,-2 0 1,0-1 0,-1 0 0,0 0 0,-1 1 0,-1-1 0,-1-2-84,-2-6 456,0 1 1,-7-21-457,8 38 21,1-1-1,-1 1 1,0 0 0,0 0 0,-1 1-1,0-1 1,0 1 0,-1 0 0,0 0-1,0 0 1,-3-2-21,7 7-7,0 0 1,0 0-1,0 1 1,0-1-1,-1 0 1,1 1-1,0-1 0,0 0 1,-1 1-1,1-1 1,-1 1-1,1 0 0,0 0 1,-1-1-1,1 1 1,-1 0-1,1 0 1,-2 0 6,1 1-1,0-1 0,-1 1 0,1 0 1,0 0-1,0-1 0,-1 1 1,1 1-1,0-1 0,0 0 1,-1 2 0,-5 4 13,0 0-1,0 0 1,1 1 0,-5 8-13,6-8-17,-28 32 80,2 3 0,3 0-1,1 2 1,-14 32-63,2 7 189,5 3 0,3 0 0,2 10-189,18-53 46,2 1 0,2 0 1,2 0-1,3 1 0,1-1 0,2 1 1,3 14-47,0-29 58,1-1 1,1 0 0,2 0-1,1-1 1,5 11-59,-8-29 37,0 1 0,1-1 0,0 0 0,1 0 1,0-1-1,5 6-37,-6-10 11,1 1 0,-1-1 1,1 0-1,0 0 1,1-1-1,-1 0 1,1 0-1,0-1 0,6 3-11,-6-4 9,1 0-1,0 0 0,-1-1 0,1 0 1,1 0-9,-6-2-19,1 1 0,0-1 0,-1 0 1,1 0-1,0 0 0,-1-1 0,1 0 0,-1 0 1,1 0-1,-1 0 0,1-1 19,17-8-1477,0-1-1,10-8 1478,7-7-5135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176 693 12384,'19'4'4410,"-16"-5"-4270,0 0-1,0 0 1,0 0-1,0 0 0,0-1 1,0 1-1,0-1 1,-1 0-1,1 0 1,-1 0-1,3-2-139,27-29 748,-23 23-475,14-15-24,-1-2 0,-1 0-1,-1-2 1,-1 0 0,-2-1 0,9-21-249,-17 32 71,-2 0 1,0-1-1,-1 0 1,-1 0-1,-1 0 1,-1-1-1,0 1 1,-2-1-1,0 0 1,-2-14-72,-2 5 248,-4-21-248,5 42 16,0 0-1,-1 0 1,1 0-1,-2 0 1,1 1-1,-1-1 1,-4-5-16,7 13-4,0-1 0,0 1 0,0-1 0,0 1 0,-1-1 0,1 1-1,0 0 1,-1-1 0,1 1 0,-1 0 0,1 0 0,-1 0 0,1 0 0,-1 1 0,0-1 0,1 0 0,-1 1 0,0-1-1,0 1 1,1-1 0,-1 1 0,0 0 0,0 0 0,0 0 0,0 0 0,1 0 0,-1 0 0,0 0 0,0 1 0,0-1 0,0 1-1,1-1 1,-1 1 0,0 0 0,1-1 0,-1 1 0,0 0 0,-1 1 4,-6 5 7,-1 0-1,1 1 1,0 0 0,1 0 0,-6 8-7,7-8-28,-18 19 27,1 1 0,1 1 0,2 1 0,1 1 0,2 1 0,-2 6 1,-6 17 20,2 1-1,3 0 1,-8 37-20,14-25 89,3 1 0,2 0 0,3 24-89,5-51 71,2 0 0,3-1 0,1 1 0,1 0 0,3-1 0,3 6-71,-5-26 44,1-1-1,0-1 1,2 1-1,0-1 1,1-1 0,1 0-1,12 16-43,-16-25-11,0-1-1,0 0 1,1 0-1,0 0 1,1-1 0,0 0-1,0-1 1,0 0-1,1 0 1,-1-1-1,2-1 1,-1 1-1,0-2 1,1 1 0,6 0 11,-11-3-32,-1 0 0,0-1 1,0 0-1,1 0 1,-1 0-1,0-1 1,0 0-1,0 0 0,1 0 1,-1 0-1,0-1 1,0 0-1,1-1 32,5-3-665,1 0-1,-1-1 1,0 0 0,8-8 665,20-19-5141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456 59 8416,'-2'0'688,"0"0"-1,0-1 1,0 1 0,0-1 0,0 1 0,0-1-1,0 1 1,-1-2-688,-25-14 2300,5 2-1079,13 9-1002,0 1-1,-1 1 0,1 0 0,-1 0 0,1 1 0,-1 0 0,0 1 0,0 0 0,0 1 0,0 0 0,0 1 0,0 0 0,0 1 0,1 0 0,-1 1 1,1 0-1,-1 0 0,-1 2-218,1 0 57,-1 0 0,1 1 1,0 0-1,0 0 1,1 1-1,0 1 0,0 0 1,-6 7-58,9-8-1,0 1-1,1 0 1,0 0 0,0 1 0,1 0 0,0 0 0,0 0 0,1 0 0,0 1 0,-1 8 1,-1 5 4,2 0 1,0 0-1,1 0 1,2 0 0,0 1-1,2 10-4,0-18 0,1 0-1,0 0 0,1 0 0,1-1 1,1 1-1,0-1 0,1 0 1,0 0-1,7 10 1,-7-16-6,0 0 0,0-1 0,1 0 0,0 0 0,1-1 0,-1 0 0,1 0 0,1 0 0,-1-1 0,1-1 0,0 1 0,0-2 0,2 1 6,-5-2-16,0 0 1,1-1-1,0 0 0,-1-1 0,1 1 0,0-1 0,0 0 0,0-1 1,0 0-1,0 0 0,0 0 0,0-1 0,0 0 0,0 0 1,-1-1-1,1 0 0,0 0 0,-1-1 0,1 1 0,-1-2 16,12-7-7,0-1 0,-2-1-1,1 0 1,-2-1 0,0-1-1,0-1 1,-2 0 0,12-17 7,-16 20-1,-1-1 0,0 0 0,-1 0 0,-1-1 0,0 0 0,0 0 0,-2 0 0,3-13 1,-5 15 12,0 0 1,-1 0-1,0 1 0,-1-1 1,-1 0-1,0 0 0,0 0 1,-1 1-1,-1-1 0,0 0 1,-2-2-13,-25-58-496,3 8-3835,19 41-415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29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2 8576,'0'0'164,"-1"-1"0,1 1 0,0 0 0,-1 0 0,1 0 0,0 0 0,-1 0 0,1 0 0,0 0 0,-1 0 0,1 0 0,0 0 0,-1 0 0,1 0 0,0 0 0,-1 0 0,1 0 0,0 0 0,-1 0 0,1 0 0,0 0 0,-1 0 0,1 0 0,0 1 0,0-1 0,-1 0 0,1 0 0,0 0 0,-1 1-164,-5 9 1697,-1 17-924,3 1-558,1 1 0,2 9-215,-2 19 183,-8 104 1241,8 48-1424,3-178 247,3-1-1,1 5-246,-3-25 174,1-1 0,0 1 0,1-1-1,0 0 1,1 0 0,0 0-1,0 0 1,4 6-174,-5-12 104,0 1 1,0-1-1,0 0 1,0 0-1,0-1 1,0 1-1,1 0 0,-1-1 1,1 0-1,0 0 1,0 0-1,-1 0 1,1-1-1,0 0 0,1 0 1,-1 0-1,0 0 1,0 0-1,0-1 0,1 0-104,13 1 88,0-1-1,0-2 0,0 1 1,5-3-88,10 0-65,-13 2-80,23-3 344,11-3-199,-40 5-1028,-1-1 1,1 0-1,6-3 1028,-16 5-1438,1 0 0,-1 0 0,0 0-1,0-1 1,0 1 0,2-3 1438,6-8-4357</inkml:trace>
  <inkml:trace contextRef="#ctx0" brushRef="#br0" timeOffset="480.522">645 438 7296,'1'-15'4393,"0"15"-1496,-1 9-1787,-2 24 1469,-4 26-2579,-2 19 631,7-51-930,0 0 1,2 0-1,1 1 0,5 22 299,-5-45-1178,-2-5 1113,0 0 0,0 0-1,0 0 1,0 0 0,0 0 0,0 0 0,0 0 0,0 0 0,0 0 0,0 0 0,0 0-1,0 0 1,0 1 0,0-1 0,0 0 0,0 0 0,0 0 0,0 0 0,0 0 0,0 0-1,0 0 1,0 0 0,0 0 0,0 0 0,0 0 0,0 0 0,0 0 0,0 0 0,0 0-1,0 0 1,0 0 0,0 0 0,0 0 0,0 0 0,0 0 0,0 0 0,0 0 0,1 0-1,-1 0 1,0 0 0,0 0 0,0 0 0,0 0 0,0 0 0,0 0 0,0 0 0,0 0-1,0 0 1,0 0 0,0 0 0,0 0 0,0 0 0,0 0 0,0 0 0,0 0 0,1 0-1,-1 0 1,0 0 0,0 0 0,0 0 0,0 0 0,0 0 0,0 0 0,0 0 0,0 0-1,0 0 1,0 0 65,2-7-4042</inkml:trace>
  <inkml:trace contextRef="#ctx0" brushRef="#br0" timeOffset="837.747">671 191 8192,'0'-14'3072,"-2"11"-2400,2 1-160,0 2-224,0 0-608,0 0-96,0 4-2976,0 3-1344</inkml:trace>
  <inkml:trace contextRef="#ctx0" brushRef="#br0" timeOffset="1630.976">848 370 7296,'3'3'526,"-1"0"0,0 0 0,0 0 0,0 0 0,0 0 0,-1 1 1,1-1-1,-1 1 0,0-1 0,1 2-526,7 39 1464,-6-24-760,22 139 1567,-15-97-1625,-10-57-505,1-2 15,-1 0 0,0-1-1,1 1 1,0-1 0,-1 1 0,1-1 0,1 1-156,-2-3 109,1-1 0,0 0-1,0 0 1,-1 0 0,1 0-1,0 0 1,-1 0 0,1 0 0,-1 0-1,0 0 1,1 0 0,-1 0-1,0 0-108,15-56 442,-9 33-410,1 1 1,3-7-33,-5 17-5,1 0-1,0 0 1,1 1-1,0 0 1,1 0-1,3-3 6,-8 12-10,0-1 1,1 1-1,-1 0 0,1 0 0,-1 0 0,1 1 0,0-1 0,0 1 0,4-2 10,-6 3 6,1 0-1,0 1 0,0-1 0,0 0 1,-1 1-1,1 0 0,0-1 1,0 1-1,0 1 0,0-1 0,0 0 1,0 1-1,0-1 0,-1 1 0,1 0 1,1 0-6,0 1-1,0 0 0,-1 0-1,1 0 1,0 1 0,-1-1 0,1 1 0,-1 0 0,0 0 0,0 0 0,0 0 0,0 1 0,0-1 0,-1 1-1,0 0 1,1-1 0,-2 1 0,1 0 0,1 3 1,2 9 4,0 0 0,-1 1 0,-1-1-1,0 3-3,-3-17-11,4 25 5,-3-15 36,1 0 1,0 0-1,4 11-30,-6-22 9,0-1 0,0 0 0,0 0 0,0 1 0,0-1 0,0 0 0,0 1 0,0-1 0,0 0 0,0 1 0,0-1 0,1 0 1,-1 0-1,0 1 0,0-1 0,0 0 0,1 0 0,-1 0 0,0 1 0,0-1 0,1 0 0,-1 0 0,0 0 0,0 1 0,1-1 0,-1 0 0,0 0 0,0 0 0,1 0 0,-1 0 0,0 0 0,1 0 0,-1 0 0,0 0 0,1 0 0,-1 0-9,1 0 18,0-1 0,-1 1 0,1-1 0,0 1 0,-1-1 0,1 1 0,0-1 0,-1 0 0,1 1 0,-1-1 0,1 0 0,-1 0 0,1 0-18,13-30 262,-13 28-235,18-46 282,40-96 11,-32 95-358,-24 44 48,1 0 1,0 0 0,1 1 0,-1-1 0,1 1 0,0 0 0,1 1-11,-6 3 10,1 1 1,-1-1 0,1 1-1,0-1 1,-1 1 0,1 0-1,0-1 1,-1 1 0,1 0-1,0 0 1,-1-1 0,1 1-1,0 0 1,0 0 0,-1 0-1,1 0 1,0 0 0,-1 0-1,1 0 1,0 0 0,0 0-1,-1 1 1,1-1 0,0 0-11,0 1 14,1-1 1,-1 1-1,0 0 1,0 0 0,0 0-1,0 0 1,0 0 0,0 0-1,0 0 1,0 0-1,-1 0 1,2 1-15,1 5 44,1 0 1,-1 1-1,-1-1 1,2 5-45,-3-7 15,7 22 76,-2 1 0,-1 0 1,-1 0-1,0 8-91,-1 113-1523,-3-118 227,0-13-1253,2-4-2453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513 203 10560,'-68'-74'7082,"53"56"-6436,-1 1 1,-1 1-1,-4-2-646,10 9 193,0 1-1,0 0 1,-1 1-1,0 0 0,-13-5-192,20 10 40,0 1 0,0-1 0,0 1 0,0 0 0,0 0 0,0 1-1,0-1 1,0 1 0,0 0 0,-1 0 0,1 1 0,0 0 0,0 0 0,-1 0-40,0 1 6,-1 1 0,1 0 1,-1 0-1,1 0 1,0 1-1,0-1 1,0 1-1,1 1 1,-4 3-7,-4 5-16,1 1 0,0 0 1,1 1-1,0 0 0,1 1 1,1 0-1,-2 8 16,-2 4 5,3 0 1,0 1-1,2 0 0,1 0 1,1 1-1,2 0 0,0 0 1,3 1-1,0-1 0,2 0 1,1 1-1,2-1 0,4 20-5,-4-34-7,0-1 0,0 0 0,2 0 0,0 0 0,0 0 0,4 4 7,-6-13-3,0 0 0,0-1 0,0 0 0,0 1 0,1-1 1,0-1-1,0 1 0,0-1 0,1 0 0,-1 0 0,1 0 1,0-1-1,0 0 0,0 0 0,7 2 3,-6-3-5,0 0 0,1 0-1,-1-1 1,1 0 0,0 0 0,-1-1-1,1 0 1,-1 0 0,1-1 0,0 0-1,-1 0 1,1-1 0,-1 0 0,0 0-1,2-2 6,0 0-8,-1 0 1,1-1-1,-1 0 0,0 0 0,0-1 0,-1 0 0,0 0 0,0-1 0,0 0 1,-1-1-1,5-6 8,61-95-118,-67 99 142,0 0 0,0 0-1,-1 0 1,-1-1 0,1 1-1,-2-1 1,1 0 0,-2 0-1,1 0 1,-2 0 0,1-10-24,-3-4 32,0 0 0,-1 0 0,-2 0 1,-4-16-33,1 14-511,-4-18-4295,7 19-10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1 9184,'-1'0'177,"0"0"1,0 0 0,0 0-1,0 1 1,0-1 0,0 1 0,0-1-1,1 1 1,-1-1 0,0 1-1,0-1 1,0 1 0,0 0-1,1-1 1,-1 1 0,0 0-1,1 0 1,-1-1 0,0 1-1,1 0 1,-1 0 0,1 0-1,-1 0 1,1 0 0,0 0-178,-9 27 778,8-24-606,-22 106 2024,15-68-1603,-16 115 856,11-64-909,-94 724-108,104-782-2816,1 8 2384,2-17-2074</inkml:trace>
  <inkml:trace contextRef="#ctx0" brushRef="#br0" timeOffset="1">17 578 11616,'4'0'704,"-1"2"416,-1 0 96,3 0-160,1 0 31,3 2-255,3-1-64,2-2-416,5-1-224,2-1 0,2-2-32,5 1 32,5-2-224,1-2 0,4 0-2847,4-7-1217,-2-7-256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0 10240,'-1'0'99,"1"0"0,-1 0 0,0 1 1,1-1-1,-1 0 0,1 0 0,-1 1 1,1-1-1,-1 0 0,1 1 0,-1-1 1,1 0-1,-1 1 0,1-1 0,-1 1 1,1-1-1,0 1 0,-1-1 0,1 1 1,0-1-1,-1 1 0,1-1 0,0 1 1,0 0-1,-1-1 0,1 1 0,0-1 1,0 1-100,-4 22 800,3-18-539,-31 280 2496,2-52-2533,11-55-2293,17-161 613</inkml:trace>
  <inkml:trace contextRef="#ctx0" brushRef="#br0" timeOffset="1">96 132 9312,'2'-6'385,"0"-1"0,0 1 1,0 0-1,1 0 1,0 0-1,0 0 0,1 0 1,0 1-1,0-1 1,0 1-1,0 0 0,1 0 1,0 0-1,0 1 0,0 0 1,0 0-1,3-1-385,-2 1 85,1 0-1,-1 1 1,1-1-1,0 2 0,0-1 1,0 1-1,0 0 1,1 0-1,-1 1 1,1 0-1,-1 0 1,1 0-1,-1 1 1,1 1-1,1 0-84,5 1 64,-1 1 0,0 1 0,-1 0 0,1 0 0,-1 2 0,0-1 0,0 2 0,0 0-64,-5-3 45,0 1 0,0 0 0,0 0 0,-1 1 0,1 0-1,-1 0 1,-1 0 0,1 1 0,-1 0 0,0 0 0,-1 0 0,4 8-45,-5-7 142,-1 0 1,0 0-1,0 1 1,-1-1-1,0 1 1,0-1-1,-1 0 1,-1 6-143,0 12 176,-2-1 1,-2 5-177,-12 47 818,-11 27-818,-5 22-253,29-105-1773,4-21 1685,0 1 1,0 0 0,0-1-1,1 1 1,-1-1 0,0 1 0,0-1-1,0 1 1,0-1 0,1 1-1,-1-1 1,0 1 0,0-1-1,1 1 1,-1-1 0,1 1 340</inkml:trace>
  <inkml:trace contextRef="#ctx0" brushRef="#br0" timeOffset="2">410 596 10432,'-1'4'414,"0"-1"0,0 1 0,1 0 0,-1 0 0,1 0 0,0-1 1,0 1-1,0 0 0,1 0 0,-1 0-414,1 10 312,-1-2-98,-1 0-160,1-1 0,1 1 0,0-1 0,0 0 0,1 0 1,3 9-55,-5-19 1,0-1 1,0 0 0,0 0-1,0 0 1,0 0 0,0 0-1,0 0 1,0 0 0,0 0-1,0 0 1,0 0 0,0 0-1,0 0 1,0 0 0,0 0-1,0 0 1,0 0 0,0 0-1,1 0 1,-1 0 0,0 0-1,0 1 1,0-1 0,0 0-1,0 0 1,0 0 0,0 0-1,0 0 1,0 0 0,0 0-1,0 0 1,0 0 0,0 0-1,0 0 1,0 0 0,0 0-1,1 0 1,-1 0 0,0 0-1,0 0 1,0 0 0,0-1-1,0 1 1,0 0 0,0 0-1,0 0 1,0 0 0,0 0-1,0 0 1,0 0 0,0 0-1,0 0 1,0 0 0,0 0-1,0 0 1,0 0 0,0 0-1,0 0 1,0 0 0,0 0-1,0 0 1,0 0 0,0 0-1,0 0 1,1-1 0,-1 1-1,0 0 1,0 0 0,0 0-1,0 0-1,3-8 25,1-10-86,6-43 452,-5 35-280,-1-1 1,-1 1-1,-2-5-111,-1 27-1,0 3-2,1 0 0,-1 0 0,0 0 0,0 0 0,0 0 0,-1 1 0,1-1 0,0 0 0,0 0 0,0 0 0,-1 0 0,1 0 0,0 1-1,-1-1 1,1 0 0,0 0 0,-1 0 0,1 1 0,-1-1 3,0 2 0,0 0 0,0-1 0,0 1 0,0 0 0,0 0 0,1 1 1,-1-1-1,0 0 0,1 0 0,-1 0 0,1 0 0,-1 1 0,1-1-6,-8 17-1,1 1 0,0 0 0,2 1 0,0 5 7,-7 19-356,11-38-796,1-7-2565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09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482 22 13760,'0'0'228,"-1"0"-1,1 0 1,-1 0 0,1 0 0,0 0 0,-1 0 0,1 1 0,-1-1 0,1 0 0,-1 0 0,1 0 0,-1-1 0,1 1 0,0 0 0,-1 0 0,1 0 0,-1 0 0,1 0-228,-18-9 1920,5 3-898,5 4-957,0 0-1,0 1 1,0 0 0,1 1 0,-1 0 0,0 0 0,0 0 0,0 1 0,0 1 0,0-1-1,1 1 1,-1 0 0,1 1 0,-1 0 0,1 0 0,0 0 0,0 1 0,0 0 0,1 1-1,-1-1 1,1 1 0,0 0 0,1 1 0,-4 3-65,1 0 0,-16 15-57,2 1 0,-4 8 57,20-26-11,1 1 1,0 1-1,0-1 1,1 1-1,0 0 1,0 0 0,1 0-1,0 0 1,1 1-1,0 0 11,1-7-3,1 0-1,0-1 1,0 1-1,0 0 1,0-1-1,0 1 1,0 0-1,1 0 1,-1-1-1,1 1 1,0 0-1,0-1 1,0 1-1,0-1 1,0 1-1,1-1 1,-1 0-1,1 1 1,0-1 3,0 1-4,0-1 1,1 0 0,-1 0 0,1-1 0,-1 1 0,1-1-1,0 1 1,0-1 0,-1 0 0,1 0 0,0 0 0,0 0-1,0 0 1,0-1 0,1 1 0,1-1 3,35 2 77,1-3-77,-13 0-24,-1 2-1,0 1 0,2 1 25,-20-2-12,0 1-1,0 0 1,0 1 0,0 0-1,-1 0 1,1 1-1,-1 0 1,0 1-1,0 0 1,0 0 0,-1 1 12,6 4 10,-1 1 0,0 0 1,-1 0-1,0 1 0,5 8-10,-13-15 8,0 0-1,0-1 1,0 1 0,0 0-1,-1 1 1,0-1 0,0 0-1,-1 1 1,1-1 0,-1 1-1,0-1 1,-1 1-1,1-1 1,-1 1 0,0 0-1,0-1 1,-2 5-8,-1 3 39,-2 0 0,1-1-1,-2 0 1,0 0 0,0 0 0,-1 0 0,0-1-1,-1 0 1,0-1 0,-1 0 0,-3 2-39,7-6 79,-1-1 0,0-1 0,0 1 0,-1-1 0,1 0 1,-1-1-1,0 1 0,0-1 0,0 0 0,0-1 0,-1 0 0,1 0 1,-1-1-1,-1 0-79,-8 1 111,-1 0 0,1-2 0,0 0 0,0-1 1,-14-3-112,15 1 35,0 0 0,1-2 1,0 0-1,0 0 1,0-2-1,1 1 1,-3-3-36,-5-5-138,0 0 0,1-1 0,0-1 0,2-1 138,12 10-560,0 1 0,1 0 0,0-1 0,0-1 0,0 1 0,1-1 0,-1-3 560,-7-16-5285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6:09.3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130 85 9344,'2'0'716,"0"1"0,0-1 1,1 0-1,-1 1 0,0-1 1,0 1-1,0 0 0,0 0 1,0-1-1,0 1 0,1 1-716,-2-2 75,0 1-1,0 0 1,0-1-1,0 1 1,0 0 0,-1 0-1,1 0 1,0-1-1,0 1 1,-1 0-1,1 0 1,0 0-1,-1 0 1,1 0 0,-1 0-1,1 0 1,-1 0-1,0 0 1,1 1-1,-1-1 1,0 0-1,0 0-74,0 4 190,0-2-101,0 0-1,0-1 1,0 1 0,0 0 0,0-1-1,-1 1 1,1-1 0,-1 1-1,0-1 1,0 1 0,0-1-1,0 1 1,0-1 0,-1 0-1,0 2-88,1-2 17,-3 3 46,0 0 1,0 0-1,0 0 0,-1 0 0,-1 1-63,4-5 9,0 0 1,-1 1-1,1-1 1,0 0-1,0 0 1,-1 0-1,1 0 1,-1 0-1,1 0 1,-1-1-1,1 1 1,-1-1-1,1 0 1,-1 0-1,-1 0-9,2 0 24,-1 0 0,1 0 0,0 0 0,0 0 0,0-1 0,-1 1-1,1-1 1,0 1 0,0-1 0,0 0 0,0 0 0,0 1 0,0-1 0,0-1 0,1 1 0,-1 0 0,0-1-24,0 0 19,0 0 0,0-1 0,0 1 1,0-1-1,1 0 0,-1 0 1,1 1-1,0-1 0,0 0 0,0 0 1,0-2-20,0-2 23,0 0 0,0 1 0,1-1 1,0 1-1,1-1 0,-1 0 1,1 1-1,1-1 0,-1 1 0,1-1 1,0 1-1,1 0 0,0 0 0,0 0 1,0 0-1,1 0 0,-1 1 1,2 0-1,-1-1 0,1 1 0,-1 1 1,4-3-24,-6 5-3,0 0 0,1 0 1,0 1-1,-1-1 0,1 0 0,0 1 1,0 0-1,0 0 0,0 0 1,0 0-1,0 0 0,0 0 1,0 1-1,1 0 0,2-1 3,-2 1-5,1 1-1,0-1 1,-1 1-1,1 0 1,-1 0-1,1 0 1,-1 1 0,0-1-1,0 1 1,3 1 5,1 2 0,-1-1 0,1 1 1,-1 1-1,0-1 1,0 1-1,-1 1 0,0-1 1,0 1-1,0 0 1,-1 0-1,0 0 0,-2-1 34,0-1 0,0 1 0,-1 0-1,0-1 1,0 1 0,-1 0 0,1 0 0,-1 1 0,-1-1 0,1 0-1,-1 5-33,0-7 14,-1 0 0,1-1 0,-1 1 0,0 0-1,0 0 1,0-1 0,0 1 0,-1-1 0,1 1-1,-1-1 1,0 1 0,0-1 0,-1 0 0,1 0-1,-1 0 1,1 0 0,-1 0 0,0-1 0,-1 1-14,-2 1 29,1-1 1,-1 0 0,1-1-1,-1 1 1,0-1 0,0 0 0,-1 0-1,1-1 1,0 0 0,-1 0-1,1 0 1,0-1 0,-5 0-30,-5 0 46,0-2 1,1 1-1,-1-2 1,0 0-1,0-1-46,14 4-27,-4-2 70,-1 1 0,1-1 0,0 0 0,1-1 0,-1 1 0,-3-3-43,8 4-68,0 1 1,-1-1-1,1-1 1,0 1 0,0 0-1,-1 0 1,1 0-1,0 0 1,0-1 0,0 1-1,1-1 1,-1 1-1,0 0 1,0-1 0,1 1-1,-1-1 1,1 0 0,0 1-1,-1-1 1,1 1-1,0-1 1,0 0 0,0 1-1,0-1 1,0 1-1,0-1 1,1-1 67,7-29-2624,-3-8-2682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8:06.0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472 1149 6784,'1'-2'469,"0"0"1,0 0-1,-1 0 0,1 0 1,-1 0-1,1 0 0,-1-1 1,0 1-1,1 0 0,-1 0 1,-1 0-1,1 0 1,0-1-1,0 1 0,-1 0 1,1 0-1,-1 0 0,-1-2-469,-1-5 1021,-2 0 0,1 0 0,-5-5-1021,8 12-104,-2-4 252,-1 1 0,0-1 0,0 1-1,0 0 1,-1 0 0,0 1-1,-3-3-147,6 5 8,-1 0-1,1 0 1,-1 1-1,0-1 0,0 1 1,0 0-1,0 0 0,0 0 1,0 0-1,0 0 1,-1 0-1,1 1 0,0-1 1,0 1-1,-1 0 0,-2 0-7,-5 2 13,1 0 1,0 0-1,-1 1 0,1 0 0,0 0 0,0 1 0,-3 2-13,-12 7-51,0 1 0,-1 3 51,12-8-32,1 0 1,1 1 0,-1 0-1,2 1 1,0 0 0,0 1-1,1 0 1,-7 11 31,16-21 0,0-1-1,0 1 0,1-1 1,-1 0-1,0 1 1,1-1-1,0 1 1,-1 0-1,1-1 1,0 1-1,-1-1 1,1 1-1,0-1 1,0 1-1,0 0 1,1-1-1,-1 1 0,0-1 1,1 1-1,-1 0 1,1 0 0,0 0 0,0-1 0,1 1 0,-1 0-1,0 0 1,1-1 0,0 1 0,-1-1 0,1 1-1,0-1 1,-1 1 0,1-1 0,1 1 0,7 2 0,0 1 1,0-1-1,0-1 1,0 1-1,8 0 0,3 1 0,-1 1 0,0 1-1,0 0 1,-1 2-1,0 0 1,0 1-1,-1 0 1,0 2-1,-1 0 1,-1 1 0,0 0-1,4 6 1,10 12-61,-2 2-1,4 7 62,-26-33 4,-1 1 0,0 0 0,0 0 0,-1 1 0,0-1 0,-1 1 0,0-1 0,-1 1 0,2 5-4,-4-7 6,1-1 0,-1 1 0,0 0 0,0-1 0,-1 1-1,0 0 1,0-1 0,0 1 0,-1-1 0,0 1 0,-1-1 0,1 0-1,-3 3-5,-5 9 68,0 0 0,-1-1-1,-1 0 1,-1-1-68,7-9 73,0-1 0,0 0 0,0 0-1,-1 0 1,0-1 0,0 0 0,0 0 0,-1-1 0,0 0 0,0 0-1,-2 0-72,-5 0 106,0 0-1,-1 0 1,0-1-1,1-1 1,-1-1 0,0 0-1,0-1 1,0 0-1,0-1 1,0-1-1,0 0 1,1-1-1,-3-2-105,7 2-24,0-1-1,1 0 0,-1 0 1,1-1-1,0 0 1,1-1-1,-1 0 0,-6-6 25,10 7-126,-1-1 0,1 0-1,1 0 1,0-1 0,0 1-1,0-1 1,0 0-1,1 0 1,1-1 0,-1 1-1,1-1 1,0 0 126,2 3-749,0 0 0,0 1 0,0-1 0,0 0 0,1 0 0,0 0 0,0 1 0,0-1-1,1 0 1,0 0 0,0 0 749,8-25-4634</inkml:trace>
  <inkml:trace contextRef="#ctx0" brushRef="#br0" timeOffset="643.858">1015 1016 7808,'0'0'98,"0"0"0,0-1 0,0 1 1,0 0-1,-1 0 0,1 0 0,0 0 0,0 0 0,0 0 1,0 0-1,0 0 0,-1 0 0,1 0 0,0 0 1,0 0-1,0-1 0,0 1 0,0 0 0,-1 0 0,1 0 1,0 0-1,0 0 0,0 0 0,0 0 0,0 1 1,-1-1-1,1 0 0,0 0 0,0 0 0,0 0 1,0 0-1,0 0 0,-1 0 0,1 0 0,0 0 0,0 0 1,0 0-1,0 0 0,0 0 0,0 1 0,-1-1-98,-3 8 1277,-2 12-467,-52 286 2783,34-175-3112,-39 159-422,62-288-288,0 6-327,1-8 508,-1 0 1,1 0-1,0 0 1,0 1-1,0-1 1,0 0-1,0 0 1,0 0-1,0 0 1,0 0-1,0 0 1,0 0-1,0 0 1,0 1-1,0-1 1,0 0-1,0 0 1,0 0-1,0 0 1,0 0-1,0 0 1,1 0-1,-1 0 1,0 1-1,0-1 1,0 0-1,0 0 1,0 0-1,0 0 1,0 0-1,0 0 0,0 0 1,0 0-1,0 0 1,0 0-1,1 0 1,-1 0-1,0 0 1,0 0-1,0 1 1,0-1-1,0 0 1,0 0-1,0 0 1,0 0-1,1 0 1,-1 0-1,0 0 1,0 0-1,0 0 1,0 0-1,0 0 1,0 0-1,0 0 1,1-1-1,-1 1 1,0 0 47,9-6-4192</inkml:trace>
  <inkml:trace contextRef="#ctx0" brushRef="#br0" timeOffset="982.468">1313 387 11648,'-7'-17'4288,"4"17"-3329,-1-2-319,4 2-384,-3 0-544,3 0-64</inkml:trace>
  <inkml:trace contextRef="#ctx0" brushRef="#br0" timeOffset="1694.553">1495 1042 5120,'0'-1'69,"-1"1"0,1 0 0,0 0 0,0 0 1,0 0-1,0 0 0,0 0 0,-1 0 0,1 0 0,0 0 1,0 0-1,0 0 0,0 0 0,-1 0 0,1 0 0,0 0 0,0 0 1,0 0-1,0 0 0,-1 0 0,1 0 0,0 0 0,0 0 1,0 0-1,0 0 0,-1 0 0,1 0 0,0 0 0,0 0 0,0 0 1,0 1-1,0-1 0,-1 0 0,1 0 0,0 0 0,0 0 1,0 0-1,0 0 0,0 1 0,0-1-69,-7 10 1768,-2 12 170,9-21-1856,-17 53 1675,3 1 0,3 0 0,1 6-1757,-4 21 649,-30 189 379,0 0-733,42-262-286,-96 449 120,72-362-214,-7 32 341,-37 83-256,43-150-214,7-25-3524,19-34-592</inkml:trace>
  <inkml:trace contextRef="#ctx0" brushRef="#br0" timeOffset="2446.878">1502 1155 6400,'8'-20'2078,"3"-7"3323,5-7-5401,-11 25 346,0 1 0,0 0 1,1 0-1,0 0 0,7-6-346,-1 4 111,0 0 0,0 0-1,1 1 1,0 0 0,1 1-1,0 1 1,0 0-1,10-2-110,-17 6 6,0 1-1,0 0 0,1 0 0,-1 1 0,1 0 0,-1 0 0,1 1 0,-1 0 0,1 0 0,-1 1 1,4 0-7,0 1 15,0 1-1,1 0 0,-1 0 0,0 1 0,-1 1 0,1 0 0,0 0-13,15 11 25,-1 0 0,-1 2 0,0 1 0,-2 0-1,4 6-24,-6-7 42,-2 1 0,0 1-1,-2 1 1,2 3-42,-11-13 36,0 1 0,-1 0 0,0 0-1,-1 1 1,0-1 0,-1 1 0,-1 0 0,2 12-36,-1 2 141,-2 1 0,-1 0 1,-1-1-1,-1 1 0,-2-1 1,-1 1-1,-1-1 0,-2 2-141,4-20 29,-1-1-1,1 1 0,-1-1 0,-1 1 0,0-1 0,0 0 0,-1-1 0,0 1 0,0-1 0,-1 0 1,0-1-1,0 0 0,0 0 0,-1 0 0,-6 3-28,-12 6 379,-1-2-1,0 0 1,-1-2-1,-12 3-378,20-7 100,-1-2 0,0 0 0,0-1-1,0-1 1,0-1 0,-3-1-100,-14 0 55,-1-2 1,-33-6-56,71 7-27,-49-8 223,46 7-480,0 1-1,1-2 1,-1 1-1,0 0 1,1-1-1,-1 1 1,1-1-1,0 0 1,0 0-1,0 0 1,-2-2 284,5 4-243,-1-1-1,1 0 1,-1 1 0,1-1 0,0 1 0,-1-1-1,1 0 1,0 1 0,0-1 0,-1 0 0,1 1-1,0-1 1,0 0 0,0 1 0,0-1 243,-1-17-4757</inkml:trace>
  <inkml:trace contextRef="#ctx0" brushRef="#br0" timeOffset="3512">2907 1414 5888,'9'-26'8142,"3"-9"-8142,-4 13 1692,-4 12-1480,-1-1 1,0 0-1,-1 1 0,0-1 0,-1 0 0,-1 0 1,0 0-1,0 0 0,-1 0 0,0 0 0,-1 0 1,0 1-1,-1-1 0,-1 0 0,0 1 0,0 0 1,-1 0-1,0 0 0,-5-7-212,-3-2 171,-1 0-1,-8-7-170,16 19 13,-1 0-1,-1 0 0,1 0 0,-1 1 0,0 0 1,-1 1-1,-1-1-12,7 5-5,0-1 1,0 1-1,-1 0 1,1 0-1,-1 0 0,1 0 1,-1 1-1,1-1 1,-1 1-1,1 0 1,-1 0-1,0 0 1,1 1-1,-1-1 1,1 1-1,-1 0 1,1 0-1,-1 0 1,1 0-1,0 0 0,0 1 1,-1-1-1,1 2 5,-11 5-26,2 0-1,-1 1 1,2 1-1,-10 8 27,12-10-3,5-4 3,-47 42 0,-9 13 0,46-43 0,0 1 0,0 0 0,2 1 0,1 0 0,0 1 0,1 0 0,1 1-9,1 1 0,0 0 0,2 0 0,1 0 0,0 1 0,2-1-1,-1 15 10,4-26-6,1 0 0,-1 1 0,2-1-1,-1 0 1,2 0 0,-1 1-1,5 8 7,-4-12-1,0 0-1,1-1 0,0 1 0,0-1 0,0 0 0,1 0 1,0 0-1,1 0 0,-1-1 0,1 0 0,4 3 2,-2-2 13,1 0 1,0-1-1,0 1 0,0-2 0,1 1 0,0-1 0,0-1 0,0 1 0,0-2 0,0 1 0,1-1 0,-1-1 0,1 0 0,0 0 0,-1-1 0,1-1 1,0 1-1,-1-2 0,1 1 0,7-3-13,3-2 3,-1 0 1,0-1 0,-1-1 0,0-1-1,8-5-3,19-13-40,21-18 40,-66 44-5,0 0-1,1 1 0,-1-1 1,0 0-1,0 1 0,0-1 1,0 1-1,1-1 0,-1 1 1,0 0-1,1-1 0,0 1 6,-2 0-1,1 0-1,-1 0 1,1 0 0,0 1-1,-1-1 1,1 0-1,-1 0 1,1 0-1,-1 1 1,1-1-1,-1 0 1,0 1-1,1-1 1,-1 0-1,1 1 1,-1-1-1,0 0 1,1 1 0,-1-1-1,0 1 1,1-1-1,-1 1 1,0-1-1,0 0 1,1 1-1,-1-1 1,0 1-1,0-1 1,0 1-1,0 0 2,5 14-36,-1-3-197,0 0-1,1 0 0,2 3 234,-6-12-130,1 0-1,-1 0 1,1 0 0,0-1-1,0 1 1,0-1-1,1 1 1,-1-1 0,1 0-1,-1 0 1,1 0-1,0 0 1,0 0 0,0-1-1,1 1 131,12 2-4538</inkml:trace>
  <inkml:trace contextRef="#ctx0" brushRef="#br0" timeOffset="4146.49">3704 1 4992,'-3'5'587,"0"1"0,1 0 0,0-1-1,0 1 1,0 0 0,0 1-587,-2 11 1343,-11 40 4573,-4 46-5916,5-25 915,-178 736 1976,137-573-2886,23-97 6,29-132-100,-13 65 44,14-62-1723,0-1 1,2 5 1767,2-3-4565</inkml:trace>
  <inkml:trace contextRef="#ctx0" brushRef="#br0" timeOffset="4508.648">3326 1042 10112,'10'-18'3872,"0"13"-3040,14-7 576,-14 9-1,10-2-479,3 2-64,8 0-384,0 3-64,-2 0-224,5-3-64,11-2 0,8-4-160,15 0-32,6 4-3936,7-7-1759,-6-2 1215</inkml:trace>
  <inkml:trace contextRef="#ctx0" brushRef="#br0" timeOffset="5078.156">4268 1030 9472,'0'-1'162,"0"0"0,0 1 0,0-1 0,0 0 0,0 1 0,0-1 0,0 1 0,0-1 0,0 0 0,0 1 0,0-1 0,-1 0 0,1 1 0,0-1 0,0 1 0,-1-1 0,1 0 0,-1 1 0,1-1 0,0 1 0,-1-1 0,1 1 0,-1-1 0,1 1 0,-1 0 0,1-1 0,-1 1-162,0 0 74,0 0 0,0 0 0,0 0 0,0 0 0,1 1 0,-1-1 0,0 0 0,0 1 0,0-1 0,1 0 0,-1 1 0,0-1 0,0 1 0,1-1-1,-1 1 1,0 0 0,1-1 0,-1 1 0,1-1 0,-1 1 0,1 0 0,-1 0 0,1-1 0,-1 1-74,-4 8 266,-1 1 1,1 0-1,1-1 1,0 1-1,-3 9-266,-5 13 305,-9 24 263,2 1-1,-3 23-567,-20 119 285,29-129-276,7-44-29,1-5-248,2 1-1,0-1 0,0 11 269,3-30-195,0 0 1,0 1 0,1-1-1,-1 0 1,0 0 0,1 0-1,-1 0 1,1 0 0,0 1 194,0-2-392,0 0 1,0 0 0,-1 0-1,1 0 1,0 0 0,0 0 0,0 0-1,1 0 1,-1 0 0,0-1 0,0 1 391</inkml:trace>
  <inkml:trace contextRef="#ctx0" brushRef="#br0" timeOffset="5411.708">4494 631 128,'3'7'0</inkml:trace>
  <inkml:trace contextRef="#ctx0" brushRef="#br0" timeOffset="6081.059">5285 1283 9216,'1'-2'426,"0"0"0,0 0 1,0 0-1,0-1 1,0 1-1,-1 0 0,1 0 1,-1 0-1,1-1 0,-1 1 1,0 0-1,0 0 0,0-1 1,0 1-1,-1 0 0,1 0 1,0-1-1,-1 0-426,-5-6 1057,-1-4-485,0 1 0,-1 0 0,-7-8-572,-21-22 787,19 19-490,-2 2 0,0 1 0,-6-5-297,18 19 22,0 1-1,-1-1 0,1 1 0,-1 0 0,-1 1 0,1 0 0,-1 0 0,1 1 0,-1 0 0,0 0 0,0 1 0,-1 0-21,2 1-6,1 0 0,-1 1 0,0 0 0,1 1 0,-1 0 0,0 0-1,1 0 1,-1 1 0,1 0 0,0 1 0,0-1 0,0 1 0,-4 2 6,-9 6-24,1 0 0,0 1-1,1 0 1,0 2 24,-2 2-16,0 0 1,2 1-1,0 1 1,1 0-1,1 1 1,1 1-1,1 0 1,1 1-1,1 0 1,1 1-1,-3 9 16,2 0-24,2 1 0,1 0 0,2 0 0,2 1 0,0 0 0,2 26 24,3-47 14,0 0-1,2-1 1,-1 1 0,1-1-1,1 1 1,1-1-1,-1 0 1,2 0-1,-1 0 1,5 5-14,-5-9-5,0 0 0,1-1-1,0 0 1,0 0 0,1 0 0,0 0 0,0-1 0,0 1 0,1-2 0,0 1 0,0-1-1,0 0 1,0 0 0,1 0 0,7 1 5,-6-2 2,-1-1 0,1 0-1,0 0 1,0-1 0,0 0 0,0-1-1,1 0 1,-1 0 0,0-1 0,3 0-2,1-2 15,0 1 0,-1-2 1,0 1-1,0-2 1,0 0-1,0 0 1,1-2-16,4-3 11,0 0 0,-1-1-1,-1-1 1,0-1 0,0 0 0,-1-1 0,-1 0 0,-1-1 0,6-9-11,-3 2 12,-1-1-1,-1 0 1,-2 0 0,0-1 0,-2 0-1,0-1 1,-2 0 0,-1-1 0,-2 1-1,2-17-11,-6 34-357,0 1 0,0 0-1,-1-1 1,0 1 0,0 0-1,-1 0 1,0 0 0,0 0-1,-1-1 358,-1-3-4911</inkml:trace>
  <inkml:trace contextRef="#ctx0" brushRef="#br0" timeOffset="6731.072">5758 953 8704,'0'0'192,"0"0"-1,0-1 1,0 1 0,0-1 0,0 1-1,0 0 1,0-1 0,0 1 0,0-1 0,0 1-1,0 0 1,0-1 0,0 1 0,0 0 0,0-1-1,0 1 1,0-1 0,-1 1 0,1 0 0,0-1-1,0 1 1,0 0 0,-1-1 0,1 1 0,0 0-1,-1 0 1,1-1-192,-6 9 2296,-6 18-1671,12-26-618,-64 179 1241,0 30-1248,19-68 96,15-50 53,-2 28-149,18-56-1125,14-46-827,6-7-2266</inkml:trace>
  <inkml:trace contextRef="#ctx0" brushRef="#br0" timeOffset="7595.46">5770 1241 7040,'7'-12'1976,"0"0"-1,1 1 1,0 0 0,7-8-1976,13-16 1179,-19 21-1028,2 0-1,0 1 1,0 0-1,1 1 1,1 0-1,0 1 1,1 0-1,13-7-150,-18 13 42,0 0 1,0 1-1,1 0 1,-1 0-1,1 1 0,0 0 1,0 1-1,0 0 1,0 0-1,0 1 0,1 1 1,-1-1-1,0 2 1,1-1-1,9 3-42,-8-1 44,-1 0 0,0 1 0,1 0 0,-1 1 0,-1 0 0,1 1-1,0 0 1,-1 1-44,-4-3 122,0 1 0,-1 0 0,1 1 0,-1-1 0,0 1 0,0 0 0,-1 0 0,0 0 0,0 1 0,0-1 0,0 1 0,-1 0 0,0 0 0,0 1-122,1 3 145,-1 1-1,0 0 1,-1-1 0,0 1 0,-1 0 0,0 1 0,-1-1-1,0 0-144,-1 8 147,-1 0-1,-1-1 0,-1 1 1,-3 5-147,-54 166 407,22-72-334,32-94-59,1-1 0,1 1 0,0 13-14,4-22-13,0 0-1,1 0 1,1 0 0,0 0 0,1 0-1,2 4 14,-3-16 10,0 1-1,0-1 1,0 0-1,1 1 1,-1-1-1,1 0 1,0 0-1,0 0 1,0 0-1,1 0 1,-1 0-1,1-1 0,-1 1 1,1-1-1,0 1 1,1-1-10,-2 0 8,1 0-1,0-1 1,0 0 0,0 0 0,0 0-1,0 0 1,0 0 0,0 0 0,0-1-1,0 1 1,1-1 0,-1 0 0,0 0-1,0 0 1,0 0 0,1-1-1,-1 1 1,0-1 0,1 0-8,5-2 24,0 0 1,-1 0-1,0-1 0,0 0 0,6-4-24,38-28 35,-27 19 17,34-22 55,25-19-107,-79 55-319,-1-1 0,1 1 1,-1-1-1,-1 0 0,1 0 1,0-1-1,-1 1 0,0-1 319,1-2-5199</inkml:trace>
  <inkml:trace contextRef="#ctx0" brushRef="#br0" timeOffset="8990.651">1191 416 7296,'0'0'277,"-1"-1"1,1 1 0,-1-1-1,1 1 1,-1-1 0,1 1-1,0-1 1,-1 1 0,1-1-1,0 0 1,0 1 0,-1-1-1,1 0 1,0 1-1,0-1 1,0 0 0,0 1-1,0-1 1,0 0 0,0 1-1,0-1 1,0 0 0,0 1-278,0-2 210,1 1 0,-1 0 0,1 0 1,-1 0-1,1 0 0,0 0 1,-1 0-1,1 0 0,0 0 0,0 0 1,0 0-1,0 0-210,2-2 125,1 1 1,-1-1-1,1 1 0,0 0 1,-1 0-1,1 0 0,2 0-125,2-1 365,1 1 0,-1 0 0,1 0 0,0 1 0,0 0 0,0 1 0,6 0-365,-25 11 1520,6-9-1472,-1 0 0,-1 0 1,1 0-1,0-1 1,0 0-1,0 0 0,-1 0 1,1 0-1,-1-1 0,1 0 1,-1 0-1,1 0 1,0-1-1,-2 0-48,0-1-1029,3-1-545</inkml:trace>
  <inkml:trace contextRef="#ctx0" brushRef="#br0" timeOffset="12594.814">4389 510 7168,'1'-7'6496,"2"0"-4363,3 1-1392,-5 5-680,1-1 0,-1 1 1,1 0-1,-1 0 0,1 0 0,0 0 0,-1 0 0,1 0 0,1 0-61,-2 1 7,-1-1 0,1 1 0,0 0 1,-1 0-1,1 1 0,0-1 0,-1 0 0,1 0 0,0 0 0,-1 0 1,1 1-1,0-1 0,-1 0 0,1 0 0,-1 1 0,1-1 1,0 0-1,-1 1 0,1-1 0,-1 1 0,1-1 0,-1 1 0,1-1 1,-1 1-1,0-1 0,1 1 0,-1-1 0,0 1 0,1-1 0,-1 1 1,0 0-1,0 0-7,1 1 55,0 0 0,0 0 0,0 0 0,-1 0 0,1 0 0,-1 0-1,1 0 1,-1 0 0,0 0 0,0 0 0,0 1 0,0-1 0,0 0 0,-1 0 0,1 0 0,-1 0 0,1 0 0,-1 0 0,0 0 0,0 0 0,-1 1-55,0 2 56,-1 0 1,0-1-1,-1 0 0,1 0 1,-1 0-1,0 0 1,0 0-1,-2 0-56,6-3 9,0-1 1,-1 1-1,1-1 0,-1 0 1,1 1-1,-1-1 0,1 0 0,-1 1 1,1-1-1,-1 0 0,0 0 1,1 1-1,-1-1 0,1 0 0,-1 0 1,1 0-1,-1 0 0,0 0 1,1 0-1,-1 0 0,0 0 0,1 0 1,-1 0-1,1 0 0,-1 0 1,1-1-1,-1 1 0,0 0 0,1 0 1,-1 0-1,1-1 0,-1 1 1,1 0-1,-1-1 0,1 1 0,-1 0 1,1-1-1,-1 1 0,1-1 1,0 1-1,-1-1 0,1 1 0,0-1 1,-1 1-1,1-1 0,0 1 1,0-1-1,-1 1 0,1-1 0,0 1 1,0-1-10,-1-3-13,-1 1 0,1-1 0,0 0 1,1 1-1,-1-1 0,1 0 0,0 0 13,0-5-1765,3 7-2656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8:01.7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278 63 8192,'-1'-1'224,"-1"0"1,1 1-1,-1-1 1,1 1-1,-1 0 1,1-1-1,-1 1 1,0 0-1,1 0 1,-1 0-1,1 0 1,-1 0-1,1 0 1,-1 0-1,0 0 1,0 1-225,0 0 225,0 0-1,0 0 1,0 0 0,0 0-1,0 1 1,0-1 0,0 0-1,0 1 1,1 0 0,-1-1 0,0 2-225,-2 3 320,0-1 0,0 1 1,1 0-1,0 0 1,0 0-1,1 0 0,0 0 1,0 0-1,0 5-320,-3 15 947,-1 20-947,6-44 47,-24 291 1909,20-240-1790,-44 491 362,29-340-448,-42 259-197,36-309-2934,19-115-1588</inkml:trace>
  <inkml:trace contextRef="#ctx0" brushRef="#br0" timeOffset="1063.595">197 202 7168,'0'-2'294,"-1"1"1,1-1-1,0 1 0,0 0 1,0-1-1,0 1 0,0-1 1,0 1-1,0-1 1,0 1-1,0 0 0,1-1 1,-1 1-1,1 0 1,-1-1-1,1 1 0,0 0 1,-1-1-1,1 1 1,0 0-1,0 0 0,0 0 1,0 0-1,0 0 0,0 0 1,0 0-1,1-1-294,4-2 600,0 0-1,0 1 1,0-1 0,1 1-1,2 0-599,2-2-13,51-22 555,1 4 0,1 2 0,1 2 1,0 4-1,1 2 0,38-2-542,-72 12 29,0 1 0,0 2 0,0 1 0,0 1 0,0 1 0,25 7-29,-31-4 26,0 1 0,0 1 1,-1 1-1,-1 1 0,0 1 0,0 1 1,-1 1-1,6 5-26,-12-6 4,-2 1 1,0 0-1,0 0 1,-2 1-1,1 1 1,-2 0-1,0 1 0,4 8-4,-2 0 18,-2 1-1,0 0 0,-1 1 1,-2 1-1,3 14-17,0 8 47,-3 1 0,1 33-47,0 96 56,-9-94-175,-9 64 119,2-96 40,-2 0-1,-4 0 1,-6 15-40,9-41 15,-1-1 0,-2 0 0,-8 12-15,-45 70 138,63-105-134,-28 41 21,-2 0-1,-2-2 1,-15 12-25,31-35 53,-1-2 0,-1-1-1,-1 0 1,0-1 0,-1-1-1,-9 3-52,-35 16 532,-43 13-532,71-31 265,-2-2-1,0-2 1,0-1-1,-19 1-264,-10-1 341,0-4-1,-17-2-340,60-4 84,1 0 1,-1-2 0,1-1-1,-8-2-84,19 2-176,-1 0-1,1-2 1,0 1 0,0-1 0,1-1-1,0-1 1,-13-7 176,23 12-376,-1-1 0,0 0 0,1 0 0,-1 0 0,1 0 0,0-1 376,-1 0-1430,1-1 0,0 0 0,0 0 0,0-3 1430,3 8-18</inkml:trace>
  <inkml:trace contextRef="#ctx0" brushRef="#br0" timeOffset="1881.571">1967 1197 7424,'-4'-25'4592,"4"24"-3424,-3 13 1285,-42 188 400,31-139-2397,-37 137 216,32-135-580,-2-2 0,-8 9-92,7-17-230,11-19-2708,11-31 58,3-8-1402</inkml:trace>
  <inkml:trace contextRef="#ctx0" brushRef="#br0" timeOffset="3166.945">2950 1248 6784,'0'-4'682,"-1"1"1,1 0-1,-1 0 0,0 0 1,0 0-1,0 0 0,0 0 1,-1 0-1,1 0 0,-1 0 1,-1-1-683,-3-4 902,0 0 0,0 1 1,-4-3-903,8 7 68,-1 1-1,0 0 1,0 0 0,0 0 0,0 0 0,-1 0 0,1 1-1,0 0 1,-1-1 0,1 1 0,-1 0 0,0 1 0,1-1-1,-1 0 1,0 1 0,1 0 0,-2 0-68,-1 0 45,0 0 0,0 1 1,0 0-1,0 0 0,0 0 0,0 0 0,0 1 1,0 0-1,1 0 0,-3 2-45,-8 5-25,1 0-1,1 1 1,-1 1-1,-9 10 26,-13 13-31,0 5 31,31-33-7,1 0 1,0 0 0,0 1-1,1 0 1,0 0 0,-2 4 6,5-9-1,0 0 0,0-1 1,1 1-1,-1 0 1,1 0-1,-1 0 1,1 0-1,-1 0 1,1 0-1,0-1 1,0 1-1,0 0 1,0 0-1,1 0 1,-1 0-1,0 0 1,1 0-1,-1 0 1,1-1-1,0 1 1,0 0-1,0 0 1,0-1-1,0 1 1,0 0-1,0-1 0,0 1 1,1-1-1,0 1 1,8 5-22,-1-2-1,1 1 0,1-1 0,-1-1 0,4 2 23,22 10 13,-22-9 9,2 0-21,-1 1 1,1 1-1,-1 1 1,-1 0-1,0 0 1,0 2-1,4 4-1,4 8-12,0 1-1,-1 2 1,12 21 12,-28-39-1,0 0 1,0 0 0,-1 1-1,0 0 1,-1 0-1,0 0 1,-1 0-1,0 0 1,0 1 0,-1-1-1,-1 0 1,0 1-1,-1 8 1,0-13 35,-1 0-1,1 0 0,-1 0 0,-1 0 0,1 0 0,-1-1 1,0 1-1,0-1 0,-1 1 0,0-1 0,0 0 0,0 0 0,-2 1-34,1-1 60,-1 0 0,0 0 0,0 0 0,0-1 0,-1 0 0,0 0 0,0-1 0,0 0 0,0 0 0,0 0 0,-2 0-60,-20 4 364,-1-2 0,0 0-1,-3-2-363,-92 4 641,121-7-618,-13 1 25,-1-1 0,0-1 0,0-1 0,1 0 0,-1-1 0,1-1 0,0-1 0,0 0 0,1-1 0,-7-3-48,20 8-42,0-1-1,0 0 1,0 1-1,0-1 1,0 0-1,0-1 1,0 1-1,0 0 1,1-1 0,0 1-1,-1-1 1,1 0-1,0 0 1,0 0-1,1 0 1,-1 0-1,0-2 43,1 1-404,0 1 0,0-1 0,1 1 0,-1-1-1,1 1 1,0-1 0,0 1 0,1-1 0,-1 1-1,1-1 1,0-1 404,8-27-4560,3-6-26</inkml:trace>
  <inkml:trace contextRef="#ctx0" brushRef="#br0" timeOffset="22060.262">2112 534 8704,'-3'0'2144,"-11"-1"3349,13 1-5451,1 0-1,0 0 0,-1-1 0,1 1 0,0 0 0,-1 0 0,1 0 0,0-1 0,-1 1 0,1 0 0,0 0 0,-1-1 0,1 1 0,0 0 0,0-1 0,-1 1 0,1 0 0,0-1 0,0 1 0,0 0 0,0-1 0,-1 1 0,1 0 1,0-1-1,0 1 0,0 0 0,0-1 0,0 1 0,0-1 0,0 1-41,0-1 112,1 1-101,-1 0 0,1 0 0,0 0 0,-1 0 0,1 0 0,-1 0 0,1 0 0,0 0 0,-1 0 0,1 0 0,-1 1 0,1-1 0,0 0 0,-1 0 0,1 1 0,-1-1 0,1 0 0,-1 0 0,1 1 0,-1-1 0,1 0 1,-1 1-1,1-1 0,-1 1 0,0-1 0,1 1 0,-1-1 0,0 1 0,1-1 0,-1 1 0,0-1 0,0 1 0,1-1-11,0 2 21,0 0 0,0 0 0,0 0 1,-1-1-1,1 1 0,0 0 0,-1 0 0,1 0 0,-1 0-21,0 2 173,0-1-1,-1 0 1,1 1-1,-1-1 0,1 0 1,-1 0-1,0 1-172,0-3 51,1 0-1,-1 0 1,1 1 0,-1-1 0,0 0-1,0 0 1,1 0 0,-1 0 0,0 0-1,0 0 1,0-1 0,0 1 0,0 0-1,0 0 1,0-1 0,0 1 0,0 0-1,-1-1 1,0 1-51,1 0 107,0-2 97,1 1-202,0 0 0,0 0-1,-1 0 1,1 0 0,0 0-1,0 0 1,0 0 0,0 0-1,0 0 1,0 0-1,0 0 1,0 0 0,0 0-1,0 0 1,0 0 0,0 0-1,0 0 1,-1 0 0,1 0-1,0 0 1,0 0 0,0 0-1,0 0 1,0 0 0,0 0-1,0 0 1,0 0 0,0 0-1,0 0 1,0 0-1,0 0 1,0 0 0,0 0-1,0 0 1,0 0 0,0 0-1,0 0 1,0-1 0,0 1-1,-1 0 1,1 0 0,0 0-1,0 0 1,0 0 0,0 0-1,0 0 1,0 0-1,0 0 1,0 0 0,0 0-1,0 0 1,1 0 0,-1 0-1,0-1 1,0 1 0,0 0-1,0 0 1,0 0 0,0 0-1,0 0 1,0 0 0,0 0-1,0 0 1,0 0 0,0 0-1,0 0 1,0 0-1,0 0 1,0 0 0,0 0-2,3-4 3,-1 0 1,1 0 0,0 1-1,0-1 1,1 1 0,-1 0-1,1 0 1,0 0 0,-1 0-1,1 1 1,0-1 0,1 1-1,-1 0 1,0 0 0,1 1-1,0-1-3,-1 1-1,-1 1-1,0-1 1,0 1-1,1 0 1,-1 0-1,0 1 1,1-1-1,-1 1 1,0-1-1,3 2 2,-6-2 2,1 0 0,0 0 0,0 1 0,-1-1 0,1 0 0,0 1-1,0-1 1,-1 1 0,1-1 0,-1 0 0,1 1 0,0 0 0,-1-1 0,1 1 0,-1-1 0,1 1 0,-1 0 0,0-1 0,1 1-2,-1 0-1,0 0 0,0-1 1,0 1-1,0 0 0,0 0 0,0 0 1,0-1-1,0 1 0,-1 0 1,1 0-1,0-1 0,0 1 1,-1 0-1,1-1 0,0 1 1,-1 0-1,1-1 0,-1 1 0,1 0 1,-1-1-1,1 1 0,-1-1 1,0 1 0,-3 2 23,1 1 0,-1-1 0,0 0 0,-1 0 0,1-1 0,0 1 0,-1-1 1,0 0-1,0 0-23,-14 5-2843,17-7-885,0-3-1050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0:48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11 222 7680,'-6'-5'3171,"1"1"-1219,5 3-485,2 3 742,4 1-1792,-1-1 0,0 1-1,1-1 1,-1-1 0,1 1-1,0-1 1,3 0-417,2 1 209,149 24 1007,98 11-531,-134-21-426,19-1 245,-71-14-1532,0-8-3931,-45 3 133</inkml:trace>
  <inkml:trace contextRef="#ctx0" brushRef="#br0" timeOffset="1307.762">28 188 6656,'-3'6'10501,"6"-7"-10116,0 0 1,0 0-1,0 0 1,1 0 0,-1-1-1,-1 0 1,2 0-386,2-2 325,17-11 413,-1-1 1,9-10-739,20-15 133,35-14-184,-48 34-2644,-35 19 898,0 0-1162,-1 1-3949,-1 1 2471</inkml:trace>
  <inkml:trace contextRef="#ctx0" brushRef="#br0" timeOffset="1951.933">18 231 7168,'0'0'226,"0"0"1,0 0-1,-1 0 0,1 0 1,0 0-1,0 0 1,0 0-1,-1 0 1,1 0-1,0 0 0,0 0 1,0 0-1,0 0 1,-1 0-1,1 0 0,0 0 1,0 1-1,0-1 1,0 0-1,0 0 1,-1 0-1,1 0 0,0 1 1,0-1-1,0 0 1,0 0-1,0 0 0,0 1 1,0-1-1,0 0 1,-1 0-1,1 1-226,1 7 3092,6 10-1836,-6-17-1031,10 20 442,1 0-1,1-1-666,-1-1 592,-1 2 0,3 6-592,36 92-3104,-46-112-1855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4:50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0 134 11648,'1'0'352,"0"0"0,1 1 0,-1-1 1,0 0-1,0 0 0,0 0 0,0 1 1,0-1-1,0 1 0,0-1 0,0 1 1,0-1-1,0 1 0,0-1 0,0 1 1,0 0-353,5 2 635,16 6-576,0-2 0,0 0 0,1-2-1,0 0 1,9-1-59,-3 1 117,65 9 1264,0-4 0,19-3-1381,-11-6-1210,98-12 1210,-164 8-1467,-6 3-341</inkml:trace>
  <inkml:trace contextRef="#ctx0" brushRef="#br0" timeOffset="5031.236">725 15 8448,'0'-1'463,"0"0"-1,1 0 1,-1-1 0,0 1 0,0 0 0,1 0 0,-1 0-1,1 0 1,-1 0 0,1 0 0,-1 0 0,1 0-463,0 1 201,-1 0 0,0 0 0,1 0 0,-1-1 0,1 1 0,-1 0 0,1 0 1,-1 1-1,1-1 0,-1 0 0,1 0 0,-1 0 0,1 0 0,-1 0 0,1 0 1,-1 1-1,1-1 0,-1 0 0,0 0 0,1 1 0,-1-1 0,1 0 0,-1 0 0,0 1 1,1-1-1,-1 1 0,0-1 0,0 0 0,1 1-201,34 26 531,1-2 1,1-1-1,1-2 0,7 1-531,76 45-125,-119-66 107,6 3 35,0 0 0,-1 1 0,1 1-17,-6-6 7,-1 0 0,0 0 0,0 0 0,0 0 0,0 1 1,0-1-1,0 0 0,0 1 0,0-1 0,0 0 0,-1 1 1,1-1-1,-1 1 0,1-1 0,-1 1 0,1 0 0,-1-1 1,0 1-1,0-1 0,0 3-7,0-3 5,0 0-1,-1 0 1,1 1-1,-1-1 1,1 0 0,-1 0-1,0 0 1,1 0-1,-1 0 1,0 0-1,0 0 1,0 0 0,0 0-1,0 0 1,0 0-1,0-1 1,0 1-5,-22 11 134,14-8-122,-22 14 311,0 1-1,1 1 1,-25 24-323,-22 14-3848,75-56 3107,0-1-1,0 1 1,-1-1 0,1 0 0,-1 0-1,-1 1 742,-14-2-5210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5:23.4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516 14 8704,'1'0'171,"-1"0"0,0 0 0,0 0 0,0 0 0,0 0 0,0 0 1,0 0-1,0 0 0,1 0 0,-1 0 0,0-1 0,0 1 0,0 1 0,0-1 0,0 0 1,0 0-1,0 0 0,1 0 0,-1 0 0,0 0 0,0 0 0,0 0 0,0 0 1,0 0-1,0 0 0,0 0 0,0 0 0,1 0 0,-1 0 0,0 0 0,0 0 0,0 0 1,0 1-1,0-1 0,0 0 0,0 0 0,0 0 0,0 0 0,0 0 0,0 0 0,0 0 1,0 0-1,0 1 0,0-1 0,0 0-171,5 10 2447,0 12-1357,-3 11-101,-1-1 0,-2 11-989,1 1 48,6 31-112,-6-42 95,-1 1-1,-2-1 0,-4 13-30,6-40-119,-11 49 257,-1-22-3773,9-24-1303</inkml:trace>
  <inkml:trace contextRef="#ctx0" brushRef="#br0" timeOffset="727.406">1 280 8960,'2'1'7470,"3"4"-5479,14 19-1117,2 0 0,0-1 0,2-1-1,3 1-873,11 11 403,-10-9-242,40 39-514,42 52 353,-96-99-37,0 1 0,-1 0-1,5 13 38,-15-28 11,-1-2-48,-1-1-385,-4-5-4714,3 0 417</inkml:trace>
  <inkml:trace contextRef="#ctx0" brushRef="#br0" timeOffset="2179.765">426 744 7168,'1'0'386,"0"1"1,-1-1 0,1 1-1,0-1 1,0 0-1,-1 1 1,1-1-1,0 0 1,0 0 0,0 1-1,-1-1 1,1 0-1,0 0 1,0 0 0,0 0-1,-1 0 1,1 0-1,0 0 1,0 0-1,0-1 1,-1 1 0,1 0-1,0 0 1,0-1-1,-1 1 1,1-1-387,23-12 2003,-15 7-1364,2-1-121,0-1 1,0 0-1,-1-1 1,0 0-1,2-4-518,11-10 400,-4 7-116,0 0 1,1 2 0,16-9-285,67-33 432,-23 14-241,60-31-2538,-134 70 203,-2-1-3103</inkml:trace>
  <inkml:trace contextRef="#ctx0" brushRef="#br0" timeOffset="3746.897">596 0 9472,'-2'1'830,"1"0"0,0 0 1,0 0-1,0 0 0,0 1 0,0-1 1,0 0-1,0 0 0,1 1 1,-1-1-831,-7 19 3145,-1 28-3947,4-20 1590,-18 122 217,13-77-554,-6 13-451,9-37 50,6-35-163,-1 0 0,-3 12 113,5-24-303,-1-1 0,1 1 1,0-1-1,-1 0 0,0 1 0,1-1 1,-1 0-1,0 1 0,0-1 0,0 0 1,0 0-1,0 0 0,0 1 303,0-2-4970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6:26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190 273 8448,'1'0'326,"0"-1"-1,0 1 1,0-1 0,0 1 0,0-1 0,0 1-1,0-1 1,-1 1 0,1-1 0,0 0 0,0 1-1,-1-1 1,1 0 0,0 0 0,-1 0 0,1 0 0,-1 1-1,1-1 1,-1 0 0,1 0 0,-1 0 0,0 0-1,1 0 1,-1 0 0,0 0 0,0-1-326,1-1 288,0-1 1,0 0-1,0 0 1,-1 0 0,0 0-1,0-3-288,0-1 143,-1 0 0,-1 0 1,1 0-1,-2 0 0,1 0 0,-1 0 0,0 1 1,0 0-1,-4-6-143,6 11 8,-1 0 0,1 0 0,-1 0 1,1 0-1,-1 0 0,0 0 0,0 1 1,0-1-1,0 0 0,0 1 0,0-1 1,-1 1-1,1 0 0,0 0 0,-1 0 0,1 0 1,-1 0-1,1 1 0,-1-1 0,1 1 1,-1-1-1,1 1 0,-1 0 0,0 0 0,1 0 1,-1 1-1,1-1 0,-1 0 0,1 1 1,-1 0-1,1 0 0,-1 0-8,-3 1-6,0 1 0,0 0 0,0 0 0,0 1 0,1 0 0,0 0 0,0 0 0,0 0 0,0 1 0,0 0 0,1 0 0,0 0 0,0 1 0,1-1 0,-2 4 6,0 0-40,1 0 1,-1 0 0,2 0 0,-1 1 0,2 0 0,-1-1 0,1 1 0,1 0-1,-1 9 40,2-10-2,0 0 0,0 0 0,1 0 0,0 0 0,1 0 0,0-1 0,0 1 0,1 0 0,1 2 2,-3-7-9,1-1 0,0 0 1,-1 0-1,1 0 0,0 0 0,0-1 0,1 1 0,-1 0 0,1-1 0,-1 0 1,1 0-1,0 1 0,0-1 0,-1-1 0,2 1 0,-1 0 0,0-1 0,0 0 1,0 1-1,1-1 0,-1-1 0,1 1 0,-1 0 0,0-1 0,3 1 9,-2-1 2,-1 0 0,1 0 0,-1-1 0,0 1 0,1-1 0,-1 0-1,1 0 1,-1 0 0,0 0 0,0 0 0,0-1 0,0 1 0,0-1-1,0 0 1,0 0 0,0 0 0,0 0 0,-1-1 0,0 1 0,1-1-1,-1 1 1,0-1 0,0 0-2,5-8 15,-1 1 0,-1-1 0,0 0 0,0-1 0,2-9-15,-7 20-2,0 1 1,0-1 0,0 1-1,1-1 1,-1 1-1,0-1 1,0 1 0,0-1-1,1 1 1,-1 0 0,0-1-1,0 1 1,1-1-1,-1 1 1,0 0 0,1-1-1,-1 1 1,0 0-1,1-1 1,-1 1 0,1 0-1,-1 0 1,0 0 0,1-1-1,-1 1 1,1 0-1,0 0 2,-1 0-5,1 0 0,0 0 0,-1 0 0,1 1 0,-1-1 0,1 0-1,0 1 1,-1-1 0,1 0 0,-1 1 0,1-1 0,-1 0 0,1 1-1,-1-1 1,1 1 0,-1-1 0,1 1 5,3 4-43,-1 0-1,0 0 1,0 1 0,1 0 43,-3-4-12,10 21-82,-1 0 0,-1 1 0,-1 0 0,0 0 1,-1 9 93,0 6 16,-1-1 0,-2 1 0,-2 5-16,-2-16 79,-1-1 0,-1 1 0,-2-1 0,-1 1 0,-4 13-79,7-35 14,0-1 0,0 1 0,-1 0 0,0-1-1,0 0 1,0 0 0,0 0 0,-1 0 0,0 0 0,0 0 0,0-1 0,-1 0 0,1 0 0,-6 3-14,7-5 8,0 0 0,0 0 0,0 0 0,0-1 0,-1 1 0,1-1 0,0 0 0,-1 0 0,1 0 0,-1 0 0,0-1 0,1 0 0,-1 1 0,1-1 0,-1-1 0,0 1 0,1 0 0,-1-1 0,1 0 0,-1 1-1,1-2 1,-1 1 0,1 0 0,-1-1 0,-1 0-8,-1-3 24,0 1-1,0-1 1,0 0-1,1 0 0,0-1 1,0 0-1,0 0 1,0 0-1,1 0 0,0-1 1,1 0-1,-1 0 1,1 0-1,0 0 1,1 0-1,0-1 0,0 1-23,-1-5-2,1-1-1,0 1 1,1 0 0,0-1-1,1 1 1,0 0-1,1-1 1,1 1-1,-1 0 1,3-3 2,-2 7 14,0 0 0,1 1 0,0-1 0,0 1 1,1-1-1,0 1 0,0 0 0,1 0-14,-2 3-188,1 0-1,0 0 0,-1 0 1,2 0-1,-1 1 1,0-1-1,1 1 1,-1 1-1,1-1 1,0 0-1,0 1 0,3-1 189,37-9-11317,-24 7 7051</inkml:trace>
  <inkml:trace contextRef="#ctx0" brushRef="#br0" timeOffset="841.251">563 283 7552,'27'-12'6789,"-23"10"-6316,-1 0 1,0 0-1,0-1 0,1 1 0,1-4-473,-3 4 91,0-1-1,0 1 1,0-1-1,0 0 0,-1 0 1,1 0-1,-1 0 1,0 0-1,0 0 1,0 0-1,0 0 0,-1 0 1,1-1-1,-1 1 1,0 0-1,1-3-90,-2 0 49,1 0 0,-1 0 0,0 0 0,-1 1 1,1-1-1,-1 0 0,0 0 0,-1 1 0,1-1 0,-1 1 0,-1-1-49,3 4 10,0 0 1,-1-1-1,1 1 1,-1 0-1,0 0 1,1 0-1,-1 1 0,0-1 1,0 0-1,0 1 1,0-1-1,-1 1 0,1-1 1,0 1-1,-1 0 1,1 0-1,0 0 0,-1 1 1,0-1-1,1 0 1,-1 1-1,1 0 1,-1-1-1,1 1 0,-1 0 1,-2 1-11,1 0-20,1 0 0,-1 0 0,1 1 0,0-1 0,-1 1 0,1 0 0,0 0-1,0 0 1,0 0 0,1 1 0,-1-1 0,0 1 0,1 0 0,-2 1 20,-1 2-21,1 0-1,0 1 0,0-1 0,0 1 1,1 0-1,-2 4 22,2-1-13,1-1 0,0 0 0,1 1 0,0-1 0,0 1 0,1-1 0,1 1 0,-1-1 1,1 1-1,1-1 0,0 1 0,0-1 0,1 0 0,0 0 0,1 0 0,-1 0 0,2-1 0,-1 1 0,1-1 0,1 0 0,2 3 13,-4-8 25,-1 1 1,1-1-1,0 0 0,0 0 1,0 0-1,0 0 0,1-1 1,-1 0-1,1 0 0,0 0 1,-1 0-1,1-1 0,0 0 1,0 0-1,0 0 0,0 0 1,0-1-1,0 0 0,0 0 0,3 0-25,1-1-286,0-1 0,0 0-1,0 0 1,-1 0 0,1-1-1,-1-1 1,1 1 0,-1-2-1,0 1 1,7-5 286,10-10-4341</inkml:trace>
  <inkml:trace contextRef="#ctx0" brushRef="#br0" timeOffset="1457.697">851 45 7296,'-1'0'105,"1"0"0,0 0 0,0 0 1,0 0-1,0 0 0,0 0 0,0-1 1,0 1-1,-1 0 0,1 0 0,0 0 0,0 0 1,0 0-1,0 0 0,0 0 0,0 0 0,-1 0 1,1 0-1,0 0 0,0 0 0,0 0 1,0 0-1,0 0 0,-1 0 0,1 0 0,0 0 1,0 0-1,0 0 0,0 0 0,0 0 0,-1 0 1,1 0-1,0 0 0,0 1 0,0-1 1,0 0-1,0 0 0,0 0 0,-1 0-105,-3 7 1790,0 9-249,3 13-1097,2 0 0,0 0 0,2 0 0,6 24-444,-3-10 128,20 96 245,-27-156 211,0 0-1,1 0 0,1 0 0,2-6-583,11-79 25,-10 79-6,1 0 0,6-16-19,-8 32 0,-1-1 0,1 1 0,1-1-1,0 1 1,0 0 0,0 0 0,1 0 0,0 1 0,3-4 0,-7 9 1,1 0 0,-1 0 0,0 0 0,0 0-1,1 0 1,-1 0 0,0 0 0,1 0 0,-1 0 0,1 1 0,-1-1 0,1 1-1,0-1 1,-1 1 0,1 0 0,-1-1 0,1 1 0,0 0 0,-1 0 0,1 0-1,0 0 1,-1 0 0,1 1 0,0-1 0,-1 1 0,1-1 0,-1 1 0,1-1-1,-1 1 1,1 0 0,-1-1 0,1 1 0,-1 0 0,0 0 0,1 0-1,-1 0 1,0 0 0,1 2-1,5 4 99,0 1-1,-1 0 1,1 1 0,-2 0-1,4 6-98,-4-7 71,0 1-25,-1-1 0,0 1 0,-1 0-1,0 0 1,0 0 0,0 0 0,0 10-46,0 8 37,-1 1-1,-1 1-36,1 23-1210,-1-40-1270,1-6-2287</inkml:trace>
  <inkml:trace contextRef="#ctx0" brushRef="#br0" timeOffset="2357.657">1341 197 5248,'0'0'156,"-1"1"0,1-1 0,0 1 0,-1-1 0,1 1 0,0-1 0,-1 1 0,1 0 0,0-1-1,0 1 1,-1-1 0,1 1 0,0 0 0,0-1 0,0 1 0,0 0 0,0-1 0,0 1 0,0 0 0,0-1 0,0 1 0,0 0 0,1-1 0,-1 1 0,0 0 0,0-1 0,1 1 0,-1-1 0,0 1 0,0-1 0,1 1 0,-1 0 0,1-1 0,-1 1 0,1-1 0,-1 0 0,1 1 0,-1 0-156,2 0 256,-1 0 0,1-1 0,-1 1 1,1 0-1,-1 0 0,1-1 0,0 1 0,-1-1 1,1 1-1,0-1 0,-1 0 0,1 0 1,0 0-1,-1 0 0,1 0-256,2 0 159,-1-1 1,0 1-1,1-1 0,-1 0 0,0 0 1,0 0-1,0-1 0,0 1 0,0-1 1,0 0-1,0 0 0,-1 0 0,1 0 0,0 0 1,-1 0-1,0-1 0,1 1 0,-1-1 1,0 0-1,-1 0 0,1 1 0,0-1 0,-1 0 1,1-1-1,-1 1 0,0 0 0,0 0 1,0 0-160,0-4 76,1 1 0,-1 0 0,0-1 0,-1 1 1,1-1-1,-1 1 0,-1-1 0,1 1 0,-1-1 1,0 1-1,-1 0 0,1-1 0,-1 1 0,-1-1-76,1 1 16,-1 1-1,0-1 0,-1 1 0,1 0 1,-1 0-1,0 0 0,0 1 0,0 0 1,-1-1-1,0 1 0,-1-1-15,4 4-7,0 0 0,0 0 0,0 0 0,0 0-1,0 0 1,0 0 0,0 0 0,0 0 0,0 1-1,0-1 1,0 1 0,0 0 0,-1 0 0,1 0-1,0 0 1,0 0 0,0 0 0,-1 0 0,1 1 0,0-1-1,0 1 1,0-1 0,0 1 0,0 0 0,0 0-1,0 0 1,0 0 0,0 0 0,0 1 0,1-1-1,-1 0 1,0 1 0,1 0 7,-4 2-10,1 1 0,0 1-1,1-1 1,-1 0 0,1 1 0,0 0 0,1 0 0,-1 0-1,1 0 1,0 2 10,-2 9-9,0-1 1,1 0-1,0 9 9,2-8-3,0 1 0,1 0 1,1 0-1,0-1 0,1 1 0,1-1 0,1 1 1,2 2 2,-4-12 36,1-1 1,0 1 0,1-1-1,0 0 1,0 0-1,0 0 1,1-1 0,5 6-37,-6-8 27,0 0 1,1 0 0,0 0-1,-1-1 1,1 0 0,1 0-1,-1 0 1,0 0 0,1-1-1,-1 0 1,1 0 0,4 1-28,-3-2-80,0 0 1,1 0-1,-1 0 0,1-1 1,-1 0-1,0-1 1,1 0-1,-1 0 0,1 0 1,-1-1-1,6-2 80,6-4-2120,-1 0-1,1-1 1,12-8 2120,6-6-4656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6:30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38 8064,'0'-1'103,"0"1"0,0 0 0,0 0 0,0 0 0,0 0 1,0 0-1,0 0 0,0-1 0,0 1 0,0 0 0,0 0 1,0 0-1,-1 0 0,1 0 0,0 0 0,0-1 0,0 1 0,0 0 1,0 0-1,0 0 0,0 0 0,0 0 0,0 0 0,-1 0 0,1 0 1,0 0-1,0 0 0,0 0 0,0 0 0,0 0 0,0-1 0,-1 1 1,1 0-1,0 0 0,0 0 0,0 0 0,0 0 0,0 0 0,-1 0 1,1 0-1,0 0 0,0 1-103,0-1 75,0 0-1,-1 0 1,1 0 0,0 0 0,0 0-1,0 0 1,0 0 0,-1 0 0,1 0-1,0 0 1,0 0 0,0-1 0,0 1-1,0 0 1,-1 0 0,1 0 0,0 0-1,0 0 1,0 0 0,0 0 0,0 0-1,-1 0 1,1 0 0,0-1 0,0 1-1,0 0 1,0 0 0,0 0 0,0 0-1,0 0 1,0-1 0,-1 1 0,1 0-1,0 0 1,0 0 0,0 0 0,0-1-1,0 1 1,0 0 0,0 0 0,0 0-1,0 0 1,0-1-75,0-29 3781,1 30-3757,-1 0 0,1 0 0,-1 0-1,1 0 1,-1 0 0,1 0 0,-1 0-1,0 0 1,1 1 0,-1-1-1,1 0 1,-1 0 0,1 0 0,-1 1-1,1-1 1,-1 0 0,0 0 0,1 1-1,-1-1 1,1 1-24,97 81 294,-49-43-42,-1 2 0,-3 2 1,4 9-253,-1 6-459,17 31 459,-62-84-575,1 0 0,1 0 0,-1 0 0,4 3 575,-6-6-645,1 0 0,-1 0-1,0-1 1,1 1 0,-1-1 0,1 0 0,0 1 0,-1-1-1,1 0 1,0-1 0,1 1 645,14 1-4533</inkml:trace>
  <inkml:trace contextRef="#ctx0" brushRef="#br0" timeOffset="5544.78">66 500 8448,'0'0'136,"0"0"0,0 0 0,0 0 0,0 0 1,0 0-1,0 0 0,0 0 0,0-1 0,0 1 1,0 0-1,0 0 0,0 0 0,0 0 0,0 0 0,0 0 1,0 0-1,0 0 0,0-1 0,0 1 0,0 0 0,0 0 1,0 0-1,0 0 0,0 0 0,0 0 0,0 0 1,0 0-1,0 0 0,0 0 0,0 0 0,0-1 0,-1 1 1,1 0-1,0 0 0,0 0 0,0 0 0,0 0 0,0 0 1,0 0-1,0 0 0,0 0 0,0 0 0,-1 0 1,1 0-1,0 0 0,0 0 0,0 0 0,0 0 0,0 0 1,0 0-1,0 0 0,0 0 0,0 0 0,-1 0-136,1 0 59,0 1 0,0-1-1,0 0 1,0 1 0,0-1-1,0 0 1,0 1 0,0-1 0,0 0-1,0 1 1,0-1 0,0 0-1,0 1 1,1-1 0,-1 0-1,0 0 1,0 1 0,0-1 0,0 0-1,0 1 1,1-1 0,-1 0-1,0 0 1,0 1 0,1-1-1,-1 0-58,5 6 75,0 0 0,1-1 0,0 1 0,0-1 0,0-1 0,0 1 0,4 1-75,16 8 455,9 4-455,-16-9 23,13 5 59,33 11-82,-2-2 19,106 42-248,-162-62 255,0 0-1,-1 0 0,1-1 1,0 0-1,0 0 1,0-1-1,1 1 1,-1-2-1,0 1 0,0-1 1,0 0-1,1-1 1,4 0-26,-11 0 12,1 1 1,0-1 0,-1 0 0,1 0-1,-1 0 1,1 0 0,-1 0 0,1 0-1,-1 0 1,0 0 0,0-1-1,1 1 1,-1 0 0,0-1 0,0 1-1,0-1 1,0 1 0,-1-1 0,1 0-13,3-6 38,-1 0 1,0 0-1,0-5-38,-1 7 64,0-3 58,-1-1 0,1 0 0,-1 0 0,-1 0-122,2-15 115,0-3 24,5-28 90,-4 38-190,-1-1 0,0-8-39,2-21-1076,-2 28-2264,-4 6-5943,-2 6 5219</inkml:trace>
  <inkml:trace contextRef="#ctx0" brushRef="#br0" timeOffset="7418.955">682 122 7808,'0'0'2592,"1"16"1701,1-7-3573,-1-6-556,0 0-1,0 0 1,0 0 0,0 0 0,-1 0 0,0 1-1,1 1-163,-1 55 488,4 0 0,3 12-488,-4-36-706,-1-1 0,-2 6 706,0-19-657,-1-7-2100,-3-6-1248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6:27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1004 5 6656,'-1'-1'282,"1"1"1,-1-1 0,1 1-1,-1-1 1,0 1 0,1 0-1,-1-1 1,0 1 0,1 0-1,-1 0 1,0-1-1,1 1 1,-1 0 0,0 0-1,0 0 1,1 0 0,-1 0-1,0 0 1,0 0 0,0 0-283,-1 0 2101,1 0-1135,0 0-830,0 0 1,1 0-1,-1 0 1,0 1-1,0-1 1,0 0-1,0 0 1,0 1-1,0-1 1,0 0-1,1 1 1,-1-1-1,0 1 1,0-1-1,0 1-136,-10 5 521,-13 11 174,-56 53 1262,-41 23-1957,93-72 193,-49 32 260,-33 15-453,99-61 0,-28 18 96,-3 5-96,-34 23-1744,71-50 1111,4-3 269,-1 1 0,1 0 0,0 0 0,0-1 0,-1 1-1,1 0 1,0 0 0,0 0 0,0 0 0,0 1 0,0-1 0,-1 1 364,1 9-4512</inkml:trace>
  <inkml:trace contextRef="#ctx0" brushRef="#br0" timeOffset="17144.156">93 310 6656,'1'0'178,"-1"0"0,1 0 1,-1 0-1,1 0 0,-1 0 0,1 0 1,-1 0-1,0 0 0,1 1 0,-1-1 1,1 0-1,-1 0 0,1 0 0,-1 1 1,0-1-1,1 0 0,-1 1 0,1-1 1,-1 0-1,0 1 0,0-1 0,1 1 1,-1-1-1,0 0 0,1 1 0,-1-1 1,0 1-1,0-1 0,0 1 0,0-1 1,1 1-1,-1-1 0,0 1 0,0-1 1,0 1-1,0-1 0,0 0 0,0 1 1,0-1-1,0 1 0,-1-1 0,1 1 1,0-1-1,0 1 0,0-1 0,0 1 1,-1-1-1,1 1 0,0-1 0,0 0 1,-1 1-1,1-1-178,-48 100 752,40-86-675,1 0-1,0 1 1,1 0 0,1 0 0,-2 8-77,2-6-17,3-11 15,1-1 0,-1 1 0,1-1 1,0 1-1,0-1 0,1 1 0,-1 0 0,1-1 0,0 1 0,1-1 0,0 3 2,-1-6 19,1-1-1,0 1 0,-1-1 0,1 1 0,0-1 0,0 1 0,0-1 0,0 0 0,0 0 0,0 1 0,1-1 0,-1 0 0,0 0 0,0 0 0,1 0 0,-1 0 0,1 0 0,-1-1 0,1 1 0,-1 0 0,2-1-18,5 3 166,0-1 0,1-1 0,-1 1 0,2-1-166,17 3 259,-10 0-18,-1-2 1,1 0-1,-1-1 1,1 0-1,15-3-241,4 2 217,-14-2 53,1 0-1,19-4-269,14-3-97,-52 9-231,0 0 0,0 0 0,0 0 0,0 0 0,0 1 0,0-1 0,0 1 0,4 1 328,9 5-3135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36:53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 60 7168,'-22'0'10543,"22"2"-10445,0-1-1,0 0 1,0 1-1,1-1 1,-1 0-1,0 1 1,1-1-1,-1 0 1,1 1-1,-1-1 0,1 0-97,4 7 224,1-1 0,0 0 0,0-1 0,1 1-224,7 8 267,15 18-159,1-2 0,2-1-1,1-2 1,1-1 0,9 3-108,71 46 165,48 32-2986,-142-97 122,-2-3-1775</inkml:trace>
  <inkml:trace contextRef="#ctx0" brushRef="#br0" timeOffset="692.097">179 72 6400,'0'1'353,"0"-1"-1,0 1 1,0-1 0,-1 1 0,1 0-1,0-1 1,0 1 0,0-1 0,-1 1 0,1 0-1,0-1 1,-1 1 0,1-1 0,0 1-1,-1-1 1,1 1-353,-13 17 1826,-1 3-1398,-7 17-51,-4 17-377,-11 18 173,19-37-745,5-12-1257,-1-1 0,-5 7 1829,13-22-3322</inkml:trace>
  <inkml:trace contextRef="#ctx0" brushRef="#br0" timeOffset="1134.871">279 3 6656,'-4'-2'3442,"4"6"1823,2 3-1127,0-4-5309,8 4 1400,-1-1 0,1 0 0,0 0-1,1-1 1,-1 0 0,1-1 0,0 0 0,0-1-1,0 0 1,1 0 0,4-1-229,24 2-478,0-1 1,25-3 477,-48 0-175,3 0-3092,0-2 1,0 0 3266,7-1-4608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32.8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88 103 8320,'-7'14'5306,"7"-13"-3844,0-1-305,0 0-176,0-11 1110,0 5-1652,0-5-10,0 1-1,1-1 1,0 1-1,1-4-428,-1 12 9,-1-1 1,1 0-1,0 1 0,0-1 0,0 1 0,0 0 0,0-1 0,0 1 0,1 0 0,-1 0 0,1-1 0,0 1 0,0 0 0,0 1 0,0-1 0,0 0 0,0 1 0,0-1 0,2 0-9,-3 1 0,0 1 0,0 0 0,-1 0 0,1 0 0,0 0 1,0 0-1,0 0 0,0 0 0,0 0 0,0 0 0,0 0 0,0 1 0,-1-1 0,1 0 0,0 1 0,0-1 0,0 0 1,0 1-1,-1-1 0,1 1 0,0-1 0,-1 1 0,1 0 0,0-1 0,-1 1 0,1 0 0,0-1 0,-1 1 0,1 0 1,-1 0-1,0-1 0,1 2 0,2 3-3,0-1 0,-1 1 1,0 0-1,1 0 0,-2 0 3,2 6 44,-1 0-1,0 0 0,0 0 0,-2 0 1,1 0-1,-1 0 0,-1 0 0,0 0 1,-2 7-44,2-12 28,-1 0 0,0 0 1,0 0-1,0 0 1,0-1-1,-1 1 1,0-1-1,-1 0 0,1 0 1,-1 0-1,0 1-28,2-4 6,0 0 1,1 0-1,-1 0 0,0-1 0,0 1 0,0-1 1,0 1-1,0-1 0,-1 1 0,1-1 0,0 0 1,-1 0-1,1 0 0,-1-1 0,1 1 0,-1 0 1,1-1-1,-1 0 0,1 0 0,-1 1 0,1-1 1,-1-1-1,0 1 0,1 0 0,-1-1 0,1 1 1,-2-1-7,0-1 2,1 1 1,0-1 0,-1 0 0,1 0 0,0 0-1,0 0 1,0 0 0,1-1 0,-1 1-1,0-1 1,1 0 0,0 0 0,0 0 0,0 0-1,-1-1-2,1-1-2,-1 0-1,1-1 0,0 1 0,0 0 0,1-1 0,-1 1 1,1-1-1,1 0 0,-1 1 0,1-1 3,0-1-9,0 1 0,0 0 0,1-1 0,0 1 0,0 0 0,1 0 0,0 0-1,0 0 1,0-1 9,0 3-9,0 0 0,0 0 0,0 1 0,1-1 0,-1 1 0,1-1 0,0 1 0,0 0-1,0 0 1,0 0 0,0 0 0,1 1 0,0-1 9,-2 2 1,0 0 0,-1 0 0,1 0 0,0 1 0,-1-1 0,1 1 0,0-1 0,0 1 0,0-1 1,-1 1-1,1 0 0,0 0 0,0 0 0,0 0 0,0 0 0,0 0 0,1 1-1,-2-1-26,0 1 0,-1-1-1,1 1 1,0-1 0,0 1 0,0-1 0,0 1-1,0 0 1,-1-1 0,1 1 0,0 0 0,0 0-1,-1-1 1,1 1 0,-1 0 0,1 0 0,-1 0-1,1 0 1,-1 0 0,1 0 0,-1 0 0,0 0-1,1 0 1,-1 0 0,0 0 0,0 0 0,0 0-1,0 0 1,0 0 0,0 0 26,0 7-1819,0-1-3316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38.0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719 46 10240,'-2'-3'708,"0"1"0,1 0 0,-1 0 0,0 0 1,0 0-1,-1 0 0,1 0 0,0 0 0,-1 0-708,-2-1 613,0 0 1,0 1-1,0 0 0,-5-2-613,-1 1 319,1 1-1,-1 0 1,0 0 0,-9 0-319,7 2 125,0 1 1,0 0 0,0 0-1,0 2 1,1-1 0,-1 2-1,1-1 1,-1 2 0,1 0-1,1 0 1,-1 1 0,1 0 0,0 1-1,0 1 1,-5 4-126,-8 9 56,0 1 0,2 1 0,0 0 0,2 2 0,-14 22-56,8-7 190,2 1 0,2 1 0,1 0 1,-4 20-191,-8 28 898,-12 66-898,25-74 189,4 0 0,4 2 0,3 0 1,4 8-190,4-20 10,3 1 1,3-1 0,4 0 0,16 65-11,-18-109 13,0 0 1,2-1 0,1 0-1,1 0 1,2-1 0,2 2-14,-10-18-32,1-1-1,1 0 1,0 0 0,0 0 0,1 0 0,0-1 0,0-1 0,1 1 0,0-2-1,0 1 1,1-1 0,-1 0 0,1-1 0,1 0 0,-1-1 0,8 3 32,-13-6-31,1 0 1,-1 0-1,0-1 1,0 1-1,1-1 1,-1 0 0,0-1-1,1 1 1,-1-1-1,0 0 1,5-2 30,4-2-65,1 0 0,-1-2 0,4-2 65,-3 2-57,4-3 49,0-1 0,0-1 0,-1 0 0,-1-2-1,0 0 1,0 0 0,-2-2 0,0 0 0,0-2 8,-5 7 14,-2-1 1,1-1-1,-2 0 0,0 0 0,0 0 0,-1-1 1,-1 0-1,0 0 0,-1 0 0,-1 0 1,0-1-1,-1 0 0,0-11-14,-2 17 16,0 0 0,-1 0 0,0 0 1,-1 0-1,0 1 0,0-1 0,-1 1 0,0-1 0,0 1 1,-1 0-1,0 0 0,-1 0 0,1 1 0,-2-1 1,-5-6-17,4 6-4,0 1 1,-1-1 0,0 1 0,-1 1 0,0 0 0,0 0 0,0 0 0,0 1 0,-1 1 0,0-1 0,0 2 0,0-1 0,-3 1 3,-21-6-3974,26 5-1625</inkml:trace>
  <inkml:trace contextRef="#ctx0" brushRef="#br0" timeOffset="982.484">1062 1241 7552,'-2'3'1149,"0"-1"1,0 1-1,0 0 0,0-1 1,0 1-1,0 3-1149,-7 19 2916,6-8-2453,1-1-1,0 8-462,1-11 473,-8 227 2029,3-24-1932,3-179-388,-2 34 585,3-67-95,1-12-421,-1-13-80,2-45-92,4-1-1,2 1 1,3 0 0,3 1 0,17-54-79,-25 105 29,1 0-1,0 1 1,1 0 0,1 0-1,0 0 1,1 1 0,3-5-29,-8 13 9,1 0 0,-1 0 1,1 0-1,0 1 0,-1-1 0,1 1 1,1 0-1,-1 1 0,0-1 1,1 1-1,-1-1 0,1 1 1,0 1-1,0-1 0,0 1 1,0-1-1,0 2 0,0-1 1,0 0-1,0 1 0,0 0 1,3 0-10,4 2 8,0 0 1,0 1 0,0 0 0,0 1 0,-1 0-1,10 5-8,14 8-5094,14 12 5094,-42-25-948,17 11-4523</inkml:trace>
  <inkml:trace contextRef="#ctx0" brushRef="#br0" timeOffset="2267.004">2141 1380 8704,'-1'-1'254,"1"0"0,0 0 1,0 1-1,-1-1 0,1 0 0,0 0 1,-1 0-1,1 0 0,-1 0 0,1 0 1,-1 1-1,1-1 0,-1 0 0,0 0 1,1 1-1,-1-1 0,0 0 1,0 1-1,0-1 0,1 1 0,-1-1 1,0 1-1,0 0 0,0-1 0,-1 1-254,-9-6 2427,8 3-2152,-1-1 0,1 1 0,0 0-1,0-1 1,0 0 0,0 0 0,1 0-1,-2-2-274,-10-16 656,9 15-509,-1 1 0,0-1 1,0 1-1,0 1 0,-1-1 0,0 1 1,0 0-1,0 1 0,-3-2-147,5 4 50,0 0 0,0 0 0,0 1 0,-1 0 0,1 0 0,0 0 0,-1 0 0,1 1 0,-1 0 0,1 0 0,-1 0-1,1 1 1,-1 0 0,1 0 0,-1 0-50,-3 2 24,0-1 0,0 2 0,1-1 0,-1 1 0,1 0 0,0 1-1,0 0 1,0 0 0,-6 7-24,5-4 39,0 1-1,1 0 1,0 1-1,0 0 1,1 0-1,-6 11-38,0 6 74,1 1 0,1 0 0,2 1 0,0 0 0,-2 22-74,5-23 43,2 0 0,0 1-1,2-1 1,2 1-1,1 13-42,0-29 9,0 0-1,1 1 1,1-1-1,0 0 1,1-1-1,0 1 1,1-1-1,0 1 1,1-1-1,0-1 0,1 1 1,6 6-9,-12-15 0,1-1-1,0 0 1,0 0-1,0 0 1,1 0 0,-1 0-1,0-1 1,1 1 0,-1-1-1,1 1 1,-1-1 0,1 0-1,0 0 1,0 0-1,-1 0 1,1 0 0,3 0 0,-2-1 2,0 0 1,0-1 0,0 1-1,0-1 1,1 1 0,-1-1-1,-1 0 1,1-1 0,0 1-1,0-1 1,3-1-3,5-4-2,-1-1 0,1 0 0,-1-1 0,0 0 0,-1-1 0,8-9 2,-2 0-13,-1 0 1,0-1 0,-1-1 0,-1 0 0,-2-1 0,0 0 0,-1 0 0,-1-2 0,-1 1-1,-1-1 1,0-6 12,15-72 59,-23 126-129,1 0 0,1 15 70,0-29 44,1 40 550,3-1-1,2 0 1,8 29-594,-13-69 18,1 1 0,0-1 0,1 0 0,0 0 1,0 0-1,1-1 0,0 1 0,0-1 0,4 3-18,-7-8-112,0-1 1,0 0 0,1 0-1,-1 0 1,0 0 0,1 0-1,0 0 1,0-1-1,-1 1 1,1-1 0,0 1-1,0-1 1,0 0 0,0-1-1,0 1 1,1 0-1,-1-1 1,0 0 0,0 1-1,0-1 1,0-1 0,1 1-1,-1 0 1,0-1 0,0 1-1,0-1 1,0 0-1,0 0 1,0-1 0,2 0 111,26-13-12603,10-7 12603,-5 0-5738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41.6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 11 7808,'4'-10'4781,"-4"9"-1209,-2 6-2566,-1 11-609,0 1-1,1 0 0,1 0 0,0 0 0,1-1 0,2 14-396,-1-10 253,14 180 2221,31 148-2474,-42-327 9,7 44 68,-9-58-70,1 1 0,-1-1-1,1 0 1,0 0 0,1 0 0,-1 0 0,2 0-7,-5-7 2,0 1 1,0-1 0,1 0 0,-1 1-1,0-1 1,0 0 0,0 0 0,1 1-1,-1-1 1,0 0 0,1 0 0,-1 0-1,0 0 1,0 1 0,1-1 0,-1 0-1,0 0 1,1 0 0,-1 0 0,0 0-1,1 0 1,-1 0 0,0 0 0,1 0-1,-1 0 1,0 0 0,1 0 0,-1 0 0,1 0-4,8-6 89,6-15-31,76-144 513,-48 85-167,-4-1 0,22-69-403,-40 96-219,-3-2 0,10-46 219,-28 99-361,1 1 1,-1 0-1,1 0 0,0-1 0,0 1 0,0 0 0,0 0 0,0 0 0,0 0 1,1 0-1,-1 0 0,1-1 361,7-4-5253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42.3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91 1 8704,'-3'1'819,"1"1"1,0 0 0,1 0-1,-1-1 1,0 1 0,0 0-1,1 1 1,-1-1-1,0 1-819,0 2 704,0-1 0,0 1 0,0 0 0,-1 4-704,-1 8 351,1 0-1,0 12-350,1-13 866,-8 112 390,0-3-688,3-67-479,-4 43-338,2 64 249,8-164-74,1-1-1,0 1 1,0-1 0,0 0-1,0 1 1,0-1-1,0 1 1,0-1-1,0 1 1,0-1 0,0 0-1,0 1 1,0-1-1,0 1 1,0-1-1,1 1 1,-1-1-1,0 0 1,0 1 0,0-1-1,1 0 1,-1 1-1,0-1 1,0 0-1,1 1 1,-1-1 0,0 0-1,1 1 1,-1-1 74,1 0-205,0-1 0,-1 1 0,1-1 0,0 1 0,-1-1 0,1 1 0,-1-1 0,1 1 0,-1-1 0,1 1 0,-1-1 0,1 0 1,-1 1-1,0-1 0,1 0 0,-1 0 0,0 0 205,10-19-4837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42.8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48 23 11136,'-10'-17'4224,"5"14"-3296,-2 1-257,2 2-351,0 0-1120,0 0-319,0 0-3393,0 2-1504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43.4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152 0 8704,'1'23'6830,"1"3"-4664,1 31-1349,-8 98 2142,1-39-1886,-27 289 918,25-344-1801,-17 127-409,-9-2 1,-14 29 218,37-176-2320,7-31-3584,2-18 1003</inkml:trace>
  <inkml:trace contextRef="#ctx0" brushRef="#br0" timeOffset="393.379">99 723 10112,'10'0'10040,"25"-7"-7904,-7 2-1449,-3 1-285,0 2-1,0 1 0,15 1-401,78 9-2518,-85-6-258,2 0-2733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3:49.4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72 0 9216,'-1'0'308,"0"0"0,0 0 0,0 0 1,0 0-1,0 0 0,0 0 0,0 1 1,0-1-1,0 0 0,0 1 0,0-1 1,0 0-1,0 1 0,0-1 0,0 1 0,0 0 1,0-1-1,1 1 0,-1-1 0,0 1 1,0 0-1,1 0 0,-1 0 0,0 0-308,-1 1 344,0 1-1,0 0 1,0 0-1,0 0 1,0 0 0,1 0-1,-1 1-343,-6 21 254,1 0 0,1 1 0,1 0 0,1-1 1,2 2-1,0-1 0,2 0 0,1 0 0,1 0 0,1 0 0,1 0 0,2 0 0,0-1 0,7 14-254,-11-32 17,1-1-1,-1 0 1,1 0-1,1 0 1,-1-1-1,1 1 0,0-1 1,0 0-1,3 2-16,-5-4 4,1-1-1,0 0 0,0 0 1,0 0-1,0 0 0,0 0 1,0-1-1,1 1 0,-1-1 1,0 0-1,1 0 0,-1 0 1,1 0-1,-1-1 0,1 1 1,0-1-1,-1 0 0,1 0-3,5-1 9,-1-1-1,1 1 1,-1-1 0,0-1-1,0 1 1,0-1-1,0-1 1,0 0 0,1-1-9,3-2 18,1-1 1,-1-1 0,-1 0-1,0 0 1,0-1-19,2-4-1,-1 0 1,0-1-1,-1-1 0,0 0 1,4-10 0,12-28 16,1-7-16,14-29-173,3 2 296,-68 141 50,3 1 1,2 3-174,-31 117 842,-10 33-426,-51 116 544,78-227-464,1 13-496,-11 37 544,18-62-448,-10 71-96,31-126-2597,3-20-2577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09.5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1351 371 11616,'1'-4'298,"0"0"1,0 0 0,0-1-1,-1 1 1,2-1 0,-2 1-1,0 0 1,0-1 0,-2-2-299,-6-39 3058,5 37-2853,0-1 29,0-1-1,-1 1 1,-1-1-1,1 2 0,-2-1 1,1 1-1,-1-1 1,-5-3-234,2 1 199,-2-1 0,-1 2 0,0-1 1,0 2-1,-9-5-199,-1 0 120,-1 0 1,0 3-1,-1 0 1,0 1-1,-1 2 1,0 0-1,-2 1-120,12 5 15,0 0 0,0-1 0,-2 3 1,2 0-1,0 0 0,-2 1 0,2 1 0,0 0 0,-1 1 1,0 2-1,2-1 0,-2 1 0,1 2 0,1-1 0,-1 1 1,0 0-1,2 2 0,-1 0 0,-8 7-15,-15 13-59,2 2 0,1 0 0,1 2 0,2 2 0,0 2 0,-14 24 59,-13 25-202,6 2 1,-20 46 201,37-60 3,3 2 1,2 0-1,-16 77-3,-43 215 414,67-251-343,6 1-1,2 25-70,9-13 6,8 104-6,3-158 0,2-1 0,5-1-1,18 64 1,-19-101 25,0 0 0,4-1 0,-1 0 0,2-2 0,18 25-25,-8-19 32,1-2-1,2 0 1,1-2-1,16 13-31,-35-37-14,0 0-1,0-1 1,1 0 0,1-1 0,0-1-1,9 4 15,-17-8 2,0-2-1,-1 0 0,2 0 0,-2-1 0,2 1 1,-2-1-1,2 0 0,-1 0 0,1-1 0,-2 0 1,2 0-1,0-1 0,-2 1 0,2-1 0,-1 0 1,0-2-1,0 1 0,1 0-1,6-4 21,0-1 0,0 0 1,-1-1-1,0 0 0,0-1 0,5-5-21,16-18 44,11-14-44,59-71 26,-57 63-15,-1-4 49,-4-1 1,0-3-1,11-29-60,-4 0 63,-3-3 0,-5-1 0,-3-2 0,-6-2 0,15-78-63,36-239 51,-65 297-12,-5 1-1,-5-65-38,-17-82 56,3 187-103,-4-1 1,-9-23 46,14 77-1675,-8-19 1675,-3 1-4554,4 15-534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4:37.03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1026 5888,'0'0'1898,"0"0"-1007,0 0 154,0 0 209,0 0 26,0-7 1653,1-13-2400,0 0 1,2 0-1,0 1 0,1 0 1,5-12-534,11-29 619,6-6-619,-3 6 410,100-227-118,-72 175-1086,-29 65-2432,-13 32-955</inkml:trace>
  <inkml:trace contextRef="#ctx0" brushRef="#br0" timeOffset="1173.742">59 361 7808,'0'0'84,"0"0"1,0 0 0,0 0-1,0 0 1,-1 0 0,1 0-1,0 0 1,0 0-1,0 0 1,0 0 0,0 0-1,0 0 1,0 0 0,0 0-1,0 0 1,0 0-1,0 0 1,0 0 0,0 0-1,0 0 1,0 0 0,-1 0-1,1 0 1,0 0-1,0 0 1,0 0 0,0 0-1,0 0 1,0 0 0,0 0-1,0-1 1,0 1-1,0 0 1,0 0 0,0 0-1,0 0 1,0 0 0,0 0-1,0 0 1,0 0-1,0 0 1,0 0 0,0 0-1,0 0 1,0 0 0,0 0-1,0 0 1,0 0-1,0-1 1,0 1 0,0 0-1,0 0 1,0 0 0,0 0-1,0 0 1,0 0-1,0 0 1,0 0 0,0 0-1,0 0 1,0 0 0,0 0-1,0 0 1,0 0-1,0 0 1,0 0 0,0-1-1,0 1 1,0 0 0,0 0-85,6-5 1580,9-4-1298,-3 2 37,0-1 0,0-1 0,-1 0 0,0 0 0,0-1 0,6-9-319,-12 14 65,37-41 247,8-16-312,-22 26 45,1 2 0,2 1 1,9-6-46,-32 34 44,-8 5-33,1-1-1,0 1 0,0-1 0,0 1 1,-1-1-1,1 1 0,0-1 0,-1 1 1,1-1-1,0 0 0,-1 1 1,1-1-1,-1 0 0,1 1 0,-1-1 1,1 0-1,-1 0 0,0 0-10,0 1 395,0 0-145,0 0-111,0 0-38,0 12 155,-6 15 208,2 1-1,1-1 0,1 5-463,1 83 214,2-62-372,-1-48-295,0-1 1,0 1 0,1-1-1,-1 1 1,1-1 0,0 1-1,1-1 1,-1 0 0,1 0-1,0 1 1,0 0 452,8 10-4725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4:49.2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87 10752,'-7'-1'6171,"0"0"-3197,6 1-1721,3 0 114,1 0-1210,0 1 1,-1-1 0,1 1-1,0 0 1,0 0 0,-1 0-1,1 0 1,1 2-158,4 0 237,118 55 1418,-46-19-1187,74 27-185,-47-25-165,-66-26-130,44 15-110,-10-4-1084,-2 3 1,32 19 1205,-83-35-1924,-5-2-2375,2-2-4651,-6-4 3457</inkml:trace>
  <inkml:trace contextRef="#ctx0" brushRef="#br0" timeOffset="602.448">56 108 8448,'-1'0'404,"0"0"0,0 0 1,1 0-1,-1 1 0,0-1 1,0 0-1,0 0 0,0 0 1,1 1-1,-1-1 0,0 0 0,0 1 1,1-1-1,-1 1 0,0-1 1,0 1-405,0 0 248,1 0 1,-1 0 0,0-1-1,1 1 1,-1 0-1,1 0 1,-1 0 0,1 0-1,-1 0 1,1 0-1,0 0 1,-1 0-249,1 4 248,-1 0-1,1 0 1,-1 0-1,1 0 1,1 3-248,-1 2 680,1 6-302,1-1 0,0 1 1,1-1-1,4 10-378,0 7 124,1 5-348,11 50 90,-9-28-5577,-8-44 981</inkml:trace>
  <inkml:trace contextRef="#ctx0" brushRef="#br0" timeOffset="1141.752">84 82 9216,'-3'1'9951,"3"-5"-7420,6-7-1883,-3 9-411,-1 0 0,1 1-1,0-1 1,0 1 0,0-1 0,0 1 0,0 0-1,0 0 1,0 0 0,2 0-237,35-2 844,-16 2-312,117-21 729,11 0-1280,-98 18-1442,-37 5-219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4:56.0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13 268 9472,'-2'-2'454,"-3"-2"2356,5 4-2746,-1 0 0,1 0 0,0 0 0,0 0 0,0 0 0,0 0 0,-1 0 0,1 0 0,0 0 0,0 0 0,0 0 0,0 0 0,0 0 0,-1 0 0,1 1 0,0-1 0,0 0 0,0 0 0,0 0 0,0 0 0,-1 0 0,1 0 0,0 0 0,0 0 0,0 0 0,0 1 0,0-1 0,0 0 0,0 0 0,0 0 0,0 0 0,-1 0 0,1 1 0,0-1 0,0 0 0,0 0-64,0 1 1221,0-1-245,0 0-150,0 0-218,7 8 934,2-7-1278,0 0 1,0-1-1,1 0 0,-1-1 1,0 1-1,3-2-264,1 0 126,82-3 146,-12 2-112,95-6-55,77-7-1314,-195 7-1734,-1-4-8583,-34 3 7206</inkml:trace>
  <inkml:trace contextRef="#ctx0" brushRef="#br0" timeOffset="4363.949">537 1 7936,'4'-1'8625,"1"2"-4137,14 6-4280,-8-3 486,75 20 213,77 26-880,-137-41 120,0-1-128,-1 1 1,0 2 0,-1 0-1,0 2 1,2 2-20,-20-11-11,0 1 1,-1-1-1,0 1 0,0 1 1,0-1-1,-1 1 0,0-1 1,4 7 10,-7-10 6,-1 1 1,1-1 0,0 1 0,-1 0 0,1 0 0,-1-1 0,0 1-1,0 0 1,0 0 0,0-1 0,0 1 0,-1 0 0,1 0 0,-1-1-1,0 1 1,1 0 0,-1-1 0,-1 2-7,-2 4 35,0 0-1,0 0 0,-1 0 1,-4 6-35,-7 8-72,0 1 345,0-1 0,-2 0 0,-8 5-273,-36 38-303,41-42-3154,15-17-2052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6:27.5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24 147 6784,'-18'-2'6897,"12"1"-3630,9 3-509,-1-2-2632,1 1 0,-1 0 0,0 0 0,0 0 0,0 0 0,0 1-1,0-1 1,0 1-126,11 7 406,19 8 171,13 4-577,-2-1 37,-11-5-39,1-1 1,0-3 0,4 1 1,102 23-101,-30-9 19,-46-11-2438,-22-6-2069,-21-6 168</inkml:trace>
  <inkml:trace contextRef="#ctx0" brushRef="#br0" timeOffset="1100.283">352 496 8064,'0'0'2672,"0"0"-2538,0 0 1,0 0-1,0 0 1,0 0-1,0 0 1,0 0-1,0 0 1,0 0 0,0 0-1,0 0 1,0 0-1,0 0 1,0 0-1,0 0 1,0 0-1,0 0 1,0-1-1,0 1 1,0 0 0,0 0-1,0 0 1,0 0-1,0 0 1,0 0-1,0 0 1,0 0-1,0 0 1,0 0-1,0 0 1,0 0 0,0 0-1,0 0 1,0 0-1,0 0 1,0 0-1,0 0 1,0 0-1,0 0 1,0-1 0,0 1-1,0 0 1,0 0-1,0 0 1,0 0-1,0 0 1,0 0-1,0 0 1,0 0-1,0 0 1,0 0-1,0 0 1,0 0 0,0 0-1,0 0 1,0 0-1,0 0 1,0 0-135,78 1 553,-35 1-474,0-2-1,0-2 1,42-7-79,-66 5-34,-6 2 141,1 0 0,5-3-107,-15 4 11,-1-1 1,1 1-1,0-1 0,0 0 1,-1 0-1,1 0 0,-1 0 1,1-1-1,-1 1 0,0-2-11,-1 2 86,0 0 0,-1 0 0,1-1-1,-1 1 1,0-1 0,0 0 0,0 1-1,0-1 1,1-2-86,4-28 516,-5 28-470,1-14 83,-1 0 1,-1 0 0,-1 0 0,-1 0 0,0 0-1,-3-9-129,-1-8 38,0-6 99,-3-5-137,6 35-153,-1 0 0,0 0 1,0 0-1,-1 0 1,0 1-1,-3-3 153,6 11-723,-1-1 1,0 1-1,0-1 0,0 1 1,0 0-1,-1 0 723,-6-6-4778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8:22.1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271 133 8320,'-1'-2'727,"1"-1"0,-1 0 0,0 1-1,0-1 1,0 0 0,-1 1 0,1 0 0,-1-1 0,1 1 0,-1 0 0,0 0 0,0-1-727,-3-3 684,1 3 493,6 9-776,5 13-327,-5-17 93,6 23 472,0-1-1,1 15-638,-1-8 259,45 179-1176,10 112 917,-60-298-3238,-3-4-1209</inkml:trace>
  <inkml:trace contextRef="#ctx0" brushRef="#br0" timeOffset="536.548">136 0 8320,'0'1'484,"1"1"0,-1-1 0,0 0 0,0 0 0,0 0 0,0 0 0,1 1 1,-2-1-1,1 0 0,0 0 0,0 0 0,0 1 0,0-1 0,-1 0 0,1 0 0,-1 0 0,1 0 0,-1 0 1,0 1-485,-14 25 1012,9-18-668,-8 19-251,2 0-1,0 0 1,2 2 0,2-1-1,0 1-92,-11 38 49,5-23-581,3-16-3261,8-17-612</inkml:trace>
  <inkml:trace contextRef="#ctx0" brushRef="#br0" timeOffset="985.873">259 16 9984,'-2'-1'553,"0"1"1,1 0 0,-1 0-1,0 0 1,1 1 0,-1-1-1,0 0 1,1 0 0,-1 1-1,1-1 1,-2 1-554,-13 3 3125,28 10-1023,21 12 212,22 13-2314,16 11 486,-32-20-320,108 88-226,-118-89-1828,-15-6-3258,-7-9-347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49:54.1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183 300 9856,'0'1'603,"-1"0"-50,0 0 0,1 0 0,-1 0 0,0 0 0,0 0 0,0-1 0,0 1 1,0 0-1,0 0 0,0-1 0,0 1 0,0-1 0,0 1 0,0-1-553,1 0 992,0 0-5,2-2 1903,14-9-2484,133-70 1050,-105 56-1358,46-17-98,10-5-2274,-89 42 1104,2-2-1515,-2 0-3391,-9 4 1666</inkml:trace>
  <inkml:trace contextRef="#ctx0" brushRef="#br0" timeOffset="878.711">173 1 9984,'-2'2'1383,"-1"0"1,0 0-1,1 1 1,0-1-1,-1 1 1,1-1-1384,-19 31 1639,8-12-945,-8 12-247,2 1 0,-5 14-447,-8 16 50,27-54 47,1-1 0,0 1 0,0 0 0,1 1-97,2-7 40,-1 1 1,1 0-1,1 0 1,-1 0-1,1 0 1,0 0-1,0 0 1,0 0-1,1 3-40,0-6 28,0 1 0,0-1 0,0 0 0,0 0 1,0 0-1,0 1 0,1-1 0,-1 0 0,1-1 0,0 1 0,-1 0 0,1 0 1,0-1-1,0 1 0,0-1 0,0 1 0,0-1 0,2 0-28,5 4 191,1 0 0,1-1-1,5 1-190,-14-5 5,16 5 130,1-2 0,-1 0 0,1-1 1,0-1-1,0-1 0,2-1-135,44 3 181,62 7-720,-103-10-3264,-16-2-1652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766 143 12864,'0'-8'607,"-1"1"1,0-1-1,0 1 1,-1-1-1,0 1 1,0 0 0,0 0-1,-3-3-607,3 4 167,0 1-1,-1 0 1,0 0 0,0 1-1,-1-1 1,1 1-1,-1-1 1,0 1 0,0 0-1,0 1 1,-2-1-167,2 1 106,-1 0 0,1 1 0,-1 0 0,0 0-1,0 0 1,0 1 0,0-1 0,0 1 0,0 0 0,0 1 0,-1-1 0,1 1 0,0 0 0,0 1 0,-1-1-106,-2 1 50,0 0 0,0 1-1,0 0 1,0 1 0,1-1 0,-1 1-1,1 1 1,0-1 0,-3 3-50,-16 11 10,0 2-1,1 1 1,1 1-1,0 1 1,2 2 0,1 0-1,1 0 1,1 2-1,-2 6-9,-17 31 34,3 3-1,3 1 1,-9 29-34,-15 51 16,-13 67-16,55-157 43,2 0 1,2 1 0,3 0 0,3 0-1,2 21-43,2-53 25,2 0 0,0-1 1,2 1-1,1 0 0,2 2-25,-3-14 14,0 0 0,1-1 0,0 0 0,2 0 0,-1-1 0,1 1 1,1-1-1,0-1 0,1 0 0,0 0-14,-5-7 3,-1 0-1,1-1 1,0 1 0,0-1-1,0 0 1,0-1 0,1 1-1,-1-1 1,1 1 0,-1-1-1,1-1 1,0 1 0,0-1-1,0 0 1,0 0 0,0 0-1,0 0 1,0-1 0,0 0-1,0 0 1,0-1 0,0 1-1,0-1 1,0 0 0,0 0-1,0-1 1,-1 0 0,2 0-3,7-5 6,-1-1 0,0 0 0,0-1 1,0-1-1,-1 1 0,1-4-6,14-13-32,-1-1 0,-2-1 0,20-30 32,3-15-16,2-11 16,-18 27 41,-4-2 0,-2-1 0,-2-1 0,-3 0-1,-3-2 1,1-21-41,-16 78 0,39-234-626,-34 192 102,-3-1 1,-2 0-1,-5-44 524,2 71-2123</inkml:trace>
  <inkml:trace contextRef="#ctx0" brushRef="#br0" timeOffset="1">1299 909 8992,'1'-10'1257,"-1"9"-1081,0 0 0,1 0 1,-1 0-1,0 0 0,0 0 1,0 1-1,0-1 1,0 0-1,0 0 0,0 0 1,-1 0-1,1 0 0,0 0 1,0 1-1,-1-1 0,1 0 1,0 0-1,-1 0 0,1 1 1,-1-1-1,1 0 1,-1 0-1,1 1 0,-1-1 1,0 1-1,1-1 0,-1 0 1,0 1-1,1-1 0,-1 1 1,0-1-1,0 1 0,0 0 1,0-1-177,-2-1 165,-1 1 0,0-1 0,1 1 0,-1 0 0,0 0 0,0 0 0,1 0 0,-1 1 0,0-1 0,0 1 0,0 0 0,0 0 0,0 0 0,-1 1-165,0 0 55,-1 1-1,1-1 1,0 1-1,0 0 0,0 0 1,1 1-1,-1 0 1,0-1-1,-2 4-54,-8 7-78,1 0 0,1 1 0,0 0 1,1 1-1,-3 5 78,10-13 74,-10 12-82,2-2-45,0 0 0,1 2 53,8-13-20,1-1 0,1 1 0,-1-1 0,1 1 0,0 0 0,0 0 0,1 0 1,0 0-1,-1 2 20,2-5-7,0-1 0,1 1 0,-1-1 0,0 1 0,1-1 0,0 0 0,-1 1 0,1-1 0,0 0 0,0 1 0,0-1 0,0 0 0,1 0 0,-1 0 0,1 0 0,-1 0 0,1 0 0,0 0 0,-1-1 1,1 1-1,0 0 0,0-1 0,0 0 0,1 1 7,7 4-55,1 0 1,0-1 0,0 0-1,6 1 55,-9-3 1,4 2-7,14 4-33,0 2 1,-1 1-1,0 1 0,3 3 39,-21-11-2,1 0 1,-1 1-1,0 0 1,-1 0-1,0 1 1,5 5 1,-8-7 15,0 0 0,0 0-1,0 0 1,0 0 0,-1 1 0,0-1 0,0 1 0,0 0 0,-1-1-1,1 7-14,-2-8 12,0 0-1,0 0 1,0 0-1,-1 0 1,0 0-1,0 0 0,0 0 1,0 0-1,0 0 1,-1-1-1,0 1 1,1 0-1,-2-1 0,1 1 1,0-1-1,-1 0 1,1 0-1,-1 0 1,-3 3-12,-4 4 276,-1-1 0,-1 0 1,0-1-1,-13 8-276,13-10 100,0 1 0,-1-2 0,0 1 0,0-2 0,0 0 0,-1 0 0,1-1 0,-1-1 0,0-1 0,0 1 0,0-2 0,0 0 0,0-1 0,1 0 0,-1-1 0,0-1 0,1 0 0,-1-1 0,1 0 0,-11-6-100,12 5 91,0-1 1,0 0-1,1-1 1,0-1-1,-7-5-91,13 9-273,0 0-1,1-1 0,-1 0 1,1 0-1,0 0 0,0 0 1,1-1-1,-1 1 0,1-1 1,0 0-1,1 0 0,-1-2 274,0-7-4959</inkml:trace>
  <inkml:trace contextRef="#ctx0" brushRef="#br0" timeOffset="2">1788 900 10688,'-5'-4'544,"0"0"0,0 0 0,-1 1-1,0 0 1,1 0 0,-1 0 0,0 1 0,-1-1 0,1 1 0,0 1 0,0-1 0,-1 1 0,-5 0-544,7 1 44,0 0 0,0 0 0,-1 1 1,1 0-1,0 0 0,0 0 0,0 0 0,1 1 1,-1 0-1,0 0 0,0 0 0,1 1 0,0-1 0,-1 1 1,1 0-1,0 1 0,0-1 0,0 1-44,-8 10-43,0 1-1,1 0 1,1 1 0,0 0-1,1 0 1,1 1 0,1 1-1,-2 3 44,2 2 52,0-1-1,1 1 1,2 0-1,0 0 0,1 0 1,2 1-1,0-1 1,1 0-1,2 1 0,0-1 1,4 12-52,-2-18 3,1-1 0,1 1 1,0-1-1,1 0 0,1 0 0,1-1 1,0 0-1,1 0 0,0-1 1,1-1-1,1 0 0,0 0 0,2 0-3,-9-9 10,1 1 0,0-1 0,-1 0 0,2 0 0,-1-1 0,0 0 0,1 0 0,-1 0 0,1-1 0,7 2-10,-8-3 24,0 0 1,0-1-1,0 0 0,0 0 1,0 0-1,0-1 0,0 0 1,0 0-1,0 0 0,0-1 1,0 0-1,-1 0 0,1 0-24,11-6-328,0-1-1,-1 0 0,-1-1 0,1-1 329,1-2-5276,14-14 5276,-11 7-4160</inkml:trace>
  <inkml:trace contextRef="#ctx0" brushRef="#br0" timeOffset="3">2286 884 8416,'0'0'753,"-3"1"4715,-1 4-5588,1 2 207,0-1 0,0 1 0,1-1 0,0 1 0,0 0 0,1 0 0,0 0 0,0 0 0,1 0 0,0 1-87,-3 21 458,-26 112 586,14-78-952,7-26-59,-36 185 120,40-185-37,-2 3-81,1-14-3028,6-31-1028</inkml:trace>
  <inkml:trace contextRef="#ctx0" brushRef="#br0" timeOffset="4">2379 432 12736,'-2'3'768,"0"-2"-2816,-1 4-1408,1 1 256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169 736 11264,'7'0'349,"-1"-1"1,0 0-1,1 0 1,-1-1-1,0 0 1,0 0-1,0 0 0,0-1 1,0 0-1,-1 0 1,1 0-1,-1-1 1,0 0-350,13-9 229,-2-2 1,0 0-1,1-1-229,3-5 302,0-1-1,-1-1 0,-1-1 1,-2 0-1,0-2 0,0-2-301,-2 0 205,-1 0 0,-2-1 0,8-28-205,-15 40 84,0 1-1,-2 0 1,0-1 0,-1 0 0,0 0 0,-1 1 0,-1-1 0,-1-2-84,-2-6 456,0 1 1,-7-21-457,8 38 21,1-1-1,-1 1 1,0 0 0,0 0 0,-1 1-1,0-1 1,0 1 0,-1 0 0,0 0-1,0 0 1,-3-2-21,7 7-7,0 0 1,0 0-1,0 1 1,0-1-1,-1 0 1,1 1-1,0-1 0,0 0 1,-1 1-1,1-1 1,-1 1-1,1 0 0,0 0 1,-1-1-1,1 1 1,-1 0-1,1 0 1,-2 0 6,1 1-1,0-1 0,-1 1 0,1 0 1,0 0-1,0-1 0,-1 1 1,1 1-1,0-1 0,0 0 1,-1 2 0,-5 4 13,0 0-1,0 0 1,1 1 0,-5 8-13,6-8-17,-28 32 80,2 3 0,3 0-1,1 2 1,-14 32-63,2 7 189,5 3 0,3 0 0,2 10-189,18-53 46,2 1 0,2 0 1,2 0-1,3 1 0,1-1 0,2 1 1,3 14-47,0-29 58,1-1 1,1 0 0,2 0-1,1-1 1,5 11-59,-8-29 37,0 1 0,1-1 0,0 0 0,1 0 1,0-1-1,5 6-37,-6-10 11,1 1 0,-1-1 1,1 0-1,0 0 1,1-1-1,-1 0 1,1 0-1,0-1 0,6 3-11,-6-4 9,1 0-1,0 0 0,-1-1 0,1 0 1,1 0-9,-6-2-19,1 1 0,0-1 0,-1 0 1,1 0-1,0 0 0,-1-1 0,1 0 0,-1 0 1,1 0-1,-1 0 0,1-1 19,17-8-1477,0-1-1,10-8 1478,7-7-5135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176 693 12384,'19'4'4410,"-16"-5"-4270,0 0-1,0 0 1,0 0-1,0 0 0,0-1 1,0 1-1,0-1 1,-1 0-1,1 0 1,-1 0-1,3-2-139,27-29 748,-23 23-475,14-15-24,-1-2 0,-1 0-1,-1-2 1,-1 0 0,-2-1 0,9-21-249,-17 32 71,-2 0 1,0-1-1,-1 0 1,-1 0-1,-1 0 1,-1-1-1,0 1 1,-2-1-1,0 0 1,-2-14-72,-2 5 248,-4-21-248,5 42 16,0 0-1,-1 0 1,1 0-1,-2 0 1,1 1-1,-1-1 1,-4-5-16,7 13-4,0-1 0,0 1 0,0-1 0,0 1 0,-1-1 0,1 1-1,0 0 1,-1-1 0,1 1 0,-1 0 0,1 0 0,-1 0 0,1 0 0,-1 1 0,0-1 0,1 0 0,-1 1 0,0-1-1,0 1 1,1-1 0,-1 1 0,0 0 0,0 0 0,0 0 0,0 0 0,1 0 0,-1 0 0,0 0 0,0 1 0,0-1 0,0 1-1,1-1 1,-1 1 0,0 0 0,1-1 0,-1 1 0,0 0 0,-1 1 4,-6 5 7,-1 0-1,1 1 1,0 0 0,1 0 0,-6 8-7,7-8-28,-18 19 27,1 1 0,1 1 0,2 1 0,1 1 0,2 1 0,-2 6 1,-6 17 20,2 1-1,3 0 1,-8 37-20,14-25 89,3 1 0,2 0 0,3 24-89,5-51 71,2 0 0,3-1 0,1 1 0,1 0 0,3-1 0,3 6-71,-5-26 44,1-1-1,0-1 1,2 1-1,0-1 1,1-1 0,1 0-1,12 16-43,-16-25-11,0-1-1,0 0 1,1 0-1,0 0 1,1-1 0,0 0-1,0-1 1,0 0-1,1 0 1,-1-1-1,2-1 1,-1 1-1,0-2 1,1 1 0,6 0 11,-11-3-32,-1 0 0,0-1 1,0 0-1,1 0 1,-1 0-1,0-1 1,0 0-1,0 0 0,1 0 1,-1 0-1,0-1 1,0 0-1,1-1 32,5-3-665,1 0-1,-1-1 1,0 0 0,8-8 665,20-19-5141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456 59 8416,'-2'0'688,"0"0"-1,0-1 1,0 1 0,0-1 0,0 1 0,0-1-1,0 1 1,-1-2-688,-25-14 2300,5 2-1079,13 9-1002,0 1-1,-1 1 0,1 0 0,-1 0 0,1 1 0,-1 0 0,0 1 0,0 0 0,0 1 0,0 0 0,0 1 0,0 0 0,0 1 0,1 0 0,-1 1 1,1 0-1,-1 0 0,-1 2-218,1 0 57,-1 0 0,1 1 1,0 0-1,0 0 1,1 1-1,0 1 0,0 0 1,-6 7-58,9-8-1,0 1-1,1 0 1,0 0 0,0 1 0,1 0 0,0 0 0,0 0 0,1 0 0,0 1 0,-1 8 1,-1 5 4,2 0 1,0 0-1,1 0 1,2 0 0,0 1-1,2 10-4,0-18 0,1 0-1,0 0 0,1 0 0,1-1 1,1 1-1,0-1 0,1 0 1,0 0-1,7 10 1,-7-16-6,0 0 0,0-1 0,1 0 0,0 0 0,1-1 0,-1 0 0,1 0 0,1 0 0,-1-1 0,1-1 0,0 1 0,0-2 0,2 1 6,-5-2-16,0 0 1,1-1-1,0 0 0,-1-1 0,1 1 0,0-1 0,0 0 0,0-1 1,0 0-1,0 0 0,0 0 0,0-1 0,0 0 0,0 0 1,-1-1-1,1 0 0,0 0 0,-1-1 0,1 1 0,-1-2 16,12-7-7,0-1 0,-2-1-1,1 0 1,-2-1 0,0-1-1,0-1 1,-2 0 0,12-17 7,-16 20-1,-1-1 0,0 0 0,-1 0 0,-1-1 0,0 0 0,0 0 0,-2 0 0,3-13 1,-5 15 12,0 0 1,-1 0-1,0 1 0,-1-1 1,-1 0-1,0 0 0,0 0 1,-1 1-1,-1-1 0,0 0 1,-2-2-13,-25-58-496,3 8-3835,19 41-415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28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70 7424,'-6'-41'11498,"7"67"-11060,2 0-1,4 23-437,1-4 202,-3-8-37,23 187 726,-18-136-651,5 0 0,9 24-240,-16-76-15,9 34 217,2 1-202,-18-70 1,0 2 3,0 0-1,0 0 1,0 0 0,0-1-1,1 1 1,0 2-4,-1-5 1,-1 0-1,0 0 0,0 1 0,0-1 1,0 0-1,0 0 0,1 0 1,-1 0-1,0 0 0,0 0 1,0 1-1,0-1 0,1 0 0,-1 0 1,0 0-1,0 0 0,0 0 1,1 0-1,-1 0 0,0 0 1,0 0-1,0 0 0,1 0 0,-1 0 1,0 0-1,0 0 0,1 0 1,-1 0-1,0 0 0,0 0 1,0 0-1,0 0 0,1-1 0,0 1 1,-1-1-1,1 0 0,0 0 1,0 1-1,-1-1 0,1 0 1,-1 0-1,1 0 0,-1 0 1,1 0-1,-1 0 0,1 0 0,12-28 37,-2 5 73,0-1-1,5-23-109,32-155 42,-39 164-36,-8 32-4,0 1-8,0 0 1,1 0-1,-1-1 1,1 1-1,1 0 1,-1 1-1,1-1 1,0 0-1,2-2 6,-4 9 21,0 0 0,-1 0 0,1 0 0,0 0 0,-1 0-1,1 0 1,-1 0 0,1 0 0,-1 0 0,0 1 0,1 0-21,10 36 298,-1-2 204,7 13-502,19 41 410,31 51-410,-65-137 23,0 0-1,0-1 0,0 1 1,1-1-1,-1 1 1,1-1-1,0 0 0,0 0 1,0 0-1,1 0-22,-4-3 20,1 0 0,0 0 0,-1 0 0,1 0 0,0 0 0,-1 0 0,1 0 0,0 0 0,-1 0 0,1-1 0,0 1 0,-1 0 0,1 0 0,0-1 0,-1 1 0,1 0 0,-1-1 0,1 1 0,-1-1 0,1 1 0,-1-1 0,1 1 0,-1-1 0,1 1 0,-1-1 0,0 1 0,1-1 0,-1 0-20,11-17 624,-4-1-376,0-1 1,-1 0-1,-2-1 0,2-8-248,3-16 175,90-452 684,-66 319-1142,-30 152-2634,-3 26 2122,-1 3-3093,1 1-1295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10.75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730 109 9408,'1'-3'645,"0"1"-409,-1 0 0,1 0 0,-1 0 0,2 0 1,-2 0-1,0 0 0,0 0 0,0-1 0,0 1 0,0 0 0,-2 0 0,2 0 1,-1-1-1,1 1 0,-1 0 0,1 1 0,-1-1 0,0 0 0,0-1 0,0 2 0,0-1 1,0 0-237,-3-2 108,2-1 1,-1 2-1,1-1 1,-2 0 0,1 0-1,0 1 1,-1-1-1,0 1 1,0 1 0,1-1-1,-2 0 1,1 1 0,-1-1-1,1 2 1,0-1-1,-1-1 1,1 2 0,-1 0-1,0 0 1,1 0 0,-2 0-1,2 1 1,-2 0-1,2 0 1,-1 0 0,0 0-1,1 1 1,-2 0-1,2 0 1,-1 0-109,-22 9 11,2 1-1,-1 1 1,2 1 0,0 1-1,0 2 1,1 0 0,1 1-1,1 1 1,-18 19-11,20-18-18,1 1 0,0 0-1,2 1 1,1 1 0,0 1-1,1 0 1,-6 16 18,19-38 0,-5 14 4,0 0 0,1-1 0,-4 16-4,8-26-2,1 1 0,-1 0 1,1-1-1,0 1 0,0 0 0,0-1 0,0 1 0,1-1 0,0 2 0,0-2 1,0 0-1,0 1 0,2-1 0,-2 0 0,1 1 2,3 4-16,0-2 0,0 1 0,1 0 0,0-1 0,1 0 0,-1-1 0,1 1 0,0-2 0,8 6 16,10 7-30,2-3 1,10 5 29,15 7-133,50 28-16,-59-33 44,0 2 0,-2 1 0,31 25 105,-61-40-18,0 0 0,0 0 0,-1 1 0,-1-1 0,1 2 0,-3 1 1,5 4 17,-8-10 4,0 0 0,-1 0 1,-1 0-1,2 1 1,-2 0-1,0-1 0,-1 2 1,1-1-1,-1-1 1,-1 1-1,0 1 0,0-2 1,0 1-1,-1 2-4,-2 10 22,-1-2-1,-1 1 0,0-2 1,-2 2-1,0-2 1,-5 9-22,5-13 114,-1 0 0,0 0-1,-1-1 1,0 0 0,-1 0 0,1-1 0,-2 0 0,-5 2-114,10-8 95,-1 0 0,1-1 0,-1 1 0,-1-1 0,1-1 0,-1 0 0,0 0 0,1 0 0,-1-1-1,0-1 1,-2 1-95,-2-1 113,1 1 0,-1-2-1,0 0 1,0 0 0,0-3-1,1 2 1,-6-2-113,-18-7 170,0-2-1,1-1 1,0-1 0,-14-10-170,47 23 0,-30-16 2,-1 0 1,2-3-1,0-1 0,1-1 0,2 0 1,0-3-1,-15-17-2,37 34-366,-2 2 1,2-2-1,0 0 0,0 1 1,0-2-1,1 1 0,0-3 366,-4-18-4906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513 203 10560,'-68'-74'7082,"53"56"-6436,-1 1 1,-1 1-1,-4-2-646,10 9 193,0 1-1,0 0 1,-1 1-1,0 0 0,-13-5-192,20 10 40,0 1 0,0-1 0,0 1 0,0 0 0,0 0 0,0 1-1,0-1 1,0 1 0,0 0 0,-1 0 0,1 1 0,0 0 0,0 0 0,-1 0-40,0 1 6,-1 1 0,1 0 1,-1 0-1,1 0 1,0 1-1,0-1 1,0 1-1,1 1 1,-4 3-7,-4 5-16,1 1 0,0 0 1,1 1-1,0 0 0,1 1 1,1 0-1,-2 8 16,-2 4 5,3 0 1,0 1-1,2 0 0,1 0 1,1 1-1,2 0 0,0 0 1,3 1-1,0-1 0,2 0 1,1 1-1,2-1 0,4 20-5,-4-34-7,0-1 0,0 0 0,2 0 0,0 0 0,0 0 0,4 4 7,-6-13-3,0 0 0,0-1 0,0 0 0,0 1 0,1-1 1,0-1-1,0 1 0,0-1 0,1 0 0,-1 0 0,1 0 1,0-1-1,0 0 0,0 0 0,7 2 3,-6-3-5,0 0 0,1 0-1,-1-1 1,1 0 0,0 0 0,-1-1-1,1 0 1,-1 0 0,1-1 0,0 0-1,-1 0 1,1-1 0,-1 0 0,0 0-1,2-2 6,0 0-8,-1 0 1,1-1-1,-1 0 0,0 0 0,0-1 0,-1 0 0,0 0 0,0-1 0,0 0 1,-1-1-1,5-6 8,61-95-118,-67 99 142,0 0 0,0 0-1,-1 0 1,-1-1 0,1 1-1,-2-1 1,1 0 0,-2 0-1,1 0 1,-2 0 0,1-10-24,-3-4 32,0 0 0,-1 0 0,-2 0 1,-4-16-33,1 14-511,-4-18-4295,7 19-10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1 9184,'-1'0'177,"0"0"1,0 0 0,0 0-1,0 1 1,0-1 0,0 1 0,0-1-1,1 1 1,-1-1 0,0 1-1,0-1 1,0 1 0,0 0-1,1-1 1,-1 1 0,0 0-1,1 0 1,-1-1 0,0 1-1,1 0 1,-1 0 0,1 0-1,-1 0 1,1 0 0,0 0-178,-9 27 778,8-24-606,-22 106 2024,15-68-1603,-16 115 856,11-64-909,-94 724-108,104-782-2816,1 8 2384,2-17-2074</inkml:trace>
  <inkml:trace contextRef="#ctx0" brushRef="#br0" timeOffset="1">17 578 11616,'4'0'704,"-1"2"416,-1 0 96,3 0-160,1 0 31,3 2-255,3-1-64,2-2-416,5-1-224,2-1 0,2-2-32,5 1 32,5-2-224,1-2 0,4 0-2847,4-7-1217,-2-7-256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0 10240,'-1'0'99,"1"0"0,-1 0 0,0 1 1,1-1-1,-1 0 0,1 0 0,-1 1 1,1-1-1,-1 0 0,1 1 0,-1-1 1,1 0-1,-1 1 0,1-1 0,-1 1 1,1-1-1,0 1 0,-1-1 0,1 1 1,0-1-1,-1 1 0,1-1 0,0 1 1,0 0-1,-1-1 0,1 1 0,0-1 1,0 1-100,-4 22 800,3-18-539,-31 280 2496,2-52-2533,11-55-2293,17-161 613</inkml:trace>
  <inkml:trace contextRef="#ctx0" brushRef="#br0" timeOffset="1">96 132 9312,'2'-6'385,"0"-1"0,0 1 1,0 0-1,1 0 1,0 0-1,0 0 0,1 0 1,0 1-1,0-1 1,0 1-1,0 0 0,1 0 1,0 0-1,0 1 0,0 0 1,0 0-1,3-1-385,-2 1 85,1 0-1,-1 1 1,1-1-1,0 2 0,0-1 1,0 1-1,0 0 1,1 0-1,-1 1 1,1 0-1,-1 0 1,1 0-1,-1 1 1,1 1-1,1 0-84,5 1 64,-1 1 0,0 1 0,-1 0 0,1 0 0,-1 2 0,0-1 0,0 2 0,0 0-64,-5-3 45,0 1 0,0 0 0,0 0 0,-1 1 0,1 0-1,-1 0 1,-1 0 0,1 1 0,-1 0 0,0 0 0,-1 0 0,4 8-45,-5-7 142,-1 0 1,0 0-1,0 1 1,-1-1-1,0 1 1,0-1-1,-1 0 1,-1 6-143,0 12 176,-2-1 1,-2 5-177,-12 47 818,-11 27-818,-5 22-253,29-105-1773,4-21 1685,0 1 1,0 0 0,0-1-1,1 1 1,-1-1 0,0 1 0,0-1-1,0 1 1,0-1 0,1 1-1,-1-1 1,0 1 0,0-1-1,1 1 1,-1-1 0,1 1 340</inkml:trace>
  <inkml:trace contextRef="#ctx0" brushRef="#br0" timeOffset="2">410 596 10432,'-1'4'414,"0"-1"0,0 1 0,1 0 0,-1 0 0,1 0 0,0-1 1,0 1-1,0 0 0,1 0 0,-1 0-414,1 10 312,-1-2-98,-1 0-160,1-1 0,1 1 0,0-1 0,0 0 0,1 0 1,3 9-55,-5-19 1,0-1 1,0 0 0,0 0-1,0 0 1,0 0 0,0 0-1,0 0 1,0 0 0,0 0-1,0 0 1,0 0 0,0 0-1,0 0 1,0 0 0,0 0-1,0 0 1,0 0 0,0 0-1,1 0 1,-1 0 0,0 0-1,0 1 1,0-1 0,0 0-1,0 0 1,0 0 0,0 0-1,0 0 1,0 0 0,0 0-1,0 0 1,0 0 0,0 0-1,0 0 1,0 0 0,0 0-1,1 0 1,-1 0 0,0 0-1,0 0 1,0 0 0,0-1-1,0 1 1,0 0 0,0 0-1,0 0 1,0 0 0,0 0-1,0 0 1,0 0 0,0 0-1,0 0 1,0 0 0,0 0-1,0 0 1,0 0 0,0 0-1,0 0 1,0 0 0,0 0-1,0 0 1,0 0 0,0 0-1,0 0 1,1-1 0,-1 1-1,0 0 1,0 0 0,0 0-1,0 0-1,3-8 25,1-10-86,6-43 452,-5 35-280,-1-1 1,-1 1-1,-2-5-111,-1 27-1,0 3-2,1 0 0,-1 0 0,0 0 0,0 0 0,0 0 0,-1 1 0,1-1 0,0 0 0,0 0 0,0 0 0,-1 0 0,1 0 0,0 1-1,-1-1 1,1 0 0,0 0 0,-1 0 0,1 1 0,-1-1 3,0 2 0,0 0 0,0-1 0,0 1 0,0 0 0,0 0 0,1 1 1,-1-1-1,0 0 0,1 0 0,-1 0 0,1 0 0,-1 1 0,1-1-6,-8 17-1,1 1 0,0 0 0,2 1 0,0 5 7,-7 19-356,11-38-796,1-7-2565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4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482 22 13760,'0'0'228,"-1"0"-1,1 0 1,-1 0 0,1 0 0,0 0 0,-1 0 0,1 1 0,-1-1 0,1 0 0,-1 0 0,1 0 0,-1-1 0,1 1 0,0 0 0,-1 0 0,1 0 0,-1 0 0,1 0-228,-18-9 1920,5 3-898,5 4-957,0 0-1,0 1 1,0 0 0,1 1 0,-1 0 0,0 0 0,0 0 0,0 1 0,0 1 0,0-1-1,1 1 1,-1 0 0,1 1 0,-1 0 0,1 0 0,0 0 0,0 1 0,0 0 0,1 1-1,-1-1 1,1 1 0,0 0 0,1 1 0,-4 3-65,1 0 0,-16 15-57,2 1 0,-4 8 57,20-26-11,1 1 1,0 1-1,0-1 1,1 1-1,0 0 1,0 0 0,1 0-1,0 0 1,1 1-1,0 0 11,1-7-3,1 0-1,0-1 1,0 1-1,0 0 1,0-1-1,0 1 1,0 0-1,1 0 1,-1-1-1,1 1 1,0 0-1,0-1 1,0 1-1,0-1 1,0 1-1,1-1 1,-1 0-1,1 1 1,0-1 3,0 1-4,0-1 1,1 0 0,-1 0 0,1-1 0,-1 1 0,1-1-1,0 1 1,0-1 0,-1 0 0,1 0 0,0 0 0,0 0-1,0 0 1,0-1 0,1 1 0,1-1 3,35 2 77,1-3-77,-13 0-24,-1 2-1,0 1 0,2 1 25,-20-2-12,0 1-1,0 0 1,0 1 0,0 0-1,-1 0 1,1 1-1,-1 0 1,0 1-1,0 0 1,0 0 0,-1 1 12,6 4 10,-1 1 0,0 0 1,-1 0-1,0 1 0,5 8-10,-13-15 8,0 0-1,0-1 1,0 1 0,0 0-1,-1 1 1,0-1 0,0 0-1,-1 1 1,1-1 0,-1 1-1,0-1 1,-1 1-1,1-1 1,-1 1 0,0 0-1,0-1 1,-2 5-8,-1 3 39,-2 0 0,1-1-1,-2 0 1,0 0 0,0 0 0,-1 0 0,0-1-1,-1 0 1,0-1 0,-1 0 0,-3 2-39,7-6 79,-1-1 0,0-1 0,0 1 0,-1-1 0,1 0 1,-1-1-1,0 1 0,0-1 0,0 0 0,0-1 0,-1 0 0,1 0 1,-1-1-1,-1 0-79,-8 1 111,-1 0 0,1-2 0,0 0 0,0-1 1,-14-3-112,15 1 35,0 0 0,1-2 1,0 0-1,0 0 1,0-2-1,1 1 1,-3-3-36,-5-5-138,0 0 0,1-1 0,0-1 0,2-1 138,12 10-560,0 1 0,1 0 0,0-1 0,0-1 0,0 1 0,1-1 0,-1-3 560,-7-16-5285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28:11.4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4494 667 128,'3'7'0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766 143 12864,'0'-8'607,"-1"1"1,0-1-1,0 1 1,-1-1-1,0 1 1,0 0 0,0 0-1,-3-3-607,3 4 167,0 1-1,-1 0 1,0 0 0,0 1-1,-1-1 1,1 1-1,-1-1 1,0 1 0,0 0-1,0 1 1,-2-1-167,2 1 106,-1 0 0,1 1 0,-1 0 0,0 0-1,0 0 1,0 1 0,0-1 0,0 1 0,0 0 0,0 1 0,-1-1 0,1 1 0,0 0 0,0 1 0,-1-1-106,-2 1 50,0 0 0,0 1-1,0 0 1,0 1 0,1-1 0,-1 1-1,1 1 1,0-1 0,-3 3-50,-16 11 10,0 2-1,1 1 1,1 1-1,0 1 1,2 2 0,1 0-1,1 0 1,1 2-1,-2 6-9,-17 31 34,3 3-1,3 1 1,-9 29-34,-15 51 16,-13 67-16,55-157 43,2 0 1,2 1 0,3 0 0,3 0-1,2 21-43,2-53 25,2 0 0,0-1 1,2 1-1,1 0 0,2 2-25,-3-14 14,0 0 0,1-1 0,0 0 0,2 0 0,-1-1 0,1 1 1,1-1-1,0-1 0,1 0 0,0 0-14,-5-7 3,-1 0-1,1-1 1,0 1 0,0-1-1,0 0 1,0-1 0,1 1-1,-1-1 1,1 1 0,-1-1-1,1-1 1,0 1 0,0-1-1,0 0 1,0 0 0,0 0-1,0 0 1,0-1 0,0 0-1,0 0 1,0-1 0,0 1-1,0-1 1,0 0 0,0 0-1,0-1 1,-1 0 0,2 0-3,7-5 6,-1-1 0,0 0 0,0-1 1,0-1-1,-1 1 0,1-4-6,14-13-32,-1-1 0,-2-1 0,20-30 32,3-15-16,2-11 16,-18 27 41,-4-2 0,-2-1 0,-2-1 0,-3 0-1,-3-2 1,1-21-41,-16 78 0,39-234-626,-34 192 102,-3-1 1,-2 0-1,-5-44 524,2 71-2123</inkml:trace>
  <inkml:trace contextRef="#ctx0" brushRef="#br0" timeOffset="1">1299 909 8992,'1'-10'1257,"-1"9"-1081,0 0 0,1 0 1,-1 0-1,0 0 0,0 0 1,0 1-1,0-1 1,0 0-1,0 0 0,0 0 1,-1 0-1,1 0 0,0 0 1,0 1-1,-1-1 0,1 0 1,0 0-1,-1 0 0,1 1 1,-1-1-1,1 0 1,-1 0-1,1 1 0,-1-1 1,0 1-1,1-1 0,-1 0 1,0 1-1,1-1 0,-1 1 1,0-1-1,0 1 0,0 0 1,0-1-177,-2-1 165,-1 1 0,0-1 0,1 1 0,-1 0 0,0 0 0,0 0 0,1 0 0,-1 1 0,0-1 0,0 1 0,0 0 0,0 0 0,0 0 0,-1 1-165,0 0 55,-1 1-1,1-1 1,0 1-1,0 0 0,0 0 1,1 1-1,-1 0 1,0-1-1,-2 4-54,-8 7-78,1 0 0,1 1 0,0 0 1,1 1-1,-3 5 78,10-13 74,-10 12-82,2-2-45,0 0 0,1 2 53,8-13-20,1-1 0,1 1 0,-1-1 0,1 1 0,0 0 0,0 0 0,1 0 1,0 0-1,-1 2 20,2-5-7,0-1 0,1 1 0,-1-1 0,0 1 0,1-1 0,0 0 0,-1 1 0,1-1 0,0 0 0,0 1 0,0-1 0,0 0 0,1 0 0,-1 0 0,1 0 0,-1 0 0,1 0 0,0 0 0,-1-1 1,1 1-1,0 0 0,0-1 0,0 0 0,1 1 7,7 4-55,1 0 1,0-1 0,0 0-1,6 1 55,-9-3 1,4 2-7,14 4-33,0 2 1,-1 1-1,0 1 0,3 3 39,-21-11-2,1 0 1,-1 1-1,0 0 1,-1 0-1,0 1 1,5 5 1,-8-7 15,0 0 0,0 0-1,0 0 1,0 0 0,-1 1 0,0-1 0,0 1 0,0 0 0,-1-1-1,1 7-14,-2-8 12,0 0-1,0 0 1,0 0-1,-1 0 1,0 0-1,0 0 0,0 0 1,0 0-1,0 0 1,-1-1-1,0 1 1,1 0-1,-2-1 0,1 1 1,0-1-1,-1 0 1,1 0-1,-1 0 1,-3 3-12,-4 4 276,-1-1 0,-1 0 1,0-1-1,-13 8-276,13-10 100,0 1 0,-1-2 0,0 1 0,0-2 0,0 0 0,-1 0 0,1-1 0,-1-1 0,0-1 0,0 1 0,0-2 0,0 0 0,0-1 0,1 0 0,-1-1 0,0-1 0,1 0 0,-1-1 0,1 0 0,-11-6-100,12 5 91,0-1 1,0 0-1,1-1 1,0-1-1,-7-5-91,13 9-273,0 0-1,1-1 0,-1 0 1,1 0-1,0 0 0,0 0 1,1-1-1,-1 1 0,1-1 1,0 0-1,1 0 0,-1-2 274,0-7-4959</inkml:trace>
  <inkml:trace contextRef="#ctx0" brushRef="#br0" timeOffset="2">1788 900 10688,'-5'-4'544,"0"0"0,0 0 0,-1 1-1,0 0 1,1 0 0,-1 0 0,0 1 0,-1-1 0,1 1 0,0 1 0,0-1 0,-1 1 0,-5 0-544,7 1 44,0 0 0,0 0 0,-1 1 1,1 0-1,0 0 0,0 0 0,0 0 0,1 1 1,-1 0-1,0 0 0,0 0 0,1 1 0,0-1 0,-1 1 1,1 0-1,0 1 0,0-1 0,0 1-44,-8 10-43,0 1-1,1 0 1,1 1 0,0 0-1,1 0 1,1 1 0,1 1-1,-2 3 44,2 2 52,0-1-1,1 1 1,2 0-1,0 0 0,1 0 1,2 1-1,0-1 1,1 0-1,2 1 0,0-1 1,4 12-52,-2-18 3,1-1 0,1 1 1,0-1-1,1 0 0,1 0 0,1-1 1,0 0-1,1 0 0,0-1 1,1-1-1,1 0 0,0 0 0,2 0-3,-9-9 10,1 1 0,0-1 0,-1 0 0,2 0 0,-1-1 0,0 0 0,1 0 0,-1 0 0,1-1 0,7 2-10,-8-3 24,0 0 1,0-1-1,0 0 0,0 0 1,0 0-1,0-1 0,0 0 1,0 0-1,0 0 0,0-1 1,0 0-1,-1 0 0,1 0-24,11-6-328,0-1-1,-1 0 0,-1-1 0,1-1 329,1-2-5276,14-14 5276,-11 7-4160</inkml:trace>
  <inkml:trace contextRef="#ctx0" brushRef="#br0" timeOffset="3">2286 884 8416,'0'0'753,"-3"1"4715,-1 4-5588,1 2 207,0-1 0,0 1 0,1-1 0,0 1 0,0 0 0,1 0 0,0 0 0,0 0 0,1 0 0,0 1-87,-3 21 458,-26 112 586,14-78-952,7-26-59,-36 185 120,40-185-37,-2 3-81,1-14-3028,6-31-1028</inkml:trace>
  <inkml:trace contextRef="#ctx0" brushRef="#br0" timeOffset="4">2379 432 12736,'-2'3'768,"0"-2"-2816,-1 4-1408,1 1 256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169 736 11264,'7'0'349,"-1"-1"1,0 0-1,1 0 1,-1-1-1,0 0 1,0 0-1,0 0 0,0-1 1,0 0-1,-1 0 1,1 0-1,-1-1 1,0 0-350,13-9 229,-2-2 1,0 0-1,1-1-229,3-5 302,0-1-1,-1-1 0,-1-1 1,-2 0-1,0-2 0,0-2-301,-2 0 205,-1 0 0,-2-1 0,8-28-205,-15 40 84,0 1-1,-2 0 1,0-1 0,-1 0 0,0 0 0,-1 1 0,-1-1 0,-1-2-84,-2-6 456,0 1 1,-7-21-457,8 38 21,1-1-1,-1 1 1,0 0 0,0 0 0,-1 1-1,0-1 1,0 1 0,-1 0 0,0 0-1,0 0 1,-3-2-21,7 7-7,0 0 1,0 0-1,0 1 1,0-1-1,-1 0 1,1 1-1,0-1 0,0 0 1,-1 1-1,1-1 1,-1 1-1,1 0 0,0 0 1,-1-1-1,1 1 1,-1 0-1,1 0 1,-2 0 6,1 1-1,0-1 0,-1 1 0,1 0 1,0 0-1,0-1 0,-1 1 1,1 1-1,0-1 0,0 0 1,-1 2 0,-5 4 13,0 0-1,0 0 1,1 1 0,-5 8-13,6-8-17,-28 32 80,2 3 0,3 0-1,1 2 1,-14 32-63,2 7 189,5 3 0,3 0 0,2 10-189,18-53 46,2 1 0,2 0 1,2 0-1,3 1 0,1-1 0,2 1 1,3 14-47,0-29 58,1-1 1,1 0 0,2 0-1,1-1 1,5 11-59,-8-29 37,0 1 0,1-1 0,0 0 0,1 0 1,0-1-1,5 6-37,-6-10 11,1 1 0,-1-1 1,1 0-1,0 0 1,1-1-1,-1 0 1,1 0-1,0-1 0,6 3-11,-6-4 9,1 0-1,0 0 0,-1-1 0,1 0 1,1 0-9,-6-2-19,1 1 0,0-1 0,-1 0 1,1 0-1,0 0 0,-1-1 0,1 0 0,-1 0 1,1 0-1,-1 0 0,1-1 19,17-8-1477,0-1-1,10-8 1478,7-7-5135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176 693 12384,'19'4'4410,"-16"-5"-4270,0 0-1,0 0 1,0 0-1,0 0 0,0-1 1,0 1-1,0-1 1,-1 0-1,1 0 1,-1 0-1,3-2-139,27-29 748,-23 23-475,14-15-24,-1-2 0,-1 0-1,-1-2 1,-1 0 0,-2-1 0,9-21-249,-17 32 71,-2 0 1,0-1-1,-1 0 1,-1 0-1,-1 0 1,-1-1-1,0 1 1,-2-1-1,0 0 1,-2-14-72,-2 5 248,-4-21-248,5 42 16,0 0-1,-1 0 1,1 0-1,-2 0 1,1 1-1,-1-1 1,-4-5-16,7 13-4,0-1 0,0 1 0,0-1 0,0 1 0,-1-1 0,1 1-1,0 0 1,-1-1 0,1 1 0,-1 0 0,1 0 0,-1 0 0,1 0 0,-1 1 0,0-1 0,1 0 0,-1 1 0,0-1-1,0 1 1,1-1 0,-1 1 0,0 0 0,0 0 0,0 0 0,0 0 0,1 0 0,-1 0 0,0 0 0,0 1 0,0-1 0,0 1-1,1-1 1,-1 1 0,0 0 0,1-1 0,-1 1 0,0 0 0,-1 1 4,-6 5 7,-1 0-1,1 1 1,0 0 0,1 0 0,-6 8-7,7-8-28,-18 19 27,1 1 0,1 1 0,2 1 0,1 1 0,2 1 0,-2 6 1,-6 17 20,2 1-1,3 0 1,-8 37-20,14-25 89,3 1 0,2 0 0,3 24-89,5-51 71,2 0 0,3-1 0,1 1 0,1 0 0,3-1 0,3 6-71,-5-26 44,1-1-1,0-1 1,2 1-1,0-1 1,1-1 0,1 0-1,12 16-43,-16-25-11,0-1-1,0 0 1,1 0-1,0 0 1,1-1 0,0 0-1,0-1 1,0 0-1,1 0 1,-1-1-1,2-1 1,-1 1-1,0-2 1,1 1 0,6 0 11,-11-3-32,-1 0 0,0-1 1,0 0-1,1 0 1,-1 0-1,0-1 1,0 0-1,0 0 0,1 0 1,-1 0-1,0-1 1,0 0-1,1-1 32,5-3-665,1 0-1,-1-1 1,0 0 0,8-8 665,20-19-5141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456 59 8416,'-2'0'688,"0"0"-1,0-1 1,0 1 0,0-1 0,0 1 0,0-1-1,0 1 1,-1-2-688,-25-14 2300,5 2-1079,13 9-1002,0 1-1,-1 1 0,1 0 0,-1 0 0,1 1 0,-1 0 0,0 1 0,0 0 0,0 1 0,0 0 0,0 1 0,0 0 0,0 1 0,1 0 0,-1 1 1,1 0-1,-1 0 0,-1 2-218,1 0 57,-1 0 0,1 1 1,0 0-1,0 0 1,1 1-1,0 1 0,0 0 1,-6 7-58,9-8-1,0 1-1,1 0 1,0 0 0,0 1 0,1 0 0,0 0 0,0 0 0,1 0 0,0 1 0,-1 8 1,-1 5 4,2 0 1,0 0-1,1 0 1,2 0 0,0 1-1,2 10-4,0-18 0,1 0-1,0 0 0,1 0 0,1-1 1,1 1-1,0-1 0,1 0 1,0 0-1,7 10 1,-7-16-6,0 0 0,0-1 0,1 0 0,0 0 0,1-1 0,-1 0 0,1 0 0,1 0 0,-1-1 0,1-1 0,0 1 0,0-2 0,2 1 6,-5-2-16,0 0 1,1-1-1,0 0 0,-1-1 0,1 1 0,0-1 0,0 0 0,0-1 1,0 0-1,0 0 0,0 0 0,0-1 0,0 0 0,0 0 1,-1-1-1,1 0 0,0 0 0,-1-1 0,1 1 0,-1-2 16,12-7-7,0-1 0,-2-1-1,1 0 1,-2-1 0,0-1-1,0-1 1,-2 0 0,12-17 7,-16 20-1,-1-1 0,0 0 0,-1 0 0,-1-1 0,0 0 0,0 0 0,-2 0 0,3-13 1,-5 15 12,0 0 1,-1 0-1,0 1 0,-1-1 1,-1 0-1,0 0 0,0 0 1,-1 1-1,-1-1 0,0 0 1,-2-2-13,-25-58-496,3 8-3835,19 41-415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513 203 10560,'-68'-74'7082,"53"56"-6436,-1 1 1,-1 1-1,-4-2-646,10 9 193,0 1-1,0 0 1,-1 1-1,0 0 0,-13-5-192,20 10 40,0 1 0,0-1 0,0 1 0,0 0 0,0 0 0,0 1-1,0-1 1,0 1 0,0 0 0,-1 0 0,1 1 0,0 0 0,0 0 0,-1 0-40,0 1 6,-1 1 0,1 0 1,-1 0-1,1 0 1,0 1-1,0-1 1,0 1-1,1 1 1,-4 3-7,-4 5-16,1 1 0,0 0 1,1 1-1,0 0 0,1 1 1,1 0-1,-2 8 16,-2 4 5,3 0 1,0 1-1,2 0 0,1 0 1,1 1-1,2 0 0,0 0 1,3 1-1,0-1 0,2 0 1,1 1-1,2-1 0,4 20-5,-4-34-7,0-1 0,0 0 0,2 0 0,0 0 0,0 0 0,4 4 7,-6-13-3,0 0 0,0-1 0,0 0 0,0 1 0,1-1 1,0-1-1,0 1 0,0-1 0,1 0 0,-1 0 0,1 0 1,0-1-1,0 0 0,0 0 0,7 2 3,-6-3-5,0 0 0,1 0-1,-1-1 1,1 0 0,0 0 0,-1-1-1,1 0 1,-1 0 0,1-1 0,0 0-1,-1 0 1,1-1 0,-1 0 0,0 0-1,2-2 6,0 0-8,-1 0 1,1-1-1,-1 0 0,0 0 0,0-1 0,-1 0 0,0 0 0,0-1 0,0 0 1,-1-1-1,5-6 8,61-95-118,-67 99 142,0 0 0,0 0-1,-1 0 1,-1-1 0,1 1-1,-2-1 1,1 0 0,-2 0-1,1 0 1,-2 0 0,1-10-24,-3-4 32,0 0 0,-1 0 0,-2 0 1,-4-16-33,1 14-511,-4-18-4295,7 19-10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11.7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614 45 11392,'-15'-11'627,"12"9"-385,-1 0-1,1-1 0,0 1 1,0 1-1,-1-1 0,1 1 1,0 0-1,-2 0 1,0-2-242,-22-2 700,15 2-480,0 0-1,-2 1 1,2 1-1,-2 0-219,8 1 30,-12-1 107,1 1 1,-1 1-1,1 1 1,-2 0-1,3 2 1,-2-1-1,0 2-137,1 2 34,2 0-1,0 0 1,-1 1 0,2 1-1,0 0 1,1 1 0,-1 0-1,2 2 1,-8 7-34,7-5 27,0 1-1,1 1 1,0 0 0,1 0 0,1 1 0,1 0 0,0 1-1,0 6-26,-9 27-2,3 2 0,2-1-1,2 2 1,2-1-1,3 2 1,2 0 0,3-1-1,2 1 1,2-2-1,4 2 1,3 14 2,-6-48-5,1 0 0,1-1 1,1 1-1,0-1 0,1-1 1,11 18 4,-14-28-4,0 0 0,2 0 1,0 0-1,0-1 0,1 0 1,0 0-1,-1-1 0,2 0 0,0-1 1,-1 1-1,2-2 0,-1 1 1,1-2-1,5 3 4,0-2 28,2 1-1,-2-2 1,2-1 0,0 0 0,-1-1-1,1-1 1,-1 0 0,2-2 0,-2 1 0,1-2-1,-1 0 1,4-2-28,-2 0 29,0-1 0,-1 0 0,1-2 0,-2 0-1,2-1 1,-2 1 0,-1-3 0,2 0 0,-3 0 0,1-2-1,-1 0-28,-1 1-39,-2 2-9,-1-1 1,0 1-1,0-2 1,-1 0-1,3-5 48,20-33-4432,-13 25 310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1 9184,'-1'0'177,"0"0"1,0 0 0,0 0-1,0 1 1,0-1 0,0 1 0,0-1-1,1 1 1,-1-1 0,0 1-1,0-1 1,0 1 0,0 0-1,1-1 1,-1 1 0,0 0-1,1 0 1,-1-1 0,0 1-1,1 0 1,-1 0 0,1 0-1,-1 0 1,1 0 0,0 0-178,-9 27 778,8-24-606,-22 106 2024,15-68-1603,-16 115 856,11-64-909,-94 724-108,104-782-2816,1 8 2384,2-17-2074</inkml:trace>
  <inkml:trace contextRef="#ctx0" brushRef="#br0" timeOffset="1">17 578 11616,'4'0'704,"-1"2"416,-1 0 96,3 0-160,1 0 31,3 2-255,3-1-64,2-2-416,5-1-224,2-1 0,2-2-32,5 1 32,5-2-224,1-2 0,4 0-2847,4-7-1217,-2-7-256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0 10240,'-1'0'99,"1"0"0,-1 0 0,0 1 1,1-1-1,-1 0 0,1 0 0,-1 1 1,1-1-1,-1 0 0,1 1 0,-1-1 1,1 0-1,-1 1 0,1-1 0,-1 1 1,1-1-1,0 1 0,-1-1 0,1 1 1,0-1-1,-1 1 0,1-1 0,0 1 1,0 0-1,-1-1 0,1 1 0,0-1 1,0 1-100,-4 22 800,3-18-539,-31 280 2496,2-52-2533,11-55-2293,17-161 613</inkml:trace>
  <inkml:trace contextRef="#ctx0" brushRef="#br0" timeOffset="1">96 132 9312,'2'-6'385,"0"-1"0,0 1 1,0 0-1,1 0 1,0 0-1,0 0 0,1 0 1,0 1-1,0-1 1,0 1-1,0 0 0,1 0 1,0 0-1,0 1 0,0 0 1,0 0-1,3-1-385,-2 1 85,1 0-1,-1 1 1,1-1-1,0 2 0,0-1 1,0 1-1,0 0 1,1 0-1,-1 1 1,1 0-1,-1 0 1,1 0-1,-1 1 1,1 1-1,1 0-84,5 1 64,-1 1 0,0 1 0,-1 0 0,1 0 0,-1 2 0,0-1 0,0 2 0,0 0-64,-5-3 45,0 1 0,0 0 0,0 0 0,-1 1 0,1 0-1,-1 0 1,-1 0 0,1 1 0,-1 0 0,0 0 0,-1 0 0,4 8-45,-5-7 142,-1 0 1,0 0-1,0 1 1,-1-1-1,0 1 1,0-1-1,-1 0 1,-1 6-143,0 12 176,-2-1 1,-2 5-177,-12 47 818,-11 27-818,-5 22-253,29-105-1773,4-21 1685,0 1 1,0 0 0,0-1-1,1 1 1,-1-1 0,0 1 0,0-1-1,0 1 1,0-1 0,1 1-1,-1-1 1,0 1 0,0-1-1,1 1 1,-1-1 0,1 1 340</inkml:trace>
  <inkml:trace contextRef="#ctx0" brushRef="#br0" timeOffset="2">410 596 10432,'-1'4'414,"0"-1"0,0 1 0,1 0 0,-1 0 0,1 0 0,0-1 1,0 1-1,0 0 0,1 0 0,-1 0-414,1 10 312,-1-2-98,-1 0-160,1-1 0,1 1 0,0-1 0,0 0 0,1 0 1,3 9-55,-5-19 1,0-1 1,0 0 0,0 0-1,0 0 1,0 0 0,0 0-1,0 0 1,0 0 0,0 0-1,0 0 1,0 0 0,0 0-1,0 0 1,0 0 0,0 0-1,0 0 1,0 0 0,0 0-1,1 0 1,-1 0 0,0 0-1,0 1 1,0-1 0,0 0-1,0 0 1,0 0 0,0 0-1,0 0 1,0 0 0,0 0-1,0 0 1,0 0 0,0 0-1,0 0 1,0 0 0,0 0-1,1 0 1,-1 0 0,0 0-1,0 0 1,0 0 0,0-1-1,0 1 1,0 0 0,0 0-1,0 0 1,0 0 0,0 0-1,0 0 1,0 0 0,0 0-1,0 0 1,0 0 0,0 0-1,0 0 1,0 0 0,0 0-1,0 0 1,0 0 0,0 0-1,0 0 1,0 0 0,0 0-1,0 0 1,1-1 0,-1 1-1,0 0 1,0 0 0,0 0-1,0 0-1,3-8 25,1-10-86,6-43 452,-5 35-280,-1-1 1,-1 1-1,-2-5-111,-1 27-1,0 3-2,1 0 0,-1 0 0,0 0 0,0 0 0,0 0 0,-1 1 0,1-1 0,0 0 0,0 0 0,0 0 0,-1 0 0,1 0 0,0 1-1,-1-1 1,1 0 0,0 0 0,-1 0 0,1 1 0,-1-1 3,0 2 0,0 0 0,0-1 0,0 1 0,0 0 0,0 0 0,1 1 1,-1-1-1,0 0 0,1 0 0,-1 0 0,1 0 0,-1 1 0,1-1-6,-8 17-1,1 1 0,0 0 0,2 1 0,0 5 7,-7 19-356,11-38-796,1-7-2565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0:18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482 22 13760,'0'0'228,"-1"0"-1,1 0 1,-1 0 0,1 0 0,0 0 0,-1 0 0,1 1 0,-1-1 0,1 0 0,-1 0 0,1 0 0,-1-1 0,1 1 0,0 0 0,-1 0 0,1 0 0,-1 0 0,1 0-228,-18-9 1920,5 3-898,5 4-957,0 0-1,0 1 1,0 0 0,1 1 0,-1 0 0,0 0 0,0 0 0,0 1 0,0 1 0,0-1-1,1 1 1,-1 0 0,1 1 0,-1 0 0,1 0 0,0 0 0,0 1 0,0 0 0,1 1-1,-1-1 1,1 1 0,0 0 0,1 1 0,-4 3-65,1 0 0,-16 15-57,2 1 0,-4 8 57,20-26-11,1 1 1,0 1-1,0-1 1,1 1-1,0 0 1,0 0 0,1 0-1,0 0 1,1 1-1,0 0 11,1-7-3,1 0-1,0-1 1,0 1-1,0 0 1,0-1-1,0 1 1,0 0-1,1 0 1,-1-1-1,1 1 1,0 0-1,0-1 1,0 1-1,0-1 1,0 1-1,1-1 1,-1 0-1,1 1 1,0-1 3,0 1-4,0-1 1,1 0 0,-1 0 0,1-1 0,-1 1 0,1-1-1,0 1 1,0-1 0,-1 0 0,1 0 0,0 0 0,0 0-1,0 0 1,0-1 0,1 1 0,1-1 3,35 2 77,1-3-77,-13 0-24,-1 2-1,0 1 0,2 1 25,-20-2-12,0 1-1,0 0 1,0 1 0,0 0-1,-1 0 1,1 1-1,-1 0 1,0 1-1,0 0 1,0 0 0,-1 1 12,6 4 10,-1 1 0,0 0 1,-1 0-1,0 1 0,5 8-10,-13-15 8,0 0-1,0-1 1,0 1 0,0 0-1,-1 1 1,0-1 0,0 0-1,-1 1 1,1-1 0,-1 1-1,0-1 1,-1 1-1,1-1 1,-1 1 0,0 0-1,0-1 1,-2 5-8,-1 3 39,-2 0 0,1-1-1,-2 0 1,0 0 0,0 0 0,-1 0 0,0-1-1,-1 0 1,0-1 0,-1 0 0,-3 2-39,7-6 79,-1-1 0,0-1 0,0 1 0,-1-1 0,1 0 1,-1-1-1,0 1 0,0-1 0,0 0 0,0-1 0,-1 0 0,1 0 1,-1-1-1,-1 0-79,-8 1 111,-1 0 0,1-2 0,0 0 0,0-1 1,-14-3-112,15 1 35,0 0 0,1-2 1,0 0-1,0 0 1,0-2-1,1 1 1,-3-3-36,-5-5-138,0 0 0,1-1 0,0-1 0,2-1 138,12 10-560,0 1 0,1 0 0,0-1 0,0-1 0,0 1 0,1-1 0,-1-3 560,-7-16-5285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 7808,'0'-1'84,"0"0"84,0 1 71,0-1 60,0 0 42,0 0 35,0-4 1546,0 3-1391,0 1-81,0 0-233,0 1-47,0-1-54,0 1-59,0-1 358,0 1 322,0 0 479,0 0-489,0 0-270,0 0 50,0 0-59,0 0-50,0 0-76,0 0-125,0 0-43,0 0 50,0 1-93,0 2 7,0-1-6,1 6 407,0 1-102,1-2-159,0-1-39,2 8 134,3 12 227,-3-5-204,1-1-79,3 9 35,0 1-95,10 31 164,-12-34-182,4 16-54,2 1-39,14 43 31,-7-24-100,6 31-18,3 32 29,-12-43-104,2 24 66,-4-36 23,-3-12 38,2-1 60,-10-41-114,4 24-61,-6-28 80,2 0-114,-1-4 74,-1-2 68,0-5 58,2-6 210,0-3-165,-1 0-71,-1 3-101,0 1-63,5-39 255,-1 0 0,-2-6-207,-1 2 99,3 0-47,1-12 35,-2 17-41,1-1-46,9-40 130,2-13-98,16-48-135,-9 38 66,2-7 31,-21 91-14,0-11-57,0-2-7,1 7 40,1-3-11,-5 20-7,1 0-37,-1 2-20,0 0-38,-1-1-43,0 1-51,1 0-254,-1 3 121,1 1-16,0 0-111,0 1-25,-1 2 224,1-1-33,-1 1-35,1-1-38,-1 1-41,1-1-43,-1 2 82,0-1-38,1-1-556,0 1-334,1-1-819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17 7168,'-1'-1'485,"1"1"-34,-3-6 1527,2 4-1184,0 1-237,1-1 61,-1 1 75,1 0 85,0 0 98,0 0 111,1 0 122,-1 1-504,1 0 34,1 1-200,1 2-109,-1 1-86,0 2-63,3 9 182,-4-10-181,3 20 314,1 0-88,1 1-77,0-1-67,-4-17-195,19 72 502,1-1-51,-13-38-304,-1-1-41,8 32 57,-1-7-39,-8-21-4,-2 0 86,5 36 185,-1 1-62,-3 0-68,-3 0-71,-3-78-248,-1 46 127,1-22-52,-2 0-1,-1 0 1,-2 4-86,0-6 34,-16 69 11,9-53 9,9-30-35,-2 3 9,0 0 0,-4 6-28,5-11 3,1 1 1,-1-1 0,1 2-4,2-4-4,-2 0 1,1 0 0,-1 0 0,0 0-1,-4 6 4,6-13-21,1 1-41,-1 0-38,1 0-36,-1 0-70,0 1-45,0-1-39,0 0-36,-1 2-420,1-1-97,0 0 119,0-2-406,2-4-739,-1 2 940,1 0-108,0-1-312,1 0-790,-2 3 2138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92 7040,'0'-1'639,"-1"0"-49,1 0-46,0 0-44,0 0-41,0 0-40,0 0-37,1-1-35,0 0 252,1-1-111,0 0-94,0 0-75,2-2 100,4-2 148,-5 4-288,0 1 71,0 1 99,4-4-45,1 0-85,-2-1-70,1 0-53,-4 3-101,1 0-1,-1 0 0,1 0 1,0 0-1,-1 1 0,1 0 1,2-1-95,-2 1 102,1 0 1,-1 1-1,1 0 1,-1-1-1,1 1 1,-1 1-1,1-1-102,-2 1 72,1 1 1,-1-1-1,0 0 0,0 1 0,0 0 1,0 0-1,0 0 0,0 0 1,0 0-1,2 2-72,-1-1 97,0 1 0,0-1 0,-1 1 1,1 0-1,-1 0 0,0 0 0,3 3-97,6 12 387,-5 0 34,-3-2-250,0 2-6,-2 2-43,-2-3 28,-2 1 0,0-1 0,0 0 0,-3 4-150,-2 8 231,-1 0 37,-2 1-81,1-1-38,-22 59 208,26-77-276,-1 0-1,-4 8-80,-8 17 37,-7 31-11,2 3-26,19-56 0,-4 11 0,0 0 0,-10 20 0,13-33-4,0-1 1,1 1-1,0 2 4,-2 8-47,3-14-38,-2-2 70,0 0 66,-2 1 62,6-6-39,1-1 60,0-2-121,1 0-1,-1 1 1,1-1 0,0 0 0,-1 1 0,1-1 0,0 1 0,0-1 0,0 1 0,0-1-1,0 1 1,1-1-13,3-5 16,1-2-32,0 1 0,1 0 0,0 1 0,0-1-1,0 1 1,1 1 0,3-2 16,6-2-4,-4 5 24,-10 3-23,1 1 0,-1 0 1,0-1-1,1 1 1,-1 0-1,3 0 3,-5 1-7,1 0 1,0 1-1,0-1 0,0 0 1,-1 0-1,1 1 0,0-1 1,0 1-1,-1 0 0,1-1 1,-1 1-1,1 0 0,0 0 1,-1 0-1,1 0 7,11 9-33,0 0-1,3 5 34,23 17-70,-35-29 66,1-1-1,-1 1 1,1-1 0,0 1 0,-1-1 0,1-1 0,0 1-1,3 0 5,-1-1 12,0 0 0,1 0 0,-1-1 0,2 0-12,-2 0 25,1-1 1,-1 0 0,1-1-1,-1 1 1,0-2 0,0 1-1,1-1 1,-2 0 0,1 0-1,3-2-25,-9 4 10,24-14 277,-15 9-99,-1 0 1,1-1-1,-2 0 1,7-7-189,3-5 122,-10 8-115,-2-1-45,-1 2-96,-4 7 32,1 0-72,-1-1-104,0 2 90,-1 1-37,1-2-139,-1 1-83,0-1-91,0 0-100,0 2 247,0 0-41,0-1-541,0-1-339,0-1-817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81 8832,'-1'-3'826,"1"1"-53,-1 0-51,1-1-48,0 1-47,1-1-45,-1 1-44,1-1-40,0 1-41,0-1-37,0 0-35,1 1-35,1-3 257,1-1-113,0 2-171,-1 1-55,1-1-47,0 0-40,1 0-6,-1 1-33,9-6 216,-10 8-323,-1 0 0,1 0 1,-1 0-1,0 0 0,1 0 1,0 0-1,-1 0 0,1 1 0,-1 0 1,1-1-1,0 1 0,-1 0 1,1 0-36,9 3 193,2 4 35,-10-4-161,0 0 1,0 0-1,0 0 0,-1 1 1,1-1-1,-1 1 0,1 0 1,-1 0-1,-1 0 1,1 0-1,0 1 0,-1-1 1,0 1-1,0-1 1,1 5-69,2 12 215,-3 1-50,-2 0-67,-4 0-84,-10 37 83,6-34-28,-4 2 64,-3-1 90,5-9 13,8-13-150,0 0 1,0 0-1,-1 0 0,1-1 0,-3 3-85,2-2 63,0 1 52,2 0 43,0 0 37,1 3 99,1-6-179,-1 0 0,1 0 0,-1 0 0,1 0 0,0 0 0,-1 0 0,1 0 0,1 1-115,4 4 365,-1-2-90,2-2-73,0-2-1,1 0-38,6 1 63,4-2-82,11-3-46,3 2-156,-20 0-29,0 0-75,1 0-99,-7 0 84,0 0-33,0 0-114,-1 0-28,1 0-52,-1 0-45,0 0-38,0 0 33,4-1-472,5-1-537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482 834 9600,'-1'-1'736,"0"0"-47,0 0-42,1 1-40,0 0-37,0 0-33,1 0 451,0 1-51,-1-1-70,-4-4 778,3 2-1096,0 0-53,-1 0-50,1 0-48,-2-1 183,1-1-115,-2 1-101,0 0-87,-5-4 86,-1 0-50,-1-2-1,-1 1-42,7 5-156,0 0 0,0 0 0,-1 1 0,1-1 0,-1 1 0,-3-1-115,-23-4 514,-1 0 0,-6 2-514,12 3 214,0 1-51,0 3-70,1 2-87,25-4-7,-8 2-4,-1-1 0,1 2-1,0-1 1,0 1 0,0 1 0,1-1-1,-1 2 1,0-1 5,1 2-46,0 0 0,0 0-1,0 0 1,1 1 0,-1 0 0,-4 8 46,9-11-14,0 1 0,0-1 0,1 1 0,0-1 0,0 1 0,0 1 14,-3 13 0,3 2 41,4 16-68,0-26 5,0 0-1,0 0 1,1 0 0,0 0 0,1-1 0,4 9 22,8 7-27,4-3 34,5-4 47,-19-16-25,0 0 0,0 0 0,0 0 0,0-1-29,9 2 59,-1 0 0,1-2 0,0 1 0,1-2 0,-1 0 0,0-1 1,0 0-1,0-1 0,4-2-59,2 0 117,-1-1 1,18-6-118,-19 4 88,1-2 1,13-7-89,-24 10 5,0 0 0,-1 0 1,1-1-1,-1-1 0,0 1 1,3-5-6,-5 5 7,-1 0 1,0-1 0,0 1-1,-1-1-7,0 2 18,-1-1-1,-1 0 0,1 0 1,-1 0-1,1-2-17,-1 2 26,4-20 12,-4 12-64,-2 1-33,-1 5-92,-2-10-112,1 7 25,0 3-32,1 4 91,0 0-34,0-1-71,0 1-55,0 0-59,-1-1-67,1 1-72,-1-1-78,1 1-84,-1-1-90,0 1-10,1 2 366,1-1-34,-1 0-219,-1-1-92,1 0-101,0 0-88,0-1-277,-1-3-716</inkml:trace>
  <inkml:trace contextRef="#ctx0" brushRef="#br0" timeOffset="1">247 166 9984,'-2'0'384,"1"-1"59,0 0 51,-1 1 44,0-1 559,0 1-111,-1-1 1375,2 2-994,0 0-449,0-1-503,1 1-34,0-1-40,0 1-43,-1 0-47,1 0-53,0 0-55,0 0-61,0 0-65,0 0-68,0 0-73,1 1-78,-1-1-81,0 1-86,3 11 641,-1 0-37,2 12 148,-1-3-108,2 31 299,-3-36-370,0 0 34,2 21 176,-2 2-39,-1 0-41,-1 0-40,2 17 59,0-2-80,2 7 43,-2 0-45,1-1-38,-1 0-34,2 68 133,3 1-78,0 2 2,-2-35-97,-1-31-110,2 11 61,-3-26-63,-1-8-49,-2-1-52,3 19 111,0-14-71,-3-23-59,0-9-14,0-3-24,1-1-47,0-2-16,-1 0-45,1 1-51,0 0-57,0-4-56,-1-4 137,0 1-49,0 0-192,0-2 197,0 0-35,0-1 325,0 3-1621,2-1-2258,-1-2 2537,0-1 59,-1-1 84,1-1 107,0-4-1009,-1-5-907</inkml:trace>
  <inkml:trace contextRef="#ctx0" brushRef="#br0" timeOffset="2">657 95 8448,'9'-30'3969,"-5"20"-2692,1 0-62,-2 4-498,1 1-39,0 0-46,0 0-51,1 0-56,0 1-64,1 0-67,0 1-76,12-3 171,1 5-42,-1 5-48,0 4-58,-2 3-64,-1 2-71,-3 2-79,-2 1-87,-2-1 43,5 12 136,-8-13-63,-4 2 36,-1-6-143,-1-1-1,0 1 1,-1 0-1,0 0 0,-1-1 1,-1 4-49,-9 21 97,-1-1-50,10-25-44,-5 12 51,-18 21-24,9-18 67,10-13-8,0 1 41,4-5 34,1 0 36,1 6 284,5 0 204,-2-11-564,0 1 1,0-1-1,0 1 1,0-1-1,0 1 0,0-1 1,1 0-1,-1 1 1,2 0-125,6 4 541,1-1-47,-2-3-204,-1 1-42,0-1-77,-1-1-40,0 0-42,0 0-48,11 0 190,0 1-37,17-1 92,0-2-113,0 0-90,8-2-67,53-8-114,-38 6-198,-40 4 106,-8 1 46,-1-1-41,0 0-48,1 0-55,-1 0-61,1 0-67,-7 1 294,8-2-441,-5 2 224,-1-1-54,0 1 94,-1-1-34,0 1-38,0 0-41,1 0-79,0 1-47,-1-1-41,1 0-37,0 1-164,1-1-36,9 2-1759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0 8064,'-1'0'758,"1"0"-38,-1 0-39,1 1-37,0-1-37,-1 0-34,1 0-35,0 0-33,-1 1 408,1 0-122,-1 0-115,1 0-106,0 0-100,-1 0-90,1 1-85,0-1-76,0 0-69,0 1-60,0 0-54,-1-1-46,1 1-49,0 0-40,1 7-530,-1-7 510,0 0 98,1 0 86,-1-1 82,0 0 94,0 1 109,3 17 106,-1 2-63,0 0-57,-1 1-56,1-3-68,-1 1-41,1-2-38,1-1-34,-2-10-274,0-1 39,0 8-34,1-1 120,-1 0 100,0-1 76,0 1 56,1 29 568,-1-24-478,-1-9-170,0 0-35,0 0-43,0 0-48,0 1-58,0-1-67,0 0-73,0 0-82,0 1-88,0-1-96,0 0-104,0 1-112,0-3 66,0 0-78,0 1-81,0-1-85,0 1-89,0-1-93,0 0-96,0 1-99,0 3-2533</inkml:trace>
  <inkml:trace contextRef="#ctx0" brushRef="#br0" timeOffset="1">18 208 7168,'0'-2'931,"0"0"-112,0 0-98,0 1-89,1-1-76,-1 1-65,1-1-54,-1 0-41,1 0 88,0-3 589,0 3-659,-1 0 78,0 0 67,0-1-175,1 0-38,0 0-36,0 0-32,1-2 188,2-1-100,-1 1-131,1 0-39,8-8 264,-5 4-137,-3 4-50,-1 1-143,0 1 0,0 0 0,1 0 1,-1 1-1,0-1 0,1 1 0,0 0 0,2-2-130,4-2 267,0-1-50,2-1 45,4-1 3,2 0-13,-7 3-151,2 0-57,-9 5-47,1-1 0,0 1-1,0 0 1,0 0-1,0 0 1,0 1-1,4 0 4,11 2 23,-4 6 77,-11-5-49,0 1 0,0 0 0,0 0-1,-1 0 1,0 1 0,1 0-51,0 1 61,25 35 421,-22-27-349,-1 2-41,5 16 56,2 2-88,-9-19-53,0-1-1,-1 0 1,-1 1 0,1 8-7,-1-3 34,1 21-73,1 31 156,-5-66-109,0 9-127,0-10 118,0-4 49,0-2 0,1-4-21,2-7-29,0 0 1,0-10 1,4-14 8,-4 20 28,1-8-49,1-4-2,-1 10 66,2-3-12,0 4-80,9-21-121,-9 26 143,0 1 36,5-4-46,2 2 55,-3 4 38,1 1-1,0 1 0,5-3-63,2 0 16,0 0 35,-9 6 1,0 0-1,1 1 0,-1 0 0,1 0 0,7 0-51,13 0 72,-27 4-25,-1-1 1,1 1 0,0-1-1,-1 1 1,1 0-1,0 0 1,-1 0 0,1 1-1,-1-1 1,0 0 0,1 1-1,-1 0 1,0-1 0,0 1-1,0 0 1,0 1-48,19 20 445,-11-7-202,3 7-142,-2 0 1,5 14-102,-3-1 37,-5-4-1,-4-12 52,-1 1 1,-2 0-1,0 6-88,-1 11 57,0-38-57,0 1-195,0 0 39,0-1 36,0 1 32,0 1 2,0 0 102,0 1 77,-1-1 59,0 5 509,1-4-420,-1-2-154,1 0-34,0 1-41,0-1-47,-1 0-80,1 1-90,0-1-101,0 0-115,0-1-120,-1 1 220,1-1-35,0 0-37,0 0-38,0 0-40,0 0-41,0 0-42,0 0-45,0 0-45,0 0-47,0 0-49,1 0-50,-1-1-51,0 1-52,0-3-140,1 1-37,2-8-2267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121 416 7296,'0'-1'724,"0"0"-46,0 0-46,1 0-43,-1 0-41,1 0-40,-1 0-37,1-1-35,1 0 338,-1 0-119,1-1-101,0 1-86,-1 0-105,1 0-47,-1 0 20,1-1 118,2-5 49,0 1-65,0 0-58,0 0-54,0 0-49,1 0-45,-1 0-39,0 0-36,2-3 19,1 0-50,18-38 245,-20 37-330,24-58 430,-24 54-405,0-1-42,1-8-4,-2 0-1,-1-1 0,0 1 0,-2 0 0,-1-7-19,0 30 22,-1 1 36,-2 1 71,1 0-70,2 3-53,0-3 14,-2 19 137,-1 3-10,3 26 52,2 31 206,0-44-257,0 38 216,-5 0-37,0 23 6,2-55-178,0 1-62,-8 83 25,8-103-90,-5 39-65,1-19 37,4-37-173,1-1 66,-1 1 56,0 0 48,1 1 52,-1-1 43,-2 14 304,1-10-220,1 0-78,0-4-98,0 0-69,1 0-51,-1-1-66,1 1-73,-1-1-82,1 0-12,-1-1-66,1 1-73,0 0-75,0 0-82,0-1-85,-1 1-90,1 0-96,0-4 78,0 0-99,0 1-285,0 0-719</inkml:trace>
  <inkml:trace contextRef="#ctx0" brushRef="#br0" timeOffset="1">0 1106 9088,'0'0'1218,"0"0"-449,0 0-176,0 0-59,0 0 34,1 0-104,-1 0-94,1 0-81,11 0 646,-1 0-70,0 0-67,0 0-64,1 0-61,-1 0-61,1 0-55,-1 0-55,0 0-52,1 0-49,-1 0-47,1 0-43,-1 0-42,1 0-39,-1 0-37,1 0-34,1 0-8,1 0-42,14 0 4,-5 0-104,0 0-58,53 0-257,-44 0 235,-16 0 77,1 0 38,-1 0 46,0 0 53,-5 0-259,1 1-43,-1 0-59,-1 1-75,-2-1 49,-1 0-46,0 0-49,0 1-54,-2-1 58,1 0-36,-1 0-37,0 0-40,1-1-41,-1 1-44,0 0-45,0 0-47,0-1-183,0 0-95,0 0-272,3 0-691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21.2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179 2 8320,'0'0'66,"0"0"0,0 0 0,0 0 0,0 0 1,0 0-1,0 0 0,0 0 0,0 0 0,0 0 0,0 0 1,0 0-1,0 0 0,0 0 0,0 0 0,0 0 0,-1 0 1,1 0-1,0 0 0,0 0 0,0 0 0,0 0 0,0 0 0,0 0 1,0 0-1,0 0 0,0 0 0,0 0 0,0 0 0,0 0 1,0 0-1,0 0 0,0 0 0,0 0 0,0 0 0,0 0 1,0 0-1,0 0 0,0 0 0,-1 0 0,1 0 0,0 0 1,0 0-1,0-1 0,0 1 0,0 0 0,0 0 0,0 0 1,0 0-1,0 0 0,0 0 0,0 0 0,0 0 0,0 0 0,0 0 1,0 0-1,0 0 0,0 0 0,0 0 0,0 0 0,0 0 1,0 0-1,1 0 0,-1-1 0,0 1 0,0 0 0,0 0 1,0 0-1,0 0-66,-4 7 1709,-3 11-1523,-10 81 63,-4 11 334,7-51-80,-28 113 183,19-69-675,4 1 0,4 1-1,2 36-10,11-104 3,2 1-1,1-2 0,5 23-2,-3-36 0,1-1 0,2 0-1,-1 0 1,3 0 0,-1 0 0,7 6 0,-9-17-3,0-1 1,1 1-1,2-1 1,-2 0-1,2 0 3,-6-8 4,0 0 0,-1 0-1,1 0 1,1 1 0,-1-1 0,0-1 0,0 1-1,2-1 1,-2 0 0,0 1 0,1 0 0,-1-1-1,2 0 1,-2 0 0,1-1 0,-1 1 0,2-1-1,-2 1 1,1-1 0,0 0 0,-1 0 0,2 0 0,-1 0-5,0-1 25,1 0-1,-1 0 0,0 0 0,-1-2 0,2 2 0,-1-1 0,-1 0 0,1 1 0,0-1 0,0 0 1,-1-2-1,0 2 0,0 0 0,3-4-23,2-6 66,2 0 1,4-11-67,-8 16 29,-1-1 31,27-47-4147,20-49 4087,-28 46-3962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9 170 9344,'-1'1'183,"1"0"118,-1-1 104,0 1 88,0-1 194,0 1 80,0-1 222,-1 1 546,2-1-520,-1 0-82,1 0-381,0 1-71,0-1-223,0 0-37,1 0-41,-1 0-44,0 0-47,1 0-51,-1 0-54,1 0-58,0 0 347,-1 0-44,1 0-41,0 1-36,0 0-11,0-1-39,0 2-5,0-1-46,2 2 53,-2-2-22,1 0 51,12 3 83,11 3 191,-12-4-213,0 1-45,-5-2-87,0 1-40,6 0 9,0 0 0,1 0 1,12 0-32,0 0 29,-20-2-112,8 0-11,-10-1 41,0 0-34,1 0-122,-2 0 57,-1 0-38,1-1-72,-1 1-59,1-1-65,-1 1-73,0-1-78,0 0-86,1 0-90,-1 0-99,-2 1 51,0 0-104,1 0-272,0 0-681</inkml:trace>
  <inkml:trace contextRef="#ctx0" brushRef="#br0" timeOffset="1">15 33 7296,'-4'0'968,"1"0"-357,2 0-140,-1 0-47,1 0 29,1 0-80,0 0-64,0 0-52,0 0-341,0 0 37,0 0 36,0 0 35,0 0 119,0 0 115,0-1 34,0 1 61,0-1 52,-1 1 41,1-1 516,0-1 701,1 1-978,-1 0-38,0 1-79,0-1-94,0 1-286,0-1-37,0 1-40,0 0-44,0 0-47,1-1-50,8 0 1124,-5-2-560,3 1-58,1 2-65,0 0-70,1 0-46,-1-1-107,25-3 168,1 2-102,0 2-120,-17 1-116,0-1-37,6 0-67,-1 1-75,-9-2-553,-9 0 418,0 1-62,-1-1-5,0 0-70,1 0-83,-1 0-95,-1 0 218,-1 1-40,2-1-531,1 0-327,2-1-795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2-25T17:21:44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8 5888,'-2'-3'340,"1"1"38,0 0 467,0 2-108,1 1 414,-1 2 81,0-1-469,0-1-188,-1-1-74,1 0-47,0 1-49,0-1-48,1 0-42,-1 1-40,0-1-36,-2 2 144,2-1-129,-1 0-63,0 1-29,-1 1 156,2-2-172,-10 33 632,1 0-87,1 0-82,0 1-71,0-1-65,1 1-55,1-1-48,0 1-39,-5 32 224,-10 92 619,15-101-690,-1 61 137,9 0-105,4-60-99,2 0-417,3-2 323,2 4-323,0-13 67,22 97 138,-12-47-135,-19-85-62,1-1 0,0 1 0,6 10-8,-1-4-78,-4-9-5,0 0-36,-3-6 55,-1-3 131,-1 1-42,1-1-43,0 1-43,0 1-75,0-1-69,0 1-70,0-1-73,0 0-74,0 1-77,1-1-78,-1 0-80,1-1-82,-1 0-84,1 0-86,0 0-88,0-1-89,0-1-93,0 0-92,0-1-96,1-3-629,1-4-952</inkml:trace>
  <inkml:trace contextRef="#ctx0" brushRef="#br0" timeOffset="1">782 654 8320,'1'0'860,"0"0"-83,0 0-79,0-1-72,0 1-68,0-1-61,0 1-57,0-1-51,0 0-52,0 1-38,0-2 203,1 0-48,1-4 478,-3 4-537,0 1-36,0-1 66,0 1 80,-1-1 95,0-1-181,0 0-90,0 1-76,0-1-58,0-1-6,-2-4 172,1 5-197,-1-1 67,0 1 81,-7-7 165,-1 1-58,-2 1-48,1 0-41,-13-4 188,16 8-303,-1 1 0,1 0-1,-1 0 1,0 1 0,-1 0-215,-7 0 213,-7 2-53,7 1-53,12-1-60,-1 1 0,0 0 0,1 1 0,-1-1 0,1 1-1,-2 1-46,-15 3 125,18-5-138,1 1 1,0-1-1,-1 1 1,1 0 0,0 0-1,0 0 1,-3 3 12,1-1-3,0 1 1,1 0-1,-1 0 0,1 0 0,0 1 0,1 0 1,-3 4 2,1 0-2,0 0 0,0 0 1,1 1-1,-1 6 2,-5 21-63,8-25 66,2 0 1,-1 0 0,2 0 0,0 0 0,0 0 0,1 0 0,1 0-1,2 9-3,-2-13-2,1 1-1,0-1 0,0 0 0,1 0 0,1 0 1,-1 0-1,1-1 0,1 0 0,-1 0 0,2 0 1,5 5 2,-4-5 0,0-1 0,0 0 1,1 0-1,0-1 0,0 0 1,1-1-1,0 0 0,0 0 1,2-1-1,-5-1 11,1-1 1,1 0 0,-1 0 0,0-1-1,5 0-11,-5-1 21,-1 0 0,1 0 0,-1-1 0,1 0-1,0 0 1,2-2-21,25-9 139,-26 9-123,-1-1 0,1-1 0,-1 0 0,6-4-16,10-12 36,-11 4 18,-4 1 22,-2-1 35,-3 6-25,-1-1 0,0-8-86,1-12 54,-4 6-87,-3 2-101,2 18-108,0 0 44,-7-10-323,5 9 264,0 3 69,0 0-37,1 0-66,-1 0-63,0 0-73,0 0-84,0 0-118,-1 0-113,1 0-124,2 2 382,-1 0-36,1-1-36,-1 1-39,1 0-40,0 0-42,-1 0-43,1-1-44,0 1-46,-1 0-47,0-3-903,-1-1-981</inkml:trace>
  <inkml:trace contextRef="#ctx0" brushRef="#br0" timeOffset="2">640 90 8064,'-2'1'1241,"1"-1"-100,-1 0-96,1 1-91,0-1-89,0 1-83,0 0-82,0 0-76,0 0-72,1 0-70,-1 0-65,0 1-61,1-1-57,-1 0-55,1 1-49,-1 0-46,1 0-26,-1 0-54,1 0-47,0 0-42,0 1-63,-1 0-50,1 8-421,0-7 371,0-1 127,0-1 35,0 0 40,0 0 49,0 0 55,0-1 62,-1 1 68,1 0 75,-2 17 105,0 1-50,1 0-45,0 0-41,1 11 82,0-1-66,0 0-52,1 0-35,0 43 269,0 45 246,0-59-422,1 0-51,4 220 719,-4-214-765,1 18-55,0-27-162,-2-17-1,1-14 41,-1 3 17,-1 37-61,0-46 20,0 0 33,-3 12 98,1-17-146,1 2-84,1-12 1,-2 6-33,1-4-14,0-2-49,0 1-102,1-3 90,0 0-37,0-1-39,0 1-45,0-1-141,0 0-98,0-1 96,0 0-89,0 0 150,0 0-40,0 0-36,0 0-33,0-1-586,0 0-99,0-1-332,0-6-2119,2 2 1682,1-3-828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26T13:48:29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427 685 9216,'0'-2'807,"0"0"-37,0 0-38,0 1-36,0-1-35,-1 0-35,1 0-34,-1 1-32,0-3 464,0 1-120,0-1-113,-1 1-107,0-1-100,0 1-91,0 0-86,0-1-78,-1 1-71,1 0-65,-1 0-56,0 0-50,-2-2-35,-1 1-87,-13-9-280,15 11 284,0 0 38,-1 0 53,1 0 63,-1 1 77,1 0 89,-37-6-87,35 7-184,0 0-1,0 0 1,0 0 0,0 1 0,0 0 0,-1 1-18,-6 1 9,1 1 0,-1 0 0,1 1 1,-1 0-1,1 1 0,-8 6-9,-9 9 61,3 4 58,3 2 5,2 2-40,-2 9-27,15-23-41,0 0-1,-3 14-15,7-18 5,1 1-1,0-1 0,1 1 1,0 0-1,0-1 1,2 1-1,0 12-4,0-15 17,1 0 1,1 0-1,0 0 1,0 0-1,1-1 1,2 8-18,-2-11 13,-1 0 0,1 0 1,0 0-1,0 0 1,0-1-1,3 3-13,-1-2-1,0 0 1,0-1-1,0 1 1,1-1-1,-1-1 1,1 1-1,0-1 1,4 2 0,-3-2-3,0 0 0,1-1 1,-1 0-1,1 0 0,-1-1 1,1 0-1,2 0 3,-3-1 14,0 0-1,1 0 1,-1-1 0,6-1-14,2-1 28,0-1 1,-1-1 0,0-1 0,1 0-1,-2 0 1,1-1 0,-1-1 0,0-1-29,-1 1 14,-1-1 0,0 0 0,-1-1-1,0 0-13,12-17-28,-5-1-53,-13 18-382,-3 6 268,0 0-44,-1 1-3,1 0-46,-1 0-56,0-1-61,1 2 13,-1-1-53,0 0-57,0 1-63,0-1-66,0 1-72,0-1-75,0 1-81,0 0 21,0-1-66,0 0-244,0-1-644</inkml:trace>
  <inkml:trace contextRef="#ctx0" brushRef="#br0" timeOffset="474.234">259 1 10240,'-1'0'830,"0"-1"-73,0 1-70,1 1-67,-1-1-63,0 1-60,0 0-57,1 0-54,-1 0-51,0 0-47,1 0-44,-1 1-40,1-1-38,-1 1-35,1 2 42,-1 0-101,0 0-67,0 9-183,0-7 153,1-3 63,0 0 56,0-1 24,0 0 47,-1 0 53,1-1 58,-4 46 309,1-1-35,0 1-35,0 0-33,1 0-33,1 0-34,-2 47 320,2 1-127,0-1-122,1 0-120,1 0-116,-1-19-130,0-1-70,0-31-51,0 1 76,0 70 271,0-65-223,1 6-73,-1-28-75,1 0-42,0-4-27,-1 0-37,1-1-43,1 1-45,-1 0-50,0-1-54,1 1-57,0-1-62,-2-17 291,1 6-282,0-5 172,-1 0-42,1 1-185,-1 0-116,0-4 209,0 1-40,1 3-534,-1 0-329,0 5-799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26T13:48:27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28 231 11648,'-1'0'1106,"1"0"-92,-1 1-89,0-1-83,1 1-80,0-1-75,0 1-71,0-1-67,0 1-62,0 0-58,0 0-54,1 0-49,-1 0-45,1 0-42,0 1 136,0-1-148,1 1-58,2 3 226,-1-3-173,-2-1-69,0 0 37,0-1 45,-1 1 51,8 2 54,0 1-63,0-1-58,0-1-53,1 1-49,0-1-43,0 0-40,0 0-33,5 0-59,1 1-56,28 1-361,-40-4 520,-1 1-41,1-1-40,-1 0-40,1 0-40,0 0-39,-1 1-39,1-1-38,0 0-38,0 0-38,0 0-36,0 0-37,0 0-36,0 0-36,0 0-35,0 0-35,0 0-35,0 0-33,0 0-34,0 0-33,3 0-755,-1-1-127,1 0-124,-1 0-120,0 0-117,-1 0-114,-3 1 1564,1-1 33,-1 0-331,2 1-32,-1-2-260,-2 2 1031</inkml:trace>
  <inkml:trace contextRef="#ctx0" brushRef="#br0" timeOffset="320.947">1 8 10880,'0'0'1152,"0"1"-79,0-1-76,1 0-73,-1 0-71,1 0-67,0 0-65,0 0-63,0 0-59,0 0-56,0 0-55,1 0-51,-1 0-48,1 1-46,-1-1-43,1 0-41,2 0 116,-1 0-106,1 1-89,0-1-74,0 0-57,0 0-41,10 1-75,-9-1 87,1 0 92,-4 0-7,1 0 39,4 0-244,0 0 71,16 0 117,-12-1-121,-6 1-35,1-1-46,-1 1-55,0 0-66,1-1-112,0 1-105,0-1-117,-3 1 237,0-1-34,0 1-35,0 0-38,0-1-38,-1 1-41,1 0-42,0-1-43,0 1-45,0 0-46,2-1-180,1 0 115,0 0-41,4 0-276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26T13:48:26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501 597 8448,'-1'-3'981,"1"1"-55,-1 0-54,0 0-51,0 0-51,0 0-48,0 0-47,0 0-45,0 0-43,0 0-43,0 0-39,0 0-39,0 1-37,-1-1-35,0-2 295,0 2-334,0 0-40,1 0-38,-1 0-35,-2-2 151,0 0-105,0 1-98,0 0-49,-10-6 188,7 5-145,-19-7 101,0 4-96,0 4-67,17 3-86,1 0-1,-1 0 1,1 1-1,0 1 1,-1-1 0,-2 2-36,-28 12 208,12-3-56,1 2-75,-6 5-55,23-13-34,-1 2-1,1-1 1,-5 6 12,-2 3-1,2 0-1,0 1 1,2 0 0,-1 1 0,2 0 0,-1 4 1,5-8 0,1 1 0,0 0 0,0 0 1,2 1-1,0-1 0,1 1 0,0 0 0,1 14 0,1-4 0,1 0 0,1-1 0,4 21 0,-4-37 0,1-1 0,0 1 0,0-1 0,1 0 0,0 1 0,0-2 0,1 1 0,0 0 0,0-1 0,1 1 0,0-1 0,0 0 0,7 5 0,7 5 21,2 0 34,-14-13-28,0 0 0,0 0 0,0 0 1,1 0-1,-1-1 0,1-1 0,0 1 0,-1-1 0,4 0-27,16 2 161,3-2-35,-1-3-42,-2-4-44,-8-1 16,16-8-56,-15 5 52,0-2 1,0 0-1,-1-1 1,14-12-53,2-6 27,-20 16-16,-1-2 0,0 0 0,-1 0 0,10-17-11,2-11-6,-14 17-68,-6 9-30,-2 3-37,-2 0-65,-1 3-25,-1-1-62,-1 1-72,0 0-78,0 5 122,0 0-37,0-1-37,-1 1-40,0 0-43,0 0-43,0 0-47,0 0-47,-1 0-51,0 0-52,0 0-53,0 0-57,-1 1-58,1-1-60,-1 0-62,0 1-64,1 1 293,0 0 103,0-1-34,-3-2-238,6 8 915</inkml:trace>
  <inkml:trace contextRef="#ctx0" brushRef="#br0" timeOffset="466.784">271 3 10880,'-3'-1'717,"1"0"-39,0 1-41,1 0-39,-1-1-40,1 2-40,0-1-39,0 0-39,0 1-38,1 0-39,-1 0-39,0 0-38,1 0-37,0 0-39,-1 1-37,1 0-37,-1 0-36,1 0-38,-1 0-39,0 1-38,-3 10 732,1 2-116,1 0-105,1 0-94,0 0-82,0 0-72,1 0-59,0 0-48,0-2-44,4 173 336,5-4-72,4-1-93,3 4-115,-10-116-131,3 91-6,-5-76-14,6 128 119,-6-145-129,-1 0-55,-1-5-62,1-1-79,-2-50 132,-1 1-101,1-1-105,0 1-111,0 0-117,0 0-122,0 0-128,0-7 328,-1 1-34,1 2-273,0 0-75,-1 0-78,1-1-80,-1 2 123,1 0 112,-1 2-41,0 4-266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26T13:48:30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 9216,'0'-2'770,"0"0"-75,0 0-70,0 1-67,1 0-63,-1 0-60,0 1-55,0-1-52,1 1-48,-1 0-44,1 1-40,-1-1-37,1 2 64,0 0-101,0 1-67,2 5-29,-3-5 33,1-1 42,-1 0 64,1 1 79,-1-2 94,2 18 185,-1-1-53,0 1-51,0 0-50,-1 0-47,0 1-44,0-1-44,0 0-41,0 3-18,0 0-49,-1 29 155,0-1-77,-1 26-11,0 0-90,-3 79 28,4-104-55,1 1 40,-2 64 211,1-30-82,1-27-117,1-7-60,1 2-46,0-7-10,3 61 61,-4-92-158,-1 1 58,1 2 53,0 11 84,0 0 21,0-10-72,-1-3-49,1 0-50,0-3-42,-1-1-52,1 1-61,-1 0-69,1-2-15,-1-1-57,1 1-64,0-1-67,-1 1-73,1-1-77,-1 1-81,1-1-87,0-3 20,-1 0-49,1 0-55,0-1-64,0-1 137,0 0-37,1 10-1794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26T13:48:31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94 403 8704,'-3'-1'903,"0"0"-75,1 0-71,-1 0-67,0 0-62,1 0-60,-1 1-54,0-1-51,0 1 32,0-1-59,0 1-54,0 0-44,-1 1 16,0-1-42,-9 4 489,2 4-485,9-6-218,0 1-1,0 0 0,1-1 1,-1 1-1,1 0 1,-1 1-98,-3 8 281,2 0-45,1-5-117,1 0-40,-2 8 133,2 1-46,0 29 229,1-25-198,1 2-21,2 0-38,6 21 53,-3-13-98,-5-26-145,1 6-17,0 0 63,0 0 40,5 17 139,-4-16-124,1-3-44,-1-1-39,1 1-51,0-1-59,1-1-72,0 1-82,1-2-92,1 0-103,-6-4 173,0 0-47,1 0-40,-1 0-35,0 0-129,1 0-36,2 2-1334</inkml:trace>
  <inkml:trace contextRef="#ctx0" brushRef="#br0" timeOffset="916.277">247 676 7936,'0'1'640,"-1"0"-45,1 0-43,-1 0-42,1 0-39,-1 1-37,0 0 334,0 1-121,1 0-101,-1 0-84,1 0-66,-1 1 65,4 3 525,-1-5-583,0-1 103,2-1 108,0 0-278,-1-1-66,0 0-55,1-1-47,0-1-16,0 0-40,8-6 139,-7 5-59,12-13 167,-3-2-97,-4-1-82,-3-2-68,-6 15-96,0 1 0,-1-1 0,1 1 0,-1 0 0,0-4-16,-1 4-1,1 0 0,-2 0 0,1 0 0,0 1 0,-1-1 0,0 0 0,0 0 0,-1 1 0,0 0 0,0-2 1,-16-16 20,18 22-26,1 0 0,-1 0 0,0 0 0,0 0 0,0 0 0,0 1 0,0-1 0,0 0 1,0 1-1,0-1 0,0 0 0,0 1 0,-1 0 0,1-1 0,0 1 0,0 0 0,0-1 0,-1 1 0,1 0 0,0 0 0,0 0 0,-1 0 0,1 0 0,0 0 0,0 1 0,-1-1 6,1 0-2,0 1 0,0-1-1,0 1 1,0 0-1,0 0 1,0-1-1,0 1 1,0 0 0,0 0-1,1 0 1,-2 0 2,-7 18 21,4-4-10,1 0 0,0 1 0,1-1 1,1 1-1,1 0 0,0 10-11,1 9 25,2-1 0,5 22-25,-6-48-32,1 0-62,0 0-55,1-1-52,0 1-45,1-1-42,5 6-388,4 0-266,-11-11 773,0-1-1,0 1 1,1-1 0,-1 1 0,1-1 0,-1 0-1,1 0 1,-1 0 0,1-1 0,0 1 0,0 0 0,-1-1-1,1 0 1,2 0 169,-1 0-606,0 0-60,0 0-51,-1 0-44,3-1-691,8-2-2100,-10 2 2773,-1-1 108,1 1-31,1-2-234</inkml:trace>
  <inkml:trace contextRef="#ctx0" brushRef="#br0" timeOffset="1496.496">501 438 7296,'0'0'823,"-1"0"-69,1 0-67,-1 0-63,1 1-60,0-1-56,-1 1-54,1-1-49,0 1-48,0 0-43,-1-1-41,1 1-36,0 1 137,0 0-109,0-1-108,0 1-44,0 4 143,0-4-105,1 0 92,-1-1-75,0 0 41,1 7 240,1-1-68,-1 1-62,0 0-57,0-1-49,1 1-45,0 8 59,1 3-89,2 8-34,8 61 45,-9-51-55,-1-4-19,1-11 5,-1-4 20,2-1 42,0-6 2,-2-10 15,1-6-31,0-5-79,5-24-40,0-17-45,0 3 9,-5 25 39,5-17 52,-6 26-15,1 0 1,1 1-1,1-4-49,-5 17-1,2-8 29,1-1 80,3-3 171,1 2 94,-7 10-343,-1-1 0,1 1 0,-1-1-1,1 1 1,-1 0 0,1-1 0,-1 1-1,1-1 1,0 1 0,-1 0 0,1 0-1,0-1 1,-1 1 0,1 0 0,0 0-1,-1 0 1,1 0 0,0 0 0,-1 0-1,1 0 1,0 0 0,-1 0 0,1 0-30,7 5 307,1 7-64,-5-5-427,0 1 67,-1-1 58,1 1 51,-1 1 55,0 0 48,1 2 65,0 6 125,-1 0-16,-1-5-135,0-3-71,-1 1-58,0-2-55,0 0-57,0-1-64,0 1-74,0 1-113,0 0-106,0-1-116,0 1-126,0-5 303,0 1-36,-1-1-35,1 0-39,0 1-38,-1-1-41,1 0-41,0 1-43,0-2-130,0 1 106,0 0-38,0 1-255</inkml:trace>
  <inkml:trace contextRef="#ctx0" brushRef="#br0" timeOffset="1995.793">873 12 12032,'-1'-2'341,"1"1"58,-1 0 67,1-1 420,-2-1 670,1 2-916,1 1-42,-1-1-84,0 1-146,-1-1-108,2 1-176,-1 0-34,0 0-37,1 0-39,-1 8-38,2 19 1324,5 26-1260,-1-10 670,-3-12-288,1-1-52,-1 1-49,0-1-46,0 1-43,0 0-40,0-1-39,0 1-33,0 4-29,0 0-36,3 35-82,2 14-141,6 41-238,-11-114 140,-2-4 29,1-1-33,-1-1-98,1 0-73,-1-1-121,0-2 249,1 0-36,-1 0-41,0 0-41,0 0-12,1-1-36,-1 1-610,1 1-349,0 0-875</inkml:trace>
  <inkml:trace contextRef="#ctx0" brushRef="#br0" timeOffset="2248.751">884 379 12288,'3'-2'1018,"0"-1"-89,-1 1-85,1 0-81,0 0-79,0 1-74,1-1-71,-1 0-68,1 1-64,-1-1-60,1 1-56,-1 0-54,1 0-49,0 0-46,0 0-43,0 0-39,1 0-33,0 0-46,4-1-126,1 1-100,12-1-454,-15 2 518,-1-1 44,-1 1 72,0-1 46,0 1 55,0 0 64,3-1-461,-3 1 11,0 0-52,-3 0 153,1 0-37,-1 0-39,0 0-37,3 0-455,1 0-289,2 0-694</inkml:trace>
  <inkml:trace contextRef="#ctx0" brushRef="#br0" timeOffset="2718.022">1201 602 9856,'4'0'1214,"0"-1"-93,-1 1-91,1-1-87,0-1-82,-1 1-79,1-1-75,-1 0-71,0 0-66,0 0-64,1 0-59,-1-1-56,0 0-51,0 0-48,0 0-43,-1 0-40,2-1-5,-1 0-45,2-4 51,0-1-100,5-11 63,-8 15-69,0-1 56,0-1-71,-2-2 47,0 5-58,0 1 0,-1 0 0,1-1 0,-1 1 0,0 0 0,0 0-1,-1-2-77,-7-8 309,1 8-162,0 5-82,-1 4-65,4-1 46,1 0 0,-1 1 0,1-1 0,-3 3-46,3-2 38,1 0 1,-1 1 0,1-1-1,0 1 1,0 0-1,-2 4-38,1 0 66,0 1 0,1 0 0,0 0 0,1 0-1,0 0 1,0 4-66,1-1 40,0 0-1,0 0 0,2 12-39,4 3 21,1-5-55,4-3-67,4-2-87,4-3-108,-16-14 311,0 0-35,0 0-34,0 0-33,2 0-186,0 0-129,1 0-127,-1 0-125,1-1-121,0 1-119,-1-1-117,1-1-114,0 1-111,-1-1-108,1 1-106,-1-1-104,0 0-100,0-1-98,-1 1 618,1 0 97,-1-1-114,3-1-470,-6 3 1572</inkml:trace>
  <inkml:trace contextRef="#ctx0" brushRef="#br0" timeOffset="3163.428">1431 477 10624,'0'13'457,"1"-1"63,-1 1 52,0 0 42,1 3 236,1 30 1637,0-26-1462,0-3-175,-1 0-91,0-8-415,0 0-34,1 0-38,-1 0-41,0-1-46,0 1-48,1 0-52,-1 0-56,0-6 19,-1 5 137,3 4 240,0-7-48,0-6-215,0-4-36,-1-1 187,0-1-88,0 0-69,-1-1-50,3-10 59,7-21-28,-4 13-18,0 5 12,-1-1 41,0 4 8,0 1 41,0-1 46,0 1 53,0 3-82,-3 9-134,-1 1 0,1-1-1,0 1 1,2-3-104,-4 6 30,1 0 1,-1 0 0,0-1-1,1 1 1,-1 0-1,0 0 1,1 0-1,0 0 1,-1 1 0,1-1-1,0 0-30,-1 1 12,0 0 1,-1-1-1,1 1 0,0 0 0,0 0 1,0 0-1,0 0 0,0 0 0,0 0 1,0 0-1,-1 1 0,1-1 0,0 0 1,0 0-1,0 1 0,0-1 0,-1 1 1,1-1-1,0 0 0,0 1 0,-1 0 1,1-1-13,6 7 46,-3-2-61,0-1-48,-1 1-63,0-1-37,-1 1-64,0-1-72,0 1-80,0-1-6,0 0-67,-1 0-73,0 0-78,1 0-83,-1 0-88,0 0-94,-1 0-99,1 0 8,-1 0-99,1 1-307,-1 3-792,0-7 2049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7-22T22:39:55.24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296 2514 4992,'2'16'1060,"-1"-9"-456,0-5-138,-1 0-45,0 0-44,1-1-37,0 1 238,-1 0-110,1-1-31,0 5 433,-1-6-270,0 0-35,0 0 468,0-1-125,0 0-117,0-1-109,0 0-101,0 0-93,-1-1-85,1 1-176,0 0-32,0-2 105,0-1-104,0 0-84,-1-2-61,1-11-124,-1 11 115,1 4 22,0 0 37,0 1 43,0-1 51,-2-20 99,0-1-70,0 0-56,0 0-39,-3-34 133,-1-4 62,-1 1-68,0 8-108,2 2-92,-15-182 467,18 212-479,-7-78 98,-3-50-13,0-132 52,14 0 87,-1 262-253,2-108-30,9-74-85,-3 113 81,-3 32-14,1-1-63,2-28-148,0 2-108,-8 77 92,-1-1 55,3-13-326,-2 11 249,0 4 98,-1 1-35,1-1-44,0 1-50,0-1-102,0 0-81,0 1-91,0-1-100,1 0-110,-1 0-120,0 3 410,0 0-33,-1-1-35,1 1-36,1-2-839,0-2-893,-2 6 2099</inkml:trace>
  <inkml:trace contextRef="#ctx0" brushRef="#br0" timeOffset="233.761">262 9 4736,'-1'-1'193,"0"-1"54,-1 1 44,1 0 38,-2-1 397,-6 1 1099,7 1-1313,-1 0-58,1 2-72,0-1-104,0 0-185,1 0-35,0 0-36,1 1-40,-5 6 439,1 1-68,0-1-60,1 1-50,-3 5 74,-5 7 24,2-6-165,-7 11 207,3-6 265,-1-1 0,-8 10-648,-3-5 491,14-14-302,1 0-40,-8 9 49,7-4-121,0 0-36,6-7-29,0 1 1,0 1-1,1-1 1,-3 8-13,0 9 64,3-4-9,3-16-55,1 0-1,-1 0 1,1 0-1,1 1 1,-1-3 5,0-1 0,1 0 0,0 1 0,0-1 0,0 0 0,0 0 0,0 0 0,1 1-5,10 13 131,-5-11-123,0 0-1,0 0 0,8 4-7,-4-3 42,0-1 0,1 0 0,0-1 0,3 1-42,9 2 145,17 3-145,-19-7 7,-1 1-34,5 0 28,1-1 0,7-1-1,9-3 108,-22-3 3,-1-3 52,-19 6-122,1-1 0,-1 0 0,1 0 0,-1 0 0,0 1-1,0-1 1,0-1 0,1 1 0,-1 0 0,0 0 0,0 0 0,-1-1 0,1 1 0,0 0 0,0-1 0,0 1 0,0-2-41,8-28 746,-7 24-562,0-3 40,0 0 0,-1 0 0,0-5-224,-1-16 392,-1 12-193,0 0-47,-1 1-60,0 1-68,-1 0 8,-1 1-1,-1 0 1,0-1-1,-5-9-31,-9-28 34,17 46-127,-1 1 67,1-2 51,-5-11 89,4 13-109,1 1-32,0 1-36,0 0-43,0-1-51,0 2 10,1 1-33,-1-1-36,0 0-39,1 1-41,-1-1-44,0 0-47,1 1-51,0 0-179,0 1-105,-1-1-246,1-1-596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7-23T19:46:12.5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949 389 9600,'-1'-2'595,"1"0"-44,-1 0-44,0 0-42,0 0-40,1 0-39,-1 0-37,1 0-35,-1-2 213,1 0-122,0 0-111,0-1-98,0 2-92,1-1-60,-1 0-51,1 1-40,1-2-62,3-7-310,-2 7 270,0 2 74,0-1 81,5 1-560,-8 3 502,1 0 0,0 0 0,0 0 0,0 0 0,-1 0 0,1 1 0,0-1 0,0 0 0,-1 0 0,1 1 1,0-1-1,0 0 0,-1 1 0,1-1 0,0 1 0,-1-1 0,1 1 0,-1-1 0,1 1 0,0 0 0,-1-1 0,1 1 0,-1 0 52,3 4-131,-1 0-44,1 1-41,-1-1-34,2 4-236,-1 0-64,6 22-1413,-7-18 1183,-1-6 426,0 0 40,-1 0 50,0 0 56,0 1-46,0-1 64,0 0 61,0 0 55,0-1 51,0 1 45,0-1 39,0-1 36,0 3 66,-1-1 106,-1 0 91,-1 0 75,1-1 7,-1-1 38,-15 16 1925,14-17-1885,0-2-93,0-1-83,-1 0-75,0-2-64,1 0-55,-1-1-46,0 0-36,1 0-39,0-1 0,1 1 0,-1-1 0,1 0 0,-2-2-29,1 1 79,0 0 53,-9-14 65,1 0-87,4 1-62,-10-26-5,16 37-36,-5-14-4,1-1 0,0-1 0,2 1 0,1-1 1,0-4-4,0-8-30,3-1-50,0 1-67,2 1-86,1 6-47,5-11-272,-5 29 397,2 0 38,-4 6 85,1 0 0,0 1 0,0-1 0,0 1 0,0-1 0,1 1 0,-1 0 0,2-1 32,9-4-154,0 6-76,-4 3 12,0 4-66,2 6-43,4 12-302,-3 4-43,-5-10 270,-5-12 267,3 8-76,0 0 33,3 14-90,-2 1 100,0 1 80,-1 5 55,2 48 72,-6-58-23,-1-13 33,-1 1 35,0-1 40,0 1 43,0-1 50,-1 0 54,1-4-57,-1 7 215,-1-1 58,-2-1 84,-2-1 107,5-9-442,-1 0-43,0-2-39,0-1-33,-3-1 31,0-3-91,1 0-58,-5-8-52,7 8 63,-3-6-27,0 0-1,0-1 0,1 0 0,0 0 1,1 0-1,0 0 0,1-1 14,-3-12-61,1 0-46,1 0-63,0 1-79,1 4-38,3 17 244,-4-23-437,3 19 289,1 0 1,0-1-1,0 1 0,0-3 191,3-20-736,-2 17 368,0 6 124,-1 0-38,0 0-47,0 0-53,0 5 110,0 0 62,0 1 56,-1 0 46,0 0 3,-1 2 77,1-1-6,1-1-36,-3 10-123,0 4 77,2-7 98,-1-1 33,1 0 37,-1-1 42,0 1 207,1-1-50,-1 0-44,1-1-40,0 1-10,0-1-42,1 0-17,-1 2-6,-1 6 73,1-7-65,-1 0 45,-3 13 291,-1 1-63,0-1-57,0 0-48,-3 3 0,0 0-44,-1 1 312,-10 15-536,13-25 47,-1-1 67,-6 6 155,-2-2 80,14-13-290,0-1 1,0 1-1,0-1 0,0 0 0,-1 0 0,1 0 0,-1 0 0,1 0 0,-1 0 0,1 0 0,-1-1 0,1 1 0,-3-1-59,-8-2 230,-1-4-34,3-3-180,-2-11-58,5-3-13,4 9 46,-8-33 11,4-4-102,7 40 33,1 0 1,0 0-1,1-8 67,0 13-43,0 0 0,0 0 1,0 0-1,1 0 0,0 0 0,1 1 0,-1-1 43,1 0-21,0-1 6,1 1 0,0-1 0,0 0 1,3-3 14,-6 9 1,0 0 1,0 0 0,-1 0 0,1 0-1,0 0 1,0 0 0,0 0 0,0 1-1,0-1 1,0 0 0,0 1 0,0-1-1,0 1 1,0-1 0,0 1 0,0 0-1,1-1 1,-1 1 0,0 0-1,0 0 1,0 0 0,1 0 0,-1 0-1,0 0 1,0 0 0,0 0 0,0 0-1,1 0 1,-1 1 0,0-1 0,1 1-2,15 10-33,-14-8 21,-1-1 0,1 1 0,-1 0 0,1 1 0,-1-1 0,0 0 0,-1 0 0,1 1-1,-1-1 1,1 1 0,-1 0 12,2 8 8,0 0 1,-1 0-1,-1 0 0,0 0 0,0 1-8,0 8-19,0-3-15,-2 0 0,0 1 0,-1-1 0,-4 16 34,2-13 8,-1-1 40,4-14-19,-1-1 0,0 1 0,-1-1 1,1 0-1,-1 0 0,0 0 1,0 0-1,-2 2-29,-5 5 136,0-1 0,-5 4-136,4-5 86,9-8-74,-6 6 73,0-2 41,-1-5 38,-1-7 35,-3-9-73,1 0-42,7 7-62,1 0 0,0 0 0,-1-3-22,-7-26-47,5-1-77,6 15-37,0 1 0,1-1 0,4-20 161,2-3-134,1 12 56,-4 22 77,1 1 0,0 0 1,0 0-1,1 0 0,6-7 1,5-6-94,-14 22 75,-1 0 0,1 0 0,0 0 0,0 0 0,0 1-1,0-1 1,0 0 0,0 1 0,0 0 0,0-1 0,1 1-1,-1 0 1,0 0 0,1 1 0,-1-1 0,1 0 0,-1 1 0,1-1-1,0 1 1,-1 0 0,1 0 0,1 0 19,-3 0-3,0 0 0,0 0 0,0 1-1,0-1 1,0 0 0,0 1 0,0-1 0,0 0 0,-1 1 0,1-1 0,0 1 0,0-1-1,0 1 1,-1 0 0,1-1 0,0 1 0,-1 0 0,1-1 0,0 1 0,-1 0-1,1 0 1,-1 0 0,1 0 0,-1 0 3,10 25-67,-8-18 60,1 1 11,-1 0 0,-1 0 0,0 0 0,0 1 0,0-1 0,-2 8-4,0 5 4,-1-1 0,-3 7-4,3-17-8,-1 0 0,-1 0 1,1 0-1,-2-1 0,-4 9 8,-10 15 13,-2-2 39,18-28-44,1 0-1,-1 0 1,0 0-1,-1 0 1,1-1-1,-1 1 1,0-1-1,-2 2-7,5-4-1,0-1 0,-1 1 0,1-1 0,0 1 0,0-1 0,0 0 0,0 1 0,0-1 0,0 0 0,0 0 0,-1 0 0,1 0 0,0 0 0,0 0 0,0 0 0,-1 0 1,0-1-6,1 0 0,0 1 0,-1-1 0,1 0 0,0 1 0,-1-1-1,1 0 1,0 0 0,0 0 0,0 0 0,0 0 0,0-1 0,0 1 0,0 0 0,0 0 0,0-1 6,-2-3-1,0-1 0,0 0 1,0 0-1,1 0 0,0 0 0,0 0 0,1-1 0,-1-1 1,-1-15 1,0-16-1,1 15 1,3-6-25,7-13-68,0 8 10,-1-1-45,-3 16-28,-2 15-56,-1 2 94,2 0 62,1 0 50,-1 1-45,-2 1 46,0 0-1,0 0 1,0 0-1,0 0 1,0 1-1,0-1 1,1 0-1,-1 1 1,0-1-1,0 0 1,1 1-1,-1 0 1,0-1-1,1 1 1,-1 0-1,0-1 1,1 1 0,-1 0-1,2 0 5,-2 1-1,0-1 0,1 0 0,-1 1 0,0-1 0,1 1 0,-1 0 0,0-1-1,0 1 1,1 0 0,-1 0 0,0 0 0,0 0 0,0 0 0,0 0 0,0 0 0,0 0 0,0 0 0,-1 0 0,1 0 0,0 1 1,2 3 8,-1 0 0,1 0 0,-1 0 0,0 2-8,0 0 23,-1-1 0,1 0 0,-1 1-1,-1-1 1,1 1 0,-1-1-23,-1 6 46,0 0-1,-1-1 1,0 1-1,0-1 1,-2 1-1,0 1-45,-5 7 105,-5 4-38,-5-1-44,16-21-27,0 1 0,0-1 0,0 1 0,0-1 0,0 0 0,-1 0 4,3-1-6,1-1 0,-1 0 0,0 1-1,0-1 1,0 0 0,1 0 0,-1 0 0,0 1 0,0-1-1,0 0 1,1 0 0,-1 0 0,0 0 0,0 0 0,0-1 0,0 1-1,1 0 1,-2 0 6,1-1-4,0 1-1,0-1 0,0 1 1,0-1-1,0 0 0,1 0 1,-1 1-1,0-1 0,0 0 1,0 0-1,1 0 0,-1 0 5,-3-4-10,1-1 0,1 0 0,-1 0 0,1 1 0,0-2 10,-4-8-44,-4-10-98,5 14-14,2-1 0,0-1-1,0 1 1,0-9 156,1-11-209,2 28 186,0-22-64,0 16 74,1 0 1,0-1-1,1 1 1,0-2 12,-1 7-22,5-18-48,3 1 46,-8 20 26,0 0-1,0 0 1,0 0-1,1 0 1,-1 0-1,0 0 1,1 1-1,0-1 0,-1 0 1,1 1-1,0-1 1,0 1-1,0 0 1,0 0-1,0-1 1,0 1-1,2 0-1,-3 1 13,-1 0 1,1 0-1,-1 0 0,1 0 0,-1 0 1,1 0-1,-1 0 0,1 0 1,-1 1-1,1-1 0,-1 0 0,1 0 1,-1 1-1,1-1 0,-1 0 0,0 0 1,1 1-1,-1-1 0,1 0 1,-1 1-1,0-1 0,1 1 0,-1-1 1,0 0-1,0 1 0,1-1 0,-1 1 1,0-1-1,0 1 0,1-1 1,-1 1-1,0-1 0,0 1-13,3 9 203,-1-2-35,-2-8-156,1 11 185,-2 1-52,-2 2-23,-4 7 2,0 0 14,3-6-96,-2 0 1,1-1-1,-2 1 0,0 0-42,-18 30 55,22-40-51,0 0 1,-1-1 0,1 1-1,-1-1 1,0 0-5,-1 0 12,1 1 0,-1-1 0,0-1 0,0 1 0,0-1 0,-1 0 0,1 0 0,-1 0-1,0-1 1,0 0 0,-4 1-12,9-3 2,-1 1-1,1-1 0,0 0 1,-1 0-1,1 0 1,0 0-1,0-1 0,-1 1 1,1 0-1,0 0 1,0-1-1,-1 1 0,1-1 1,0 1-1,0-1 1,0 0-1,0 1 0,-1-1-1,0-1 1,0 0-1,0 0 0,0 0 1,0-1-1,0 1 1,0 0-1,1-1 0,-2 0 0,0-4-2,0 0 0,0 0 0,0 0 0,1 0 0,0 0 0,0-1 2,1 0-4,0 1-1,1-1 1,0 0-1,0 0 0,0 0 1,1 0-1,1 1 1,-1-1 4,1-1 4,-1 6 2,-1-1 0,1 1 1,0 0-1,1-1 0,-1 1 0,2-2-6,11-17-61,-6 11 5,-6 8 39,0 1 1,0-1-1,0 0 0,1 1 0,-1 0 0,1 0 0,-1 0 1,1 0-1,0 0 0,0 0 0,0 0 17,-1 2-9,-1-1-1,1 0 1,0 1-1,0-1 1,-1 1-1,1 0 1,0-1 0,0 1-1,-1 0 1,1 0-1,0 0 10,12 5-25,-12-4 20,0 1 0,0-1 0,1 1 0,-1 0 0,-1 0 0,1-1 0,0 1 0,0 0 0,-1 1 0,1-1 0,-1 0 0,0 0 0,0 1 0,1 0 5,2 14 11,0 14 106,-3-21-93,-1 0 1,0 1-1,-1 4-24,-2 5 61,-3 7 8,3-18-68,0 0 0,0 1 0,-1-1 0,-1-1 0,-1 4-1,-9 12 59,8-13-39,-1-1-1,0 0 0,-1 0 0,-2 2-19,6-8 17,0 1 0,0-1 0,-1-1 0,1 1 0,-1-1 0,-1 1-17,-16 4 94,-1-6 44,21-2-143,1 0 0,-1 0 0,1-1 0,-1 1 0,1-1 0,0 1 0,-1-1 0,0 0 5,0-1 1,0 0 1,0 0-1,0 0 1,0 0-1,1 0 1,-1 0-1,1-1 1,-1 1-1,1-1 1,0 0-1,0 0 1,0 0-1,0 0 1,0-2-2,-7-14-44,3-1-72,1 1-100,3 9 60,1 1-35,1-13-303,1 17 356,0 0 0,0 0 0,1 0 0,0 0 0,1-2 138,2 1-289,0 3 67,-5 3 209,1 0 0,-1 0-1,1 0 1,-1 1-1,1-1 1,-1 0-1,1 0 1,-1 0-1,1 1 1,-1-1-1,0 0 1,1 1-1,-1-1 1,1 0 0,-1 1-1,0-1 1,1 0-1,-1 1 1,0-1-1,0 1 1,1-1-1,-1 1 1,0-1-1,0 0 1,0 1-1,0-1 1,1 1 0,-1-1-1,0 1 14,5 21-60,-1 0 64,-3 2 61,-2 0 58,-3 0 56,0 0 52,-3-1 51,-1-2 46,5-15-260,0 0 1,-1 0-1,1 0 1,-1 0-1,-3 2-68,-11 13 172,0-1-89,13-15-88,0 0 0,0-1 0,0 0 0,-3 2 5,-5 3 32,2 1 79,-3 0 76,8-6-124,-1-1 0,0 0 0,0-1 1,-2 1-64,-1 0 131,8-2-86,1-1 1,0 1 0,-1-1-1,1 0 1,0 0 0,-1 1-1,1-1 1,0 0 0,-1 0 0,1 0-1,0-1 1,-1 1 0,1 0-1,0 0 1,-1-1-46,-5-3 268,3-1-82,2-1-46,0-1-60,2-1-74,-3-3 98,1 5-94,1-1-55,1-6-28,0 5 79,-3-4 77,1 8-83,1 3-23,0-1 50,0-2 130,-1-3 182,1 5-231,0 1 58,1 1-81,0-2 34,0-1-92,1-1-63,1-6-115,0 5 133,0-12-24,0 16 44,-2 1-2,0-1-1,1 1 1,-1 0-1,0 0 0,0 0 1,0 0-1,0 0 1,1-1-1,-1 1 1,0 0-1,0 0 1,0 0-1,0 0 0,0-1 1,0 1-1,1 0 1,-1 0-1,0 0 1,0-1-1,0 1 0,0 0 1,0 0-1,0 0 1,0-1-1,0 1 1,0 0-1,0 0 0,0-1 1,0 1-1,0 0 1,0 0-1,0 0 1,0-1 0,0-7-66,2 2 35,-1 3 33,0 1 0,0 0 1,1 0-1,-1 0 0,1 0 1,-1 0-1,1 0 1,0 0-1,-1 0 0,3-1-2,6-6-44,-5 1-53,-2 2 9,1 3 65,-1 2 19,-2 0 3,0 1-1,0-1 1,0 0-1,0 1 1,-1-1-1,1 0 1,0 0-1,0 1 1,0-1-1,-1 0 1,1 0 0,-1 0-1,1 0 1,0 0-1,-1 0 1,0 0-1,1 0 1,-1 0-1,1-1 2,2-6-102,-1-1 72,0 0 55,-1-1 41,-1-22 184,0 16-178,-1-4-74,1 9-51,0 0-45,-1 5 126,2-6-163,0 8 121,1 2 53,0 2 43,-1 0-44,4-1-81,-3-3 38,2 2 5,0-3 23,-4 5-11,2 0-15,-1 0-88,-1-1 8,0-1 51,0 0 62,0 0 76,0-1-89,-1-19 171,-3 12-126,2 7-58,2 2 22,0-5-38,1-13-97,-1-12 53,0-34-226,0 41 263,0 23 83,1 1 7,10 1-110,-3 2 67,6 2-124,1-1 20,-6-2 162,16 1-60,-7 0-44,1 0-23,47-9 4,-43 6 31,0 1 35,21 3 113,-30-2-164,10-1-66,1 0 38,-11 1 109,-7-1-6,-1 0 0,1-1 0,0 1 1,0-1-1,-1-1 0,5 0-53,13-3 212,0-2 46,-20 5-204,9-1 3,4 0-20,-12 2-22,0 0 0,0 0 0,0-1 0,4-1-15,39-10-42,1-6 52,-30 9 68,-10 5-75,-1 0-57,-1 1 19,6-1 79,-10 4-58,-2 0 11,-1 0 1,1 0 0,-1 0 0,1 0 0,-1 0 0,1-1 0,-1 1-1,0 0 1,1 0 0,-1 0 0,1 0 0,-1-1 0,1 1 0,-1 0-1,0 0 1,1-1 0,-1 1 2,4-2 17,4 8 61,-3 2-19,-4 3-50,-4 13-44,0-12 39,2-1 45,-5 36-97,0 73-48,6-107 70,-1-1 1,-3 11 25,-2 9-84,4-23 37,1-3-27,-1 1 0,1-1-1,-2 0 1,0 2 74,-4 2-167,4-6 124,-3 0-160,4-12 13,0 2 152,0-2-67,0 1 34,-4-36-102,5 33 98,1-1-45,0 8 91,0-1-36,1-5-154,0-1-127,4-17-568,-3 17 654,0 3 118,1 1 65,-1-1 80,1 2 94,-1 3-107,0-1 36,1-1 39,1 0 43,-1 0 46,1 1 47,-1 1 52,-1 2 54,-1 1-252,0 0 1,0 0 0,0 0-1,0 1 1,0-1 0,0 0-1,0 1 1,-1-1 0,1 0-1,0 1 1,-1-1 0,1 1-56,3 10 321,-1-1-36,2 9 44,-2 2-86,-1 4-41,0 14-17,-1 1-40,0-23-244,1 0 75,0 12 107,5 39 290,-4-47-329,-1-1-85,-1-10-27,1 1-37,-1-1-43,0 0-47,0 1-51,1-1-56,-1 0-62,0 1-64,0-1-71,0 0-74,0 1-79,0-1-85,0 0-87,0 1-94,0-1-97,-1 0-103,1 0 307,-1-2 57,0 3-95,0 5-363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7-23T19:46:12.5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1848 795 11264,'-2'-1'493,"1"1"-34,-1-1 366,0 1-119,0 1-106,0-1-97,0 1-86,0 0-76,1 0-64,-1 1-16,0 0-61,-7 11 477,-3 7-600,2 0-1,0 3-76,-20 49 46,-1 2-106,-47 77 47,3-5 15,-83 226-2,96-223 11,36-89 40,8-22 26,2-8 63,-1-2 104,18-29-114,-1 0-48,1-3-21,1-5-63,-1 5 30,18-67 31,6-19-31,5-3-28,-17 58 46,5-6-46,27-44 40,72-106-117,-80 134 79,-1-1 44,-17 26-3,19-30-44,16-29-127,-35 61 119,-16 25 23,0 1 1,0 0-1,1 0 0,3-3-14,-7 7 2,0-1-1,0 1 0,0 0 0,0 0 1,1-1-1,-1 1 0,0 0 0,0 0 1,0 0-1,1-1 0,-1 1 1,0 0-1,0 0 0,1 0 0,-1 0 1,0-1-1,1 1 0,-1 0 0,0 0 1,0 0-1,1 0 0,-1 0 0,0 0 1,1 0-1,-1 0 0,0 0 0,1 0 1,-1 0-1,0 0 0,0 0 0,1 0 1,-1 0-1,0 0 0,1 0 0,-1 0 1,0 1-1,0-1 0,1 0 0,-1 0 1,0 0-1,0 0 0,1 1 0,-1-1 1,0 0-1,0 0 0,1 1-1,2 15 12,-3 17-6,-2 0 0,-1-1 1,-2 1-1,-5 18-6,4-14 1,-21 121-50,-7 103-121,23-149 123,9-85 18,-4 43-75,6-62 94,0 1 0,1 0 0,0-1 1,0 1-1,1-1 0,1 5 10,-3-13-1,0 1 0,1 0 0,-1-1 0,0 1 0,0-1 0,1 1 0,-1-1 0,0 1 1,0-1-1,1 1 0,-1-1 0,1 1 0,-1-1 0,0 1 0,1-1 0,-1 1 0,1-1 0,-1 0 0,1 1 1,0-1-1,-1 0-1,0 0 1,1 0-1,-1 0 0,1-1 1,-1 1-1,1 0 0,-1 0 1,1 0-1,-1 0 0,1-1 1,-1 1-1,1 0 0,-1 0 1,0-1-1,1 1 0,-1 0 1,1 0-1,-1-1 0,0 1 1,1-1-1,-1 1 0,0 0 1,0-1-1,1 1 2,4-8-23,-1-1-1,1 1 1,-1-1-1,-1 1 1,0-1-1,0 0 1,1-9 23,-3 14-7,22-90 4,2-31 3,-9 13 142,1-112-142,-16 175 14,-1 21-77,-4-21 63,-3 11-21,-4 2 37,1 14 27,-2 1 32,10 18-49,0 0 0,-1 0 0,1 1 0,-1-1 0,0 1 0,0-1-26,1 1 17,-1 1 1,1-1-1,0 1 1,-1 0-1,0 0 1,1 0-1,-1 0-17,-1 0 15,1 0 0,0 1 0,-1-1-1,1 1 1,-1 0 0,1 0 0,-1 0 0,1 1-1,-1-1 1,1 1 0,-3 0-15,0 1 18,-1 1 0,1-1 0,-1 1 0,-2 2-18,-3 2 20,1 0-1,1 1 0,-5 3-19,0 3 4,-12 13-4,-11 19-34,-30 51-91,22-21 13,6 2 85,4 2 76,4 1 68,19-52-104,4-8 48,20-53-189,0-2 79,2-6 68,6-23 92,1-4 0,-6 24-111,15-46 31,34-121-27,-35 116 41,-22 77-47,-4 15-2,-1-1 0,0 1 0,0-1 0,0 0 0,-1 0 0,1 1 0,-1-1 0,1 0 0,-1 0 0,0-1 4,0 4 0,0 0 0,0 0-1,0 0 1,0 0 0,0 0 0,0-1 0,0 1 0,0 0 0,0 0 0,0 0-1,0 0 1,0 0 0,0 0 0,0 0 0,-1-1 0,1 1 0,0 0 0,0 0 0,0 0-1,0 0 1,0 0 0,0 0 0,0 0 0,0 0 0,-1 0 0,1 0 0,0 0-1,0 0 1,0 0 0,0 0 0,0 0 0,0 0 0,-1 0 0,1 0 0,0 0 0,0 0-1,0 0 1,0 0 0,0 0 0,0 0 0,-1 0 0,1 0 0,-6 5-1,-4 12 1,-1 10 20,1 1-1,-4 23-19,-10 63-17,17-82 1,-30 167 15,26-120 87,0 41-86,11-72-3,5-2-47,-5-44 48,0 0 0,1 0 0,-1 0 0,0 0 0,1-1 0,-1 1 0,1 0 0,0 0 0,0 0 0,0 0 0,0 0 0,0-1 0,0 1 0,0 0 0,0-1 0,1 1 0,-1-1 0,2 1 2,-2-1-1,0-1 1,0 1 0,0-1 0,0 0 0,0 1 0,0-1 0,0 0 0,0 0 0,0 0-1,0 0 1,0 0 0,0 0 0,0 0 0,1 0 0,1-1 0,1 0 0,-1 0 0,0 0 0,0-1 0,0 1 0,1-1 0,15-10 14,0 0-1,-1-1 0,0-1 1,-1-1-1,6-7-13,20-23 35,13-21-35,-28 30 26,7-13-26,21-42-24,43-99-72,-30 54 88,-13 39-11,63-84 19,13 10-103,-123 158 102,1 1 0,1 0 0,0 1 0,0 0 0,1 1 0,13-8 1,-24 16 0,1 1 0,0 0 0,0 0 0,0 0 0,-1 0 0,1 1 0,0-1-1,0 0 1,0 1 0,0-1 0,0 1 0,0 0 0,1 0 0,-1 0-1,0 0 1,0 0 0,0 0 0,0 0 0,0 1 0,1 0 0,-1 0 0,0 0 1,0 1 0,0-1 0,-1 1-1,1 0 1,-1-1 0,1 1-1,-1 0 1,1 0 0,-1 0 0,0 0-1,0 0 1,0 0 0,0 0-1,-1 0 1,1 0 0,-1 1-1,1-1 1,-1 1-1,6 23 25,-1 1 0,-2 0 0,0 17-25,-3 81 14,-1-110-12,-14 280 26,0 64-30,15-303 4,6 31-2,-3-64-5,1 0 1,0 0 0,2 0-1,9 21 5,-12-35-12,1-1 0,0 1 0,0-1 0,1 0 0,0 0 0,1-1 0,1 3 12,-4-8-2,0 1 1,-1 0 0,1-1-1,0 0 1,1 0 0,-1 0-1,0 0 1,3 1 1,-4-2 4,1 0 1,0 0-1,-1 0 1,1-1-1,0 1 0,0-1 1,0 0-1,-1 0 1,1 0-1,0 0 0,0 0 1,0-1-5,2 0 13,-1 0-1,1 0 1,-1-1 0,0 0 0,0 0 0,0 0-1,0 0 1,0 0 0,0-1 0,1-1-13,8-7 77,-1-1 0,3-4-77,-13 15 6,58-67 205,3-3-81,-34 41-87,27-29 85,16-26-128,-9-1 33,28-53-33,46-97-6,-98 169 5,22-46 1,-45 84 0,-12 23 7,-3 8 14,-6 14 82,5-16-95,-9 24 86,-4 13 14,0 0-42,-5 8-25,-15 25-25,-23 38-58,-20 60 6,36-76 45,5-15 17,-98 212 108,90-199-145,-3 7-21,12-35 43,32-57 4,-1-1-1,1 0 1,-1 0 0,-3 3-15,6-6 2,0-1 0,-1 0 0,1 0 1,0 1-1,0-1 0,0 0 0,-1 0 0,1 0 1,0 1-1,0-1 0,-1 0 0,1 0 1,0 0-1,-1 0 0,1 1 0,0-1 0,0 0 1,-1 0-1,1 0 0,0 0 0,-1 0 1,1 0-1,0 0 0,-1 0 0,1 0 0,0 0 1,-1 0-1,1 0 0,0 0 0,-1 0 0,1 0 1,0 0-1,0-1 0,-1 1 0,1 0 1,0 0-1,-1 0 0,1 0 0,0-1 0,0 1 1,-1 0-1,1 0 0,0-1-2,-1 0 5,0 0 0,1 0 0,-1-1 0,1 1-1,-1 0 1,1-1 0,0 1 0,0-1 0,-1 1 0,1-1-5,-2-31 20,1 0 0,2-6-20,0-11 2,5-105 37,-2 77-39,-3-2-44,0 17 1,-1-52-33,-2 78 93,-2 1 42,3 30-34,-3-15 75,-1 13-8,-2 4 54,0 4-11,2 5-52,-4 12-2,6-10-55,-18 40-27,1 2 0,-10 45 1,-20 104-71,31-116 22,12-55 44,-2 8 6,-2 27-1,10-53-3,0 0 1,0 1 0,1-1 0,1 1 0,-1-1 0,1 1 0,1-1-1,2 7 3,-4-14-2,0-1 0,0 0 0,1 0 0,-1 0-1,0 0 1,1 0 0,-1 0 0,1 0 0,-1 0-1,1 0 1,-1 0 0,1 0 0,0 0 0,0-1-1,-1 1 1,1 0 0,0 0 0,0-1 0,0 1 0,0 0-1,0-1 1,0 1 0,0-1 0,0 1 0,0-1-1,0 0 1,0 1 0,0-1 0,0 0 0,0 0-1,1 1 3,0-2-2,0 1-1,0-1 1,0 0-1,-1 1 0,1-1 1,0 0-1,0 0 1,0 0-1,-1 0 1,1-1-1,-1 1 0,1 0 1,-1-1-1,1 1 1,-1-1-1,0 1 0,1-1 3,7-10-17,0-1 0,5-10 17,6-14-110,-1-5 110,-1 4-37,14-30 8,0-3 35,56-146 113,-73 173-116,43-110-43,-5 19 35,-20 45 74,-18 47 0,-15 42-69,1 0 0,-1-1-1,0 1 1,1 0 0,-1 0 0,0-1-1,0 1 1,0 0 0,0-1-1,0 1 1,0 0 0,0 0 0,-1-1 0,1 2 0,0 0-1,0 0 1,0 0 0,0 0 0,0 0 0,0 0 0,0 0 0,0 0-1,-1 0 1,1 0 0,0 0 0,0 0 0,0 0 0,0-1 0,0 1 0,0 0-1,0 0 1,0 0 0,0 0 0,-1 0 0,1 0 0,0 0 0,0 0-1,0 0 1,0 0 0,0 0 0,0 1 0,0-1 0,0 0 0,-1 0 0,1 0-1,0 0 1,0 0 0,0 0 0,0 0 0,0 0 0,0 0 0,0 0-1,0 0 1,0 0 0,0 0 0,-7 9 9,3-4 0,1 1 0,0 0 0,1 0 0,-2 3-9,-7 28-8,6-19-9,-13 38-43,-1-1 57,-26 83 124,-2 47-69,20-58-53,8-22-38,3 1-47,13-89 80,-1 17 24,3-29-11,1-1 0,0 0 1,0 1-1,1-1 0,-1 1 1,1-1-1,0 0 0,0 1 1,1-1-1,0 1-7,-2-4-3,1 0 1,-1 0-1,1 0 0,-1 0 0,1 0 1,-1 0-1,1 0 0,0-1 1,-1 1-1,1 0 0,0 0 0,0-1 1,0 1-1,0 0 0,0-1 3,0 1-6,0-1 1,0 0-1,0 0 0,0 1 0,0-1 0,0 0 0,0 0 1,0 0-1,0 0 0,0 0 0,0-1 0,0 1 0,0 0 0,0 0 1,0-1-1,0 1 0,0-1 0,0 1 0,0-1 0,1 0 6,4-3-40,1-1 0,-1 0 0,0-1 0,0 0 0,0-1 40,2-1-26,27-27-98,35-34-33,88-103-26,-107 110 181,63-87 84,-72 88-70,58-89 13,-69 101-25,1 1 0,3 2 0,2 2 0,4-2 0,-40 44-3,1 1-1,-1-1 0,1 0 0,0 1 0,0-1 0,-1 1 1,1 0-1,0 0 0,0-1 0,1 1 0,-1 0 1,0 1-1,0-1 0,0 0 0,3 0 4,-5 1-2,1 1-1,0-1 1,0 0 0,-1 0-1,1 0 1,0 0 0,0 1 0,-1-1-1,1 0 1,0 1 0,-1-1-1,1 0 1,0 1 0,-1-1-1,1 1 1,0-1 0,-1 1-1,1 0 3,0 0-3,1 1 0,-1 0 1,0 0-1,0 0 0,0 0 0,0 1 0,0-1 0,0 1 3,10 37-27,-8-21-22,-1 0 1,-1 5 48,-2 83-186,-7-9-34,-12 44 220,0 8-105,19-141 101,-7 67 43,4 4-39,6-15-40,-2-60 36,0 0 0,1 0 0,0 0 0,0 0 0,0 0 0,1 0 0,0 0 0,1 3 4,-3-8-5,0 0 0,1 1 0,-1-1 0,0 1 0,1-1 0,-1 0 0,0 1 0,1-1 0,-1 0 0,1 1 0,-1-1 0,1 0 0,-1 0 0,1 1 0,-1-1 0,1 0-1,-1 0 1,1 0 0,-1 0 0,1 0 0,-1 0 0,1 0 0,-1 0 0,1 0 0,-1 0 0,1 0 0,-1 0 0,1 0 0,0 0 5,15-7-100,-12 4 68,4-1-44,0-1 0,-1 0 0,6-6 76,20-20-133,-4-5 78,-2-2 64,-22 32-2,67-98 276,10-30-283,-65 103 1,0-4 71,-1-4-72,-6 12-14,-4 6-51,-5 8 92,-4 8 105,-4 4-71,-6 6-14,9-2-29,0 1 0,-1-1 0,1 1-1,-3 4-17,-22 32-18,17-24 3,-22 40 8,22-35 8,0-1-1,-13 15 0,17-27 18,0 0-1,0-1 0,-1 0 0,-9 6-17,-7 6 43,23-17 16,3-6-62,-1 0-1,1 0 1,0 1 0,0-1-1,1 0 1,-1 1-1,2-2 4,4-13-19,-2 1 13,-1 2-17,0-1-1,1 1 1,1 0 0,1 1 0,1-2 23,0 2-5,-5 6 5,2 1 0,-1-1 0,1 0 0,1 1 0,-1 0 0,1 1-1,2-2 1,6-6 4,-10 10-9,1 0 0,-1 0 0,0 1 0,4-2 5,10-8-85,-2 0 66,-8 6 27,0 1 1,1 0-1,-1 0 0,1 1-8,13-3-35,9-3 69,-11 2-79,-11 5-27,1 1-46,-1-1-55,0 1-67,-3 0-51,5-3-316,-7 3 360,-1 1 8,-1-1-40,1 0-52,0 1-60,0-2-197,-1 3 246,0-1-34,0 0-38,0 0-39,0 1-43,0-1-44,2-1-374,10-9-2147,-7 6 1799,-2 1 311,1-2 64,0-1-114,4-4-432</inkml:trace>
  <inkml:trace contextRef="#ctx0" brushRef="#br0" timeOffset="1">4797 1588 7168,'4'-34'968,"-2"12"-357,0 6-140,0 2-47,0 1 51,0 1-122,0 2-104,-1 2-87,1 1-78,0 1-43,7-16-79,-7 16 67,5-8 68,-1 2-39,2-4-30,1 2-46,11-23-62,7-27 57,-10 23 105,11-15-82,-24 49-15,1 0 42,-1 2 39,1 3 37,-5 1-95,0 1 1,0 0-1,0 0 1,1 0-1,-1 0 1,0 0-1,0 0 1,1 0-1,-1 0 1,0 0-1,0 0 1,0 0-1,1 0 1,-1 0-1,0 0 1,0 0-1,1 0 1,-1 0-1,0 0 1,0 0-1,0 0 1,1 1-1,-1-1 1,0 0-1,0 0 1,0 0-1,0 0 1,1 0-1,-1 1 1,0-1-1,0 0 0,0 0 1,0 0-1,0 0 1,1 1-1,-1-1-8,0 1 42,1 1 0,-1-1 0,1 1 0,-1-1 1,0 1-1,0 0 0,1-1 0,-1 1 0,0-1 0,0 1-42,-2 32 341,-2 1-78,-1 2-60,-2-1-42,-3 29 81,-28 122 447,21-111-476,-4 16 1,6-33-28,11-42-64,0 0 1,1 11-123,1 12 235,2-35-195,0 8 79,2-6 0,-2-6-107,0-1 0,0 0-1,0 1 1,1-1 0,-1 0-1,0 0 1,0 1 0,0-1-1,1 0 1,-1 1 0,0-1-1,0 0 1,1 0 0,-1 0-1,0 1 1,1-1 0,-1 0-1,0 0 1,1 0 0,-1 0-12,5 0 164,1-1 40,5-5-3,-1-2-42,7-13 57,-6 2-117,5-12-22,-6 10-35,-5 11-41,23-42 33,40-68 116,-45 84-132,1 3-34,16-20 20,14-18 86,-4-2 98,-42 60-134,12-17 75,-9 9 16,-3 4 50,-2 0 93,-5 15-48,-3 2-69,0 1-57,-1 1-43,-10 10 53,11-11-81,-25 27 70,3 2-33,9-8-1,-12 23-79,-2 13 4,-8 27-49,32-74 38,-66 180-32,33-86 51,33-92-14,-6 17 53,5-12-77,3-10-33,0 1-44,12-35-56,-1 0 33,9-26-44,-4 7 85,-1 7-52,14-27 137,52-94 41,0 0-55,-52 99-12,30-87-134,-41 102 168,-3 0 63,-11 43-50,3-14 84,-3 5 0,-1 10-93,0 0 1,0 1-1,0-1 1,0 1-1,0-1 1,0 1-1,0-1 1,0 0-1,0 1 1,0-1-1,0 1 1,-1-1-1,1 1 1,0-1-1,0 1 1,-1-1-13,1 1 11,-1 0 0,1-1 0,0 1 0,-1 0 0,1 0 0,0 0 1,-1 0-1,1 0 0,-1 0 0,1 0 0,0 0 0,-1 0 0,1 0 0,0 0 0,-1 0 0,1 0 0,-1 0 1,1 0-1,0 0 0,-1 0 0,1 0 0,0 1 0,-1-1 0,1 0 0,0 0 0,0 0 0,-1 1 0,1-1-11,-22 16 239,2 5-82,2 2-59,1 1-38,3-4-22,1-2-4,-45 64 69,39-51-74,-13 26-29,-8 31 35,-6 26-35,13-25-29,10-27-36,20-53-134,2-6-43,4-7-273,0-2 290,0-1 54,0 0 79,0 0 101,15-37-295,4 1 87,14-22 26,2 0 98,17-30 14,0-11-23,-6-2 42,-3-2 51,-2 0 58,-34 86-44,-6 12 13,4-7 66,-1-2 76,-3 0 101,-4 11-92,-1 1 34,-2 3 38,-1 5-80,-8 9 33,1 3-115,1 0-1,-6 8-96,-18 28 107,3 5-64,2 0-41,15-26-11,-50 102-1,-21 69-74,34-73 54,-4-3 64,5-28 65,34-66-68,-2 0 0,0-2 0,-21 23-31,25-35 17,6-8-50,8-4 19,0-1 1,-1 0 0,1 0 0,-1 0-1,1 1 1,-1-1 0,1 0-1,-1 0 1,1 0 0,-1 0-1,1 0 1,-1 0 0,1 0 0,-1 0-1,1 0 1,-1 0 0,1 0-1,-1 0 14,-4-5-204,2-14-147,3 17 314,-1-23-224,1 0 57,2 0 52,0-1 42,5-16 5,4-20 54,-4 24 43,22-108-76,-16 86 61,-1 0 45,2-15 29,7-45-84,-14 69 50,-1-1 63,-1-2 93,-5 52-147,1-22 234,-3 14-56,-2 3 84,3 7-275,1-1-1,0 1 0,-1 0 0,1 0 0,-1 0 0,1 0 0,-1 0 0,1 0 0,0 0 0,-1 0 0,1 0 1,-1 1-1,1-1 0,-1 0 0,1 0 0,0 0 0,-1 0 0,1 1 0,0-1 0,-1 0 0,1 0 0,-1 1 0,1-1 1,0 0-1,0 0 0,-1 1 0,1-1 0,0 1 0,0-1 0,-1 1-12,-16 16 199,2 3-89,-1 7-64,-7 15-67,2-3 12,5-11-4,-26 46 8,-58 98 50,-160 310 3,256-473-62,-5 14 69,7-18-86,0 0-41,0 0-53,0-1-67,8-15 37,0 0 41,1 0 18,5-7 4,6-8-27,54-86-121,0-4 78,-5-4 78,-9-1 80,36-121 31,-56 140-28,-21 57 40,-1 1 62,32-98 408,-28 83-340,-18 54-160,-8 21 132,0 0-55,-1 5-36,-5 12-25,5-17-12,-128 305-2,-15-7 34,73-154 16,16-36 23,-1-1 64,-7 12 79,68-132-224,-20 41 6,16-30-47,1-1-32,2-1-117,9-24 22,32-86-102,-2 17 153,2 0 96,20-45 59,5-25-89,-8-5 55,-12-3 50,-30 92 45,0-26-102,-13 89 6,2-21 59,-2 0 44,-4 2 54,-5 1 64,7 21-202,0 0-1,0-1 1,0 1-1,0-1 1,0 1-1,0 0 1,0 0-1,-1 0 1,1 0-1,-1-1-24,0 1 21,1 1 0,0-1-1,-1 0 1,1 1 0,0 0-1,-1-1 1,1 1 0,-1 0-1,1-1 1,-2 1-21,0 0 35,-1 1-1,1-1 1,0 1-1,-1-1 1,1 1-1,-1 0 1,1 0-1,0 1 1,-3 1-35,0 0 48,0 0 0,0 1 0,-5 4-48,-15 15 89,8-3 15,-8 12-104,19-23 20,-10 14 100,-12 20-120,8-6 100,-6 19-100,11-24 26,-18 39-1,-76 154 34,-6-2-37,32-58-38,76-149-1,4-10 4,1 1 0,0-1 0,0 1 0,0 0 0,1 0 1,0 0-1,0 0 0,1 0 0,-1 6 13,2-12-8,0 0 0,0 0-1,1 0 1,-1 1 0,0-1-1,0 0 1,0 0 0,1 0 0,-1 0-1,0 0 1,1 0 0,-1 0 0,1 0-1,0 0 1,-1 0 0,1 0 0,0 0-1,0 0 9,-1 0-6,1-1-1,0 1 0,-1-1 1,1 0-1,0 1 1,-1-1-1,1 0 0,0 0 1,0 0-1,0 1 0,-1-1 1,1 0-1,0 0 0,0 0 1,-1 0-1,1 0 0,0 0 1,0 0-1,0-1 1,-1 1-1,1 0 0,0 0 1,0-1-1,-1 1 0,1 0 7,2-2-10,0 1 0,0-1 0,0 0 1,-1 0-1,1 0 0,-1 0 0,1-1 0,-1 1 0,0-1 0,0 1 0,0-1 0,0 0 10,22-40-62,27-67-42,20-39 21,-16 50 34,84-128 20,-66 108-54,-37 59-3,0-1-40,2-6-21,-12 20 3,-4 6-21,0-2-56,-8 17 55,12-24-192,1-1-64,3-3-54,2-2-44,22-33-324,-25 41 367,1-2-38,0-2-43,0-2-50,4-12-174,0-3-62,6-16-230,19-46-604,-57 127 1619</inkml:trace>
  <inkml:trace contextRef="#ctx0" brushRef="#br0" timeOffset="2">10080 1209 4608,'1'-8'364,"-1"0"-62,1-5 288,0 6-305,2-2 97,0-3 100,12-28-343,0 0-53,-2 11-28,13-21-58,-23 43 53,-1 4 89,-5 4 289,-2 4-104,2-1-151,0 0-77,0 0-58,-9 13-23,-1-1 1,-9 8-19,5-7 47,-1 1 34,-2 4-2,-22 34-45,28-35 18,-1-2 63,0 0 91,7-9-60,-1-2 33,3 0 68,-2 0 68,2-4-200,3 0-87,-1-1-1,0 1 0,1-1 0,0 1 0,0 0 0,0 0 1,0 1-1,-1 1-27,-11 17 60,9-15-65,-3 2-25,0 2 1,1-1-1,0 1 1,0 2 29,6-6 9,7-9 88,5-6 36,-5 2-89,22-27-4,-6 7-49,1 0-1,14-10 10,2 2-1,39-33 28,-57 51 54,14-8-81,-30 22 427,-2 3-81,-2 1-71,-1 3-58,-2 3 40,-1-1 13,-4 7 141,-2-1-58,-1-1-50,-1 0-43,-4 4 39,3 1-48,-6 10-12,0 1-86,-2 4-66,0 0-70,-18 30 65,7-11-21,9-19 9,21-31-305,0 0 117,0 1 96,0-1 73,0 1 54,-3 4 210,2-2-181,1-3-112,0 0-53,0 0-66,0 1-79,1-2 22,-1 0-40,1 0-41,0 1-44,0-1-48,-1 0-50,1 0-55,0 0-56,-1 0-59,1 0-64,0-1-65,-1 1-69,1 0-72,-1-1-75,1 1-78,0-1-82,0 0 256,0 1 38,0-1-113,-1 0-394</inkml:trace>
  <inkml:trace contextRef="#ctx0" brushRef="#br0" timeOffset="3">9812 1272 7296,'-1'-5'989,"0"-1"-81,0 0-76,-1 0-73,0 1-67,0-1-63,0 1-57,-1 0-53,-2-3 213,-1 1-103,1 3-213,-1 0-39,-8-2 294,0 2-383,10 3-183,0 1 1,0-1-1,0 1 1,1 0-1,-1 0 1,0 0-1,0 0 1,-1 1-106,-5 2 208,0 3-66,-21 17 137,14-6-178,7-6-106,1 1-70,1 1-86,0 2-100,4-4-183,1-6 140,2-2 95,-1 0-52,1 1-189,0-2 173,0 0-39,0 1-304,0 0-114,0 1-256,-1 2-618</inkml:trace>
  <inkml:trace contextRef="#ctx0" brushRef="#br0" timeOffset="4">11402 1411 8448,'-5'4'701,"0"0"-62,0 0-59,0 0-56,0 0-53,0 0-51,1 0-49,-1 0-45,0 1-43,0-1-40,1 0-37,-1 0-36,-4 5 78,0 1-108,2-3 289,-1 0 66,1 0 99,4-3-249,-1-1 38,1 0-10,2-3-115,1-2-92,1-2-70,5-12 45,22-53 10,39-130 100,-43 112-104,-18 64-88,4-14 36,-5 12 69,-3 15-52,0 0 33,-1 0 39,0 0 44,-1 9-193,0 0-1,0 0 1,0 0-1,0 0 1,0 0-1,0 0 1,0 0-1,-1 0 1,1 0-1,0 0 1,0 0-1,-1 0 1,1 0-1,-1 0-34,-3-2 206,0 4-32,-2 1-40,0 2-48,0 2-53,1 0-61,-16 20 65,0 2-49,-41 57-157,36-46 98,-1 6 71,-5 13 4,12-24 38,1 0 42,19-34-85,0 0 1,0 0-1,0 0 1,0 0 0,0 0-1,0 0 1,0 0-1,0 0 1,0 0-1,0 0 1,0 0-1,0 0 1,0 0 0,0 0-1,0 0 1,0 0-1,0 0 1,0 0-1,0 0 1,-1 0 0,4-7-22,6-11-38,40-62 12,-18 26 67,-7 8 47,-3-1 57,-18 39-66,-2 2 164,-6 8 13,0 4-154,-29 44 4,4 4-61,-23 57-33,25-50 48,-2-2 83,17-35-69,7-14-27,0 0-1,-4 11-24,42-111 11,12-31 48,-33 92 35,-1 0 1,-1-1-95,3-28 83,-10 47-63,0-1 0,0-10-20,-4 0 61,1 20-46,0-1 0,1 1 1,-1-1-1,0 1 0,0 0 0,0-1 1,-1 1-16,2 1 6,-1 0 1,1 1 0,-1-1 0,1 1 0,0-1-1,-1 1 1,1-1 0,-1 1 0,1 0 0,-1-1-1,0 1 1,1-1 0,-1 1 0,1 0-1,-1 0 1,0-1 0,1 1 0,-1 0 0,1 0-1,-1 0 1,0 0 0,1 0 0,-1 0 0,0 0-1,1 0 1,-1 0 0,0 0 0,1 0 0,-1 0-1,0 0 1,1 0 0,-1 1 0,0-1-1,1 0 1,-1 0 0,1 1 0,-1-1 0,1 0-1,-1 1-6,-11 9 91,1 1-48,10-10-41,-69 79 90,-32 42-12,33-38 14,42-53 37,-1-2-131,-11 8 8,29-29-50,0-2-48,9-6 85,1 0 1,0 0-1,-1 0 1,1 0 0,0 0-1,0 0 1,-1 0-1,1 0 1,0 0-1,-1 0 1,1 0-1,0 0 1,-1 0-1,1 0 1,0 0-1,-1 0 1,1 0 0,0 0-1,0 0 1,-1-1-1,1 1 1,0 0-1,-1 0 1,1 0-1,0 0 1,0-1 4,-1 0-8,1 1 0,-1-1 0,1 0 0,0 0 0,-1 0 0,1 1 0,0-1 0,0 0 0,0 0 0,0 0 0,0 0 0,0 0 0,0 0 0,0 1 0,0-2 8,3-27-176,1 1 0,1 0 49,1-1 52,4-15 34,1-1 56,7-35 48,-5 27-47,0-1 28,-4 1 45,-9 50-72,0 0 0,0 0 0,0 0 0,0 0 1,-1 0-1,0-2-17,1 4 5,0 1 0,0-1 1,0 1-1,0-1 0,-1 1 1,1-1-1,0 1 0,0-1 1,-1 1-1,1 0 0,0-1 1,-1 1-1,1-1 1,-1 1-1,1 0 0,0-1 1,-1 1-1,1 0-5,-1 0 7,1 0 0,-1 0 1,1-1-1,-1 1 0,1 0 0,-1 0 0,1 0 1,-1 0-1,1 0 0,-1 1 0,1-1 0,0 0 1,-1 0-1,1 0 0,-1 0 0,1 0 0,-1 1 1,1-1-1,-1 0 0,1 0 0,0 1 0,-1-1-7,-12 12 89,-4 10-48,6-6-27,-6 6-17,-22 28 34,1 1 42,-7 12 57,-18 32 114,48-71-211,-8 10 64,10-13-64,0-1-56,4-7-39,1 0-48,6-9-48,1-3 41,3-8-22,7-12 30,12-19-75,2 1 48,5-9 27,-2-2 48,37-91 16,-45 90 66,-1 2 35,-15 40-31,4-12 60,-6 8 23,-3 7-17,-3 5-42,-6 7 9,-13 16 19,13-10-55,1 0 1,-1 2-23,-39 68 49,34-55 9,-26 39 78,-30 30 174,-4-2-38,25-35-201,15-21-22,21-26-66,15-14-1,1 1 0,-1-1 0,1 1 0,-1-1 1,1 1-1,-1-1 0,0 0 0,1 1 0,-1-1 0,0 0 0,1 1 0,-1-1 0,0 0 0,1 0 0,-1 0 0,0 1 0,1-1 0,-1 0 0,0 0 0,0 0 0,1 0 0,-1 0 0,0 0 0,1-1 0,-1 1 18,0 0-22,1-1-1,-1 1 0,1-1 0,-1 0 1,1 1-1,-1-1 0,1 1 1,-1-1-1,1 0 0,0 1 0,0-1 1,-1 0-1,1 0 0,0 1 0,0-1 1,0 0-1,0 0 0,-1 1 1,1-2 22,0-8-181,1-1 41,0 0 50,1 3 64,7-29-108,3-1 70,7-27 54,-5 5 128,0-17-118,-7 8 43,-6 42-49,-2-16 6,0 31 6,-2-1 72,-2-3 86,-6-6 173,10 21-310,0 0 1,0-1-1,0 1 1,0 0-1,0 0 1,0 0-1,0 0 1,0 0-1,-1 1 1,1-1-1,0 0 1,0 0-1,-1 1 1,1-1-1,-1 1 1,1-1-1,0 1 1,-2 0-29,2-1 19,0 1-1,0 0 1,0 1-1,-1-1 1,1 0-1,0 0 1,0 0-1,0 1 1,0-1-1,-1 1 1,1-1-18,-1 2 16,-1-1 0,1 0 1,0 1-1,0-1 1,0 1-1,0 0 0,0 0-16,-7 8 24,0 1-1,1 0 0,0 1 0,1-1 0,1 2 1,-5 8-24,-10 31 18,6-1-42,6-15-31,6-17 35,0 1-1,1-1 1,0 13 20,4-5-63,2 0-46,-3-22 18,0 0 1,1-1-1,-1 1 1,1 0-1,0-1 1,1 2 90,3 3-222,2 0-60,-1-3-17,1 0-73,1-2-86,1 0-102,-5-2 179,1 0-42,0-1-38,0 0-33,2 0-136,0 0-32,16 2-1442,-24-3 2070</inkml:trace>
  <inkml:trace contextRef="#ctx0" brushRef="#br0" timeOffset="5">13056 914 11776,'-15'6'823,"-18"11"1343,23-10-1476,0 1-42,1 1-152,1 1-48,-1 1-58,0 3-68,-6 11-253,-2 3-41,-11 17-40,-37 64-78,42-64-12,0 0-45,-22 48-256,12-24 36,-49 89-571,76-148 830,-9 15-165,5-10 32,1-4-25,-2-2-78,2-4-81,3-8 83,5 2 297,1 0 0,-1-1 0,1 1 0,-1 0 0,1-1 0,-1 1 0,1 0 0,0-1 0,0 1 0,-1 0 0,1-1 0,0 0 45,1-15-282,1-2 72,1-3 32,4-13 2,-5 25 132,17-76-140,-10 42 136,0 1 39,-1 2 41,1-1 46,-1 1 51,1 0 57,0 0 62,-1 0 68,1 1 73,0 0 79,-3 12 14,-1 8-115,-2 7-90,-1 2-13,-1 0 37,1 2-15,-2 1 36,0-1 41,0 1 47,-1 3-142,0 2-41,-2 2 132,-1 3-140,-2 5 57,-2 4-73,0 1-46,-6 14 62,-5 7-30,-19 32-42,0 2-78,3-1-54,-44 92-41,34-60 69,19-39 40,1-1 61,17-35-107,7-16-45,6-15-37,8-16 27,5-13 60,11-21 35,15-26-83,12-33-104,-2-12 110,-14 22-23,-35 94 58,2-8 149,-7 20-136,-1 3-7,-6 12 3,-39 73 55,6-15-38,-54 124-141,46-95 50,16-35 50,26-53 13,-8 15 18,7-9-109,6-13-2,2-5 3,5-10-55,10-25-102,-2-1 51,6-13-25,5-7 23,-7 15 95,0 0 35,3-9 30,9-24 45,-20 45-20,20-56 0,-24 68 4,-2-1 0,0-1 0,1-13-24,-5 21 83,-2 3 49,1 7-120,1 0 1,0-1-1,0 1 1,0 0-1,-1-1 1,1 1-1,0 0 1,-1 0 0,1 0-1,0-1 1,0 1-1,-1 0 1,1 0-1,0 0 1,-1 0-1,1-1 1,0 1-1,-1 0 1,1 0 0,0 0-1,-1 0 1,1 0-1,0 0 1,-1 0-1,1 0 1,-1 0-13,-7 3 211,2 1-117,1 0-59,0 1-52,-6 6 59,0 2-1,2-1 1,-2 4-42,-25 41 88,6-8-29,-97 133 75,84-122-29,1 0 77,23-31-92,-21 28 112,26-39-168,-1-2-34,7-10-7,3-5-46,4-1 45,1 0 0,0 0 0,-1 0 0,1-1 1,0 1-1,-1 0 0,1 0 0,0-1 0,-1 1 0,1 0 1,0 0-1,0-1 0,-1 1 0,1 0 0,0-1 0,0 1 1,0 0-1,-1-1 0,1 1 0,0 0 0,0-1 0,0 1 1,0-1-1,0 1 0,0-1 8,-1-18-268,2 7 152,7-32-179,5 0 56,2 0 50,2 0 42,9-28-23,44-137 70,-28 69 130,-39 130 14,3-14 92,-5 21-103,-1 1-1,0-1 0,1 1 0,-1-1 0,0 0 1,0 1-1,-1-1-32,1 3 8,0-1 1,0 1-1,0 0 1,0 0-1,0-1 1,0 1-1,0 0 1,0-1-1,0 1 1,-1 0-1,1 0 1,0-1-1,0 1 1,0 0-1,0 0 1,-1-1-1,1 1 1,0 0-1,0 0 1,-1 0-1,1-1 1,0 1-1,-1 0-8,-5 1 108,-9 9 26,7-3-84,0 0-1,1 1 1,-1 1 0,1 0-50,-11 16 160,-10 23-160,9-17 62,-70 107 194,-6-1 46,11-17 15,74-104-262,-34 46 155,11-23-150,33-39-63,-1 1 0,0 0 0,1 0 0,-1-1-1,0 1 1,1-1 0,-1 1 0,0-1 0,0 1 0,0-1-1,1 1 1,-1-1 0,-1 1 3,2-1-3,0-1 0,0 1 0,-1 0-1,1 0 1,0 0 0,0 0 0,0 0 0,-1 0-1,1 0 1,0 0 0,0 0 0,0 0 0,-1 0 0,1-1-1,0 1 1,0 0 0,0 0 0,0 0 0,0 0 0,-1 0-1,1-1 1,0 1 0,0 0 0,0 0 0,0 0-1,0-1 1,0 1 0,0 0 0,0 0 0,0 0 0,0-1-1,0 1 1,0 0 0,0 0 3,-1-4-54,1 0 0,0 0-1,0 1 1,1-1 0,-1 0 0,1-1 54,8-32-340,3-2 92,3 1 77,1-1 61,11-28 19,15-50 145,-3-11-54,-14 22 100,-24 103-93,4-31 116,-5 18-24,-2 1 35,2 15-125,0-1 0,0 0 0,-1 0 0,1 1 0,0-1 0,0 0 0,-1 1 0,1-1 0,-1 0 0,1 1 0,-1-1 0,1 1 0,-1-1 0,1 1 0,-1-1 0,1 1 0,-1-1 0,0 1-1,1-1 1,-1 1 0,0 0 0,1-1 0,-1 1 0,0 0 0,0 0-9,0 0 14,-1-1-1,1 1 1,-1 0-1,1 0 1,-1 1-1,1-1 1,-1 0-1,1 0 1,0 1-1,-1-1 1,1 1 0,-1-1-1,1 1-13,-4 2 19,0 0 0,0 0 0,1 0 0,-1 0-1,1 1 1,0-1 0,-2 4-19,-27 33 76,-36 53-7,-33 52-47,40-56 15,-1-1 75,20-31 182,-13 10-294,30-39 122,0-2 1,-2 0-1,-6 1-122,16-14 72,-1-6-63,18-6-13,0-1 1,0 0-1,0 0 1,0 0 0,0 0-1,0 0 1,0 0-1,0 0 1,0 0-1,0-1 1,0 1-1,0 0 1,0 0-1,0-1 1,0 1 0,0-1 3,0 0-8,0 1 0,0-1 1,0 0-1,0 0 1,0 0-1,1 0 0,-1 0 1,0 0-1,1 0 1,-1 0-1,0 0 1,1-1-1,-1 1 0,1 0 1,0 0-1,-1-1 8,0-3-51,0 0 0,0 0-1,0-1 1,1 1 0,0-2 51,2-30-224,-1 21 139,3-58 13,4-52-226,-7-33 298,-3 111-109,-9-44 109,5 58-15,-2 1 1,-1 0-1,-2-4 15,7 26 11,-1-1 0,0 1 0,0 0 0,-1 0 0,-3-3-11,7 11 6,0 0 0,-1 0 0,1 0 1,-1 1-1,0-1 0,1 0 0,-2 1 0,1 0 0,0 0 1,0 0-1,-1 0 0,1 0 0,-1 0 0,1 1 0,-1 0 0,0 0 1,1 0-1,-4 0-6,0 0 16,0 1 0,1 0 0,-1 0 0,1 1 0,-1 0 0,1 0 0,-4 1-16,0 1 13,1 0 1,-1 1 0,1 0-1,-6 3-13,-9 9 9,0 0-1,1 1 1,-3 4-9,-31 28 16,-31 36-16,-49 63 10,110-119-10,-45 52 18,-24 25 47,-52 45 76,114-119-85,-4 4 55,-1-1 0,-1-2 1,-33 19-112,43-36 48,26-14-62,-1 0 0,1 0 1,-1-1-1,0 0 0,-2 1 14,-8-2-84,1-4-38,1-4-39,2-5-43,7 7 107,1 0 0,0 0 0,0 0 0,1 0 0,0-1 0,0 1 0,0-3 97,-4-21-287,2 0 47,0-20-34,0-1 46,3 1 42,1 0 38,2-51-53,2 0 98,3-151 43,-8 221 144,-1 3 40,0 10-8,-2 1 35,4 16-131,-1-1 1,1 1-1,0 0 1,-1 0-1,1 0 0,-1 0 1,0-1-1,1 1 1,-1 0-1,0 0 0,1 0 1,-1 0-1,0 0 1,-1 0-21,2 1 10,-1-1 0,0 1 0,1 0 0,-1-1 0,0 1 0,1 0 0,-1 0 1,1 0-1,-1 0 0,0 0 0,1-1 0,-1 1 0,0 0 0,0 1 1,1-1-1,-1 0 0,0 0 0,1 0 0,-1 0 0,0 0-10,-14 9 124,-1 4-75,1 2 14,2 0-1,-1 0 0,-9 17-62,-31 54 99,25-39-75,-7 12-21,-1-1 69,-1 0 57,1 0 45,-81 124 520,36-58-79,44-73-318,25-36-245,2-4-40,2-6-34,3-6-44,2-5-44,2-4-44,0-16-105,2-1 56,1-1 48,2 0 41,3-18-5,5-22 28,-6 40 61,42-194-17,-23 115 87,-3 1 79,-20 99-110,6-40 64,-8 19 10,0 27-76,1 0-1,0 0 1,0 0-1,0 0 1,-1 0 0,1 0-1,0 0 1,-1 1-1,1-1 1,-1 0-1,1 0 1,-1 0-1,1 0 1,-1 1-1,0-1 1,1 0-1,-2 0-6,2 1 6,-1 0 1,1 0-1,-1-1 0,1 1 0,-1 0 0,1 0 0,-1 0 0,0 0 1,1 0-1,-1 0 0,1 0 0,-1 0 0,1 0 0,-1 0 0,0 0 1,1 0-1,-1 0 0,1 0 0,-1 1 0,1-1 0,-1 0-6,-1 1 17,0 0 0,0 1 0,0-1 1,0 0-1,0 1 0,1-1 0,-3 3-17,-5 7 24,-10 19 94,-4 12-118,-4 6 32,-158 276 42,138-246 42,-4-3 75,-111 142 548,155-209-695,-28 35 167,9-22-157,14-15-86,3-7-56,8 0 71,0 0-1,0 0 1,0 0-1,0 0 1,0 0-1,1 0 1,-1 0 0,0 0-1,0 0 1,1 0-1,-1 0 1,1 0 0,-1 0-1,1-1 1,0 1-1,-1 0 1,1-1 17,-2-6-125,0-1 0,1 1 0,0-7 125,1-28-301,5-1 66,2 1 57,-5 29 131,8-41-77,1 0 36,11-55 0,29-169 76,-42 210-12,-5 32 58,-3 14 22,-2 4 26,-3 2 45,4 15-107,-1 0 1,1 1 0,-1-1-1,0 1 1,1 0-1,-1-1 1,0 1 0,0 0-1,0-1 1,0 1 0,0 0-1,0 0 1,0 0 0,-1-1-21,2 2 12,-1-1 0,0 1 1,0 0-1,0-1 0,0 1 1,0 0-1,0-1 0,0 1 1,1 0-1,-1 0 0,0 0 1,0 0-1,0 0 0,0 0 1,0 0-1,0 0 0,-1 0-12,0 1 17,0-1-1,0 1 1,0 0-1,0 0 1,0 0-1,0 0 1,0 0-1,-1 1-16,-14 14 58,-13 21-28,-14 28-32,29-42 0,-103 173 21,25-37 32,21-48 36,-1-1 75,30-45-25,1-2 37,-16 22 65,20-34-110,31-43-120,-15 20 13,21-27-25,0 0 0,0 0 0,-1 0 0,1 0 0,0 0 0,0 0 0,0-1 0,-1 1 1,1 0-1,0-1 0,-1 1 0,1-1 0,0 1 0,-1-1 0,1 1 0,-1-1 0,1 0 0,-1 0 3,1 0-6,1 0 1,-1 0-1,1 0 0,0 0 0,-1-1 0,1 1 1,-1 0-1,1 0 0,0 0 0,-1-1 0,1 1 1,0 0-1,-1 0 0,1-1 0,0 1 0,-1 0 0,1-1 1,0 1 5,-5-11-157,2-12-82,3-3 41,6-28-101,8-20 26,5-1 61,3 1 54,1 0 50,17-57 22,52-252-78,-76 300 178,-2 1 50,-11 69-39,3-26 108,-4 21-24,-2 1 35,-1 7-31,-2 8-35,-9 14 18,10-9-84,-12 16 88,-11 17-100,-9 25 44,-27 70-54,14-28-12,-13 16 24,-3 1 42,-2 0 45,0-2 48,52-95-113,-7 14 23,-11 13-47,23-38-18,-2 0-1,1-1 1,-5 4 18,3-6-28,3-6-22,0-6-70,2-7-88,0-9-36,4-3 40,2-25-118,0 31 228,2-62-185,1 0 70,1 0 61,0-1 51,1-3 42,-1 0 36,0-163 80,-4 239-55,-1-51 84,-5 5 91,6 50-166,-6-20 105,-1 15-30,7 7-82,-1 0 0,1 0 0,-1 0 0,0 0 0,1 0 0,-1 0 0,1 0 0,-1 0 0,1 0 0,-1 0-1,1 0 1,-1 0 0,1 0 0,-1 0 0,1 1 0,-1-1 0,1 0 0,-1 1-8,-16 10 83,1 6-46,-13 23-12,27-36-21,-26 43 7,3 0 0,2 2 0,-10 30-11,-6 13 10,-13 22 37,-5 0 102,-2 1 80,-1-4 61,47-85-232,-14 23 38,6-19-128,12-22-82,2-6-35,6-3 130,0 0 1,0 1-1,1-1 1,-1 0-1,0 0 1,1 0-1,-1 0 1,1 0-1,-1 0 0,1 0 1,0 0-1,-1 0 1,1 0-1,0 0 1,-1 0-1,1 0 1,0 0-1,0 0 19,-3-22-222,2-2 45,4-28-75,-2 46 226,11-97-228,18-54 19,-25 137 212,49-217-137,-30 139 112,-1 0 64,-17 68 101,-5 20 58,-7 22-57,-44 116 185,-21 91-303,29-82 165,-5-4 50,9-35-25,20-52-112,1-2-39,6-14-47,1-1-35,8-23 3,-1 3-112,5-18-77,17-61 2,-1-2 49,-1 0 41,0 0 35,8-31 2,13-51 13,-4 33-58,10-10 145,-35 106 42,2 1 1,1-1 0,9-14-43,-8 22 42,-12 17-34,0 0 0,0 0 0,0 0 0,0 0 0,0 0 0,0 0 0,0 1 0,1-1 0,-1 0 0,1 0-8,-2 1 3,1 0 1,-1 0-1,1 0 1,-1 0 0,1 0-1,-1 0 1,1 0 0,-1 0-1,1 0 1,-1 0 0,1 0-1,-1 0 1,1 0 0,-1 0-1,0 1 1,1-1-1,-1 0 1,1 0 0,-1 0-1,1 1 1,-1-1 0,0 0-1,1 0 1,-1 1 0,1-1-1,-1 1-3,1 0 9,0 1 0,1 0-1,-1-1 1,0 1 0,0 0 0,-1 0-1,1 0 1,0 0 0,-1 0 0,1 0-9,6 34 54,-4-2-18,0 23-36,-3 15 81,-2 1-36,-5 74-28,-20 145-50,24-263 41,0 2 6,-2 17 57,2 15-71,3-48 7,0 0 0,2 0 0,-1 0 0,2 0 1,0-1-1,2 4-7,-4-13 2,1-1 1,0 0 0,0 1 0,0-1 0,0 0-1,0 0 1,1 0-3,-2-3 0,0 1-1,0-1 1,1 0-1,-1 0 1,0 0 0,1 0-1,-1 0 1,0 0-1,1 0 1,-1 0 0,1-1-1,0 1 1,-1 0-1,1-1 1,-1 0-1,1 1 1,0-1 0,-1 0-1,1 0 1,0 0-1,0 0 1,3 0-9,1-1-1,-1 0 1,0 0-1,0 0 1,0-1-1,0 0 1,0 0-1,0 0 0,-1 0 1,5-4 9,7-4-48,-1-1-1,9-9 49,34-34-208,-2-3 0,8-15 208,84-101-389,-2-4 107,-24 28 117,2 2 56,3 4 46,5 7 37,-53 61 20,34-23 6,-66 62 17,8-2-17,-15 13 53,30-13-53,-48 27 18,1 1-1,0 1 1,1 2 0,0 0 0,0 1-1,0 1 1,1 1 0,0 2-18,-10 1 19,0 1 1,0 0-1,0 2 0,0 0 0,0 0 1,3 2-20,-6 0 33,0 0 0,0 0 0,3 3-33,-4-1 46,0 0 0,0 0 1,5 5-47,10 11 286,21 22-286,-44-41 12,-2-2-7,9 9 25,0 0 1,-1 0-1,-1 0 0,1 1 1,-2 1-1,3 3-30,12 28 62,-2 1 0,9 32-62,32 110 79,-14-22-6,-3 1 74,5 20 89,5-1 60,-40-142-159,9 16-137,-13-36 32,0-1-1,2 0 1,9 11-32,-14-21 5,2 0 0,-1-1 0,1 0 0,1-1 0,0 0 0,10 7-5,-11-11-6,-1 1 1,1-2 0,-1 1-1,1-1 1,0-1-1,1 0 1,-1 0 0,1-1-1,-1 0 1,1 0 5,4-1-5,0 0 1,0-1 0,0 0-1,0-1 1,0-1-1,0 0 1,2-2 4,10-2-2,-1-2 0,0-1-1,12-7 3,9-6-8,0-3 0,2-3 8,40-31-98,76-65 98,75-85-78,-69 50 14,154-137-101,-157 157 176,-29 26 31,-100 85-59,26-14 17,-45 30-12,0 2 0,1 1 1,1 0-1,4 0 12,-17 6 4,2 1 1,-1 0-1,0 0 0,0 0 0,1 1 0,-1 1 0,0 0 0,1 0 0,7 2-4,-13-2 15,1 2 0,0-1-1,0 0 1,0 1 0,-1 0 0,1 0-1,-1 1 1,3 1-15,13 12 114,-4 6 49,-12-14-98,-1 0 0,1-1 0,-1 1 0,0 2-65,0 2 110,0 0 1,0 10-111,1 27 176,-6 2-49,-3 17-1,-3 1-35,-27 138 56,15-97-89,-38 183 6,38-197 21,19-94-82,-14 79 106,11-30-136,5-22-23,5-17 1,-6-12 45,0 0 0,1 1 0,-1-1 0,0 0-1,1 0 1,-1 1 0,0-1 0,1 0 0,-1 0 0,1 0 0,-1 1 0,1-1 0,-1 0 0,0 0 0,1 0 0,-1 0 0,1 0-1,-1 0 1,1 0 0,-1 0 0,0 0 0,1 0 0,-1 0 0,1 0 4,2-1-16,-1 0 0,0-1 0,1 1 0,-1 0 0,0-1 0,0 0 0,0 0 0,0 1 0,0-1 0,1-2 16,20-21-216,10-13 216,19-33-142,-4-4 53,0-2 34,-12 17 24,10-15 8,74-121 8,-112 181 15,147-237-16,-31 81-80,-35 61 91,-85 105 9,36-39 34,-35 40-30,0 0 0,0 0-1,0 0 1,1 0 0,-1 1-1,1 0 1,2-1-8,-6 3 7,0 0-1,0 0 1,0 1-1,0-1 1,0 1-1,0-1 1,0 1 0,0 0-1,0 0 1,0 0-1,1 0 1,-1 0-1,0 1 1,0-1-1,1 1-6,-1 0 10,0 0 0,0 0 0,-1 0 0,1 0 0,0 0 0,-1 0-1,1 0 1,-1 1 0,1-1 0,-1 1 0,0-1 0,1 1-1,-1-1 1,0 1 0,0 0 0,1 1-10,1 5 36,0 0 0,0 1 0,-1-1-1,0 0 1,0 1 0,-1-1 0,1 5-36,0 25 211,-2 7-211,0-42 7,-1 64 132,-2 2-55,-2 16-32,-5 42-23,4-54-7,-3 26 21,-1 27 48,5-43 25,2-15 35,3 0 61,3-11-44,-2-52-161,0 1 0,0-1 0,0 0 0,1 0 0,0 0 0,0 0 0,0 0 0,2 3-7,-3-7-2,0 1-1,1-1 1,-1 1-1,0 0 1,0-1 0,1 0-1,-1 1 1,1-1-1,-1 0 1,1 0 0,0 0-1,0 0 1,-1 0-1,1 0 1,0 0 0,0-1-1,0 1 1,0-1-1,0 1 1,0-1 2,2 0-9,0 0 0,1 0 0,-1 0 0,0 0 0,0-1 1,0 0-1,-1 0 0,1 0 0,2-1 9,3-2-7,1 0-1,-2-1 1,1 1 0,0-2-1,-1 1 1,2-3 7,19-16-41,1-4 41,-20 20-11,118-118-184,-5-11 90,107-152-43,-93 114 111,-97 128 34,2 3 0,27-22 3,-62 60 1,24-20 16,-28 24-12,-1 1 1,1-1-1,-1 1 0,1-1 0,0 1 0,0 0 0,-1 0 0,1 0 0,0 1 1,2-1-6,-5 1 3,1 0 1,0 0 0,-1 0 0,1 0 0,0 0-1,-1 0 1,1 0 0,0 0 0,-1 1-1,1-1 1,0 0 0,-1 1 0,1-1 0,-1 0-1,1 1 1,0-1 0,-1 0 0,1 1-1,-1-1 1,1 1 0,-1-1 0,0 1 0,1 0-1,-1-1 1,1 1 0,-1-1 0,0 1-1,0 0 1,1-1 0,-1 1 0,0 0-1,0-1 1,0 1 0,1 0 0,-1-1 0,0 1-1,0 0 1,0-1 0,0 1-4,0 5 38,0-1 0,-1 1-1,1-1 1,-2 5-38,-3 15 255,-5 14-255,-10 26 174,10-37-117,-14 51 60,-4 7-67,-41 113-30,41-127 33,13-38-18,-17 43 3,3 2-90,28-76 34,-5 22-108,7-15 16,-1-10 102,0 1 0,0-1 1,1 1-1,-1-1 1,0 0-1,0 0 0,0 1 1,1-1-1,-1 0 1,0 1-1,0-1 0,1 0 1,-1 0-1,0 1 1,1-1-1,-1 0 1,0 0-1,1 0 0,-1 0 1,0 1-1,1-1 1,-1 0 7,1 0-13,0 0 1,0 0 0,0 0-1,-1-1 1,1 1-1,0 0 1,0 0 0,-1 0-1,1-1 1,0 1 0,0 0-1,-1-1 1,1 1 0,0-1-1,-1 1 1,1-1-1,-1 1 1,1-1 0,0 0-1,-1 1 1,1-1 0,-1 0 12,19-24-212,5-21-33,-10 19 126,14-26-68,1 0 49,3-7 22,43-85-89,-49 91 134,28-57-20,-20 45 35,23-29 56,-14 31-21,-26 40-33,1 1 1,18-16 53,-16 21-6,-20 18 7,0 0 0,0-1 0,1 1 0,-1 0 0,0-1 0,1 1 0,-1 0 0,0 0 0,1 0 0,-1-1 0,1 1 0,-1 0-1,0 0 1,1 0 0,-1 0 0,1 0 0,-1 0 0,0 0 0,1 0 0,-1-1 0,1 2 0,-1-1 0,0 0 0,1 0 0,-1 0 0,1 0-1,-1 0 1,1 0 0,-1 0 0,0 0-1,1 1 7,-1 0 0,0 0 0,1-1 0,-1 1 0,0 0 0,0 0 0,0 0 0,1-1 0,-1 1-1,0 0 1,0 0 0,0 0 0,-1 0 0,1-1 0,0 1 0,0 1-7,-10 43 231,-13 23 8,10-30-122,-19 57 94,5-10-83,-20 40 13,10-32-128,-11 25-37,48-117 22,-1 1 1,1-1-1,-1 1 0,0-1 0,1 0 1,-1 1-1,0-1 0,0 0 1,0 1-1,0-1 0,0 0 0,-1 0 1,1 0-1,-1 0 2,1 0 0,0-1-1,0 0 1,-1 0-1,1 0 1,0 1-1,0-1 1,-1-1-1,1 1 1,0 0-1,0 0 1,0 0 0,-1-1-1,1 1 1,0 0-1,0-1 1,0 1-1,0-1 1,-1 0 0,-49-24 81,31 14-45,-1 1 0,1 1-1,-2 1 1,-15-3-36,12 6 116,-21-2-116,13 4 24,-1 2 1,-8 1-25,-7 3 34,-11 4-34,-12 4 89,60-9-87,8-2-6,-1 1-1,1 0 0,-1 0 0,1 0 0,-1 1 0,1-1 0,-1 1 0,0 1 5,4-3-5,1 0 0,0 1 0,0-1 1,-1 0-1,1 0 0,0 0 0,0 0 1,-1 1-1,1-1 0,0 0 0,0 0 1,-1 1-1,1-1 0,0 0 0,0 0 0,0 1 1,0-1-1,-1 0 0,1 1 0,0-1 1,0 0-1,0 0 0,0 1 0,0-1 1,0 0-1,0 1 0,0-1 0,0 0 1,0 1-1,0-1 0,0 0 5,7 8-107,-3-6 82,0-1 1,-1 1-1,1-1 0,0 0 0,1 1 25,29 2-69,2-5 48,-13 1 20,74-4 185,0-5-51,0-2-69,0-2-88,-5 1-96,-1 1-111,327-19 73,-211 33 103,-107 4 33,10 6 22,36 9 50,195 38 206,-220-35-221,-68-13-20,-2 3 40,-43-12-8,-2 2 90,-5-5-130,-1 1 0,0-1 1,0 0-1,0 1 1,0-1-1,0 0 1,0 0-1,0 1 0,1-1 1,-1 0-1,0 1 1,0-1-1,0 0 1,0 1-1,0-1 0,0 0 1,0 1-1,0-1 1,-1 0-1,1 0 1,0 1-1,0-1 1,0 0-1,0 1 0,0-1 1,0 0-1,-1 0 1,1 1-1,0-1 1,0 0-1,0 0 0,-1 1 1,1-1-1,0 0 1,0 0-1,-1 0 1,1 1-1,0-1 0,0 0 1,-1 0-1,1 0 1,0 0-1,-1 0 1,1 0-1,0 0 1,0 0-1,-1 1-7,-19 6 224,-3-4-110,4-2-78,-9-1-26,3 0 1,-299-7 194,14 1-69,209 8-67,-52 2-10,-99 3 34,85-8 54,158 1-159,-20-1 24,17-1-41,-1 0-74,0-1-106,6 0-11,7 3 206,0 0 1,0 0-1,0-1 0,-1 1 1,1 0-1,0 0 0,0 0 1,0 0-1,0 0 0,0-1 0,0 1 1,-1 0-1,1 0 0,0 0 1,0-1-1,0 1 0,0 0 1,0 0-1,0 0 0,0-1 1,0 1-1,0 0 0,0 0 1,0 0-1,0-1 0,0 1 1,0 0-1,0 0 0,0 0 1,0-1 13,2-1-190,2-1 41,-1 1 85,0 0 35,14-4-49,-1 1 50,37-3 51,-23 5-78,153-20-123,2 8 105,187-3 55,-250 13-1,62-1 47,248 1-23,-168 6 82,-150-1-3,0 0 37,-108 0-61,1 0-33,4 1-34,14 0-80,-17 0 94,-2-1 40,0 1 38,-1-1 52,-1 1 61,-1 0 71,-22-4-60,4 1-124,0 1-38,-15-2 13,11 0 19,-18-4-145,-18-2 32,-6-1 20,21 2-24,6 1-34,1-1-51,30 6-92,7 0 65,10 0-34,58-2-321,-35 5 303,1-1 47,-6 1 67,0-1 46,130-1-84,99 0 30,-143 5 62,23 8 34,-114-9 6,-6 0 79,-1 0 1,16 6-86,-6 2 36,-30-10-34,1-1 0,0 0-1,0 1 1,-1-1 0,1 0-1,0 1 1,0-1 0,-1 1-1,1-1 1,-1 1 0,1-1-1,0 1 1,-1 0 0,1-1-1,-1 1 1,0-1 0,1 1-1,-1 0 1,1 0 0,-1-1-1,0 1 1,1 0-2,-2-1 4,1 1 0,0 0 0,0-1-1,0 1 1,0-1 0,-1 1 0,1-1 0,0 1 0,0 0-1,-1-1 1,1 1 0,0-1 0,-1 0 0,1 1 0,-1-1 0,1 1-1,0-1 1,-1 1 0,1-1 0,-1 0 0,1 0 0,-1 1-4,-4 2 32,0-1 0,-1 1 0,1-1 1,-1 0-1,-1 0-32,2 0 45,-1 0-1,1 0 1,0 1 0,-4 2-45,-1 1 16,1 0-43,1 0-34,2-1-12,4 0 43,2 3 33,6 2 45,4-1-7,-2-4-48,-2-2-36,-1-1-46,2-1 84,0 0-1,0 0 0,0-1 0,0 1 1,0-2-1,0 1 0,-1-1 1,1 0-1,0 0 0,0-1 1,0 0-1,-1 0 0,1 0 0,-1-1 1,5-3 5,9-6-8,-1 0 0,0-2-1,0-1 1,0-1 8,21-17 29,0 6 39,-23 16-34,-1 0-41,-7 5-15,0 0-1,-1 1 1,2 0 0,-1 0 0,1 1-1,0 0 23,-9 3-4,0 1 1,0 0-1,0 0 0,0-1 0,0 1 0,0 0 0,0 0 1,0 0-1,0 0 0,0 0 0,0 0 0,0 0 0,0 0 1,0 1-1,0-1 0,-1 0 0,1 0 0,0 1 0,0-1 1,0 1-1,0-1 0,0 1 0,-1-1 0,2 1 4,-1 1-1,0-1-1,0 0 0,0 1 1,-1-1-1,1 1 1,0-1-1,0 1 0,-1-1 1,1 1-1,-1-1 0,0 1 1,1 0-1,-1 1 2,0 5 3,1 1 0,-1 0 0,-1 0 0,-1 8-3,-1-6 14,1-1 1,-1 0-1,-1 0 1,-3 7-15,-2 4 11,9-20 11,0-2 89,-1-3-54,0-1-28,1-19-66,4 0 67,1-3 41,4-79 54,-8 60-101,-1 42-18,0 1 0,0-1 0,-1 1 0,1-1 0,-1 1 0,0-1 0,0 1 0,-1-1-6,2 3-16,-2 5-81,0 4 43,2-8 45,-8 36-40,4-15 10,0 0-1,-7 16 40,10-35-1,0-1 0,0 0 1,1 0-1,-1 0 0,0 1 0,0-1 0,0 0 0,0 0 0,-1 0 0,1-1 0,0 1 0,0 0 0,0 0 0,-1-1 0,1 1 0,0 0 1,-1-1-1,1 1 0,-1-1 0,1 0 0,-1 1 0,1-1 0,-1 0 1,-7 1-4,0-1-1,0 1 1,-6-2 4,2 1 13,-65-1 348,1-2-92,0-1-79,-1-1-65,-30-1-38,-2 1-68,-73 1 93,0 4 44,-372 10 415,329-5-370,0-1-63,-38-2-7,-3-1-45,-536-5 55,671 4-115,-41-2-36,-523 2-103,348 7 79,2 10 63,230-9-156,-1 1 104,-46 5 108,-103 15 158,152-14-173,18-2-58,-1 2-59,1 1-79,0 2-94,0 1-113,48-9 120,1 1-35,-1 0-36,0 0-39,1 1-40,0 0-44,14-3-178,1 1-97,1 0-95,-1 1-93,1 0-91,0 1-89,0 0-87,1 1-86,7-4 217,1 1-48,-5 0-256,-12 6-706</inkml:trace>
  <inkml:trace contextRef="#ctx0" brushRef="#br0" timeOffset="6">4359 1082 10368,'-8'4'846,"1"0"-90,-1 1-86,1 0-81,0-1-75,0 2-71,0-1-66,1 0-61,-1 2-10,0 0-72,0 0-63,0 0-54,0 1-37,0 1-51,-2 1-42,-2 6-46,11-16 59,0 0 0,-1 0 0,1 1 0,0-1 0,0 0 0,0 0 0,0 0 0,-1 1 0,1-1 0,0 0 0,0 0 0,0 0 0,0 1 0,0-1 0,0 0 0,0 0 0,-1 1 0,1-1 0,0 0 0,0 0 0,0 0 0,0 1 0,0-1 0,0 0 0,0 0 0,0 1 0,0-1 0,0 0 0,1 0 0,-1 1 0,0-1 0,0 0 0,0 0 0,0 1 0,0-1 0,0 0 0,0 0 0,1 0 0,-1 1 0,0-1 0,0 0 0,0 0 0,0 0 0,1 0 0,-1 1 0,0-1 0,0 0 0,0 0 0,6 2 4,0-1 0,0 0 0,0 0 0,0 0 0,0-1 0,5 0-4,398-11 77,331-27-29,416-18 11,-887 49-28,-207 7 8,9 4-39,-41 0 23,-29-3-20,0-1-1,0 0 1,0 1-1,0-1 0,0 1 1,0-1-1,0 1 0,0-1 1,0 1-1,0 0 1,1 0-3,-2-1 1,0 1 1,0-1 0,0 0 0,1 1 0,-1-1 0,0 1 0,0-1 0,0 1 0,0 0 0,0-1 0,0 1 0,0-1 0,0 1 0,0-1 0,0 1 0,-1-1 0,1 1 0,0-1 0,0 1 0,0-1 0,0 0 0,-1 1 0,1-1 0,0 1 0,-1-1 0,1 1 0,0-1 0,-1 0 0,1 1 0,0-1 0,-1 0-2,-52 74 443,-33 44 193,-2-6-46,72-93-484,-19 22 92,22-30-100,0-1 39,12-11-219,3-4 8,3-6-26,17-24-54,3 1 67,8-5 44,19-20 28,-23 27-7,0 0-36,-4 2 28,1 2 45,10-9 171,8-5-186,-33 32 45,-5 7 86,-3 2 133,-1 6 245,-2 1-269,-1-1-41,-1 6 96,-2 1-70,-4 8 1,4-10-104,-11 22 82,-1 0-64,-6 6-37,-13 17-32,-1 4-29,-29 41-5,-5-2 82,-3-4 79,-1-3 77,33-45-160,28-33-110,1-2-34,4-5-70,2-5-60,2-4-51,4-5-42,3-2 12,1-1 47,7-11-97,0 0 69,5-12-30,0-1 68,-2-1 59,1 0 49,1-8 37,-1 0 41,2-10 94,2-27-97,-15 63 32,5-24 32,-5 14 6,-1 5 29,-3 0 52,-1 9 22,0 12-113,1 0 1,-1 0 0,0-1-1,1 1 1,-1 0-1,0 0 1,-1-1-61,2 2 28,-1 0 1,0 0 0,1 0-1,-1 0 1,0 0 0,1 1-1,-1-1 1,0 0 0,0 1-1,0-1 1,0 0 0,0 1-1,0-1 1,0 1 0,0 0-1,0-1-28,-14 0 236,-1 6-79,0 1-44,9-2-72,1 0-1,0 1 1,-5 3-41,-5 7 31,0 1 0,-4 5-31,18-18 4,-175 208 123,99-115-99,66-81-85,-7 8 110,-3 3 23,14-17-97,1 0-44,1-2-30,0 1-44,1-1-52,-1 0-58,16-21-37,0 0 76,5-8 5,0-2 88,14-21-62,10-17 27,-2-2 97,2-15 81,12-42 117,-48 114-113,2-6 33,-3 5 33,0 1 44,-1 1 75,-1 3-12,-1 1-36,-1 1 82,-1 3-108,-1 2 22,-4 6 13,2-1-42,-3 6 5,0 0-50,-14 23 93,-50 67-11,-68 106 149,131-194-313,-2 4 63,3-8-59,1-2-65,0-2-87,9-10 23,0 0 37,-1-1 23,2-2 21,-1-2 10,1 2-25,13-28-193,2-1 63,1 1 54,1 0 43,9-15 22,-3 1 46,10-29 12,10-38 5,-30 72 54,-2 0 57,-10 32-57,-3 0 69,0 9-117,0-1-1,0 1 1,0 0 0,0 0 0,0-1-1,0 1 1,0 0 0,0 0 0,0 0-1,-1 0 1,1-1 0,0 1 0,0 0 0,0 0-1,0 0 1,0 0 0,-1-1 0,1 1-1,0 0 1,0 0 0,0 0 0,0 0-1,-1 0 1,1 0 0,0-1 0,0 1 0,0 0-1,-1 0 1,1 0-6,-11 4 189,-6 7-41,1 3-41,-16 19 12,4 3-69,0 3-50,16-21 13,-68 88 146,-3-3 107,4-6 77,33-41 156,-48 44-499,57-64 307,-20 12-307,-11 1 234,28-27-120,31-17-105,0-2 1,-1 1 0,-3 0-10,6-2-9,-1-1 0,1 0 0,0 0 0,-1 0 0,1-1 0,-1 0 0,1-1 0,-1 1 1,1-1-1,-7-2 9,2-1-43,0 0 0,0 0 1,1-1-1,-5-3 43,-2-2-48,1 0 0,-8-8 48,-31-27-28,5-3 61,-204-210-112,200 200 14,-37-35 88,-6 3-23,38 40-27,-2 2-1,-28-14 28,45 34-36,0 3 0,-2 2 0,0 1 0,-4 2 36,13 7-49,-1 2 0,0 1 0,0 2 0,-1 2 0,-25 0 49,20 5-37,0 1 0,0 3-1,0 2 1,-6 3 37,-23 6-75,1 4 0,-8 6 75,3 3-58,-18 11 58,-52 29-139,-100 63 139,83-31-3,-209 148 86,339-222-81,-273 182 20,240-166-18,-2-2 1,-2-4-1,-46 15-4,98-43-14,0 0 0,0-2 0,0-1 0,-17 2 14,28-5-15,0 0 0,0-1-1,0-1 1,1 1 0,-1-1 0,0-1-1,0 0 1,1 0 0,-1 0 0,1-1-1,-9-4 16,9 2-41,1 1 0,-1-1 0,1-1 0,0 1 0,0-1 0,1-1 0,-6-6 41,2 2-91,1-1 0,1-1 0,0 0 1,-2-5 90,1-1-126,1 0 0,0 0 0,2-1 126,-3-10-290,-2-22 290,-1-29-223,4 3 44,7 72 166,-4-49-79,3 7 37,0-83-6,8-43 50,0 28 22,-8-42-11,2 184 4,-1-6 16,0 0 0,0 1 1,-1-4-21,1 10 13,0 0-1,0 1 1,0-1 0,0 0 0,0 1 0,-1-1 0,-1-1-13,3 3 4,0 0 1,-1 0-1,1 1 1,-1-1 0,1 0-1,-1 1 1,0-1-1,1 0 1,-1 1 0,0-1-1,1 1 1,-1-1-1,0 1 1,0 0-1,1-1 1,-1 1 0,0 0-1,0-1 1,0 1-1,0 0 1,1 0-1,-1 0 1,0 0 0,0 0-1,0 0 1,0 0-1,0 0 1,1 0 0,-1 0-1,0 0 1,0 0-1,0 1 1,0-1-1,1 0 1,-1 1 0,0-1-1,0 0 1,0 1-1,1-1 1,-1 1-5,-2 2 10,-1 0-1,1 0 1,0 0 0,0 0 0,1 1 0,-1-1-1,1 1 1,-1 0-10,-16 32-44,1 1 0,-7 24 44,-4 10 19,-2-5 33,-1 0 40,-36 66 176,-51 107 306,110-219-491,-1 0 0,-7 8-83,12-21 38,0-4-37,5-3-3,0 0-1,-1 0 1,1-1-1,0 1 1,-1 0-1,1 0 1,0 0-1,0 0 1,-1 0-1,1-1 1,0 1-1,0 0 1,0 0-1,-1 0 1,1-1-1,0 1 1,0 0 0,0 0-1,-1-1 1,1 1-1,0 0 1,0 0-1,0-1 1,0 1-1,0 0 1,0 0-1,0-1 1,0 1 2,-3-17-128,2 6 74,1 10 52,0-62-314,0 0 81,2-1 71,1 0 61,-1 4 51,0-1 35,-4-119 83,1 171-58,-1-14 20,1 16 26,-2 0 43,2 5 41,-1 2-42,-1 3 7,-3 10-30,4-11-30,-24 55 127,1-1-75,-3 13-51,-14 35-41,16-37 10,10-26-43,1 1 33,-20 49 34,9-32-63,24-56 39,1 0 0,-1 0 1,1-1-1,-1 1 0,0 0 0,-2 1-13,4-4-1,0 0-1,-1 1 1,1-1 0,0 0-1,0 0 1,0 0 0,-1 0-1,1 1 1,0-1 0,0 0 0,-1 0-1,1 0 1,0 0 0,0 0-1,-1 0 1,1 0 0,0 0-1,-1 0 1,1 0 0,0 0 0,0 0-1,-1 0 1,1 0 0,0 0-1,0 0 1,-1 0 0,1 0-1,0 0 2,-4-4-68,1-4-44,0-8-99,-1-1 36,-1-17-82,1 0 105,0-1 80,0-2 59,-3-17 50,5 41-25,-1-7 31,-1 1 0,-2-2-43,-5-7 16,10 26-22,-1-1 1,0 0-1,0 0 1,0 1-1,0-1 0,-1 1 1,1-1 5,1 2 1,0 1 1,0-1 0,0 0 0,0 1-1,0-1 1,0 1 0,0-1-1,0 1 1,0 0 0,0-1 0,0 1-1,-1 0 1,1 0 0,0 0-1,0-1 1,0 1 0,0 0-1,0 1 1,-1-1 0,1 0 0,0 0-1,0 0 1,0 1 0,0-1-1,0 1 1,0-1 0,0 1 0,0-1-1,0 1 1,0-1 0,0 1-1,0 0 1,0 0 0,1-1 0,-1 1-1,0 1-1,-5 4 23,0 0-1,1 1 1,0 0-1,-3 7-22,1-4 25,-15 26 22,2 0 0,2 2 1,-10 28-48,11-23 18,15-38-34,-1 0 0,1 0 0,-1-1 0,0 1 0,-2 2 16,0-3 12,1-6-36,-2-11-108,-1-23-249,6 35 362,-2-23-196,0-1 71,0-13 31,-1 0 85,-4-41 57,5 53-47,0 0-37,-5-13 29,7 34 39,-1 0-1,0-1 1,0 1-1,-1 0 1,-1-4-13,3 9 4,1-1-1,0 1 1,-1-1-1,1 0 1,0 1-1,-1-1 1,1 1-1,-1-1 1,1 1-1,0-1 1,-1 1-1,0 0 1,1-1-1,-1 1 1,1 0-1,-1-1 1,1 1-1,-1 0 1,0 0-1,1-1 1,-1 1-1,1 0 1,-1 0-1,0 0 1,1 0 0,-1 0-1,0 0 1,1 0-1,-1 0 1,0 0-1,1 0 1,-1 0-1,0 0 1,1 1-1,-1-1 1,1 0-1,-1 0 1,0 1-1,1-1 1,-1 0-1,1 1 1,-1-1-1,1 0 1,-1 1-1,1-1 1,-1 1-1,1-1 1,-1 1-4,-2 3 12,0 0 0,0 0-1,0 0 1,0 0 0,1 0 0,-1 1-12,-8 19-49,1 1 1,-4 17 48,-5 12-3,8-28 40,-2-1 37,10-19-66,-5 8 0,2-8-83,6-10-8,-1-8 23,1 8 32,-2-13-49,-1 0-1,0 0 0,-4-11 78,-2 2-14,0 2 75,3 10 40,-2 3-48,8 11-52,0 0 0,-1-1-1,1 1 1,0 0 0,-1 0 0,1-1-1,-1 1 1,1 0 0,0 0 0,-1 0-1,1-1 1,-1 1 0,1 0 0,-1 0-1,1 0 1,-1 0 0,1 0 0,-1 0-1,1 0 1,-1 0 0,1 0 0,-1 0-1,1 1-1,-1-1 0,0 0 0,0 1 1,0-1-1,0 1 0,1 0 1,-1-1-1,0 1 0,0-1 0,1 1 1,-1 0-1,1 0 0,-1-1 0,0 1 1,1 0 0,-11 19 31,7-9-26,-1 1-1,2 0 0,-2 7-4,-1 12 73,5-21-39,0 0-64,1-8-11,0-6 7,0-6 25,-1-31-8,-2 1 55,-3-8 58,1 24 96,-7-24-192,2 24 16,4 14 12,0 0-1,0 0 1,-2 0-1,1 1-27,-7-8 6,1 2-43,1-1-58,11 16 94,1-1 0,0 1 0,-1-1 0,1 1 0,0-1 0,-1 1 0,1-1 0,-1 1 0,1-1 0,0 1 0,-1-1-1,1 1 1,-1 0 0,0-1 0,1 1 0,-1 0 0,1 0 0,-1-1 0,1 1 0,-1 0 0,0 0 0,1 0 0,-1 0 0,1 0-1,-1 0 1,0 0 1,1 0-1,-1 0 0,1 1 0,-1-1 0,0 1 0,1-1 0,0 1 0,-1-1 0,1 1 0,-1-1 0,1 1 0,0-1 0,-1 1 0,1-1 0,0 1 0,-1 0 0,1-1-1,0 1 1,0 0 0,0 0 1,-2 5-4,1 0 0,1 0 0,-1 1 0,1 3 4,0-4-13,0 0-1,1 0 1,0 0-1,0-1 1,1 3 13,-1-2-37,1-1-1,0 0 1,1 0 0,-1 0 0,2 2 37,0-2-55,-1 0-1,1 0 0,0-1 1,0 0-1,1 1 56,0 0-86,0-1 1,1 0-1,-1 0 0,5 1 86,-4-2-454,-2-2 123,-1 0 14,1-1-53,-1 0 8,0 0-57,1-1-67,-1 0-77,2-1-184,0 0-114,1 0-282,4-2-695,-10 4 1836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21.72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11 3 8960,'-7'-2'3424,"4"4"-2656,3 5-224,0-5-224,0 4-4160,0 0-1696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45.300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168 1 5888,'-2'6'172,"0"0"-1,1 0 1,0 1 0,0-1-1,0 1 1,1-1 0,0 0-1,1 5-171,-1 9 371,0 1554 637,7-1242-1051,-7-331 45,-1 9 20,1-1 1,1 1 0,0 0 0,0-1 0,1 1 0,0 1-23,4-1-6,-6-10 6,0 0-1,1 0 0,-1 0 0,0 0 1,0 0-1,0 0 0,1 0 0,-1 0 1,0 0-1,0 0 0,0 0 0,1 0 1,-1 0-1,0 0 0,0 0 0,0 0 1,1 0-1,-1 0 0,0 0 0,0-1 1,0 1-1,0 0 0,1 0 0,-1 0 1,0 0-1,0 0 0,0 0 0,0-1 1,0 1-1,0 0 0,1 0 0,-1 0 1,0 0-1,0-1 0,0 1 1,0 0-1,0 0 0,0 0 0,0-1 1,0 1-1,0 0 0,0 0 0,0 0 1,0-1-1,0 1 0,0 0 0,0 0 1,0 0-1,0 0 0,0-1 1,2-13-33,0 1-1,-1-1 0,0 0 1,-2-2 33,2-23-58,13-121-35,-3 43-555,-5-28 648,-6-808-454,-6 835 545,6 115-84,0 0 0,0 0-1,0 0 1,0 1 0,-1-1 0,1 0 0,-1 0-1,0 0 1,1 1 0,-1-1 0,-1 0-7,2 4-1,0-1 1,0 0-1,0 0 1,0 0-1,0 0 1,0 0-1,0 0 1,0 0-1,0 0 1,0 0-1,0 0 1,0 0-1,0 0 1,0 0-1,0 0 1,0 0-1,0 0 1,0 0-1,0 0 1,0 1-1,0-1 0,0 0 1,0 0-1,0 0 1,0 0-1,0 0 1,0 0-1,0 0 1,0 0-1,0 0 1,-1 0-1,1 0 1,0 0-1,0 0 1,0 0-1,0 0 1,0 0-1,0 0 1,0 0-1,0 0 1,0 0-1,0 0 1,0 0-1,0 0 1,0 0-1,0 0 1,0 0-1,0 0 1,-1 0-1,1 0 1,0 0-1,0 0 1,-5 18-38,0 1 0,1 0-1,1 1 1,1-1 0,1 13 38,-1-2-44,-12 255 43,9-130-8,-3-7-25,-10 405 265,18-255-92,0-288-208,0-20 42,-6-271 496,-4 2-278,0-4 50,4-84-129,6 277-89,-5-303 77,3 342-93,1 13 55,-3-9-62,2 34 51,2 13-51,0 0 1,0 0-1,0 0 0,0 0 1,0 0-1,0 0 1,0 0-1,0 0 1,0 0-1,0 0 1,0 0-1,0 0 0,0 0 1,0 0-1,0 0 1,0 0-1,-1 0 1,1 0-1,0 0 1,0 0-1,0 0 0,0 0 1,0 0-1,0 0 1,0 0-1,0 0 1,0 0-1,0 0 1,0 0-1,0 0 0,0 0 1,0 0-1,0 0 1,0 0-1,0 0 1,0 0-1,0 0 1,0 0-1,0 0 1,0 0-1,0 0 0,0 0 1,0 0-1,0 0 1,0 0-1,0 0 0,-3 25 4,-5 176 289,-1 63-89,7-137-200,-18 547 241,19-414-238,1-148-8,1-85 1,2-18 0,-3-9 0,0 0 0,0 0 0,0 0 0,0 0 0,0 1 0,0-1 0,0 0 0,0 0 0,0 0 0,0 0 0,0 0 0,0 0 0,0 0 0,0 0 0,0 0 0,1 0 0,-1 0 0,0 0 0,0 0 0,0 0 0,0 0 0,0 0 0,0 0 0,0 0 0,0 0 0,0 0 0,0 0 0,0 0 0,0 0 0,0 0 0,0 0 0,0 0 0,0 0 0,1 0 0,-1 0 0,0 0 0,0 0 0,0 0 0,0 0 0,0 0 0,0 0 0,0 0 0,0-1 0,0 1 0,0 0 0,0 0 0,0 0 0,0 0 0,0 0 0,0 0 0,0 0 0,0 0 0,0 0 0,0 0 0,0 0 0,0 0 0,0 0 0,0 0 0,5-16 0,-3 8 0,0-2 19,0-1 1,0 1 0,-1 0-1,-1-1 1,0 1 0,0-1-20,1-32 95,5-448 96,-7 315-121,1-752 58,-6 1252-296,-1 2-10,1 27 222,5-312-40,-5 86-42,0 59 12,-1 144 4,9-298 22,0-23 5,-1-8-4,1-15-12,4-342 155,-12 15-117,-13-267 74,12 286-186,7 300 111,-1 0 1,-1-1 0,-2 1-1,-1-4-26,4 42-90,-4 395 127,4-93 112,1-181-127,32 773 123,-32-900-152,2 22-4,5 100 54,10 27-43,-11-127 59,-3-26-51,1-7-16,-2-3-4,-1 0 0,1-1 1,0 0-1,-1 1 0,0-1 0,0 0 0,-1 0 0,1 0 1,-1 0-1,0 0 12,1-11-21,33-584 105,-15 196-13,4-30 39,14-179-55,-36 564 180,-8 310 730,13 723-911,-5-694-150,3 97 119,17-3 60,-19-364-79,-2-13-4,0 0 0,1 1 1,0-1-1,1 0 0,-1 0 0,1 0 1,2 4-1,-1-8 1,2-8 8,-3 2 3,0-1 0,1 0 0,-2 0 0,1 0 0,0-1 0,-1 1 0,1 0 0,-1-1-12,5-39 96,-5 29-64,8-138 250,-3 46-116,31-807 191,-17 311-271,-7 432-63,-2 23-9,-10 105 82,-1 171 91,0-4-64,1 39-22,14 261-106,0 232 111,-20-451-43,-2 70-99,7-190 30,2 91-148,3-133 31,-1-30 77,-4-13 45,0 0 1,0 0-1,0 0 1,0 0-1,0 0 1,0 0-1,0 0 1,0 0-1,0 1 1,0-1-1,0 0 0,0 0 1,0 0-1,0 0 1,0 0-1,0 0 1,0 0-1,0 0 1,0 0-1,0 0 1,0 0-1,0 0 1,0 0-1,1 0 1,-1 0-1,0 1 1,0-1-1,0 0 1,0 0-1,0 0 1,0 0-1,0 0 1,0 0-1,0 0 1,0 0-1,1 0 1,-1 0-1,0 0 1,0 0-1,0 0 0,0 0 1,0 0-1,0 0 1,0 0-1,0 0 1,0 0-1,0-1 1,1 1-1,-1 0 1,0 0-1,0 0 1,0 0-1,0 0 1,0 0 0,6-21-43,56-355-154,-50 284 213,63-531 31,-28 207-30,47-398-17,-87 748-86,-14 556 145,7-324-55,-13 1024 19,11-1133-23,-8 400-16,10-440-1,-1-5-6,1-1-1,0 1 1,1-1 0,1 0-1,2 11 24,-1-16-62,-2-6 60,-1 0 0,0 0 0,0 0-1,0 0 1,0 0 0,0 0 0,0 0 0,1 0-1,-1 0 1,0 0 0,0 0 0,0 0-1,0 0 1,0 0 0,1 0 0,-1 0 0,0 0-1,0 0 1,0 0 0,0 0 0,0 0 0,0 0-1,0 0 1,1 0 0,-1-1 0,0 1-1,0 0 1,0 0 0,0 0 0,0 0 0,0 0-1,0 0 1,0 0 0,0-1 0,0 1-1,0 0 1,1 0 2,2-5-38,0-1-1,-1 0 0,1 1 0,-1-1 1,0 0-1,1-5 39,8-49-136,4-61-8,36-456-69,-33 265 210,21-453 6,-30 588-11,2-132 309,-18 448 89,2-2-262,4 51-70,2 38 28,-1-189-68,-1 902 97,0-908-95,-6 277-44,9-179-287,10 44 311,-6-124-160,-6-47 140,1 1 0,-1 0 0,1-1 0,0 1 0,0-1 0,0 1 1,0 0 19,-1-3-3,0 0 0,0 0 0,0 0 0,0 0 0,0 1 1,1-1-1,-1 0 0,0 0 0,0 0 0,0 0 1,0 0-1,0 0 0,0 0 0,0 0 0,0 0 0,1 0 1,-1 1-1,0-1 0,0 0 0,0 0 0,0 0 1,0 0-1,0 0 0,1 0 0,-1 0 0,0 0 0,0 0 1,0 0-1,0 0 0,0 0 0,0 0 0,1 0 1,-1 0-1,0 0 0,0 0 0,0-1 0,0 1 0,0 0 1,0 0-1,1 0 0,-1 0 3,6-10-177,-4-1 76,1 1 0,-1-1-1,-1-1 102,46-539-391,-44 503 388,73-1198 115,-73 1205-125,13-257-86,-15 184 264,-1 237 86,0 3-113,0 47 17,1 102-101,-8 601-39,-5-283 12,11-560-44,0-19 5,0 0 0,1 0 1,1 0-1,1 10 12,1-20-57,0-8-25,-1-3 20,-1-1 0,1 0 0,-1-6 62,50-606-352,-21 223 373,28-259-202,-36 472 165,17-1 101,45-120-85,-78 282 33,-4 15 22,0 0 1,0 0-1,1 0 1,0 0-1,0 1 1,1-1-1,2-3-55,-6 11 5,0 0-1,0 0 0,0-1 0,1 1 0,-1 0 1,0 0-1,0 0 0,0 0 0,0 0 0,0 0 1,0 0-1,0 0 0,0 0 0,0 0 1,0-1-1,1 1 0,-1 0 0,0 0 0,0 0 1,0 0-1,0 0 0,0 0 0,0 0 1,0 0-1,1 0 0,-1 0 0,0 0 0,0 0 1,0 0-1,0 0 0,0 0 0,0 0 0,1 0 1,-1 0-1,0 0 0,0 0 0,0 0 1,0 0-1,0 0 0,0 1-4,4 6 189,-1 10-46,0 0 0,0 0-1,-2 0 1,0 0 0,-1 5-143,0 10 134,3 288 356,-17 30-490,-20 262 128,4-270-154,13-168 10,1-20 16,-6 81 0,22-205-55,2-36 11,3-18 9,45-337-183,25-129 199,71-417 6,-105 661 23,6-33 60,-40 242 52,-4 31-86,-1 11-21,-1 23-12,0 117-3,-3 272 0,-4 231-134,-30-60-404,-8-105 346,40-441-128,-5 23 320,5-48-384,4-18 379,0 1 0,0 0-1,0 0 1,0 0 0,0 0 0,0 0 0,0 0 0,0 0 0,0 0 0,-1 0 0,1 0-1,0 0 1,0 0 0,0 0 0,0 0 0,0 0 0,0 0 0,0 0 0,0 0 0,0 0 0,0 0-1,0 0 1,0 0 0,0 0 0,0 0 0,0 0 0,0 0 0,0 0 0,0 0 0,0 0-1,0 0 1,0 0 0,0 0 0,0 0 0,0 0 0,0 0 0,0 0 0,0 0 0,0 0-1,0 0 1,0 0 0,-1 0 0,1 0 0,0 0 0,0 0 0,0 0 0,0 0 0,0 0 0,0 0-1,0 0 1,0 0 0,0 0 0,0 0 0,0 0 0,0 0 0,0 0 0,0 0 0,0 0-1,0 1 6,0-11-397,3-62-143,0 41 483,27-456-77,-24 416 109,65-633 66,-59 619-33,40-288-101,-49 344 146,7-24-53,-5 39 27,-5 14-27,0 0 0,0 0 0,0 0 1,1 0-1,-1 0 0,0 0 0,0 0 1,0-1-1,0 1 0,0 0 1,0 0-1,0 0 0,1 0 0,-1 0 1,0 0-1,0 0 0,0 0 0,0 0 1,0 0-1,0 0 0,0 1 0,1-1 1,-1 0-1,0 0 0,0 0 0,0 0 1,0 0-1,0 0 0,0 0 0,0 0 1,0 0-1,0 0 0,1 0 0,-1 0 1,0 0-1,0 1 0,0-1 0,0 0 1,0 0-1,0 0 0,0 0 0,0 0 1,0 0-1,0 0 0,0 0 0,0 1 1,0-1-1,0 0 0,0 0 0,0 0 1,0 0-1,0 0 0,0 0 0,1 5 7,0-1 0,0 1 0,-1-1 0,1 1 0,-1 2-7,6 262-50,0-7-279,-5-80-44,-8 362-678,-6-172 241,13-372 795,0 1 0,0-1 0,0 1 0,0 0 1,0-1-1,0 1 0,0-1 0,0 1 0,0 0 0,0-1 0,0 1 1,0-1-1,0 1 0,1-1 0,-1 1 0,0-1 0,0 1 0,1-1 1,-1 1 14,3-13-374,5-90-381,1-5 528,-1 37 160,13-119-68,-4-22 3,14-191-110,-18 176 276,8-103 34,-17 268 657,-2-6-725,-2 695 244,0-353-2866,0-99 291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45.600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7 0 544,'-7'67'96,"7"40"-256,0-39-32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46.331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19 1 2816,'-6'102'384,"6"39"-448,0-79 128,-7 24-928,1-3-352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47.139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107 2176 3744,'5'-27'234,"-1"-1"0,-1 0 1,-2 0-1,-1-17-234,0 22 194,3-82 619,6-16-813,17-107 525,-5 52-29,-4-63-496,-3-42-16,8-3 116,-19 236 45,0-13 444,-4 0-1,-2 1 1,-8-41-589,9 90 169,0 0 1,0 0 0,-1 1-1,-1-1 1,-2-4-170,6 14 35,0 0 0,-1 0 0,1 0 1,0 0-1,-1 0 0,1 0 0,-1 0 1,0 0-1,1 0 0,-1 0 0,0 0 0,0 1 1,1-1-1,-1 0 0,0 1 0,0-1 1,0 0-1,0 1 0,-1-1-35,2 1 11,0 0-1,-1 0 1,1 0-1,0 0 1,-1 0 0,1 0-1,0 0 1,-1 0-1,1 0 1,0 1 0,-1-1-1,1 0 1,0 0-1,0 0 1,-1 0 0,1 1-1,0-1 1,0 0-1,-1 0 1,1 1 0,0-1-1,0 0 1,0 0-1,-1 1-10,-4 14 149,-2 21 121,2 0 1,0 29-271,3 78 264,-5 210 579,-2-99-157,6-169-572,-5 303 3,3-286-98,-2 66 106,7-157-176,0-23 129,0 4-56,6-355 222,-3 306-226,20-296 66,-14 251-99,20-189-2,-23 246 17,14-119-10,-18 124-10,-1 0 0,-1 0 0,-3-3 20,-1-19-104,3 31 66,-2 1-1,-2-6 39,3 21-30,0 0-1,1 0 1,0-2 30,1 16-4,-1-16-30,1 16 34,0 1 0,-1 0 0,1-1 0,0 1 0,0 0 0,0-1 0,0 1 0,0 0-1,0-1 1,0 1 0,-1 0 0,1-1 0,0 1 0,0 0 0,0 0 0,-1-1-1,1 1 1,0 0 0,0 0 0,-1-1 0,1 1 0,0 0 0,0 0 0,-1 0 0,1 0-1,0-1 1,-1 1 0,1 0 0,0 0 0,-1 0 0,1 0 0,0 0 0,-1 0 0,1 0-1,0 0 1,-1 0 0,1 0 0,0 0 0,-1 0 0,1 0 0,0 0 0,-1 0 0,1 1 0,-1-1 0,0 1 0,1-1 0,-1 0 0,1 1 0,-1 0 0,0-1 0,1 1 0,-1-1 0,1 1 0,0-1 0,-1 1 0,1 0 0,0 0 0,-1-1 0,1 1 0,0 0 0,0-1 0,-1 2 0,-3 17 0,3-12 0,-10 70 0,4 1 0,2 7 0,2 160 0,3-67 0,-7 426 32,-26 160-35,22-574 32,-28 353 171,10-158-858,10-147-4660,12-168 2524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49.374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46 1 7392,'0'48'1605,"-4"14"-1605,3-45 331,0 83 683,1-51-743,0 361 322,-5 1040-290,4-1104-349,-6 226-25,-5-319-351,11-184-223,0-40-265,1-29 896,0 0 1,0 0 0,0 0-1,0 0 1,0 0 0,-1 0-1,1 0 1,0 0-1,0 0 1,0 0 0,0 0-1,0 0 1,0 0-1,0 0 1,0 0 0,0 0-1,0 0 1,0 0-1,0 0 1,0 0 0,0 0-1,0 0 1,0 0-1,0 0 1,0 0 0,0 0-1,0 0 1,-1 0 0,1 0-1,0 0 1,0 0-1,0 0 1,0 0 0,0 0-1,0 0 1,0 0-1,0 0 1,0 0 0,0 0-1,0 0 1,0 0-1,0 0 1,0 0 0,0 0-1,0 1 14,-2-16-695,-6-145-337,8-57 1032,1 89-61,-2 52 19,8-368-146,11 26 173,15-309 409,-21 449-463,-11 54 546,-1 184 1104,-6 497-151,-1 314-1308,7 179-212,26-1789-225,-7 597 382,-7 102-65,14-102 66,-1 6-18,-19 164-50,5-88 0,-10 74 0,1-36 0,2 71 6,0 10 2,-2 1 1,-2-1 0,-3-19-9,-22-104 58,24 126-28,1 26-38,-7 26-99,2-1 114,0 1 0,1 0 0,1-1 0,0 1 1,1 0-1,1 0 0,0 0 0,0 1 0,2 6-7,3 157 44,5 93-29,2-84-15,3 41 0,-13-209 0,10 103 0,-6 9 0,-11 326-358,-2-353 78,3-49-165,2 9 445,3-1-757,1-56 275,-1-8 217,-2-3-7,1-1 207,1 1 0,-1-1 0,1 0 0,-1 1 0,1-1 0,1 1 0,-1-3 65,1-12-62,-2-53-16,0 10 145,3-15-67,1-21 291,-7-47-291,0 47 77,2 35-55,-4-257 169,-3 69-201,-1-4 58,12 153-66,4 0 0,5 1 0,21-90 18,-29 180-17,4-20-162,-1 0 0,-2-1 0,0-16 179,-4 52-24,-1-1 0,1 1 0,-1-1 0,0 1-1,0-1 1,0 0 0,-1 2 24,-2 7-71,-1 7 50,1 0-1,1 0 1,1 1 0,0-1-1,1 0 1,2 1 0,0 1 21,-1 23 53,-5 97 121,1-25-7,1 90 58,-2 82-66,-13 75 265,-2 32 528,7-2-376,9-294-459,-5 198 86,22 148-217,-13-440 12,6 420-62,-6-390 48,-12 554-1840,8-508-2362,6 74 4218,0-102-2107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50.110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217 247 5120,'-3'-12'304,"2"0"0,-1-9-304,1-76 1392,2 79-388,-2-25 385,1 39-1309,0 1-1,-1 0 1,0-1-1,0 1 1,0 0 0,0 0-1,0 0 1,0 0 0,-1 0-1,1 0 1,-2-1-80,3 4 14,0 0 1,0-1-1,-1 1 1,1 0-1,0-1 0,0 1 1,-1 0-1,1-1 1,0 1-1,0 0 1,-1 0-1,1-1 0,0 1 1,-1 0-1,1 0 1,-1 0-1,1 0 0,0-1 1,-1 1-1,1 0 1,0 0-1,-1 0 0,1 0 1,-1 0-1,1 0 1,0 0-1,-1 0 1,1 0-1,-1 0 0,1 0 1,0 0-1,-1 0 1,1 1-1,-1-1 0,1 0 1,0 0-1,-1 0 1,1 0-1,0 1 0,-1-1 1,1 0-1,0 0 1,0 1-1,-1-1 1,1 0-1,0 1 0,0-1 1,-1 0-15,-1 3 32,1-1 0,-1 0 1,1 1-1,-1 0 0,1-1 0,0 2-32,-5 10 20,2 1-1,0 0 1,0-1-1,1 1 1,1 0-1,1 1-19,-1 32 36,2 14-36,0 27-19,-1-53 29,-3 135 118,-1 24-33,2-113-14,-2 30 53,-2 74-134,5-91 76,-6 1-76,1 4 57,-18 202-14,20-257-76,-2 24-84,6-65 85,0 6-51,1-10 81,0 0 0,0 0 0,0 0 0,0-1 0,0 1-1,0 0 1,0 0 0,0 0 0,-1 0 0,1 0 0,0 0-1,0 0 1,0 0 0,0 0 0,0 0 0,0-1 0,0 1-1,0 0 1,0 0 0,0 0 0,0 0 0,0 0 0,0 0-1,0 0 1,0 0 0,0 0 0,0 0 0,-1 0 0,1 0-1,0 0 1,0 0 0,0 0 0,0 0 0,0 0 0,0 0-1,0 0 1,0 0 0,0 0 0,-1 0 0,1 0 0,0 0-1,0 0 1,0 0 0,0 0 0,0 0 0,0 0 0,0 0-1,0 0 1,0 0 0,0 0 0,-1 0 0,1 0-1,0 0 1,0 0 0,0 0 0,0 0 0,0 0 0,0 0-1,0 0 1,0 0 0,0 0 0,0 1 0,0-1 0,0 0-1,0 0 1,0 0 0,0 0 0,0 0 0,-1 0 0,1 0 2,-1-9-118,2 2 85,-1 1-12,0 1 1,0-1-1,-1 1 1,1-1-1,-2-2 45,-21-136-405,4-52 320,12-19-38,7-276 118,0 141 58,-1 346-197,-1 9 66,-1 15 23,3 212 23,6 91 186,25 192-74,-3-104-305,-16-235-259,-1 23-556,-3-18-1349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54.76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78 1 7936,'-5'109'2762,"1"174"-1700,-13 50-262,9-165-728,2-33-192,-7 131 29,-7 97 118,16-240-1265,4-166 1681,4-111-192,8-45-220,4-61 28,17-75-75,5-64-16,-30 120 1126,-8 278-1070,0 1 0,0-1 0,0 1 0,0-1 0,0 1 0,0-1 0,0 1 0,0-1 0,0 1 0,0-1 1,-1 1-1,1-1 0,0 1 0,0-1 0,-1 1 0,1-1 0,0 1 0,-1-1 0,1 1-24,0 0 7,-1-1 1,1 1-1,0 0 0,-1 0 0,1 0 0,0 0 1,0 0-1,-1 0 0,1 0 0,0 0 1,-1 0-1,1 0 0,0 0 0,-1 0 0,1 0 1,0 0-1,-1 0 0,1 0 0,0 0 0,-1 0 1,1 0-1,0 0 0,-1 0-7,0 1 3,0 0 0,0-1 0,0 1 0,0 0-1,0 0 1,0-1 0,0 1 0,0 0 0,0 0 0,1 0 0,-1 0 0,0 0-1,0 1 1,1-1 0,-1 1-3,-1 5 18,0 0 0,1 0-1,-1 1 1,1 2-18,-1 9 25,-9 91 259,6-54-104,-8 211 244,13-262-421,-1 234 205,1 40-139,0-278-69,1 131-357,7 17 357,27 264-4309,-35-404 4135,2 6-478,0 0 0,2 8 652,-4-22-24,0-1 0,0 1 0,0 0 0,1 0 0,-1-1 0,0 1 0,0 0-1,1 0 1,-1-1 0,0 1 0,1 0 0,-1-1 0,1 1 0,-1 0 0,1-1 0,-1 1-1,1 0 25,-1-2-12,1 1 0,-1 0 0,0 0 0,0 0 0,1 0 0,-1-1 0,0 1 0,1 0-1,-1 0 1,0 0 0,0-1 0,0 1 0,1 0 0,-1-1 0,0 1 0,0 0-1,0 0 1,0-1 0,1 1 0,-1 0 0,0-1 0,0 1 0,0 0 0,0-1 0,0 1 12,6-32-146,5-32 157,8-73 68,22-373 897,-18-60-256,-22 538-315,0 12 184,-2-1-1,0 1 1,-2-12-589,1 25 242,0 7-96,1 12-65,-4 348 277,1-130 244,0 50-383,7 26-208,-2-255 12,8 181 247,10 105-1580,-20 1-1503,1-269 2014,1-52 572,-1 0 0,-1 6 227,3-38 25,0-1-1,-1 0 1,0 0-1,-3-16-24,2-30 46,11-123 1267,8-225-231,-19 139-666,0 267-349,-1 0 1,1 0-1,-1 0 0,1 0 1,-2-2-68,2 5 3,0 1 1,0 0-1,0 0 1,0-1-1,0 1 0,0 0 1,0 0-1,0 0 1,-1-1-1,1 1 0,0 0 1,0 0-1,0-1 1,0 1-1,-1 0 1,1 0-1,0 0 0,0 0 1,0-1-1,-1 1 1,1 0-1,0 0 1,0 0-1,0 0 0,-1 0 1,1 0-1,0 0 1,0-1-1,-1 1 1,1 0-1,0 0-3,-1 1-6,0-1 1,1 1-1,-1-1 0,0 1 0,1-1 1,-1 1-1,1-1 0,-1 1 1,0 0-1,1-1 0,0 1 0,-1 0 1,1 0-1,-1-1 0,1 1 1,0 0 5,-3 4-3,1 1 0,0-1-1,1 0 1,-1 0 0,1 1 0,0-1 0,0 2 3,-15 128-5,13-110 1,-17 111 24,10-62-9,0 48-11,-3 96-6,-9 133-20,12-253 36,-15 55-10,4-27 38,15-84-47,-9 77-20,-8 158-872,12-91-3542,10-144 2321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55.757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23 0 6240,'-1'3'784,"-1"12"326,1 0 1,0-1-1,0 1 0,2 6-1110,0 5 593,-1 161 1023,0 32-1130,0 73-369,0-2 230,-13 303-257,8-274-1482,5-214-773,0-102 2082,1 26-1326,-1-27 1234,1 0 0,-1 0 0,0 0 0,1 0-1,-1 0 1,1 0 0,0 0 0,0 0 0,-1-1 0,1 1-1,1 1 176,-2-3-56,1 0-1,-1 0 0,0 0 0,1 0 0,-1 0 1,0 0-1,1 0 0,-1 0 0,0 0 0,0 0 1,1 0-1,-1-1 0,0 1 0,1 0 0,-1 0 1,0 0-1,0 0 0,1 0 0,-1-1 0,0 1 1,0 0-1,1 0 0,-1 0 0,0-1 0,0 1 1,0 0-1,1-1 0,-1 1 0,0 0 0,0 0 1,0-1-1,0 1 0,0 0 0,0-1 0,1 1 1,-1 0-1,0-1 0,0 1 0,0 0 1,0-1 56,3-18-2016,-2 0 69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2:56.342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5 18 5312,'0'-3'624,"0"-7"-251,0 10-335,0 0 0,0-1-1,0 1 1,0 0 0,0 0-1,0 0 1,0 0 0,0 0 0,0 0-1,1 0 1,-1-1 0,0 1 0,0 0-1,0 0 1,0 0 0,0 0-1,0 0 1,-1 0 0,1-1 0,0 1-1,0 0 1,0 0 0,0 0 0,0 0-1,0 0 1,0 0 0,0 0-1,0-1 1,0 1 0,0 0 0,0 0-1,0 0 1,0 0 0,-1 0-1,1 0 1,0 0 0,0 0 0,0 0-1,0 0 1,0 0 0,0-1 0,0 1-1,0 0 1,-1 0 0,1 0-1,0 0 1,0 0 0,0 0 0,0 0-1,0 0 1,0 0 0,-1 0 0,1 0-1,0 0 1,0 0 0,0 0-1,0 0 1,0 0 0,0 1 0,-1-1-1,1 0 1,0 0 0,0 0 0,0 0-1,0 0 1,0 0 0,0 0-1,0 0-37,1 100 2838,6 22-2838,17 178 626,13 125-575,-34-375-92,-2 40 41,-1-38-60,4 30 60,0-2 64,1-15-646,-4-48 527,0 0 0,-1-1-1,-1 10 56,0 8 38,1-19-34,0 16-2,-3 30-2,1-31 57,-2 10-754,1-29-391,2-3-1568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00.743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1266 387 11680,'-24'170'1269,"16"-76"-928,5 1 1,3 0-1,6 6-341,10 111 379,3 31-150,3 163 67,-11-196-224,28 522 168,2-33-213,3 27-342,-39-649 183,-4-69 112,0-10 6,0-43 9,-1-135 85,0-114 91,0 70 16,1-494 207,24-690-143,-24 1392-241,16-594 231,-17 593-223,0-26 342,-5-42-360,4 79 65,0 0 0,0 0 0,-1 0 0,1 0 0,-2-2-65,-3 1 71,6 7-70,0 0-1,-1 0 1,1 0-1,0 0 1,0 0-1,0 0 1,-1 0-1,1 0 1,0 0-1,0 0 1,-1 0-1,1 0 0,0 0 1,0 0-1,0 0 1,-1 0-1,1 0 1,0 0-1,0 0 1,-1 0-1,1 0 1,0 1-1,0-1 1,0 0-1,0 0 1,-1 0-1,1 0 1,0 0-1,0 1 1,0-1-1,-2 3-3,0 0 0,0 1 1,1-1-1,-1 1 0,1 0 1,0-1-1,0 1 0,0 2 3,-9 42-5,3 1-1,1 16 6,2-27 1,-11 137-33,5 284-16,10 110 256,0 91-43,0-23-128,25 235-2132,-29-1016 1641,-4-153 476,4 40-49,2-603 80,-5 454-21,-2 36-21,1 36 21,3 39 11,-11-575-166,13 792 99,-3 1 0,-6-13 24,10 74 2,-1 0-1,-1 0 1,-3-10-2,6 24 3,0 0 0,0 0-1,0 0 1,0 0 0,0 0 0,-1 0-1,1 0 1,-1 1 0,0-2-3,1 3 1,1-1 0,-1 1 0,1-1 0,-1 1 0,1 0 0,-1-1 0,1 1 0,-1 0 1,0 0-1,1 0 0,-1-1 0,0 1 0,1 0 0,-1 0 0,1 0 0,-1 0 0,0 0 0,1 0 0,-1 0 1,0 0-1,1 0 0,-1 1-1,-1 0 2,0 0 1,0 1 0,0-1-1,0 1 1,0 0 0,0 0-1,1-1 1,-1 1-1,1 0 1,0 0 0,-1 1-1,1-1 1,0 0 0,0 0-1,0 1 1,1-1 0,-1 0-1,0 1-2,-8 29 43,1 0 0,-1 19-43,-16 147 122,1 96 124,-5 410 338,27-654-544,-16 737 584,5 59-507,12-795-116,-20 1062-104,17-1056-104,1-37 121,3-20 85,0 0 0,0 0 0,0 0 1,0 0-1,0 0 0,0 0 0,0 0 1,0 0-1,0 1 0,0-1 0,0 0 1,0 0-1,0 0 0,0 0 0,0 0 1,0 0-1,0 0 0,0 0 0,0 0 1,0 0-1,0 1 0,0-1 0,0 0 1,0 0-1,0 0 0,0 0 0,-1 0 1,1 0-1,0 0 0,0 0 0,0 0 1,0 0-1,0 0 0,0 0 0,0 0 1,0 0-1,0 0 0,0 0 0,0 0 1,0 0-1,-1 0 0,1 0 0,0 0 1,0 0-1,0 0 0,0 0 0,0 0 1,0 0-1,0 0 0,0 0 0,0 0 1,0 0-1,-1 0 0,1 0 0,0 0 1,0 0-1,0 0 0,0 0 0,0 0 1,0 0-1,0 0 0,0 0 0,0 0 1,0 0-1,0 0 0,0 0 0,0 0 1,-1 0-1,1 0 0,0-1 1,-7-27-56,4 15 37,2 9 15,-5-22-72,-1-21 76,-20-263-42,24 283 42,-21-292 0,-16-234 0,7 0 0,9 86 0,10 72 0,6 84 10,3 60 38,0 46-16,1 40-10,4 163-22,-3-85 181,-7-33-181,10 114 22,-1 0 0,0 1 1,0-1-1,-1 0 0,0 1 0,0-2-22,2 7 2,0 0 0,0 0 0,0 0 0,-1-1 0,1 1 0,0 0-1,0 0 1,0 0 0,0 0 0,0 0 0,0 0 0,0-1 0,0 1 0,-1 0 0,1 0-1,0 0 1,0 0 0,0 0 0,0 0 0,0 0 0,-1 0 0,1 0 0,0 0 0,0-1 0,0 1-1,0 0 1,0 0 0,-1 0 0,1 0 0,0 0 0,0 0 0,0 0 0,0 0 0,-1 0-1,1 0 1,0 1 0,0-1 0,0 0 0,0 0 0,0 0 0,-1 0 0,1 0 0,0 0-1,0 0 0,-7 13 70,3 10-50,0-1 0,-1 13-21,-8 121-32,2 63 64,2 152 240,12 393 38,-1-654-291,5 549 202,-8-433-108,3 278-98,2-409-46,-1 8-168,-4-126 31,-4-23 168,-7-51-8,-11-226 83,-2 61-64,-9-152 10,7 25-16,9 76-5,5 45 0,4 44 11,0 38 26,-4-83-127,8 191 95,2 65-2,2 13-3,1 0 0,0 0 0,0 0 0,0 0-1,0 0 1,-1 0 0,1 0 0,0 0 0,0 0 0,0 0-1,0 0 1,0 0 0,-1 0 0,1 0 0,0 0-1,0 0 1,0 0 0,0 0 0,0 1 0,-1-1-1,1 0 1,0 0 0,0 0 0,0 0 0,0 0-1,0 0 1,0 1 0,0-1 0,0 0 0,0 0-1,-1 0 1,1 0 0,0 0 0,0 1 0,0-1-1,0 0 1,0 0 0,0 0 0,0 0 0,0 1-1,0-1 1,0 0 0,0 0 0,0 0 0,-2 12-11,-1 0 0,2 0 1,-1 6 10,-5 95 42,2 55 6,2 43-58,2 292-92,1 66 422,0 339-592,-1-873 139,1-35 131,0 1 1,0-1-1,0 0 0,0 0 1,0 0-1,0 0 0,0 0 1,0 1-1,0-1 0,0 0 1,0 0-1,0 0 0,0 0 1,0 1-1,0-1 0,0 0 1,0 0-1,0 0 0,0 0 0,0 0 1,0 0-1,0 1 0,0-1 1,0 0-1,-1 0 0,1 0 1,0 0-1,0 0 0,0 0 1,0 0-1,0 0 0,0 1 1,-1-1-1,1 0 0,0 0 1,0 0-1,0 0 0,0 0 0,0 0 1,-1 0-1,1 0 0,0 0 1,0 0-1,0 0 0,0 0 2,-1-1-6,1 1-1,-1-1 0,1 0 0,-1 0 1,1 1-1,0-1 0,-1 0 0,1 0 0,0 0 1,0 0-1,-1 1 0,1-1 0,0 0 0,0-1 7,-8-96-128,-1-71 11,1-66 0,7 74 16,10-537 111,-3 409-75,5-424-878,-11 689 917,1 5-24,-2-1 0,0 0 0,-3-15 50,0 23-75,4 12 74,0 0-1,0 0 1,0 0-1,-1 0 1,1-1 0,0 1-1,0 0 1,0 0-1,0 0 1,0 0 0,0 0-1,0 0 1,0 0-1,0 0 1,0 0 0,-1 0-1,1 0 1,0 0-1,0 0 1,0 0 0,0 0-1,0 0 1,0 0-1,0 0 1,-1 0 0,1 0-1,0 0 1,0 0-1,0 0 1,0 0 0,0 0-1,0 0 1,0 0-1,-1 0 1,1 0 0,0 0-1,0 0 1,0 0-1,0 0 1,0 0 0,0 0-1,0 0 1,0 0-1,0 0 1,-1 0 0,1 1-1,0-1 2,-1 2-11,0 0-1,0 1 0,0-1 0,0 0 1,0 1-1,1-1 0,-1 1 1,1 0 11,-22 154-74,22-154 73,-24 265-76,10-100 37,-7 113 160,20-266-118,-22 459-10,19-381 16,-2 83 51,3-102 26,-12 300-10,15-106 58,0-237-15,-1-28-56,1-9-7,-4-245 105,-1 20-139,-20-508 75,12 409-21,1 41-38,2 45-26,2 46 10,7 187-18,-4-109 121,-6-1 0,-7-7-124,5 73 245,13 54-233,0-1 0,-1 1 0,1-1 0,-1 1 0,1-1 0,-1 1 0,0 0 0,0-1 0,1 1 0,-1 0 0,0 0 0,0-1 0,0 1 0,-1-1-12,1 2 2,1 0-1,0 0 0,0 0 1,-1 0-1,1 0 0,0 0 1,0 0-1,-1 0 0,1 0 1,0 1-1,0-1 0,0 0 1,-1 0-1,1 0 0,0 0 1,0 0-1,-1 0 1,1 0-1,0 1 0,0-1 1,0 0-1,-1 0 0,1 0 1,0 1-1,0-1 0,0 0 1,0 0-1,0 0 0,0 1 1,-1-1-1,1 0-1,-6 18 14,0 8-51,-1 22 37,-6 77-32,4 178 60,13-11-29,9 144 27,-9-308 35,10 567 134,-16-661-147,2-34-46,0 0 0,0 0-1,0 1 1,0-1 0,0 0 0,0 0-1,0 0 1,0 1 0,-1-1-1,1 0 1,0 0 0,0 0 0,0 0-1,0 0 1,0 1 0,-1-1 0,1 0-1,0 0 1,0 0 0,0 0-1,0 0 1,-1 0 0,1 0 0,0 1-1,0-1 1,0 0 0,-1 0 0,1 0-1,0 0 1,0 0 0,0 0-2,-1-1-1,0 1 1,0-1-1,1 0 0,-1 1 1,1-1-1,-1 0 1,1 0-1,-1 1 1,1-1-1,-1 0 0,1 0 1,-1 0-1,1 0 1,0 1-1,0-1 1,-1 0-1,1 0 0,0 0 1,0 0 0,-27-120-118,-4-15 92,-81-547 20,87 480 6,-5-97 19,-2-18 10,29 300-39,2 15-7,0 4-5,-2 31-41,7 180-102,0-112 90,5 364 177,-9-125 79,0-45-4026,0-220-32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22.90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156 1 5888,'0'0'73,"0"0"0,0 0 1,0 0-1,0 0 0,0 0 0,0 0 1,0 0-1,0 0 0,0 0 0,0 0 1,0 0-1,0 0 0,0 0 0,0 0 1,0 0-1,0 0 0,0 0 0,0 0 1,0 0-1,0 0 0,0 0 0,0 1 1,0-1-1,0 0 0,0 0 1,0 0-1,1 0 0,-1 0 0,0 0 1,0 0-1,0 0 0,0 0 0,0 0 1,0 0-1,0 0 0,0 0 0,0 0 1,0 0-1,0-1 0,0 1 0,0 0 1,0 0-1,0 0 0,0 0 0,0 0 1,0 0-1,0 0 0,0 0 0,0 0 1,0 0-1,0 0-73,0 10 1930,-4 17-580,4-24-1076,-20 96 1422,7-40-944,0 26-752,-21 373 942,30-380-982,-18 322 413,7-199-364,0-12-24,8-72 39,0-27 20,4-1 0,7 67-44,-3-140 69,2 0 0,0 0-1,0 0 1,2-1-1,4 15-68,-7-26 70,0 1 1,0-1-1,1-1 0,-1 2 0,1-2 0,0 1 0,0 0 0,0-1 0,1 0 0,0 2-70,-1-3 49,-1-1 0,1 1-1,0-1 1,-1 0 0,1 1 0,1-1-1,-2 1 1,1-2 0,0 1 0,1 0 0,-2-1-1,1 0 1,0 0 0,1 0 0,-1 0-1,1 0-48,8-1 69,-1-2-1,0 1 0,0-1 0,0 0 0,0-2 1,0 2-1,0-2 0,-1-1 0,9-5-68,1-3-751,1-1 1,-2-1-1,-1-1 0,2-2 751,9-12-4506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02.991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74 1 7488,'-2'9'393,"-1"1"0,1 0 0,1 0 0,-1 7-393,-1 8 662,-10 96 1939,3 119-2601,8-142 237,1 124-253,-3-139 26,0 54 38,0 81-549,3-101-1755,1-115 1701,0-5 59,1-74 23,-5-395 498,0 234 167,-1 84-421,5 121 229,1 24 51,-1 1-1,0-1 1,-1 1 0,0-1-1,0 1 1,-2-4-51,-1-6 251,4 17-113,0 4 49,0 6-38,1 107 1457,6 28-1606,6 9 176,0 19 128,-3 31-8,-2-18-208,13 376-120,-28 42 133,5-429-16,2-48-2303,-7 17 2218,6-135-4976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03.358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 0 5120,'0'0'640,"8"84"-320,-8-69 384,0 19-256,0-3-96,0 31-192,0-10-64,5 13-32,-1-8-64,3 31 32,2-15-608,0 26-160,-1-15-1280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15.278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10 1 7616,'-1'11'1893,"-6"16"1888,7-25-3114,-1 0 0,1 1-1,0-1 1,-1 0-1,1 1 1,1-1 0,-1 1-1,0 0-666,9-3 1083,-5-2-758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27.224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 7227 19135,'0'3'2774,"0"-29"-2657,0 26-80,0 0-53,0 0-21,0 0-22,0 0 17,0 0 90,0 0 37,0 0-21,0-15-176,2 11 114,-1 1 0,0-1 0,0 1-1,-1-1 1,1 0 0,-1 1 0,0-1 0,0 0 0,0 0 0,0-2-2,-1 1-24,1 0 0,0 0 0,1 0 0,-1 0 0,2-3 24,2-30 96,-3 33-88,-1 0 1,1 0-1,-1 0 0,0 0 1,-1-3-9,1-5-64,0 12 71,1 0-1,0-1 0,-1 1 1,1 0-1,-1 0 0,1-1 0,-1 1 1,0 0-1,0-1 0,1 1 1,-1-1-7,1 2-17,1 0-52,-2-6 85,3 3-92,-1-2 339,0 4-246,0 0 1,-1-1-1,1 1 0,-1 0 0,1-1 1,-1 1-1,0-1 0,0 0 0,0 1 1,0-1-1,0 0 0,0 0 0,0 0 1,0 0-1,-1 0 0,1 0 1,-1 1-1,1-1 0,-1-1 0,0 1 1,0-1-18,5-5 960,20-26-576,-25 34-386,0-1 1,0 1 0,0 0-1,0 0 1,0 0-1,0-1 1,1 1 0,-1 0-1,0 0 1,0 0 0,0-1-1,0 1 1,0 0 0,1 0-1,-1 0 1,0-1 0,0 1-1,0 0 1,1 0-1,-1 0 1,0 0 0,0 0-1,1 0 1,-1 0 0,0 0-1,0-1 1,0 1 0,1 0-1,-1 0 1,0 0 0,0 0-1,1 0 1,-1 0 0,0 0-1,0 0 1,1 1-1,-1-1 1,0 0 0,0 0-1,1 0 1,-1 0 0,0 0-1,0 0 1,0 0 0,1 0-1,-1 1 1,0-1 0,0 0 1,1 0 11,-1 1 0,1 0 0,-1-1 0,0 1 0,1 0 0,-1-1 0,0 1 0,1 0 0,-1-1 0,0 1 1,0 0-1,0-1 0,0 1 0,1 0 0,-1 0-11,0 55 112,0-55-75,0 0-42,0 0-22,0-8 11,0-47-341,0 52 448,0-10 15,0-9-36,0 20-82,0 2-27,0 13-150,0-14 343,0 10-468,0-7 130,0-7 816,0 0-619,0-13-54,0 13 28,0 8 38,0-3 44,0-1-101,0-20-11,0-121 363,4 69-309,-2-6 293,4-3-304,-4-8 205,-1 34-191,1-203 311,-4 136-128,2-179 38,5 240-246,-5-15 70,-5 30-112,3-95 159,-3 70-159,5-68 69,-5 137-176,2 9 177,0-1 1,1 1 0,-1 0-1,1 0 1,1 1-1,-1-1-17,-3 15 12,-3 35-113,7-50 93,0 1-1,1 0 1,-1-1 0,2 1-1,0 6 9,0 10-6,-1 140 107,-5-129-213,1-5-170,4-66 276,0-26-90,4-30 96,1-9 8,-2 23-10,0 0 117,-4-14-115,0 13-110,10-42 542,-5-78-272,0 12 32,-4-23 43,4 191-241,0 4 17,-3 4 30,3-23 19,4-13-60,10-29-192,-15 63 156,-2 10 29,0 1 1,0-1 0,-1 0-1,1 1 1,-1-1 0,0-2 6,1-10 90,1 0 1,0 1 0,2-8-91,4-22 202,9-90 17,-15 126-153,0-1 1,0 1-1,1-1 1,0 1-1,1-3-66,1 0 66,-1 0 0,2-10-66,-1 2 211,7-17-211,-6 20 74,0-1-1,-2 1 1,2-8-74,12-103 212,15-82 210,-23 146-291,-2 1 0,-1-48-131,-2 25 138,5-33 142,7-127 150,-5 65-204,1-67 294,-12 164-395,0-3-47,-7-58-78,-1 68 18,-8-65 60,-3-5-174,15 120 22,-2-15 132,3-11-66,-5-24 8,0 1-8,3 34 8,-2-70 0,5 81 5,-1 1 1,-3-12-6,1-45-11,3 75 11,1 6 0,-1 0 0,0 0 0,1 0 0,-2 1 0,1-1 0,0 0 0,-1 0 0,0 1 0,0-1 0,-2-2 0,2 3-12,0 0-1,0 0 0,0-1 1,1 1-1,0-1 1,0 1-1,0 0 1,0-1-1,1 0 1,0-3 12,-1 3-15,1 0 0,-1-1 1,0 1-1,0 0 0,-1-1 1,0-2 14,-3-4 19,1 0 1,1-1 0,0 1-1,1-1 1,0-10-20,0 12 8,1-1 1,-1 1-1,-1-1 1,0 1 0,0 0-1,-3-3-8,3 4-39,-1 1 0,1-1 0,1 0 0,0 0 0,0 0-1,1 0 1,0-1 0,1 1 0,0-3 39,-4-18-133,0-15 245,4-127-176,0 171 76,-3-9 32,2 7-31,-4-15-45,-4 42-549,-6 13 267,9-19 270,0 7 25,3-6-52,1-6 57,-1 0 0,2 0 0,-1 12 14,1 1-17,-15 141-175,0-50 293,2-11-117,8-62 10,3-17 7,1 0-1,0 2 0,-2 135-5,-3-25 11,1-5-7,2-7-116,-1-5 367,5 62-383,-4-112 5,0 23 133,4 379-522,0 102 394,-5-493 241,5 141-113,0-223-6,0 1 0,0-1 0,0 1 0,0-1 0,0 1 0,0-1 0,0 1-1,0-1 1,0 1 0,0-1 0,0 1 0,0-1 0,0 1 0,1-1 0,-1 1 0,0-1 0,0 1 0,1-1 0,-1 1-1,0-1 1,0 0 0,1 1 0,-1-1 0,0 1 0,1-1 0,-1 0 0,1 1 0,-1-1 0,1 0 0,-1 0-1,0 1 1,1-1 0,-1 0 0,1 0 0,-1 0 0,1 1 0,-1-1 0,1 0 0,-1 0 0,1 0 0,-1 0 0,1 0-1,0 0 2,0 0-1,0-1 0,0 1 0,0-1 0,0 1 0,0 0 0,0-1 0,0 0 0,0 1 0,0-1 0,0 0 0,-1 1 0,1-1-1,0 0 1,0 0 0,-1 1 0,1-1 0,0 0 0,-1 0 0,1 0 0,-1 0 0,1 0 1,22-47 93,-12 28-54,-2-1-1,3-8-38,11-32 30,24-43-30,37-57 177,-29 57-16,23-64-161,-35 51-17,-5-2-1,-5-1 0,8-70 18,-16 40-29,10-55 95,20-105 68,-20 108-300,-28 165 70,1 0 0,10-26 96,-3 18-118,10-24-190,-24 67 288,-1 1 1,1-1-1,-1 1 1,1 0-1,0-1 1,0 1 0,0 0-1,0 0 1,0-1-1,0 1 1,0 0-1,0 0 1,0 0-1,1 0 1,-1 0-1,0 1 1,1-1-1,-1 0 1,1 1 0,0-1 19,-2 1-2,0 0 0,0 0 0,1 0 0,-1 0 0,0 0 0,0 0 0,0 0 1,0 0-1,0 0 0,0 0 0,0 0 0,1 0 0,-1 0 0,0 0 0,0 0 1,0 0-1,0 0 0,0 0 0,0 0 0,0 0 0,0 0 0,1 0 1,-1 0-1,0 0 0,0 0 0,0 0 0,0 0 0,0 0 0,0 1 0,0-1 1,0 0-1,0 0 0,0 0 0,0 0 0,0 0 0,1 0 0,-1 0 1,0 0-1,0 1 0,0-1 0,0 0 0,0 0 0,0 0 0,0 0 0,0 0 1,0 0-1,0 0 0,0 1 0,0-1 0,0 0 0,0 0 0,-1 0 1,1 0-1,0 0 0,0 0 0,0 0 0,0 0 0,0 1 0,0-1 0,0 0 2,0 0 1,-1 37-99,-3-1 1,-4 21 97,0 2 8,-40 620-17,43-580 7,5-90 2,-5 150 32,6-111-29,1 0 0,5 12-3,-3-38-43,-4-22 41,0 0 1,0 0-1,0 0 1,0 0-1,0 0 1,0 1 0,0-1-1,1 0 1,-1 0-1,0 0 1,0 0-1,0 0 1,0 0-1,0 0 1,0 0-1,0 1 1,0-1-1,1 0 1,-1 0-1,0 0 1,0 0-1,0 0 1,0 0 0,0 0-1,0 0 1,1 0-1,-1 0 1,0 0-1,0 0 1,0 0-1,0 0 1,0 0-1,1 0 1,-1 0-1,0 0 1,0 0-1,0 0 1,0 0-1,0 0 1,1 0 0,-1 0-1,0 0 1,0 0-1,0 0 1,0-1-1,0 1 1,0 0-1,0 0 1,1 0-1,-1 0 1,0 0-1,0 0 1,0 0 1,7-9-23,-4 6 12,11-16-3,-1 0 1,-1 0 0,-1-1-1,0-1 1,-2-1 13,40-103-67,-48 123 68,84-228-7,-53 140 6,-4-2 0,3-35 0,50-261-139,-11 45-52,-43 224 100,53-214-122,-69 294 208,8-23-22,-13 47-64,-3 14 22,-3 10-22,-13 87 0,-32 513 114,35-435 2,1 6 87,10 88-112,-1-259 1,3 57-20,3 1 0,7 24 19,-6-65 69,-6-25-59,-1 0-1,0 0 1,0-1-1,0 1 1,1 0-1,-1 0 1,0-1-1,1 1 1,-1 0-1,1-1 1,-1 1 0,1-1-1,-1 1 1,1 0-1,-1-1-9,1 0 6,-1 0-1,1 0 1,-1 0-1,0 0 1,1-1-1,-1 1 1,0 0 0,1 0-1,-1-1 1,0 1-1,1 0 1,-1 0-1,0-1 1,1 1-1,-1 0 1,0-1 0,0 1-1,1 0 1,-1-1-1,0 1 1,0 0-1,0-1 1,0 1-1,1-1 1,-1 1 0,0 0-1,0-1 1,0 1-1,0-1-5,6-16 99,14-29-64,0 5-76,-2 0 0,-1-1 0,5-27 41,80-294 33,-16-7-39,-64 255 6,46-224-27,-65 324 20,1 1 1,0-1-1,1 1 0,4-8 7,-7 21-65,-1 5 18,1 13-7,-3 24 12,-9 63 55,-22 191 12,-1-73 37,-54 312 62,81-500-124,-21 102 11,-27 75-11,14-79 123,-12 80-123,-3 118 47,14 3 85,25-193-103,-6 16-115,-8 86 193,25-169-25,-20 200 76,13-169-104,-6 48 30,-64 288-46,63-359-113,-24 59 75,26-91 38,-3-1-1,-12 19-37,-78 133-187,81-146 161,-27 46-577,56-99 586,0-1 0,-1 1 0,1-1 1,0 1-1,-1-1 0,1 1 0,0-1 0,-1 1 1,1-1-1,-1 0 0,1 1 0,0-1 0,-1 1 1,1-1-1,-1 0 0,1 0 0,-1 1 0,1-1 1,-1 0-1,1 0 0,-1 0 0,0 1 0,1-1 0,-1 0 1,1 0-1,-1 0 0,1 0 0,-1 0 0,0 0 1,1 0-1,-1 0 0,1-1 17,-1 1-12,0-1 0,0 1 0,1-1 0,-1 1 0,0-1 1,1 0-1,-1 1 0,1-1 0,-1 0 0,1 0 0,-1 0 0,1 1 0,-1-1 0,1 0 0,0 0 0,-1 0 0,1 0 1,0 0-1,0 0 0,0 1 0,0-1 0,0-1 12,-1-35-123,-2-281-233,2-239-733,6 458 910,-1 45 306,-3 0 0,-3-25-127,1 75 27,1 1 0,-1 0 1,1 0-1,-1 0 1,0-1-1,0 1 1,-2-2-28,-1 18 85,-17 148 239,2 90-324,13-148 44,-7 106 143,-5 34 26,5-3-208,-4 646 123,17-126-170,-5-698-44,5-54 83,0 13-57,0 1 1,-3 10 59,-2 9 42,4-35-55,1-8-11,0 2 8,1 6 32,-1 21-21,0-7 10,0-18 32,0-2-53,0 2-10,0 9-30,0 25 3,0-27 53,0-16 13,0 35-264,0-28 198,0-15-49,0-19 86,0 29 30,2 8 19,4 5 21,-6-8-53,0 0-1,1 0 0,-1 0 1,0 0-1,1 0 0,-1 0 0,0 0 1,1 0-1,-1 0 0,0 0 1,0 0-1,1 0 0,-1 0 0,0 0 1,1 0-1,-1 0 0,0-1 0,0 1 1,1 0-1,-1 0 0,0 0 1,0 0-1,1-1 0,-1 1 0,0 0 1,0 0-1,0 0 0,1-1 1,-1 1-1,0 0 0,0-1 0,0 1 1,0 0-1,1 0 0,-1-1 0,0 1 1,0 0-1,0-1 0,0 1 0,0-1-7,1 1-1,-1-1 0,1 0 1,-1 1-1,1-1 0,0 1 1,-1-1-1,1 1 1,0-1-1,-1 1 0,1 0 1,0-1-1,-1 1 0,1 0 1,0-1-1,0 1 0,-1 0 1,1 0-1,0 0 1,0 0-1,0 0 0,-1 0 1,2 0 7,10-4 74,-10 4-81,-1-1-1,1 1 1,0-1 0,-1 1-1,1 0 1,-1 0-1,1-1 1,0 1 0,-1 0-1,1 0 1,0 1 7,0-1 3,-1 0-1,0 0 1,1 0-1,-1 0 1,1 0-1,-1 0 1,1-1-1,-1 1 1,0 0-1,1-1 1,-1 1-1,0-1 1,1 0-3,14-11-35,11-8 49,-21 17 1,0 1-1,0-1 1,0 1 0,0 1 0,0-1 0,1 1 0,-1 0 0,5 0-15,13 0-174,18 2 174,-7 0 33,-25 0-72,-1 0 0,0 0 0,8 2 39,-8-1 36,0 0-1,0-1 1,7 0-36,-8-1 83,-4-1-58,-1 1 1,0 0-1,0 0 1,1 1-1,-1-1 1,0 1-1,0-1 1,1 1-1,-1 0 1,0 0-1,0 0 1,1 1-26,17 9-28,-15-9 43,0 1 0,-1 0 1,1 0-1,-1 1 0,2 0-15,3 4 14,-7-5 12,0-1 0,1 1 0,-1 0 0,0 0 0,1 2-26,-3-3 13,0-1 1,0 1-1,0-1 0,0 1 1,1-1-1,-1 0 0,0 1 1,1-1-1,-1 0 0,1 0 1,-1 0-1,1 0 0,0 0 1,-1 0-1,1 0 0,0-1 1,0 1-1,-1-1 0,1 1 1,0-1-1,0 1 0,0-1 1,0 0-1,0 0 0,0 0 1,1-1-14,1 2 6,0-1 0,0 0 0,0-1 0,-1 1 1,1-1-1,0 0 0,0 0 0,0 0 1,-1 0-1,1 0 0,-1-1 0,1 0-6,-2 1 6,0 1-1,-1-1 1,1 1-1,0-1 1,0 1 0,0 0-1,0 0 1,0 0-1,0 0 1,1 0-6,-2 0 4,1 0 0,-1 0 0,1 0 0,-1 0 0,1 0 0,-1 0 0,0-1 0,1 1 0,-1-1 0,1 1 0,-1-1 0,1 1 0,-1-1 0,1 0-4,-1 1-2,0-1-1,0 1 0,-1-1 1,1 1-1,0 0 0,0 0 1,0 0-1,0-1 0,0 1 1,0 0-1,-1 0 0,1 0 0,0 0 1,0 0-1,0 1 0,0-1 1,0 0-1,0 0 0,-1 1 1,1-1-1,0 0 0,0 1 1,0 0 2,13 2-8,-13-3 19,0 1 1,0-1-1,0 0 0,1 1 1,-1-1-1,0 1 0,0-1 1,0 1-1,0 0 0,0-1 1,0 1-1,0 0 0,0 0 1,0 0-1,-1 0 0,2 0-11,-1 0-6,-1 0 0,1 0-1,0 0 1,0 0 0,0 0 0,0 0-1,0-1 1,0 1 0,1 0 0,-1-1-1,0 1 1,0-1 0,0 1-1,1-1 1,-1 1 0,0-1 0,1 0 6,71 3 170,-67-3-183,1 0 0,-1 0 0,1 0 0,-1-1 0,1 0 0,-1-1 0,1 1 0,-1-1 0,5-2 13,-5 1-47,1 0 0,-1-1 0,0 0 0,0 0 0,5-5 47,93-79-202,-101 86 188,0 0 0,0 0 1,1 0-1,-1 1 0,3-1 14,14-9-6,-20 10 6,1 1 0,-1 0 1,1-1-1,-1 1 0,1 0 1,-1 0-1,1-1 0,-1 1 0,1 0 1,-1 0-1,1 0 0,-1 0 0,1 0 1,-1 0-1,1 0 0,-1 0 0,1 0 1,0 0-1,-1 0 0,1 0 1,-1 0-1,1 0 0,-1 0 0,1 1 1,-1-1-1,1 0 0,-1 0 0,1 1 1,-1-1-1,1 0-1,-1 1 1,0-1-1,1 0 1,-1 0-1,0 0 1,1 0-1,-1 1 1,0-1-1,1 0 1,-1 0 0,1 0-1,-1 0 1,0 0-1,1 0 1,-1 0-1,0 0 1,1 0-1,-1 0 1,1 0-1,-1 0 1,0 0-1,1 0 1,-1-1-1,0 1 1,1 0 0,-1 0-1,0 0 1,1 0 0,-1-1-1,0 1 1,1 0 0,-1-1 0,0 1 0,1 0-1,-1 0 1,1 0 0,-1-1 0,0 1 0,1 0 0,-1 0-1,1 0 1,-1 0 0,0 0 0,1-1 0,-1 1-1,1 0 1,-1 0 0,0 0 0,1 0 0,-1 0-1,1 1 1,-1-1 0,1 0 0,-1 0 0,0 0 0,1 0-1,-1 0 1,1 0 0,-1 1 0,0-1 0,1 0-1,-1 0 1,0 1 0,1-1 0,-1 0 0,0 0 0,1 1-1,-1-1 1,0 0 0,0 1 0,0-1 0,1 1-1,-1-1 1,0 1 1,1-1-1,-1 0 0,0 1 0,1-1 0,-1 1 0,1-1 1,-1 0-1,1 1 0,-1-1 0,1 0 0,-1 1 0,1-1 0,-1 0 1,1 0-1,-1 1 0,1-1 0,-1 0 0,1 0 0,0 0-1,-1 0 0,0 0 0,1 0 0,-1 0 1,0 0-1,1 0 0,-1 0 0,0-1 0,1 1 0,-1 0 0,0 0 0,0 0 0,1 0 0,-1-1 0,0 1 0,1 0 0,-1 0 0,0 0 0,0-1 1,1 1-1,-1 0 0,0-1 0,0 1 0,0 0 0,0 0 0,1-1 0,-1 1 0,0 0 0,0-1 0,0 1 0,0 0 1,1-13 113,0 4-85,1 1-17,0 0-1,-1 0 1,-1-1-1,1 1 0,-1 0 1,0 0-1,-1-3-10,0-11 29,1-421 579,4 325-587,0 50-16,-3-169-1,-1 16-24,3 119-40,2-257-194,-6 159-222,3-214-424,2 331 839,0-49 10,-4-254-685,4 114 762,-4 222-282,-17 116 96,12-46 187,1 0-1,1 0 1,1 0 0,0 13-27,0 9 48,-29 289 161,6-77 3,-43 413 210,55-516-319,8-84-14,-11 218 65,-10 28-1972,13-228-1398,-13 41 3216,22-112-324,0 0 1,-1-1-1,-4 7 324,5-14-19,1-9 33,-1-11 40,4 11-50,-2-6-20,0 1-1,1-1 0,0 1 0,1-1 0,0 0 0,0-2 17,1-13-53,-5-418 85,2 375-34,-2 0 0,-4 0 0,-14-61 2,19 115 5,-1 1 0,-1-1-1,1 1 1,-2 0-1,0 0 1,0 1-1,-1-1-4,6 11 15,1 0-1,-1 0 0,0 0 1,0 0-1,1 0 0,-1 0 0,0 0 1,0 0-1,0 0 0,0 0 1,0 0-1,0 1 0,0-1 0,0 0 1,0 1-1,0-1 0,-1 1 1,1-1-1,0 1 0,0-1 0,-1 1 1,1 0-1,0 0 0,0 0 1,-1 0-1,1 0-14,-2 0 38,1 1 0,0 0 0,0 0-1,0 0 1,1 0 0,-1 0 0,0 1 0,0-1 0,0 0 0,1 1 0,-1-1 0,1 1-1,-2 1-37,-1 2 58,1 0-1,-1 0 0,1 0 0,0 0 0,1 0 0,-1 0 0,1 1 1,0 1-58,-3 10 23,0 0 0,2 2-23,-3 8 83,2-9-34,-14 69 147,-15 166-116,-2-8 118,23-167-184,1-1 131,-3-1 0,-13 36-145,25-102 8,1-8-8,1 0 0,-1 0-1,1 1 1,-1-1 0,0 0 0,0 0 0,0 0 0,0 0 0,0 0-1,0 0 1,0 0 0,-1 0 0,1 0 0,-1-1 0,0 1-1,1-1 1,-1 1 0,-1 0 0,3-2 3,-1 0 0,1 1 0,0-1 1,-1 0-1,1 0 0,-1 0 0,1 0 0,-1 0 0,1 0 0,0 0 0,-1 0 0,1 0 1,-1 0-1,1 0 0,0 0 0,-1 0 0,1 0 0,-1 0 0,1 0 0,0 0 1,-1 0-1,1 0 0,-1-1 0,1 1 0,0 0 0,-1 0 0,1-1 0,0 1 0,-1 0 1,1 0-1,0-1 0,-1 1-3,-6-13 73,5 10-43,1-1-14,-1 0 0,0 1 0,1-1 0,0 0 0,0 0 0,0-1-16,-10-65 74,0-59-74,12-313 114,2 329-100,-2-57 18,-1 167-332,0-1-1,0 1 0,0-1 0,0 1 0,-1-1 1,1 1-1,-1-1 0,0 1 0,0-1 0,0 1 1,-1 0-1,1 0 0,-1-1 0,1 1 0,-2-1 302,-9-8-4769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34.318"/>
    </inkml:context>
    <inkml:brush xml:id="br0">
      <inkml:brushProperty name="width" value="0.5" units="cm"/>
      <inkml:brushProperty name="height" value="1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1520 1361 13056,'0'-16'4319,"1"7"-3782,0-1 0,0 0 0,1 1 0,1-2-537,2-17 348,26-167 1924,-20 127-1791,4-4-481,11-65 325,-17 54-245,-3-1 0,-4-4-80,-2 15 373,4 51-330,-3 20-41,0 1 0,0 0 0,0 0 1,0 0-1,1 1 0,-1-1 0,0 0 0,0 0 1,1 1-1,-1-1 0,0 0 0,1 1-2,16-5-13,-16 4 7,0 1 0,1-1 0,-1 0 0,0 1 0,0-1 0,0 0 0,0 0 1,0 0-1,0-1 0,0 1 0,0 0 0,0-1 0,0 0 6,-1 1 14,0 0 1,0 0-1,-1 0 1,1 0-1,0 0 1,0 0 0,-1 0-1,1-1 1,-1 1-1,1 0 1,-1 0 0,1 0-1,-1-1 1,0 1-1,0-1-14,0 1-64,0 1 22,1 1 57,0 0 0,0 0 0,0 1 0,0-1 0,-1 0 0,1 0 0,-1 0 0,1 1 0,-1-1 1,1 0-1,-1 1 0,1-1 0,-1 0 0,0 1 0,0 0-15,1 1 19,6 33-371,3 35 352,-6-31 95,8 63-73,-11-71-70,-1-32 48,0 0-1,0-1 0,0 1 0,0 0 1,0 0-1,0 0 0,0 0 0,0 0 1,0 0-1,0 0 0,0 0 0,0 0 1,0 0-1,0 0 0,1 0 0,-1 0 1,0 0-1,0 0 0,0 0 0,0 0 1,0 0-1,0 0 0,0 0 0,0 0 1,0 0-1,0 0 0,0 0 0,0 0 1,0 0-1,0 0 0,0 0 0,1 0 1,-1 1-1,0-1 0,0 0 0,0 0 1,0 0-1,0 0 0,0 0 0,0 0 1,0 0-1,0 0 0,0 0 0,0 0 1,0 0-1,0 0 0,0 0 0,0 0 1,0 0-1,0 0 0,0 0 0,0 1 1,0-1-1,0 0 0,0 0 0,0 0 1,0 0-1,0 0 0,0 0 0,0 0 1,0 0-1,0 0 0,0 0 0,0 0 1,0 0-1,0 0 0,0 0 1,2-6 114,2-61 692,-4-303 47,1 367-840,-1 0 1,1 0-1,0 0 0,0 0 1,0 1-1,0-1 0,0 0 1,2-1-14,-2 1-17,0 1 0,0-1 1,0 1-1,0-1 1,0 0-1,0 0 0,-1 1 1,0-1-1,1 0 17,-1 3 0,0 0 0,0 0 0,-1-1 0,1 1 1,0 0-1,0 0 0,0 0 0,0 0 0,0 0 0,0 0 1,0 0-1,0-1 0,0 1 0,0 0 0,0 0 1,0 0-1,1 0 0,-1 0 0,0 0 0,0 0 1,0 0-1,0-1 0,0 1 0,0 0 0,0 0 0,0 0 1,0 0-1,0 0 0,0 0 0,0 0 0,0 0 1,0 0-1,1 0 0,-1 0 0,0 0 0,0 0 1,0-1-1,0 1 0,0 0 0,0 0 0,0 0 0,0 0 1,1 0-1,-1 0 0,0 0 0,0 0 0,0 0 1,0 0-1,0 0 0,0 0 0,0 0 0,0 0 1,1 0-1,-1 0 0,0 1 0,0-1 0,0 0 0,0 0 1,0 0-1,0 0 0,1 0 48,0-5-101,2 5 58,-3 0 32,0 0-53,1 0 17,-1 0 0,0 0 0,0 0 0,1 0 0,-1 0 1,0 0-1,1 0 0,-1 0 0,0 0 0,0 0 0,1 0 0,-1-1 0,0 1 0,0 0 0,0 0 0,1 0 0,-1 0 0,0-1 0,0 1 0,0 0 0,1 0 0,-1-1 0,0 1 0,0 0 1,0 0-1,0-1 0,0 1 0,0 0 0,0 0 0,1-1 0,-1 1 0,0 0-1,0-13 75,0 11-104,0 1 0,0 0 0,0-1 0,0 1 0,1 0 0,-1-1 0,0 1 0,0-1 0,1 1 0,-1 0 29,1 0 10,0 0 1,0 0 0,-1 0-1,1 0 1,0 0-1,0 0 1,0 0-1,0 1 1,0-1 0,0 0-1,0 1 1,0-1-1,0 1 1,0-1-1,1 1-10,3-1-25,0 0 0,0 0 0,0 1-1,1-1 1,2 1 25,-7 0 48,-1 0-11,1 0-33,0-1-1,0 1 0,0-1 0,0 1 1,0-1-1,0 1 0,1 0 0,-1-1 1,0 1-1,0 0 0,0 0 1,1 0-1,0 0-3,14-2 57,-13 0-55,-16 2 72,11 0-42,2 0-48,-1-1-10,-6-5 31,7 6 32,0 0-53,-1-1-10,0 0 25,1 1 1,-1-1 0,1 0 0,-1 1-1,1-1 1,-1 1 0,0-1 0,1 1-1,-1 0 1,0-1 0,1 1 0,-1 0-1,0-1 1,1 1 0,-1 0 0,0 0-1,0 0 1,0-1 0,1 1 0,-1 0-1,0 0 1,0 0 0,1 0 0,-1 0-1,0 1 1,0-1 0,0 0 0,1 0 0,-1 0 0,0 0 0,1 0 0,-1 0 1,0 0-1,1 0 0,-1 0 0,0 0 0,1 0 0,-1 0 0,0 0 0,1 0 0,-1-1 0,0 1 0,0-1-1,-1 0-1,0 1 1,1-1-1,-1 0 1,1 0-1,-1-1 1,1 1-1,0 0 1,-1 0-1,1-1 1,0 1-1,0 0 1,0-1-1,0 1 1,-1-2 1,1-1-3,0 1 1,0-1 0,1 1 0,-1-1 0,1 0 0,0 1 0,0-4 2,0-47 37,-2 42-46,1 7 9,0 5 15,1 4-3,0-3-18,-4 11-6,1-4 46,2-7-27,1-1-1,-1 1 1,1 0-1,-1 0 1,1 0 0,-1 0-1,1 0 1,0 0-1,0 0 1,0 0-1,-1 0 1,1 0-1,0 0 1,0 0-1,0-1 1,0 2-7,-8 14 155,7-14-105,0 0 1,0 0-1,-1 0 1,1 0-1,-1 0 1,1 0-1,-1-1 1,-1 2-51,-1 0 102,4-3-92,0 1 0,-1-1 0,1 0 0,0 1 0,-1-1 0,1 0 0,-1 0 0,1 1 0,0-1 0,-1 0 0,1 0 0,-1 0 0,1 0 0,-1 0 0,1 0 0,0 1 0,-1-1 0,1 0 0,-1 0 0,1 0 0,-1-1 0,1 1 0,-1 0 0,1 0 0,-1 0 0,1 0 0,0 0 0,-1 0-10,-13-10 89,13 9-86,0 0 0,-1 0 0,1 0 1,-1 0-1,1 0 0,-1 0 0,1 0 1,-1 0-1,0 0 0,1 1 0,-1-1 1,0 1-1,-1-1-3,-75 1 464,78 0-460,-1 0-1,1 0 1,0 0 0,-1 1 0,1-1-1,0 0 1,-1 0 0,1 0 0,-1 0-1,1 0 1,0 0 0,-1 1 0,1-1-1,0 0 1,-1 0 0,1 1 0,0-1-1,-1 0 1,1 0 0,0 1 0,0-1-4,-1 0 0,1 0 0,0 1 0,0-1 1,0 0-1,0 0 0,0 0 0,0 0 1,0 0-1,0 0 0,0 0 0,-1 0 0,1 1 1,0-1-1,0 0 0,0 0 0,0 0 1,0 0-1,0 0 0,-1 0 0,1 0 0,0 0 1,0 0-1,0 0 0,0 0 0,0 0 1,-1 0-1,1 0 0,0 0 0,0 0 1,0 0-1,0 0 0,0 0 0,-1 0 0,1 0 1,0 0-1,0 0 0,0 0 0,0 0 1,0-1-1,0 1 0,0 0 0,-1 0 0,1 0 1,0 0-1,0 0 0,0 0 0,0 0 1,0 0-1,0-1 0,0 1 0,0 0 1,0 0-1,-2 1 21,-1 4-16,-3-6 6,-19 7 186,17-6-117,1 0 0,-1-1 0,0 1 0,0-2 0,1 1 0,-4-2-80,6 2 15,1 0 1,-1 1-1,0-1 0,0 1 1,0 0-1,0 0 0,-2 1-15,1-1 30,1 0 0,-1 0 0,0 0-1,0 0 1,-4-2-30,3 1 13,-1 0 0,1 0 0,-1 1-1,1 0 1,-7 1-13,-8 0 16,15-1-16,2 0 2,-1 0-1,1 0 1,-1 1 0,1-1 0,0 1 0,-2 1-2,4-2 16,0 1-1,1-1 1,-1 1 0,0-1 0,0 0 0,0 0-1,1-1 1,-1 1 0,0 0 0,-1-1-16,-16-1-36,11 4 30,8-1 6,-1-1 1,1 0-1,-1 1 0,1-1 0,-1 0 0,1 0 0,-1 0 0,1 0 0,-1 0 0,0-1 0,0 1 1,1 0 0,-1 0 0,1-1 0,-1 1-1,1 0 1,-1 1 0,1-1 0,-1 0 0,1 0 0,-1 1 0,1-1 0,-1 1-1,1-1 1,-1 1 0,1-1 0,0 1 0,-1 0 0,1 0 0,0 0-1,-2 0 3,1 1 0,-1-1 0,0 1 1,0-1-1,1 0 0,-1 0 0,0-1 1,0 1-1,0 0 0,0-1 0,0 0 1,0 0-1,-1 0-3,-28-2 170,29 2-148,2 1-30,0-1 1,-1 1 0,1-1-1,0 0 1,-1 1 0,1-1-1,-1 0 1,1 0 0,-1 0-1,1 0 1,0 0 0,-2 0 7,-1-1-19,4 1 22,0 0 0,0 0 0,-1 0 0,1 0 0,0 0 0,0 0 0,-1 0 0,1 0 0,0 1-1,0-1 1,0 0 0,-1 0 0,1 0 0,0 0 0,0 0 0,0 0 0,-1 0 0,1 1 0,0-1 0,0 0 0,0 0 0,0 0 0,-1 0 0,1 1-1,0-1 1,0 0 0,0 0 0,0 0 0,0 0 0,0 1 0,0-1 0,0 0 0,0 0 0,-1 1-3,1-1 1,0 0 1,0 0-1,0 1 1,0-1-1,0 0 1,0 0-1,0 0 1,0 1-1,0-1 0,-1 0 1,1 0-1,0 0 1,0 0-1,0 1 1,0-1-1,0 0 1,-1 0-1,1 0 1,0 0-1,0 0 1,0 0-1,-1 1 0,1-1 1,0 0-1,0 0 1,0 0-1,-1 0 1,1 0-1,0 0 1,0 0-1,-1 0 1,1 0-1,0 0 0,0 0-1,-47 3 219,47-3-218,0 0 1,0 0-1,0 0 0,-1 0 0,1 0 0,0 0 1,0-1-1,0 1 0,-1 0 0,1 1 1,0-1-1,0 0 0,0 0 0,-1 0 0,1 0 1,0 0-1,0 0 0,0 0 0,-1 0 1,1 0-1,0 0 0,0 0 0,0 0 0,-1 1 1,1-1-1,0 0 0,0 0 0,0 0 1,0 0-1,0 1 0,-1-1 0,1 0 0,0 0 1,0 0-1,0 0 0,0 1 0,0-1 1,0 0-1,0 0 0,0 1-1,0-1 2,0 0 0,-1 1-1,1-1 1,0 1 0,0-1-1,0 1 1,-1-1 0,1 1 0,0-1-1,-1 0 1,1 1 0,0-1-1,-1 0 1,1 1 0,0-1 0,-1 0-1,1 1 1,-1-1-2,-1 0-43,-4-2 22,4 2 64,-3 2-6,3-2-10,-23 0-22,-22-2 32,14-3 49,14 6-78,7-1 3,0 0 0,0 0 1,1-1-1,-11-2-11,18 2-6,-1 0 0,0 1 0,1 0-1,-5 0 7,-15-2 158,15 1-164,1 0 0,-1 1-1,0 0 1,1 0-1,-3 1 7,-12 0-21,10-1 61,0 0 0,0 1 0,0 1 0,-9 1-40,-13 2-101,8-3 193,4-1-110,10-1 17,9 0 18,1 0 0,0 0 0,0 0 0,0 1-1,-1-1 1,1 1 0,0 0 0,-1 0-17,-21 2 218,24-2-212,1-1-70,-2 0 37,0 1 29,0 0 0,0-1 0,0 1 0,0-1 0,0 1 0,0-1 0,0 0 0,-2 0-2,2 1-32,1 1 36,-8-1 8,8-1 20,-15 0-69,7 1-6,6-1 51,0 1 0,0-1 0,1 0 0,-1 0 0,0 0 0,0 0 0,0-1 0,1 1 0,-1-1 0,0 0 0,1 0 0,-3 0-8,2 0-3,-1 0 1,1 1-1,0 0 0,-1 0 0,1 0 0,0 0 1,-3 1 2,0-1-40,1 0 42,-2-1 37,-3-2-5,-13 0-103,18 3 69,0 0 0,1-1 0,-1 0 0,-4-1 0,5 1 8,1 1-1,-1-1 1,1 1 0,-1 0 0,1 0-1,-1 0 1,1 0 0,-2 1-8,0 0-4,1-1 0,-1 0-1,1 0 1,0 0 0,-1 0 0,0-1 4,-9-1 17,0 1 0,-1 0-1,1 1 1,0 0 0,-6 2-17,-24 0-116,42-2 180,2 0 43,-3 1-133,-1-1 0,0 0 0,1 0 1,-1 0-1,0 0 0,0-1 26,1-2-27,1-1 22,-1 1 16,3 2 26,0 1-53,0 0 0,0 0 48,0 0-48,0 0 0,-1 0 3,0 0-1,0 0 1,0 0 0,-1 0-1,1 0 1,0 0 0,0 0-1,0 0 1,0 1 0,0-1-1,0 0 1,0 1 0,0-1-1,0 1 1,1-1 0,-2 1 13,-5-8 80,6 7-32,1 0-27,0 0-74,0 0-27,0 0 37,0 0 0,0 0-31,0 0 47,0 0 70,0 0-6,0 0 0,0 0 17,0 0-33,0 0-64,0 0 1,0 0-17,-1 0 46,0-1 0,0 1 0,0-1 0,0 1 0,0-1 0,0 0 0,0 1 0,0-1 1,1 0-1,-1 0 0,0 0 0,1 1 0,-1-1 0,0-1 13,0 1-28,1 0 1,-1 0 0,1 1-1,-1-1 1,1 0 0,-1 0 0,1 0-1,0 0 1,-1 0 0,1 0-1,0 0 1,0 0 0,0 0-1,0 0 1,0 0 0,0 0-1,0 0 1,0-1 27,0-7-3455,0 9 1503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3:46.1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288 1 8992,'0'0'1018,"0"0"-287,0 0 330,0 0-37,0 0-112,0 0-229,0 0-155,0 0-235,-1 7 2416,-225-7 545,225 0-3302,-8 15-64,9-14 90,0-1 6,0 0 59,0 0-6,-1 0-10,-2 1-15,3-1-16,0 1 0,0-1-1,0 0 1,0 0 0,0 0 0,0 1-1,0-1 1,0 0 0,-1 0 0,1 1-1,0-1 1,0 0 0,0 0 0,0 0-1,0 1 1,0-1 0,-1 0 0,1 0 0,0 0-1,0 0 1,0 1 0,-1-1 0,1 0-1,0 0 1,0 0 0,0 0 0,-1 0-1,1 0 5,-1 1 43,-27-2 42,28 0-65,-4 0-45,3 1 62,1 0-53,0 0-26,0 0-33,0 0 48,0 0 91,0 0 59,0 0-75,-4 0-43,0 0-21,4 0-53,0 0 42,0 0 59,0 0-48,0 0-21,0 0-22,0 0 17,0 0 79,0 0 0,0 0-10,180 0-272,-77 3 287,50-3-463,-80-7 666,-67 7-302,1 0-1416,-2 0-7023,-5 0 3995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09.484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17 0 10688,'-3'4'417,"1"1"0,0-1 0,0 1-1,0-1 1,1 1 0,0 0 0,-1 0 0,2 0 0,-1-1 0,0 1 0,1 0 0,0 3-417,1 11 336,1-1 0,3 15-336,1 5 623,36 343 2502,-25-260-3025,-8-65-6,-2 0 0,-1 35-94,-6-80 84,-1-2-22,1 1 1,1-1-1,0 0 1,0 0-1,2 8-62,-2-15 2,-1 0 0,1-1 0,0 1 0,-1 0 0,1 0 0,0 0 1,0 0-1,1-1 0,-1 1 0,0 0 0,1-1 0,-1 1 0,0-1 0,1 0 0,0 1 0,-1-1 0,1 0 0,0 0 0,0 0 0,-1 0 0,1 0 0,0-1 0,0 1 0,0 0 1,0-1-1,0 1 0,0-1 0,1 0-2,-2 0-78,1 0 1,-1 0-1,1 0 1,-1 0-1,1 0 1,-1-1-1,1 1 1,-1-1-1,1 1 1,-1-1-1,1 1 1,-1-1-1,0 0 1,1 0-1,-1 0 1,1 0 77,19-19-3189,-8 7 50,4-2-1410</inkml:trace>
  <inkml:trace contextRef="#ctx0" brushRef="#br0" timeOffset="726.879">425 783 10912,'2'0'97,"-1"1"-1,0-1 1,0 1 0,0-1 0,1 1 0,-1-1 0,0 0 0,1 0 0,-1 1 0,0-1 0,1 0 0,-1 0-1,0 0 1,0 0 0,1-1 0,0 1-97,2-1 242,7 1 216,0 0 0,-1-1 0,1 0 0,0-1 0,-1 0 0,0-1 1,1 0-1,-1-1 0,2-1-458,-1-1 389,0-1 0,0 0 0,0 0 1,-1-1-1,0 0 0,0-1 0,0-1-389,-6 6 116,-1-1-1,1 0 1,-1 0-1,0 0 1,0 0-1,0 0 1,-1 0-1,0-1 0,0 0 1,0 1-1,-1-1 1,0 0-1,0 0 1,0-1-116,0 3 51,-1 1 1,0-1 0,0 0-1,0 1 1,0-1-1,-1 0 1,1 1 0,-1-1-1,0 0 1,0 1 0,0-1-1,-1 1 1,1 0-1,-1-1 1,0 1 0,0 0-1,0 0 1,0 0-1,-1 0 1,1 1 0,-1-1-1,-2-2-51,-2 1 53,1 0 0,-1 1-1,1-1 1,-1 1-1,-1 1 1,1-1 0,0 1-1,0 0 1,-4 1-53,-8-2 98,0 1 0,0 1 0,-1 1-98,13 0 50,-1 0 1,0 1-1,0 0 0,0 0 0,1 1 0,-1 0 1,1 0-1,-1 1-50,4-1 16,0 0 1,0 0 0,0 0-1,0 1 1,1-1 0,-1 1-1,1 0 1,0 0 0,0 0-1,0 1 1,0-1 0,0 1-1,1-1 1,-1 3-17,-2 3 71,0 0 1,1 1-1,0 0 1,1-1-1,0 2 1,1-1-1,0 0 1,1 0-1,0 1 1,0-1-1,1 0 1,0 1-1,2 7-71,3 13 144,1 0-1,2 0 1,9 24-144,-15-51 12,-1-1 0,1 1 0,-1 0 1,1 0-1,0-1 0,1 0 0,-1 1 0,0-1 1,1 0-1,0 0 0,0 0 0,0 0-12,5 3 23,0-1-1,0 1 1,1-2 0,2 2-23,-6-4 3,0 1-4,17 8 69,0-1 0,0 0 0,1-2-68,11 3 177,1-2 1,10 0-178,-32-6 43,0-2 0,1 0 0,-1-1 0,0 0 0,0-1 0,0 0 0,12-4-43,-11 2 36,-6 1-28,1 0 0,-1 0 1,1 1-1,3 0-8,-11 1-120,0 0 1,1-1-1,-1 1 0,0 0 0,0-1 1,0 1-1,0-1 0,0 1 1,0-1-1,0 1 0,0-1 1,0 0-1,0 1 0,0-1 1,-1 0-1,1 0 0,0 0 1,0 0-1,-1 0 0,1 0 1,0 0-1,-1 0 0,1 0 120,-1 0-361,1-1 1,0 1-1,0-1 0,-1 0 1,1 1-1,-1-1 0,1 0 1,-1 1-1,0-1 0,0 0 1,0 1-1,0-1 0,0 0 0,0 0 361,-1 0-511,0 0 1,1 1-1,-1-1 0,0 1 0,0 0 0,0-1 0,-1 1 0,1 0 0,0 0 0,0-1 0,-1 1 511,2 1-11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05.36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301 600 14112,'-17'-22'4783,"14"20"-4631,0 0-1,0 0 1,1-1-1,-1 2 0,0-1 1,-1 0-1,1 1 1,0-1-1,0 1 0,-1 0 1,1 0-1,-1 0 1,1 0-1,-1 1 0,1-1 1,-1 1-1,1 0 1,-4 1-152,1-1 16,1 0 0,-1 1 0,0-1 0,0 1 0,0 1 0,1-1 0,-1 1 0,1 0 0,-3 2-16,-1 0-27,1 1 1,0 0-1,0 1 0,1 0 0,-4 4 27,-62 59-69,67-63 114,1 0 1,-1 0-1,-2 7-45,6-11 5,1-1-1,0 1 0,0 0 1,0-1-1,0 1 0,1 0 0,-1 0 1,0 0-1,1-1 0,-1 1 0,1 0 1,0 0-1,0 0 0,0 0 1,0 0-1,0 0 0,0 0 0,0 1-4,1-1 10,0-1 0,0 0 1,0 0-1,0 0 0,1 0 0,-1 0 0,0 0 0,0 0 0,1 0 0,-1-1 0,1 1 0,-1 0 0,0-1 0,1 1 0,-1-1 0,1 1 1,0-1-11,5 2 26,53 21-5,1-4 0,19 3-21,-62-18 0,0 1 0,-1 1 0,0 1 0,2 1 0,-13-4 61,-1 0-1,1 0 1,-1 1-1,0 0 1,0 0-1,0 0 1,0 0-1,-1 1 1,0-1-1,0 1 1,2 6-61,3 2 97,-3-5-35,-1 0-1,-1 0 1,1 0 0,-2 1 0,1-1-1,-1 1 1,0 0 0,-1 0-1,-1 0 1,1 0 0,-1 0 0,-1 1-1,0-1 1,-1 10-62,-1-12 99,0 0 0,-1 0 0,1-1 0,-2 1 0,0 1-99,1-1 102,2-6-41,-1 0-1,1 1 1,0-1 0,-1 0-1,0 0 1,1 0-1,-1 0 1,0 0-1,0 0 1,0-1 0,0 1-1,-1-1 1,1 1-1,0-1 1,0 0 0,-1 0-1,1 0 1,-1 0-1,1 0 1,-1-1-1,0 1 1,1-1 0,-1 1-1,0-1 1,1 0-1,-1 0 1,0-1-61,-7 1 173,0-1-1,0-1 1,0 1 0,0-2-1,0 1 1,-3-3-173,-16-5 122,1-1 0,0-2 0,1 0-1,0-2 1,1-1 0,-13-12-122,33 24-28,1-1 1,-1 0 0,1 0-1,1 0 1,-1-1-1,1 1 1,0-1 0,0 0-1,0-1 28,3 4-297,-1 0-1,1 0 1,0 0 0,0 0 0,0 0-1,0 0 1,1 0 0,0 0-1,-1 0 1,1-1 0,0 1-1,0 0 1,1 0 0,-1 0-1,0 0 1,1-1 0,0 1-1,0 0 1,0 0 0,0 0-1,1 0 298,10-19-5983</inkml:trace>
  <inkml:trace contextRef="#ctx0" brushRef="#br0" timeOffset="560.848">455 71 11616,'0'-57'4762,"0"56"-4675,0 1 0,0-1 0,0 1 0,1-1 0,-1 1-1,0-1 1,0 1 0,0-1 0,0 1 0,1-1 0,-1 1 0,0-1 0,0 1 0,1-1-1,-1 1 1,0-1 0,1 1 0,-1 0 0,1-1-87,0-2 2178,2 11-1934,0 1 0,-1-1 0,0 1-1,-1 0 1,1 0 0,-2 3-244,3 9 287,8 74 668,-6-40 4,14 55-959,-6-43 482,5 59-482,-3 70 175,-14-174-149,9 117-463,13 52 437,-22-188-106,-1 0-227,1 1 0,0 0 0,0-1 0,0 1 0,0 0-1,1-1 1,-1 1 333,-1-4-78,0 0 0,0 0 0,0 0 0,1 0 0,-1 1 0,0-1 0,0 0-1,0 0 1,0 0 0,0 0 0,0 0 0,1 1 0,-1-1 0,0 0 0,0 0 0,0 0 0,0 0-1,1 0 1,-1 0 0,0 0 0,0 0 0,0 0 0,1 0 0,-1 0 0,0 0 0,0 0-1,0 0 1,0 0 0,1 0 0,-1 0 0,0 0 0,0 0 0,0 0 0,1 0 0,-1 0-1,0 0 1,0 0 0,0 0 0,0 0 0,1 0 0,-1-1 0,0 1 0,0 0 0,0 0 0,0 0-1,0 0 1,0 0 0,1-1 0,-1 1 0,0 0 0,0 0 0,0 0 0,0 0 0,0 0-1,0-1 1,0 1 0,0 0 0,0 0 0,0 0 0,0-1 0,0 1 0,0 0 0,0 0 78,2-2-818,5-9-4083</inkml:trace>
  <inkml:trace contextRef="#ctx0" brushRef="#br0" timeOffset="895.726">575 494 15008,'0'0'1663,"0"0"-719,0 0 379,10 5 1365,6-1-2097,1-1 0,0-1 0,-1 0-1,1-1 1,0-1 0,14-1-591,3 0 284,-15 0-530,-1 0 0,1-2 0,-1 0 0,9-4 246,6 0-4818,-16 3 429</inkml:trace>
  <inkml:trace contextRef="#ctx0" brushRef="#br0" timeOffset="1867.217">1319 853 11680,'9'-12'2876,"-7"10"-2310,0-1-1,0 1 1,0-1 0,0 0 0,-1 0 0,1 0 0,0-2-566,0 0 203,-1 1 1,1-1-1,-1 1 1,-1-1 0,1 0-1,-1 1 1,1-1-1,-1 0 1,0 1-1,-1-1 1,1 0-1,-1 1 1,0-1-1,0 0 1,-1 1 0,1-1-1,-1 1 1,-2-4-204,-2-4 215,-1 0 1,-1 0-1,0 1 1,-1 0 0,0 0-1,0 1 1,-11-8-216,14 13 63,-1 1-1,0 0 1,-1 1-1,1-1 1,-1 1 0,1 1-1,-1-1 1,0 1 0,-8 0-63,1-2 23,3 1-18,1 0 2,-1 0-1,1 1 1,-1 1-1,-5-1-6,14 2 1,0 0-1,0 0 1,-1 1 0,1-1-1,0 1 1,0 0 0,0 0-1,0 0 1,0 0 0,0 0-1,0 0 1,0 1 0,0 0-1,1-1 1,-1 1 0,1 0-1,-3 3 0,-2 2-2,0 2-1,1-1 0,0 1 0,0 0 1,1 0-1,0 0 0,1 1 0,0-1 1,0 1-1,1 0 0,0 1 1,-1 9 2,0 14-27,0 1 1,3-1 0,1 9 26,0-34-6,0 9-146,1-1 1,0 1-1,2 0 0,2 9 152,-4-21 28,1 0 1,-1-1-1,1 1 1,1-1-1,-1 0 0,1 1 1,0-1-1,0 0 0,0 0 1,1-1-1,0 1 0,-1-1 1,2 0-1,-1 0 1,4 3-29,1-2 0,-1 0 0,1-1 0,1 0 0,-1 0 1,0-1-1,1 0 0,0 0 0,0-1 0,0-1 1,0 0-1,0 0 0,0-1 0,0 0 0,0 0 1,0-1-1,0-1 0,0 0 0,0 0 0,-1-1 1,1 0-1,-1-1 0,1 0 0,-1 0 1,-1-1-1,1 0 0,0-1 0,-3 1-13,0 0-1,0-1 1,-1 1 0,0-1-1,0-1 1,0 1 0,3-7 13,5-10-110,8-18 110,-15 25 78,0 1 0,0-8-78,6-14 84,-8 31-14,-3 16 95,-1 19 247,1-1 1,1 0-1,4 13-412,-3-3 86,-1-5-86,-2-31-105,0-1 1,1 0 0,-1 0 0,1 1 0,-1-1 0,1 0-1,-1 0 1,1 0 0,0 0 0,0 0 0,-1 0-1,1 0 1,0 0 0,0 0 0,1 1 104,-1-1-1883</inkml:trace>
  <inkml:trace contextRef="#ctx0" brushRef="#br0" timeOffset="2462.856">1558 86 10560,'-2'-3'707,"0"5"1512,2 1 3852,1 125-2077,7 17-3994,7 73 939,-9 31-939,-6-115-603,0-130 328,0 0-756,2-5-612,4-5-1301,16-7-1973,3-5-96</inkml:trace>
  <inkml:trace contextRef="#ctx0" brushRef="#br0" timeOffset="3143.529">1610 688 11264,'0'0'146,"0"0"1,-1 0-1,1 0 1,0 0-1,0 0 1,-1-1-1,1 1 1,0 0-1,-1 0 1,1-1-1,0 1 1,0 0-1,0 0 0,-1-1 1,1 1-1,0 0 1,0 0-1,0-1 1,0 1-1,-1 0 1,1-1-1,0 1 1,0 0-1,0-1 1,0 1-1,0 0 1,0-1-1,0 1 1,0 0-1,0-1 1,0 1-1,0 0 1,0-1-147,3-13 2104,2 6-1676,-1 1-1,1 0 0,1 0 1,-1 0-1,1 1 1,1 0-1,-1 0 1,1 0-1,0 1 1,0 0-1,0 1 0,1-1 1,0 1-1,7-3-427,2 1 250,0 0 0,0 1-1,0 1 1,1 0 0,-1 2 0,18-1-250,-15 1 109,1 2 0,-1 0 1,0 2-1,2 0-109,-19-1 23,0 0 0,0 0 1,-1 0-1,1 0 0,0 0 1,-1 0-1,1 1 0,-1-1 1,0 1-1,1 0 0,-1 0 1,1 0-24,24 29 124,-15-16-69,-1 0-44,-1 0 0,0 1 1,-1 0-1,-1 0 1,0 1-1,-2 0 1,1 2-12,-2-4 29,-1 1 1,-1 0-1,0 0 1,-1 0-1,0 0 1,-2 0 0,0 0-1,-1 0 1,0 1-1,-1-1 1,-4 14-30,4-22 4,0-1 0,0 0 0,-1 0 0,0 0 0,0-1 0,-1 1-1,0-1 1,-1 2-4,2-4 12,1-1 0,-2 1 0,1-1 0,0 1 0,-1-1 0,0 0 0,1-1 0,-1 1 0,0-1 0,-1 1 0,1-1 0,0 0-1,-2 0-10,-11 3 214,-1-1 0,1-1 1,0 0-1,-1-1 0,0-1 1,-14-2-216,-25-2 1420,-25-6-1420,76 8 39,-51-11 164,26 5-1136,31 7 848,-1 0 0,1 0 0,-1 0 0,1 0 0,-1 0 0,1 0 0,-1 0 0,1 0 0,0-1 0,-1 1 0,1 0 0,-1 0 0,1 0 0,-1-1 0,1 1 0,0 0-1,-1 0 1,1-1 0,0 1 0,-1 0 0,1-1 0,0 1 0,-1-1 0,1 1 0,0 0 0,0-1 0,0 1 0,-1-1 0,1 1 0,0-1 0,0 1 0,0 0 0,0-1 0,0 0 85,1-4-1290,0 1-1,0-1 0,1 0 1,0 1-1,0-1 0,0 0 1291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9T07:42:22.338"/>
    </inkml:context>
    <inkml:brush xml:id="br0">
      <inkml:brushProperty name="width" value="0.1" units="cm"/>
      <inkml:brushProperty name="height" value="0.1" units="cm"/>
      <inkml:brushProperty name="color" value="#333333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10-19T07:43:51.583"/>
    </inkml:context>
    <inkml:brush xml:id="br1">
      <inkml:brushProperty name="width" value="0.35" units="cm"/>
      <inkml:brushProperty name="height" value="0.35" units="cm"/>
      <inkml:brushProperty name="color" value="#FFFFFF"/>
    </inkml:brush>
    <inkml:brush xml:id="br2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1189 87,'0'-87,"0"5881,0-5298,0-23,0 14,0-19,0 24,0-56,0 2,0-23,0 0,0-19,0 876,0 1308,0-2563</inkml:trace>
  <inkml:trace contextRef="#ctx1" brushRef="#br1">778 14543 7264,'-17'0'6250,"17"0"-6125,-1 0 0,1 0 0,0 1 0,-1-1-1,1 0 1,-1 0 0,1 0 0,-1 0 0,1 1 0,0-1-1,-1 0 1,1 1 0,0-1 0,-1 0 0,1 1 0,0-1-1,-1 0 1,1 1 0,0-1 0,-1 0 0,1 1-1,0-1 1,0 1 0,0-1 0,0 1 0,-1-1 0,1 1-1,0-1 1,0 0 0,0 1 0,0-1 0,0 1-125,0 0 5,0-1-69,0 3 37,0-2 70,9 3-96,25-1 234,-1 2-250,-7-1 21,133-4 570,-159 0-500,0 0 36,0 0 12,0 0-1,0 0-90,0 0-54,0 0 32,0 0 1,0 0-33,1-1 38,2-2 42,-2 3 54,-1-1-49,0 1 1,-1 0-1,1-1 1,0 1-1,0 0 1,0-1-1,0 1 1,0 0 0,-1-1-1,1 1 1,0 0-1,0 0 1,0-1-1,-1 1 1,1 0-1,0 0 1,0-1-1,-1 1 1,1 0-1,0 0 1,0 0-1,-1 0 1,1-1-1,0 1 1,-1 0-1,1 0 1,0 0-1,-1 0 1,1 0-11,-15-2 345,2 0 221,4 1-618,8 1 54,1 0 1,-1 0 0,1 0 0,0 0-1,-1 0 1,1 0 0,0 0-1,-1 0 1,1 0 0,-1 0-1,1 0 1,0 0 0,-1 0 0,1 0-1,0 0 1,-1 0 0,1 0-1,0 0 1,-1 0 0,1-1-1,0 1 1,-1 0 0,1 0 0,0 0-1,-1-1 1,1 1 0,0 0-1,-1 0 1,1-1 0,0 1-1,0 0 1,0-1 0,-1 1 0,1 0-1,0-1 1,0 1 0,0 0-1,0-1 1,0 1 0,-1 0-1,1-1-2,0 1 102,0 0 10,-1-2 11,1 2-123,-1 0 0,1 0 0,0 0 0,0 0 0,0-1-1,0 1 1,0 0 0,0 0 0,0 0 0,0 0 0,0 0-1,0-1 1,-1 1 0,1 0 0,0 0 0,0 0 0,0 0-1,0 0 1,0 0 0,0 0 0,-1 0 0,1-1 0,0 1-1,0 0 1,0 0 0,0 0 0,-1 0 0,1 0 0,0 0-1,0 0 1,0 0 0,0 0 0,-1 0 0,1 0 0,0 0-1,0 0 1,0 0 0,0 0 0,-1 0 48,1 0 0,0 0 27,0 0-49,0 0-79,0 0-27,0 0 37,1 0 17,1 0 20,20 0-111,-14 0 202,-8 0-74,0 0-75,5 0 155,-3 1-87,0-2 1,-1 1 0,1 0 0,0 0-1,-1 0 1,1-1 0,0 1-1,-1-1 1,1 1 0,-1-1-1,1 0 1,-1 1 0,1-1 0,-1 0-1,1 0 1,-1 0 0,1-1-5,-1 1-48,-1 1 26,0 0 65,0 0 5,0 0 16,0 0-75,0 0 11,0 0-1,0 0 0,0 0 0,0 0 0,0 0 1,0 0-1,0 0 0,0 0 0,0 0 0,0 0 1,0 0-1,0 0 0,0 0 0,0 0 0,0-1 0,0 1 1,0 0-1,0 0 0,0 0 0,0 0 0,0 0 1,0 0-1,-1 0 0,1 0 0,0 0 0,0 0 1,0 0-1,1 0 0,-1 0 0,0 0 0,0 0 1,0 0-1,0 0 0,0 0 0,0 0 0,0 0 0,0 0 1,0 0-1,0 0 0,0 0 0,0 0 0,0 0 1,0 0-1,0 0 0,0-1 0,0 1 0,0 0 1,0 0-1,0 0 0,0 0 0,0 0 0,0 0 1,0 0-1,0 0 0,0 0 0,0 0 0,0 0 1,0 0 0,-1-3-75,15 1 36,4 2 82,7 0-75,-25 0 80,0 0-27,0-1-63,1 0 44,-1 1 0,0-1-1,1 1 1,-1 0 0,1-1 0,-1 1 0,0-1 0,1 1 0,-1 0 0,1-1 0,-1 1 0,1 0 0,0-1 0,-1 1 0,1 0-1,-1 0 1,1 0 0,-1 0 0,1-1 0,0 1 0,-1 0 0,1 0 0,-1 0 0,1 0 0,0 0-2,48-4-198,-48 4 241,-1 0 5,8 0 96,-8 0-203,1 0 6,3-2 75,-4 1 4,0 0 11,0 1 1,0 0 26,0 0 5,0 0-85,0 0-37,0 0 26,0 0 48,0-4-42,-1 1-16,-5 2 30,4 2 8,-189-1 1199,190 0-1226,1 0-49,0 0 43,0 0 53,-5 0 203,2 3-240,2-2 59,1-1-22,0 0-63,-1 0-109,1 0 0,-1 0 0,1 0 0,-1 0 0,1 0 0,-1 0 0,1 0 0,-1 0 0,1 1 0,0-1-1,-1 0 1,1 0 0,-1 1 0,1-1 0,0 0 0,-1 0 0,1 1 0,-1-1 0,1 0 0,0 1 0,-1-1 151,-2 10 1177,3-10-479,-4 5-9,4-5-662,1 1 1,-1-1 0,0 1 0,1-1 0,-1 1-1,1-1 1,-1 1 0,1-1 0,-1 1-1,1-1 1,-1 0 0,1 1 0,-1-1-1,1 0 1,-1 1 0,1-1 0,0 0 0,-1 0-1,1 0 1,-1 1 0,1-1 0,0 0-1,-1 0 1,1 0 0,0 0 0,-1 0-1,1 0 1,-1 0 0,1-1-28,28 1 59,-19 0-86,98 0 75,-66-3-91,6-1 155,-32 1-65,-7 1-35,-8 2 9,-1 0-63,0 0 20,0 0 65,0 0 5,0 0 16,0 0-75,0 0-5,0 0 59,0 0-80,-18 0-4587,10 0 91,-1 0-155</inkml:trace>
  <inkml:trace contextRef="#ctx1" brushRef="#br2" timeOffset="22348.204">2682 10983 12160,'-9'8'5375,"5"-4"-4133,4-3-1202,0-1 0,0 0-1,0 1 1,0-1 0,-1 0 0,1 1 0,0-1-1,0 0 1,-1 1 0,1-1 0,0 0-1,0 1 1,-1-1 0,1 0 0,0 0-1,-1 1 1,1-1 0,-1 0 0,1 0 0,0 0-1,-1 0 1,1 0 0,-1 1 0,1-1-1,0 0 1,-1 0 0,1 0 0,-1 0 0,1 0-1,0 0 1,-1 0-40,-28-1 2368,-1 0 0,-26-6-2368,16 1 1787,14 2-1481,-25-5 255,-1-1 1,-34-14-562,-65-27 462,-85-31-12,159 52-203,-242-99 519,134 52-520,94 40-162,-41-24-84,96 41-1,1-1 0,1-2 0,1-1 0,1-2 0,-8-9 1,19 15-4,-97-87 3,17 26-21,-5 5 22,14 10-31,52 35-273,2-1 0,1-1 0,2-3 0,1 0 0,1-3 0,-5-11 304,-24-45-4848,46 74 2133</inkml:trace>
  <inkml:trace contextRef="#ctx1" brushRef="#br2" timeOffset="23018.024">108 9301 10432,'0'0'1189,"0"0"-501,0 0 288,0 0 32,-1 2-21,-2 10-783,1 0 1,0 0-1,0 0 1,1 0-1,0 0 1,2 8-205,-2 16 154,-1 169-146,3-110-310,-1-88 297,0 12-3232,1 0 0,2 19 3237,2-14-3648</inkml:trace>
  <inkml:trace contextRef="#ctx1" brushRef="#br2" timeOffset="23608.326">56 9419 10240,'-2'-1'228,"-7"-4"545,8 3-302,4 2 179,-1 0 694,-2 0-85,11 9 2634,-9-8-3796,-1 0 0,0 0 0,1 0 1,-1 0-1,0 0 0,0 0 0,0 0 0,0 1 0,0-1 0,-1 0 0,1 1-97,8 9 292,15 13-9,-21-19-258,1-1-1,1 1 1,-1-1-1,1 0 1,-1-1-1,1 1 1,0-1-1,0 1 1,1-2-1,1 2-24,35 11 27,41 18 47,-72-29-63,-1-1-1,0 0 0,1 0 0,0-1-10,0 0 77,2 5-23,-13-6-52,1-1 0,0 1 0,-1 0 1,1-1-1,0 1 0,0-1 0,0 1 1,-1-1-1,1 0 0,0 1 0,0-1 1,0 0-1,0 0 0,1 1-2,-2-1 1,0 0 0,0 0 0,0 0 0,0 0-1,1 0 1,-1 0 0,0 0 0,0 0 0,0 0 0,0 0 0,1 0-1,-1 0 1,0 0 0,0 0 0,0 0 0,0 0 0,0 0 0,1 0 0,-1 0-1,0 0 1,0 0 0,0 0 0,0 0 0,0 1 0,0-1 0,0 0 0,1 0-1,-1 0 1,0 0 0,0 0 0,0 0 0,0 0 0,0 1 0,0-1 0,0 0-1,0 0 1,0 0 0,0 0 0,0 0 0,0 1 0,0-1 0,0 0-1,0 0 1,0 0 0,0 0 0,0 0 0,0 1 0,0-1 0,0 0-1,1 4 21,-1-4-17,1 1 0,-1 0 0,0-1 1,1 1-1,-1 0 0,0-1 0,1 1 0,-1 0 0,0-1 0,0 1 0,0 0 1,0 0-1,0-1 0,0 1 0,0 0 0,0 0 0,0-1 0,0 1 1,0 0-1,0 0 0,0-1 0,-1 1 0,1 0 0,0-1 0,-1 1 0,1 0 1,0-1-1,-1 1 0,1 0 0,-1-1 0,1 1 0,-1-1 0,1 1 0,-1-1 1,1 1-1,-1-1-4,0 2-90,-1-1 0,1 0 0,-1 0 1,1 1-1,0-1 0,-1 0 0,0 0 0,1-1 1,-1 1-1,0 0 0,1 0 0,-1-1 0,-1 1 90,2-1-435,0 0-1,1 0 0,-1 0 1,0 0-1,1 0 0,-1 0 1,0 0-1,1-1 1,-1 1-1,0 0 0,1 0 1,-1-1-1,1 1 0,-1 0 1,0-1-1,1 1 436,-5-4-4677</inkml:trace>
  <inkml:trace contextRef="#ctx1" brushRef="#br2" timeOffset="24443.325">421 9701 10112,'-1'-3'1184,"-6"-10"-246,7 13-865,0 0-1,0 0 0,-1-1 0,1 1 0,0 0 1,-1 0-1,1 0 0,0 0 0,0 0 1,-1-1-1,1 1 0,0 0 0,-1 0 1,1 0-1,0 0 0,-1 0 0,1 0 0,-1 0 1,1 0-1,0 0 0,-1 0 0,1 0 1,0 0-1,-1 1 0,1-1 0,0 0 1,0 0-1,-1 0 0,1 0 0,0 0 0,-1 1 1,1-1-1,0 0 0,0 0 0,-1 1 1,1-1-1,0 0 0,0 0 0,-1 1 1,1-1-1,0 0 0,0 1 0,0-1-72,-1 1 57,1-1 0,0 0 0,0 1 0,-1-1 0,1 0 0,0 1 0,-1-1 0,1 0 0,-1 0 0,1 1 0,0-1 0,-1 0 0,1 0 0,-1 0 0,1 1-1,0-1 1,-1 0 0,1 0 0,-1 0 0,1 0 0,-1 0 0,1 0 0,-1 0-57,0-1 25,0 1 75,1-1 1,-1 1-1,0 0 1,0-1 0,1 1-1,-1 0 1,0-1-1,0 1 1,0 0-1,0 0 1,1 0 0,-1 0-1,0 0 1,0 0-1,0 0 1,0 0 0,1 0-1,-1 0 1,0 0-1,0 0 1,0 1 0,1-1-1,-1 0 1,0 1-1,0-1 1,1 0-1,-1 1 1,0 0-101,-3 0 108,-27 11 795,8-3-615,0 0 0,1 1-1,1 1 1,0 1 0,-11 8-288,24-14-92,1 0 1,-1 1 0,1 0-1,0 0 1,1 1 0,-1 1 91,4-5-1719,0 1 0,1 0 0,-1-1 0,0 4 1719,2-4-4693</inkml:trace>
  <inkml:trace contextRef="#ctx1" brushRef="#br2" timeOffset="25211.057">108 9297 6816,'-2'36'5533,"0"0"-3989,-2 42 781,0-36-890,3 1-1435,-3 131 464,4-31-2869,0-124-1787</inkml:trace>
  <inkml:trace contextRef="#ctx1" brushRef="#br2" timeOffset="25762.152">6 9289 9888,'-1'2'270,"0"0"1,0-1 0,1 1 0,-1 0-1,1 0 1,-1-1 0,1 1-1,0 0 1,-1 0 0,1-1 0,0 1-1,0 0 1,1 0-271,0 31 1899,1-10-1164,-1 1-1,-1 4-734,-1-9 437,1 1-1,2-1 1,2 15-437,3 7 121,-2 0 0,-1 0-1,-3 14-120,4 1 120,-1-4-202,-4-15-3838,0-29-277</inkml:trace>
  <inkml:trace contextRef="#ctx1" brushRef="#br2" timeOffset="26471.777">52 9282 11936,'-2'1'5786,"2"1"-5621,9 4-71,-7-5-63,-1 0 0,1 0 0,-1-1 0,0 1 0,1 0 0,-1 0 1,0 1-1,0-1 0,1 1-31,5 8 301,0 1 0,-2 0 0,2 3-301,15 26 323,-9-21-262,1-1 0,0-1 0,2 0 0,0-1 0,0 0 0,2-1 0,3 1-61,38 34-180,-35-28-4317,-20-18 172</inkml:trace>
  <inkml:trace contextRef="#ctx1" brushRef="#br2" timeOffset="26964.492">112 9255 11040,'0'0'107,"0"0"0,0 0 1,-1 0-1,1 0 0,0 0 1,0 0-1,-1 0 1,1 1-1,0-1 0,0 0 1,-1 0-1,1 0 0,0 0 1,0 1-1,-1-1 0,1 0 1,0 0-1,0 1 0,0-1 1,0 0-1,-1 0 1,1 1-1,0-1 0,0 0 1,0 0-1,0 1 0,0-1 1,0 0-1,0 0 0,0 1 1,0-1-1,0 0 0,0 1 1,0-1-1,0 0 1,0 0-1,0 1 0,0-1 1,0 0-1,0 1 0,0-1 1,0 0-1,0 0 0,1 1 1,-1-1-1,0 0 0,0 0-107,7 18-11,-5-15 470,13 35 495,-11-27-852,0-1 0,0 0 0,0 0 0,2-1 0,-1 1 0,1-1 0,0 0 0,2 0-102,22 21 168,-14-16-49,-2 1 0,1 2-119,25 27 107,-26-28-217,1 0 0,-2 0-1,0 1 1,-1 1-1,-1 0 1,-1 1 110,-9-19-157,-1 1 0,0-1-1,0 1 1,0-1 0,0 0 0,0 1-1,1-1 1,-1 1 0,0-1 0,0 0 0,0 1-1,1-1 1,-1 0 0,0 0 0,1 1-1,-1-1 1,0 0 0,1 1 0,-1-1-1,0 0 1,1 0 0,-1 0 0,1 0-1,-1 1 1,0-1 0,1 0 0,-1 0-1,1 0 1,-1 0 157,4 0-4186</inkml:trace>
  <inkml:trace contextRef="#ctx1" brushRef="#br2" timeOffset="27526.437">173 9548 10912,'-5'5'1797,"4"-4"-1624,0 1 0,0-1 0,1 1 0,-1-1 0,0 1 0,1-1 0,-1 1 0,1 0 0,0-1 0,-1 1 0,1 0 0,0 0-173,-1 22 196,1 109-329,0-132 133,0-1 1,0 0-1,0 0 1,0 0-1,0 0 1,0 0-1,0 0 1,0 0 0,0 0-1,0 0 1,0 0-1,0 0 1,0 0-1,0 0 1,0 0 0,0 0-1,0 0 1,0 1-1,0-1 1,0 0-1,0 0 1,0 0-1,0 0 1,0 0 0,0 0-1,0 0 1,0 0-1,0 0 1,0 0-1,0 0 1,0 0 0,0 0-1,0 0 1,0 0-1,0 0 1,0 0-1,0 0 1,1 0-1,-1 1 1,0-1 0,0 0-1,0 0 1,0 0-1,0 0 1,0 0-1,0 0 1,0 0 0,0 0-1,0 0 1,0 0-1,0 0 1,0 0-1,0 0 1,0 0-1,1 0 1,-1 0 0,0 0-1,0 0 1,0 0-1,0 0 1,0-1-1,4-3 80,3-8 83,-5 7-132,0 0 0,1 1 0,0-1 1,-1 1-1,1 0 0,1 0 0,-1 0 0,1 0 1,0-1-32,6-3-1340,0-1 0,1 1 0,0 1 1340,-2 2-3418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27.83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90 301 11680,'2'0'1365,"3"-2"-621,-4 2-404,1 0 1,-1 0-1,0 0 1,0-1 0,1 1-1,-1-1 1,0 1 0,0-1-1,0 1 1,0-1-1,1 0-340,1-1 233,0 0 0,0 0 0,0 0 0,0 0 0,0 0 0,0 1-1,1 0 1,-1-1 0,2 1-233,13-6 507,-12 4-350,-1-1 1,1 1-1,-1-1 0,0 0 1,0-1-1,0 1 0,0-1 1,0-1-158,8-10 362,-2-1 0,1 0-362,4-8 332,-13 21-276,5-7 73,-1-1 0,0 0 0,4-9-129,-9 18 4,-1 0 0,0-1 0,0 1 0,0 0 1,0 0-1,-1 0 0,1-1 0,-1 1 0,0 0 0,0 0 0,0-1 0,0 1 0,0 0 1,-1-1-1,0 1 0,1 0 0,-1 0 0,-1-1-4,1 1 28,-1 1 0,1-1 0,-1 1 0,0 0 1,0 0-1,0 0 0,0 0 0,0 0 0,-1 0 0,1 1 0,0-1 0,-1 1 1,1-1-1,-1 1 0,0 0 0,1 0 0,-1 0 0,0 0 0,0 1 0,1-1 1,-1 1-1,0 0 0,-3-1-28,-3 1 100,-1 0 0,0 1 0,1 0 1,-1 0-1,1 1 0,-5 1-100,1 1 154,-1 0 0,1 1 1,-11 5-155,20-7 14,-1-1 0,0 1 0,0 0 0,1 0 1,-1 1-1,1-1 0,0 1 0,0 0 0,1 0 0,-1 1 1,0 1-15,-4 6 29,1 0 0,0 0 0,1 1 0,1 0 0,0 1 0,1-1 0,0 1 0,1 0 0,1 0 0,0 0 1,0 13-30,2-10 28,1-1 0,1 1 0,0-1 0,1 0 0,1 0 0,1 0 0,0 0 0,1-1 0,0 0 0,2 0 0,-1 0 0,8 9-28,-8-16 23,0 1 1,1-1 0,0 0-1,0-1 1,1 0 0,0 0-1,0-1 1,1 0 0,0-1 0,0 0-1,0 0 1,2 0-24,5 1-6,0-1 1,0-1-1,0 0 1,0-1-1,1-1 0,-1-1 1,6 0 5,10-1-3,0 1-51,1-2 0,-1-1 0,1-2 0,5-2 54,-36 5-285,0 0-1,0 1 1,0-2-1,-1 1 1,1 0-1,0 0 1,-1-1-1,1 0 1,-1 1-1,0-1 1,1 0-1,-1 0 1,1-1 285,-1 0-1462,1-1 0,-1 1 0,1-1 0,-1 1 0,0-1 0,-1 0 0,1 0 0,-1 0 0,1 0 1462,3-19-5482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28.29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44 0 7168,'2'10'4336,"-3"12"-3114,0-10-850,-1 87 1895,-6 21-2267,4-43-34,4 36 34,-3 52-9,0 3 33,0-17-10,-6 430-189,9-436 136,-3 50 2,-2-115 108,3-55 5,1 2 0,0-2 0,3 16-76,1-10 485,3-1 0,-1 1 0,6 12-485,-10-40 23,1 0-1,-1-1 0,0 2 1,1-1-1,-1-1 0,1 1 1,0 1-1,-1-2 0,2 0 1,-1 1-1,0 0 0,1-1 1,-1 0-1,1 0 0,0-1 1,-1 1-1,1 1 0,0-2 1,0 0-1,0 0 0,0 1 1,1-1-23,7 1 115,0 1 0,1-2 0,-1 0 0,-1 0 0,12-1-115,-18 0-158,0-1-1,-1 1 1,1-1-1,-1 0 1,1-1 0,-1 1-1,1 0 1,-1 0-1,0-1 1,1 1 0,-1-1 158,5-3-1629,-2 0 1,1 1 0,-1-2-1,3-4 1629,19-20-4106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23.40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267 603 13056,'-1'0'321,"0"-1"0,0 1 1,0-1-1,1 1 0,-1 0 0,0-1 1,0 0-1,1 1 0,-1-1 1,0 1-1,1-1 0,-1 0 1,0 0-322,0 0 185,0 0 1,1 0-1,-1 0 1,0 0 0,0 0-1,-1 0 1,1 0-1,0 1 1,0-1 0,0 0-1,0 1 1,-1-1-1,1 1 1,0-1-1,-1 1 1,0 0-186,-16 0 503,-8-1 782,-23 4-1285,41-2 66,-1 1 0,0-1 0,0 2 0,1-1 0,-1 1 1,1 0-1,-4 3-66,6-3-2,0 0 1,1 1 0,-1-1 0,1 1 0,0 0 0,0 1-1,0-1 1,0 1 0,0 2 1,2-4-3,1 0 1,1 1-1,-1-1 0,0 1 1,1-1-1,-1 1 0,1-1 1,0 1-1,0 0 0,1 0 1,-1-1-1,1 1 0,0 0 1,0 0-1,0 0 0,1 3 3,-1-3-1,1 0 0,0 1-1,0-1 1,0 1-1,0-1 1,1 0 0,-1 0-1,1 0 1,0 0-1,0 0 1,1 0 0,-1 0-1,1-1 1,0 1 0,0-1-1,0 0 1,1 0-1,-1 0 1,1 0 0,-1-1-1,1 1 1,0-1 0,0 0-1,0 0 1,0 0-1,0-1 1,1 1 1,26 7 12,6 2-32,-1 1 0,-1 1 0,9 7 20,-30-13-44,8 4 106,0 0 1,18 15-63,-35-22 1,0 0 0,0 0-1,0 1 1,0-1 0,-1 1 0,0 0-1,0 0 1,0 1 0,-1-1-1,1 1 1,-1 0 0,-1 0 0,2 2-1,-3-5 7,-1 0-1,1 1 1,-1-1 0,0 0 0,0 0 0,0 0 0,0 0 0,0 0-1,-1 0 1,1 1 0,-1-1 0,0 0 0,0 0 0,0-1 0,0 1-1,0 0 1,-1 0 0,1 0 0,-1-1 0,0 1 0,0-1 0,0 1 0,0-1-1,0 0 1,-1 0 0,1 0 0,-1 0-7,-3 3 19,0 0 1,-1-1-1,1 0 0,-1 0 1,0-1-1,-1 0 0,1 0 1,-1-1-1,1 0 0,-7 1-19,-7 1 36,-4 1 215,1-2 1,-18 1-252,35-4 32,1 0 1,0 0 0,0 0 0,-1-1 0,1 0 0,0 0 0,0-1-1,0 0 1,0 0 0,0 0 0,0-1 0,1 1 0,-2-2-33,2 1 21,1 0-49,-1 0-1,1 0 0,-1-1 1,1 1-1,0-1 0,0 0 1,1 0-1,-1-1 1,1 1-1,0-1 0,-1-1 29,-1-3-379,2 1-423,-1 0 0,1 0 0,-1-3 802,3 9-647,1-1 1,-1 1 0,1 0-1,0-1 1,0 1 0,0 0 0,0-1-1,0 1 1,0-1 646,4-8-4901</inkml:trace>
  <inkml:trace contextRef="#ctx0" brushRef="#br0" timeOffset="522.539">439 46 15808,'-1'0'237,"0"1"0,1 0 0,-1 0 0,1-1 1,0 1-1,-1 0 0,1 0 0,0 0 0,-1 0 1,1 0-1,0-1 0,0 1 0,0 0 0,0 0 1,0 0-1,0 0 0,0 1-237,3 17 342,-1-11 30,12 123 1051,-8-70-915,8 39-508,39 228 469,-15 2-682,-37-315-115,-1-9-310,1 0 0,-1 1-1,1-1 1,1 0 0,-1 0 0,1 0 0,2 4 638,-4-10-55,0 0 1,0 0-1,0 0 0,0 0 0,0 0 0,0 1 1,0-1-1,0 0 0,0 0 0,0 0 1,0 0-1,0 0 0,0 0 0,0 0 0,0 0 1,0 0-1,0 0 0,1 0 0,-1 0 1,0 1-1,0-1 0,0 0 0,0 0 0,0 0 1,0 0-1,0 0 0,0 0 0,0 0 1,1 0-1,-1 0 0,0 0 0,0 0 0,0 0 1,0 0-1,0 0 0,0 0 0,0 0 0,0 0 1,0 0-1,1 0 0,-1 0 0,0 0 1,0 0-1,0 0 0,0 0 0,0-1 0,0 1 1,0 0-1,0 0 0,0 0 0,0 0 1,0 0-1,1 0 0,-1 0 0,0 0 0,0 0 1,0 0-1,0 0 0,0 0 0,0-1 1,0 1-1,0 0 0,0 0 0,0 0 0,0 0 1,0 0-1,0 0 0,0 0 0,0 0 1,0-1 54,4-14-4736</inkml:trace>
  <inkml:trace contextRef="#ctx0" brushRef="#br0" timeOffset="835.363">456 564 14432,'0'0'1824,"4"-3"-1345,-4 3 1505,9 0-672,4 0-672,4 0-320,0 0-224,1 0 0,-1 0 0,3-4-32,2 4-64,8 0-64,14 0 32,-1 0-1600,-6-5-640,-2-9-3103</inkml:trace>
  <inkml:trace contextRef="#ctx0" brushRef="#br0" timeOffset="1566.461">1263 838 12288,'0'0'1376,"0"-8"1962,-1 1-3112,1-1 0,-1 0 0,-1 0 0,0 1 0,0-1 0,0 0 0,-1 1 0,0 0 0,-1 0 0,1 0 0,-1 0 0,-1 1 0,1-1 0,-1 1 0,0 0 0,-1 0 0,1 1 0,-1 0 0,0 0 0,-1 0-1,1 0 1,-1 1 0,0 0 0,0 1 0,0 0 0,0 0 0,-5-1-226,-3 0 76,0 1 1,0 0-1,-1 1 0,1 1 0,-11 1-76,20 0 8,-1 0 1,1 1-1,-1 0 0,1 0 0,-1 0 1,1 1-1,0 0 0,-1 1 0,1-1 0,0 1 1,1 0-1,-1 0 0,0 1 0,-2 3-8,0 0-2,0 0-1,1 1 1,0 0-1,1 0 1,0 1-1,0 0 0,1 0 1,0 0-1,1 1 1,0 0-1,0 0 1,0 3 2,0 0 3,2 1 1,-1 0-1,2 0 0,0 0 1,0 0-1,2 0 0,-1 0 1,2 0-1,0 3-3,0-5-3,1-1 1,0 0-1,0 0 0,1 0 0,0-1 0,1 1 0,5 7 3,-6-12-2,0 0 0,0 0 0,1-1 0,-1 0 0,1 0-1,1 0 1,-1 0 0,1-1 0,0 0 0,-1 0 0,2-1-1,-1 0 1,5 2 2,-7-3-1,1-1 0,0 0 0,-1 0 0,1 0 1,0-1-1,0 1 0,0-1 0,0 0 0,-1-1 0,1 1 0,0-1 0,0 0 0,0 0 0,1-1 1,12-4-20,-1-1-1,0-1 1,3-2 20,-2 0-130,0-2 1,-1 0-1,0-1 1,12-13 129,-18 17 59,-9 8-57,-1-1 0,0 1 0,1 0 0,0 0 1,-1 0-1,1 0 0,0 0 0,-1 0 0,1 0 0,0 1 0,0-1 1,0 1-1,-1-1 0,1 1 0,0 0 0,0 0 0,0-1 0,1 1-2,0 1-2,0 0-1,-1 0 0,1 0 0,-1 0 1,1 0-1,-1 0 0,1 0 0,-1 1 1,0-1-1,0 1 0,0 0 0,2 1 3,9 11 2,-1-1 0,0 1 0,-1 1-1,-1 0 1,0 0 0,1 5-2,-5-7 9,-6-11-56,1 0 0,-1 0 0,1-1 1,0 1-1,0 0 0,0-1 0,0 1 0,0 0 0,1-1 0,-1 1 0,1 0 47,-2-2-54,0 0-1,1 0 0,-1 0 0,0 0 0,0 0 1,0 0-1,0 1 0,1-1 0,-1 0 0,0 0 1,0 0-1,0 0 0,0 0 0,1 0 0,-1 0 1,0 0-1,0 0 0,0 0 0,1 0 0,-1 0 1,0 0-1,0 0 0,0 0 0,1-1 0,-1 1 1,0 0-1,0 0 0,0 0 0,0 0 0,1 0 1,-1 0-1,0 0 0,0 0 0,0-1 0,0 1 1,0 0-1,0 0 0,1 0 0,-1 0 0,0-1 1,0 1-1,0 0 0,0 0 0,0 0 55,5-12-2527,-4 10 1737,8-24-4873</inkml:trace>
  <inkml:trace contextRef="#ctx0" brushRef="#br0" timeOffset="2010.629">1520 57 13184,'-3'5'2676,"3"-5"-2507,-1 0 1,1 1 0,-1-1 0,1 1 0,0-1-1,-1 0 1,1 1 0,0-1 0,-1 1 0,1-1-1,0 1 1,0-1 0,0 1 0,-1-1-1,1 1 1,0-1 0,0 1-170,-1 8 191,0 0-1,1 1 1,1-1-1,-1 0 1,1 0-1,2 8-190,2 14 366,22 246 1352,-27-276-1718,37 417 261,-37-372-477,-1-30-775,1-1 0,1 1 0,1 4 991,0-11-2869,-1-4-731</inkml:trace>
  <inkml:trace contextRef="#ctx0" brushRef="#br0" timeOffset="2229.733">1546 626 13184,'-4'-4'1664,"4"-4"-1248,0 8 895,0-4-319,4 0 64</inkml:trace>
  <inkml:trace contextRef="#ctx0" brushRef="#br0" timeOffset="2645.898">1576 594 19967,'24'0'584,"3"0"658,19 2-1242,-37-1 122,1 1 1,-1-1-1,0 2 0,0 0 1,1 0-1,5 3-122,11 5 88,12 3-88,-22-9 8,0 0 0,-1 2 0,0 0 0,0 0 0,10 9-8,-6-3 26,-1 1 0,-1 1-1,0 0 1,-2 2-1,14 15-25,-23-23 9,0-1 1,-1 1-1,0 0 0,0 0 0,-1 1 0,0-1 0,-1 1 0,0 0 1,-1 0-1,0 0 0,0 0 0,-1 1 0,0-1 0,-1 1-9,0 0 45,0-1 0,-1 1-1,-1 0 1,0-1 0,0 1 0,-1-1-1,0 0 1,-1 0 0,0 0-1,-1 0 1,0 0 0,0-1 0,-2 2-45,4-8 50,-1 0 0,1 0 0,-1 0 1,0 0-1,1 0 0,-1-1 1,-1 1-1,1-1 0,0 0 0,0 0 1,-1-1-1,1 0 0,-1 1 1,-2-1-51,-8 3 144,-1 1 37,0-1 1,-5 1-182,16-4 13,-1-1-1,0 1 1,1-1-1,-1 0 1,0 0-1,1 0 1,-1-1 0,-3-1-13,-4-2 8,-1-2 1,-10-5-9,9 4 5,0 0-1,-6 0-4,-2-1 2,-2 0-302,-22-3 300,44 10-383,0 0 1,-1 0 0,1 0-1,0 0 1,0 0 0,0-1-1,0 1 1,-2-2 382,-12-12-9117,8 4 4024</inkml:trace>
  <inkml:trace contextRef="#ctx0" brushRef="#br0" timeOffset="3468.34">2198 11 8160,'0'-3'947,"0"-5"7396,1 71-5288,7 84-2275,-4-105-678,21 195 500,22 108-469,-44-318-62,0 1-1,-2 0 1,-1-1 0,-1 5-71,1 52 42,1-77-43,-1 0-1,1 0 1,0 0-1,1-1 1,-1 1 0,1 0-1,1-1 1,-1 1-1,1-1 1,0 0-1,3 4 2,-5-9 3,-1 0-1,1 0 0,0 0 0,0-1 0,0 1 1,0 0-1,0-1 0,0 1 0,0-1 0,0 1 1,0-1-1,0 1 0,0-1 0,0 0 0,1 0 1,-1 1-1,0-1 0,0 0 0,0 0 1,0 0-1,0 0 0,1 0 0,-1 0 0,1-1-2,-1 1-74,1-1-1,0 1 0,0-1 1,-1 1-1,1-1 1,0 0-1,0 0 0,-1 1 1,1-1-1,-1 0 0,1-1 1,-1 1-1,0 0 0,2-1 75,12-15-2037,16 0-3093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21.10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57 1 11264,'-5'0'1285,"-14"0"252,-9 0 4712,27 0-6223,1 0-1,0 0 1,0 0-1,0 0 1,-1 0-1,1 0 1,0 0-1,0 1 1,0-1-1,-1 0 1,1 0-1,0 0 1,0 0-1,0 1 1,0-1-1,-1 0 1,1 0-1,0 0 0,0 1 1,0-1-1,0 0 1,0 0-1,0 1 1,0-1-1,0 0 1,0 0-1,0 0 1,0 1-1,0-1 1,0 0-1,0 1-25,-1 10 316,1-8-206,0 171 568,1-159-666,1 0-1,0-1 1,1 1 0,1-1 0,0 1 0,1-1 0,4 8-12,9 29 45,-15-40-50,7 21-44,11 25 49,-17-48-4,0 0 0,1-1 0,0 0 0,0 1 0,1-1 0,0-1 0,0 1 0,4 2 4,-8-9 4,-1 1 0,1-1 0,-1 0 0,1 0-1,0 0 1,-1 0 0,1 0 0,0-1 0,0 1 0,-1 0-1,1-1 1,0 0 0,0 1 0,0-1 0,0 0 0,0 0-1,0 0 1,0 0 0,0 0 0,-1 0 0,1-1-1,0 1 1,0-1 0,0 1 0,0-1 0,0 0 0,-1 1-1,1-1 1,0 0 0,-1 0 0,1 0 0,0-1-4,6-4 26,-1 0 1,1-1 0,-1 0-1,0 0 1,3-5-27,-8 9 0,5-5 2,0-1 1,-1 0-1,0-1 0,0 0 0,-1 0 0,0 0 0,-1 0 0,0-1 1,0 1-1,-2-1 0,1 0 0,-1 0 0,-1 0 0,0 0 0,0-6-2,-1 7-13,1-17 34,-2-1-1,-1 1 1,-1 0 0,-5-19-21,5 34 54,1 0 1,0-11-55,0-1 88,-4 0-118,6 23 15,0 0 0,0 0 1,0 1-1,-1-1 0,1 0 0,0 0 1,-1 0-1,1 0 0,-1 1 0,1-1 1,-1 0-1,1 0 0,-1 1 0,1-1 1,-1 0-1,0 1 0,1-1 0,-1 1 1,0-1-1,0 1 0,1-1 0,-1 1 1,0 0-1,0-1 15,0 1-533,1 7-2129,0 2-31,0-2-2085</inkml:trace>
  <inkml:trace contextRef="#ctx0" brushRef="#br0" timeOffset="562.499">494 19 10368,'-3'0'1642,"1"2"4001,0 1-5435,0 0 0,0 1 0,0-1 0,0 1 0,1 0 0,0 0 0,0-1 0,0 1 0,0 0 0,0 0 0,1 0 0,0 0 0,-1 1-208,1 43 767,-1 0-487,3 1 1,2 7-281,0-6 18,-3-1 1,-1 9-19,-1-6-69,3-12-1576,5-15-2801,-3-16-108</inkml:trace>
  <inkml:trace contextRef="#ctx0" brushRef="#br0" timeOffset="1091.961">494 112 12160,'-1'-1'248,"1"0"-1,-1 0 1,0 0 0,1 0 0,-1 0 0,1 0 0,-1 0 0,1 0 0,0 0-1,-1 0 1,1-1 0,0 1 0,0 0 0,0 0 0,0 0 0,0 0 0,0 0 0,0-1-1,0 1 1,0 0 0,1 0 0,-1 0 0,0 0 0,1 0 0,-1 0-248,1-2 169,0 1 1,0-1 0,0 1-1,1 0 1,-1-1-1,1 1 1,-1 0 0,1 0-1,0 0 1,1-1-170,0 1 102,-1 1 1,0 0 0,1-1 0,0 1-1,-1 0 1,1 0 0,0 0-1,0 0 1,-1 1 0,1-1 0,0 1-1,3 0-102,35 1 238,-32-1-252,0 1 10,-1 0 1,0 0 0,1 0 0,-1 1-1,0 1 1,0-1 0,7 4 3,-10-3 38,-1-1 1,1 1-1,0 0 0,-1 1 1,0-1-1,1 1 0,-2 0 1,1-1-1,0 2 0,-1-1 1,1 0-1,-1 2-38,5 8 124,0 1 0,-1 0 0,0 1 0,-1 0 0,1 9-124,6 26 584,-2 6-584,-9-45 92,2 17 17,-2 0 0,-1 0 0,-3 22-109,1 1 41,1 2 215,0-35-3291,0-31-559,0-3-1739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53.21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284 5825 7808,'-3'-7'7603,"-11"-33"-5964,10 8-828,1 0-1,2 0 0,2-26-810,-2-41 550,-9-7-25,3 49 166,2-40-691,-1-62 523,6-14 5,-9-46-114,5 153-236,-14-123 313,0-77-214,8 165-161,3 46-24,2-37-92,5-270 133,-4 290-97,1 26-2,-1-4 25,1 15-22,1-12-37,-13-203-98,13 227 14,-1-27-405,4-30 489,0 22-39,-6-87 482,4 64-398,2 43-218,-3-8 173,-39-428 288,36 353-360,-1-5 21,-42-437-98,42 400 82,0 6 193,1 57-221,4 0 1,4 0 0,6-13 94,-5 79 101,1 1 1,1 0-1,2 0 0,5-12-101,-8 30-20,1 0 0,1 0-1,0 1 1,1 0 0,0 0 0,1 1-1,1 0 1,0 0 0,1 1 0,3-3 20,-7 10 14,-1 0 1,1 0 0,0 1 0,0 0 0,0 0 0,0 0-1,1 1 1,0 0 0,0 1 0,-1-1 0,2 2-1,3-2-13,14 1-17,1 0 1,-1 1 0,6 2 15,1-1-47,-13 1-32,-1 1 1,10 2 78,-1 0-88,-10-1-8,0 1 0,0 1 0,10 3 96,-26-7-216,0 0 1,0 0 0,0 0-1,0 1 1,0-1-1,0 0 1,0 1 0,0-1-1,0 1 1,-1 0 0,1-1-1,-1 1 1,1 0-1,-1 0 1,0 0 0,0 0-1,0 1 216,7 8-1373,19 27-3757</inkml:trace>
  <inkml:trace contextRef="#ctx0" brushRef="#br0" timeOffset="585.314">607 39 9088,'0'85'8477,"0"9"-5851,0 3-5158,0-2-4461,0-86 3111</inkml:trace>
  <inkml:trace contextRef="#ctx0" brushRef="#br0" timeOffset="1329.879">589 91 6528,'-1'-1'527,"0"-1"1,1 1-1,-1 0 0,0-1 1,1 1-1,-1-1 1,1 1-1,-1-1 0,1 0-527,0 1 1739,0 1-278,0 0-282,1-10 469,0 8-1555,0 1-1,1-1 1,-1 1 0,1-1 0,-1 1-1,1-1 1,-1 1 0,1 0-1,0 0 1,-1 0 0,1 0 0,0 0-1,0 0 1,0 1 0,1-1-93,30-5 453,-25 5-356,-2 0-34,28-4 506,1 2-1,22 1-568,-14 2 69,-8 1 47,0-2-1,0-1 1,34-6-116,36-7 165,-61 13-277,-37 2 131,-1 0-1,1 1 0,0 0 0,-1 0 0,1 0 0,-1 1 1,1 0-1,-1 0 0,0 1 0,2 1-18,-8-4 0,26 9 26,-20-8-6,1 1 1,-1 1-1,0-1 0,-1 1 1,4 2-21,-8-4 21,-1 3-20,0-1 0,-1 0 0,0 0-1,0 0 1,0 0 0,0 0 0,0-1 0,0 1 0,-1 0 0,1 0 0,-1-1-1,0 1 1,0-1 0,0 1 0,0-1 0,0 0 0,-1 0 0,1 0 0,-2 1-1,-11 11 47,9-8-12,0 0-1,0-1 1,0 0-1,-1 0 1,1-1-1,-6 3-34,-10 7 209,2-1 580,-18 8-789,22-13 159,1 1 0,0 0-1,0 2 1,-2 1-159,-3 5 223,0-1 0,-2-1 0,1-1 0,-2-1 0,-17 7-223,-12 4 42,2 2 1,1 2 0,1 2-43,45-27-191,-1-1 1,1-1 0,-1 1-1,1 0 1,-1-1 0,0 0 190,-14 3-5248,6-3-751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4:58.08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1264 695 9472,'1'-1'389,"0"-1"0,0 0-1,0 0 1,0 0 0,0 1 0,-1-1 0,1 0 0,-1 0 0,0 0 0,1 0 0,-1 0 0,0 0 0,0-1-389,1-2 3485,-1 5-3432,0 0-1,0-1 0,0 1 0,0 0 0,0-1 0,0 1 0,0 0 0,1 0 0,-1-1 0,0 1 1,0 0-1,-1-1 0,1 1 0,0 0 0,0-1 0,0 1 0,0 0 0,0 0 0,0-1 0,0 1 1,0 0-1,0-1 0,-1 1 0,1 0 0,0 0 0,0-1 0,0 1 0,-1 0 0,1 0 0,0 0 1,0-1-1,-1 1 0,1 0-52,-7-6 229,1 0 0,-1 1 1,-1 0-1,1 0 0,-1 0 0,0 1 1,0 0-1,0 1 0,-1 0 1,1 0-1,-7 0-229,5 0 139,-1 2 0,1-1 1,-1 2-1,1-1 0,-1 1 1,1 1-1,-1 0 0,1 0 1,-8 3-140,8-1 29,0 0 1,0 1-1,0 1 1,0 0-1,1 0 1,-1 1 0,2 0-1,-1 0 1,0 1-1,1 0 1,0 1-30,-2 3 29,0-1-1,1 1 1,1 1 0,0-1-1,1 1 1,0 1 0,0-1-1,1 3-28,3-7-2,0 0 0,0 1-1,1-1 1,1 0 0,0 1 0,0 0-1,0-1 1,1 1 0,0-1 0,1 1-1,0-1 1,0 1 0,2 5 2,-1-8-1,0 0 0,0 1 1,1-1-1,-1 0 0,1 0 0,1-1 0,-1 1 1,1 0-1,0-1 0,0 0 0,1 0 1,0-1-1,0 1 0,0-1 0,0 0 0,0 0 1,5 2 0,-4-2 3,0-1 0,0 0 0,0 0 0,0-1 0,1 1 0,-1-1 0,1-1 0,0 1 0,-1-1 0,1 0 0,0-1 0,0 0 0,0 0 0,4 0-3,6-2 2,0-1-1,0-1 0,12-4-1,-20 6-2,-1-2-1,0 1 1,-1-1-1,1 0 1,-1-1-1,1 0 1,-1 0-1,2-3 3,-1 2-13,-1-1-1,0 1 1,-1-2-1,0 1 1,0-1-1,3-4 14,-8 9 6,1 0 0,-1-1 0,1 1 0,-1 0 0,0 0 0,0-1 0,-1 1 0,1-1 0,-1 1-1,0 0 1,1-1 0,-2 1 0,1-1 0,0 1 0,-1-1 0,1 1 0,-1 0 0,0-1 0,0 1 0,0 0-6,-5-11-106,-1 1 0,0 1 0,-5-8 106,3 5-530,9 15 470,0 0 1,0 0 0,0 0 0,0 0 0,0 0-1,-1-1 1,1 1 0,0 0 0,0 0 0,0 0-1,0 0 1,0 0 0,0 0 0,0 0 0,0-1-1,0 1 1,0 0 0,0 0 0,0 0 0,0 0-1,0 0 1,0-1 0,0 1 0,0 0 0,0 0-1,0 0 1,0 0 0,0 0 0,0 0 0,0 0 0,0-1-1,0 1 1,0 0 0,0 0 0,1 0 0,-1 0-1,0 0 1,0 0 0,0 0 0,0-1 0,0 1-1,0 0 1,0 0 0,0 0 0,1 0 0,-1 0-1,0 0 1,0 0 0,0 0 59,8-1-5552,-6 1 4474,4 0-3476</inkml:trace>
  <inkml:trace contextRef="#ctx0" brushRef="#br0" timeOffset="-1712.486">0 315 8576,'0'-56'5178,"1"53"-4831,0 0 0,0 1-1,0 0 1,0-1 0,1 1-1,-1 0 1,1-1-1,-1 1 1,1 0 0,0 0-1,0 0-346,-1 1 406,-1 1-102,0 0 10,0 0 17,1 17 226,0-1-1,1 1 1,3 8-557,2 15 378,1 21-241,24 216 515,-26-114-561,-4-125-103,-2-24-68,0 0 0,1 0 1,1 1-1,1-1 0,2 8 80,0-7-848,-4-9-916,0-11-1015,4-4-1909</inkml:trace>
  <inkml:trace contextRef="#ctx0" brushRef="#br0" timeOffset="-887.121">51 131 8448,'-10'-19'5512,"7"17"-1406,6 13-2967,25 73 525,-17-52-1435,1 0 0,2-1 1,3 3-230,-13-26 25,1 0 0,1 0 0,-1-1 1,1 0-1,0 0 0,1 0 0,0-1 0,0 0 1,0 0-1,1-1 0,7 4-25,-12-7 9,0 0-1,0-1 1,0 0-1,0 0 1,0 0-1,0 0 1,1 0-1,-1 0 1,0-1-1,1 0 1,-1 0-1,0 0 1,1 0-1,-1 0 1,0-1-1,1 1 1,-1-1-1,1 0-8,8-3-16,-1 0 0,0-1 0,0 0-1,5-4 17,-5 2 29,-1 1-20,0 0-1,0-1 0,-1 0 0,0-1 0,0 0 1,-1-1-1,0 0 0,-1 0 0,0 0 1,0-1-1,5-10-8,2-8 3,-1 0 1,-2 0 0,9-30-4,-15 39 20,-1 0 1,0 0-1,-2 0 0,0 0 1,-1-1-1,-1-5-20,0 24-101,0 2-32,0 39 278,-1-1 454,2-1 1,5 33-600,21 171 1114,-18-152-756,0 58 134,-5-62-179,7 21-313,-7-64 14,-2-20 57,4 15-71,-3-7-14,-3-26-78,0 0 1,1 1-1,0-1 0,0 0 1,0 0-1,1 0 0,-1 0 92,0-4-37,-1-1 0,0 0-1,0 0 1,0 0 0,0 0-1,0 0 1,0 0 0,0 0 0,0 0-1,0 0 1,0 0 0,0 0-1,0 0 1,1 0 0,-1 0-1,0 0 1,0 0 0,0 0 0,0 0-1,0 0 1,0 0 0,0 0-1,0 0 1,0 0 0,1 0-1,-1 0 1,0 0 0,0 0-1,0 0 1,0 0 0,0 0 0,0 0-1,0 0 1,0 0 0,0 0-1,0 0 1,0 0 0,1 0-1,-1 0 1,0 0 0,0-1 0,0 1-1,0 0 1,0 0 0,0 0-1,0 0 1,0 0 0,0 0-1,0 0 1,0 0 0,0 0 0,0 0 37,2-4-983,5-17-7028,-1 11 3009</inkml:trace>
  <inkml:trace contextRef="#ctx0" brushRef="#br0" timeOffset="1666.28">1381 675 7040,'-1'2'2474,"1"-2"-2430,0 1 0,0-1 0,0 0 0,0 0 0,0 0-1,0 1 1,0-1 0,0 0 0,-1 0 0,1 1 0,0-1-1,0 0 1,0 0 0,0 0 0,-1 1 0,1-1 0,0 0-1,0 0 1,0 0 0,-1 0 0,1 0 0,0 1 0,0-1 0,0 0-1,-1 0 1,1 0 0,0 0 0,0 0 0,-1 0 0,1 0-1,0 0 1,0 0 0,-1 0 0,1 0 0,0 0 0,0 0-1,-1 0 1,1 0 0,0 0 0,0 0 0,-1 0 0,1 0-1,0 0 1,0-1 0,-1 1 0,1 0 0,0 0 0,0 0-1,0 0 1,-1-1-44,0 0 1195,1 1 165,0 0 37,0 0-213,0 0-235,0 0-415,1 10-317,0 0 1,0 0-1,1 0 0,0-1 1,1 1-1,0-1 0,1 1 1,-1-1-1,2 0 0,-1 0 1,1-1-1,1 0-217,3 5 17,0 0 0,1-1-1,0-1 1,1 0 0,0 0-1,1-1 1,5 3-17,-12-9 29,0-1 0,1 1 0,-1-1 1,1-1-1,-1 1 0,6 1-29,11-1-1406,-19-3 507,0 0-1,1-1 0,-1 0 0,0 1 1,1-1-1,-1 0 900,4 0-4693</inkml:trace>
  <inkml:trace contextRef="#ctx0" brushRef="#br0" timeOffset="3146.263">2198 487 7680,'1'0'96,"-1"1"1,0-1 0,0 0 0,0 0-1,0 0 1,0 0 0,0 0-1,1 0 1,-1 0 0,0 0-1,0 0 1,0 0 0,0 0 0,0 0-1,1 0 1,-1 0 0,0 0-1,0 0 1,0 0 0,0 0 0,0 0-1,0 0 1,1 0 0,-1 0-1,0 0 1,0 0 0,0 0-1,0 0 1,0-1 0,0 1 0,1 0-1,-1 0 1,0 0 0,0 0-1,0 0 1,0 0 0,0 0-1,0 0 1,0-1 0,0 1 0,0 0-1,0 0 1,0 0 0,0 0-1,1 0 1,-1-1 0,0 1-1,0 0 1,0 0 0,0 0 0,0 0-1,0 0 1,0-1-97,-8-5 5463,-5-2-1920,5 4-4176,-20-10 1471,23 11-746,0 0 0,-1 0 0,1 0 0,-1 1-1,0 0 1,1 0 0,-1 1 0,-4-1-92,2 1 26,0 1 0,0 0 0,0 1 0,0-1 0,0 2 0,0-1 0,1 1 0,-1 0 0,0 1-26,-11 4 25,1 1 0,0 1 1,-3 2-26,10-4 5,-1 0-1,1 2 1,1-1 0,0 1 0,0 0 0,-6 9-5,-9 11-40,-14 26 40,37-53-9,0 1 0,1 0 0,0-1 0,-1 1 1,1 0-1,0-1 0,0 1 0,0 0 0,1 0 0,-1 0 0,1 0 0,0 0 0,0 0 1,0 0-1,0 3 9,0-5-1,0-1 1,0 1 0,0-1 0,0 1-1,0-1 1,0 1 0,0-1 0,0 1 0,1-1-1,-1 1 1,0-1 0,0 1 0,1-1-1,-1 1 1,0-1 0,0 1 0,1-1-1,-1 1 1,1-1 0,-1 0 0,0 1-1,1-1 1,-1 0 0,1 1 0,-1-1 0,1 0-1,-1 1 1,1-1 0,17 3 1,-10-2-1,14 2 0,-3 0 0,1-1 0,2-1 0,32 2 0,0 2 0,28 7 0,-72-10 0,4 0-16,1 2-1,-2 0 0,1 1 0,0 0 0,-1 1 1,0 1-1,9 6 17,-15-9 13,0 0-1,-1 1 1,0 0 0,0 0-1,0 0 1,-1 1 0,1 0-1,2 5-12,-7-10 4,0 1 1,0-1-1,0 1 0,0-1 1,-1 1-1,1 0 0,0-1 0,-1 1 1,1 0-1,-1 0 0,0-1 0,0 1 1,1 0-1,-1 0 0,0 0 1,-1-1-1,1 1 0,0 0 0,0 0 1,-1-1-1,1 1 0,-1 0 0,1 0 1,-1-1-1,0 1 0,0-1 0,0 1 1,0 0-1,0-1 0,0 0 1,0 1-1,0-1 0,-1 0 0,1 1 1,0-1-1,-1 0 0,1 0 0,-1 0 1,1 0-1,-1-1-4,-6 4 13,-1 0-1,1-1 1,-1 0 0,1-1-1,-1 0 1,0 0 0,0-1-1,-4 0-12,-19 1 156,0-1 0,-10-2-156,-5 0 179,-13 1-27,-104 0-2352,164 0 2128,0 0 0,0 0 1,0 0-1,0 0 0,0-1 0,0 1 0,0 0 1,0 0-1,0 0 0,0 0 0,0 0 1,0 0-1,0 0 0,0 0 0,0 0 0,0-1 1,0 1-1,0 0 0,0 0 0,0 0 0,0 0 1,0 0-1,0 0 0,0 0 0,0 0 0,0 0 1,0-1-1,0 1 0,0 0 0,0 0 0,0 0 1,0 0-1,0 0 0,0 0 0,0 0 0,0 0 1,-1 0-1,1 0 0,0 0 0,0 0 1,0-1-1,0 1 0,0 0 0,0 0 0,0 0 1,0 0-1,0 0 0,-1 0 0,1 0 0,0 0 1,0 0-1,0 0 0,0 0 0,0 0 0,0 0 1,0 0-1,0 0 0,0 0 0,-1 0 0,1 0 72,2-2-1388,-1-2-3518</inkml:trace>
  <inkml:trace contextRef="#ctx0" brushRef="#br0" timeOffset="3961.613">2634 299 7040,'0'0'60,"0"0"-1,0 0 1,1 0 0,-1 0-1,0 0 1,0 0 0,0 0 0,1 1-1,-1-1 1,0 0 0,0 0 0,0 0-1,0 0 1,1 0 0,-1 0-1,0 0 1,0 0 0,0 0 0,0 1-1,1-1 1,-1 0 0,0 0 0,0 0-1,0 0 1,0 0 0,0 1 0,0-1-1,0 0 1,0 0 0,1 0-1,-1 1 1,0-1 0,0 0 0,0 0-1,0 0 1,0 0 0,0 1 0,0-1-1,0 0 1,0 0-60,0 6 598,2 6 152,0-12-288,0-6 187,-1-4 804,-1 3 1920,0 7-2712,-8 7 683,-6 9-100,0-1 0,-11 10-1244,9-9 319,0 0 0,-10 14-319,9-11-7,-6 9-41,21-26 46,1 1-1,0-1 1,-1 0-1,1 0 0,0 0 1,1 1-1,-1-1 1,0 1-1,1-1 0,-1 0 1,1 1-1,-1 1 3,1-2-4,0-1 0,0 1 0,0-1-1,0 1 1,0 0 0,0-1-1,1 1 1,-1 0 0,0-1 0,1 1-1,-1-1 1,1 1 0,0-1 0,-1 1-1,1-1 1,0 1 0,0-1 0,0 0-1,0 1 1,0-1 0,0 0-1,0 0 1,0 0 0,1 0 0,-1 0-1,0 0 1,1 0 0,-1 0 0,1-1-1,0 1 5,16 9 0,-16-8 0,1 0 0,0-1 0,0 1 0,0-1 0,0 0 0,2 1 0,27 7-85,31 3 85,29 3 59,15 7-59,-88-16 5,1 0 0,-1 1 1,0 1-1,-1 0 0,15 10-5,-29-15 4,1 0-1,-1 0 1,-1 0-1,1 1 0,0-1 1,-1 1-1,1 1-3,-2-3 1,-1 0-1,0-1 1,0 1-1,0 0 0,0 0 1,0 0-1,0 0 1,-1 0-1,1 0 1,-1 0-1,1 0 0,-1 0 1,0 0-1,1 0 1,-1 0-1,0 0 1,-1 0-1,1 0 0,0 1 0,-2 4-16,2-4 24,-1 0 0,1 0 0,-1 0 0,0-1 0,1 1-1,-1 0 1,-1-1 0,1 1 0,0-1 0,-1 1 0,1-1 0,-1 1 0,0-1-1,0 0 1,0 0 0,0 0 0,0 0 0,0 0 0,-1 0-8,-11 8 112,8-5-91,0-1 0,0 0 1,0 0-1,-1-1 0,1 0 1,-1 0-1,0 0 0,0-1-21,-17 3 250,-1 0 0,0-2 0,-21 1-250,-80-4 1431,64-1-620,55 1-756,0 0 0,0 0 0,0-1 0,-1-1-55,6 2-53,0 0 0,1-1-1,-1 1 1,0-1-1,0 0 1,1 0-1,-1 1 1,0-1 0,1 0-1,-1 0 1,1-1-1,-1 1 1,1 0 0,0 0-1,-1-1 1,1 1-1,0-1 1,0 1 53,-6-18-2053,1 2-3745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5:03.99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329 845 8320,'1'0'269,"-1"0"1,1-1-1,0 1 1,0 0 0,-1-1-1,1 1 1,0 0-1,-1-1 1,1 1 0,-1-1-1,1 1 1,-1-1-1,1 1 1,-1-1-1,1 1 1,-1-1 0,1 0-1,-1 1 1,1-1-1,-1 1 1,0-1-1,0 0 1,1 0 0,-1 1-1,0-1 1,0 0-1,0 1 1,0-1 0,0 0-1,0 0 1,0 1-1,0-1 1,0 0-1,0 0 1,0 1 0,0-1-1,0 0 1,-1 0-1,1 1 1,0-1-1,0 0 1,-1 0-270,-1-3 387,-1 1-1,0-1 1,1 0-1,-1 1 1,-3-3-387,3 3 305,0 0 1,0-1-1,0 1 0,0-1 1,1 0-1,-2-2-305,3 4 39,-1 0-1,1 0 0,-1 0 1,1 0-1,-1 0 0,1 1 0,-1-1 1,0 1-1,0-1 0,0 1 1,0 0-1,0 0 0,0 0 1,0 0-1,0 0 0,0 0 0,0 0 1,-1 1-1,0-1-38,-6-1 243,0 1 1,0 0-1,0 0 1,-5 1-244,8 0 12,-1 1 1,0-1-1,0 1 1,1 1 0,-1-1-1,1 1 1,-1 0 0,1 0-1,0 1 1,0 0-1,0 0 1,0 1 0,1-1-1,-1 1 1,1 0 0,0 1-1,0-1 1,0 1 0,-3 4-13,-7 10 31,0 1 0,-2 4-31,12-16-5,0 1 1,1 0 0,0 0 0,0 0-1,1 0 1,0 1 0,0 1 4,-1 8-11,1 0 0,1 0 1,0 14 10,2-26-8,0 0 0,1 0 0,-1 0 0,1-1 1,1 1-1,0 0 0,0-1 0,0 1 0,0-1 1,1 0-1,0 0 0,1 0 0,-1 0 8,5 4-21,0 0 1,0 0-1,0-1 0,2 0 0,2 2 21,-7-7 6,-1 0-1,1-1 1,0 0-1,0 0 1,1 0-1,-1 0 1,1-1 0,-1 0-1,1 0 1,0-1-1,-1 1 1,6-1-6,1 0 1,-1 0 0,1-2 0,0 1 0,0-2 0,4 0-1,-14 1 3,1 0-1,-1 1 0,0-1 1,0 0-1,1 0 1,-1-1-1,0 1 0,0 0 1,0-1-1,0 0 1,-1 1-1,2-2-2,17-25 59,-14 18-40,2-2 2,-1-2 1,-1 1-1,0-1 1,0 0-1,-2 0 0,3-14-21,-2 6 32,-1-1 0,-1 0 0,-2 0 0,0-5-32,-1 13-24,-1-1 1,-1 1-1,-1 0 0,0 0 1,0 0-1,-2 0 1,-1-3 23,6 18-88,0-1 1,-1 1 0,1-1-1,0 1 1,0-1 0,0 0 0,-1 1-1,1-1 1,0 1 0,0-1 0,0 1-1,0-1 1,0 0 0,0 1-1,0-1 1,0 1 0,0-1 0,1 1-1,-1-1 1,0 0 0,0 1 0,0-1-1,1 1 1,-1-1 87,0 1-232,1 0 0,-1 0 0,0 0 1,1 0-1,-1 0 0,1 0 0,-1 0 0,0 0 0,1 0 0,-1 0 1,1 0-1,-1 0 0,0 0 0,1 0 0,-1 0 0,1 0 0,-1 0 0,0 0 1,1 0-1,-1 1 0,0-1 0,1 0 0,-1 0 0,0 1 0,1-1 1,-1 0-1,0 0 0,1 1 0,-1-1 0,0 0 232,8 5-4864,8 1 246</inkml:trace>
  <inkml:trace contextRef="#ctx0" brushRef="#br0" timeOffset="529.75">935 2016 11008,'17'0'3836,"-18"-2"-1856,-8 0-1381,9 1-535,-1 1-1,1 0 0,-1-1 1,1 1-1,-1 0 0,1-1 1,-1 1-1,1 0 0,0-1 0,-1 1 1,1-1-1,0 1 0,-1-1 1,1 1-1,0-1 0,-1 1 1,1-1-1,0 1 0,0-1 0,-1 1 1,1-1-1,0 1 0,0-1 1,0 0-1,0 1 0,0-1 0,0 1-62,0-22 861,1 12-346,-3-31 564,-1-1 0,-5-23-1080,2 21 344,-15-86 640,6 65-536,-9-21-448,5 18 99,-199-618 10,153 489-114,57 165 7,1 0 0,2 0 0,1-1 0,2 0 0,1 0 0,2 0 0,1 0 0,4-18-2,-4 34-31,1 0-1,1 1 1,1-1 0,0 1-1,1 0 1,1 0 0,0 1-1,8-12 32,-11 20-12,1 1 0,-1 1-1,1-1 1,0 0-1,1 1 1,-1 0-1,1 1 1,0-1 0,5-2 12,-6 4-19,1 1 0,-1-1 1,1 1-1,-1 0 0,1 1 0,0-1 1,0 1-1,0 0 0,0 1 1,0-1-1,0 1 0,6 1 19,-6 0-52,0 0 0,0 1 1,0 0-1,0 0 0,0 0 0,0 1 0,-1-1 0,1 2 0,-1-1 0,0 0 0,0 1 0,0 0 0,0 0 52,5 5-181,-1 0-1,0 1 0,-1 0 0,0 0 0,6 11 182,2 9-1401,-1 0 0,-2 2-1,-1-1 1,3 19 1401,2 3-4922</inkml:trace>
  <inkml:trace contextRef="#ctx0" brushRef="#br0" timeOffset="816.502">689 883 12288,'-12'-12'4575,"12"8"-2495,6 4-1728,0 0 1088,6 0-544,0-6-32,10 0-320,1 6-64,1-4-288,0 4 0,6-6 128,-1 6-192,-5-4-64,0-2-32,-8 0-32,1 2-1856,7-8-736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5:07.29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466 95 8064,'0'-38'6378,"-6"19"-3327,6 17-2977,0 1 0,-1 0 0,1 0 0,0-1 0,-1 1-1,1 0 1,-1 0 0,1 0 0,-1 0 0,1 0 0,-1-1 0,0 1 0,0 0 0,1 0 0,-1 1 0,0-1 0,0 0 0,0 0 0,0 0 0,0 0 0,0 1 0,0-1-1,0 1 1,-1-1 0,1 1 0,0-1 0,0 1 0,0-1 0,-1 1 0,0 0-74,-5-2 256,-1 1 0,1 0 0,0 1 0,-1-1 0,1 1-256,-3 1 95,0 1-1,0-1 1,1 1-1,-1 1 1,1 0-1,0 0 1,-5 3-95,3 0 36,-1 0-1,1 0 1,0 1 0,0 1-36,-1 1 27,-1-1 0,-8 3-27,2-1 2,8-5 10,1 0 0,-1 0 0,2 1 0,-1 0 0,1 1-1,-1 0 1,-5 7-12,-3 6-28,1 0 0,-9 14 28,20-25-12,1 0-1,0 0 1,0 1-1,1-1 0,0 1 1,0 0-1,-1 10 13,4-16-3,0 1 0,0-1 0,1 0 0,0 0 0,0 0 0,0 0 0,0 1 0,1-1 0,-1 0 0,1 0 0,1 1 3,-1-2-1,0-1 0,0 1 0,1 0 0,0-1 1,-1 1-1,1-1 0,0 1 0,0-1 0,0 0 0,0 0 0,1 0 0,-1 0 0,1 0 0,-1-1 0,1 1 0,1 0 1,16 8-28,1-1-1,0-1 1,0-2-1,20 5 29,95 14 82,-46-10-124,-56-9 21,-21-5 18,1 2-1,-1 0 1,0 0 0,0 2-1,4 1 4,-1 2 16,-1 0-1,0 2 0,-1 0 1,0 0-1,-1 1 0,0 1 1,-1 0-1,10 12-15,-15-15 20,-1-1-1,1 1 1,-2 0-1,1 0 1,-2 0-1,1 1 1,-1 0-1,0 0 1,-1 0 0,-1 0-1,1 1 1,-2-1-1,1 1 1,-1-1-1,-1 6-19,0-3 59,1-6-34,-1-1 0,0 1-1,0-1 1,-1 1 0,0-1-1,0 0 1,-1 1 0,0-1 0,0 0-1,0 0 1,-1 0-25,-4 9 45,-3 6 150,-2 0 1,-1 1-196,9-15 75,-1-1 1,-1 1-1,1-1 1,-1 0-1,0 0 1,0-1-1,0 0 1,-2 0-76,-3 2 69,-1 0 1,0-1-1,-1 0 0,1-1 1,-1-1-1,0 0 0,0-1 1,0 0-1,-1-1 0,1 0 1,-1-1-1,1-1 0,-1 0 1,0-1-1,1 0 0,-7-2-69,4 0 34,0 0-1,1-1 1,0-1-1,0 0 1,0-1-1,0-1 1,-5-3-34,2-1-14,0-1-1,1 0 1,0-1-1,-4-6 15,11 10-86,1-1 0,0 0 0,0-1-1,1 0 1,1 0 0,-1-1 0,-2-8 86,8 17-185,1 0 0,0-1 0,0 1 0,0-1-1,0 1 1,0-1 0,1 1 0,-1-1 0,1 0 0,0 1 0,0-1 0,1 1 0,-1-1 0,1 0 0,-1 1 0,1-1 0,0 1 0,1-1 0,-1 1 0,1 0 0,-1 0 0,1-1 0,0 1 0,0 0 0,0 1 0,2-3 185,1-1-1461,1-1 1,0 1-1,0-1 1,0 2-1,1-1 0,0 1 1,0 0-1,1 0 1461,27-12-4757</inkml:trace>
  <inkml:trace contextRef="#ctx0" brushRef="#br0" timeOffset="450.122">761 16 7552,'-6'-15'4912,"6"14"-3723,0 1-170,0 2-187,0 3-651,0 46 2667,6 43-2848,-3-64 337,1 8-56,2-1 0,1 1 0,2-1 0,4 7-281,24 56 153,36 102 30,-15-20 185,-42-131-1221,17 37 853,-32-84-295,7 11-1073,-4-14-1303,1-7-2787,1-7-435</inkml:trace>
  <inkml:trace contextRef="#ctx0" brushRef="#br0" timeOffset="689.048">796 596 8704,'0'-36'3328,"0"36"-1792,0 0-1024,0 0 928,6-11-417,12 7-31,10-2-512,1 0-128,7 2-224,-6-2-96,5 2 64,1-2-64,-6-4-32,-3-2-608,3 2-256,0 0-4063</inkml:trace>
  <inkml:trace contextRef="#ctx0" brushRef="#br0" timeOffset="1566.721">1778 622 6912,'5'-2'3051,"-4"3"-1627,-1-1-1361,0 1 1063,0-1-145,-1-1-858,0 1 0,0-1 1,0 1-1,1-1 0,-1 0 0,0 1 0,1-1 1,-1 0-1,1 0 0,-1 1 0,0-1 1,1 0-1,0 0 0,-1 0 0,1 0 1,-1 0-1,1 0 0,0 0 0,0 0-123,-1-1 132,0-1-1,0 1 1,-1 0 0,1-1-1,0 1 1,-1 0 0,0 0-1,1 0 1,-1 0 0,0 0-1,0 1 1,0-1 0,0 0-1,0 1 1,-1-1-132,-7-4 656,-1 0 0,-8-3-656,3 1 446,-7-4 0,-1 1-1,0 1 0,0 2 1,-1 0-1,0 1 0,-7 0-445,22 6 66,1 1 1,0 0-1,0 0 0,0 1 0,0 0 0,-1 1 0,-7 2-66,6-2 33,4 0-33,1 0 1,0 0-1,1 0 0,-1 1 0,0 0 0,1 0 1,-1 0-1,1 1 0,0 0 0,0 0 0,1 0 0,-1 0 1,1 1-1,0 0 0,0-1 0,0 2 0,-2 4 0,1-1 0,0-1-1,1 1 0,1 0 0,-1 1 1,1-1-1,1 1 0,0-1 0,0 1 1,1 0-1,0 0 0,1 2 1,0 6-14,0 1 0,2-1 1,0 0-1,4 15 14,-4-25 1,0-1 1,1 1-1,0-1 1,0 0-1,1 0 1,0-1-1,0 1 1,1-1-1,-1 0 1,1 0-1,1 0 1,4 4-2,-5-5 4,1-1 0,-1 0 1,1 0-1,5 3-4,-9-6 1,0 0-1,1 0 1,-1 0 0,1 0 0,-1-1-1,1 1 1,0 0 0,-1-1-1,1 0 1,0 0 0,0 0 0,-1 0-1,3 0 0,1-1 2,0-1-1,-1 1 1,1-1 0,-1 0-1,0-1 1,0 1-1,0-1 1,0 0-1,0 0 1,0 0 0,0-2-2,4-3 10,-1 0 0,0-1 1,0 0-1,6-10-10,-8 9-7,0 0 1,-1 0-1,0-1 0,0 0 0,-1 0 1,-1-1 6,0 4-13,17-38 7,-16 50-5,0 1-1,0-1 0,1 0 0,0 0 0,2 1 12,-2-2-11,0 1-1,0 0 1,0 1-1,-1-1 1,1 1-1,0 1 12,70 97 11,-55-78-16,13 11 5,-32-34-173,0-1 1,1 1 0,-1-1 0,1 0 0,-1 1 0,1-1 0,-1 0-1,1 0 1,0 0 0,0-1 0,-1 1 0,1 0 0,0 0 0,0-1-1,0 0 1,0 1 0,0-1 0,0 0 0,0 0 0,0 0 0,0 0-1,0 0 1,0 0 0,0-1 0,0 1 0,0 0 0,0-1 0,-1 0-1,1 1 1,0-1 0,0 0 0,-1 0 0,1 0 0,0 0 0,-1-1-1,2 1 173,13-19-4847</inkml:trace>
  <inkml:trace contextRef="#ctx0" brushRef="#br0" timeOffset="2098.283">2001 372 8320,'-2'-5'4117,"-2"7"-2304,4-1-1665,-1 0-1,0 0 1,1 0-1,-1 0 1,1 0-1,-1 0 1,1 0 0,-1 0-1,1 0 1,0 0-1,0 0 1,-1 0-148,2 8 304,0 0 0,0-1 0,0 1-1,1-1 1,1 1 0,0 1-304,21 51 698,-7-21-377,-12-26-235,19 51 232,3 0 0,2-2 0,10 10-318,-19-42 806,7 7-806,-27-38 23,1 0 0,-1 1 0,0-1 0,1 1 1,-1-1-1,0 0 0,1 1 0,-1-1 0,1 1 1,-1-1-1,0 0 0,1 0 0,-1 1 0,1-1 1,-1 0-1,1 0 0,-1 0 0,1 1-23,0-1 19,-1 0 1,0 0-1,0-1 0,1 1 0,-1 0 1,0 0-1,0 0 0,1 0 0,-1 0 0,0 0 1,0 0-1,1-1 0,-1 1 0,0 0 0,0 0 1,0 0-1,1-1 0,-1 1 0,0 0 1,0 0-1,0 0 0,0-1 0,1 1 0,-1 0-19,0-2 53,1 1 0,0-1 0,-1 0 0,1 0 0,-1 1 0,0-1 0,1 0-1,-1 0 1,0 0-53,0-289 1536,0 275-1336,1 0-1,0 1 1,1-1-1,4-13-199,-4 21 85,0 1 0,1 0 0,0 0 0,0 0 0,0 0 0,1 1 0,0-1 1,1 1-1,-1 0 0,1 0 0,1 0-85,-4 4 13,0 0 1,1 0 0,-1 1 0,0-1-1,1 1 1,0 0 0,-1 0 0,1 0 0,0 0-1,-1 0 1,1 0 0,0 1 0,0-1 0,-1 1-1,3 0-13,6 0 11,1 0 0,-1 1-1,4 1-10,-4-1 2,25 4-139,-1 2 0,-1 1 0,8 3 137,-18-5-1323,0-5-597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5:14.56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36 6 10112,'0'0'300,"-1"-1"1,1 1 0,-1-1 0,1 1-1,-1-1 1,0 1 0,1 0 0,-1-1-1,0 1 1,1 0 0,-1 0 0,0-1 0,0 1-1,1 0 1,-1 0 0,0 0 0,0 0-1,1 0 1,-1 0 0,0 0 0,0 0-1,1 0 1,-1 0 0,0 1 0,0-1-1,1 0 1,-1 0 0,0 1 0,1-1-1,-1 0 1,0 1 0,1-1 0,-1 1-1,0-1 1,1 1 0,-1-1-301,0 1 207,0 1 1,0-1 0,0 1-1,0-1 1,0 1 0,1-1-1,-1 1 1,0-1-1,1 1 1,-1 0 0,1-1-1,-1 1 1,1 0-1,0-1 1,0 1 0,0 1-208,0 9 467,1 0 1,1 1 0,0-1 0,1 0 0,0-1 0,2 4-468,2 5 438,1 0 1,1-1-1,4 6-438,-2-7 163,1-1-1,0-1 0,1 0 1,0-1-1,10 8-162,25 20 375,7 3-375,-28-24 50,-6-6-10,0 0-1,1-2 0,1 0 0,0-2 0,0-1 0,1 0 0,11 1-39,3 0 80,-1-3-1,2-1 1,-1-2-1,26 1-79,147 3 247,-151-11-597,0-2 0,31-7 350,-70 7-837,-1-1-1,1 0 1,-1-2 0,-1-1 0,2 0 837,-11-1-4040,-7 2-5184,-3 3 3923</inkml:trace>
  <inkml:trace contextRef="#ctx0" brushRef="#br0" timeOffset="494.131">1269 276 11264,'-3'8'6027,"4"4"-3306,4 11-1056,-5-23-1657,12 62 1175,-2 1 1,0 58-1184,-3-36-127,-5-61-299,-2-14-449,1 1 0,0 0 1,1-1-1,0 1 0,3 6 875,-4-16-707,1 4-3445,2-5-2040,-1-1 1254</inkml:trace>
  <inkml:trace contextRef="#ctx0" brushRef="#br0" timeOffset="1290.218">1259 434 11136,'4'-4'9423,"4"1"-5816,13-1-3622,-15 4 1026,69-10 107,0 3 0,7 3-1118,152 4-261,-107 1 441,-99-1-319,-1 1 0,1 1 1,0 2-1,9 3 139,-24-6-13,-12-1 27,1 0 0,0 0 0,-1 1 0,1-1 0,0 0 0,-1 1 1,1-1-1,0 1 0,-1-1 0,1 1 0,-1 0 0,1-1 1,0 2-15,-2-2 42,-1 1-28,-1 0 0,0 1 0,1-1 0,-1 0 0,1 0 1,-1 1-1,1-1 0,-1 1 0,1 0-14,-3 2 17,-9 6 86,-1 0-1,0-1 1,0-1-1,-1 0 1,-7 2-103,13-5 52,-47 21 228,-51 27 283,35-15 95,-117 68-79,66-34-1869,121-71 958,0 0 1,0 0-1,0 0 1,0 0 0,0 0-1,0-1 1,0 1-1,0 0 1,-3-1 331,-11-2-6548,12 1 789</inkml:trace>
  <inkml:trace contextRef="#ctx0" brushRef="#br0" timeOffset="2042.807">1246 270 4736,'0'0'68,"0"0"0,0 0 0,0 0 1,0 0-1,0 0 0,-1 0 0,1-1 0,0 1 0,0 0 1,0 0-1,0 0 0,0 0 0,0 0 0,0 0 0,0 0 0,0 0 1,-1 0-1,1 0 0,0 0 0,0 0 0,0 0 0,0 0 1,0 0-1,0 0 0,-1 0 0,1 0 0,0 0 0,0 0 1,0 0-1,0 0 0,0 0 0,0 0 0,0 0 0,0 0 1,-1 0-1,1 0 0,0 0 0,0 0 0,0 0 0,0 1 1,0-1-1,0 0 0,0 0 0,0 0 0,0 0 0,-1 0 1,1 0-1,0 0 0,0 0 0,0 0 0,0 1 0,0-1-68,-2 9 6764,3 6-72,2-8-6317,-1-5-142,0 0-98,0 1 0,0-1 0,0 0 0,0 0 0,0-1 1,1 1-1,-1 0 0,0-1 0,1 1 0,-1-1 0,1 0 0,-1 0 1,4 1-136,15 3 219,1 0 0,0-1 1,0-1-1,1-1-219,16 2 13,48 2-68,1-4-1,26-5 56,14 1-4369,-108 2-974</inkml:trace>
  <inkml:trace contextRef="#ctx0" brushRef="#br0" timeOffset="3108.287">1362 468 7424,'0'0'2560,"0"17"1322,0 31-1072,-1-9-2098,1 0 1,4 10-713,-4-36 71,0-7-207,4-13 35,-2-2 197,1 0 0,-2 0-1,1-1 1,0-7-96,0-6-9,-1-8 22,-1 26-4,0 21 70,0 46 1110,15-96-767,-11 28-408,0 1 0,0 0 0,1-1 0,0 1 0,-1 1 0,2-1 0,-1 1 0,0 0 0,1 0 0,4-2-14,-6 3-23,-4 3 23,1 0-1,0-1 1,-1 1 0,1 0-1,-1 0 1,1-1-1,0 1 1,-1 0 0,1 0-1,0 0 1,-1 0 0,1 0-1,0 0 1,-1 0-1,1 0 1,0 0 0,-1 0-1,1 0 1,0 0 0,-1 1-1,1-1 1,0 0-1,-1 0 1,1 1 0,-1-1-1,1 1 1,0-1 0,-1 0-1,1 1 1,-1-1-1,1 1 1,-1-1 0,1 1-1,-1-1 1,0 1 0,1-1-1,-1 1 1,0 0-1,1-1 1,-1 1 0,0 0-1,0-1 1,0 1 0,1 0-1,-1-1 1,0 1-1,0 0 1,0-1 0,0 1-1,0 0 1,0-1 0,0 1-1,-1 0 1,1-1-1,0 1 1,0 0 0,0 0 0,-4 9 163,1-5-115,1 0 1,0 1-1,1-1 0,-1 1 0,1-1 1,0 1-1,0 0-48,1-6 2,0 0-1,0 1 1,0-1-1,0 0 1,0 0 0,0 0-1,0 1 1,0-1-1,0 0 1,0 0 0,0 0-1,0 1 1,0-1-1,0 0 1,1 0-1,-1 0 1,0 1 0,0-1-1,0 0 1,0 0-1,0 0 1,0 0 0,0 0-1,1 1 1,-1-1-1,0 0 1,0 0 0,0 0-1,0 0 1,1 0-1,-1 0 1,0 1 0,0-1-1,0 0 1,0 0-1,1 0-1,7-3 112,11-12 83,-17 13-186,31-27 23,-21 18-64</inkml:trace>
  <inkml:trace contextRef="#ctx0" brushRef="#br0" timeOffset="4119.981">1647 485 13696,'0'1'529,"-1"0"0,1-1 0,0 1 0,0 0 0,0 0 0,-1-1 1,1 1-1,0 0 0,-1 0 0,1-1 0,-1 1 0,1-1 1,-1 1-1,1 0-529,-17 14-537,10-10 972,-29 35-408,25-27-22,-1 0 0,-3 1-5,-14 14-70,21-19 97,-1 0 0,-1-1 0,0 0 0,-9 6-27,3-9-73,15-5 74,1 0-1,0 0 1,0 0-1,-1 0 1,1 0-1,0 0 0,0 0 1,-1 0-1,1 0 1,0 0-1,-1 0 1,1 0-1,0 0 0,0 0 1,0-1-1,-1 1 1,1 0-1,0 0 1,0 0-1,-1 0 1,1-1-1,0 1 0,0 0 1,0 0-1,-1-1 3,1 1 1,0-1-1,0 1 0,0-1 1,0 1-1,0 0 0,0-1 1,0 1-1,0-1 0,1 1 1,-1-1-1,0 1 1,0-1-1,0 1 0,0 0 1,1-1-1,-1 1 0,0-1 1,0 1-1,1-1-3,4-7 89,1 1 1,-1-1-1,2 1 1,-1 0-1,1 1 0,0-1 1,1 2-1,-1-1 1,2 0-91,22-14 381,23-10-380,-53 30 4,32-15-16,-31 14 27,0 0 0,1 0 0,-1 1 0,0-1 0,1 1 0,-1 0 0,1 0 0,-1 0 0,1 0 0,-1 0 0,0 0 0,1 1 0,1-1-15,-4 0 0,0 0 1,0 1 0,0-1 0,0 0 0,1 0 0,-1 0 0,0 0-1,0 0 1,0 0 0,0 0 0,1 0 0,-1 1 0,0-1 0,0 0-1,0 0 1,0 0 0,0 0 0,0 0 0,0 1 0,0-1 0,1 0-1,-1 0 1,0 0 0,0 0 0,0 1 0,0-1 0,0 0-1,0 0 1,0 0 0,0 0 0,0 1 0,0-1 0,0 0 0,0 0-1,0 0 1,0 0 0,0 1 0,0-1 0,0 0 0,0 0 0,-1 0-1,1 0 1,0 1 0,0-1 0,0 0 0,0 0 0,0 0 0,0 0-1,0 0 1,-1 1 0,1-1 0,0 0 0,0 0 0,0 0-1,0 0 1,0 0 0,-1 0 0,1 0 0,0 0 0,0 0-1,-14 10 23,13-9-23,-36 19 76,-2-1 0,-5 1-76,11-5 35,26-12-23,-1 0 1,0 0-1,0-1 0,-1 0 1,-7 1-13,14-2 3,0-1 0,0 0 1,0 0-1,0 0 0,0 0 0,0-1 1,0 1-1,1 0 0,-1-1 0,0 1 1,0-1-1,0 0 0,0 0-3,1 0 5,0 1 1,0-1-1,1 0 0,-1 0 0,0 1 0,0-1 1,1 0-1,-1 0 0,0 0 0,1 0 0,-1 0 1,1 0-1,0 0 0,-1 0 0,1 0 1,0 0-1,-1 0 0,1-1 0,0 1 0,0 0 1,0 0-1,0 0 0,0-1-5,0 1 4,0 0 1,1 0-1,-1 0 0,0 0 1,0 0-1,1 0 0,-1 0 1,1 0-1,-1 0 0,1 0 1,-1 1-1,1-1 0,0 0 1,-1 0-1,1 0 1,0 1-1,0-1 0,0 0 1,-1 1-1,1-1 0,1 0-4,21-10 55,-21 10-41,26-8-25,1 0 0,-1 2 1,1 2-1,16-2 11,13-2 43,28-10-214,-71 17 259,-15 3-80,-9 0-77,-34 1 112,-1-1-1,-14-3-42,-4-3 334,22 2 330,-8 1-664,41 2 82,3 0-49,0 0 1,-1 0-1,1 0 1,0-1-1,-1 0 0,0 0-33,5 1 1,0 0-1,0 0 0,0 0 0,0 0 1,0 0-1,0 0 0,0 0 0,0 0 1,0 0-1,0 0 0,0 0 0,0 0 1,0 0-1,0 0 0,0-1 0,1 1 1,-1 0-1,0 0 0,0 0 0,0 0 1,0 0-1,0 0 0,0 0 0,0 0 1,0 0-1,0 0 0,0 0 0,0 0 1,0 0-1,0-1 0,0 1 0,0 0 1,0 0-1,0 0 0,0 0 0,0 0 1,0 0-1,0 0 0,0 0 0,0 0 1,0 0-1,0 0 0,0 0 0,-1 0 1,1-1-1,0 1 0,8-1 43,-7 1-28,97 3 726,59 9-741,-139-10-616,-1-2 1,6 0 615,34-5-6241,-34 2 903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19T07:45:22.95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24 544 9856,'-1'-1'355,"-7"-13"3976,8 13-4110,-1 1 0,0-1 0,1 1 0,-1-1 0,1 1 0,-1 0 0,0-1 0,0 1 0,1 0 0,-1-1 0,0 1 0,1 0 0,-1 0 0,0 0 0,0 0 0,1 0 0,-1 0 0,0 0 0,0 0-221,1 0 730,0 10 374,24 94-868,13 28-236,-12-48 90,-4 1 0,4 44-90,-20-106 74,-4-15-6,1-1 0,-1 1 0,0 7-68,-7-62 452,2 21-382,0 0 0,2-13-70,1-2 3,1-17 7,3-11-10,-1 50-22,0 1 0,1-1 0,1 1 0,1 0 1,6-14 21,-9 28 1,0 0 0,0 0 0,1 0 0,-1 0 1,1 1-1,0-1 0,0 1 0,0-1 0,0 1 1,1 0-1,-1 0 0,1 1 0,0-1 0,0 1 1,0 0-1,0 0 0,0 0 0,0 0 0,1 1 0,2-1-1,4-1-695,1 1-1,-1 1 0,1 0 0,0 0 0,-1 1 0,1 1 0,7 0 696,4 3-4725</inkml:trace>
  <inkml:trace contextRef="#ctx0" brushRef="#br0" timeOffset="960.626">891 721 8064,'0'-8'3387,"-1"0"1,0 0 0,-1-7-3388,0 8 260,0 0-1,0 0 1,-1 1 0,1-1-1,-2 1 1,1 0 0,-1-1 0,1 2-1,-2-1 1,1 0 0,-1 1-1,0-1-259,-7-5 191,-1 1 0,1 1-1,-2 0 1,1 1 0,-1 0-1,0 1 1,-1 0 0,-6-1-191,13 5 81,1 1 1,0 0-1,-1 0 1,1 0-1,-1 1 0,-3 0-81,8 1 19,1 0-1,-1 0 1,1 0-1,-1 0 0,0 0 1,1 1-1,0-1 0,-1 1 1,1 0-1,-1 0 1,1 0-1,0 0 0,-1 0 1,1 0-1,0 1 0,0-1 1,0 1-1,0-1 1,0 1-1,0 0 0,0 0-18,-2 5 8,-1 0-1,1 0 0,1 0 1,0 1-1,0-1 1,0 1-1,-1 4-7,-1 11 44,-3 23-44,5-20-45,1 1-1,2-1 0,1 1 1,0-1-1,2 1 1,2-1-1,0 0 0,1-1 1,3 6 45,-6-24-1,-1-1 0,1 1 0,0-1 1,1 1-1,-1-1 0,1 0 0,1 0 1,-1-1-1,5 5 1,-6-8 0,0 1 0,0 0 0,0-1 0,0 0 0,1 1 0,0-1 1,-1-1-1,1 1 0,0-1 0,0 1 0,0-1 0,0 0 0,0 0 0,0-1 0,0 1 0,0-1 0,0 0 0,6 0-23,-1 0 0,0-1 0,0 0-1,0-1 1,1 0 0,-1 0 0,-1-1 0,1 0-1,0 0 1,2-3 23,-4 2-20,-1 0-1,1-1 0,-1 1 1,0-1-1,0-1 0,0 1 1,-1-1-1,1 0 0,-2-1 1,1 1-1,-1-1 0,1-1 21,4-11-1,-1 0-1,-1-1 0,-1 0 0,0 0 0,-2 0 1,1-6 1,-4 17-26,-1 11 180,0 16 54,1-10-293,3 24 521,4 10-436,-5-33-435,-1 1-1,1-1 1,1 0-1,0 0 1,0 0-1,4 5 436,-8-14-386,1 1 0,-1 0 0,1 0 0,0 0 0,-1-1 0,1 1 0,0 0 0,-1-1 0,1 1 0,0-1 0,0 1 0,0-1 0,0 1 386,2 2-4757</inkml:trace>
  <inkml:trace contextRef="#ctx0" brushRef="#br0" timeOffset="2001.115">1449 581 7680,'0'-7'1181,"0"0"0,0 0 0,-1 0-1,0 0 1,-1 1 0,1-1 0,-2-3-1181,1 6 533,0 0-1,0-1 1,0 1-1,-1 0 0,0 0 1,0 0-1,0 1 1,0-1-1,0 1 1,-1-1-1,-2-1-532,-1 0 357,1 1 0,-1 0 1,0 0-1,-1 1 0,1 0 0,-7-2-357,-4 0 188,1 1-1,-1 0 1,0 2 0,0 0 0,-18 1-188,25 1 12,1 0 0,-1 1 1,0 1-1,1-1 1,-10 4-13,17-4-6,-1 0-1,0 1 1,1-1 0,-1 1 0,0 0 0,1 0 0,0 0-1,0 1 1,-1-1 0,1 1 0,1 0 0,-1 0 0,0 0-1,1 0 1,-1 0 0,1 1 0,-1 1 6,-1 3 13,1 1 0,0-1 1,0 1-1,1 0 0,0 0 0,1 0 0,0 2-13,-2 18 73,2 18-73,2-35-26,0-1 0,0 0 0,1 1 0,0-1 0,1 0 0,1 0 0,0-1 0,0 1 0,1-1 0,0 1 0,0-2 0,2 1 1,-1-1-1,1 1 0,0-2 26,2 3-30,1-1 0,0 0 1,1-1-1,0 0 1,0-1-1,1 0 1,0-1-1,0 0 1,0-1-1,1 0 1,13 3 29,-22-7 1,1-1 0,-1 0 1,0 0-1,1-1 0,-1 1 1,1-1-1,-1 0 0,1 0 1,-1 0-1,0-1 0,1 1 1,-1-1-1,1 0 0,-1 0 1,0-1-1,0 0 0,0 1 1,0-1-1,0 0 0,0-1 1,0 1-1,-1-1 0,1 0 1,-1 0-2,6-7-25,-1 0 1,0 0 0,-1-1 0,0 0-1,-1-1 1,0 1 0,-1-1 0,4-13 24,2-13 9,-2 0 0,1-15-9,-3 9-106,-3 1 0,-1-1 1,-2-17 105,-11-130-315,9 184 301,-8-73-268,-8-23 282,16 93-3,-5-19-20,6 27 21,-1 0 0,1 1 0,-1-1 1,0 0-1,1 0 0,-1 0 0,0 1 0,0-1 0,0 0 0,-1 1 0,1-1 1,0 1 1,1 1 0,-1-1-1,1 1 1,0 0 0,0 0 0,0 0 0,0 0 0,0 0 0,0 0 0,0 0 0,-1 0 0,1 0 0,0 0-1,0 0 1,0 0 0,0 0 0,0 0 0,0 0 0,0 0 0,-1 0 0,1 0 0,0 0 0,0 0 0,0 0 0,0 0-1,0 0 1,0 0 0,-1 0 0,1 0 0,0 0 0,0 0 0,0 0 0,0 0 0,0 1 0,0-1 0,0 0-1,0 0 1,0 0 0,-1 0 0,1 0 0,0 0 0,0 0 0,0 0 0,0 1 0,0-1 0,0 0 0,0 0-1,0 0 1,0 0 0,0 0 0,0 0 0,0 1 0,-1 3 10,-1 9 54,2 0 0,-1 0 0,2 1 0,0 0-64,0 3 43,7 96 493,6 6-536,22 109 138,-35-219-146,7 42 148,-5-24-124,1-1-1,2 0 1,3 7-16,-5-17-192,6 14-414,-10-29 390,1 0 1,-1 0-1,1 1 0,0-1 1,-1 0-1,1 0 0,0 0 0,0 0 1,0 0-1,0 0 0,0-1 1,0 1-1,0 0 0,0 0 1,0-1-1,1 1 0,-1-1 1,0 1-1,1 0 216,10 2-5450</inkml:trace>
  <inkml:trace contextRef="#ctx0" brushRef="#br0" timeOffset="2758.131">1817 368 8448,'0'0'185,"0"0"0,0 0 0,0 0 0,-1 0 0,1 0-1,0 0 1,0 0 0,0 0 0,0 0 0,-1 0 0,1 0 0,0 1 0,0-1 0,0 0 0,0 0 0,0 0 0,-1 0 0,1 0 0,0 0 0,0 0 0,0 0 0,0 0 0,0 0 0,0 1 0,-1-1 0,1 0 0,0 0 0,0 0 0,0 0 0,0 0-1,0 0 1,0 1 0,0-1 0,0 0 0,0 0 0,0 0-185,-5 11 2631,1 10-1259,7 49 428,7 35-1800,-3-42 88,-6-44-127,4 26-306,5 23 345,-10-66-323,2 6-52,-2-8 316,0 0-1,0 0 1,0 1-1,0-1 1,1 0-1,-1 0 0,0 0 1,0 0-1,0 0 1,0 0-1,0 0 1,0 0-1,0 0 1,0 0-1,0 1 1,0-1-1,0 0 1,0 0-1,0 0 1,0 0-1,1 0 1,-1 0-1,0 0 1,0 0-1,0 0 1,0 0-1,0 0 1,0 0-1,0 0 0,0 0 1,1 0-1,-1 0 1,0 0-1,0 0 1,0 0-1,0 0 1,0 0-1,0 0 1,0 0-1,0 0 1,1 0-1,-1 0 1,0 0-1,0 0 1,0 0-1,0 0 1,0 0-1,0 0 1,0 0-1,0 0 1,0-1 58,4-1-4782</inkml:trace>
  <inkml:trace contextRef="#ctx0" brushRef="#br0" timeOffset="3181.324">1817 143 9600,'-3'-4'3584,"3"4"-1920,-3-10-1856,3 10 608,0-4-320,0 4-128,6 0-64,1 0-2688,-1 0-2592,7 11 1440</inkml:trace>
  <inkml:trace contextRef="#ctx0" brushRef="#br0" timeOffset="3662.49">2136 314 7552,'-1'0'310,"1"0"1,-1 0-1,0 0 0,0 0 1,0-1-1,0 1 1,1 0-1,-1-1 1,0 1-1,0 0 0,0-1 1,1 1-1,-1-1 1,0 0-311,-7-3 2139,7 4-768,-9 7 1546,9-5-2775,0-1 0,-1 1 0,1-1 1,0 1-1,0 0 0,0-1 0,0 1 0,0 0 1,0 0-1,0 0 0,1 0 0,-1 0 0,0 1-142,-1 28 738,1-13-535,1-6-161,0 0-1,0 0 1,1 0 0,1 1-1,0-1 1,1-1 0,2 6-42,7 19 1,12 24-1,-24-60 0,5 12 5,1-1 0,0 0 0,1 0 0,0-1 0,0 0 0,1 0 0,1 0-1,0-1 1,0-1 0,0 0 0,1 0 0,1 0-5,-10-7 0,0 0-1,0-1 1,1 1 0,-1 0-1,0-1 1,1 1 0,-1 0-1,0-1 1,1 0 0,-1 1 0,1-1-1,-1 0 1,1 0 0,-1 0-1,1 0 1,-1 0 0,1 0-1,-1 0 1,0 0 0,1-1-1,-1 1 1,1-1 0,0 0 13,0 0-1,0 0 1,-1 0-1,1-1 1,0 1 0,-1 0-1,1-1 1,-1 0-1,1 1 1,-1-1 0,0 0-1,0 0 1,1-1-13,3-8 87,0 1 1,-1-1-1,-1 0 1,0 0-1,0-3-87,-2 10 19,5-28 269,-2 0-1,0-1 1,-2 0-1,-2-10-287,-3-30 482,-7-27-482,10 84-25,0 14 0,0-1 1,0 1-1,0-1 1,-1 0-1,1 1 0,-1-1 1,0-1 24,0 3-704,1 4-652,1 6-2856,2-3-774</inkml:trace>
  <inkml:trace contextRef="#ctx0" brushRef="#br0" timeOffset="4542.319">2811 188 8064,'-1'-4'1531,"0"1"0,0-1 0,-1 1 0,1-1 0,-1 1 0,-1-4-1531,-5-10 1267,7 15-1143,1 1-1,-1-1 1,0 0 0,0 1 0,0-1-1,0 0 1,0 1 0,-1 0 0,1-1 0,0 1-124,0 0 46,1 1 0,-1 0 0,1-1 1,-1 1-1,1-1 0,-1 1 0,1 0 1,-1-1-1,1 1 0,-1 0 0,1 0 1,-1 0-1,0-1 0,1 1 1,-1 0-1,0 0 0,1 0 0,-1 0 1,1 0-1,-1 0 0,0 0 0,1 0 1,-1 0-1,0 0 0,1 0 0,-1 1 1,1-1-1,-1 0 0,1 0 0,-1 1 1,0-1-47,-23 17 704,0 0 0,-3 5-704,20-17-7,1 1 1,0 0-1,1 0 1,0 0 0,0 1-1,0 0 1,1 0-1,0 0 1,0 0 0,-1 4 6,4-8-4,0 0 0,0 0 0,1 1 0,-1-1 0,1 0 0,0 0 0,0 0 0,0 0 0,0 0 0,0 0 0,1 0 0,0 1 0,-1-1 0,1 0 0,0 0 0,1-1 0,-1 1 0,0 0 0,1 0 0,-1-1 0,1 1 0,0 0 0,0-1 0,0 0 0,0 1 0,1-1 0,-1 0 0,0 0 0,1 0 0,0-1 0,-1 1 0,1-1 4,34 19-5,-26-14-3,0 0-1,11 3 9,23 6-134,25 3 134,26 9-119,-78-21 236,-1 0-1,0 2 1,0 0 0,5 5-117,-19-11 52,1 0 0,-1 0 1,0 1-1,0-1 0,0 1 1,0 0-1,-1 0 1,1 0-1,-1 0 0,0 0 1,0 1-1,0-1 0,0 1 1,-1-1-1,1 1 1,-1 0-1,0 0 0,0-1 1,0 1-1,-1 0 0,1 3-52,-1-3 14,0-1-1,0 1 0,-1 0 0,0-1 0,1 1 0,-1-1 1,0 1-1,-1-1 0,1 1 0,-1-1 0,1 0 0,-1 1 1,0-1-1,0 0 0,0 0 0,-1-1 0,1 1 0,-1 0 1,0-1-1,1 1 0,-1-1 0,0 0 0,-2 1-13,-5 2 122,1 0 1,-1-1-1,0 0 0,0 0 0,-1-1 0,-6 1-122,-13 1 889,-23 2-889,31-5 108,0-2 0,-1 0 0,1-1 1,0-1-1,0 0 0,0-2 0,0-1 1,0-1-1,1-1 0,-20-9-108,38 14-449,0 1 0,0-1 0,1 0-1,-1 0 1,1 0 0,-1-1 0,1 1-1,0 0 1,0-1 0,0 0 0,0 1 0,0-1-1,0-2 450,-8-15-5823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17.3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794 251 7040,'0'-8'6250,"-1"-2"-5286,1-1 0,-1 1-1,-1-1 1,0 1 0,0 0-1,-1 0 1,-1 0 0,-1-4-964,0 4 84,1 1-1,-1 0 1,-1 1 0,0-1 0,0 1 0,-1 0 0,0 1 0,0 0 0,0 0 0,-1 0 0,0 1 0,-1 0 0,0 1 0,1-1-1,-2 2 1,1-1 0,0 1 0,-1 1 0,0 0 0,0 0 0,-2 1-84,-6-2 4,-1 1 1,1 1-1,-1 1 1,1 1-1,-1 0 1,0 2-1,1 0 1,-1 1-1,1 0 1,0 2-1,0 0 1,0 1-1,1 1 1,0 1-1,0 0 1,1 1-1,0 1 1,0 0-1,-12 12-4,5-1-35,2 1-1,0 2 0,1 0 0,1 1 1,1 0-1,1 2 0,-11 25 36,16-26-5,1 0 1,1 0-1,1 1 0,2 0 0,0 1 1,2 0-1,1 0 0,0 23 5,4-31-6,1 1 0,0-1 1,2 0-1,0-1 0,1 1 0,5 11 6,-6-20 8,1 0 1,1 0-1,0-1 1,0 1 0,1-1-1,0 0 1,1-1-1,0 0 1,0 0-1,1 0 1,9 7-9,0-3-9,0-1 0,1-1 0,1 0 0,0-1 0,0-1 0,1-1 0,0-1 0,9 1 9,35 8-4,1-2 0,5-4 4,-23-2 0,0 2 0,-1 2 0,34 13 0,-57-15-1,-1 0 1,0 2 0,0 0-1,-1 1 1,-1 1-1,0 1 1,-1 1-1,-1 1 1,-1 0-1,0 1 1,13 18 0,-25-26 3,1-1 0,-1 0 0,0 1 1,-1 0-1,0 0 0,-1 1 1,0-1-1,0 1 0,-1-1 0,-1 1 1,0 0-1,0 5-3,-1 2 26,-1-1 1,0 1-1,-1-1 0,-1 1 1,-1-1-1,-1 0 1,-1 4-27,0-8 67,0 1 1,0-1-1,-1-1 0,-1 1 1,0-1-1,-1 0 1,0-1-1,-1 0 1,0-1-1,-1 0 0,-10 8-67,-7 2 338,-1 0-1,0-2 0,-2-1 0,-11 4-337,29-15 104,-1-1 0,1-1-1,-1 0 1,0-1 0,0 0 0,0-1-1,-13 0-103,-12-1 91,0-2-1,-7-3-90,22 2 38,0-1 0,0-1 0,1-2 0,-17-5-38,24 5 11,0-1-1,0 0 0,0-1 0,1-1 0,0 0 0,-10-10-10,5 3-285,1-1-1,0-1 1,2 0 0,0-1-1,-7-13 286,12 14-944,1 0-1,1 0 1,0-1-1,-1-7 945,-13-40-5722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18.9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655 875 8320,'0'0'190,"0"0"0,0 0 0,1 0 1,-1 0-1,0 0 0,0 0 0,0 0 0,0-1 1,0 1-1,0 0 0,0 0 0,0 0 1,1 0-1,-1 0 0,0-1 0,0 1 0,0 0 1,0 0-1,0 0 0,0 0 0,0 0 1,0-1-1,0 1 0,0 0 0,0 0 0,0 0 1,0 0-1,0-1 0,0 1 0,0 0 0,0 0 1,0 0-1,0 0 0,0 0 0,0-1-190,-6-5 2479,-10-3-2062,13 8 189,-10-5 98,-1 0 0,0 1 0,-8-2-704,-12-3 587,20 5-484,1 2-1,0-1 1,-1 2-1,0 0 1,1 0 0,-1 2-1,0-1 1,0 2-1,0 0 1,1 0-1,-1 2 1,0 0 0,1 0-1,0 1 1,0 0-1,0 2 1,-8 3-103,3 1 6,0-1 0,1 2 0,0 1 0,1 0 0,0 1 0,1 0 0,1 1 0,0 1 0,-11 16-6,10-10 37,0 0 0,2 1 1,1 1-1,1 0 0,0 1 0,2 0 1,-3 15-38,7-20-13,1 0 1,1 0 0,1 1 0,1 0 0,0-1 0,2 10 12,2 9 7,2-1 0,8 32-7,-8-49 27,0 0 0,1-1 0,2 1 0,0-1 0,0-1 0,2 0 0,0 0 0,2-1 1,-1 0-1,5 3-27,-8-12 8,0 0 1,0 0 0,0-1 0,1 0-1,0-1 1,1 0 0,-1 0-1,11 4-8,-11-7 10,-1 1-1,1-2 0,0 1 1,0-1-1,1-1 0,-1 0 0,0 0 1,1-1-1,-1 0 0,0 0 1,6-2-10,7-2 4,1 0 1,-1-2-1,0-1 1,0 0-1,0-2 1,-1-1-1,-1 0 1,0-1-1,0-2 1,-1 0-1,-1-1 1,0 0-1,4-6-4,-10 7 12,-1 0-1,0-1 0,-1 0 0,0-1 0,-1 0 1,-1 0-1,0-1 0,-1 0 0,-1 0 1,0-1-1,-2 0 0,0 0-11,0-5 14,0-1 0,-2 0 0,-1 1 0,-1-1 0,-1 0 0,-1 1 0,0-1 1,-2 1-1,-1-2-14,-1-3-117,4 14-237,0 0-1,-2 1 1,1-1 0,-1 1-1,-1 0 1,0 0-1,-2-2 355,1 8-2778,5 5-2507</inkml:trace>
  <inkml:trace contextRef="#ctx0" brushRef="#br0" timeOffset="924.199">1133 0 8960,'1'11'6453,"-1"22"-6029,-1-10 21,8 328 2883,19 14-2357,-5-88-475,11 111-363,-27-350-110,2-1 0,1 0 0,8 19-23,-13-48-2,0 1 0,0-1 0,1 0-1,0 0 1,1 0 0,-1-1 0,2 1-1,-1-1 1,1 0 0,1 0 2,-4-4 10,0 0-1,0-1 1,0 1 0,0-1 0,1 0 0,-1 0-1,1 0 1,-1 0 0,1 0 0,0-1 0,0 0-1,0 0 1,-1 0 0,1 0 0,0 0-1,1-1 1,-1 0 0,0 0 0,0 0 0,0 0-1,0-1 1,0 1 0,3-2-10,7-3 46,-1 0-1,1-1 1,9-5-46,4-3 66,-2 2-324,22-14 258,-18 6-3097,-19 11-364,-4-3-1328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29.69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659 270 8704,'0'-4'556,"1"0"-1,-1 0 1,0 0 0,0 0 0,-1 0 0,1 1 0,-1-2-1,1 2 1,-1-1 0,0 0 0,-1 0 0,1 0-556,-5-8 951,0-1 1,-9-9-952,12 16 34,-5-7 142,0 1 0,-1-1 0,-1 1 0,0 1 0,-1 0 0,0 0 0,-1 1 0,0 0 0,0 2 0,-4-3-176,5 4 64,0 2 0,0-1 0,-1 1 0,0 0 0,0 1 0,0 0 0,-7-1-64,12 4 6,-1 1 0,2-1-1,-2 1 1,0 0 0,2 0 0,-2 1 0,2 0-1,-2 0 1,1 1 0,0 1 0,0-1-1,1 0 1,-8 5-6,4-2 1,0 2 1,0-1-1,-1 2 1,2-1-1,-1 2 1,2-1-1,-1 3-1,-19 18 93,-9 21-93,23-31 68,-3 3-44,0 1 0,2 1 0,1 0 1,1 1-1,1 0 0,2 2 0,0-1 1,1 0-1,1 1 0,3 1 0,-3 17-24,5-19-10,2 1-1,1 0 1,1 0-1,1 0 1,2-1-1,0 2 1,8 22 10,-7-30 3,2-1 1,1 0 0,0-1-1,1 1 1,1-2 0,0 1-1,2-2 1,0 1-1,0-1 1,14 11-4,-17-18 24,1-1 1,1 0-1,-2-1 0,2 0 1,0-1-1,1 0 0,-1-1 0,1 0 1,0-1-1,0-1 0,0 1 1,2-1-1,-2-2 0,1 1 1,11-1-25,-12-1 3,0 0 1,0 0 0,0-2 0,0 1 0,0-1 0,-1-2 0,1 1 0,-1 0 0,1-1-1,-1-2 1,0 1 0,-2-1 0,2 1 0,-1-3 0,0 1 0,6-7-4,1-1 22,-3 0 1,1-2 0,-2 0-1,1-1 1,-2 0 0,0-1-1,-1-1 1,-3 1 0,2-1-1,-2-1 1,-2 1 0,1-1-1,-2-1 1,0 0 0,-2 0-1,0-17-22,-2 11-320,-1 1-1,-1-1 0,-1 0 0,-2 1 1,-1 0-1,-1-1 0,-4-9 321,7 25-4746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22.7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26 8064,'-4'-7'1912,"-4"-6"1603,8 12-3390,0 1 1,-1-1-1,1 1 0,0 0 1,-1-1-1,1 1 1,0 0-1,-1 0 0,1-1 1,-1 1-1,1 0 1,0 0-1,-1 0 0,1-1 1,-1 1-1,1 0 1,-1 0-1,1 0 1,-1 0-1,1 0 0,-1 0 1,1 0-1,-1 0 1,1 0-1,-1 0 0,1 0 1,0 0-1,-1 0-125,0 1 41,1 0 0,-1 0 0,1 0 0,-1 0-1,1 0 1,-1 0 0,1 0 0,0 0 0,0 0 0,-1 0-1,1 0 1,0 0 0,0 0 0,0 0 0,0 0 0,0 0 0,0 0-1,0 0 1,0 0 0,1 1-41,-1 2 132,8 140 1259,-1-52-1032,-6-82-393,14 441-1202,-14-433-1254,1-13-2763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23.1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1 9472,'-10'0'3584,"7"0"-2784,-3 0-3648,2 5-1920,1 2 1696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23.8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588 182 10112,'0'-4'820,"0"0"0,0 0 1,0 0-1,-1 0 0,1 0 1,-1 0-1,0 0 0,0 0 1,0 0-1,-1 0 0,-1-3-820,-4-4 342,-1 1-1,0 0 0,0 1 1,-1 0-1,0 0 0,0 0 1,-1 2-1,-1-1 0,1 1 1,-1 0-1,0 1 0,-11-4-341,11 6 43,-1 0 0,1 1-1,-1 1 1,0 0 0,0 0-1,1 1 1,-1 1 0,0 0-1,0 0 1,0 1 0,-4 1-43,7 0 10,0 0 1,0 0-1,0 1 1,0 0-1,1 1 1,0 0-1,-1 0 1,1 1-1,-2 1-10,0 2 28,-1 1 0,1-1 0,0 2-1,1-1 1,0 1 0,-1 2-28,-5 11 38,0 0 0,1 1 1,1 0-1,1 1 0,1 0 0,1 1-38,-2 11-20,1 0 1,2 0-1,2 1 0,1 0 0,2 0 0,1 0 0,2 1 0,2-1 0,2 0 0,1 1 1,3 2 19,-4-23 12,2 0 0,0 0 0,1-1 0,0 0 1,2 0-1,8 14-12,-10-21 2,1-1-1,-1 0 1,1 0-1,1-1 1,0 0-1,0 0 1,0-1 0,1 0-1,0 0 1,1-1-1,6 3-1,1-1 12,-1 0 0,7 1-12,-15-6 1,-1-1 1,1 0-1,0 0 0,0-1 0,-1 0 0,1 0 0,5-1-1,-1-2-4,-1 0-1,1-1 1,-1-1-1,1 1 0,-1-2 1,0 1-1,3-4 5,-12 8 0,33-17-45,0-1 0,-1-1 1,25-20 44,-47 30-9,0-1 0,-1 1 1,0-2-1,-1 0 1,0 0-1,0-1 0,-1 0 1,-1 0-1,0-1 1,-1 0-1,3-8 9,-4 1-77,0 1-1,-1-1 1,-1 1 0,0-1-1,-2-1 1,-1 1 0,0 0-1,-1 0 1,-1-1 0,-1 1-1,-1 0 1,-1 0 0,-1 1-1,0-1 1,-2 1 0,0 0-1,-1 0 1,-1 1 0,0 0-1,-2 0 78,-3-4-2805,1 2-2693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24.5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54 4 9216,'-2'0'294,"0"0"0,0 0 0,0 0 0,1 0 0,-1 1 0,0-1 0,1 1-1,-1-1 1,0 1 0,1 0 0,-1-1 0,0 1 0,1 0 0,-1 0 0,1 0 0,0 0 0,-1 1 0,1-1-294,-1 2 244,0-1-1,0 1 0,0 0 1,1-1-1,-1 1 0,1 0 1,0 0-1,0 0 0,0 0 1,0 1-244,-2 9 341,1 0 1,1 0-1,0 0 1,1 10-342,0-17 167,4 111 1712,6 22-1879,20 118 502,-8-74-483,-18-143-67,-1-4-380,2-1-1,1 1 1,8 24 428,-14-59-69,5 11-1309,-4-12 1259,-1 1-1,0-1 1,0 0 0,0 1 0,0-1 0,1 0 0,-1 1-1,0-1 1,0 0 0,1 0 0,-1 1 0,0-1-1,0 0 1,1 0 0,-1 1 0,0-1 0,1 0 0,-1 0-1,0 0 1,1 0 0,-1 1 0,0-1 0,1 0 0,-1 0-1,0 0 1,1 0 0,-1 0 0,1 0 119,8-6-4453</inkml:trace>
  <inkml:trace contextRef="#ctx0" brushRef="#br0" timeOffset="460.197">155 268 8320,'0'-19'1227,"0"13"-851,0 1-1,1-1 1,-1 1-1,1 0 1,0-1-1,1 1 1,0-4-376,3-5 837,0 0 0,1 0 1,0 0-1,1 1 1,1-1-1,0 2 0,1-1 1,0 1-1,9-8-837,-12 14 75,0 0-1,0 1 0,1 0 1,-1 0-1,1 0 0,0 1 1,1 0-1,-1 0 0,1 1 0,-1 0 1,1 0-1,0 1 0,0 0 1,1 1-1,-1-1 0,0 1 1,0 1-1,6 0-74,1 1 82,0 1 0,0 0 0,0 2 0,0-1-1,-1 2 1,0 0 0,0 0 0,0 2 0,11 6-82,-9-3 99,-1 0 0,-1 0 1,0 1-1,0 1 0,-1 1 0,-1 0 0,0 0 1,1 3-100,3 6 159,-1 1 0,0 0-1,-2 1 1,-1 1 0,0 0 0,-2 1 0,-1-1 0,-1 2 0,-2-1 0,1 7-159,0 6 196,-2 1 1,-1 0-1,-2 1 1,-2-1-1,-2 0 1,-2 7-197,-39 189 324,21-122-2083,20-103 1094,0-7-157,1 1 1,1-1-1,-1 1 1,1-1-1,0 1 0,0 4 822,2-4-5455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20.7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52 955 9472,'0'0'127,"0"0"1,0 0-1,0 0 0,0-1 1,0 1-1,0 0 1,0 0-1,0 0 0,0 0 1,0 0-1,0-1 1,0 1-1,0 0 0,0 0 1,0 0-1,0 0 1,0 0-1,0 0 1,0-1-1,0 1 0,0 0 1,0 0-1,0 0 1,0 0-1,0 0 0,0 0 1,0-1-1,0 1 1,0 0-1,-1 0 0,1 0 1,0 0-1,0 0 1,0 0-1,0 0 1,0 0-1,0 0 0,0-1 1,-1 1-1,1 0 1,0 0-1,0 0 0,0 0 1,0 0-1,0 0-127,-6 6 1549,-2 10-1088,2 5 122,2 1-1,0-1 0,1 1 0,0 17-582,0-1 386,3-38-384,-8 95 552,3 51-554,5-118 58,2 0-1,1 0 1,1 0 0,1 0 0,2-1-1,0 0 1,7 12-58,-7-22 53,1 0 0,0-1 1,2 0-1,9 13-53,-12-20 3,0 0-1,1-1 1,-1 0 0,2-1-1,-1 0 1,1 0 0,0-1 0,5 3-3,-9-7 4,0 1 1,1-1 0,-1 0 0,1-1-1,-1 1 1,1-1 0,0-1-1,-1 1 1,1-1 0,0 0 0,0 0-1,0 0 1,-1-1 0,1 0-1,4-1-4,9-3 29,-1-1 0,1 0 0,-1-2 0,1-1-29,-2 1 60,0-1 0,-1-1 0,0-1-1,-1 0 1,0-1 0,-1 0-1,-1-1 1,1-1 0,-2 0 0,0-1-1,-1 0 1,-1 0 0,0-2 0,-1 1-1,1-4-59,-1 0 135,0-1 0,-1-1 0,-2 1 0,3-13-135,-7 20 49,0-1-1,0 1 1,-2-1 0,0 1-1,0-1 1,-1 1-1,-3-9-48,-1-7 244,-1 1-1,-8-18-243,11 36-447,-2 1-1,1 0 1,-1 0-1,0 0 1,-1 1-1,0-1 1,-1 1-1,-6-6 448,4 6-2971</inkml:trace>
  <inkml:trace contextRef="#ctx0" brushRef="#br0" timeOffset="648.464">1125 3 9088,'-3'0'437,"0"-1"0,1 0 0,-1 1 0,0 0 0,0 0 0,0 0 0,0 0 0,0 0 0,-2 1-437,3-1 129,0 1 0,1-1-1,-1 1 1,0 0 0,1 0 0,-1 0-1,1 0 1,-1 0 0,1 0 0,-1 0 0,1 0-1,0 1 1,0-1 0,-1 1 0,1-1-1,0 1 1,0 0-129,-3 4 218,1 1 1,0 0-1,0 0 0,1 0 0,-1 0 1,1 0-1,0 4-218,-2 15 673,1 14-673,0-12 263,-13 230 1268,13-58-246,3-81-797,7 359 821,5-323-1296,1 21-175,-13-150-191,0-18-727,0 0 0,0 0 1,1-1-1,1 5 1080,-2-9-4986</inkml:trace>
  <inkml:trace contextRef="#ctx0" brushRef="#br0" timeOffset="1034.085">872 848 9728,'0'0'248,"0"-1"1,-1 0 0,1 1 0,-1-1-1,1 0 1,0 0 0,0 1-1,0-1 1,-1 0 0,1 0-1,0 1 1,0-1 0,0 0 0,0 0-1,0 0 1,0 1 0,0-1-1,1 0 1,-1 0 0,0 0 0,0 1-1,1-1 1,-1 0 0,0 0-249,2-1 481,-1 1 1,1-1 0,-1 0-1,1 1 1,0-1-1,0 1 1,0-1 0,-1 1-1,2 0-481,3-3 252,0 1 0,0 0 0,1 1 0,-1-1 0,1 1 0,-1 1 0,1-1 0,4 1-252,16-2 591,15 0-591,-12 2 332,88-3 804,117 11-1136,-67-4-1861,-134-3-491,-7 0-678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7:58:30.6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1021 125 10368,'-44'-56'6053,"39"49"-5545,-1 0 1,0 1-1,-1 0 1,1 1-1,-1-1 0,0 1 1,0 0-1,-1 1 1,-6-3-509,8 5 80,1 0 0,-1 0 0,1 1 1,-1-1-1,1 1 0,-1 1 0,0-1 1,0 1-1,1 0 0,-1 1 0,0-1 1,-3 2-81,-1-1 73,0 2 0,0-1 1,0 2-1,1-1 0,-1 1 0,-5 4-73,-15 9 109,0 2 1,1 1-1,2 2 0,-10 9-109,-2 6 48,2 2 1,-17 23-49,22-23-36,2 1 0,2 2 0,2 2 0,-16 33 36,38-67-1,0-1 0,0 1 0,1 0 0,0-1 0,1 1 0,0 0 0,0 5 1,2-12 0,0-1 0,0 1 0,0-1 0,0 1 0,0 0 0,1-1 0,-1 1 0,1-1 0,0 1 0,0-1 0,0 1 1,0-1-1,0 0 0,0 1 0,1-1 0,-1 0 0,1 0 0,-1 0 0,1 0 0,0 0 0,0 0 0,0-1 0,0 1 0,0-1 0,0 1 0,0-1 0,1 0 0,-1 1 0,0-1 0,3 0 0,6 3 1,0-1-1,0-1 1,0 0-1,0-1 1,0 0-1,2 0 0,25-1 0,8-2 0,-10-1-19,12 3 19,42 8-7,-1 3 0,0 4 0,51 18 7,-123-29-14,0 0 0,0 2 1,0 0-1,5 4 14,-17-8 7,0 1 1,0 0-1,-1 0 1,1 0-1,-1 0 0,0 1 1,0 0-1,-1-1 1,1 2-1,-1-1 1,1 0-1,-1 1 1,-1-1-1,1 1 1,-1 0-1,2 4-7,-1 0 12,-1 1 0,0-1-1,-1 0 1,0 1 0,0-1 0,-1 1 0,0-1-1,-1 1 1,0-1 0,0 1 0,-1-1 0,0 0-1,-1 0 1,0 0 0,-4 7-12,2-4 65,-1 0 0,0-1 0,-1 1-1,-1-1 1,0-1 0,0 1 0,-1-1 0,0-1 0,-1 0 0,0 0 0,-2 1-65,-8 3 201,0-1 0,-1-1-1,0 0 1,-13 3-201,-91 29 527,120-41-513,-31 9 56,-1-1 0,0-2 1,0-2-1,-1-2 1,0-1-71,-19 0 110,-1-3 1,-53-7-111,90 4-49,1 0 0,-1-2 0,1 0 0,0-1 0,0-1 1,1-1-1,0 0 0,0-2 0,-12-8 49,18 9-370,-1-2 0,2 1 1,-1-2-1,-3-4 370,10 9-564,-1-1-1,1 0 1,0 0 0,1-1-1,0 1 1,0-1 0,-1-6 564,2 4-1853,1-1 1,0 1 0,1-1 1852,2 12-16</inkml:trace>
  <inkml:trace contextRef="#ctx0" brushRef="#br0" timeOffset="679.177">1547 247 7936,'-3'-1'555,"-1"-1"0,0 1 0,0 0 0,0 0 0,0 0 0,0 0 0,-1 1-555,-15-4 6109,20 18-5170,2 42-340,2-1 0,5 21-599,25 107 786,-31-167-706,14 87 418,-11-62-346,34 237 472,-1 54-458,-3-30-140,0-1-2244,-32-266-257,0-11-2463</inkml:trace>
  <inkml:trace contextRef="#ctx0" brushRef="#br0" timeOffset="1247.322">1507 555 9728,'1'-19'1258,"0"8"-459,0 0-1,1 0 1,0 0 0,1-1-799,0-3 484,-2 5 187,1 1 0,1 0 0,0 0 0,3-8-671,14-24 2388,15-22-2388,-23 44 340,1 0 0,0 1 1,2 1-1,5-6-340,-12 17 24,-1 0 0,1 0 0,0 0 0,1 1 0,-1 0 0,1 1 0,0 0 0,0 0 0,1 1 0,-1 0 0,5 0-24,5-1 60,1 1 1,-1 0-1,1 2 0,-1 0 0,7 2-60,-2 0 42,0 2-1,0 0 0,-1 2 0,1 1 0,-1 0 0,0 2 1,0 1-1,-1 0 0,0 2 0,-1 0 0,0 2 1,-1 0-1,-1 1 0,0 1 0,-1 1 0,0 1 0,-1 0 1,0 3-42,2 2 120,-2 2 0,0 0 0,-2 0 0,0 2 0,10 25-120,-18-32 83,0 0 0,-1 0 1,-1 1-1,0-1 0,-2 1 0,0 0 0,-2 1 1,0-1-1,-1 2-83,-2 9 95,0 0 1,-2-1-1,-2 1 0,-1-1 1,-1 0-1,-1 0 0,-4 3-95,7-18 64,0-1 0,-2 0 0,0 0 0,0-1 0,-1 0 0,-1 0 0,0-1 0,-1 0 0,0-1 0,-1 0 0,0-1 0,-1 0 0,0-1 0,-12 7-64,8-8 17,0 0-1,-1-1 1,0-1 0,-1 0 0,1-2 0,-1 0 0,0-1 0,0-1 0,0 0 0,0-2 0,-3 0-17,12-1-77,0-1 0,1 1 1,-1-2-1,1 1 0,-1-2 0,1 1 0,0-1 0,0 0 0,0-1 0,1 0 0,0 0 0,0-1 1,0 0-1,0-1 77,-3-4-749,0 0 0,1 0 0,0-1 1,1-1-1,0 1 0,1-1 1,0-1-1,-3-8 749,-12-36-5509</inkml:trace>
  <inkml:trace contextRef="#ctx0" brushRef="#br0" timeOffset="2507.377">3623 286 9728,'0'0'141,"0"-1"0,1 1 0,-1 0 0,0 0 0,0-1 0,1 1 0,-1 0 0,0 0 0,0-1 0,0 1 0,0 0 0,1-1 0,-1 1 0,0 0 0,0-1 0,0 1 0,0-1 0,0 1 0,0 0 0,0-1 0,0 1 0,0 0 0,0-1 0,0 1 0,0 0 0,0-1 0,-1 1 0,1 0 0,0-1 0,0 1 0,0 0 0,0-1 0,0 1 0,-1 0 0,1 0 0,0-1 0,0 1 0,-1 0 0,1 0 0,0-1 0,0 1 0,-1 0 0,1 0 0,0 0 0,-1-1 0,1 1 0,0 0 0,-1 0 0,1 0 0,0 0 0,-1 0 0,1 0 0,0 0 0,-1 0-141,-8-5 1095,-80-51 2046,55 38-2693,-1 1 0,-1 2 0,0 1 0,-35-8-448,52 18 69,0 0 0,0 1-1,0 0 1,-1 2 0,1 0 0,-1 2 0,1 0 0,-1 1 0,1 1-1,0 0 1,-17 7-69,28-8 3,-1 1 1,1 1-1,1-1 0,-1 1 0,0 1 0,1-1 1,0 1-1,0 1 0,0-1 0,1 1 0,0 0 1,0 1-1,0 0 0,1 0 0,-3 4-3,1 1 2,1 0 0,0 1 0,0-1-1,2 1 1,-1 1 0,2-1 0,-1 1-1,2-1 1,-1 7-2,-1 26 22,1 0-1,2-1 0,3 6-21,0-21 13,2 0 0,1 0 0,1-1-1,1 1 1,5 6-13,29 74 15,-31-88 3,1-1 0,1 0 1,13 19-19,-11-22 13,0 0 0,1-1 0,1-1 0,0 0 0,15 9-13,-22-18 2,1 0 0,0-1 0,0 0 1,0-1-1,0 0 0,1-1 0,0 0 0,0-1 0,0 0 0,1 0 0,-1-1 0,5-1-2,-9 0-10,0-1 0,0-1 1,0 1-1,0-1 0,0-1 0,0 1 0,0-1 0,0 0 0,0-1 0,0 0 10,3-2-9,1 0 0,-1-1 0,-1-1 0,1 1-1,-1-2 1,0 1 9,13-16-32,0 0 0,-1-1 0,-1-1 0,0-5 32,1 1-1,-1-2 0,-2 0 0,-1-3 1,-7 13-42,-2 0 0,0 0 0,-1-1-1,-1 0 1,0-10 42,0-15 53,-3-1 1,-1 0-1,-3-1-53,1 11-256,1 48 246,0 1-1,1-1 1,0 0-1,1 2 11,2 9-107,32 117 262,-5-24 69,-26-89-210,28 103 41,-26-101-18,2-1 1,1-1-1,10 18-37,-18-36-78,1-1-1,1 1 1,-1-1-1,1 0 1,0 0 0,3 2 78,-6-6-183,0 0 1,1 0-1,-1 0 1,1-1-1,-1 1 0,1-1 1,0 0-1,-1 1 1,1-1-1,0-1 1,0 1-1,0 0 1,0-1-1,0 1 1,0-1-1,0 0 1,1 0 182,3-1-1398,1 0 1,-1 0 0,0-1 0,4-1 1397</inkml:trace>
  <inkml:trace contextRef="#ctx0" brushRef="#br0" timeOffset="3300.247">4930 180 7808,'0'-1'367,"-1"-1"0,1 1 1,-1 0-1,1-1 0,-1 1 0,1 0 1,-1 0-1,0-1 0,0 1 0,1 0 1,-1 0-1,0 0 0,0 0 0,0 0 1,0 0-1,0 0 0,-1 1 0,1-1 1,0 0-368,-27-16 3841,24 15-3434,-3-1-246,0 0-1,0 1 1,-1-1 0,1 1 0,0 1-1,-1-1 1,1 1 0,-1 1-1,1-1 1,-1 1 0,1 1-1,-1-1 1,1 1 0,-5 2-161,-15 3 338,1 1 0,1 2-1,-12 5-337,23-8 198,-1 0-134,1 0-1,0 1 1,0 0-1,0 1 0,1 1 1,0 0-1,1 1 1,0 1-1,1-1 0,0 2 1,1-1-1,0 2 1,0-1-1,2 1 0,-1 1 1,2 0-1,0 0 1,-1 2-64,-5 17 126,2 0 1,-6 25-127,13-37 93,1 0 1,0 0-1,1 0 0,1 0 1,2 5-94,1-2 113,1 0 1,0 0-1,2-1 1,1 0 0,2 0-1,1 3-113,10 21 115,2-2 1,12 18-116,-20-41 25,0-1 1,2-1-1,0 0 1,1-1-1,1 0 1,1-2-1,0 0 1,2-1-1,0-1 1,21 13-26,-7-10 18,0 0 0,1-2-1,0-2 1,2-1 0,-1-2 0,30 5-18,-46-12-62,0-1 0,-1-1-1,1-1 1,0 0 0,12-2 62,-21 0-200,-1 0 1,1-1 0,0 0 0,-1-1-1,1 0 1,-1-1 0,0 0 0,0 0 0,0-1-1,8-6 200,-2-1-1265,-1 0 0,0-2 0,-1 1 0,0-2 0,5-7 1265,18-29-5322</inkml:trace>
  <inkml:trace contextRef="#ctx0" brushRef="#br0" timeOffset="4313.326">5715 629 9984,'-1'2'308,"-2"3"505,1 0 0,0 0 0,0-1-1,0 1 1,1 0 0,-2 5-813,3-8 131,0-1 1,0 0-1,0 1 0,0-1 1,0 0-1,1 1 0,-1-1 1,0 0-1,1 1 0,-1-1 1,0 0-1,1 0 0,0 0 1,-1 1-1,1-1 0,0 0 1,-1 0-1,1 0 0,0 0 1,0 0-1,0 0 0,0 0 0,0 0 1,0-1-1,0 1 0,0 0 1,1-1-1,-1 1 0,0 0 1,1-1-132,4 3 199,1-1 0,0 0 1,0 0-1,1 0 0,-1-1 1,0 0-1,0-1 0,1 1 1,2-2-200,10 0 425,-1-1 1,19-4-426,-12-1 265,0-2 0,-1 0 0,0-2 1,0 0-1,-1-2 0,-1 0 0,15-12-265,-21 13 129,0-2-1,-1 1 1,-1-2-1,0 0 1,4-7-129,-10 11 107,0 0 0,-1-1 0,-1 0 0,0 0 0,-1 0 0,0-1 0,-1 0 0,2-8-107,-5 14 31,-1-1 0,1 0 0,-2 1 0,1-1 0,-1 0 0,0 0 0,-1 1 0,0-1 0,0 0 0,0 0 0,-1 1 0,0-1 0,-1 1 0,0 0 0,0 0 0,0 0 0,-1 0 0,0 0 0,0 1 0,-1-1 1,0 1-1,0 1 0,-1-1 0,1 1 0,-1-1 0,0 2 0,0-1 0,-3 0-31,-2-3-7,0 1 0,-1 0 0,0 1-1,-1 1 1,1 0 0,-1 1 0,0 0 0,0 1 0,0 0 0,-1 1 0,1 0 0,-1 1-1,1 1 1,-1 0 0,-3 1 7,-2 2 25,0 0 0,0 1-1,1 1 1,-1 0 0,1 2 0,-7 3-25,13-4 19,1 0 1,0 0 0,0 2-1,0-1 1,1 1 0,0 1-1,1-1 1,0 2 0,-8 9-20,4-2 5,2 0 1,0 0 0,1 1-1,1 0 1,1 1 0,0 0-1,1 1 1,1-1 0,-2 19-6,4-16 27,2 1 1,0 0 0,1 0-1,2 0 1,0-1-1,1 1 1,2 0 0,5 19-28,-1-11 91,1-1 1,2 1 0,1-2-1,2 1 1,8 13-92,-11-26 66,0 0 0,0-1-1,2 0 1,0-1 0,1 0 0,0-1 0,1-1-1,0 0 1,9 5-66,5 0 45,1-2-1,0-1 1,1-1 0,1-1-1,0-2 1,19 4-45,-12-6 13,-1-2-1,2-1 1,-1-2-1,0-2 1,21-2-13,-42 0-126,0-1-1,-1-1 1,1-1 0,-1 0 0,1-1 0,-1-1-1,-1 0 1,1-2 0,2-1 126,-1-2-939,0 0 1,-1-1-1,0-1 0,0-1 1,-2-1-1,0 0 0,12-13 939,5-16-5839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9:40:11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1548 7040,'3'0'507,"0"0"0,0 0 0,0-1 0,0 0 0,0 1 0,0-1 0,0 0 0,-1-1 0,1 1 0,0 0 0,0-1 0,0 0-507,6-5 725,-1 1 0,0-1 0,0-1-725,0 1 247,45-46 2154,35-47-2401,17-17 628,-25 41-210,4 4 0,12-3-418,66-56 135,-10 0-108,457-378-774,-505 433-171,49-38-2804,-118 85 1290,-3 11-1162</inkml:trace>
  <inkml:trace contextRef="#ctx0" brushRef="#br0" timeOffset="676.179">40 2625 8320,'9'-3'1604,"1"-2"0,-1 1 0,2-2-1604,22-11 1710,-22 13-1465,-1-1-1,0-1 1,0 1 0,-1-2-1,3-1-244,46-41 424,-48 41-380,173-161 621,-34 31 654,18-4-1319,-111 98 112,193-150 48,342-280-1014,-527 419-3311,10-17 4165,-48 48-3882</inkml:trace>
  <inkml:trace contextRef="#ctx0" brushRef="#br0" timeOffset="1575.689">79 4204 8320,'0'0'73,"0"0"0,0 0 0,-1-1 1,1 1-1,0 0 0,0 0 0,0 0 0,0 0 1,0 0-1,0-1 0,0 1 0,0 0 0,-1 0 1,1 0-1,0 0 0,0 0 0,0 0 0,0-1 1,0 1-1,-1 0 0,1 0 0,0 0 0,0 0 1,0 0-1,-1 0 0,1 0 0,0 0 0,0 0 1,0 0-1,0 0 0,-1 0 0,1 0 0,0 0 1,0 0-1,0 0 0,0 0 0,-1 0 0,1 0 1,0 0-1,0 0 0,0 1-73,-1 7 1192,1-4-601,0-4-529,1 0-1,-1 0 1,0 0 0,1 1 0,-1-1 0,0 0 0,1 0 0,-1 0 0,0 0 0,1 0 0,-1 0 0,0 0-1,1 0 1,-1 0 0,0 0 0,0 0 0,1 0 0,-1 0 0,0 0 0,1-1 0,-1 1 0,0 0 0,1 0-62,3-2 142,1 0 1,-1-1 0,1 1 0,-1-1 0,0 0 0,0 0 0,1-2-143,19-13 306,3 0-57,-1-1 1,-1-1-1,13-15-249,68-74 577,-6 7-243,-12 25 489,72-46-823,-18 14 457,173-151-304,28-23-296,-249 211-1031,25-10 1174,-48 38-3769,6 0 3769,-64 38-2119,-1 0 0,1 0 1,0 1-1,3 0 2119,15-2-3349</inkml:trace>
  <inkml:trace contextRef="#ctx0" brushRef="#br0" timeOffset="2191.207">1 5655 8448,'0'-3'676,"0"0"1,1 0 0,-1 0-1,1 0 1,0 0-1,0 0 1,0 0-1,1 0 1,-1 0 0,2-1-677,18-26 908,22-21-131,2 1 0,3 2-777,99-88 1107,-110 103-648,44-37 772,12-3-1231,-88 69 22,375-299 789,-237 191-736,65-33-75,131-97 74,-278 197-127,70-57-592,11-8-3339,-97 80-661</inkml:trace>
  <inkml:trace contextRef="#ctx0" brushRef="#br0" timeOffset="2793.537">66 6819 4992,'0'0'145,"-1"1"1,1 0-1,0 0 0,0-1 1,0 1-1,0 0 1,0 0-1,1-1 1,-1 1-1,0 0 0,0 0 1,0-1-1,1 1 1,-1 0-1,1 0-145,7-5 1723,2-4 655,24-13 1172,22-16-1900,17-24-582,-2-3-1,18-25-1067,-6 7 889,26-17-889,23-4 322,7-6 108,337-308 183,-372 324-1226,3 4 0,69-40 613,-154 114-1504,2 1 0,0 1 0,0 1 0,25-8 1504,-16 12-4117</inkml:trace>
  <inkml:trace contextRef="#ctx0" brushRef="#br0" timeOffset="3312.432">259 7783 6784,'-23'16'1207,"7"-5"-431,1 1 0,1 0 0,0 0 0,0 2 1,-6 7-777,11-10 711,5-7-220,0 0-1,1 0 0,0 1 1,-2 1-491,5-5 75,-1 0-1,0 1 1,1-1 0,-1 0 0,1 0 0,0 1 0,-1-1 0,1 0 0,0 1 0,0-1-1,0 0 1,0 1 0,0-1 0,0 0 0,0 1 0,0-1 0,0 0 0,1 1 0,-1 0-75,1-2 26,-1 1 1,0-1-1,1 1 1,-1-1-1,1 1 1,-1-1 0,1 1-1,-1-1 1,1 0-1,-1 1 1,1-1-1,0 0 1,-1 0 0,1 1-1,-1-1 1,1 0-1,0 0 1,-1 0 0,1 0-1,-1 1 1,1-1-1,0 0 1,-1 0-1,1-1-26,19 0 572,-16 1-411,3-1-18,0-1 1,0 1-1,0-2 0,-1 1 1,1-1-1,0 0 0,-1 0 0,0 0 1,1-1-144,17-12 464,15-14-464,-25 20 129,168-143 2072,43-54-2201,44-39 807,91-51-765,110-87-2266,-375 309-399,-74 58 1455,24-18-3344</inkml:trace>
  <inkml:trace contextRef="#ctx0" brushRef="#br0" timeOffset="3833.411">298 8975 6656,'-9'6'706,"4"-2"-206,0 0 0,0 0 0,0 0-1,1 1 1,-3 3-500,6-7 347,0 0-119,1 0 0,-1-1 0,0 1 0,1 0 0,-1 0 0,0-1 1,0 1-1,1 0 0,-1-1 0,0 1 0,0-1 0,0 1 0,0-1-228,6 3 1391,-5-2-1370,0-1-1,0 0 1,0 0 0,0 0-1,1 1 1,-1-1-1,0 0 1,0 0-1,1 0 1,-1 1-1,0-1 1,0 0-1,1 0 1,-1 0-1,0 0 1,1 0 0,-1 0-1,0 1 1,1-1-1,-1 0 1,0 0-1,0 0 1,1 0-1,-1 0 1,0 0-1,1 0 1,-1 0-1,0-1 1,1 1 0,-1 0-1,0 0 1,0 0-1,1 0-20,18-8 294,-1-1 0,1 0 0,-2-1 0,1-1 0,0-2-294,21-13 247,99-53 488,34-23 194,-84 40-398,-3-4 0,73-74-531,1-1 208,7 7 0,33-12-208,-98 71-627,10-16 627,22-30-3336,-72 63 72,-7 7-970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9:40:16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1366 8064,'-2'-9'3448,"1"2"-2016,1 6-1354,0 1 1,0 0 0,0-1-1,0 1 1,0-1 0,0 1 0,0 0-1,0-1 1,0 1 0,0 0 0,0-1-1,1 1 1,-1 0 0,0 0-1,0-1 1,0 1 0,1 0 0,-1-1-1,0 1 1,1 0 0,-1 0-1,0-1 1,0 1 0,1 0-79,0-1 228,30-22 1286,19-20-553,44-41 254,-11 0-302,67-66-82,244-186-192,-332 285-648,243-179-249,-147 115-524,-80 55-29,97-67-3386,-111 89-128</inkml:trace>
  <inkml:trace contextRef="#ctx0" brushRef="#br0" timeOffset="499.337">1 2879 9472,'2'-1'430,"1"0"0,-1-1 0,0 1 0,1-1-1,-1 0 1,0 0 0,0 0 0,0 0 0,-1 0 0,1 0 0,0 0 0,0-2-430,10-11 931,-5 7-558,0-1-1,0-1 0,-1 0-372,6-7 328,152-213 1948,-109 160-1667,3 2 0,15-9-609,17-10 399,68-69 71,-61 49-315,66-68-22,-6 31-191,7 5 58,-56 49-310,234-201-2746,-283 242-1605,39-24 4661,-34 32-4101</inkml:trace>
  <inkml:trace contextRef="#ctx0" brushRef="#br0" timeOffset="1023.312">227 3850 7296,'-11'13'2448,"11"-13"-2407,-1 0 1,1 0-1,0 0 1,0 1-1,0-1 1,0 0-1,0 0 1,0 1-1,0-1 1,0 0-1,0 0 1,0 0-1,0 1 1,0-1-1,0 0 1,0 0-1,0 0 1,0 1-1,0-1 1,0 0-1,0 0 1,0 1-1,0-1 1,0 0-1,1 0 1,-1 0-1,0 0 1,0 1-1,0-1 1,0 0-1,0 0 1,1 0-1,-1 0 1,0 1-1,0-1 1,0 0-1,0 0 1,1 0-1,-1 0 1,0 0-1,0 0 1,1 0-42,2 0 4251,22-23-2979,-1-2 0,2-4-1272,10-10 608,82-85 820,13-12-765,723-683-1154,-659 654-2271,-129 115-2625,4 2 5387,-10 12-4053</inkml:trace>
  <inkml:trace contextRef="#ctx0" brushRef="#br0" timeOffset="1409.444">1323 3711 11520,'-6'0'4288,"6"0"-3329,6 0 225,-6 0-64,7 0-384,-1 0-32,14-11-384,12-6-128,-6-1-128,-2 8-64,22-25 32,12-17-1536,14-11-640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  <inkml:brush xml:id="br2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1" brushRef="#br2" timeOffset="94090.276">6410 10087 13536,'-4'-6'5194,"3"8"-4735,1 0 0,-1 0-1,0 1 1,1-1 0,-1 0-1,1 0 1,0 2-459,1 31 601,-1-26-312,1 8-233,1 0-1,0 0 0,1-1 1,1 1-1,1-1 0,2 6-55,-4-15 20,0 1 0,1-1 0,0 1 0,0-1 0,1 0 0,0-1 0,0 1 0,1-1 0,-1 0 0,1 0 0,1-1 0,-1 1 0,7 3-20,-3-3 0,10 8-5,1-2 1,1 0 0,0-2-1,0 0 1,1-1 0,2-1 4,-4-3-115,-1 1 1,1 1 0,-1 1 0,0 1 0,14 8 114,-24-12 15,0 0 0,0-1-1,1 0 1,3 0-15,26 10 37,-29-9-13,-9-5-19,0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0 0,0-1 1,0 0-1,-5 1-256,-6 2 267,10-3-188,0 1 1,0-1-1,0-1 0,0 1 0,0-1 0,-1 0-79,0 0 94,0 0-1,0 1 0,0-1 0,-3 2-93,3-1 73,0 0 0,0-1 0,0 0 0,-1 0 0,-2-1-73,-13 0 206,-15 1-121,0 2 1,-9 3-86,41-5 7,0 0 1,0-1 0,0 1 0,0-1 0,0 0 0,1 0 0,-1-1 0,-2-1-8,-21-4 11,12 5 15,0-1-1,1 0 1,-1-2 0,1 0-1,-9-4-25,17 5-64,13 8-80,17 8-96,-5-7 192,1-1-1,-1 0 0,7-1 49,19 4-46,-22-3 21,-1-2-1,1 0 0,0 0 1,0-2-1,0-1 1,-1-1-1,1 0 0,0-2 1,-1 0-1,8-4 26,-18 6 18,1 0-1,-1 1 1,1 0 0,0 1-1,-1 0 1,10 1-18,9 0 22,-28-1-22,-1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0,-1-2 1,0 0-1,1 0 1,-1-1-1,0-1 0,-1-1 1,-8 1-16,3-2 36,0-2 1,0 0-1,1-1 1,-1 0-1,0-2 1,1-1-37,16 5 59,0 0 0,1-1 0,-1 1 0,0-1 0,1 0 0,-1 0 1,1 0-1,-1-1-59,-7-5-1123,1 2-3422,6 5 2342</inkml:trace>
  <inkml:trace contextRef="#ctx1" brushRef="#br2" timeOffset="99626.875">6189 10581 12512,'-2'-1'3661,"3"1"320,2 3-3894,0-1 0,0 0 0,0-1 0,0 1 0,1-1 0,-1 1 0,1-1 0,-1 0 0,1 0 0,0-1 0,-1 1 0,1-1 0,0 1 0,-1-1 0,1-1-87,12 1-20,-1-2 0,1 0-1,1-1 21,15-2 196,14 1-157,20-3-62,-60 6 172,-19 2-165,-12 1-81,1 0 0,0 2 1,0 1-1,-2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 0-1,0 1 1,0 0-1,0 0 1,0 0 0,6 2-24,-11-2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0-1,0-2 1,-8 0-51,4-1 64,1 2 0,-16 2-64,-4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1,-4-1 491,-26-8-1573,42 10 1546,4 3-471,14 9 1339,-7-11-2118,-10 0 988,1 0 1,-1 0-1,1 0 0,-1 0 1,1-1-1,-1 1 1,0 0-1,1 0 1,-1-1-1,1 1 1,-1 0-1,0-1 1,1 1-1,-1-1 0,0 1 1,1 0-1,-1-1 289,2-3-3877,-1 1 1264</inkml:trace>
  <inkml:trace contextRef="#ctx1" brushRef="#br2" timeOffset="100476.086">5966 10556 7744,'11'11'4154,"18"6"-3012,-21-11-848,0-1 1,0 0-1,1-1 0,-1 0 1,6 2-295,2-2 225,1-1 1,0 0 0,0-1 0,0-1-1,0 0 1,5-2-226,-13 2 133,-1 0-1,1 0 1,5 2-133,-5-1 322,-1-1 1,1 0-1,5 0-322,6-1 200,-1 0-5199,-14 0 2423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08.7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2723 7424,'1'0'501,"0"1"0,-1-1 0,1 0 0,-1 0 0,1 0 0,0 0 0,-1 0 0,1 0 0,-1 1 0,1-1 0,0 0 0,-1 1 0,1-1 0,-1 0 0,1 1 0,-1-1 0,1 0 0,-1 1 0,0-1 0,1 1-1,-1-1 1,1 1-501,0 5-558,2-4 549,0-1 0,1 1-1,-1-1 1,0 0 0,0 0-1,1 0 1,2 1 9,-3-2 39,51 11 374,-38-9-220,-1 1-1,0 1 1,0 0 0,3 2-193,-7-3 155,1 0 1,0 0-1,-1-1 0,1-1 1,0 0-1,12-1-155,18 2 593,67 3-65,-66-3-272,22-2-256,-19 0 315,6 2-315,200 7 602,-117-1-468,-91-8-46,20-1 112,29 6-200,14-1 650,-60-1-379,35-4-271,-25 0-57,-41 0 94,-1 0 0,13-3-37,13-2 48,-24 3-5,0-1-1,1 0 0,-1-2 1,-1 0-1,13-6-42,10-4 60,-22 9-65,0-1 0,12-8 5,-13 6-6,-1 1 95,0-2 0,-1 0 0,-1-1 0,0 0 0,0-1-1,-1 0 1,2-5-89,1 1 66,16-23 112,-1-2 0,20-39-178,-28 45 23,3-7 55,-2 0 0,-2-2 1,1-10-79,7-26 234,6-35-234,13-44 94,2-4-22,-23 69-90,30-121 132,-35 139-72,4 0 0,16-29-42,-29 72-47,6-13 24,41-114 3,-36 84 30,7-20 71,40-89-81,-58 156 11,-6 13 37,1 0 0,2-2-48,31-59 199,-21 38 2,21-29-201,-11 23 56,2 2 1,1 1 0,21-18-57,-47 55 0,0-1 0,1 1 0,0 1 0,0-1 0,0 2 0,0-1 0,1 1 0,0 0 0,0 1 0,0 0 0,0 0 0,0 1 0,2 0 0,-3 0 0,0 2 0,1-1 0,-1 1 0,0 0 0,1 0 0,-1 1 0,0 0 0,0 1 0,0 0 0,0 0 0,0 1 0,0 0 0,0 0 0,-1 1 0,1 0 0,66 45 112,-42-27 81,-1 1 0,0 3-193,24 18 195,-14-9-37,-28-23 9,0 0-1,10 5-166,1 1 124,-2 0 0,11 11-124,-10-7 45,-18-18-11,-1 1-1,1 1 1,-1-1-1,-1 0 1,1 1-1,0 0-33,4 8-9,-3-5 30,0 0-1,0 1 0,-1-1 0,-1 1 0,1 2-20,13 53 165,-12-43-127,40 142 37,-19-72 96,2 4 399,3-1-570,-22-66 124,-1 1 0,-2 1 0,-1-1 0,0 10-124,0-1 118,31 163-60,-28-159 81,12 38-139,-7-31 112,-2 2-112,-7-26-5,20 93-33,-11-44 100,2 7 100,-6-35-115,-6-26-4,2-1 1,2 8-44,10 30 55,-8-27-77,0 0-1,11 20 23,27 65 187,-35-87-126,2 13-61,7 18 72,-9-32 6,1 5 60,1-1 0,7 8-138,-15-30 48,0-1 1,1 1-1,0-1 1,0 0-1,1-1 1,0 0-1,1 0 1,8 6-49,-5-6 18,0 2 19,0-1 0,1-1 0,1 0 0,-1-1 0,1 0 0,1-1 0,2 0-37,11 3 64,0 1 0,18 9-64,-3-1 48,-29-12-94,0 0-1,1-1 1,12 2 46,-23-6-21,14 4 74,-1-2-1,0 0 1,1-1-1,-1-1 1,1-1-1,-1 0 1,6-2-53,33 1 16,-37 1 0,0 0 0,17-3-16,-29 2-6,0 1 1,-1 0-1,1 0 1,0 1-1,5 0 6,18 2 71,-9-3-47,1 2 0,18 3-24,-37-5 4,0 0 0,0 0 0,0 0 0,0 0 0,0-1 0,0 1 0,0-1-4,15-1-34,6 3 35,0 1 0,12 3-1,-12-1 20,-1-1 1,15-1-21,-8-3-4,-18 0-5,-1 1 0,1 0 1,0 1-1,-1 0 0,12 3 9,-14-3 0,0 1 0,0-1 0,6 0 0,14 2 0,-16-2 0,1 0-1,-1-1 1,10 0 0,7-1 12,13-4 115,-30 3-68,0 1 0,7-1-59,-1 1-1352,-13-1 121,-15-3 38,-41-11-5004,18 4-309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32.27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662 150 8448,'2'-2'317,"-1"-1"1,-1 1 0,1 0-1,-1 0 1,0 1 0,0-1-1,0-1 1,0 1 0,0 0-1,0 0 1,-1 0-1,1-2-317,-1 1 485,-2-1-1,1 0 0,0 0 0,1 1 0,-5-3-484,6 4 72,-5-6 102,-2 1 0,2 0-1,-2 1 1,1-1 0,-1 1 0,0-1 0,-1 2 0,0-1 0,1 2 0,-1-1 0,-1 1 0,1 0 0,-1 0 0,0 1 0,0 0 0,1 1 0,-1-1 0,-1 2 0,-6-1-174,2 2 50,2-1 0,-1 2 0,1 0 0,0 0 0,-1 1 0,1 1 0,0 0 0,0 0 0,0 2 0,0-1 0,1 1 0,0 1 0,0-1 0,-7 7-50,-9 8-55,1 0 0,1 2 0,1 1 0,-18 21 55,27-25-18,0 1-1,1 0 1,0 1-1,2 0 1,0 1-1,-6 20 19,6-7-20,1 0 1,1 1-1,2 1 1,2-1-1,1 0 0,2 1 1,1 12 19,3-26-10,-1-1 1,2 0-1,2 0 1,0 1 0,0-3-1,3 2 1,-1-1-1,2 0 1,1 0-1,0-1 1,1 0-1,11 14 10,-13-22 8,1-1 0,1 0 0,-2-1 0,3-1-1,-1 1 1,1-1 0,6 4-8,-11-10 5,-1 1 0,1-1 0,0 0 0,0 1 0,0-2 0,0 0 0,0 0-1,1-1 1,0 0 0,-1 0 0,1 0 0,-1 1 0,1-2 0,-1 0 0,1-2 0,5 1-5,0-1 14,0-1 0,-1-1-1,1-1 1,-1 1 0,0-2 0,-1 0 0,1 0 0,-2 0 0,10-10-14,14-10 21,-3-3 0,6-9-21,-5 8 25,-16 13-12,0 0 0,-1 0 1,-1-2-1,-1 0 0,0 0 1,-1-1-1,-1-1 0,-1 0 1,-2 1-1,1-2 0,-3 0 1,3-15-14,-2 9 217,-1 1 1,-2 0-1,-1-2 1,-1-22-218,-2 40-274,0-1 0,0 0 0,-2 1 0,1-1 0,-5-8 274,4 12-1030,0 0 0,-2 0 0,2 1 0,-3-1-1,2 0 1,-1 2 0,-1-2 0,-2-1 1030,-10-9-4096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3:44.4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5966 10477 7744,'11'11'4154,"18"7"-3012,-21-12-848,0-1 1,0-1-1,1 1 0,-1-1 1,6 1-295,2-1 225,1-1 1,0 0 0,0-1 0,0-1-1,0 0 1,5-2-226,-13 2 133,-1-1-1,1 3 1,5 0-133,-5-2 322,-1 1 1,1-1-1,5 0-322,6-1 200,-1 0-5199,-14 0 2423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3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998.086">375 0 7296,'2'74'7612,"7"36"-4759,-1-1-1623,12 328 319,-13-256-1124,-2 1 427,3 52-552,1 19-249,-5-110 143,-2-81-170,3 67-416,-3-96-852,-1-13-988,0 0-3673,1-11 2508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2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459.794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1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702.99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6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427.67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1715.43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33.4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39 35 6272,'0'8'4086,"0"17"-2213,0-11-1592,-10 393 2791,6-337-3061,-8 248 143,11-291-46,-1-1 1,-2 0-1,-1 9-108,7-54 570,9-50-383,11-37 45,11-40-135,-24 115-93,0 0 0,3 1 1,9-17-5,33-58-171,4 3 0,31-38 171,-76 121-12,1 2 0,1 1 0,0-1-1,0 2 1,11-8 12,-18 16-10,1 1-1,1 0 1,-1 0-1,1 1 1,-1 0-1,1 0 1,1 2 0,-1-1-1,1 2 1,0-2-1,0 2 1,0 1 10,-7 0 1,0 1 0,0 0 0,0 0 0,0 0 0,0 0 0,0 1 0,0-1 0,0 1 0,0 0 0,-1 0 0,2 2 1,-2-2-1,1 1 0,0-1 0,-1 1 0,0 0 0,1 0 0,2 4-1,-2-2 12,0 1-1,0-1 1,-1 0 0,1 2 0,-1-2-1,-1 2 1,1-1 0,0 1 0,-1-1-1,0 1 1,-1-1 0,1 4-12,3 11 105,-2 0 1,-1 0 0,-1 1-1,0-2 1,-1 2-1,-3 19-105,-7 25 521,-8 30-521,12-69 56,-15 62-78,-13 77-153,30-136 183,1 2 0,2-1 0,0 0 0,3 15-8,-2-36 17,1 1-1,1-1 1,0 0 0,0 1-1,2-1 1,-2 0-1,2-1 1,0 1 0,0 0-1,4 3-16,-6-9 39,0 1 0,1 0-1,-1-2 1,2 1-1,-1 0 1,0 1 0,1-2-1,-1 0 1,0 1 0,0 0-1,2-2 1,-2 1-1,1 0 1,0-1 0,0 0-1,0 1 1,0-2 0,0 2-1,0-1 1,1-1 0,-1 1-1,1-1 1,-1 0-1,0-1-38,9 0-28,1-2-1,-1 1 1,0-1 0,-1 0-1,13-6 29,-10 2-1942,1 0 0,8-6 1942,-1-2-4325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6410 10087 13536,'-4'-6'5194,"3"8"-4735,1 0 0,-1 0-1,0 1 1,1-1 0,-1 0-1,1 0 1,0 2-459,1 32 601,-1-27-312,1 9-233,1-1-1,0 0 0,1 0 1,1 0-1,1-1 0,2 7-55,-4-16 20,0 1 0,1-1 0,0 2 0,0-2 0,1 0 0,0-1 0,0 1 0,1-1 0,-1 0 0,1 0 0,1 0 0,-1 0 0,7 3-20,-3-3 0,10 8-5,1-1 1,1-1 0,0-2-1,0 0 1,1-1 0,2 0 4,-4-4-115,-1 1 1,1 1 0,-1 1 0,0 1 0,14 9 114,-24-13 15,0 0 0,0-1-1,1 0 1,3 0-15,26 10 37,-29-8-13,-9-6-19,0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1 0,0-2 1,0 0-1,-5 1-256,-6 2 267,10-3-188,0 1 1,0-1-1,0-1 0,0 1 0,0-1 0,-1 0-79,0 0 94,0 0-1,0 1 0,0-1 0,-3 2-93,3-1 73,0 0 0,0-1 0,0 0 0,-1 0 0,-2-1-73,-13 0 206,-15 1-121,0 2 1,-9 3-86,41-5 7,0 0 1,0-1 0,0 1 0,0-1 0,0 0 0,1 0 0,-1-1 0,-2-1-8,-21-4 11,12 5 15,0-1-1,1-1 1,-1-1 0,1 0-1,-9-4-25,17 5-64,13 8-80,17 8-96,-5-7 192,1 0-1,-1-1 0,7-1 49,19 4-46,-22-3 21,-1-2-1,1 0 0,0 0 1,0-2-1,0-1 1,-1-1-1,1 0 0,0-2 1,-1 0-1,8-4 26,-18 6 18,1 0-1,-1 0 1,1 1 0,0 1-1,-1 0 1,10 1-18,9 1 22,-28-2-22,-1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0,-1-1 1,0-1-1,1 0 1,-1-1-1,0-1 0,-1-1 1,-8 1-16,3-2 36,0-2 1,0 0-1,1-1 1,-1 0-1,0-2 1,1-2-37,16 6 59,0 0 0,1-1 0,-1 1 0,0-1 0,1 0 0,-1 0 1,1 0-1,-1-1-59,-7-5-1123,1 2-3422,6 5 2342</inkml:trace>
  <inkml:trace contextRef="#ctx0" brushRef="#br0" timeOffset="1">6189 10591 12512,'-2'-1'3661,"3"1"320,2 4-3894,0-2 0,0 0 0,0-1 0,0 1 0,1-1 0,-1 1 0,1-1 0,-1 0 0,1 0 0,0-1 0,-1 1 0,1-1 0,0 1 0,-1-1 0,1-1-87,12 1-20,-1-2 0,1 0-1,1-1 21,15-2 196,14 0-157,20-2-62,-60 6 172,-19 2-165,-12 1-81,1 0 0,0 3 1,0 0-1,-2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0,0-1-1,0 2 1,0 0-1,0 0 1,0 0 0,6 3-24,-11-3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1-1,0-3 1,-8 0-51,4-2 64,1 4 0,-16 1-64,-4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1,-4-1 491,-26-9-1573,42 11 1546,4 3-471,14 10 1339,-7-12-2118,-10 0 988,1 0 1,-1 0-1,1 0 0,-1 0 1,1-1-1,-1 1 1,0 0-1,1 0 1,-1-1-1,1 1 1,-1 0-1,0-1 1,1 1-1,-1-2 0,0 2 1,1 0-1,-1-1 289,2-3-3877,-1 1 1264</inkml:trace>
  <inkml:trace contextRef="#ctx0" brushRef="#br0" timeOffset="2">5966 10566 7744,'11'11'4154,"18"7"-3012,-21-12-848,0-1 1,0 0-1,1-1 0,-1 0 1,6 2-295,2-2 225,1-1 1,0 0 0,0-1 0,0-1-1,0 0 1,5-2-226,-13 2 133,-1 1-1,1-1 1,5 2-133,-5-1 322,-1-1 1,1 0-1,5 0-322,6-1 200,-1 0-5199,-14 0 2423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2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2781 7424,'1'0'501,"0"0"0,-1 0 0,1 0 0,-1 0 0,1 0 0,0 0 0,-1 0 0,1 1 0,-1-1 0,1 0 0,0 0 0,-1 1 0,1-1 0,-1 0 0,1 1 0,-1-1 0,1 1 0,-1-1 0,0 1 0,1-1-1,-1 1 1,1 0-501,0 4-558,2-3 549,0 0 0,1-1-1,-1 1 1,0-1 0,0 0-1,1 0 1,2 0 9,-3 0 39,51 10 374,-38-9-220,-1 1-1,0 1 1,0 0 0,3 2-193,-7-2 155,1-1 1,0-1-1,-1 0 0,1 0 1,0-1-1,12-1-155,18 2 593,67 2-65,-66-1-272,22-3-256,-19 0 315,6 2-315,200 7 602,-117-1-468,-91-8-46,20-1 112,29 6-200,14 0 650,-60-3-379,35-2-271,-25-1-57,-41 0 94,-1-1 0,13-2-37,13-2 48,-24 3-5,0-1-1,1 0 0,-1-2 1,-1 0-1,13-7-42,10-3 60,-22 9-65,0-1 0,12-9 5,-13 8-6,-1-1 95,0-1 0,-1 0 0,-1-1 0,0-1 0,0 0-1,-1-1 1,2-4-89,1 1 66,16-24 112,-1-2 0,20-39-178,-28 45 23,3-7 55,-2-1 0,-2-1 1,1-9-79,7-28 234,6-35-234,13-45 94,2-5-22,-23 71-90,30-123 132,-35 140-72,4 2 0,16-30-42,-29 73-47,6-13 24,41-116 3,-36 85 30,7-20 71,40-91-81,-58 159 11,-6 14 37,1 0 0,2-3-48,31-59 199,-21 38 2,21-29-201,-11 23 56,2 2 1,1 1 0,21-19-57,-47 57 0,0-1 0,1 1 0,0 1 0,0-1 0,0 1 0,0 1 0,1-1 0,0 1 0,0 1 0,0 0 0,0 0 0,0 1 0,2 0 0,-3 1 0,0 0 0,1 0 0,-1 1 0,0 0 0,1 0 0,-1 1 0,0 1 0,0-1 0,0 1 0,0 0 0,0 1 0,0 0 0,0 1 0,-1-1 0,1 1 0,66 46 112,-42-27 81,-1 1 0,0 2-193,24 19 195,-14-9-37,-28-24 9,0 0-1,10 6-166,1 0 124,-2 1 0,11 10-124,-10-7 45,-18-17-11,-1 0-1,1 0 1,-1 1-1,-1-1 1,1 1-1,0 0-33,4 8-9,-3-5 30,0 1-1,0 0 0,-1-1 0,-1 2 0,1 1-20,13 54 165,-12-44-127,40 146 37,-19-74 96,2 4 399,3-1-570,-22-67 124,-1 1 0,-2-1 0,-1 2 0,0 8-124,0 0 118,31 166-60,-28-161 81,12 37-139,-7-31 112,-2 2-112,-7-27-5,20 96-33,-11-46 100,2 8 100,-6-35-115,-6-28-4,2 0 1,2 7-44,10 31 55,-8-27-77,0-1-1,11 21 23,27 67 187,-35-89-126,2 12-61,7 20 72,-9-33 6,1 4 60,1-1 0,7 9-138,-15-31 48,0 0 1,1 0-1,0-1 1,0 0-1,1 0 1,0-1-1,1 0 1,8 6-49,-5-5 18,0 0 19,0 1 0,1-2 0,1 0 0,-1 0 0,1-2 0,1 1 0,2-1-37,11 3 64,0 1 0,18 10-64,-3-3 48,-29-10-94,0-1-1,1-1 1,12 3 46,-23-7-21,14 3 74,-1 0-1,0-2 1,1 0-1,-1 0 1,1-2-1,-1 0 1,6-2-53,33 1 16,-37 1 0,0 0 0,17-4-16,-29 4-6,0-1 1,-1 1-1,1 1 1,0-1-1,5 2 6,18 0 71,-9-1-47,1 0 0,18 5-24,-37-6 4,0 0 0,0 0 0,0 0 0,0 0 0,0-1 0,0 1 0,0-1-4,15-1-34,6 3 35,0 1 0,12 3-1,-12-1 20,-1-1 1,15-1-21,-8-3-4,-18 0-5,-1 1 0,1 0 1,0 1-1,-1 0 0,12 3 9,-14-2 0,0-1 0,0 0 0,6 0 0,14 2 0,-16-1 0,1-1-1,-1-1 1,10-1 0,7 0 12,13-4 115,-30 3-68,0 1 0,7-1-59,-1 1-1352,-13-1 121,-15-3 38,-41-11-5004,18 4-309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4T08:04:50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0,'10914'0,"-10527"0,672 0,-50 0,-34 0,-27 0,9251 0,-10221 0,11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9:24.65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6598 7424,'1'0'501,"0"1"0,-1-1 0,1 0 0,-1 0 0,1 0 0,0 1 0,-1-1 0,1 1 0,-1-1 0,1 1 0,0 0 0,-1-1 0,1 1 0,-1 0 0,1 0 0,-1 0 0,1 0 0,-1 0 0,0 0 0,1 0-1,-1 1 1,1 0-501,0 11-558,2-8 549,0-2 0,1 1-1,-1-1 1,0 0 0,0 0-1,1-1 1,2 1 9,-3-1 39,51 24 374,-38-20-220,-1 1-1,0 2 1,0 1 0,3 4-193,-7-6 155,1-1 1,0-1-1,-1-1 0,1-2 1,0 0-1,12-3-155,18 5 593,67 5-65,-66-3-272,22-7-256,-19 0 315,6 5-315,200 16 602,-117-2-468,-91-20-46,20 1 112,29 10-200,14 2 650,-60-6-379,35-8-271,-25 0-57,-41 0 94,-1-2 0,13-6-37,13-3 48,-24 5-5,0-1-1,1-2 0,-1-2 1,-1-2-1,13-15-42,10-8 60,-22 21-65,0-3 0,12-18 5,-13 14-6,-1 1 95,0-3 0,-1-1 0,-1-1 0,0-2 0,0-1-1,-1-1 1,2-12-89,1 3 66,16-56 112,-1-4 0,20-95-178,-28 109 23,3-17 55,-2-2 0,-2-3 1,1-24-79,7-63 234,6-84-234,13-107 94,2-11-22,-23 168-90,30-293 132,-35 334-72,4 3 0,16-70-42,-29 174-47,6-33 24,41-275 3,-36 204 30,7-49 71,40-216-81,-58 378 11,-6 32 37,1 0 0,2-5-48,31-143 199,-21 92 2,21-70-201,-11 57 56,2 2 1,1 4 0,21-44-57,-47 132 0,0 1 0,1 1 0,0 0 0,0 1 0,0 2 0,0 0 0,1 0 0,0 2 0,0 1 0,0 1 0,0 0 0,0 2 0,2 0 0,-3 2 0,0 1 0,1 0 0,-1 2 0,0 0 0,1 1 0,-1 1 0,0 1 0,0 1 0,0 1 0,0 1 0,0 0 0,0 1 0,0 1 0,-1 1 0,1 1 0,66 108 112,-42-64 81,-1 3 0,0 4-193,24 47 195,-14-23-37,-28-56 9,0-2-1,10 16-166,1 0 124,-2 2 0,11 25-124,-10-19 45,-18-39-11,-1 0-1,1 0 1,-1 1-1,-1 1 1,1-1-1,0 2-33,4 18-9,-3-11 30,0 1-1,0 0 0,-1 0 0,-1 1 0,1 5-20,13 128 165,-12-104-127,40 344 37,-19-174 96,2 10 399,3-3-570,-22-158 124,-1 0 0,-2 2 0,-1 0 0,0 22-124,0-1 118,31 393-60,-28-382 81,12 88-139,-7-71 112,-2 3-112,-7-64-5,20 227-33,-11-108 100,2 17 100,-6-82-115,-6-66-4,2-1 1,2 18-44,10 74 55,-8-65-77,0-2-1,11 49 23,27 158 187,-35-209-126,2 28-61,7 47 72,-9-79 6,1 10 60,1 0 0,7 19-138,-15-73 48,0-1 1,1 0-1,0-1 1,0 0-1,1-2 1,0 0-1,1-1 1,8 13-49,-5-11 18,0 2 19,0-1 0,1-1 0,1-2 0,-1-2 0,1-1 0,1-1 0,2 0-37,11 6 64,0 3 0,18 23-64,-3-5 48,-29-27-94,0-1-1,1-1 1,12 5 46,-23-15-21,14 7 74,-1-2-1,0-1 1,1-3-1,-1-1 1,1-2-1,-1-2 1,6-3-53,33 2 16,-37 3 0,0-3 0,17-5-16,-29 5-6,0 1 1,-1 1-1,1 1 1,0 0-1,5 3 6,18 2 71,-9-5-47,1 3 0,18 8-24,-37-11 4,0-1 0,0 0 0,0 0 0,0-1 0,0 0 0,0 0 0,0-1-4,15-3-34,6 7 35,0 4 0,12 7-1,-12-4 20,-1-3 1,15 0-21,-8-9-4,-18 1-5,-1 1 0,1 2 1,0 0-1,-1 2 0,12 6 9,-14-5 0,0 0 0,0-1 0,6-1 0,14 5 0,-16-3 0,1-2-1,-1-2 1,10-2 0,7 0 12,13-9 115,-30 6-68,0 1 0,7 1-59,-1 1-1352,-13-4 121,-15-5 38,-41-27-5004,18 8-309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7:56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24 8704,'-1'-8'3894,"-3"12"-985,-1 13-1238,3-3-1580,2 1-1,0-1 1,0 0-1,2 0-90,0 25 54,0 31 131,2-35-1396,5-3-3555,-4-22-55,0-5 688</inkml:trace>
  <inkml:trace contextRef="#ctx0" brushRef="#br0" timeOffset="601.011">6 2 7808,'0'0'130,"0"0"1,0-1 0,0 1-1,0 0 1,-1 0-1,1 0 1,0 0 0,0 0-1,0 0 1,0 0-1,0 0 1,0 0 0,-1 0-1,1 0 1,0 0-1,0 0 1,0 0 0,0 0-1,0 0 1,-1 0-1,1 0 1,0 0 0,0 0-1,0 0 1,0 0-1,-1 0 1,1 0 0,0 0-1,0 0 1,0 0-1,0 0 1,0 0 0,0 0-1,-1 0 1,1 1-1,0-1 1,0 0 0,0 0-1,0 0 1,0 0-1,0 0 1,0 0 0,0 0-1,0 1 1,0-1-1,-1 0 1,1 0 0,0 0-1,0 0 1,0 0-1,0 1 1,0-1 0,0 0-1,0 0 1,0 0-1,0 0 1,0 0 0,0 1-1,0-1 1,0 0-131,0 0 77,0 1 1,0 0 0,0-1-1,0 1 1,0-1 0,0 1-1,0-1 1,0 1 0,0-1-1,1 1 1,-1-1-1,0 1 1,0 0 0,0-1-1,1 1 1,-1-1 0,0 0-1,0 1 1,1-1 0,-1 1-1,1-1-77,2 3 195,1 0-1,0-1 1,0 0 0,0 0-1,0 0 1,0 0-1,1-1 1,3 1-195,37 7-47,-23-6 169,86 13 470,96 1-592,-151-11 515,-13-1-3034,-13-3-7199,-22-2 5078</inkml:trace>
  <inkml:trace contextRef="#ctx0" brushRef="#br0" timeOffset="1270.228">55 310 8320,'1'-2'7152,"3"-2"-6081,36-5-530,0-1-1,21-11-540,-60 21 2,326-94-807,-306 89-3254,-13 3 225</inkml:trace>
  <inkml:trace contextRef="#ctx0" brushRef="#br0" timeOffset="3717.043">78 93 4736,'0'105'8704,"0"-102"-8695,0-1 0,1 1 0,-1-1 0,0 1 0,1-1 0,0 1 0,0-1 0,-1 1 0,1-1 0,1 2-9,-1-4 4,-1 0 0,0 0 1,0 0-1,1 0 0,-1 0 0,0 0 0,0 0 0,1-1 0,-1 1 0,0 0 0,1 0 1,-1 0-1,0 0 0,0 0 0,1 0 0,-1 0 0,0-1 0,0 1 0,0 0 0,1 0 0,-1 0 1,0-1-1,0 1 0,0 0 0,0 0 0,1-1 0,-1 1 0,0 0 0,0 0 0,0-1 0,0 1 1,0 0-1,0 0 0,0-1 0,0 1-4,5-11 395,4-20 138,2-19-533,-8 83-96,4 12 96,-7-42 6,1 0 23,-1-1-1,1 1 1,0-1 0,-1 1 0,1-1-1,0 0 1,1 2-29,-2-4 6,0 0 1,1 1-1,-1-1 0,0 0 1,1 0-1,-1 1 0,0-1 1,1 0-1,-1 0 0,1 1 1,-1-1-1,0 0 0,1 0 1,-1 0-1,1 0 0,-1 0 1,1 0-1,-1 0 0,0 0 1,1 0-1,-1 0 0,1 0 1,-1 0-1,1 0 0,-1 0 1,0 0-1,1 0 0,-1 0 1,1 0-1,-1 0 0,0-1 1,1 1-1,-1 0 0,1 0 1,-1-1-1,0 1 0,1 0 1,-1 0-1,0-1 0,1 1 1,-1 0-1,0-1 0,0 1 1,1-1-7,6-6 200,0-1 0,0 0 0,5-8-200,-5 7-33,0 0 0,0 1 0,8-7 33,-6 5-12,-7 8 23,-1 0 0,1 0-1,0 0 1,0 0 0,0 0 0,1 0-1,-1 0 1,0 1 0,1-1 0,-1 1-1,1-1 1,2 0-11,-5 2 2,0 0-1,0 0 1,0 0-1,1 0 1,-1 0-1,0 0 1,0 1-1,0-1 1,0 0-1,0 0 1,0 0-1,0 0 1,1 0-1,-1 0 1,0 0-1,0 0 1,0 0 0,0 0-1,0 0 1,0 1-1,0-1 1,0 0-1,0 0 1,0 0-1,0 0 1,0 0-1,1 0 1,-1 0-1,0 1 1,0-1-1,0 0 1,0 0-1,0 0 1,0 0-1,0 0 1,0 0-1,0 1 1,0-1-1,0 0 1,0 0-1,0 0 1,-1 0-1,1 0 1,0 0 0,0 1-1,0-1 1,0 0-1,0 0 1,0 0-1,0 0 1,0 0-1,0 0 1,0 0-1,0 0 1,-1 1-1,1-1 1,0 0-1,0 0-1,-5 7 79,4-6-59,-3 3-22,0 0 1,0 0 0,-1 0-1,1 0 1,-1-1-1,0 0 1,0 0 0,0 0-1,-3 1 2,-13 7 93,-1-2-66,38-6-155,12-4 173,-1-1 1,1-1 0,16-5-46,80-23 135,-115 28-148,-5 2 78,1-1 1,-1 1-1,0 0 1,1 1-1,0-1-65,-4 1 85,-18 6 113,-33 11-201,-1-2 0,-10-1 3,61-14 0,-32 4-26,30-4 23,1 0 0,-1 0 0,1 0 1,0 0-1,-1 0 0,1-1 0,0 1 0,-1 0 1,1 0-1,0-1 0,-1 1 0,1-1 1,0 1-1,-1-1 0,1 0 0,0 1 0,0-1 1,0 0-1,0 0 0,0 0 0,-1 0 3,2 0-1,0 1-1,0 0 0,0-1 1,0 1-1,0-1 0,0 1 1,1 0-1,-1-1 1,0 1-1,0-1 0,0 1 1,0 0-1,0-1 0,1 1 1,-1 0-1,0-1 0,0 1 1,0 0-1,1 0 1,-1-1-1,0 1 0,0 0 1,1 0-1,-1-1 0,0 1 1,1 0-1,-1 0 1,0 0-1,1-1 0,-1 1 1,0 0-1,1 0 0,-1 0 1,1 0-1,-1 0 2,16-6-102,-14 5 69,44-10-345,-8 3 276,-32 8 142,-6 0-34,1 0 0,-1 0 0,1 0 0,-1 0 0,0 0 0,1 0 0,-1 0 0,1 0-1,-1 0 1,1 0 0,-1 0 0,1 0 0,-1-1 0,0 1 0,1 0 0,-1 0 0,1 0 0,-1-1 0,0 1 0,1 0 0,-1 0 0,0-1 0,1 1 0,-1 0 0,0-1 0,1 1 0,-1 0 0,0-1 0,0 1 0,1-1-6,-15 1 149,-70-6 240,80 6-389,-29-1 0,0 3 0,1 0 0,-10 3 0,15-1-153,20-4 55,19-4 67,6 0 41,1 1-1,0 1 1,0 1 0,0 0 0,0 1-1,11 2-8,39 1 28,-44-3-86,0 1-1,23 4 58,-40-4-40,-6 0 6,0-1 1,0 0-1,0 0 1,1 1-1,-1 0 1,0-1-1,0 1 1,0 0-1,0 0 1,0 0-1,0 0 1,0 0 33,-2 0-331,-4-1-134,-52-1-2506,39 0 3198,1 0 0,0-2 0,0 1 0,-3-3-227,2 4 130,14 3-70,11 2 278,26 6 513,-19-4-653,0-2 1,10 2-199,2-2-14,-1-1 1,1-1-1,23-1 14,6-7-2482,-44 5-840</inkml:trace>
  <inkml:trace contextRef="#ctx0" brushRef="#br0" timeOffset="4619.046">430 101 7680,'1'-1'554,"1"0"1,-1 0 0,0 0-1,1 0 1,0 0 0,-1 1 0,1-1-1,-1 0 1,1 1 0,0 0-1,1-1-554,25-2 1181,-7 4-1975,15 3 794,-32-3 280,28 4-175,-21-2-50,0-1 1,0-1 0,7 0-56,-14 0-152,-1-1 0,0 1 0,1-1 0,-1 1 0,1 0 1,0 1 151,-1-1-352,0 0 1,0 0 0,0-1 0,0 1-1,1-1 1,0 1 351,-2-1-3317</inkml:trace>
  <inkml:trace contextRef="#ctx0" brushRef="#br0" timeOffset="5200.552">534 180 8192,'31'-8'6262,"15"-6"-4895,3-1-1226,-25 12-1897,-23 3 1294,2 0-3202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15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11392,'3'13'6219,"-7"4"-3655,3-15-2356,-4 8 78,0 0-1,-1-1 1,0 0 0,0 0-1,-1 0 1,0 0-1,-8 6-285,1 0 657,-9 13-657,-2 9 104,-16 36-104,9-17 30,-35 53 108,-48 56-138,111-159-266,-1 0-1,1 0 0,-1-1 1,0 1-1,0-1 0,-1-1 1,1 1-1,-1-1 0,-1 1 267,6-4-181,0-1 1,0 0-1,0 1 0,1-1 0,-1 0 0,0 1 0,0-1 0,0 0 0,0 0 1,0 0-1,0 0 0,0 0 181,-9-4-4693</inkml:trace>
  <inkml:trace contextRef="#ctx0" brushRef="#br0" timeOffset="423.354">21 62 11392,'0'4'5328,"0"-4"-5213,0 0 0,0 0 0,0 1 0,0-1 0,0 0-1,0 1 1,0-1 0,0 0 0,0 1 0,0-1 0,0 0-1,0 0 1,0 1 0,1-1 0,-1 0 0,0 0 0,0 1-1,0-1 1,0 0 0,1 0 0,-1 1 0,0-1 0,0 0-1,0 0 1,1 0 0,-1 1-115,4 2 327,-1 1-1,1-1 1,0 1-1,0-1 1,0 0-1,4 1-326,15 12 372,6 11-9,-2 1 0,-1 1 0,3 6-363,3 4 73,23 19-73,159 163 51,-190-194 48,66 66-2334,-70-69-3103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  <inkml:brush xml:id="br2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1" brushRef="#br2" timeOffset="94090.276">6410 10087 13536,'-4'-6'5194,"3"8"-4735,1 0 0,-1 0-1,0 1 1,1-1 0,-1 0-1,1 0 1,0 2-459,1 31 601,-1-26-312,1 8-233,1 0-1,0 0 0,1-1 1,1 1-1,1-1 0,2 6-55,-4-15 20,0 1 0,1-1 0,0 1 0,0-1 0,1 0 0,0-1 0,0 1 0,1-1 0,-1 0 0,1 0 0,1-1 0,-1 1 0,7 3-20,-3-3 0,10 8-5,1-2 1,1 0 0,0-2-1,0 0 1,1-1 0,2-1 4,-4-3-115,-1 1 1,1 1 0,-1 1 0,0 1 0,14 8 114,-24-12 15,0 0 0,0-1-1,1 0 1,3 0-15,26 10 37,-29-9-13,-9-5-19,0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0 0,0-1 1,0 0-1,-5 1-256,-6 2 267,10-3-188,0 1 1,0-1-1,0-1 0,0 1 0,0-1 0,-1 0-79,0 0 94,0 0-1,0 1 0,0-1 0,-3 2-93,3-1 73,0 0 0,0-1 0,0 0 0,-1 0 0,-2-1-73,-13 0 206,-15 1-121,0 2 1,-9 3-86,41-5 7,0 0 1,0-1 0,0 1 0,0-1 0,0 0 0,1 0 0,-1-1 0,-2-1-8,-21-4 11,12 5 15,0-1-1,1 0 1,-1-2 0,1 0-1,-9-4-25,17 5-64,13 8-80,17 8-96,-5-7 192,1-1-1,-1 0 0,7-1 49,19 4-46,-22-3 21,-1-2-1,1 0 0,0 0 1,0-2-1,0-1 1,-1-1-1,1 0 0,0-2 1,-1 0-1,8-4 26,-18 6 18,1 0-1,-1 1 1,1 0 0,0 1-1,-1 0 1,10 1-18,9 0 22,-28-1-22,-1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0,-1-2 1,0 0-1,1 0 1,-1-1-1,0-1 0,-1-1 1,-8 1-16,3-2 36,0-2 1,0 0-1,1-1 1,-1 0-1,0-2 1,1-1-37,16 5 59,0 0 0,1-1 0,-1 1 0,0-1 0,1 0 0,-1 0 1,1 0-1,-1-1-59,-7-5-1123,1 2-3422,6 5 2342</inkml:trace>
  <inkml:trace contextRef="#ctx1" brushRef="#br2" timeOffset="99626.875">6189 10581 12512,'-2'-1'3661,"3"1"320,2 3-3894,0-1 0,0 0 0,0-1 0,0 1 0,1-1 0,-1 1 0,1-1 0,-1 0 0,1 0 0,0-1 0,-1 1 0,1-1 0,0 1 0,-1-1 0,1-1-87,12 1-20,-1-2 0,1 0-1,1-1 21,15-2 196,14 1-157,20-3-62,-60 6 172,-19 2-165,-12 1-81,1 0 0,0 2 1,0 1-1,-2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 0-1,0 1 1,0 0-1,0 0 1,0 0 0,6 2-24,-11-2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0-1,0-2 1,-8 0-51,4-1 64,1 2 0,-16 2-64,-4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1,-4-1 491,-26-8-1573,42 10 1546,4 3-471,14 9 1339,-7-11-2118,-10 0 988,1 0 1,-1 0-1,1 0 0,-1 0 1,1-1-1,-1 1 1,0 0-1,1 0 1,-1-1-1,1 1 1,-1 0-1,0-1 1,1 1-1,-1-1 0,0 1 1,1 0-1,-1-1 289,2-3-3877,-1 1 1264</inkml:trace>
  <inkml:trace contextRef="#ctx1" brushRef="#br2" timeOffset="100476.086">5966 10556 7744,'11'11'4154,"18"6"-3012,-21-11-848,0-1 1,0 0-1,1-1 0,-1 0 1,6 2-295,2-2 225,1-1 1,0 0 0,0-1 0,0-1-1,0 0 1,5-2-226,-13 2 133,-1 0-1,1 0 1,5 2-133,-5-1 322,-1-1 1,1 0-1,5 0-322,6-1 200,-1 0-5199,-14 0 2423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08.7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2723 7424,'1'0'501,"0"1"0,-1-1 0,1 0 0,-1 0 0,1 0 0,0 0 0,-1 0 0,1 0 0,-1 1 0,1-1 0,0 0 0,-1 1 0,1-1 0,-1 0 0,1 1 0,-1-1 0,1 0 0,-1 1 0,0-1 0,1 1-1,-1-1 1,1 1-501,0 5-558,2-4 549,0-1 0,1 1-1,-1-1 1,0 0 0,0 0-1,1 0 1,2 1 9,-3-2 39,51 11 374,-38-9-220,-1 1-1,0 1 1,0 0 0,3 2-193,-7-3 155,1 0 1,0 0-1,-1-1 0,1-1 1,0 0-1,12-1-155,18 2 593,67 3-65,-66-3-272,22-2-256,-19 0 315,6 2-315,200 7 602,-117-1-468,-91-8-46,20-1 112,29 6-200,14-1 650,-60-1-379,35-4-271,-25 0-57,-41 0 94,-1 0 0,13-3-37,13-2 48,-24 3-5,0-1-1,1 0 0,-1-2 1,-1 0-1,13-6-42,10-4 60,-22 9-65,0-1 0,12-8 5,-13 6-6,-1 1 95,0-2 0,-1 0 0,-1-1 0,0 0 0,0-1-1,-1 0 1,2-5-89,1 1 66,16-23 112,-1-2 0,20-39-178,-28 45 23,3-7 55,-2 0 0,-2-2 1,1-10-79,7-26 234,6-35-234,13-44 94,2-4-22,-23 69-90,30-121 132,-35 139-72,4 0 0,16-29-42,-29 72-47,6-13 24,41-114 3,-36 84 30,7-20 71,40-89-81,-58 156 11,-6 13 37,1 0 0,2-2-48,31-59 199,-21 38 2,21-29-201,-11 23 56,2 2 1,1 1 0,21-18-57,-47 55 0,0-1 0,1 1 0,0 1 0,0-1 0,0 2 0,0-1 0,1 1 0,0 0 0,0 1 0,0 0 0,0 0 0,0 1 0,2 0 0,-3 0 0,0 2 0,1-1 0,-1 1 0,0 0 0,1 0 0,-1 1 0,0 0 0,0 1 0,0 0 0,0 0 0,0 1 0,0 0 0,0 0 0,-1 1 0,1 0 0,66 45 112,-42-27 81,-1 1 0,0 3-193,24 18 195,-14-9-37,-28-23 9,0 0-1,10 5-166,1 1 124,-2 0 0,11 11-124,-10-7 45,-18-18-11,-1 1-1,1 1 1,-1-1-1,-1 0 1,1 1-1,0 0-33,4 8-9,-3-5 30,0 0-1,0 1 0,-1-1 0,-1 1 0,1 2-20,13 53 165,-12-43-127,40 142 37,-19-72 96,2 4 399,3-1-570,-22-66 124,-1 1 0,-2 1 0,-1-1 0,0 10-124,0-1 118,31 163-60,-28-159 81,12 38-139,-7-31 112,-2 2-112,-7-26-5,20 93-33,-11-44 100,2 7 100,-6-35-115,-6-26-4,2-1 1,2 8-44,10 30 55,-8-27-77,0 0-1,11 20 23,27 65 187,-35-87-126,2 13-61,7 18 72,-9-32 6,1 5 60,1-1 0,7 8-138,-15-30 48,0-1 1,1 1-1,0-1 1,0 0-1,1-1 1,0 0-1,1 0 1,8 6-49,-5-6 18,0 2 19,0-1 0,1-1 0,1 0 0,-1-1 0,1 0 0,1-1 0,2 0-37,11 3 64,0 1 0,18 9-64,-3-1 48,-29-12-94,0 0-1,1-1 1,12 2 46,-23-6-21,14 4 74,-1-2-1,0 0 1,1-1-1,-1-1 1,1-1-1,-1 0 1,6-2-53,33 1 16,-37 1 0,0 0 0,17-3-16,-29 2-6,0 1 1,-1 0-1,1 0 1,0 1-1,5 0 6,18 2 71,-9-3-47,1 2 0,18 3-24,-37-5 4,0 0 0,0 0 0,0 0 0,0 0 0,0-1 0,0 1 0,0-1-4,15-1-34,6 3 35,0 1 0,12 3-1,-12-1 20,-1-1 1,15-1-21,-8-3-4,-18 0-5,-1 1 0,1 0 1,0 1-1,-1 0 0,12 3 9,-14-3 0,0 1 0,0-1 0,6 0 0,14 2 0,-16-2 0,1 0-1,-1-1 1,10 0 0,7-1 12,13-4 115,-30 3-68,0 1 0,7-1-59,-1 1-1352,-13-1 121,-15-3 38,-41-11-5004,18 4-309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3:44.4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5966 10477 7744,'11'11'4154,"18"7"-3012,-21-12-848,0-1 1,0-1-1,1 1 0,-1-1 1,6 1-295,2-1 225,1-1 1,0 0 0,0-1 0,0-1-1,0 0 1,5-2-226,-13 2 133,-1-1-1,1 3 1,5 0-133,-5-2 322,-1 1 1,1-1-1,5 0-322,6-1 200,-1 0-5199,-14 0 2423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34.7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626 38 6272,'1'-1'188,"-1"0"0,0 1-1,1-1 1,-1 0 0,0 0 0,0 0 0,0 1 0,0-1 0,0 0 0,0-1 0,0 1-1,0 0 1,0 1 0,0-1 0,-1 0 0,1 0 0,0 1 0,0-1 0,-1 0-1,1 0 1,0 1 0,-1-1 0,0-1-188,0 1 236,0 0 0,0 0 0,0 0 1,0 0-1,0 0 0,-2 0 0,2 0 0,0 0 0,-1 1 0,1-1 0,-1 1 0,0-2-236,-2 1 141,0 0 0,-1 0 0,0 0-1,1 1 1,-1-1 0,1 1-1,0 0 1,-1 0 0,-1 1-141,-15 3-2,0 1 1,0 1-1,2 1 0,-1 1 1,0 0-1,2 2 1,-1 0-1,2 1 0,-1 1 1,-16 13 1,25-15-8,0 0 0,0 1 0,1 0 0,1 0 0,-1 1 0,1 0 0,1 0 0,0 0 0,1 1 0,1 0 0,0 0 0,0 3 8,3-12-12,0-1 0,1 1 0,-1 0 0,1-1 0,0 1 0,0 0 0,0-1 1,1 0-1,-1 2 0,1-2 0,0 0 0,0 0 0,0 1 0,0 0 0,0-1 0,1 1 0,1 0 12,0 1-17,1 0 0,0-1 0,0 1 0,0-2 0,1 1 0,-1-1 0,0 1 0,2-1 0,-2 0 0,5 2 17,37 17 408,1-2 1,26 7-409,-32-13 304,-1 1-1,-1 3 1,0 0-1,-1 3-303,-12-4 191,0 2-1,0 0 0,6 9-190,-20-16 29,0 1 0,0 0 1,-1 0-1,0 2 1,-1-1-1,7 14-29,-14-21 60,0-1 0,-1 1 0,0-1-1,1 1 1,-2 1 0,1-2 0,-1 2 0,-1-2-1,1 2 1,-1-1 0,0 0 0,-1 1 0,1-1-1,-1 0 1,-1 0 0,1-1 0,-2 2-1,-1 5-59,-2 0 131,-1 1-1,-1-1 0,1 0 0,-2 0 0,0-1 0,-1-1 0,0 1 0,-7 5-130,-3 2 173,1-2 0,-2 1 0,-1-2 1,-1-1-1,0 0 0,0-2 0,-21 7-173,30-14 101,-1-1 0,0 0 0,-2-1 1,2-1-1,-2 1 0,2-2 1,-1-1-1,-1-1 0,1 0 0,0-1 1,0 0-1,0-1 0,-11-4-101,7 1 60,1-2 0,0 1 0,0-3 0,0 0 0,1-1 0,0 0 0,2-1 0,-11-9-60,-5-7-69,1 0 0,3-1-1,-22-30 70,24 25-2111,24 29 1066,0-1-1,0 1 1,0-1 0,1 0-1,0 1 1,-1-1-1,0-3 1046,-1-31-4954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3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998.086">375 0 7296,'2'74'7612,"7"36"-4759,-1-1-1623,12 328 319,-13-256-1124,-2 1 427,3 52-552,1 19-249,-5-110 143,-2-81-170,3 67-416,-3-96-852,-1-13-988,0 0-3673,1-11 2508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2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459.794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1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702.99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6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427.67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1715.43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29.6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7552,'4'40'10384,"5"10"-8114,-2-14-1991,2 32-279,-6-37 178,0 30-47,-3-54-139,0 1 0,-1-1 0,0 0 0,0 1 0,-1-1 0,-2 6 8,0-3-1258,1-7-1885,2-5-5618,1-6 4121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7:30.9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264 1 7296,'2'11'868,"-2"1"-1,-2 0 1,1-1 0,0 1 0,-1-1 0,0 1 0,-5 10-868,-5 27 517,-3 59 93,-11 62 449,-21 107-254,27-152-501,-46 294 27,6 54-182,57-429-146,2 0 1,3 33-4,-1-53 0,3-1-1,0 0 1,0 0 0,3 0 0,-1 0-1,2-1 1,-6-16 7,2 0 0,-2-1-1,1 1 1,0-2-1,1 1 1,-1 1-1,1-2 1,1 1-1,-1-1 1,0 0-1,2 2-6,-3-4 8,1 0-1,0 0 0,-1 1 0,1-1 0,0-1 0,0 1 0,0-1 0,0 0 0,0 0 0,0 0 0,1-1 0,-2 2 0,1-2 0,1 0 0,-1 0 0,1 0 0,-1-2-7,15-1 83,-1 0-1,1-1 0,-1-2 0,1 0 0,6-5-82,10-6-1427,-1 0 1,6-6 1426,-10 3-4021</inkml:trace>
  <inkml:trace contextRef="#ctx0" brushRef="#br0" timeOffset="358.889">145 1064 8704,'10'-4'3232,"0"4"-2496,6 0 128,-9 0-32,6 0-352,7 4 0,5-2-224,7 1 0,13-3-160,2-5 0,13-11 96,0-7-4608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6410 10087 13536,'-4'-6'5194,"3"8"-4735,1 0 0,-1 0-1,0 1 1,1-1 0,-1 0-1,1 0 1,0 2-459,1 32 601,-1-27-312,1 9-233,1-1-1,0 0 0,1 0 1,1 0-1,1-1 0,2 7-55,-4-16 20,0 1 0,1-1 0,0 2 0,0-2 0,1 0 0,0-1 0,0 1 0,1-1 0,-1 0 0,1 0 0,1 0 0,-1 0 0,7 3-20,-3-3 0,10 8-5,1-1 1,1-1 0,0-2-1,0 0 1,1-1 0,2 0 4,-4-4-115,-1 1 1,1 1 0,-1 1 0,0 1 0,14 9 114,-24-13 15,0 0 0,0-1-1,1 0 1,3 0-15,26 10 37,-29-8-13,-9-6-19,0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1 0,0-2 1,0 0-1,-5 1-256,-6 2 267,10-3-188,0 1 1,0-1-1,0-1 0,0 1 0,0-1 0,-1 0-79,0 0 94,0 0-1,0 1 0,0-1 0,-3 2-93,3-1 73,0 0 0,0-1 0,0 0 0,-1 0 0,-2-1-73,-13 0 206,-15 1-121,0 2 1,-9 3-86,41-5 7,0 0 1,0-1 0,0 1 0,0-1 0,0 0 0,1 0 0,-1-1 0,-2-1-8,-21-4 11,12 5 15,0-1-1,1-1 1,-1-1 0,1 0-1,-9-4-25,17 5-64,13 8-80,17 8-96,-5-7 192,1 0-1,-1-1 0,7-1 49,19 4-46,-22-3 21,-1-2-1,1 0 0,0 0 1,0-2-1,0-1 1,-1-1-1,1 0 0,0-2 1,-1 0-1,8-4 26,-18 6 18,1 0-1,-1 0 1,1 1 0,0 1-1,-1 0 1,10 1-18,9 1 22,-28-2-22,-1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0,-1-1 1,0-1-1,1 0 1,-1-1-1,0-1 0,-1-1 1,-8 1-16,3-2 36,0-2 1,0 0-1,1-1 1,-1 0-1,0-2 1,1-2-37,16 6 59,0 0 0,1-1 0,-1 1 0,0-1 0,1 0 0,-1 0 1,1 0-1,-1-1-59,-7-5-1123,1 2-3422,6 5 2342</inkml:trace>
  <inkml:trace contextRef="#ctx0" brushRef="#br0" timeOffset="1">6189 10591 12512,'-2'-1'3661,"3"1"320,2 4-3894,0-2 0,0 0 0,0-1 0,0 1 0,1-1 0,-1 1 0,1-1 0,-1 0 0,1 0 0,0-1 0,-1 1 0,1-1 0,0 1 0,-1-1 0,1-1-87,12 1-20,-1-2 0,1 0-1,1-1 21,15-2 196,14 0-157,20-2-62,-60 6 172,-19 2-165,-12 1-81,1 0 0,0 3 1,0 0-1,-2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0,0-1-1,0 2 1,0 0-1,0 0 1,0 0 0,6 3-24,-11-3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1-1,0-3 1,-8 0-51,4-2 64,1 4 0,-16 1-64,-4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1,-4-1 491,-26-9-1573,42 11 1546,4 3-471,14 10 1339,-7-12-2118,-10 0 988,1 0 1,-1 0-1,1 0 0,-1 0 1,1-1-1,-1 1 1,0 0-1,1 0 1,-1-1-1,1 1 1,-1 0-1,0-1 1,1 1-1,-1-2 0,0 2 1,1 0-1,-1-1 289,2-3-3877,-1 1 1264</inkml:trace>
  <inkml:trace contextRef="#ctx0" brushRef="#br0" timeOffset="2">5966 10566 7744,'11'11'4154,"18"7"-3012,-21-12-848,0-1 1,0 0-1,1-1 0,-1 0 1,6 2-295,2-2 225,1-1 1,0 0 0,0-1 0,0-1-1,0 0 1,5-2-226,-13 2 133,-1 1-1,1-1 1,5 2-133,-5-1 322,-1-1 1,1 0-1,5 0-322,6-1 200,-1 0-5199,-14 0 2423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2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2781 7424,'1'0'501,"0"0"0,-1 0 0,1 0 0,-1 0 0,1 0 0,0 0 0,-1 0 0,1 1 0,-1-1 0,1 0 0,0 0 0,-1 1 0,1-1 0,-1 0 0,1 1 0,-1-1 0,1 1 0,-1-1 0,0 1 0,1-1-1,-1 1 1,1 0-501,0 4-558,2-3 549,0 0 0,1-1-1,-1 1 1,0-1 0,0 0-1,1 0 1,2 0 9,-3 0 39,51 10 374,-38-9-220,-1 1-1,0 1 1,0 0 0,3 2-193,-7-2 155,1-1 1,0-1-1,-1 0 0,1 0 1,0-1-1,12-1-155,18 2 593,67 2-65,-66-1-272,22-3-256,-19 0 315,6 2-315,200 7 602,-117-1-468,-91-8-46,20-1 112,29 6-200,14 0 650,-60-3-379,35-2-271,-25-1-57,-41 0 94,-1-1 0,13-2-37,13-2 48,-24 3-5,0-1-1,1 0 0,-1-2 1,-1 0-1,13-7-42,10-3 60,-22 9-65,0-1 0,12-9 5,-13 8-6,-1-1 95,0-1 0,-1 0 0,-1-1 0,0-1 0,0 0-1,-1-1 1,2-4-89,1 1 66,16-24 112,-1-2 0,20-39-178,-28 45 23,3-7 55,-2-1 0,-2-1 1,1-9-79,7-28 234,6-35-234,13-45 94,2-5-22,-23 71-90,30-123 132,-35 140-72,4 2 0,16-30-42,-29 73-47,6-13 24,41-116 3,-36 85 30,7-20 71,40-91-81,-58 159 11,-6 14 37,1 0 0,2-3-48,31-59 199,-21 38 2,21-29-201,-11 23 56,2 2 1,1 1 0,21-19-57,-47 57 0,0-1 0,1 1 0,0 1 0,0-1 0,0 1 0,0 1 0,1-1 0,0 1 0,0 1 0,0 0 0,0 0 0,0 1 0,2 0 0,-3 1 0,0 0 0,1 0 0,-1 1 0,0 0 0,1 0 0,-1 1 0,0 1 0,0-1 0,0 1 0,0 0 0,0 1 0,0 0 0,0 1 0,-1-1 0,1 1 0,66 46 112,-42-27 81,-1 1 0,0 2-193,24 19 195,-14-9-37,-28-24 9,0 0-1,10 6-166,1 0 124,-2 1 0,11 10-124,-10-7 45,-18-17-11,-1 0-1,1 0 1,-1 1-1,-1-1 1,1 1-1,0 0-33,4 8-9,-3-5 30,0 1-1,0 0 0,-1-1 0,-1 2 0,1 1-20,13 54 165,-12-44-127,40 146 37,-19-74 96,2 4 399,3-1-570,-22-67 124,-1 1 0,-2-1 0,-1 2 0,0 8-124,0 0 118,31 166-60,-28-161 81,12 37-139,-7-31 112,-2 2-112,-7-27-5,20 96-33,-11-46 100,2 8 100,-6-35-115,-6-28-4,2 0 1,2 7-44,10 31 55,-8-27-77,0-1-1,11 21 23,27 67 187,-35-89-126,2 12-61,7 20 72,-9-33 6,1 4 60,1-1 0,7 9-138,-15-31 48,0 0 1,1 0-1,0-1 1,0 0-1,1 0 1,0-1-1,1 0 1,8 6-49,-5-5 18,0 0 19,0 1 0,1-2 0,1 0 0,-1 0 0,1-2 0,1 1 0,2-1-37,11 3 64,0 1 0,18 10-64,-3-3 48,-29-10-94,0-1-1,1-1 1,12 3 46,-23-7-21,14 3 74,-1 0-1,0-2 1,1 0-1,-1 0 1,1-2-1,-1 0 1,6-2-53,33 1 16,-37 1 0,0 0 0,17-4-16,-29 4-6,0-1 1,-1 1-1,1 1 1,0-1-1,5 2 6,18 0 71,-9-1-47,1 0 0,18 5-24,-37-6 4,0 0 0,0 0 0,0 0 0,0 0 0,0-1 0,0 1 0,0-1-4,15-1-34,6 3 35,0 1 0,12 3-1,-12-1 20,-1-1 1,15-1-21,-8-3-4,-18 0-5,-1 1 0,1 0 1,0 1-1,-1 0 0,12 3 9,-14-2 0,0-1 0,0 0 0,6 0 0,14 2 0,-16-1 0,1-1-1,-1-1 1,10-1 0,7 0 12,13-4 115,-30 3-68,0 1 0,7-1-59,-1 1-1352,-13-1 121,-15-3 38,-41-11-5004,18 4-309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4T08:04:50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0,'10914'0,"-10527"0,672 0,-50 0,-34 0,-27 0,9251 0,-10221 0,11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21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24 8704,'-1'-8'3894,"-3"12"-985,-1 13-1238,3-3-1580,2 1-1,0-1 1,0 0-1,2 0-90,0 25 54,0 31 131,2-35-1396,5-3-3555,-4-22-55,0-5 688</inkml:trace>
  <inkml:trace contextRef="#ctx0" brushRef="#br0" timeOffset="1">6 2 7808,'0'0'130,"0"0"1,0-1 0,0 1-1,0 0 1,-1 0-1,1 0 1,0 0 0,0 0-1,0 0 1,0 0-1,0 0 1,0 0 0,-1 0-1,1 0 1,0 0-1,0 0 1,0 0 0,0 0-1,0 0 1,-1 0-1,1 0 1,0 0 0,0 0-1,0 0 1,0 0-1,-1 0 1,1 0 0,0 0-1,0 0 1,0 0-1,0 0 1,0 0 0,0 0-1,-1 0 1,1 1-1,0-1 1,0 0 0,0 0-1,0 0 1,0 0-1,0 0 1,0 0 0,0 0-1,0 1 1,0-1-1,-1 0 1,1 0 0,0 0-1,0 0 1,0 0-1,0 1 1,0-1 0,0 0-1,0 0 1,0 0-1,0 0 1,0 0 0,0 1-1,0-1 1,0 0-131,0 0 77,0 1 1,0 0 0,0-1-1,0 1 1,0-1 0,0 1-1,0-1 1,0 1 0,0-1-1,1 1 1,-1-1-1,0 1 1,0 0 0,0-1-1,1 1 1,-1-1 0,0 0-1,0 1 1,1-1 0,-1 1-1,1-1-77,2 3 195,1 0-1,0-1 1,0 0 0,0 0-1,0 0 1,0 0-1,1-1 1,3 1-195,37 7-47,-23-6 169,86 13 470,96 1-592,-151-11 515,-13-1-3034,-13-3-7199,-22-2 5078</inkml:trace>
  <inkml:trace contextRef="#ctx0" brushRef="#br0" timeOffset="2">55 310 8320,'1'-2'7152,"3"-2"-6081,36-5-530,0-1-1,21-11-540,-60 21 2,326-94-807,-306 89-3254,-13 3 225</inkml:trace>
  <inkml:trace contextRef="#ctx0" brushRef="#br0" timeOffset="3">78 93 4736,'0'105'8704,"0"-102"-8695,0-1 0,1 1 0,-1-1 0,0 1 0,1-1 0,0 1 0,0-1 0,-1 1 0,1-1 0,1 2-9,-1-4 4,-1 0 0,0 0 1,0 0-1,1 0 0,-1 0 0,0 0 0,0 0 0,1-1 0,-1 1 0,0 0 0,1 0 1,-1 0-1,0 0 0,0 0 0,1 0 0,-1 0 0,0-1 0,0 1 0,0 0 0,1 0 0,-1 0 1,0-1-1,0 1 0,0 0 0,0 0 0,1-1 0,-1 1 0,0 0 0,0 0 0,0-1 0,0 1 1,0 0-1,0 0 0,0-1 0,0 1-4,5-11 395,4-20 138,2-19-533,-8 83-96,4 12 96,-7-42 6,1 0 23,-1-1-1,1 1 1,0-1 0,-1 1 0,1-1-1,0 0 1,1 2-29,-2-4 6,0 0 1,1 1-1,-1-1 0,0 0 1,1 0-1,-1 1 0,0-1 1,1 0-1,-1 0 0,1 1 1,-1-1-1,0 0 0,1 0 1,-1 0-1,1 0 0,-1 0 1,1 0-1,-1 0 0,0 0 1,1 0-1,-1 0 0,1 0 1,-1 0-1,1 0 0,-1 0 1,0 0-1,1 0 0,-1 0 1,1 0-1,-1 0 0,0-1 1,1 1-1,-1 0 0,1 0 1,-1-1-1,0 1 0,1 0 1,-1 0-1,0-1 0,1 1 1,-1 0-1,0-1 0,0 1 1,1-1-7,6-6 200,0-1 0,0 0 0,5-8-200,-5 7-33,0 0 0,0 1 0,8-7 33,-6 5-12,-7 8 23,-1 0 0,1 0-1,0 0 1,0 0 0,0 0 0,1 0-1,-1 0 1,0 1 0,1-1 0,-1 1-1,1-1 1,2 0-11,-5 2 2,0 0-1,0 0 1,0 0-1,1 0 1,-1 0-1,0 0 1,0 1-1,0-1 1,0 0-1,0 0 1,0 0-1,0 0 1,1 0-1,-1 0 1,0 0-1,0 0 1,0 0 0,0 0-1,0 0 1,0 1-1,0-1 1,0 0-1,0 0 1,0 0-1,0 0 1,0 0-1,1 0 1,-1 0-1,0 1 1,0-1-1,0 0 1,0 0-1,0 0 1,0 0-1,0 0 1,0 0-1,0 1 1,0-1-1,0 0 1,0 0-1,0 0 1,-1 0-1,1 0 1,0 0 0,0 1-1,0-1 1,0 0-1,0 0 1,0 0-1,0 0 1,0 0-1,0 0 1,0 0-1,0 0 1,-1 1-1,1-1 1,0 0-1,0 0-1,-5 7 79,4-6-59,-3 3-22,0 0 1,0 0 0,-1 0-1,1 0 1,-1-1-1,0 0 1,0 0 0,0 0-1,-3 1 2,-13 7 93,-1-2-66,38-6-155,12-4 173,-1-1 1,1-1 0,16-5-46,80-23 135,-115 28-148,-5 2 78,1-1 1,-1 1-1,0 0 1,1 1-1,0-1-65,-4 1 85,-18 6 113,-33 11-201,-1-2 0,-10-1 3,61-14 0,-32 4-26,30-4 23,1 0 0,-1 0 0,1 0 1,0 0-1,-1 0 0,1-1 0,0 1 0,-1 0 1,1 0-1,0-1 0,-1 1 0,1-1 1,0 1-1,-1-1 0,1 0 0,0 1 0,0-1 1,0 0-1,0 0 0,0 0 0,-1 0 3,2 0-1,0 1-1,0 0 0,0-1 1,0 1-1,0-1 0,0 1 1,1 0-1,-1-1 1,0 1-1,0-1 0,0 1 1,0 0-1,0-1 0,1 1 1,-1 0-1,0-1 0,0 1 1,0 0-1,1 0 1,-1-1-1,0 1 0,0 0 1,1 0-1,-1-1 0,0 1 1,1 0-1,-1 0 1,0 0-1,1-1 0,-1 1 1,0 0-1,1 0 0,-1 0 1,1 0-1,-1 0 2,16-6-102,-14 5 69,44-10-345,-8 3 276,-32 8 142,-6 0-34,1 0 0,-1 0 0,1 0 0,-1 0 0,0 0 0,1 0 0,-1 0 0,1 0-1,-1 0 1,1 0 0,-1 0 0,1 0 0,-1-1 0,0 1 0,1 0 0,-1 0 0,1 0 0,-1-1 0,0 1 0,1 0 0,-1 0 0,0-1 0,1 1 0,-1 0 0,0-1 0,1 1 0,-1 0 0,0-1 0,0 1 0,1-1-6,-15 1 149,-70-6 240,80 6-389,-29-1 0,0 3 0,1 0 0,-10 3 0,15-1-153,20-4 55,19-4 67,6 0 41,1 1-1,0 1 1,0 1 0,0 0 0,0 1-1,11 2-8,39 1 28,-44-3-86,0 1-1,23 4 58,-40-4-40,-6 0 6,0-1 1,0 0-1,0 0 1,1 1-1,-1 0 1,0-1-1,0 1 1,0 0-1,0 0 1,0 0-1,0 0 1,0 0 33,-2 0-331,-4-1-134,-52-1-2506,39 0 3198,1 0 0,0-2 0,0 1 0,-3-3-227,2 4 130,14 3-70,11 2 278,26 6 513,-19-4-653,0-2 1,10 2-199,2-2-14,-1-1 1,1-1-1,23-1 14,6-7-2482,-44 5-840</inkml:trace>
  <inkml:trace contextRef="#ctx0" brushRef="#br0" timeOffset="4">430 101 7680,'1'-1'554,"1"0"1,-1 0 0,0 0-1,1 0 1,0 0 0,-1 1 0,1-1-1,-1 0 1,1 1 0,0 0-1,1-1-554,25-2 1181,-7 4-1975,15 3 794,-32-3 280,28 4-175,-21-2-50,0-1 1,0-1 0,7 0-56,-14 0-152,-1-1 0,0 1 0,1-1 0,-1 1 0,1 0 1,0 1 151,-1-1-352,0 0 1,0 0 0,0-1 0,0 1-1,1-1 1,0 1 351,-2-1-3317</inkml:trace>
  <inkml:trace contextRef="#ctx0" brushRef="#br0" timeOffset="5">534 180 8192,'31'-8'6262,"15"-6"-4895,3-1-1226,-25 12-1897,-23 3 1294,2 0-3202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21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11392,'3'13'6219,"-7"4"-3655,3-15-2356,-4 8 78,0 0-1,-1-1 1,0 0 0,0 0-1,-1 0 1,0 0-1,-8 6-285,1 0 657,-9 13-657,-2 9 104,-16 36-104,9-17 30,-35 53 108,-48 56-138,111-159-266,-1 0-1,1 0 0,-1-1 1,0 1-1,0-1 0,-1-1 1,1 1-1,-1-1 0,-1 1 267,6-4-181,0-1 1,0 0-1,0 1 0,1-1 0,-1 0 0,0 1 0,0-1 0,0 0 0,0 0 1,0 0-1,0 0 0,0 0 181,-9-4-4693</inkml:trace>
  <inkml:trace contextRef="#ctx0" brushRef="#br0" timeOffset="1">21 62 11392,'0'4'5328,"0"-4"-5213,0 0 0,0 0 0,0 1 0,0-1 0,0 0-1,0 1 1,0-1 0,0 0 0,0 1 0,0-1 0,0 0-1,0 0 1,0 1 0,1-1 0,-1 0 0,0 0 0,0 1-1,0-1 1,0 0 0,1 0 0,-1 1 0,0-1 0,0 0-1,0 0 1,1 0 0,-1 1-115,4 2 327,-1 1-1,1-1 1,0 1-1,0-1 1,0 0-1,4 1-326,15 12 372,6 11-9,-2 1 0,-1 1 0,3 6-363,3 4 73,23 19-73,159 163 51,-190-194 48,66 66-2334,-70-69-3103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1">375 0 7296,'2'74'7612,"7"36"-4759,-1-1-1623,12 328 319,-13-256-1124,-2 1 427,3 52-552,1 19-249,-5-110 143,-2-81-170,3 67-416,-3-96-852,-1-13-988,0 0-3673,1-11 2508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0:38.6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 49 7552,'-8'-4'2696,"8"4"-2656,0 0 0,0 0 0,-1 0 0,1 0 0,0 0 0,0 0 0,0 0 0,0 0 1,0 0-1,-1 0 0,1 0 0,0 0 0,0 0 0,0 0 0,0 0 0,0 0 0,0 0 1,-1 0-1,1 0 0,0 0 0,0 0 0,0 0 0,0 0 0,0 0 0,0 0 0,-1 1 1,1-1-1,0 0 0,0 0 0,0 0 0,0 0 0,0 0 0,0 0 0,0 0 0,0 0 1,0 1-1,0-1 0,-1 0 0,1 0 0,0 0 0,0 0 0,0 0 0,0 1 0,0-1 1,0 0-1,0 0 0,0 0 0,0 0 0,0 0-40,0 1 1285,0-1-117,1 12 2032,1-8-3039,1-1 0,-1 0-1,1-1 1,-1 1 0,1 0 0,0-1 0,0 1-1,0-1 1,0 0 0,0 0 0,2 1-161,6 2 673,1 0 0,9 3-673,-3-2 325,5 2-16,0-1-1,1-1 1,0-2 0,-1 0-1,19 0-308,32-2 436,15-3-436,-9 0 277,7 1-50,307 5 58,-113 13-600,-142-13 542,10 0-32,-45 3-196,135 12-233,-168-11 31,64-1 203,65-2 464,-180-6-419,204-5 225,-61-1-78,-98 0-118,119-7 129,-51 2-235,-61 4 32,-15 2 11,20 1-11,285 0 37,-331 3-80,23-5 43,10 0 54,-34 3 60,15-4-114,-15 2 137,16 0-137,160-2 512,-95 1-432,-68 4-77,0-2 1,24-6-4,-16 2-13,20 1 13,192 0-16,-220 6-90,3-3 106,-4 0 53,3 3-53,-19 1 30,1-2 0,0 0 1,22-6-31,-6 2-28,-1 1 0,28 0 28,-16 2 29,27 0-23,25-2-7,-57 2 1,44 3 0,-29 2 0,111 3-122,-103-2 240,28-4-118,-21 0-12,-56 0-17,0-2 0,0 0-1,10-4 30,-5 2 147,28-3-147,22 0-77,-36 3 122,31 1-45,277 4-5,-347 1 8,0-1 0,0 1 0,0 1 0,0-1 1,-1 0-1,1 1 0,0-1 0,-1 1 0,0 0 1,3 1-4,1 1-32,-1-3 37,-4-1 32,-1 0-53,0 0-37,0 0-80,0 0-107,-2 0-266,-1-1 0,1 1 0,-1 0 1,1-1-1,0 0 0,-1 0 0,1 1 1,0-1-1,-1-1 506,-10-3-3289,-5 0-4299,-26 1 1652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1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1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  <inkml:brush xml:id="br2">
      <inkml:brushProperty name="width" value="0.1" units="cm"/>
      <inkml:brushProperty name="height" value="0.1" units="cm"/>
      <inkml:brushProperty name="color" value="#FFC114"/>
    </inkml:brush>
    <inkml:brush xml:id="br3">
      <inkml:brushProperty name="width" value="0.1" units="cm"/>
      <inkml:brushProperty name="height" value="0.1" units="cm"/>
      <inkml:brushProperty name="color" value="#FFC114"/>
      <inkml:brushProperty name="ignorePressure" value="1"/>
    </inkml:brush>
    <inkml:brush xml:id="br4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1" brushRef="#br2" timeOffset="70813.058">1176 10716 5120,'9'-1'7371,"11"2"-5649,-9-1-927,9 1-59,0 1-1,1 0 1,-1 1 0,12 4-736,-21-5 222,1 0 0,-1-1-1,6-1-221,9 1 359,59 2 806,1-3-1165,-15-1 185,-25-2-49,-31 1-89,-1 1 0,1 1 0,1 0-47,6 1 38,0-1-1,6-2-37,-9 1 139,1 0-1,15 2-138,-13 0 21,1-1 1,-1 0-1,1-2 0,-1-1 1,0-1-1,10-3-21,44-9-85,-34 8 143,0-3 1,8-3-59,-49 14 0,44-16-57,2-3 57,-32 12-13,-1 0 0,0-1-1,0-1 1,0 0 0,0-2 13,9-9 387,-1-1 0,-1-1-1,17-24-386,3-10 1272,5-12-1272,10-28 429,-4-3-1,0-12-428,-31 67 93,38-86 173,20-72-266,-50 121-7,0 0 78,16-76-71,27-146 90,-9 38 7,-45 201-73,3 1 1,11-22-25,-6 16 20,13-53-20,1-9-73,-6 21 18,15-57 55,-13 47 107,-17 61-298,7-10 191,-17 44 15,12-21-48,1 1 1,3-1 32,-6 11 65,10-15-94,28-35 29,-40 61 61,2-1-52,1 2 1,1 0-1,5-2-9,27-29 9,-32 32-3041,1 0 0,22-16 3032,-34 31-5381,3 2 1659</inkml:trace>
  <inkml:trace contextRef="#ctx1" brushRef="#br2" timeOffset="75183.661">3968 7187 4480,'3'-12'2257,"-3"7"-1610,1 1 0,1 0-1,-1 0 1,0-1-1,1 1 1,0 0 0,1-1-647,3-5 532,-4 5-311,1 0-1,0 0 0,0 1 0,3-3-220,5-6 122,2 0 0,-1 2 0,2-1 0,-1 2-1,1 0 1,1 0 0,0 1 0,0 1 0,1 1 0,0 0 0,0 1 0,1 1 0,-1 0 0,7 0-122,0 2 347,1 2 1,22 0-348,-26 1 147,-10 1 18,0 0 0,0 1-1,0 0 1,0 0 0,0 1-1,0 0 1,0 1-1,3 2-164,54 29 1998,53 40-1998,-68-42 610,-32-19-356,0 1 0,-2 0 0,1 2 1,-2 0-1,7 9-254,8 13 346,-1 1 0,1 7-346,9 13 149,53 86 913,-64-93-613,9 27-449,-28-55 29,-2 1 0,0 0 0,-2 0 0,1 12-29,9 28 144,-10-34-141,3-1 1,2 4-4,1 2-2,0 7 2,16 105 141,-20-94-95,14 80 253,-1-15-273,-1 40-26,-14-115 40,-3-26 22,1 18-62,-3-15 20,2-1 0,1 1 1,2 4-21,-1 0 94,0 0 1,-1 1-95,4 27 22,4 40 346,4 10-155,-11-64-157,2 0 0,10 27-56,-3-12-48,25 146 401,-34-169-338,10 36-15,-10-42 85,9 21-85,-7-24 32,-1-1 0,2 16-32,34 150 120,-34-153-112,11 40-2,14 27-6,-19-46 85,13 39-10,-15-59-47,2 1 0,2-2 1,18 28-29,-31-57 25,1 1 1,0-1-1,0-1 1,0 1-1,1-1 1,0 0-1,0 0 0,0 0 1,6 2-26,11 6 134,0-2 1,7 3-135,-15-7-7,-10-6 13,1 1 0,-1-1 0,0 0 0,0 0 1,0 0-1,4-1-6,-3 1 42,0-1 1,0 1 0,0 1 0,4 0-43,-3 1 32,0-1 1,0 0-1,0-1 1,0 1-1,0-1 1,0-1-1,0 1 1,1-1-1,-1-1 1,0 1-33,-5 0 0,0 0 1,0 0 0,0 0-1,0 0 1,-1 0-1,1 0 1,0 1-1,0-1 1,0 1-1,-1-1 1,1 1-1,0 0 1,0 0-2,1 0 1,-1-1 0,0 1 0,1 0 0,-1-1-1,1 0 1,1 1 0,21 1 45,-21-1-33,1 0 0,-1-1 0,1 1-1,-1-1 1,1 0 0,-1-1 0,2 1-12,55-14 128,-55 13-119,-1 0-1,1 1 0,0 0 1,0 0-1,-1 0 0,4 1-8,-5 0 7,0-1-1,1 0 1,-1 0-1,0 0 1,0 0-1,1 0 1,-1-1-1,0 0 1,0 0-1,1 0 1,-1 0-1,1-2-6,13-7 0,6-5 0,-23 15 0,1-1 0,0 1 0,-1-1 0,1 1 0,0-1 0,0 1 0,-1 0 0,1 0 0,0 0 0,0 0 0,0 0 0,-1 0 0,1 1 0,1-1 0,-1 1 1,1 0 7,-1 0 0,1-1 0,0 1 1,-1-1-1,1 1 0,-1-1 0,1 0 0,0 0 0,-1 0 0,1 0 0,0 0 0,-1-1 1,1 1-1,-1-1 0,1 0-8,14-1 6,-15 2-6,0 0 0,-1 0 0,1 0 0,0-1 0,-1 1 0,1 0 0,0-1 0,-1 1-1,1-1 1,-1 0 0,1 1 0,1-2 0,-2 1 0,1 0 0,0 1 0,-1-1 0,1 0 0,0 1 0,0-1 0,-1 1 0,1 0 0,0-1 0,1 1 0,-2 0 0,1 0 0,0 0 0,0-1 0,-1 1 0,1-1 0,0 1 0,0-1 0,-1 0 0,1 1 0,0-1 0,0-1 8,0 1 0,0-1-1,1 1 1,-1 0 0,1 0-1,-1 0 1,1 0 0,-1 0-1,1 0 1,-1 1 0,1 0-1,0-1 1,-1 1-1,1 0 1,0 0 0,1 0-8,14 2-47,-15-2 36,-1 0 0,1 1 0,-1-1 1,1 0-1,-1 1 0,0-1 0,2 2 11,29 10 102,-29-11-100,0 0 0,0 0 0,0-1 0,0 1 1,0-1-1,0 0 0,0 0 0,2-1-2,6 1-113,-11 0 114,0 0 1,0 0 0,0 0-1,0 0 1,0 0 0,0 1-1,0-1 1,0 0 0,0 1-1,0-1 1,1 1-2,-2-1-28,1 1-1,-1-1 1,1 0 0,0 1-1,-1-1 1,1 0 0,-1 0-1,1 0 1,0 1 0,-1-1 0,1 0-1,0 0 1,-1 0 0,1 0-1,0 0 1,-1 0 0,1 0-1,-1-1 1,1 1 0,0 0 0,0 0 28,4 0-1298,1 0-2190,-4-2-3486,1-1 3177</inkml:trace>
  <inkml:trace contextRef="#ctx0" brushRef="#br3" timeOffset="146486.907">6054 10771,'11308'0,"-11305"0,358 0,-477 0,91 0</inkml:trace>
  <inkml:trace contextRef="#ctx1" brushRef="#br4" timeOffset="94090.276">6410 10087 13536,'-4'-6'5194,"3"8"-4735,1 0 0,-1 0-1,0 1 1,1-1 0,-1 0-1,1 0 1,0 2-459,1 31 601,-1-26-312,1 8-233,1 0-1,0 0 0,1-1 1,1 1-1,1-1 0,2 6-55,-4-15 20,0 1 0,1-1 0,0 1 0,0-1 0,1 0 0,0-1 0,0 1 0,1-1 0,-1 0 0,1 0 0,1-1 0,-1 1 0,7 3-20,-3-3 0,10 8-5,1-2 1,1 0 0,0-2-1,0 0 1,1-1 0,2-1 4,-4-3-115,-1 1 1,1 1 0,-1 1 0,0 1 0,14 8 114,-24-12 15,0 0 0,0-1-1,1 0 1,3 0-15,26 10 37,-29-9-13,-9-5-19,0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0 0,0-1 1,0 0-1,-5 1-256,-6 2 267,10-3-188,0 1 1,0-1-1,0-1 0,0 1 0,0-1 0,-1 0-79,0 0 94,0 0-1,0 1 0,0-1 0,-3 2-93,3-1 73,0 0 0,0-1 0,0 0 0,-1 0 0,-2-1-73,-13 0 206,-15 1-121,0 2 1,-9 3-86,41-5 7,0 0 1,0-1 0,0 1 0,0-1 0,0 0 0,1 0 0,-1-1 0,-2-1-8,-21-4 11,12 5 15,0-1-1,1 0 1,-1-2 0,1 0-1,-9-4-25,17 5-64,13 8-80,17 8-96,-5-7 192,1-1-1,-1 0 0,7-1 49,19 4-46,-22-3 21,-1-2-1,1 0 0,0 0 1,0-2-1,0-1 1,-1-1-1,1 0 0,0-2 1,-1 0-1,8-4 26,-18 6 18,1 0-1,-1 1 1,1 0 0,0 1-1,-1 0 1,10 1-18,9 0 22,-28-1-22,-1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0,-1-2 1,0 0-1,1 0 1,-1-1-1,0-1 0,-1-1 1,-8 1-16,3-2 36,0-2 1,0 0-1,1-1 1,-1 0-1,0-2 1,1-1-37,16 5 59,0 0 0,1-1 0,-1 1 0,0-1 0,1 0 0,-1 0 1,1 0-1,-1-1-59,-7-5-1123,1 2-3422,6 5 2342</inkml:trace>
  <inkml:trace contextRef="#ctx1" brushRef="#br4" timeOffset="99626.875">6189 10581 12512,'-2'-1'3661,"3"1"320,2 3-3894,0-1 0,0 0 0,0-1 0,0 1 0,1-1 0,-1 1 0,1-1 0,-1 0 0,1 0 0,0-1 0,-1 1 0,1-1 0,0 1 0,-1-1 0,1-1-87,12 1-20,-1-2 0,1 0-1,1-1 21,15-2 196,14 1-157,20-3-62,-60 6 172,-19 2-165,-12 1-81,1 0 0,0 2 1,0 1-1,-2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 0-1,0 1 1,0 0-1,0 0 1,0 0 0,6 2-24,-11-2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0-1,0-2 1,-8 0-51,4-1 64,1 2 0,-16 2-64,-4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1,-4-1 491,-26-8-1573,42 10 1546,4 3-471,14 9 1339,-7-11-2118,-10 0 988,1 0 1,-1 0-1,1 0 0,-1 0 1,1-1-1,-1 1 1,0 0-1,1 0 1,-1-1-1,1 1 1,-1 0-1,0-1 1,1 1-1,-1-1 0,0 1 1,1 0-1,-1-1 289,2-3-3877,-1 1 1264</inkml:trace>
  <inkml:trace contextRef="#ctx1" brushRef="#br4" timeOffset="100476.086">5966 10556 7744,'11'11'4154,"18"6"-3012,-21-11-848,0-1 1,0 0-1,1-1 0,-1 0 1,6 2-295,2-2 225,1-1 1,0 0 0,0-1 0,0-1-1,0 0 1,5-2-226,-13 2 133,-1 0-1,1 0 1,5 2-133,-5-1 322,-1-1 1,1 0-1,5 0-322,6-1 200,-1 0-5199,-14 0 2423</inkml:trace>
  <inkml:trace contextRef="#ctx1" brushRef="#br2" timeOffset="142022.982">17745 10733 6784,'0'0'222,"0"0"0,0 0 1,0 0-1,-1 0 0,1 0 0,0 0 1,0 0-1,0 0 0,0 0 0,0 0 1,0 0-1,-1 0 0,1 0 0,0 0 1,0 0-1,0 0 0,0 0 0,0 0 1,0 0-1,0 0 0,0 0 0,-1 0 1,1 1-1,0-1 0,0 0 0,0 0 1,0 0-1,0 0 0,0 0 0,0 0 1,0 0-1,0 1 0,0-1 0,0 0 1,0 0-1,0 0 0,0 0 0,0 0 1,0 0-1,0 1 0,0-1 0,0 0 1,0 0-1,0 0-222,3 8 2128,-2-7-2143,0 0 0,-1 0-1,1 0 1,0 0-1,0 0 1,0 0 0,0 0-1,0 0 1,1 0-1,-1 0 1,1 0 15,23 5 645,-1-1 1,1-1-1,0-1 0,11-1-645,-18-1 269,-1 1 0,0 1 0,15 4-269,8 1 329,-39-8-320,7 1 131,1 1 0,0-1 1,0 2-1,-1 0 0,8 3-140,27 13 310,-27-13-199,0 2 1,10 6-112,61 31 539,-80-41-472,68 42 419,-62-37-397,-1 0 1,0 1 0,0 1 0,5 7-90,2 4 150,-1 1 0,-1 1 0,12 24-150,-5-2 248,14 39-248,-25-56-18,-3-6 134,-1-1 1,-1 1-1,4 24-116,31 127 516,-34-139-397,-2-14-75,0-1 1,5 8-45,3 9 60,-3-5-21,5 10 136,-3 1 0,1 9-175,50 223 949,-50-184-841,-7-44 14,7 59 256,13 83-220,-16-106-140,4 42 133,23 133 280,-1-37-388,-15-78 90,-16-111-45,2 0 0,2 0 0,3 6-88,12 34 120,6 27 1485,31 60-1605,-53-138 93,1 0 0,3 1-93,-2-2 96,0 0 1,-1 3-97,11 20 48,-14-29-20,-1 0 1,0 1-1,4 13-28,-1 6 18,18 60 343,18 36-361,-31-98-17,1 0 1,1-1 0,9 11 16,65 83-71,-72-100 68,-1-2 40,1-1 0,2 0 0,0-2 0,1-1 0,22 16-37,-8-11 65,0-1-1,2-2 1,29 11-65,-44-23 4,0-2 1,0 0 0,17 1-5,-9-1-94,20 8 94,-36-10 99,5 2-606,0-1 0,1 0 0,0-1 1,3-1 506,-17-3-257,-1-1 1,1 0-1,-1 0 1,1 0-1,-1-1 1,1 0-1,-1 0 1,1-1-1,-1 1 0,0-1 1,0-1-1,0 1 1,0-1-1,0 0 1,4-3 256,7-6-1832,-1 0 0,13-13 1832,-23 19-1409,0 0 0,0-1-1,-1 1 1,0-1 0,0 0-1,-1-1 1,0 1 0,2-7 1409,8-29-6688</inkml:trace>
  <inkml:trace contextRef="#ctx1" brushRef="#br2" timeOffset="145389.433">20345 14931 6912,'0'0'2282,"0"0"-1430,-2 0 8712,3 0-9433,1 0 0,0-1 0,0 1 0,-1 0 1,1-1-1,0 0 0,-1 1 0,1-1 0,-1 0 0,1 0 0,-1 0 0,1 0 0,-1 0 0,1 0 1,-1 0-1,0-1 0,0 1 0,0 0 0,0-1 0,0 1 0,1-2-131,4-5 500,3-1-222,1 1-1,0-1 0,0 2 0,1-1 1,0 2-1,7-4-277,-3 1 260,-1 0-1,0 0 1,6-7-260,-5 2 161,0 0 0,-2-1 0,1 0 0,-2-1 0,9-15-161,8-19 376,12-32-376,-8 13 120,-9 17-121,-2-2-1,7-27 2,-20 52-98,20-54 290,3 1 0,17-25-192,-21 44 31,-2-1-1,-4-1 1,-1-5-31,21-60 25,-42 129-25,14-37 54,-2 0-1,-2-1 0,0-4-53,47-272-26,-54 296 51,-1 0 0,0-5-25,0-8 46,2-16-82,-2 17 2,3-12 34,0-9-10,-2 0 0,-2 0 0,-3-4 10,1-17-2,1-581-126,1 620 128,3-8 0,-1 8 0,-1-8 0,1-24 86,-1 13-174,9-49 88,0 10 13,-9 72 38,1 1 1,2-1-52,-2 5-548,0 0 0,-1-1 0,1-13 548,-3 28-1014,0 4-1535,0 8-3877</inkml:trace>
  <inkml:trace contextRef="#ctx1" brushRef="#br2" timeOffset="158275.772">21275 11473 4736,'-2'7'6926,"-3"0"-3779,4-6-3034,0-1 0,1 1 0,-1-1 0,1 1 0,-1 0 0,1-1 0,-1 1 0,1-1 0,0 1 0,-1 0 0,1 0 0,0-1 0,0 1 0,-1 0 0,1 0 0,0-1 0,0 1 0,0 0 0,0 0 0,0-1 0,0 1 0,0 0-1,0 0-112,1 0 512,-2-1-449,1 0-1,0 0 0,-1 0 0,1 0 0,0 0 0,0-1 0,-1 1 0,1 0 0,0 0 0,-1 0 0,1 0 0,0 0 1,-1 0-1,1-1 0,0 1 0,0 0 0,-1 0 0,1 0 0,0-1 0,0 1 0,-1 0 0,1 0 0,0-1 1,0 1-1,0 0 0,0 0 0,-1-1 0,1 1 0,0 0 0,0-1 0,0 1 0,0 0 0,0-1 0,0 1 0,0 0-62,0-15 262,1 7 34,-1-13 121,0-18 557,1 0 0,2 0 0,6-33-974,6-8 162,9-45 124,-22 118-257,0 0 1,0 1-1,1-1 1,-1 1-1,1-1 1,1 1 0,-1 0-1,1 0 1,0 1-1,1-1 1,-1 1-1,1 0 1,0 0 0,0 0-1,1 1 1,-1 0-1,1 0 1,0 0 0,0 1-1,0 0 1,1 0-1,5-2-29,21-5 5,-11 4 13,0 0 0,0 1 0,8 0-18,5-4 309,-2 1-63,-1-1-38,-8 4 75,-18 3-182,0 1 0,0 0 0,0 0 1,3 1-102,3-1 46,1 0 0,-1-1 0,4-1-46,20-3 198,8 2 10,18 1-208,-38 3 103,1 0 0,-1 2 1,0 0-1,0 2 1,12 3-104,-8 0 109,0-1 1,0-2-1,13 1-109,87-2 402,-104-2-1107,22-1 1249,-31-2-5474,-1-2-5066,-8 4 5719</inkml:trace>
  <inkml:trace contextRef="#ctx0" brushRef="#br0" timeOffset="-161456.808">1 10805,'9555'0,"-6253"0,-2351 0,3857 0,-3079 0,3285 0,-5048 0,-24 0</inkml:trace>
  <inkml:trace contextRef="#ctx1" brushRef="#br1" timeOffset="-25515.896">4969 13410 9472,'-10'3'6881,"9"-3"-4364,6 0 575,73 0-1899,41 1-723,-41-4-8341,-60 2 4181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2.2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224 71 7040,'3'-16'3895,"-1"-1"0,0 0 0,-1-4-3895,6 341 2778,-1-102-2337,-5-87-199,0 55 328,-1-119-479,-3 126-21,1 2-65,0-118 42,-3 70 87,2 123 293,-2-91-283,-4-18-194,5-122-417,-2 1 0,-2-1 0,-3 3 467,10-38-431,0 1 0,0-1-1,0 0 1,-1 0-1,0-1 1,0 1 0,0 0-1,0 0 1,-2 0 431,-7 4-5061</inkml:trace>
  <inkml:trace contextRef="#ctx0" brushRef="#br0" timeOffset="733.045">205 30 7168,'-3'-9'3591,"3"8"-3229,-1 0 0,1 0 0,0 0 0,-1 0 0,1 0 1,0 0-1,0 0 0,0-1 0,0 1 0,0 0 0,0 0 1,0 0-1,0 0 0,0 0-362,-18 36 905,1 2-1,1 0 1,-5 22-905,-12 31 240,-54 106 70,85-193-344,-3 11-704,4-14 557,1 1 1,0-1-1,0 1 0,0-1 1,0 1-1,0-1 1,0 1-1,0-1 1,0 1-1,0-1 1,0 1-1,0-1 1,1 1-1,-1-1 1,0 1-1,0-1 1,0 1-1,1-1 1,-1 0-1,0 1 1,0-1-1,1 1 1,-1-1-1,0 0 1,1 1 180,3 0-4400</inkml:trace>
  <inkml:trace contextRef="#ctx0" brushRef="#br0" timeOffset="1314.62">361 14 7552,'-12'3'9135,"11"-2"-9078,0 0-1,1 0 0,-1 1 1,0-1-1,0 0 1,1 0-1,-1 0 0,1 0 1,-1 1-1,1-1 0,-1 0 1,1 1-1,0-1 0,0 0 1,0 0-1,-1 1 0,1-1 1,1 0-1,-1 1 0,0 0-56,6 29 509,-4-22-374,9 29 198,1 0 1,1-1-1,3-1 0,1 1-333,46 85 473,-32-63-354,-27-52-316,-1-1 0,0 1-1,0 0 1,0 0 0,-1 0-1,0 0 1,-1 0 0,1 0-1,-1 2 198,-1-1-4687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5.04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394 895 6272,'6'-6'2154,"-6"5"-1990,1 1 1,-1 0 0,0-1 0,1 1 0,-1 0 0,0-1 0,1 1 0,-1-1 0,0 1-1,1 0 1,-1-1 0,0 1 0,0-1 0,1 1 0,-1-1 0,0 1 0,0-1-1,0 1 1,0-1 0,0 1 0,0-1 0,0 0-165,7-20 3173,-6 14-2892,-1-1 0,0 0 0,0 1 1,-1-1-1,0 1 0,0-1 0,-1 1 0,0-1 0,0 1 0,-1 0 0,0 0 0,0 0 0,-1 0 0,0 0-281,-3-5 198,-2-1-1,1 1 1,-1 1-1,-1-1 1,0 1-1,-9-6-197,15 13 18,-7-5 87,0-1 0,0 2 0,-1-1 0,0 2 0,-5-3-105,13 8 17,1 1-1,-1-1 0,1 1 0,-1 0 1,0 0-1,1 1 0,-1-1 1,0 1-1,0-1 0,1 1 0,-1 0 1,0 1-1,0-1 0,1 1 0,-1-1 1,0 1-1,1 0 0,-1 1 1,0-1-1,1 1 0,0-1 0,-3 2-16,-1 2-5,-1 1 0,1 0 0,1 0 0,-1 0 0,1 1 0,0 0 0,0 0 0,-3 7 5,-7 12-24,-12 26 24,20-36 32,1 0-1,1 1 0,1 0 0,0 0 0,1 1 1,1 0-1,-1 11-31,2 2-52,1 0 1,2 0-1,5 30 52,-5-49-1,1-1-1,0 0 1,1 0-1,0 0 1,1 0-1,0 0 0,1-1 1,0 1-1,0-1 1,1 0-1,1-1 1,0 0-1,0 0 0,1 0 1,0-1-1,0 0 1,2 1 1,-6-7-3,0 1-1,0-1 1,0 1 0,1-1 0,-1 0 0,1-1 0,-1 1 0,1-1 0,-1 0-1,1 0 1,0 0 0,0-1 0,-1 0 0,1 0 0,0 0 0,0 0 0,0-1-1,-1 0 1,1 0 0,0 0 0,-1 0 0,1-1 3,4-1 6,-1-1 0,1 0-1,-1 0 1,0-1 0,0 0 0,0-1 0,-1 1-1,0-1 1,0-1 0,6-6-6,1-3-12,-1-1 1,0 0-1,-1-1 0,-1 0 1,0-1-1,-2 0 1,0 0-1,-1-1 0,-1-1 1,-1 1-1,3-21 12,-7 26-12,-2 10-11,2 15 10,10 69 50,2 18 11,-13-95-48,5 28 0,6 14 0,-10-37 0,1 1 0,0-1 0,0 0 0,1 0 0,-1 0 0,1-1 0,1 1 0,3 3 0,-7-9-28,-1 0-1,1 0 0,0-1 0,-1 1 1,1-1-1,0 1 0,0-1 1,0 1-1,-1-1 0,1 1 0,0-1 1,0 0-1,0 1 0,0-1 1,0 0-1,0 0 0,0 0 0,0 0 1,0 0-1,-1 0 0,1 0 1,0 0-1,0 0 0,0 0 0,0 0 1,1-1 28,0 0-279,0 0 1,1 0-1,-1 0 1,0-1-1,0 1 1,0-1-1,0 1 1,0-1-1,0 0 279,21-23-4842</inkml:trace>
  <inkml:trace contextRef="#ctx0" brushRef="#br0" timeOffset="782.584">823 581 7040,'0'2'3153,"0"8"-1400,0 9-411,0 28 895,-4 24-2237,-3 58 1341,3-36-997,0 118-349,4-154-2464,0-48-1515</inkml:trace>
  <inkml:trace contextRef="#ctx0" brushRef="#br0" timeOffset="1481.165">850 899 7808,'3'-8'2009,"0"-1"-863,1 0-1,0 1 1,0-1 0,1 0-1146,22-44 1216,2 4-912,-17 27 89,2 0 0,7-7-393,-17 23 44,1 0 1,0 1-1,0 0 1,1 0 0,-1 0-1,1 1 1,0-1-1,0 1 1,1 1-1,2-2-44,-4 3 52,-1 1 0,1-1 0,-1 1 0,1 0 0,-1 0 0,1 0 0,0 1 0,-1 0 0,1 0 0,0 0 0,0 0 0,-1 1 0,1 0 0,-1 0 0,1 0-1,0 1 1,-1-1 0,0 1 0,1 0 0,-1 0 0,0 0 0,2 3-52,0-1 79,-1 0 0,0 0 0,-1 0 0,1 1 0,-1 0 0,0-1 0,0 2-1,-1-1 1,1 0 0,-1 1 0,0 0 0,-1 0 0,1-1 0,-1 2 0,0-1 0,0 2-79,4 23 361,-1 1-1,-1-1 1,0 27-361,-4-17 166,-1 16-83,2 0 1,3-1-1,8 35-83,-8-73 15,0 0 0,6 13-15,-7-24 7,0 0-1,0 0 0,1 0 1,0 0-1,0-1 1,1 0-1,4 5-6,-8-9 2,1-1 1,0 1-1,-1-1 0,1 0 1,0 0-1,0 0 0,0 0 0,-1 0 1,1 0-1,0 0 0,0-1 1,0 1-1,1-1 0,-1 1 1,0-1-1,0 0 0,0 0 1,0 0-1,0 0 0,0 0 0,0-1 1,0 1-1,1 0 0,-1-1 1,0 0-1,0 1 0,-1-1 1,1 0-1,0 0 0,0 0 1,0-1-3,4-1-86,0-1 0,0 0 1,-1-1-1,0 1 1,0-1-1,0 0 1,0 0-1,-1-1 0,1 1 86,5-10-614,10-13-7875,2-6 8489,-7 6-4416</inkml:trace>
  <inkml:trace contextRef="#ctx0" brushRef="#br0" timeOffset="2129.843">1727 0 6784,'1'2'365,"0"0"1,0-1-1,0 1 0,0 0 1,0 0-1,-1-1 0,1 1 1,-1 0-1,1 0 0,-1 0 1,0 0-1,1 0 1,-1 0-1,0 0-365,-1 35 1544,0-20-747,2 42 432,0 13 987,-6 37-2216,-4 50 322,7-89 95,-4 1 1,-7 36-418,-3-18 95,2 30-95,10-70 22,3-1-1,1 1 1,5 15-22,-5-54 16,2 1 0,-1-1 0,2 1 0,-1-1 0,5 10-16,-6-17 45,1 0-1,-1 0 1,1 0 0,0 0 0,0 0 0,0-1 0,0 1-1,0-1 1,1 1 0,-1-1 0,1 0 0,0 0-1,0 0 1,-1 0 0,1-1 0,0 1 0,0-1-1,1 1 1,-1-1 0,1 0-45,3 0-14,-1 0 0,1 0 1,-1-1-1,0 0 0,1 0 0,-1 0 1,1-1-1,-1 0 0,0 0 0,0-1 0,1 0 1,-1 0-1,0 0 0,-1-1 0,1 0 0,0 0 1,1-2 13,7-3-1650,-1-1 1,11-9 1649,18-22-8536,-15 14 3795</inkml:trace>
  <inkml:trace contextRef="#ctx0" brushRef="#br0" timeOffset="2488.274">1690 550 9216,'-4'8'3424,"4"-6"-2656,4 2 256,-4-4-64,4 0-160,7 0-1,1 0-191,2-4-32,5 2-320,8-6-96,-1 2-32,1 3-160,3-1 32,0 0-2527,5 4-1185,-4 0-736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8.3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0 7552,'-4'78'4570,"2"1"-724,-3 12-3846,-13 52 250,-6 3-250,23-140-36,1-3-206,-1 1 0,1-1 0,-1 1 0,0 0 0,0-1 0,-1 0 242,2-9-4138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8.6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 17 9472,'-10'-17'3584,"6"20"-2784,0-3 0,4 0-224,0 0-512,0 0-64,0 7-4192,4-4-1888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0:41.2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73 239 7808,'-7'2'1292,"-1"-1"1,0 0-1,0 0 0,1 0 1,-1-1-1,-2 0-1292,1-2 1429,2 0 712,10 5-948,0-2-1055,0 1 1,0-1 0,0 0 0,1 0 0,-1 0-1,0-1 1,0 1 0,0-1 0,1 0-1,-1 0 1,1 0-139,39-4 480,-24 2-241,20-2 129,89-8 693,42 4-1061,-78 4 447,22-6-447,-33 2 28,126-14-55,635-39-442,-455 53 407,-254 9 28,535-1-163,-454 7 239,2210-7 2342,-2330 6-2373,-32-4 73,-37 0 4,1-2-1,-1-1 1,25-3-88,-33 1 29,1 0-17,1 0-1,0 1 1,1 1-12,-11 1-1,-1-1 0,1 0 0,0-1 0,3-1 1,-3 1 17,-1 0 0,1 1 0,0-1 0,3 2-17,5 0 8,-1-1 1,0 0 0,10-3-9,-16 3 0,0 0 0,1 0 0,-1 1 0,0 0 0,4 1 0,15 0 0,59-7 86,49 6-177,-135 0 92,1 0 0,0 1-1,-1-1 1,1 1 0,0 0 0,-1 0 0,1 0 0,0 0-1,0 0-1,0 0 1,-1 0 0,1 0 0,0 0 0,0 0 0,0-1-1,0 0 1,1 1 0,26-2 2,-8 1-8,0 0 0,0 1 0,5 2 6,-2-1-139,-21-2 158,1 0 0,0 0-1,-1 1 1,1 0 0,0 0 0,0 0-19,25 4-75,-12-4 67,-7 0 51,-21 3 13,6-4-45,0 0 0,-13 7-7,5-3 11,0-1 0,0 0 0,-7 1-15,10-2 14,-18 1-14,-1 0 0,0-2 1,-27-2-1,6 0 111,-380-8-154,359 6 44,-23-1 57,-253-35-511,169 17-1955,-3-3-3299,15 2-1303,25 5 2050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9.5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440 42 8704,'4'-25'5077,"-15"20"-2800,6 3-2118,1 0-1,-1 0 1,0 1-1,1-1 0,-1 1 1,0 0-1,0 1 1,0-1-1,0 1 1,0 0-1,1 0 1,-1 1-1,0 0 0,0-1 1,0 2-1,0-1 1,1 0-1,-4 2-158,-11 5 21,1 1 0,0 0 0,-15 12-21,22-14 72,-2 1-99,0 0 0,0 1 1,2 1-1,-1 0 0,1 1 1,0 0-1,-3 6 27,13-16 3,0 1 0,0-1 0,0 1 0,0-1-1,0 1 1,0-1 0,0 1 0,1 0 0,-1-1 0,1 1 0,-1 0-1,1-1 1,0 1 0,0 1-3,0-2 2,0 0 1,1 0-1,-1 0 0,0 0 1,1 0-1,-1 0 0,1 0 1,-1 0-1,1-1 0,0 1 1,-1 0-1,1 0 0,0 0 1,-1-1-1,1 1 0,0-1 1,0 1-1,0 0 0,0-1 1,0 1-1,0-1 0,0 0 1,0 1-1,0-1-2,19 8-82,0-2 0,0 0 0,8 0 82,-13-3-3,-1 1 0,1 0 0,-1 1 0,0 0 0,0 1 0,-1 0 0,4 4 3,-7-4 0,-1 1-1,0 0 0,-1 1 1,1-1-1,-2 2 0,1-1 0,2 5 1,-6-7 6,0 0 0,0 1 0,-1 0-1,0 0 1,0 0 0,0 0 0,-1 0 0,0 0-1,-1 1 1,1-1 0,-1 6-6,-1-7 47,1-1 1,-1 1-1,0 0 0,-1-1 0,0 1 1,1-1-1,-2 1 0,1-1 0,-1 1 0,0-1 1,0 0-1,0 0 0,-1 0 0,1 0 1,-1 0-1,0-1 0,-1 1 0,1-1 1,-1 0-1,0 0 0,0 0 0,0 0 1,-1-1-1,1 1 0,-1-1 0,0-1 0,0 1 1,-4 1-48,-5 1 119,1-1 0,-1-1 0,0 0 1,0-1-1,0 0 0,0-2 0,0 1 1,-2-2-120,-5 0 31,0-1 0,1-1 0,-1-1 0,1-1 0,-3-2-31,15 5-23,1-1 0,0 0 0,0-1 0,0 0 0,0 0 0,1 0 0,-1-1 0,1 0 0,0 0 0,1 0 0,-1-1 0,1 0 0,0 0 0,1 0 0,-1-1 0,0-1 23,2 2-474,0 0 1,1-1-1,-1 1 0,1-1 0,0 1 0,1-1 0,-1-2 474,1-18-4789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0.5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51 0 7808,'-21'46'6378,"15"-26"-5813,2 0 0,0 0-1,2 1 1,0-1 0,1 2-565,0-4 333,-3 28 286,1-11-349,1 0 1,2 0-1,2 10-270,1-16-31,1 0 0,4 11 31,-5-30 8,0 0 1,0 0-1,1 0 1,0-1-1,0 0 0,1 0 1,1 0-1,3 5-8,-7-11 4,0-1 0,0 1 1,1-1-1,-1 0 0,1 1 0,-1-1 0,1 0 0,0-1 1,0 1-1,0 0 0,0-1 0,0 1 0,0-1 1,0 0-1,0 0 0,0-1 0,1 1 0,-1 0 0,0-1 1,1 0-1,-1 0 0,0 0 0,1 0 0,-1-1 0,0 1 1,1-1-1,-1 0 0,1 0-4,5-2 12,1-1 0,-2-1 0,1 1 0,0-1-1,-1-1 1,0 1 0,0-1 0,-1-1 0,2-1-12,29-27-51,-2-2-1,-1-2 0,-2-1 1,-2-1-1,-1-2 1,8-20 51,-29 45 8,-1 0 1,-1-1 0,-1-2-9,7-15-32,2-4-53,-15 37 58,0 6 45,0 0-1,-1 0 1,1 0-1,-1 0 1,0 0-1,-1 2-17,-4 12 7,-37 146 932,-35 188-123,32-136-413,14-60-246,-27 70-157,21-97-1739,30-100-2132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1.9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70 3 7552,'-2'18'4045,"0"5"-3237,2 27 362,-1 0-1,-3 0 1,-10 46-1170,7-68 188,-21 119 381,23-123-491,-2 10 23,7-33-99,0 1 1,0 0 0,0 0 0,0-1 0,0 1 0,1 0 0,-1 0 0,0-1-1,1 1 1,-1 0 0,1-1 0,0 1 0,0-1 0,-1 1 0,1-1-1,1 2-2,-2-3 3,0 0 0,0 1 0,1-1-1,-1 0 1,0 1 0,1-1 0,-1 0-1,0 0 1,1 1 0,-1-1 0,0 0-1,1 0 1,-1 1 0,0-1 0,1 0-1,-1 0 1,1 0 0,-1 0 0,0 0-1,1 0 1,-1 0 0,1 0 0,-1 0-1,0 0 1,1 0 0,-1 0 0,1 0-1,-1 0 1,1 0 0,-1 0 0,0 0-1,1 0 1,-1 0 0,0-1 0,1 1-1,-1 0 1,1 0 0,-1 0 0,0-1-1,1 1 1,-1 0 0,0-1 0,1 1-3,10-16 209,-10 14-190,81-142 600,26-44-929,-94 161 338,1 1 0,1 0 0,1 1 0,19-20-28,-35 44 0,-1 0 0,1 0 0,0 0 0,0 0 0,0 0 0,0 1 0,0-1 0,0 0 0,0 1 0,0-1 0,0 1 0,0-1 0,0 1 0,0 0 0,0-1 0,0 1 0,1 0 0,-1 0 0,0 0 0,0-1 0,0 1 0,1 1 0,0-1 0,-1 0 0,0 1 0,0 0 0,1-1 0,-1 1 0,0 0 0,0-1 0,0 1 0,0 0 0,1 0 0,-1 0 0,-1 0 0,1 0 0,0 0 0,0 0 0,0 1 0,3 4 0,-1 0 0,0 1 0,0 0 0,0-1 0,-1 1 0,1 5 0,4 19 32,-2 0-1,-1 1 0,-2-1 1,-1 26-32,-4 9 141,-9 49-141,10-96 80,0 0 0,2 3-80,0-22 0,0 1 0,0-1-1,0 0 1,0 0 0,0 0 0,0 0-1,0 0 1,-1 1 0,1-1 0,0 0-1,0 0 1,0 0 0,0 0 0,1 1 0,-1-1-1,0 0 1,0 0 0,0 0 0,0 0-1,0 0 1,0 1 0,0-1 0,0 0-1,0 0 1,0 0 0,0 0 0,0 0-1,0 0 1,1 1 0,-1-1 0,0 0-1,0 0 1,0 0 0,0 0 0,0 0 0,0 0-1,1 0 1,-1 0 0,0 0 0,0 0-1,0 0 1,6-5-42,7-17-48,-10 17 83,19-37 96,-3 7 200,12-15-289,30-34-9,6-9 13,-39 49 89,-13 19-52,2 0-1,0 1 1,2 1 0,3-3-41,-18 22-2,0 1 1,0-1-1,1 1 0,-1-1 1,1 1-1,-1 1 0,1-1 1,3 0 1,-7 2-1,1 1 0,-1-1 0,0 1 0,1-1 0,-1 1 0,1 0 0,-1 0 0,1 0 0,0 0 0,-1 0 0,1 0 0,-1 0 0,1 0 1,-1 0-1,1 1 0,-1-1 0,0 1 0,1-1 0,-1 1 0,1 0 0,-1-1 0,0 1 0,0 0 0,1 0 0,-1 0 0,0 0 0,0 0 0,0 0 0,0 0 0,0 1 0,1 0 1,1 3 62,0 0-1,-1 1 0,1-1 0,-1 1 0,0-1 1,0 1-1,-1 0 0,0 0 0,1 4-61,-1 4 245,0 0 0,-1 0 0,0 8-245,-4 9 376,0-1-1,-4 9-375,-3 14 139,-44 235 53,53-279-698,1 0-1,0 0 0,1 0 1,0 8 506,3-1-4789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3.7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72 83 6272,'-2'5'631,"-1"0"0,1 0 0,0 0 0,0 0 1,1 0-1,0 0 0,0 1 0,0-1 0,0 2-631,0 11 310,1 0 0,1 4-310,0 9 318,-4 17 301,-1 1 1,-3-2-1,-4 9-619,-3 22 260,9-44-192,0-9 10,1 1 0,1 25-78,4-41 47,-1-10-45,0 0 0,0 0 1,0 0-1,0 0 1,1 1-1,-1-1 1,0 0-1,0 0 0,0 0 1,0 0-1,0 0 1,0 0-1,0 0 1,0 0-1,0 0 1,0 0-1,1 0 0,-1 0 1,0 0-1,0 0 1,0 0-1,0 0 1,0 0-1,0 0 0,0 0 1,0 0-1,0 0 1,0 0-1,1 0 1,-1 0-1,0 0 1,0 0-1,0 0 0,0 0 1,0-1-1,0 1 1,0 0-1,0 0 1,0 0-1,0 0 0,0 0 1,0 0-1,0 0 1,1 0-1,-1 0 1,0 0-1,0 0 1,0 0-3,9-18 300,3-15 267,3-18-567,-3 13-2,3-4 2,3-2 49,2 0 1,2 1-1,2 2 0,12-16-49,-15 26 46,-12 17-48,0 1 0,1 0 0,0 1 0,8-9 2,-16 20-9,-1 0 0,0 0 0,0 0 0,0 0 1,1 0-1,-1 0 0,1 0 0,-1 0 1,1 1-1,-1-1 0,1 0 0,-1 1 0,1 0 1,-1-1-1,1 1 0,0 0 0,-1 0 1,1-1-1,0 1 0,0 1 9,-1-1-3,1 1-1,-1-1 1,1 1 0,-1-1 0,1 1-1,-1 0 1,1 0 0,-1 0 0,0 0-1,1 0 1,-1 0 0,0 0 0,0 0-1,0 1 1,0-1 0,1 1 3,2 5 13,-1 0 1,1 0-1,-1 0 1,0 0-1,-1 0 1,0 0-1,1 7-13,1 8 42,-2 0-1,0-1 0,-1 1 1,-2 0-1,-1 15-41,-7 28 184,-5 15-184,-6 36 116,20-105-86,4-20 36,16-44 48,25-45-114,33-50-5,-35 69 146,-23 41 11,2 1-1,1 1 0,22-25-151,-40 55-3,1-1 1,0 1 0,1 0-1,-1 1 1,1 0-1,0 0 1,1 0-1,-1 1 1,1 0 2,-6 3 10,0 0 0,0 0 0,0 0 0,0 0 0,0 1 0,0-1 0,0 1 0,0 0 0,0 0 0,0-1 0,0 1 0,1 1-1,-1-1 1,0 0 0,0 0 0,0 1 0,0-1 0,0 1 0,0 0 0,0-1 0,0 1 0,0 0 0,0 0 0,0 1 0,-1-1 0,1 0 0,0 0 0,-1 1 0,1-1 0,-1 1 0,1 0 0,-1-1 0,0 1 0,0 0 0,0 0-1,0 0 1,1 1-10,2 6 132,0 0 0,-1 1 0,0-1 1,0 1-1,-1 0 0,0 0 0,-1-1 0,0 6-132,1 22 560,-4 24-560,2-55 10,-5 48 106,-3 0 0,-1 0-1,-6 10-115,-12 65-166,25-122-475,1 1 0,0 0 0,1 0 0,0 0 0,0 2 641,3 0-4618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4.5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223 1034 7296,'9'-8'1477,"0"0"-561,-1 0-1,1 1 1,3-2-916,-7 6 277,-1-1 1,1 1-1,-1-1 1,0 0-1,0 0 1,0-1-1,0 1 1,-1-1-1,1 0 1,-1 0-1,-1 0 1,1 0-1,0-3-277,1-3 139,0 0 1,-1-1-1,-1 1 0,0-1 0,0 1 0,-1-3-139,-1 8 52,0 0 1,0 0-1,-1-1 0,0 1 1,0 0-1,0 0 0,-1 0 1,0 0-1,0 0 0,0 1 1,-1-1-1,0 0 0,0 1 0,-1 0 1,1 0-1,-2-1-52,3 3 34,-1 0-1,1 1 1,-1-1-1,0 1 1,1-1-1,-1 1 1,0 0-1,-1 0 1,1 0-1,0 1 1,-1-1 0,1 1-1,0 0 1,-1 0-1,0 0 1,1 0-1,-1 1 1,1-1-1,-1 1 1,0 0-1,1 0 1,-1 0-1,0 1 1,1-1 0,-1 1-1,0 0 1,1 0-1,-1 0-33,-6 3 28,0 1-1,0 0 0,0 1 1,1 0-1,0 0 1,0 1-1,1 0 1,0 1-1,0-1 1,0 2-1,1-1 0,1 1 1,-3 3-28,-3 8 89,0 0-1,1 1 1,1 1-1,1-1 1,-5 19-89,8-19 63,1-1-1,1 0 0,1 1 1,1 0-1,0 16-62,2-20 17,1 0-1,0 0 0,2 0 1,0 0-1,0-1 0,2 1 1,2 4-17,-5-14 31,1 0 0,1 0 1,-1 0-1,1 0 1,1-1-1,-1 1 0,1-1 1,0 0-1,1 0 0,-1-1 1,1 0-1,0 0 0,6 4-31,-6-5 16,0-1 0,0 0 0,0-1 0,1 1 0,-1-1 0,1 0-1,-1-1 1,1 0 0,0 0 0,-1 0 0,1-1 0,0 1 0,0-2-1,-1 1 1,1-1 0,0 0-16,7-2-58,0 0-1,0-1 1,-1-1-1,0 0 1,8-4 58,6-6-1467,0-1 0,1-2 1467,17-12-4496</inkml:trace>
  <inkml:trace contextRef="#ctx0" brushRef="#br0" timeOffset="402.879">846 2 8320,'-1'0'75,"1"0"1,0-1 0,0 1 0,0 0-1,0 0 1,0 0 0,0 0-1,0 0 1,0 0 0,0 0 0,0 0-1,0 0 1,-1 0 0,1 0-1,0 0 1,0 0 0,0 0 0,0 0-1,0 0 1,0 0 0,0 0-1,0 0 1,0 0 0,-1 0 0,1 0-1,0 0 1,0 0 0,0 0-1,0 0 1,0 0 0,0 0 0,0 0-1,0 0 1,0 0 0,0 0-1,-1 0 1,1 0 0,0 1 0,0-1-1,0 0 1,0 0 0,0 0-1,0 0 1,0 0 0,0 0 0,0 0-1,0 0 1,0 0 0,0 0-1,0 0 1,0 1 0,0-1 0,0 0-1,0 0 1,0 0 0,0 0-1,0 0 1,0 0 0,0 0-76,-5 12 1934,-2 20-597,-1 34-63,1 54-1274,2-19 449,-35 289 659,-2 39-1150,38-375-1179,0-11-629</inkml:trace>
  <inkml:trace contextRef="#ctx0" brushRef="#br0" timeOffset="757.429">693 761 8960,'-11'-13'3424,"11"9"-2656,4-2 256,-4 2 32,4-2-320,3-5 31,5 1-127,3 0-32,4 0-320,4-1-160,3 5-96,5 0-32,-1-2 64,5-2-32,2-3 64,5-1-640,-4 1-256,3 3-4159</inkml:trace>
  <inkml:trace contextRef="#ctx0" brushRef="#br0" timeOffset="1199.741">1308 751 7424,'-3'9'1038,"0"0"1,1 1 0,0 0 0,1-1-1,0 8-1038,-1 50 579,2-63-437,0 349 2845,1-340-2356,-1-13-619,1 0 1,-1 0-1,0 0 1,0 0 0,0 0-1,0 0 1,0 0-1,0 0 1,0 0 0,0 0-1,0 0 1,0 0-1,0 0 1,0 0 0,0 0-1,0 0 1,1 0-1,-1 0 1,0 0 0,0 0-1,0 0 1,0 0-1,0 0 1,0 0 0,0 0-1,0 0 1,0 0-1,0 0 1,0 0 0,1 0-1,-1 0 1,0 0-1,0 0 1,0 0 0,0 0-1,0 0 1,0 0-1,0 0 1,0 0 0,0 0-1,0 0 1,0 0-1,0 0 1,0 0 0,0 0-1,0 0 1,1 0-1,-1-1 1,0 1 0,0 0-1,0 0 1,0 0-1,0 0 1,0 0 0,0 0-1,0 0 1,0 0-1,0 0 1,0 0 0,0 0-13,7-22 709,14-61 944,4 0-1653,-4 14 539,-9 30-344,2 0-1,2 1 1,1-1-195,-6 19 24,0-1-1,2 2 1,0-1-1,1 2 1,1 0-1,1-1-23,-11 15-84,-1-1 0,1 1 0,0 0 1,5-3 83,-9 6-174,1 0 1,0 0-1,-1 1 1,1-1-1,0 0 1,-1 1-1,1-1 1,0 1-1,0 0 1,0-1-1,-1 1 1,1 0-1,0 0 1,0 0-1,0 0 1,0 0-1,0 1 1,-1-1-1,2 1 174,19 11-4906</inkml:trace>
  <inkml:trace contextRef="#ctx0" brushRef="#br0" timeOffset="1597.414">1855 748 8576,'-2'12'5228,"-2"7"-3331,-4 21-687,-7 58 92,9-51-897,-2 0 0,-5 10-405,6-18-88,1 1-1,0 24 89,6-63-15,0 0-30,0 16-338,0-17 244,0 1 0,0-1 0,0 1 0,0 0 0,0-1 1,0 1-1,0 0 0,0-1 0,0 1 0,1-1 1,-1 1-1,0 0 0,0-1 0,1 1 0,-1-1 0,1 1 1,-1-1-1,0 1 0,1-1 139,6-1-3445</inkml:trace>
  <inkml:trace contextRef="#ctx0" brushRef="#br0" timeOffset="1980.293">2061 345 11648,'-23'-23'4384,"19"20"-3393,0-1-447,4 4-352,0 0-2591,0 0-993,4 4-864</inkml:trace>
  <inkml:trace contextRef="#ctx0" brushRef="#br0" timeOffset="2506.002">2612 728 7552,'1'0'3056,"-6"0"-1654,5 0-362,-4-1-513,0 0 0,0 0 0,1-1 0,-1 1 0,0-1 0,1 1 0,-1-1 0,-2-2-527,-4-2 739,6 4-648,-1 1-1,1-1 1,0 1 0,-1 0 0,1 0 0,-1 1 0,1-1-1,-1 1 1,1 0 0,-1 0 0,1 1 0,-1-1 0,0 1-91,-6 2 154,0-1 0,1 1 0,-1 1 1,1 0-1,0 1-154,-4 2 24,0 1 0,1 1 0,0 0 0,0 1 0,1 0 0,0 1 0,1 0 0,1 1 0,-1 0 0,-1 5-24,-3 4 41,1 0 0,2 1 0,0 1-1,1 0 1,1 1 0,0 3-41,6-14 58,0 1-1,1-1 1,0 1 0,1 0 0,1 0-1,0 0 1,1 0 0,1 8-58,0-14 90,0 1 1,1-1-1,0 0 1,0 0-1,1 0 0,0 0 1,0-1-1,1 1 1,0-1-1,0 1 1,1-2-1,0 1 1,0 0-1,6 5-90,-2-4 89,-1 0-1,1-1 1,1 0 0,-1-1 0,1 0-1,1 0 1,-1-1 0,1-1 0,-1 0-1,1 0 1,0-1 0,2 0-89,1 0 22,1-1 1,-1-1 0,0 0 0,0-1-1,1 0 1,-1-1 0,0-1 0,0 0-1,11-4-22,26-10-1518,-1-2-1,4-4 1519,-31 12-1224,34-13-4162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2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24 8704,'-1'-8'3894,"-3"12"-985,-1 13-1238,3-3-1580,2 1-1,0-1 1,0 0-1,2 0-90,0 25 54,0 31 131,2-35-1396,5-3-3555,-4-22-55,0-5 688</inkml:trace>
  <inkml:trace contextRef="#ctx0" brushRef="#br0" timeOffset="1">6 2 7808,'0'0'130,"0"0"1,0-1 0,0 1-1,0 0 1,-1 0-1,1 0 1,0 0 0,0 0-1,0 0 1,0 0-1,0 0 1,0 0 0,-1 0-1,1 0 1,0 0-1,0 0 1,0 0 0,0 0-1,0 0 1,-1 0-1,1 0 1,0 0 0,0 0-1,0 0 1,0 0-1,-1 0 1,1 0 0,0 0-1,0 0 1,0 0-1,0 0 1,0 0 0,0 0-1,-1 0 1,1 1-1,0-1 1,0 0 0,0 0-1,0 0 1,0 0-1,0 0 1,0 0 0,0 0-1,0 1 1,0-1-1,-1 0 1,1 0 0,0 0-1,0 0 1,0 0-1,0 1 1,0-1 0,0 0-1,0 0 1,0 0-1,0 0 1,0 0 0,0 1-1,0-1 1,0 0-131,0 0 77,0 1 1,0 0 0,0-1-1,0 1 1,0-1 0,0 1-1,0-1 1,0 1 0,0-1-1,1 1 1,-1-1-1,0 1 1,0 0 0,0-1-1,1 1 1,-1-1 0,0 0-1,0 1 1,1-1 0,-1 1-1,1-1-77,2 3 195,1 0-1,0-1 1,0 0 0,0 0-1,0 0 1,0 0-1,1-1 1,3 1-195,37 7-47,-23-6 169,86 13 470,96 1-592,-151-11 515,-13-1-3034,-13-3-7199,-22-2 5078</inkml:trace>
  <inkml:trace contextRef="#ctx0" brushRef="#br0" timeOffset="2">55 310 8320,'1'-2'7152,"3"-2"-6081,36-5-530,0-1-1,21-11-540,-60 21 2,326-94-807,-306 89-3254,-13 3 225</inkml:trace>
  <inkml:trace contextRef="#ctx0" brushRef="#br0" timeOffset="3">78 93 4736,'0'105'8704,"0"-102"-8695,0-1 0,1 1 0,-1-1 0,0 1 0,1-1 0,0 1 0,0-1 0,-1 1 0,1-1 0,1 2-9,-1-4 4,-1 0 0,0 0 1,0 0-1,1 0 0,-1 0 0,0 0 0,0 0 0,1-1 0,-1 1 0,0 0 0,1 0 1,-1 0-1,0 0 0,0 0 0,1 0 0,-1 0 0,0-1 0,0 1 0,0 0 0,1 0 0,-1 0 1,0-1-1,0 1 0,0 0 0,0 0 0,1-1 0,-1 1 0,0 0 0,0 0 0,0-1 0,0 1 1,0 0-1,0 0 0,0-1 0,0 1-4,5-11 395,4-20 138,2-19-533,-8 83-96,4 12 96,-7-42 6,1 0 23,-1-1-1,1 1 1,0-1 0,-1 1 0,1-1-1,0 0 1,1 2-29,-2-4 6,0 0 1,1 1-1,-1-1 0,0 0 1,1 0-1,-1 1 0,0-1 1,1 0-1,-1 0 0,1 1 1,-1-1-1,0 0 0,1 0 1,-1 0-1,1 0 0,-1 0 1,1 0-1,-1 0 0,0 0 1,1 0-1,-1 0 0,1 0 1,-1 0-1,1 0 0,-1 0 1,0 0-1,1 0 0,-1 0 1,1 0-1,-1 0 0,0-1 1,1 1-1,-1 0 0,1 0 1,-1-1-1,0 1 0,1 0 1,-1 0-1,0-1 0,1 1 1,-1 0-1,0-1 0,0 1 1,1-1-7,6-6 200,0-1 0,0 0 0,5-8-200,-5 7-33,0 0 0,0 1 0,8-7 33,-6 5-12,-7 8 23,-1 0 0,1 0-1,0 0 1,0 0 0,0 0 0,1 0-1,-1 0 1,0 1 0,1-1 0,-1 1-1,1-1 1,2 0-11,-5 2 2,0 0-1,0 0 1,0 0-1,1 0 1,-1 0-1,0 0 1,0 1-1,0-1 1,0 0-1,0 0 1,0 0-1,0 0 1,1 0-1,-1 0 1,0 0-1,0 0 1,0 0 0,0 0-1,0 0 1,0 1-1,0-1 1,0 0-1,0 0 1,0 0-1,0 0 1,0 0-1,1 0 1,-1 0-1,0 1 1,0-1-1,0 0 1,0 0-1,0 0 1,0 0-1,0 0 1,0 0-1,0 1 1,0-1-1,0 0 1,0 0-1,0 0 1,-1 0-1,1 0 1,0 0 0,0 1-1,0-1 1,0 0-1,0 0 1,0 0-1,0 0 1,0 0-1,0 0 1,0 0-1,0 0 1,-1 1-1,1-1 1,0 0-1,0 0-1,-5 7 79,4-6-59,-3 3-22,0 0 1,0 0 0,-1 0-1,1 0 1,-1-1-1,0 0 1,0 0 0,0 0-1,-3 1 2,-13 7 93,-1-2-66,38-6-155,12-4 173,-1-1 1,1-1 0,16-5-46,80-23 135,-115 28-148,-5 2 78,1-1 1,-1 1-1,0 0 1,1 1-1,0-1-65,-4 1 85,-18 6 113,-33 11-201,-1-2 0,-10-1 3,61-14 0,-32 4-26,30-4 23,1 0 0,-1 0 0,1 0 1,0 0-1,-1 0 0,1-1 0,0 1 0,-1 0 1,1 0-1,0-1 0,-1 1 0,1-1 1,0 1-1,-1-1 0,1 0 0,0 1 0,0-1 1,0 0-1,0 0 0,0 0 0,-1 0 3,2 0-1,0 1-1,0 0 0,0-1 1,0 1-1,0-1 0,0 1 1,1 0-1,-1-1 1,0 1-1,0-1 0,0 1 1,0 0-1,0-1 0,1 1 1,-1 0-1,0-1 0,0 1 1,0 0-1,1 0 1,-1-1-1,0 1 0,0 0 1,1 0-1,-1-1 0,0 1 1,1 0-1,-1 0 1,0 0-1,1-1 0,-1 1 1,0 0-1,1 0 0,-1 0 1,1 0-1,-1 0 2,16-6-102,-14 5 69,44-10-345,-8 3 276,-32 8 142,-6 0-34,1 0 0,-1 0 0,1 0 0,-1 0 0,0 0 0,1 0 0,-1 0 0,1 0-1,-1 0 1,1 0 0,-1 0 0,1 0 0,-1-1 0,0 1 0,1 0 0,-1 0 0,1 0 0,-1-1 0,0 1 0,1 0 0,-1 0 0,0-1 0,1 1 0,-1 0 0,0-1 0,1 1 0,-1 0 0,0-1 0,0 1 0,1-1-6,-15 1 149,-70-6 240,80 6-389,-29-1 0,0 3 0,1 0 0,-10 3 0,15-1-153,20-4 55,19-4 67,6 0 41,1 1-1,0 1 1,0 1 0,0 0 0,0 1-1,11 2-8,39 1 28,-44-3-86,0 1-1,23 4 58,-40-4-40,-6 0 6,0-1 1,0 0-1,0 0 1,1 1-1,-1 0 1,0-1-1,0 1 1,0 0-1,0 0 1,0 0-1,0 0 1,0 0 33,-2 0-331,-4-1-134,-52-1-2506,39 0 3198,1 0 0,0-2 0,0 1 0,-3-3-227,2 4 130,14 3-70,11 2 278,26 6 513,-19-4-653,0-2 1,10 2-199,2-2-14,-1-1 1,1-1-1,23-1 14,6-7-2482,-44 5-840</inkml:trace>
  <inkml:trace contextRef="#ctx0" brushRef="#br0" timeOffset="4">430 101 7680,'1'-1'554,"1"0"1,-1 0 0,0 0-1,1 0 1,0 0 0,-1 1 0,1-1-1,-1 0 1,1 1 0,0 0-1,1-1-554,25-2 1181,-7 4-1975,15 3 794,-32-3 280,28 4-175,-21-2-50,0-1 1,0-1 0,7 0-56,-14 0-152,-1-1 0,0 1 0,1-1 0,-1 1 0,1 0 1,0 1 151,-1-1-352,0 0 1,0 0 0,0-1 0,0 1-1,1-1 1,0 1 351,-2-1-3317</inkml:trace>
  <inkml:trace contextRef="#ctx0" brushRef="#br0" timeOffset="5">534 180 8192,'31'-8'6262,"15"-6"-4895,3-1-1226,-25 12-1897,-23 3 1294,2 0-3202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24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11392,'3'13'6219,"-7"4"-3655,3-15-2356,-4 8 78,0 0-1,-1-1 1,0 0 0,0 0-1,-1 0 1,0 0-1,-8 6-285,1 0 657,-9 13-657,-2 9 104,-16 36-104,9-17 30,-35 53 108,-48 56-138,111-159-266,-1 0-1,1 0 0,-1-1 1,0 1-1,0-1 0,-1-1 1,1 1-1,-1-1 0,-1 1 267,6-4-181,0-1 1,0 0-1,0 1 0,1-1 0,-1 0 0,0 1 0,0-1 0,0 0 0,0 0 1,0 0-1,0 0 0,0 0 181,-9-4-4693</inkml:trace>
  <inkml:trace contextRef="#ctx0" brushRef="#br0" timeOffset="1">21 62 11392,'0'4'5328,"0"-4"-5213,0 0 0,0 0 0,0 1 0,0-1 0,0 0-1,0 1 1,0-1 0,0 0 0,0 1 0,0-1 0,0 0-1,0 0 1,0 1 0,1-1 0,-1 0 0,0 0 0,0 1-1,0-1 1,0 0 0,1 0 0,-1 1 0,0-1 0,0 0-1,0 0 1,1 0 0,-1 1-115,4 2 327,-1 1-1,1-1 1,0 1-1,0-1 1,0 0-1,4 1-326,15 12 372,6 11-9,-2 1 0,-1 1 0,3 6-363,3 4 73,23 19-73,159 163 51,-190-194 48,66 66-2334,-70-69-3103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1">375 0 7296,'2'74'7612,"7"36"-4759,-1-1-1623,12 328 319,-13-256-1124,-2 1 427,3 52-552,1 19-249,-5-110 143,-2-81-170,3 67-416,-3-96-852,-1-13-988,0 0-3673,1-11 2508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0:42.3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6784,'0'0'2629,"1"5"-2074,2-3 468,-3-2-884,0 1 0,1-1 0,-1 0 0,0 1 0,1-1 0,-1 0 0,0 1-1,0-1 1,0 0 0,0 1 0,1-1 0,-1 0 0,0 1 0,0-1-1,0 1 1,0-1 0,0 1 0,0-1 0,0 0 0,0 1 0,0-1 0,0 1-1,0-1 1,0 0 0,0 1 0,0-1 0,-1 1-139,1 326 4058,7-188-3546,-7-104-495,1 7-7,-3 1 1,-3 15-11,4-47-647,0 1 0,0-1-1,1 1 1,1 0 0,0-1 0,0 2 647,5 4-4458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1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1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6:15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  <inkml:brush xml:id="br2">
      <inkml:brushProperty name="width" value="0.1" units="cm"/>
      <inkml:brushProperty name="height" value="0.1" units="cm"/>
      <inkml:brushProperty name="color" value="#FFC114"/>
    </inkml:brush>
    <inkml:brush xml:id="br3">
      <inkml:brushProperty name="width" value="0.1" units="cm"/>
      <inkml:brushProperty name="height" value="0.1" units="cm"/>
      <inkml:brushProperty name="color" value="#FFC114"/>
      <inkml:brushProperty name="ignorePressure" value="1"/>
    </inkml:brush>
    <inkml:brush xml:id="br4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1" brushRef="#br2" timeOffset="70813.058">1176 10716 5120,'9'-1'7371,"11"2"-5649,-9-1-927,9 1-59,0 1-1,1 0 1,-1 1 0,12 4-736,-21-5 222,1 0 0,-1-1-1,6-1-221,9 1 359,59 2 806,1-3-1165,-15-1 185,-25-2-49,-31 1-89,-1 1 0,1 1 0,1 0-47,6 1 38,0-1-1,6-2-37,-9 1 139,1 0-1,15 2-138,-13 0 21,1-1 1,-1 0-1,1-2 0,-1-1 1,0-1-1,10-3-21,44-9-85,-34 8 143,0-3 1,8-3-59,-49 14 0,44-16-57,2-3 57,-32 12-13,-1 0 0,0-1-1,0-1 1,0 0 0,0-2 13,9-9 387,-1-1 0,-1-1-1,17-24-386,3-10 1272,5-12-1272,10-28 429,-4-3-1,0-12-428,-31 67 93,38-86 173,20-72-266,-50 121-7,0 0 78,16-76-71,27-146 90,-9 38 7,-45 201-73,3 1 1,11-22-25,-6 16 20,13-53-20,1-9-73,-6 21 18,15-57 55,-13 47 107,-17 61-298,7-10 191,-17 44 15,12-21-48,1 1 1,3-1 32,-6 11 65,10-15-94,28-35 29,-40 61 61,2-1-52,1 2 1,1 0-1,5-2-9,27-29 9,-32 32-3041,1 0 0,22-16 3032,-34 31-5381,3 2 1659</inkml:trace>
  <inkml:trace contextRef="#ctx1" brushRef="#br2" timeOffset="75183.661">3968 7187 4480,'3'-12'2257,"-3"7"-1610,1 1 0,1 0-1,-1 0 1,0-1-1,1 1 1,0 0 0,1-1-647,3-5 532,-4 5-311,1 0-1,0 0 0,0 1 0,3-3-220,5-6 122,2 0 0,-1 2 0,2-1 0,-1 2-1,1 0 1,1 0 0,0 1 0,0 1 0,1 1 0,0 0 0,0 1 0,1 1 0,-1 0 0,7 0-122,0 2 347,1 2 1,22 0-348,-26 1 147,-10 1 18,0 0 0,0 1-1,0 0 1,0 0 0,0 1-1,0 0 1,0 1-1,3 2-164,54 29 1998,53 40-1998,-68-42 610,-32-19-356,0 1 0,-2 0 0,1 2 1,-2 0-1,7 9-254,8 13 346,-1 1 0,1 7-346,9 13 149,53 86 913,-64-93-613,9 27-449,-28-55 29,-2 1 0,0 0 0,-2 0 0,1 12-29,9 28 144,-10-34-141,3-1 1,2 4-4,1 2-2,0 7 2,16 105 141,-20-94-95,14 80 253,-1-15-273,-1 40-26,-14-115 40,-3-26 22,1 18-62,-3-15 20,2-1 0,1 1 1,2 4-21,-1 0 94,0 0 1,-1 1-95,4 27 22,4 40 346,4 10-155,-11-64-157,2 0 0,10 27-56,-3-12-48,25 146 401,-34-169-338,10 36-15,-10-42 85,9 21-85,-7-24 32,-1-1 0,2 16-32,34 150 120,-34-153-112,11 40-2,14 27-6,-19-46 85,13 39-10,-15-59-47,2 1 0,2-2 1,18 28-29,-31-57 25,1 1 1,0-1-1,0-1 1,0 1-1,1-1 1,0 0-1,0 0 0,0 0 1,6 2-26,11 6 134,0-2 1,7 3-135,-15-7-7,-10-6 13,1 1 0,-1-1 0,0 0 0,0 0 1,0 0-1,4-1-6,-3 1 42,0-1 1,0 1 0,0 1 0,4 0-43,-3 1 32,0-1 1,0 0-1,0-1 1,0 1-1,0-1 1,0-1-1,0 1 1,1-1-1,-1-1 1,0 1-33,-5 0 0,0 0 1,0 0 0,0 0-1,0 0 1,-1 0-1,1 0 1,0 1-1,0-1 1,0 1-1,-1-1 1,1 1-1,0 0 1,0 0-2,1 0 1,-1-1 0,0 1 0,1 0 0,-1-1-1,1 0 1,1 1 0,21 1 45,-21-1-33,1 0 0,-1-1 0,1 1-1,-1-1 1,1 0 0,-1-1 0,2 1-12,55-14 128,-55 13-119,-1 0-1,1 1 0,0 0 1,0 0-1,-1 0 0,4 1-8,-5 0 7,0-1-1,1 0 1,-1 0-1,0 0 1,0 0-1,1 0 1,-1-1-1,0 0 1,0 0-1,1 0 1,-1 0-1,1-2-6,13-7 0,6-5 0,-23 15 0,1-1 0,0 1 0,-1-1 0,1 1 0,0-1 0,0 1 0,-1 0 0,1 0 0,0 0 0,0 0 0,0 0 0,-1 0 0,1 1 0,1-1 0,-1 1 1,1 0 7,-1 0 0,1-1 0,0 1 1,-1-1-1,1 1 0,-1-1 0,1 0 0,0 0 0,-1 0 0,1 0 0,0 0 0,-1-1 1,1 1-1,-1-1 0,1 0-8,14-1 6,-15 2-6,0 0 0,-1 0 0,1 0 0,0-1 0,-1 1 0,1 0 0,0-1 0,-1 1-1,1-1 1,-1 0 0,1 1 0,1-2 0,-2 1 0,1 0 0,0 1 0,-1-1 0,1 0 0,0 1 0,0-1 0,-1 1 0,1 0 0,0-1 0,1 1 0,-2 0 0,1 0 0,0 0 0,0-1 0,-1 1 0,1-1 0,0 1 0,0-1 0,-1 0 0,1 1 0,0-1 0,0-1 8,0 1 0,0-1-1,1 1 1,-1 0 0,1 0-1,-1 0 1,1 0 0,-1 0-1,1 0 1,-1 1 0,1 0-1,0-1 1,-1 1-1,1 0 1,0 0 0,1 0-8,14 2-47,-15-2 36,-1 0 0,1 1 0,-1-1 1,1 0-1,-1 1 0,0-1 0,2 2 11,29 10 102,-29-11-100,0 0 0,0 0 0,0-1 0,0 1 1,0-1-1,0 0 0,0 0 0,2-1-2,6 1-113,-11 0 114,0 0 1,0 0 0,0 0-1,0 0 1,0 0 0,0 1-1,0-1 1,0 0 0,0 1-1,0-1 1,1 1-2,-2-1-28,1 1-1,-1-1 1,1 0 0,0 1-1,-1-1 1,1 0 0,-1 0-1,1 0 1,0 1 0,-1-1 0,1 0-1,0 0 1,-1 0 0,1 0-1,0 0 1,-1 0 0,1 0-1,-1-1 1,1 1 0,0 0 0,0 0 28,4 0-1298,1 0-2190,-4-2-3486,1-1 3177</inkml:trace>
  <inkml:trace contextRef="#ctx0" brushRef="#br3" timeOffset="146486.907">6054 10771,'11308'0,"-11305"0,358 0,-477 0,91 0</inkml:trace>
  <inkml:trace contextRef="#ctx1" brushRef="#br4" timeOffset="94090.276">6410 10087 13536,'-4'-6'5194,"3"8"-4735,1 0 0,-1 0-1,0 1 1,1-1 0,-1 0-1,1 0 1,0 2-459,1 31 601,-1-26-312,1 8-233,1 0-1,0 0 0,1-1 1,1 1-1,1-1 0,2 6-55,-4-15 20,0 1 0,1-1 0,0 1 0,0-1 0,1 0 0,0-1 0,0 1 0,1-1 0,-1 0 0,1 0 0,1-1 0,-1 1 0,7 3-20,-3-3 0,10 8-5,1-2 1,1 0 0,0-2-1,0 0 1,1-1 0,2-1 4,-4-3-115,-1 1 1,1 1 0,-1 1 0,0 1 0,14 8 114,-24-12 15,0 0 0,0-1-1,1 0 1,3 0-15,26 10 37,-29-9-13,-9-5-19,0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0 0,0-1 1,0 0-1,-5 1-256,-6 2 267,10-3-188,0 1 1,0-1-1,0-1 0,0 1 0,0-1 0,-1 0-79,0 0 94,0 0-1,0 1 0,0-1 0,-3 2-93,3-1 73,0 0 0,0-1 0,0 0 0,-1 0 0,-2-1-73,-13 0 206,-15 1-121,0 2 1,-9 3-86,41-5 7,0 0 1,0-1 0,0 1 0,0-1 0,0 0 0,1 0 0,-1-1 0,-2-1-8,-21-4 11,12 5 15,0-1-1,1 0 1,-1-2 0,1 0-1,-9-4-25,17 5-64,13 8-80,17 8-96,-5-7 192,1-1-1,-1 0 0,7-1 49,19 4-46,-22-3 21,-1-2-1,1 0 0,0 0 1,0-2-1,0-1 1,-1-1-1,1 0 0,0-2 1,-1 0-1,8-4 26,-18 6 18,1 0-1,-1 1 1,1 0 0,0 1-1,-1 0 1,10 1-18,9 0 22,-28-1-22,-1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0,-1-2 1,0 0-1,1 0 1,-1-1-1,0-1 0,-1-1 1,-8 1-16,3-2 36,0-2 1,0 0-1,1-1 1,-1 0-1,0-2 1,1-1-37,16 5 59,0 0 0,1-1 0,-1 1 0,0-1 0,1 0 0,-1 0 1,1 0-1,-1-1-59,-7-5-1123,1 2-3422,6 5 2342</inkml:trace>
  <inkml:trace contextRef="#ctx1" brushRef="#br4" timeOffset="99626.875">6189 10581 12512,'-2'-1'3661,"3"1"320,2 3-3894,0-1 0,0 0 0,0-1 0,0 1 0,1-1 0,-1 1 0,1-1 0,-1 0 0,1 0 0,0-1 0,-1 1 0,1-1 0,0 1 0,-1-1 0,1-1-87,12 1-20,-1-2 0,1 0-1,1-1 21,15-2 196,14 1-157,20-3-62,-60 6 172,-19 2-165,-12 1-81,1 0 0,0 2 1,0 1-1,-2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 0-1,0 1 1,0 0-1,0 0 1,0 0 0,6 2-24,-11-2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0-1,0-2 1,-8 0-51,4-1 64,1 2 0,-16 2-64,-4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1,-4-1 491,-26-8-1573,42 10 1546,4 3-471,14 9 1339,-7-11-2118,-10 0 988,1 0 1,-1 0-1,1 0 0,-1 0 1,1-1-1,-1 1 1,0 0-1,1 0 1,-1-1-1,1 1 1,-1 0-1,0-1 1,1 1-1,-1-1 0,0 1 1,1 0-1,-1-1 289,2-3-3877,-1 1 1264</inkml:trace>
  <inkml:trace contextRef="#ctx1" brushRef="#br4" timeOffset="100476.086">5966 10556 7744,'11'11'4154,"18"6"-3012,-21-11-848,0-1 1,0 0-1,1-1 0,-1 0 1,6 2-295,2-2 225,1-1 1,0 0 0,0-1 0,0-1-1,0 0 1,5-2-226,-13 2 133,-1 0-1,1 0 1,5 2-133,-5-1 322,-1-1 1,1 0-1,5 0-322,6-1 200,-1 0-5199,-14 0 2423</inkml:trace>
  <inkml:trace contextRef="#ctx1" brushRef="#br2" timeOffset="142022.982">17745 10733 6784,'0'0'222,"0"0"0,0 0 1,0 0-1,-1 0 0,1 0 0,0 0 1,0 0-1,0 0 0,0 0 0,0 0 1,0 0-1,-1 0 0,1 0 0,0 0 1,0 0-1,0 0 0,0 0 0,0 0 1,0 0-1,0 0 0,0 0 0,-1 0 1,1 1-1,0-1 0,0 0 0,0 0 1,0 0-1,0 0 0,0 0 0,0 0 1,0 0-1,0 1 0,0-1 0,0 0 1,0 0-1,0 0 0,0 0 0,0 0 1,0 0-1,0 1 0,0-1 0,0 0 1,0 0-1,0 0-222,3 8 2128,-2-7-2143,0 0 0,-1 0-1,1 0 1,0 0-1,0 0 1,0 0 0,0 0-1,0 0 1,1 0-1,-1 0 1,1 0 15,23 5 645,-1-1 1,1-1-1,0-1 0,11-1-645,-18-1 269,-1 1 0,0 1 0,15 4-269,8 1 329,-39-8-320,7 1 131,1 1 0,0-1 1,0 2-1,-1 0 0,8 3-140,27 13 310,-27-13-199,0 2 1,10 6-112,61 31 539,-80-41-472,68 42 419,-62-37-397,-1 0 1,0 1 0,0 1 0,5 7-90,2 4 150,-1 1 0,-1 1 0,12 24-150,-5-2 248,14 39-248,-25-56-18,-3-6 134,-1-1 1,-1 1-1,4 24-116,31 127 516,-34-139-397,-2-14-75,0-1 1,5 8-45,3 9 60,-3-5-21,5 10 136,-3 1 0,1 9-175,50 223 949,-50-184-841,-7-44 14,7 59 256,13 83-220,-16-106-140,4 42 133,23 133 280,-1-37-388,-15-78 90,-16-111-45,2 0 0,2 0 0,3 6-88,12 34 120,6 27 1485,31 60-1605,-53-138 93,1 0 0,3 1-93,-2-2 96,0 0 1,-1 3-97,11 20 48,-14-29-20,-1 0 1,0 1-1,4 13-28,-1 6 18,18 60 343,18 36-361,-31-98-17,1 0 1,1-1 0,9 11 16,65 83-71,-72-100 68,-1-2 40,1-1 0,2 0 0,0-2 0,1-1 0,22 16-37,-8-11 65,0-1-1,2-2 1,29 11-65,-44-23 4,0-2 1,0 0 0,17 1-5,-9-1-94,20 8 94,-36-10 99,5 2-606,0-1 0,1 0 0,0-1 1,3-1 506,-17-3-257,-1-1 1,1 0-1,-1 0 1,1 0-1,-1-1 1,1 0-1,-1 0 1,1-1-1,-1 1 0,0-1 1,0-1-1,0 1 1,0-1-1,0 0 1,4-3 256,7-6-1832,-1 0 0,13-13 1832,-23 19-1409,0 0 0,0-1-1,-1 1 1,0-1 0,0 0-1,-1-1 1,0 1 0,2-7 1409,8-29-6688</inkml:trace>
  <inkml:trace contextRef="#ctx1" brushRef="#br2" timeOffset="145389.433">20345 14931 6912,'0'0'2282,"0"0"-1430,-2 0 8712,3 0-9433,1 0 0,0-1 0,0 1 0,-1 0 1,1-1-1,0 0 0,-1 1 0,1-1 0,-1 0 0,1 0 0,-1 0 0,1 0 0,-1 0 0,1 0 1,-1 0-1,0-1 0,0 1 0,0 0 0,0-1 0,0 1 0,1-2-131,4-5 500,3-1-222,1 1-1,0-1 0,0 2 0,1-1 1,0 2-1,7-4-277,-3 1 260,-1 0-1,0 0 1,6-7-260,-5 2 161,0 0 0,-2-1 0,1 0 0,-2-1 0,9-15-161,8-19 376,12-32-376,-8 13 120,-9 17-121,-2-2-1,7-27 2,-20 52-98,20-54 290,3 1 0,17-25-192,-21 44 31,-2-1-1,-4-1 1,-1-5-31,21-60 25,-42 129-25,14-37 54,-2 0-1,-2-1 0,0-4-53,47-272-26,-54 296 51,-1 0 0,0-5-25,0-8 46,2-16-82,-2 17 2,3-12 34,0-9-10,-2 0 0,-2 0 0,-3-4 10,1-17-2,1-581-126,1 620 128,3-8 0,-1 8 0,-1-8 0,1-24 86,-1 13-174,9-49 88,0 10 13,-9 72 38,1 1 1,2-1-52,-2 5-548,0 0 0,-1-1 0,1-13 548,-3 28-1014,0 4-1535,0 8-3877</inkml:trace>
  <inkml:trace contextRef="#ctx1" brushRef="#br2" timeOffset="158275.772">21275 11473 4736,'-2'7'6926,"-3"0"-3779,4-6-3034,0-1 0,1 1 0,-1-1 0,1 1 0,-1 0 0,1-1 0,-1 1 0,1-1 0,0 1 0,-1 0 0,1 0 0,0-1 0,0 1 0,-1 0 0,1 0 0,0-1 0,0 1 0,0 0 0,0 0 0,0-1 0,0 1 0,0 0-1,0 0-112,1 0 512,-2-1-449,1 0-1,0 0 0,-1 0 0,1 0 0,0 0 0,0-1 0,-1 1 0,1 0 0,0 0 0,-1 0 0,1 0 0,0 0 1,-1 0-1,1-1 0,0 1 0,0 0 0,-1 0 0,1 0 0,0-1 0,0 1 0,-1 0 0,1 0 0,0-1 1,0 1-1,0 0 0,0 0 0,-1-1 0,1 1 0,0 0 0,0-1 0,0 1 0,0 0 0,0-1 0,0 1 0,0 0-62,0-15 262,1 7 34,-1-13 121,0-18 557,1 0 0,2 0 0,6-33-974,6-8 162,9-45 124,-22 118-257,0 0 1,0 1-1,1-1 1,-1 1-1,1-1 1,1 1 0,-1 0-1,1 0 1,0 1-1,1-1 1,-1 1-1,1 0 1,0 0 0,0 0-1,1 1 1,-1 0-1,1 0 1,0 0 0,0 1-1,0 0 1,1 0-1,5-2-29,21-5 5,-11 4 13,0 0 0,0 1 0,8 0-18,5-4 309,-2 1-63,-1-1-38,-8 4 75,-18 3-182,0 1 0,0 0 0,0 0 1,3 1-102,3-1 46,1 0 0,-1-1 0,4-1-46,20-3 198,8 2 10,18 1-208,-38 3 103,1 0 0,-1 2 1,0 0-1,0 2 1,12 3-104,-8 0 109,0-1 1,0-2-1,13 1-109,87-2 402,-104-2-1107,22-1 1249,-31-2-5474,-1-2-5066,-8 4 5719</inkml:trace>
  <inkml:trace contextRef="#ctx0" brushRef="#br0" timeOffset="-161456.808">1 10805,'9555'0,"-6253"0,-2351 0,3857 0,-3079 0,3285 0,-5048 0,-24 0</inkml:trace>
  <inkml:trace contextRef="#ctx1" brushRef="#br1" timeOffset="-25515.896">4969 13410 9472,'-10'3'6881,"9"-3"-4364,6 0 575,73 0-1899,41 1-723,-41-4-8341,-60 2 4181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2.2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224 71 7040,'3'-16'3895,"-1"-1"0,0 0 0,-1-4-3895,6 341 2778,-1-102-2337,-5-87-199,0 55 328,-1-119-479,-3 126-21,1 2-65,0-118 42,-3 70 87,2 123 293,-2-91-283,-4-18-194,5-122-417,-2 1 0,-2-1 0,-3 3 467,10-38-431,0 1 0,0-1-1,0 0 1,-1 0-1,0-1 1,0 1 0,0 0-1,0 0 1,-2 0 431,-7 4-5061</inkml:trace>
  <inkml:trace contextRef="#ctx0" brushRef="#br0" timeOffset="733.045">205 30 7168,'-3'-9'3591,"3"8"-3229,-1 0 0,1 0 0,0 0 0,-1 0 0,1 0 1,0 0-1,0 0 0,0-1 0,0 1 0,0 0 0,0 0 1,0 0-1,0 0 0,0 0-362,-18 36 905,1 2-1,1 0 1,-5 22-905,-12 31 240,-54 106 70,85-193-344,-3 11-704,4-14 557,1 1 1,0-1-1,0 1 0,0-1 1,0 1-1,0-1 1,0 1-1,0-1 1,0 1-1,0-1 1,0 1-1,0-1 1,1 1-1,-1-1 1,0 1-1,0-1 1,0 1-1,1-1 1,-1 0-1,0 1 1,0-1-1,1 1 1,-1-1-1,0 0 1,1 1 180,3 0-4400</inkml:trace>
  <inkml:trace contextRef="#ctx0" brushRef="#br0" timeOffset="1314.62">361 14 7552,'-12'3'9135,"11"-2"-9078,0 0-1,1 0 0,-1 1 1,0-1-1,0 0 1,1 0-1,-1 0 0,1 0 1,-1 1-1,1-1 0,-1 0 1,1 1-1,0-1 0,0 0 1,0 0-1,-1 1 0,1-1 1,1 0-1,-1 1 0,0 0-56,6 29 509,-4-22-374,9 29 198,1 0 1,1-1-1,3-1 0,1 1-333,46 85 473,-32-63-354,-27-52-316,-1-1 0,0 1-1,0 0 1,0 0 0,-1 0-1,0 0 1,-1 0 0,1 0-1,-1 2 198,-1-1-4687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5.04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394 895 6272,'6'-6'2154,"-6"5"-1990,1 1 1,-1 0 0,0-1 0,1 1 0,-1 0 0,0-1 0,1 1 0,-1-1 0,0 1-1,1 0 1,-1-1 0,0 1 0,0-1 0,1 1 0,-1-1 0,0 1 0,0-1-1,0 1 1,0-1 0,0 1 0,0-1 0,0 0-165,7-20 3173,-6 14-2892,-1-1 0,0 0 0,0 1 1,-1-1-1,0 1 0,0-1 0,-1 1 0,0-1 0,0 1 0,-1 0 0,0 0 0,0 0 0,-1 0 0,0 0-281,-3-5 198,-2-1-1,1 1 1,-1 1-1,-1-1 1,0 1-1,-9-6-197,15 13 18,-7-5 87,0-1 0,0 2 0,-1-1 0,0 2 0,-5-3-105,13 8 17,1 1-1,-1-1 0,1 1 0,-1 0 1,0 0-1,1 1 0,-1-1 1,0 1-1,0-1 0,1 1 0,-1 0 1,0 1-1,0-1 0,1 1 0,-1-1 1,0 1-1,1 0 0,-1 1 1,0-1-1,1 1 0,0-1 0,-3 2-16,-1 2-5,-1 1 0,1 0 0,1 0 0,-1 0 0,1 1 0,0 0 0,0 0 0,-3 7 5,-7 12-24,-12 26 24,20-36 32,1 0-1,1 1 0,1 0 0,0 0 0,1 1 1,1 0-1,-1 11-31,2 2-52,1 0 1,2 0-1,5 30 52,-5-49-1,1-1-1,0 0 1,1 0-1,0 0 1,1 0-1,0 0 0,1-1 1,0 1-1,0-1 1,1 0-1,1-1 1,0 0-1,0 0 0,1 0 1,0-1-1,0 0 1,2 1 1,-6-7-3,0 1-1,0-1 1,0 1 0,1-1 0,-1 0 0,1-1 0,-1 1 0,1-1 0,-1 0-1,1 0 1,0 0 0,0-1 0,-1 0 0,1 0 0,0 0 0,0 0 0,0-1-1,-1 0 1,1 0 0,0 0 0,-1 0 0,1-1 3,4-1 6,-1-1 0,1 0-1,-1 0 1,0-1 0,0 0 0,0-1 0,-1 1-1,0-1 1,0-1 0,6-6-6,1-3-12,-1-1 1,0 0-1,-1-1 0,-1 0 1,0-1-1,-2 0 1,0 0-1,-1-1 0,-1-1 1,-1 1-1,3-21 12,-7 26-12,-2 10-11,2 15 10,10 69 50,2 18 11,-13-95-48,5 28 0,6 14 0,-10-37 0,1 1 0,0-1 0,0 0 0,1 0 0,-1 0 0,1-1 0,1 1 0,3 3 0,-7-9-28,-1 0-1,1 0 0,0-1 0,-1 1 1,1-1-1,0 1 0,0-1 1,0 1-1,-1-1 0,1 1 0,0-1 1,0 0-1,0 1 0,0-1 1,0 0-1,0 0 0,0 0 0,0 0 1,0 0-1,-1 0 0,1 0 1,0 0-1,0 0 0,0 0 0,0 0 1,1-1 28,0 0-279,0 0 1,1 0-1,-1 0 1,0-1-1,0 1 1,0-1-1,0 1 1,0-1-1,0 0 279,21-23-4842</inkml:trace>
  <inkml:trace contextRef="#ctx0" brushRef="#br0" timeOffset="782.584">823 581 7040,'0'2'3153,"0"8"-1400,0 9-411,0 28 895,-4 24-2237,-3 58 1341,3-36-997,0 118-349,4-154-2464,0-48-1515</inkml:trace>
  <inkml:trace contextRef="#ctx0" brushRef="#br0" timeOffset="1481.165">850 899 7808,'3'-8'2009,"0"-1"-863,1 0-1,0 1 1,0-1 0,1 0-1146,22-44 1216,2 4-912,-17 27 89,2 0 0,7-7-393,-17 23 44,1 0 1,0 1-1,0 0 1,1 0 0,-1 0-1,1 1 1,0-1-1,0 1 1,1 1-1,2-2-44,-4 3 52,-1 1 0,1-1 0,-1 1 0,1 0 0,-1 0 0,1 0 0,0 1 0,-1 0 0,1 0 0,0 0 0,0 0 0,-1 1 0,1 0 0,-1 0 0,1 0-1,0 1 1,-1-1 0,0 1 0,1 0 0,-1 0 0,0 0 0,2 3-52,0-1 79,-1 0 0,0 0 0,-1 0 0,1 1 0,-1 0 0,0-1 0,0 2-1,-1-1 1,1 0 0,-1 1 0,0 0 0,-1 0 0,1-1 0,-1 2 0,0-1 0,0 2-79,4 23 361,-1 1-1,-1-1 1,0 27-361,-4-17 166,-1 16-83,2 0 1,3-1-1,8 35-83,-8-73 15,0 0 0,6 13-15,-7-24 7,0 0-1,0 0 0,1 0 1,0 0-1,0-1 1,1 0-1,4 5-6,-8-9 2,1-1 1,0 1-1,-1-1 0,1 0 1,0 0-1,0 0 0,0 0 0,-1 0 1,1 0-1,0 0 0,0-1 1,0 1-1,1-1 0,-1 1 1,0-1-1,0 0 0,0 0 1,0 0-1,0 0 0,0 0 0,0-1 1,0 1-1,1 0 0,-1-1 1,0 0-1,0 1 0,-1-1 1,1 0-1,0 0 0,0 0 1,0-1-3,4-1-86,0-1 0,0 0 1,-1-1-1,0 1 1,0-1-1,0 0 1,0 0-1,-1-1 0,1 1 86,5-10-614,10-13-7875,2-6 8489,-7 6-4416</inkml:trace>
  <inkml:trace contextRef="#ctx0" brushRef="#br0" timeOffset="2129.843">1727 0 6784,'1'2'365,"0"0"1,0-1-1,0 1 0,0 0 1,0 0-1,-1-1 0,1 1 1,-1 0-1,1 0 0,-1 0 1,0 0-1,1 0 1,-1 0-1,0 0-365,-1 35 1544,0-20-747,2 42 432,0 13 987,-6 37-2216,-4 50 322,7-89 95,-4 1 1,-7 36-418,-3-18 95,2 30-95,10-70 22,3-1-1,1 1 1,5 15-22,-5-54 16,2 1 0,-1-1 0,2 1 0,-1-1 0,5 10-16,-6-17 45,1 0-1,-1 0 1,1 0 0,0 0 0,0 0 0,0-1 0,0 1-1,0-1 1,1 1 0,-1-1 0,1 0 0,0 0-1,0 0 1,-1 0 0,1-1 0,0 1 0,0-1-1,1 1 1,-1-1 0,1 0-45,3 0-14,-1 0 0,1 0 1,-1-1-1,0 0 0,1 0 0,-1 0 1,1-1-1,-1 0 0,0 0 0,0-1 0,1 0 1,-1 0-1,0 0 0,-1-1 0,1 0 0,0 0 1,1-2 13,7-3-1650,-1-1 1,11-9 1649,18-22-8536,-15 14 3795</inkml:trace>
  <inkml:trace contextRef="#ctx0" brushRef="#br0" timeOffset="2488.274">1690 550 9216,'-4'8'3424,"4"-6"-2656,4 2 256,-4-4-64,4 0-160,7 0-1,1 0-191,2-4-32,5 2-320,8-6-96,-1 2-32,1 3-160,3-1 32,0 0-2527,5 4-1185,-4 0-736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0:43.2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 54 4992,'0'-1'217,"0"-1"1,0 1-1,0-1 0,0 1 0,0-1 1,-1 1-1,1-1 0,0 1 1,-1 0-1,0-1 0,1 1 1,-1 0-1,1-1 0,-1 1 1,0 0-1,0 0 0,0 0 1,0-1-1,0 1 0,-1 0-217,0-15 2907,-5 7-1920,7 9-961,0 0 0,0 0-1,0 0 1,0 0 0,-1 0-1,1 0 1,0 0 0,0 0-1,0 0 1,0 0 0,0 0-1,0 0 1,0 0 0,-1 0-1,1 0 1,0 0 0,0 0-1,0 0 1,0 0-1,0 0 1,0 0 0,0 0-1,0 0 1,0 0 0,-1 0-1,1 1 1,0-1 0,0 0-1,0 0 1,0 0 0,0 0-1,0 0 1,0 0 0,0 0-1,0 0 1,0 0 0,0 1-1,0-1 1,0 0 0,0 0-1,0 0 1,0 0 0,0 0-1,0 0-25,-1 22 1371,1-15-1519,0 520 2441,7-387-2258,-1-57-28,0-15-7,-2-15 0,-2 2 0,-3-10-53,1 33-334,1-65 217,0 0 0,1-1 0,1 1 0,0-1 0,1 2 170,-4-13-231,0 1 1,1-1-1,0 0 1,-1 1-1,1-1 1,0 1-1,0-1 1,-1 0-1,2 1 231,-1-1-266,-1-1 0,1 0 0,-1 1 1,1-1-1,0 0 0,-1 0 0,1 1 0,0-1 0,-1 0 0,1 0 0,0 0 0,-1 0 0,1 0 0,0 0 0,0 0 266,-1 0-101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8.3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0 7552,'-4'78'4570,"2"1"-724,-3 12-3846,-13 52 250,-6 3-250,23-140-36,1-3-206,-1 1 0,1-1 0,-1 1 0,0 0 0,0-1 0,-1 0 242,2-9-4138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8.6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 17 9472,'-10'-17'3584,"6"20"-2784,0-3 0,4 0-224,0 0-512,0 0-64,0 7-4192,4-4-1888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39.5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440 42 8704,'4'-25'5077,"-15"20"-2800,6 3-2118,1 0-1,-1 0 1,0 1-1,1-1 0,-1 1 1,0 0-1,0 1 1,0-1-1,0 1 1,0 0-1,1 0 1,-1 1-1,0 0 0,0-1 1,0 2-1,0-1 1,1 0-1,-4 2-158,-11 5 21,1 1 0,0 0 0,-15 12-21,22-14 72,-2 1-99,0 0 0,0 1 1,2 1-1,-1 0 0,1 1 1,0 0-1,-3 6 27,13-16 3,0 1 0,0-1 0,0 1 0,0-1-1,0 1 1,0-1 0,0 1 0,1 0 0,-1-1 0,1 1 0,-1 0-1,1-1 1,0 1 0,0 1-3,0-2 2,0 0 1,1 0-1,-1 0 0,0 0 1,1 0-1,-1 0 0,1 0 1,-1 0-1,1-1 0,0 1 1,-1 0-1,1 0 0,0 0 1,-1-1-1,1 1 0,0-1 1,0 1-1,0 0 0,0-1 1,0 1-1,0-1 0,0 0 1,0 1-1,0-1-2,19 8-82,0-2 0,0 0 0,8 0 82,-13-3-3,-1 1 0,1 0 0,-1 1 0,0 0 0,0 1 0,-1 0 0,4 4 3,-7-4 0,-1 1-1,0 0 0,-1 1 1,1-1-1,-2 2 0,1-1 0,2 5 1,-6-7 6,0 0 0,0 1 0,-1 0-1,0 0 1,0 0 0,0 0 0,-1 0 0,0 0-1,-1 1 1,1-1 0,-1 6-6,-1-7 47,1-1 1,-1 1-1,0 0 0,-1-1 0,0 1 1,1-1-1,-2 1 0,1-1 0,-1 1 0,0-1 1,0 0-1,0 0 0,-1 0 0,1 0 1,-1 0-1,0-1 0,-1 1 0,1-1 1,-1 0-1,0 0 0,0 0 0,0 0 1,-1-1-1,1 1 0,-1-1 0,0-1 0,0 1 1,-4 1-48,-5 1 119,1-1 0,-1-1 0,0 0 1,0-1-1,0 0 0,0-2 0,0 1 1,-2-2-120,-5 0 31,0-1 0,1-1 0,-1-1 0,1-1 0,-3-2-31,15 5-23,1-1 0,0 0 0,0-1 0,0 0 0,0 0 0,1 0 0,-1-1 0,1 0 0,0 0 0,1 0 0,-1-1 0,1 0 0,0 0 0,1 0 0,-1-1 0,0-1 23,2 2-474,0 0 1,1-1-1,-1 1 0,1-1 0,0 1 0,1-1 0,-1-2 474,1-18-4789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0.5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51 0 7808,'-21'46'6378,"15"-26"-5813,2 0 0,0 0-1,2 1 1,0-1 0,1 2-565,0-4 333,-3 28 286,1-11-349,1 0 1,2 0-1,2 10-270,1-16-31,1 0 0,4 11 31,-5-30 8,0 0 1,0 0-1,1 0 1,0-1-1,0 0 0,1 0 1,1 0-1,3 5-8,-7-11 4,0-1 0,0 1 1,1-1-1,-1 0 0,1 1 0,-1-1 0,1 0 0,0-1 1,0 1-1,0 0 0,0-1 0,0 1 0,0-1 1,0 0-1,0 0 0,0-1 0,1 1 0,-1 0 0,0-1 1,1 0-1,-1 0 0,0 0 0,1 0 0,-1-1 0,0 1 1,1-1-1,-1 0 0,1 0-4,5-2 12,1-1 0,-2-1 0,1 1 0,0-1-1,-1-1 1,0 1 0,0-1 0,-1-1 0,2-1-12,29-27-51,-2-2-1,-1-2 0,-2-1 1,-2-1-1,-1-2 1,8-20 51,-29 45 8,-1 0 1,-1-1 0,-1-2-9,7-15-32,2-4-53,-15 37 58,0 6 45,0 0-1,-1 0 1,1 0-1,-1 0 1,0 0-1,-1 2-17,-4 12 7,-37 146 932,-35 188-123,32-136-413,14-60-246,-27 70-157,21-97-1739,30-100-2132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1.9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70 3 7552,'-2'18'4045,"0"5"-3237,2 27 362,-1 0-1,-3 0 1,-10 46-1170,7-68 188,-21 119 381,23-123-491,-2 10 23,7-33-99,0 1 1,0 0 0,0 0 0,0-1 0,0 1 0,1 0 0,-1 0 0,0-1-1,1 1 1,-1 0 0,1-1 0,0 1 0,0-1 0,-1 1 0,1-1-1,1 2-2,-2-3 3,0 0 0,0 1 0,1-1-1,-1 0 1,0 1 0,1-1 0,-1 0-1,0 0 1,1 1 0,-1-1 0,0 0-1,1 0 1,-1 1 0,0-1 0,1 0-1,-1 0 1,1 0 0,-1 0 0,0 0-1,1 0 1,-1 0 0,1 0 0,-1 0-1,0 0 1,1 0 0,-1 0 0,1 0-1,-1 0 1,1 0 0,-1 0 0,0 0-1,1 0 1,-1 0 0,0-1 0,1 1-1,-1 0 1,1 0 0,-1 0 0,0-1-1,1 1 1,-1 0 0,0-1 0,1 1-3,10-16 209,-10 14-190,81-142 600,26-44-929,-94 161 338,1 1 0,1 0 0,1 1 0,19-20-28,-35 44 0,-1 0 0,1 0 0,0 0 0,0 0 0,0 0 0,0 1 0,0-1 0,0 0 0,0 1 0,0-1 0,0 1 0,0-1 0,0 1 0,0 0 0,0-1 0,0 1 0,1 0 0,-1 0 0,0 0 0,0-1 0,0 1 0,1 1 0,0-1 0,-1 0 0,0 1 0,0 0 0,1-1 0,-1 1 0,0 0 0,0-1 0,0 1 0,0 0 0,1 0 0,-1 0 0,-1 0 0,1 0 0,0 0 0,0 0 0,0 1 0,3 4 0,-1 0 0,0 1 0,0 0 0,0-1 0,-1 1 0,1 5 0,4 19 32,-2 0-1,-1 1 0,-2-1 1,-1 26-32,-4 9 141,-9 49-141,10-96 80,0 0 0,2 3-80,0-22 0,0 1 0,0-1-1,0 0 1,0 0 0,0 0 0,0 0-1,0 0 1,-1 1 0,1-1 0,0 0-1,0 0 1,0 0 0,0 0 0,1 1 0,-1-1-1,0 0 1,0 0 0,0 0 0,0 0-1,0 0 1,0 1 0,0-1 0,0 0-1,0 0 1,0 0 0,0 0 0,0 0-1,0 0 1,1 1 0,-1-1 0,0 0-1,0 0 1,0 0 0,0 0 0,0 0 0,0 0-1,1 0 1,-1 0 0,0 0 0,0 0-1,0 0 1,6-5-42,7-17-48,-10 17 83,19-37 96,-3 7 200,12-15-289,30-34-9,6-9 13,-39 49 89,-13 19-52,2 0-1,0 1 1,2 1 0,3-3-41,-18 22-2,0 1 1,0-1-1,1 1 0,-1-1 1,1 1-1,-1 1 0,1-1 1,3 0 1,-7 2-1,1 1 0,-1-1 0,0 1 0,1-1 0,-1 1 0,1 0 0,-1 0 0,1 0 0,0 0 0,-1 0 0,1 0 0,-1 0 0,1 0 1,-1 0-1,1 1 0,-1-1 0,0 1 0,1-1 0,-1 1 0,1 0 0,-1-1 0,0 1 0,0 0 0,1 0 0,-1 0 0,0 0 0,0 0 0,0 0 0,0 0 0,0 1 0,1 0 1,1 3 62,0 0-1,-1 1 0,1-1 0,-1 1 0,0-1 1,0 1-1,-1 0 0,0 0 0,1 4-61,-1 4 245,0 0 0,-1 0 0,0 8-245,-4 9 376,0-1-1,-4 9-375,-3 14 139,-44 235 53,53-279-698,1 0-1,0 0 0,1 0 1,0 8 506,3-1-4789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3.7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72 83 6272,'-2'5'631,"-1"0"0,1 0 0,0 0 0,0 0 1,1 0-1,0 0 0,0 1 0,0-1 0,0 2-631,0 11 310,1 0 0,1 4-310,0 9 318,-4 17 301,-1 1 1,-3-2-1,-4 9-619,-3 22 260,9-44-192,0-9 10,1 1 0,1 25-78,4-41 47,-1-10-45,0 0 0,0 0 1,0 0-1,0 0 1,1 1-1,-1-1 1,0 0-1,0 0 0,0 0 1,0 0-1,0 0 1,0 0-1,0 0 1,0 0-1,0 0 1,0 0-1,1 0 0,-1 0 1,0 0-1,0 0 1,0 0-1,0 0 1,0 0-1,0 0 0,0 0 1,0 0-1,0 0 1,0 0-1,1 0 1,-1 0-1,0 0 1,0 0-1,0 0 0,0 0 1,0-1-1,0 1 1,0 0-1,0 0 1,0 0-1,0 0 0,0 0 1,0 0-1,0 0 1,1 0-1,-1 0 1,0 0-1,0 0 1,0 0-3,9-18 300,3-15 267,3-18-567,-3 13-2,3-4 2,3-2 49,2 0 1,2 1-1,2 2 0,12-16-49,-15 26 46,-12 17-48,0 1 0,1 0 0,0 1 0,8-9 2,-16 20-9,-1 0 0,0 0 0,0 0 0,0 0 1,1 0-1,-1 0 0,1 0 0,-1 0 1,1 1-1,-1-1 0,1 0 0,-1 1 0,1 0 1,-1-1-1,1 1 0,0 0 0,-1 0 1,1-1-1,0 1 0,0 1 9,-1-1-3,1 1-1,-1-1 1,1 1 0,-1-1 0,1 1-1,-1 0 1,1 0 0,-1 0 0,0 0-1,1 0 1,-1 0 0,0 0 0,0 0-1,0 1 1,0-1 0,1 1 3,2 5 13,-1 0 1,1 0-1,-1 0 1,0 0-1,-1 0 1,0 0-1,1 7-13,1 8 42,-2 0-1,0-1 0,-1 1 1,-2 0-1,-1 15-41,-7 28 184,-5 15-184,-6 36 116,20-105-86,4-20 36,16-44 48,25-45-114,33-50-5,-35 69 146,-23 41 11,2 1-1,1 1 0,22-25-151,-40 55-3,1-1 1,0 1 0,1 0-1,-1 1 1,1 0-1,0 0 1,1 0-1,-1 1 1,1 0 2,-6 3 10,0 0 0,0 0 0,0 0 0,0 0 0,0 1 0,0-1 0,0 1 0,0 0 0,0 0 0,0-1 0,0 1 0,1 1-1,-1-1 1,0 0 0,0 0 0,0 1 0,0-1 0,0 1 0,0 0 0,0-1 0,0 1 0,0 0 0,0 0 0,0 1 0,-1-1 0,1 0 0,0 0 0,-1 1 0,1-1 0,-1 1 0,1 0 0,-1-1 0,0 1 0,0 0 0,0 0-1,0 0 1,1 1-10,2 6 132,0 0 0,-1 1 0,0-1 1,0 1-1,-1 0 0,0 0 0,-1-1 0,0 6-132,1 22 560,-4 24-560,2-55 10,-5 48 106,-3 0 0,-1 0-1,-6 10-115,-12 65-166,25-122-475,1 1 0,0 0 0,1 0 0,0 0 0,0 2 641,3 0-4618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1:44.5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223 1034 7296,'9'-8'1477,"0"0"-561,-1 0-1,1 1 1,3-2-916,-7 6 277,-1-1 1,1 1-1,-1-1 1,0 0-1,0 0 1,0-1-1,0 1 1,-1-1-1,1 0 1,-1 0-1,-1 0 1,1 0-1,0-3-277,1-3 139,0 0 1,-1-1-1,-1 1 0,0-1 0,0 1 0,-1-3-139,-1 8 52,0 0 1,0 0-1,-1-1 0,0 1 1,0 0-1,0 0 0,-1 0 1,0 0-1,0 0 0,0 1 1,-1-1-1,0 0 0,0 1 0,-1 0 1,1 0-1,-2-1-52,3 3 34,-1 0-1,1 1 1,-1-1-1,0 1 1,1-1-1,-1 1 1,0 0-1,-1 0 1,1 0-1,0 1 1,-1-1 0,1 1-1,0 0 1,-1 0-1,0 0 1,1 0-1,-1 1 1,1-1-1,-1 1 1,0 0-1,1 0 1,-1 0-1,0 1 1,1-1 0,-1 1-1,0 0 1,1 0-1,-1 0-33,-6 3 28,0 1-1,0 0 0,0 1 1,1 0-1,0 0 1,0 1-1,1 0 1,0 1-1,0-1 1,0 2-1,1-1 0,1 1 1,-3 3-28,-3 8 89,0 0-1,1 1 1,1 1-1,1-1 1,-5 19-89,8-19 63,1-1-1,1 0 0,1 1 1,1 0-1,0 16-62,2-20 17,1 0-1,0 0 0,2 0 1,0 0-1,0-1 0,2 1 1,2 4-17,-5-14 31,1 0 0,1 0 1,-1 0-1,1 0 1,1-1-1,-1 1 0,1-1 1,0 0-1,1 0 0,-1-1 1,1 0-1,0 0 0,6 4-31,-6-5 16,0-1 0,0 0 0,0-1 0,1 1 0,-1-1 0,1 0-1,-1-1 1,1 0 0,0 0 0,-1 0 0,1-1 0,0 1 0,0-2-1,-1 1 1,1-1 0,0 0-16,7-2-58,0 0-1,0-1 1,-1-1-1,0 0 1,8-4 58,6-6-1467,0-1 0,1-2 1467,17-12-4496</inkml:trace>
  <inkml:trace contextRef="#ctx0" brushRef="#br0" timeOffset="402.879">846 2 8320,'-1'0'75,"1"0"1,0-1 0,0 1 0,0 0-1,0 0 1,0 0 0,0 0-1,0 0 1,0 0 0,0 0 0,0 0-1,0 0 1,-1 0 0,1 0-1,0 0 1,0 0 0,0 0 0,0 0-1,0 0 1,0 0 0,0 0-1,0 0 1,0 0 0,-1 0 0,1 0-1,0 0 1,0 0 0,0 0-1,0 0 1,0 0 0,0 0 0,0 0-1,0 0 1,0 0 0,0 0-1,-1 0 1,1 0 0,0 1 0,0-1-1,0 0 1,0 0 0,0 0-1,0 0 1,0 0 0,0 0 0,0 0-1,0 0 1,0 0 0,0 0-1,0 0 1,0 1 0,0-1 0,0 0-1,0 0 1,0 0 0,0 0-1,0 0 1,0 0 0,0 0-76,-5 12 1934,-2 20-597,-1 34-63,1 54-1274,2-19 449,-35 289 659,-2 39-1150,38-375-1179,0-11-629</inkml:trace>
  <inkml:trace contextRef="#ctx0" brushRef="#br0" timeOffset="757.429">693 761 8960,'-11'-13'3424,"11"9"-2656,4-2 256,-4 2 32,4-2-320,3-5 31,5 1-127,3 0-32,4 0-320,4-1-160,3 5-96,5 0-32,-1-2 64,5-2-32,2-3 64,5-1-640,-4 1-256,3 3-4159</inkml:trace>
  <inkml:trace contextRef="#ctx0" brushRef="#br0" timeOffset="1199.741">1308 751 7424,'-3'9'1038,"0"0"1,1 1 0,0 0 0,1-1-1,0 8-1038,-1 50 579,2-63-437,0 349 2845,1-340-2356,-1-13-619,1 0 1,-1 0-1,0 0 1,0 0 0,0 0-1,0 0 1,0 0-1,0 0 1,0 0 0,0 0-1,0 0 1,0 0-1,0 0 1,0 0 0,0 0-1,0 0 1,1 0-1,-1 0 1,0 0 0,0 0-1,0 0 1,0 0-1,0 0 1,0 0 0,0 0-1,0 0 1,0 0-1,0 0 1,0 0 0,1 0-1,-1 0 1,0 0-1,0 0 1,0 0 0,0 0-1,0 0 1,0 0-1,0 0 1,0 0 0,0 0-1,0 0 1,0 0-1,0 0 1,0 0 0,0 0-1,0 0 1,1 0-1,-1-1 1,0 1 0,0 0-1,0 0 1,0 0-1,0 0 1,0 0 0,0 0-1,0 0 1,0 0-1,0 0 1,0 0 0,0 0-13,7-22 709,14-61 944,4 0-1653,-4 14 539,-9 30-344,2 0-1,2 1 1,1-1-195,-6 19 24,0-1-1,2 2 1,0-1-1,1 2 1,1 0-1,1-1-23,-11 15-84,-1-1 0,1 1 0,0 0 1,5-3 83,-9 6-174,1 0 1,0 0-1,-1 1 1,1-1-1,0 0 1,-1 1-1,1-1 1,0 1-1,0 0 1,0-1-1,-1 1 1,1 0-1,0 0 1,0 0-1,0 0 1,0 0-1,0 1 1,-1-1-1,2 1 174,19 11-4906</inkml:trace>
  <inkml:trace contextRef="#ctx0" brushRef="#br0" timeOffset="1597.414">1855 748 8576,'-2'12'5228,"-2"7"-3331,-4 21-687,-7 58 92,9-51-897,-2 0 0,-5 10-405,6-18-88,1 1-1,0 24 89,6-63-15,0 0-30,0 16-338,0-17 244,0 1 0,0-1 0,0 1 0,0 0 0,0-1 1,0 1-1,0 0 0,0-1 0,0 1 0,1-1 1,-1 1-1,0 0 0,0-1 0,1 1 0,-1-1 0,1 1 1,-1-1-1,0 1 0,1-1 139,6-1-3445</inkml:trace>
  <inkml:trace contextRef="#ctx0" brushRef="#br0" timeOffset="1980.293">2061 345 11648,'-23'-23'4384,"19"20"-3393,0-1-447,4 4-352,0 0-2591,0 0-993,4 4-864</inkml:trace>
  <inkml:trace contextRef="#ctx0" brushRef="#br0" timeOffset="2506.002">2612 728 7552,'1'0'3056,"-6"0"-1654,5 0-362,-4-1-513,0 0 0,0 0 0,1-1 0,-1 1 0,0-1 0,1 1 0,-1-1 0,-2-2-527,-4-2 739,6 4-648,-1 1-1,1-1 1,0 1 0,-1 0 0,1 0 0,-1 1 0,1-1-1,-1 1 1,1 0 0,-1 0 0,1 1 0,-1-1 0,0 1-91,-6 2 154,0-1 0,1 1 0,-1 1 1,1 0-1,0 1-154,-4 2 24,0 1 0,1 1 0,0 0 0,0 1 0,1 0 0,0 1 0,1 0 0,1 1 0,-1 0 0,-1 5-24,-3 4 41,1 0 0,2 1 0,0 1-1,1 0 1,1 1 0,0 3-41,6-14 58,0 1-1,1-1 1,0 1 0,1 0 0,1 0-1,0 0 1,1 0 0,1 8-58,0-14 90,0 1 1,1-1-1,0 0 1,0 0-1,1 0 0,0 0 1,0-1-1,1 1 1,0-1-1,0 1 1,1-2-1,0 1 1,0 0-1,6 5-90,-2-4 89,-1 0-1,1-1 1,1 0 0,-1-1 0,1 0-1,1 0 1,-1-1 0,1-1 0,-1 0-1,1 0 1,0-1 0,2 0-89,1 0 22,1-1 1,-1-1 0,0 0 0,0-1-1,1 0 1,-1-1 0,0-1 0,0 0-1,11-4-22,26-10-1518,-1-2-1,4-4 1519,-31 12-1224,34-13-4162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07.3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2404 14 7552,'9'-4'1272,"-5"2"-438,-1 1 0,1-1 0,0 1 1,0 0-1,0 0 0,2 0-834,-6 8 1493,0-5-1437,0 0 0,0 0-1,0 0 1,0 0 0,0 0 0,-1 0-1,1 0 1,-1 0 0,1 0 0,-1 0-1,0 0 1,1 0 0,-1-1-1,0 1 1,-1 0 0,1 0 0,0-1-1,0 1 1,-1-1 0,0 2-56,-16 19 529,1 0 0,-12 21-529,2-3 232,-61 92 380,-43 59-114,74-116-298,-37 34-200,-72 66 242,15-16 14,70-69-161,-42 45 34,-3 0 100,-148 147 348,222-234-483,-82 77 110,-27 39-204,-49 72 49,64-69 9,99-113 5,3-5-35,-45 42-28,72-75-10,14-12-210,-1 0 0,1-1-1,-1 1 1,0-1 0,-1 1 0,1-1 0,0-1-1,-1 1 1,0 0 0,1-1 0,-3 0 220,7-2-116,-1 1 0,1-1-1,0 0 1,0 0 0,-1 0 0,1 0 0,0 0 0,0 0 0,-1 0 0,1 0 0,0 0-1,-1 0 1,1 0 0,0 0 0,0 0 0,-1 0 0,1 0 0,0 0 0,0 0 0,-1-1 0,1 1-1,0 0 1,0 0 0,-1 0 0,1 0 0,0 0 0,0-1 0,0 1 0,-1 0 0,1 0 116,-1-10-3111,1 7 2345,0-22-3527</inkml:trace>
  <inkml:trace contextRef="#ctx0" brushRef="#br0" timeOffset="1072.906">471 1814 7552,'0'0'120,"0"0"-1,1 1 1,-1-1 0,0-1 0,1 1-1,-1 0 1,0 0 0,1 0 0,-1 0 0,0 0-1,0 0 1,1 0 0,-1 0 0,0 0-1,1-1 1,-1 1 0,0 0 0,0 0-1,1 0 1,-1-1 0,0 1 0,0 0 0,0 0-1,1-1 1,-1 1 0,0 0 0,0 0-1,0-1 1,0 1-120,0 0 307,0 3 430,0-2 303,0-1-304,0 0-144,0 1-501,-1 0 0,0 0 0,0 1 1,1-1-1,-1 0 0,1 0 0,-1 0 0,1 0 1,-1 1-1,1-1-91,-4 10 262,0 0 0,0-1 0,-1 0 0,0 0 0,-1 0 0,-4 4-262,-9 11 939,-15 14-939,9-11 166,-11 19 37,2 1-1,-3 9-202,-5 7 59,11-14 13,-5 15-72,-12 20 163,22-41 125,1 1 0,-8 27-288,31-67 55,0 0 1,1 0 0,0 0-1,0 1 1,1-1-1,-1 0 1,1 5-56,0-7 208,0-3-16,1 13 133,1-11-326,-1 0 0,1 0 0,0 0 0,0 0 0,0 0 0,0-1 0,0 1-1,0 0 1,0-1 0,0 1 0,1-1 0,-1 0 0,0 0 0,1 0 0,-1 0-1,1 0 1,0-1 0,-1 1 0,2-1 1,12 0 31,1-2 0,-1 0 1,7-2-32,28-4 93,-22 4-26,18-5-67,12-3-35,5 3 187,-1-4 0,36-12-152,-35 8 162,56-8-162,-92 20-2,-20 4-314,1-1 1,-1 0-1,1 0 1,-1-1-1,0 0 1,0-1-1,0 0 1,0 0-1,0-1 1,-1 0-1,0 0 1,0 0-1,3-4 316,20-25-4847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16.1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243 12 7040,'0'0'15,"-7"-10"4047,7 9-3970,-1 1-1,1 0 1,0 0-1,-1 0 1,1 0-1,0-1 1,-1 1-1,1 0 1,-1 0-1,1 0 1,0 0-1,-1 0 1,1 0-1,0 0 1,-1 0-1,1 0 1,-1 0-1,1 0 1,0 0 0,-1 1-1,1-1 1,0 0-1,-1 0 1,1 0-1,0 0 1,-1 1-1,1-1 1,0 0-1,-1 0 1,1 0-1,0 1 1,0-1-1,-1 0 1,1 1-92,-9 7 204,1 0 0,0 0 1,0 1-1,1 0 0,0 1 0,1 0 1,0 0-1,0 0 0,1 1 1,-2 5-205,-81 246 2015,75-215-1542,3 0-1,-1 19-472,-8 95 634,19-161-634,-4 55 340,3 1 1,5 47-341,18 109 455,-21-208-450,7 54 65,3-1-1,2 0 0,2-1 1,3-1-1,3 0 0,1-1 1,3-2-1,16 23-69,-30-57 22,1 0 0,4 4-22,-11-16-472,1 0 0,-1-1 0,1 1 1,0-1-1,0 0 0,0-1 0,5 4 472,11 2-4991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18.7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 2 6528,'0'0'96,"-1"0"0,1 0 0,-1-1 0,1 1-1,0 0 1,-1 0 0,1 0 0,-1 0 0,1 0 0,0 0 0,-1 0 0,1 0 0,-1 0 0,1 0 0,-1 0 0,1 0 0,-1 0 0,1 0 0,0 0 0,-1 0-1,1 0 1,-1 0 0,1 1 0,0-1 0,-1 0 0,1 0 0,0 1 0,-1-1 0,1 0 0,-1 0-96,-7 4 1554,6-4 51,2 0 6,0 0-65,0 0-239,0 0-262,0 0-448,0 0-165,6 0 102,9 2-364,0 0 1,0-1-1,0-1 1,8-1-171,10 0 38,-29 1-43,59-1-153,0 3-1,0 3 1,16 5 158,-39-1-2800,-25-2 411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0:45.7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 5 5888,'0'0'83,"0"0"1,0-1-1,0 1 1,0 0 0,0 0-1,0 0 1,0 0-1,0-1 1,0 1-1,0 0 1,0 0-1,0 0 1,0-1-1,0 1 1,0 0 0,-1 0-1,1 0 1,0 0-1,0 0 1,0 0-1,0-1 1,0 1-1,-1 0 1,1 0-1,0 0 1,0 0-1,0 0 1,0 0 0,-1 0-1,1 0-83,3 0 2699,-3 0-1552,0 0-145,0 0-175,2 0-674,-1 0 0,0 0 0,0 1 0,0-1 0,0 0 0,0 1 0,0-1 0,0 1 0,0-1 1,1 1-154,1 3 225,1-1 1,0 0 0,0 0 0,0 0-1,0 0 1,1-1 0,-1 1 0,1-1-1,0 0-225,-1 0 142,0 0-1,-1 0 0,1 1 0,0-1 0,-1 1 0,0 0 1,2 1-142,-2-1 103,0 0 1,0 0-1,0 0 1,0-1-1,0 0 1,1 0-1,0 0 1,-1 0-1,2 0-103,-1-1 49,31 11 279,0-2-1,4 0-327,14 1 263,-20-3 109,18 1-372,50 0 222,0-6-1,10-3-221,-31-1 42,23-5-9,-51 2-34,20-1-40,74-3 61,31 8-121,-163 1 121,-1 1 0,0 0 0,0 1 1,-1 0-1,12 5-20,5 1 80,66 19 277,-74-20-130,-18-6-197,0-1 1,0 1-1,1-1 1,-1 0-1,0 0 1,1-1 0,-1 1-1,1-1 1,0 1-31,1141-1 730,-1111 1-753,1 2 1,6 3 22,-6-1-28,1-2 0,8 0 28,174 2 245,-72-3-378,-12 0 277,83 0-316,-115-3 275,-50 1-98,1-3 0,12-4-5,-22 2-105,3 3 105,-17 0 32,1 0-1,-1-2 1,14-4-32,-4 1 13,0 1 0,29 0-13,10-2 0,-24 3-6,4 3 6,36-3-116,-46 2 144,-23 1 40,25-3-68,-10-1 220,13 1-220,-2 0 68,-18 3-52,33 1-16,-34 2 98,-1-2 1,9-2-99,46-7 37,-70 8-54,0 1-1,0 0 0,6 2 18,-9-1-17,1 0 0,0 0-1,0-2 1,6 0 17,-8-1 11,28-7-15,2 3 0,-1 1 1,37 0 3,-64 5-8,1 1 0,-1-2 0,1 0 0,-1 0 0,0-2 0,10-3 8,-23 7-52,0 0 0,-1 0 0,1 0 1,0 0-1,-1 0 0,1-1 0,-1 1 1,1 0-1,0 0 0,-1-1 0,1 1 1,-1 0-1,1-1 0,-1 1 0,1-1 1,-1 1-1,1-1 0,-1 1 0,1-1 1,-1 1-1,0-1 0,1 1 0,-1-1 1,0 0-1,0 1 0,1-1 0,-1 0 52,-1 1-493,0 0 0,1 0 0,-1 0 0,0-1 0,0 1-1,0 0 1,0 0 0,1 1 0,-1-1 0,0 0 0,0 0 0,0 0-1,1 0 1,-1 1 0,-1-1 493,-17 10-6890,-5 1 1978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19.0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 0 7936,'0'0'137,"0"0"0,0 0 0,-1 0 0,1 0 0,0 0 1,0 0-1,-1 0 0,1 0 0,0 0 0,0 0 0,-1 0 0,1 0 0,0 0 1,0 0-1,0 0 0,-1 0 0,1 0 0,0 1 0,0-1 0,-1 0 0,1 0 1,0 0-1,0 0 0,0 0 0,0 0 0,-1 1 0,1-1 0,0 0 1,0 0-1,0 0 0,0 0 0,0 1 0,-1-1 0,1 0 0,0 0 0,0 1 1,0-1-1,0 0 0,0 0 0,0 0 0,0 1 0,0-1 0,0 0 1,0 0-1,0 1-137,0-1 61,0 1 1,1-1 0,-1 0-1,0 1 1,1-1-1,-1 0 1,1 1 0,-1-1-1,1 0 1,-1 1 0,0-1-1,1 0 1,-1 0 0,1 1-1,-1-1 1,1 0-1,-1 0 1,1 0 0,-1 0-1,1 0 1,-1 0 0,1 0-1,0 0 1,-1 0 0,1 0-62,7 0 331,0 1 0,1 0 0,-1 1 0,4 1-331,16 2 505,52 5 692,13-2-1197,-51-7-69,0-1 1,0-2 0,7-3 68,-5-3-1136,-2-3-3141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20.0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740 94 9216,'0'-2'394,"-1"-1"1,1 0 0,-1 0-1,0 1 1,0-1 0,0 1-1,0-1 1,0 1 0,-1-1-1,1 1 1,-1-1 0,0 1-1,1 0 1,-1 0 0,0 0-1,0 0 1,0 0 0,-1 1-395,-4-5 618,3 3-422,1 1 1,0-1 0,-1 1 0,1 0 0,-1 0 0,0 0 0,1 1-1,-1-1 1,0 1 0,-3-1-197,-42-6 1487,-1 1-1,-40 1-1486,65 6 134,1 1 0,-1 1 0,1 1-1,-1 1 1,1 1 0,-17 6-134,30-7 1,-1 1-1,0 0 1,1 1-1,0 1 1,1-1 0,-1 2-1,1-1 1,1 2-1,-1-1 1,1 1 0,-7 9-1,4-2-5,1 0 0,0 1 0,1 1 1,1-1-1,0 2 0,1-1 0,0 4 5,-10 31-4,3 0 0,1 1 0,3 0 0,-2 39 4,9-47-13,3 1 0,1 0 0,3-1 1,2 1-1,1-1 0,3 0 0,1-1 0,5 6 13,-5-22 17,1-1 0,1-1 0,2 0 0,0 0 0,19 23-17,-19-31 18,1 0-1,2-1 1,0 0 0,0-2 0,2 0 0,0-1 0,17 10-18,-25-17-6,2-1 1,-1-1-1,1 0 0,0-1 0,0 0 1,1-1-1,-1 0 0,11 1 6,-16-4 12,0 0 0,1-1 0,-1 0 0,1 0 0,-1-1 0,1 0 0,-1-1 1,0 1-1,0-2 0,0 1 0,0-1 0,0 0 0,0-1 0,7-4-12,15-12 11,0-2 1,-2 0-1,-1-3 1,0 0-1,-2-1 1,4-8-12,-15 17 12,-1 0-1,-1 0 1,-1-2 0,0 1 0,-1-1-1,-2-1 1,0 0 0,1-6-12,-2 1 11,-1 0 0,-1-1 0,-1 1 0,-2-1 0,0 0 0,-2-19-11,-3 3 42,-2-1-1,-1 1 1,-3 0-1,-1 1 1,-6-11-42,-78-255-2709,86 276-1014,2 5-1343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17.26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567 360 6272,'-9'-24'4327,"-1"1"-1,-6-9-4326,10 21 733,-1 0 1,0 1-1,-6-6-733,-5-7 640,11 15-384,1 0 0,-2 0 0,1 0 0,-1 0 0,0 1 0,-5-3-256,8 7 56,0 0 0,1 0 0,-1 1 0,0 0 0,-1 0 0,1 0 0,0 0 1,0 1-1,-1 0 0,1 0 0,-1 0-56,1 1 26,1 0 1,0 0-1,0 1 0,0-1 1,0 1-1,-1 0 1,1 0-1,0 1 1,1-1-1,-1 1 0,0 0 1,0 0-1,1 0 1,-1 0-1,0 1-26,-12 10 112,0 1 0,0 1 1,1 0-1,1 1 0,-11 16-112,-13 23 207,-5 15-207,25-38 46,2 1 0,1 0 1,2 1-1,1 0 0,2 1 0,1 0 1,1 1-1,3 0 0,0 0 0,3 0 0,1 1 1,2 11-47,3 34 23,4-1 0,9 34-23,-7-64-12,2 0 1,3-1-1,2-1 1,9 15 11,-19-48 19,0-1 1,2 0 0,0 0-1,0-1 1,2 0 0,-1-1-1,2 0 1,4 3-20,-8-9 8,0 1-1,1-2 1,1 1-1,-1-1 1,1-1 0,0 0-1,0 0 1,0-1-1,1 0 1,0-1-1,-1 0 1,1-1 0,3 1-8,-5-2 3,1-1 0,-1 0 1,1 0-1,-1-1 1,1 0-1,-1-1 0,1 0 1,-1 0-1,0-1 0,0 0 1,0-1-1,0 0 1,-1 0-1,0-1 0,0 0 1,0 0-1,6-6-3,-3 2 6,-1-1 0,1 0 0,-2-1 0,0 0 0,0-1 0,-1 0 0,0 0 0,-1 0-1,0-1 1,-1 0 0,1-6-6,9-32 42,-2 0 0,-2 0 0,-2-1 0,-3-1 0,0-44-42,-6-25 233,-14-117-233,7 192-8,-9-32 8,0-3-40,13 72-1,1 1 0,-2-1 0,-1-5 41,3 12-198,0 0 1,-1 0 0,1 1-1,0-1 1,-1 0 0,0 1 0,0-1-1,0 1 1,0-1 0,0 1 0,0 0-1,-2-1 198,-6-1-2592,1 7-2319</inkml:trace>
  <inkml:trace contextRef="#ctx0" brushRef="#br0" timeOffset="657.201">913 22 7808,'1'-4'974,"2"-8"1652,-3 11-1576,0 1 92,-8 0 1540,8-1-2628,0 1 1,0 0-1,0 0 0,0 0 1,0 0-1,0 0 0,0-1 0,0 1 1,0 0-1,0 0 0,0 0 0,0 0 1,0 0-1,0-1 0,0 1 1,0 0-1,0 0 0,0 0 0,0 0 1,1 0-1,-1 0 0,0-1 1,0 1-1,0 0 0,0 0 0,0 0 1,0 0-1,0 0 0,1 0 0,-1 0 1,0 0-1,0 0 0,0 0 1,0 0-1,0 0 0,1 0 0,-1 0 1,0 0-1,0 0 0,0 0 0,0 0 1,0 0-1,1 0 0,-1 0 1,0 0-1,0 0 0,0 0 0,0 0 1,0 0-1,1 0 0,-1 0 1,0 0-1,0 0 0,0 0 0,0 0-54,1 0 35,0 0 0,-1 0-1,1 1 1,0-1-1,0 0 1,-1 0-1,1 0 1,0 0 0,-1 1-1,1-1 1,0 0-1,-1 1 1,1-1 0,0 1-1,-1-1 1,1 1-1,0 0-34,8 12 215,-1 0-1,0 1 0,-1 0 0,-1 1 1,0-1-1,1 6-214,3 7 170,30 70 286,-5-12 91,11 44-547,-14-14 325,-5 2 1,8 92-326,-31-160 24,-1 1 0,-3-1 1,-2 1-1,-3-1 0,-1 0 0,-3 0 1,-1 0-1,-3-2 0,-3 2-24,9-28 111,0 0-1,-2-1 1,-7 11-111,11-23-184,0 1-1,0-1 1,-1 0 0,0 0 0,-1-1 0,0 0 0,0 0 0,-7 5 184,1-6-1975,13-6 1835,-1 0 1,1 0 0,-1 0-1,1 0 1,-1 0-1,1 0 1,-1 0 0,1 0-1,-1-1 1,1 1 0,-1 0-1,1 0 1,0-1-1,-1 1 1,1 0 0,-1-1-1,1 1 1,0 0 0,-1-1-1,1 1 1,0 0-1,-1-1 1,1 1 0,0-1-1,0 1 1,0-1 0,-1 1 139,-8-22-5040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14.6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687 618 7296,'0'-2'988,"1"2"-855,-1-1 0,0 1 0,0-1 0,0 1 0,0-1 0,0 1 0,0-1 1,0 1-1,0-1 0,0 1 0,0-1 0,0 1 0,0 0 0,0-1 0,-1 1 0,1-1 1,0 1-1,0-1 0,0 1 0,-1-1 0,1 1 0,0 0 0,0-1 0,-1 1 0,1 0 1,-1-1-1,1 1 0,0 0 0,-1-1 0,1 1-133,-4-10 2821,3 7-2625,0 1-1,0-1 1,0 0-1,0 0 0,0 1 1,-1-1-1,1 1 1,-1-1-1,0 1 1,0-1-1,0 1 1,0 0-1,0 0 0,0 0 1,-1 0-1,1 1 1,-3-2-196,-1-1 219,-4-1 34,0 0 0,0 0 1,0 1-1,-1 0 0,1 0 0,-7 0-253,-5 0 244,9 1-82,1 1 1,-1 1-1,-9-1-162,-8 2 25,-1 2 1,1 1-1,0 1 0,1 1 0,-1 2 1,1 1-1,0 1 0,-1 2-25,15-4-2,0 0 0,1 1 0,0 1-1,0 0 1,0 1 0,1 0 0,0 2 2,4-3-8,0 1 0,0 0 1,1 0-1,0 1 0,1 0 1,1 0-1,-1 1 0,2 0 0,-3 6 8,3-2-24,0 0 1,1-1-1,1 2 0,0-1 0,1 0 0,1 1 0,1-1 0,0 12 24,1-15-5,1 0-1,0 0 1,1 0 0,0-1-1,1 1 1,0-1-1,1 1 1,1-1 0,0-1-1,0 1 1,2 1 5,3 2-3,1 0 0,0-1 1,1-1-1,0 0 0,1 0 1,1-2-1,0 0 0,0 0 1,1-1-1,4 1 3,-6-5 0,-1 0 1,1 0-1,1-1 1,-1-1-1,1 0 1,-1-1-1,1 0 1,0-2-1,0 0 0,0 0 1,0-1-1,13-2 0,-10-1 9,0 0-1,0-1 0,-1-1 1,1 0-1,-1-2 0,0 0 1,-1 0-1,0-2 0,0 0 1,-1-1-1,0 0 0,-1-1 1,0-1-1,-1 0 0,0-1 1,5-8-9,-5 5 25,-1 0 0,0-2 0,-1 1 0,-1-2 0,6-15-25,-11 22 1,-1 0 0,0-1 0,-1 0-1,0 1 1,-1-1 0,0 0 0,-1 0 0,0 0 0,-2-11-1,-1 12 21,-1 0 0,0 1-1,-1-1 1,0 1 0,0 0-1,-1 0 1,-1 1 0,0-1 0,-1 1-21,3 4-28,0 0 0,0 1 1,-1-1-1,1 1 0,-1 0 0,-1 0 1,1 0-1,-1 1 0,-3-2 28,6 4-596,0 0-1,-1 0 0,1 1 1,-1 0-1,1-1 0,-5 0 597,-1 2-4879</inkml:trace>
  <inkml:trace contextRef="#ctx0" brushRef="#br0" timeOffset="596.398">364 1 6272,'0'0'212,"-1"1"0,1 0-1,-1-1 1,1 1 0,-1 0 0,1 0 0,0-1 0,-1 1 0,1 0 0,0 0-1,0 0 1,-1-1 0,1 1 0,0 0 0,0 0 0,0 0 0,0 0 0,0-1-212,0 21 1088,1-12-449,0 14 132,1 0-1,2 11-770,2 12 502,11 88 519,3 34-117,2 132 610,-14 29-1514,0 142 1024,-6-423-973,-1 0-59,6 32 8,-2-54-1781,-4-25 1370,-1 0 0,1 0 0,-1 0-1,1-1 1,-1 1 0,1 0 0,-1 0 0,1 0 0,0 0 0,-1-1 0,1 1 0,1 0 411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33.2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30 44 7168,'-2'-5'1100,"1"1"-156,0 0 1,-1 0-1,1 1 1,-1-1-1,0 1 0,0-1 1,0 1-1,0 0 0,-3-3-944,4 6 347,1 0-75,0 1 27,-2 1-201,1 1 1,1 0-1,-1-1 1,0 1-1,1 0 1,-1-1-1,1 1 1,0 0-1,0-1 1,0 2-99,2 30 557,-1-32-531,53 474 2064,-29-273-1999,25 76-91,-38-230 25,2 0 1,3 4-26,-6-25 7,1-1 0,2 0 1,0-1-1,4 4-7,-14-24 3,43 60 64,-39-55-55,1 0 0,1-1 0,0 0-1,9 6-11,-17-14 1,-1-1-1,1 0 1,-1 0-1,1 0 1,0-1-1,0 1 1,-1 0-1,1 0 1,0-1-1,0 1 1,0-1-1,0 0 0,0 0 1,0 1-1,0-1 1,0 0-1,-1-1 1,1 1-1,0 0 1,0 0-1,0-1 1,0 1-1,0-1 1,0 0-1,-1 0 1,1 1-1,0-1 1,-1 0-1,1 0 1,0-1-1,0 0 0,4-3 8,0 0 0,-1-1-1,0 0 1,0 0 0,0 0 0,0-1 0,0-2-8,8-14 25,0-2-1,-2 0 1,0-1 0,-2 0 0,-1 0-25,31-136 228,-36 145-202,175-835 342,-150 734-820,-6 41-3218,-21 75 3259,-1 1 127,0 0 0,0 1-1,0-1 1,1 0 0,-1 0-1,0 1 1,1-1 0,-1 0-1,0 1 1,1-1 0,-1 0-1,1 1 1,-1-1-1,1 0 1,-1 1 0,1-1-1,-1 1 1,1-1 0,0 1 284,-1 2-4096</inkml:trace>
  <inkml:trace contextRef="#ctx0" brushRef="#br0" timeOffset="406.71">123 693 10880,'0'5'4032,"0"2"-3136,5-2 255,0-2-63,4 1-416,4 1-64,5-5-352,9 3-96,10-3-96,11 0 32,15-8 0,1-8-3200,2-7-1503,-3 2-1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42.5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471 646 6400,'-2'-1'564,"-1"0"1,0 0 0,0 0-1,-1 0 1,1 1 0,0 0-1,0-1 1,0 1-1,0 0 1,0 1 0,0-1-1,0 0 1,-1 1-1,1 0-564,-11 3 1774,1 0 0,-9 4-1774,14-5 25,-31 14 1246,1 2 0,-10 7-1271,17-8 263,11-6-124,1 1 1,0 1-1,1 0 1,1 2-1,0 0 1,2 1-1,-7 9-139,14-16 13,0 1 0,2 0-1,-1 1 1,1-1 0,1 1 0,0 1-1,0-1 1,2 1 0,-1-1 0,2 1-1,-1 0 1,2 0 0,0 1 0,0-1-1,2 9-12,0-8-1,0-1-1,1 0 0,0 0 0,1 0 1,1 0-1,0 0 0,1 0 0,0-1 1,1 0-1,0 0 0,1-1 1,0 1-1,1-2 0,0 1 0,5 4 2,4 2 8,1 0-1,8 4-7,-17-14-10,0-1-1,1 0 1,0 0-1,0-1 1,0-1-1,6 3 11,4-1 32,1-1 0,0-1-1,0-1 1,0 0-1,0-2 1,1 0-1,-1-2 1,0 0 0,9-2-32,-5-1-548,-1-1 0,-1-1 0,14-5 548,-15 2-2034,-1 0 0,1-1 0,12-9 2034,-14 7-4362</inkml:trace>
  <inkml:trace contextRef="#ctx0" brushRef="#br0" timeOffset="356.947">55 1032 10240,'5'-7'3872,"-1"7"-3040,10 0 288,-5 0-129,4 0-127,5 0 32,4 0-416,0 0-128,5 0-224,10-5-96,8 1 64,3 4-64,2 0-32,4 0-672,-6 0-288,2 4-4319</inkml:trace>
  <inkml:trace contextRef="#ctx0" brushRef="#br0" timeOffset="357.947">1010 0 8320,'-5'16'3725,"5"12"-2525,1-11-3,0 19 2241,4 19-3438,1 18 866,4 109 61,4 190 221,-10 122-887,-4-407-1973,0-60-3546</inkml:trace>
  <inkml:trace contextRef="#ctx0" brushRef="#br0" timeOffset="737.883">1347 20 8320,'0'0'104,"0"0"0,0-1-1,0 1 1,0 0 0,1 0 0,-1 0 0,0 0 0,0 0 0,0 0 0,0 0 0,0 0 0,1 0-1,-1 0 1,0 0 0,0 0 0,0 0 0,0 1 0,0-1 0,1 0 0,-1 0 0,0 0 0,0 0-1,0 0 1,0 0 0,0 0 0,0 0 0,1 0 0,-1 0 0,0 1 0,0-1 0,0 0 0,0 0 0,0 0-1,0 0 1,0 0 0,0 0 0,0 1-104,7 9 2150,5 20 117,-2 7-1409,-1 0 1,-2 1 0,0 15-859,4 118 1002,-7-105-628,8 213 216,21 288-999,-31-542 15,-2-17-417,0 0 0,1 1 0,2 5 811,-3-13-155,0-1 0,0 0 0,0 0-1,0 1 1,1-1 0,-1 0-1,0 0 1,0 1 0,0-1 0,0 0-1,0 0 1,1 1 0,-1-1-1,0 0 1,0 0 0,1 0 0,-1 0-1,0 1 1,0-1 0,0 0-1,1 0 1,-1 0 0,0 0 0,1 0-1,-1 0 1,0 0 0,0 0-1,1 0 1,-1 0 0,0 0-1,0 0 1,1 0 0,-1 0 0,0 0 155</inkml:trace>
  <inkml:trace contextRef="#ctx0" brushRef="#br0" timeOffset="1391.128">1090 163 8704,'1'-5'464,"0"-1"0,0 1 0,1 0 1,-1-1-1,1 1 0,0 0 0,1 0 0,-1 0 1,1 1-1,0-1 0,0 1 0,1-1 1,1-1-465,1 1 324,1-1 0,0 1 0,0 0 1,0 1-1,1 0 0,-1 0 1,1 0-1,3 0-324,3-1 156,1 1-1,0 0 1,0 1 0,0 0 0,0 2 0,1-1 0,-1 2 0,0 0-1,1 1 1,-1 0 0,1 2-156,37 6 414,-2 3 1,29 11-415,-49-13 91,21 6 101,-1 2 0,10 7-192,-31-11 23,0 2 0,-2 0-1,1 2 1,2 5-23,-25-19 22,-1 0 0,0 0 1,0 1-1,0 0 0,-1 0 0,0 0 0,0 0 1,0 1-1,0 0 0,-1 0 0,0 0 0,0 0 0,-1 0 1,0 0-1,0 1 0,0-1 0,-1 1 0,0-1 1,0 1-1,0 0 0,-1-1 0,0 1 0,-1 0 0,1-1 1,-1 2-23,-1 6 11,-1 1 1,-1 0 0,0-1 0,0 0-1,-1 0 1,-1 0 0,-1 0 0,0-1-1,0 0 1,-9 10-12,-5 3-43,-3 0 1,0-1-1,-11 8 43,-24 14-152,13-11 114,2 2 0,1 1-1,-4 9 39,44-44 17,-1 1-1,1-1 0,0 0 0,0 1 0,-1 2-16,4-6 11,-1 1-1,0-1 1,1 1 0,-1 0-1,1 0 1,0-1-1,0 1 1,-1 0 0,1 0-1,0-1 1,0 1 0,1 0-1,-1 0 1,0-1-1,1 1 1,-1 0 0,1 1-11,2 3 54,-1-1 1,1 1-1,1-1 1,-1 1-1,1-1 1,0 0 0,0-1-1,1 1 1,-1-1-1,1 1 1,0-1-55,14 10 168,0-2 0,10 6-168,-16-11 18,331 184 420,-276-159-707,44 13 269,-33-14-3246,-60-22 516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2:34.6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67 5 7680,'0'0'86,"0"-1"1,0 1 0,0 0-1,0 0 1,0 0-1,0 0 1,0 0-1,0-1 1,0 1 0,0 0-1,0 0 1,0 0-1,0 0 1,0 0 0,0 0-1,0-1 1,0 1-1,0 0 1,0 0-1,0 0 1,0 0 0,0 0-1,0-1 1,0 1-1,1 0 1,-1 0 0,0 0-1,0 0 1,0 0-1,0 0 1,0 0-1,0 0 1,0 0 0,1-1-1,-1 1 1,0 0-1,0 0 1,0 0 0,0 0-1,0 0 1,0 0-1,1 0 1,-1 0 0,0 0-1,0 0 1,0 0-1,0 0 1,0 0-1,1 0 1,-1 0 0,0 0-87,1 13 2682,-1 306 2553,0 158-4587,0-396-644,4-1 0,3-1 0,3 1 0,15 46-4,-21-109 13,1-1 0,0 0 0,2 0 0,0-1 0,0 0-13,-4-9 7,1 0 0,0 0 1,-1-1-1,2 0 0,-1 0 0,1 0 0,-1 0 0,1-1 0,1 1 0,-1-1 1,0-1-1,1 1 0,0-1 0,0 0-7,-1-1-3,-1-1 0,1 0 0,-1 0 1,1 0-1,-1-1 0,1 1 0,0-1 0,-1 0 0,1-1 1,-1 1-1,1-1 0,0 0 0,-1 0 0,1 0 0,-1-1 0,0 0 1,0 1-1,1-1 0,0-2 3,5-1-471,0-1 0,0-1 1,-1 0-1,0 0 0,0-1 1,-1 0-1,1-2 471,14-18-2800,-4 3-1589</inkml:trace>
  <inkml:trace contextRef="#ctx0" brushRef="#br0" timeOffset="380.71">10 658 9984,'-9'-3'3776,"9"6"-2944,9 2 192,-9-2-129,4 1-223,4-4-32,6 0-128,4 0-64,0 0-256,4 0-128,10 0-32,0 0-544,-2 0-192,2 5-4383</inkml:trace>
  <inkml:trace contextRef="#ctx0" brushRef="#br0" timeOffset="10506.971">5 634 8960,'1'0'360,"0"1"1,0-1 0,-1 1 0,1 0-1,0-1 1,-1 1 0,1 0 0,0-1-1,-1 1 1,1 0 0,-1 0 0,0-1-1,1 1 1,-1 0 0,1 0 0,-1 0-1,0 0 1,0-1 0,1 1 0,-1 0-1,0 1-360,7 13 1544,-4-12-1405,-1-1 0,2 1-1,-1-1 1,0 1 0,0-1-1,1 0 1,-1-1 0,1 1-1,0 0 1,-1-1 0,1 0-1,0 0 1,0 0 0,2 0-139,12 1 431,0 0 0,10 0-431,-16-2 156,24 2 64,0-2-1,16-3-219,-39 2-81,1-1 0,-1-1 0,0 0 1,0 0-1,0-2 0,0 1 0,-1-2 0,1 0 81,-9 4-580,0 0-1,0-1 0,0 1 0,0-1 1,0 0-1,-1 0 0,1-1 1,-1 1-1,2-4 581,2-12-4853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0" brushRef="#br0" timeOffset="-161456.808">1 10805,'9555'0,"-6253"0,-2351 0,3857 0,-3079 0,3285 0,-5048 0,-24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32:18.99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45 6470 8448,'-1'-2'8224,"1"3"-3478,2 4-2363,5 11-2798,-1-9 553,-1-1-1,1 0 1,0-1-1,-1-1 1,1-1 0,0 0-1,0-1 1,0 0-1,0-1 1,6-2-138,92-6 507,-77 8-896,-13 1-2852,1-2-5556,-9 0 5075</inkml:trace>
  <inkml:trace contextRef="#ctx0" brushRef="#br0" timeOffset="87162.639">18 6418 7040,'-13'5'8762,"12"-5"-8655,1 0 1,0 0-1,0 0 0,0 0 0,0 0 0,-1 0 0,1 0 0,0 1 1,0-1-1,0 0 0,0 0 0,-1 1 0,1-1 0,0 0 0,0 0 1,0 1-1,0-1 0,0 1 0,0-1 0,0 0 0,-1 1 0,1-1 1,0 0-1,0 1 0,0-1 0,0 1 0,0-1 0,0 1 0,0-1 1,0 1-1,0-1 0,0 1-107,1 0 67,-1 1 0,1 0 0,0-1 0,0 1 0,0-1 0,0 0 0,0 0 0,0 0 0,0 0-1,-1 0 1,1-1 0,0 1 0,0-1 0,0 1 0,0-1 0,0 0 0,0 0 0,0-1 0,0 1 0,1-1-67,100 10 1099,-78-13-980,1-3-1,-1-3 1,-1-3 0,19-17-119,25-13 127,-33 26-82,0-4-1,-1-4 1,30-34-45,-47 40-2,0-2 0,-1-2 1,0-1-1,1-5 2,-8 13 1,0-1 1,-1-1-1,1-1 1,-1-1-1,-1 0 1,1-1-1,-1-2 1,0-1-2,8-43 65,0-2 1,-1-2-1,-2 0 0,0-7-65,10-79 226,28-235 274,14-168-221,-1 10-41,-13 106 52,21-198-164,-53 452-47,68-693 77,-79 827-91,19-184 195,28-177-260,-37 314-17,18-82 17,-23 136-11,0 2 1,1 1 0,1 1-1,8-23 11,22-47-69,42-88 69,-75 181 73,0 1-1,0 2 1,1 1 0,1 1-1,-1 1 1,1 2 0,0 2-1,6-5-72,-6 9 66,1 1 1,-1 1-1,1 2 0,0 2 0,-1 1 0,1 2 1,0 1-1,0 1 0,-1 2 0,1 2 0,-1 1 1,0 1-1,0 2 0,0 2 0,0 1 0,0 1 1,0 4-67,1 4 83,-1 1 1,0 2 0,0 2 0,-1 0 0,0 5-84,-8-25 18,6 18 37,0 2 0,-1 0 0,-1 1 0,0 2 0,0 0 0,4 30-55,6 48 346,4 51-346,-5-36 118,16 114 102,35 242 456,-54-397-586,-2 1 0,-1 2-1,-1 3-89,18 264 387,19 496-72,-37-573-189,1 29 57,-9-277-174,21 355 57,38 346 243,-37-494-234,16 137 163,-16-137 191,11 43-429,-30-251 35,1 0 1,0-1 0,1-1 0,-1 0-1,2-1 1,-1-1 0,2 0 0,-1-1-1,1-2 1,7 16-36,-8-23 29,1 0-1,0-1 1,0-2 0,0 0 0,0-1-1,1-2 1,0 0 0,1 0-29,31 28 63,-26-21-40,1-1 0,1-3 0,-1-2 0,2-1-23,18 10 106,-29-14-81,1-2 1,-1 0-1,0-1 1,0-1 0,1-1-1,-1-1 1,0 0-1,0-2 1,0 0 0,3-4-26,5 1-1056,-9 7-2566,-1-3-5145,-1 3 4282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3:44.4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5966 10477 7744,'11'11'4154,"18"6"-3012,-21-11-848,0-1 1,0-1-1,1 1 0,-1-1 1,6 1-295,2-1 225,1-1 1,0 0 0,0-1 0,0-1-1,0 0 1,5-2-226,-13 2 133,-1-1-1,1 2 1,5 1-133,-5-2 322,-1 1 1,1-1-1,5 0-322,6-1 200,-1 0-5199,-14 0 2423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0:48.7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7040,'1'0'338,"0"2"-105,0-1 0,1 0 0,-1 0-1,0 0 1,0 1 0,0-1 0,0 0-1,0 1 1,0-1 0,0 1 0,0-1 0,-1 1-1,1 0 1,0-1 0,-1 1 0,0 0-1,1-1 1,-1 1 0,0 0 0,0 0 0,0-1-1,0 1 1,0 0 0,0 1-233,1 10 347,0-1-1,1 0 1,1 1 0,0-1-1,1 0 1,0 0-347,9 30 448,-5-10-131,-2-1 1,-1 1-1,-2 0 0,0 24-317,4 76 581,-6-95-26,3 16-555,-1-1 294,-3-32 13,1-1-1,3 13-306,-1-17 418,-2 0 1,1 15-419,-2-26 55,1 0 0,0 0 0,0 0 0,0 0 0,1 0 0,-1 0 0,1-1 0,0 1-1,0 0 1,0-1 0,1 0 0,-1 1-55,9 13 269,-9-14-200,0-1-1,-1 1 1,1-1-1,1 1 0,-1-1 1,0 0-1,0 0 1,1 0-1,-1 0 1,1 0-1,0-1 1,0 1-1,2 0-68,5 2 227,1 0-1,-1-1 0,4 0-226,-12-2 20,5 0 34,0 0-1,0 0 1,-1-1-1,1 0 1,6-1-54,8 0 122,216-6 112,26-3 17,-235 9-243,1-2 0,-1-1 1,6-2-9,-6 0 45,0 2 0,0 1 0,7 1-45,93-3 9,0-1-34,-35 1 110,-37 1-58,44-4-91,51-13 64,-116 17-4,1 2 1,0 1-1,16 3 4,-6-1 128,38-4-128,-35-1-33,-11 2 36,-1-2 1,0-2-4,-10 2 26,0 1 1,0 1 0,9 1-27,53-5 112,60-1-187,46 3 123,223 4 315,-293-6-358,525 6 336,-496-9-343,-1 1 15,-147 8-6,38 0 77,30-5-84,69-6 48,8 0-54,-92 5 123,45 4-117,-48 2 51,-1-3 0,8-3-51,38-8 105,105-16-55,-105 14-132,-55 9 171,1-1 0,9-6-89,144-36 128,-171 44-84,124-26 173,-130 28-206,0 1 1,0 2-1,1 0 1,17 3-12,5-1-14,-39-1 46,-1 1 0,1 0 1,-1 0-1,2 1-32,-1 0-2,0-1 1,-1 0-1,1 0 1,1-1 1,-2 1 3,-1-1 0,0 1 0,0 0 0,0 0 1,3 2-4,-3-2 23,0 0 0,0 1 1,0-1-1,0-1 1,4 1-24,181-1-75,-163-2 110,-1-1 0,1-2-1,19-5-34,-31 7-8,135-31-109,-130 30 120,0 1 0,11 0-3,18-3 37,-35 5-30,0 0 0,-1 1 1,5 0-8,-4 0 19,0 0 0,-1 0 1,5-2-20,-1 0 1,1 1 0,-1 1-1,13 1 0,9 0-104,21 3 168,-22 3-53,-38-7-11,2 0-1,1 0 0,-1 0 0,0 0 0,1 1 0,-1-1 1,0 1-1,1 0 0,-1-1 0,0 1 0,0 0 0,0 1 0,2 0 1,2 0 0,-5 2 11,-1-3 26,0-1-53,-3 0-154,-1 0-225,0 0 1,0-1-1,0 0 1,0 0 0,0 0-1,-1 0 395,-2-1-2877,0 0 1,0 0-1,-7 0 2877,-14-1-5280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3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998.086">375 0 7296,'2'74'7612,"7"36"-4759,-1-1-1623,12 328 319,-13-256-1124,-2 1 427,3 52-552,1 19-249,-5-110 143,-2-81-170,3 67-416,-3-96-852,-1-13-988,0 0-3673,1-11 2508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2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459.794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1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702.99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6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427.67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1715.43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1:15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1 622 9088,'0'0'184,"0"-1"0,0 1 0,0-1 0,0 1 0,0 0 0,0-1 0,1 1 1,-1-1-1,0 1 0,0 0 0,0-1 0,1 1 0,-1-1 0,0 1 0,0 0 0,1-1 1,-1 1-1,0 0 0,1 0 0,-1-1 0,1 1 0,-1 0 0,0 0 0,1 0 0,-1-1 1,1 1-185,15-4 938,1-1 201,0-3-559,6-1 40,-1-2 1,0-1 0,13-9-621,-9 1 161,-1-2 1,-1 0-1,0-2 0,5-9-161,-17 18 38,0-1 0,-2 0 0,0 0-1,7-15-37,28-73 216,-24 53-193,34-93 665,-55 142-618,1 0 1,0 0-1,0-1 1,0 1 0,0 0-1,0 0 1,1 0-1,-1 0 1,0 1-1,1-1 1,0 0-1,-1 1 1,3-2-71,-4 3 5,0 0-1,0 0 1,1 0 0,-1 0-1,0 0 1,0 0 0,0 0 0,1 0-1,-1 0 1,0 0 0,0 0-1,1 0 1,-1 0 0,0 0-1,0 0 1,0 0 0,1 0-1,-1 0 1,0 0 0,0 1 0,0-1-1,1 0 1,-1 0 0,0 0-1,0 0 1,0 1 0,0-1-1,0 0 1,1 0 0,-1 0-1,0 0 1,0 1 0,0-1-1,0 0 1,0 0 0,0 1 0,0-1-1,0 0-4,5 15 59,-4-10-19,3 11 9,-1 0 0,0 1 0,-1-1 0,-1 4-49,-1 71 131,0-47-143,0 660-676,0-687-547,1-1-1,0 1 0,3 11 1236,3 0-4815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34:54.2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68 10752,'0'0'187,"0"-1"1,0 1-1,-1 0 1,1 0-1,0 0 1,0 0 0,0 0-1,0 0 1,-1-1-1,1 1 1,0 0-1,0 0 1,0 0 0,0 0-1,0-1 1,0 1-1,0 0 1,-1 0-1,1 0 1,0 0 0,0-1-1,0 1 1,0 0-1,0 0 1,0 0-1,0-1 1,0 1-1,0 0 1,0 0 0,0-1-1,0 1 1,0 0-1,0 0 1,0 0-1,0-1 1,0 1 0,1 0-1,-1 0 1,0 0-188,8-2 1946,-2 2-2088,187-11 1186,-30 3-328,-142 5-726,-11 2-15,1 0 0,-1 0 0,8 1 25,-18 0-7,0 0 1,-1 1-1,1-1 0,0 0 1,0 0-1,0 0 0,0 0 1,0 0-1,0 0 0,-1 0 0,1 0 1,0 1-1,0-1 0,0 0 1,0 0-1,0 0 0,0 0 1,0 0-1,0 1 0,0-1 1,0 0-1,0 0 0,-1 0 1,1 0-1,0 1 0,0-1 0,0 0 1,0 0-1,0 0 0,0 0 1,0 1-1,1-1 0,-1 0 1,0 0-1,0 0 0,0 0 1,0 1-1,0-1 0,0 0 1,0 0-1,0 0 0,0 0 0,0 0 1,0 0-1,1 1 0,-1-1 1,0 0-1,0 0 0,0 0 1,0 0-1,0 0 0,0 0 1,1 0-1,-1 0 0,0 0 1,0 1-1,0-1 0,0 0 0,1 0 1,-1 0-1,0 0 0,0 0 1,0 0 6,-1 1-39,0-1 0,0 1 0,0 0 0,0-1 0,-1 1 0,1 0 0,0-1 0,-1 0 0,1 1 0,0-1 39,-58 3 652,-25 4-652,13 0 276,45-5-222,3-1 3,0 1 0,1 2-1,-21 4-56,57-10 31,0-1-1,0 1 0,9 1-30,13-2 37,204-27 65,-225 30-127,-14 1-131,-8 1 155,-26 1-2,0-1 0,1-1-1,-28-4 4,15 1-32,-117 1 168,106 1-107,63-1 32,-1 0-1,1 0 1,-1-1-1,4-1-60,15-3 169,26 0-138,1 2 0,0 2 0,26 4-31,-1-1 8,-6 4 83,-43-5-141,-16 0 115,-19 0-166,-8 0 126,8 1-11,1-1 0,0 0-1,0 0 1,-1-1-14,7 1 1,0 0-1,0 0 0,-1 0 1,1 0-1,0 0 0,0 0 0,0 0 1,0 0-1,0 0 0,0 0 1,-1 0-1,1 0 0,0 0 1,0 0-1,0 0 0,0 0 1,0 0-1,-1 0 0,1 0 1,0-1-1,0 1 0,0 0 0,0 0 1,0 0-1,0 0 0,0 0 1,0 0-1,-1 0 0,1 0 1,0-1-1,0 1 0,0 0 1,0 0-1,0 0 0,0 0 0,0 0 1,0 0-1,0-1 0,0 1 1,0 0-1,0 0 0,0 0 1,0 0-1,0 0 0,0-1 0,6-3 26,11-2-34,-10 6-24,5-1 26,-10 2 10,-6 0-2,-7 1 3,0-1 0,1 0 0,-1 0 0,0-1 0,-1-1-5,0 1 2,0 0 0,0 0 0,1 1-1,-4 1-1,8-1 7,0 0-1,1-1 1,-1 0-1,0-1 0,0 1 1,-5-2-7,3 0-22,0 1 0,0 1 1,-4 0 21,-9 1-2,0-1 0,0-1 0,-15-3 2,24 3 45,0 0-1,-1 1 1,-2 1-45,-9-1 16,25 0-91,0 0 43,0 0 43,0 0-33,0 0 6,0 0 59,3 1-37,0 0 0,0-1 0,0 0 0,0 0 0,0 0 0,0 0 0,0 0 1,0 0-1,0-1 0,3 0-6,8-1 8,82-5-24,-66 6 17,27 3-1,4 0 15,49 3-31,-98-1-584,-9-1-6554,-2-2 2349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36:28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4969 13410 9472,'-10'3'6881,"9"-3"-4364,6 0 575,73 0-1899,41 1-723,-41-4-8341,-60 2 4181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  <inkml:brush xml:id="br2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1" brushRef="#br2" timeOffset="94090.276">6410 10087 13536,'-4'-6'5194,"3"8"-4735,1 0 0,-1 0-1,0 1 1,1-1 0,-1 0-1,1 0 1,0 2-459,1 31 601,-1-26-312,1 8-233,1 0-1,0 0 0,1-1 1,1 1-1,1-1 0,2 6-55,-4-15 20,0 1 0,1-1 0,0 1 0,0-1 0,1 0 0,0-1 0,0 1 0,1-1 0,-1 0 0,1 0 0,1-1 0,-1 1 0,7 3-20,-3-3 0,10 8-5,1-2 1,1 0 0,0-2-1,0 0 1,1-1 0,2-1 4,-4-3-115,-1 1 1,1 1 0,-1 1 0,0 1 0,14 8 114,-24-12 15,0 0 0,0-1-1,1 0 1,3 0-15,26 10 37,-29-9-13,-9-5-19,0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0 0,0-1 1,0 0-1,-5 1-256,-6 2 267,10-3-188,0 1 1,0-1-1,0-1 0,0 1 0,0-1 0,-1 0-79,0 0 94,0 0-1,0 1 0,0-1 0,-3 2-93,3-1 73,0 0 0,0-1 0,0 0 0,-1 0 0,-2-1-73,-13 0 206,-15 1-121,0 2 1,-9 3-86,41-5 7,0 0 1,0-1 0,0 1 0,0-1 0,0 0 0,1 0 0,-1-1 0,-2-1-8,-21-4 11,12 5 15,0-1-1,1 0 1,-1-2 0,1 0-1,-9-4-25,17 5-64,13 8-80,17 8-96,-5-7 192,1-1-1,-1 0 0,7-1 49,19 4-46,-22-3 21,-1-2-1,1 0 0,0 0 1,0-2-1,0-1 1,-1-1-1,1 0 0,0-2 1,-1 0-1,8-4 26,-18 6 18,1 0-1,-1 1 1,1 0 0,0 1-1,-1 0 1,10 1-18,9 0 22,-28-1-22,-1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0,-1-2 1,0 0-1,1 0 1,-1-1-1,0-1 0,-1-1 1,-8 1-16,3-2 36,0-2 1,0 0-1,1-1 1,-1 0-1,0-2 1,1-1-37,16 5 59,0 0 0,1-1 0,-1 1 0,0-1 0,1 0 0,-1 0 1,1 0-1,-1-1-59,-7-5-1123,1 2-3422,6 5 2342</inkml:trace>
  <inkml:trace contextRef="#ctx1" brushRef="#br2" timeOffset="99626.875">6189 10581 12512,'-2'-1'3661,"3"1"320,2 3-3894,0-1 0,0 0 0,0-1 0,0 1 0,1-1 0,-1 1 0,1-1 0,-1 0 0,1 0 0,0-1 0,-1 1 0,1-1 0,0 1 0,-1-1 0,1-1-87,12 1-20,-1-2 0,1 0-1,1-1 21,15-2 196,14 1-157,20-3-62,-60 6 172,-19 2-165,-12 1-81,1 0 0,0 2 1,0 1-1,-2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 0-1,0 1 1,0 0-1,0 0 1,0 0 0,6 2-24,-11-2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0-1,0-2 1,-8 0-51,4-1 64,1 2 0,-16 2-64,-4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1,-4-1 491,-26-8-1573,42 10 1546,4 3-471,14 9 1339,-7-11-2118,-10 0 988,1 0 1,-1 0-1,1 0 0,-1 0 1,1-1-1,-1 1 1,0 0-1,1 0 1,-1-1-1,1 1 1,-1 0-1,0-1 1,1 1-1,-1-1 0,0 1 1,1 0-1,-1-1 289,2-3-3877,-1 1 1264</inkml:trace>
  <inkml:trace contextRef="#ctx1" brushRef="#br2" timeOffset="100476.086">5966 10556 7744,'11'11'4154,"18"6"-3012,-21-11-848,0-1 1,0 0-1,1-1 0,-1 0 1,6 2-295,2-2 225,1-1 1,0 0 0,0-1 0,0-1-1,0 0 1,5-2-226,-13 2 133,-1 0-1,1 0 1,5 2-133,-5-1 322,-1-1 1,1 0-1,5 0-322,6-1 200,-1 0-5199,-14 0 2423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08.7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2723 7424,'1'0'501,"0"1"0,-1-1 0,1 0 0,-1 0 0,1 0 0,0 0 0,-1 0 0,1 0 0,-1 1 0,1-1 0,0 0 0,-1 1 0,1-1 0,-1 0 0,1 1 0,-1-1 0,1 0 0,-1 1 0,0-1 0,1 1-1,-1-1 1,1 1-501,0 5-558,2-4 549,0-1 0,1 1-1,-1-1 1,0 0 0,0 0-1,1 0 1,2 1 9,-3-2 39,51 11 374,-38-9-220,-1 1-1,0 1 1,0 0 0,3 2-193,-7-3 155,1 0 1,0 0-1,-1-1 0,1-1 1,0 0-1,12-1-155,18 2 593,67 3-65,-66-3-272,22-2-256,-19 0 315,6 2-315,200 7 602,-117-1-468,-91-8-46,20-1 112,29 6-200,14-1 650,-60-1-379,35-4-271,-25 0-57,-41 0 94,-1 0 0,13-3-37,13-2 48,-24 3-5,0-1-1,1 0 0,-1-2 1,-1 0-1,13-6-42,10-4 60,-22 9-65,0-1 0,12-8 5,-13 6-6,-1 1 95,0-2 0,-1 0 0,-1-1 0,0 0 0,0-1-1,-1 0 1,2-5-89,1 1 66,16-23 112,-1-2 0,20-39-178,-28 45 23,3-7 55,-2 0 0,-2-2 1,1-10-79,7-26 234,6-35-234,13-44 94,2-4-22,-23 69-90,30-121 132,-35 139-72,4 0 0,16-29-42,-29 72-47,6-13 24,41-114 3,-36 84 30,7-20 71,40-89-81,-58 156 11,-6 13 37,1 0 0,2-2-48,31-59 199,-21 38 2,21-29-201,-11 23 56,2 2 1,1 1 0,21-18-57,-47 55 0,0-1 0,1 1 0,0 1 0,0-1 0,0 2 0,0-1 0,1 1 0,0 0 0,0 1 0,0 0 0,0 0 0,0 1 0,2 0 0,-3 0 0,0 2 0,1-1 0,-1 1 0,0 0 0,1 0 0,-1 1 0,0 0 0,0 1 0,0 0 0,0 0 0,0 1 0,0 0 0,0 0 0,-1 1 0,1 0 0,66 45 112,-42-27 81,-1 1 0,0 3-193,24 18 195,-14-9-37,-28-23 9,0 0-1,10 5-166,1 1 124,-2 0 0,11 11-124,-10-7 45,-18-18-11,-1 1-1,1 1 1,-1-1-1,-1 0 1,1 1-1,0 0-33,4 8-9,-3-5 30,0 0-1,0 1 0,-1-1 0,-1 1 0,1 2-20,13 53 165,-12-43-127,40 142 37,-19-72 96,2 4 399,3-1-570,-22-66 124,-1 1 0,-2 1 0,-1-1 0,0 10-124,0-1 118,31 163-60,-28-159 81,12 38-139,-7-31 112,-2 2-112,-7-26-5,20 93-33,-11-44 100,2 7 100,-6-35-115,-6-26-4,2-1 1,2 8-44,10 30 55,-8-27-77,0 0-1,11 20 23,27 65 187,-35-87-126,2 13-61,7 18 72,-9-32 6,1 5 60,1-1 0,7 8-138,-15-30 48,0-1 1,1 1-1,0-1 1,0 0-1,1-1 1,0 0-1,1 0 1,8 6-49,-5-6 18,0 2 19,0-1 0,1-1 0,1 0 0,-1-1 0,1 0 0,1-1 0,2 0-37,11 3 64,0 1 0,18 9-64,-3-1 48,-29-12-94,0 0-1,1-1 1,12 2 46,-23-6-21,14 4 74,-1-2-1,0 0 1,1-1-1,-1-1 1,1-1-1,-1 0 1,6-2-53,33 1 16,-37 1 0,0 0 0,17-3-16,-29 2-6,0 1 1,-1 0-1,1 0 1,0 1-1,5 0 6,18 2 71,-9-3-47,1 2 0,18 3-24,-37-5 4,0 0 0,0 0 0,0 0 0,0 0 0,0-1 0,0 1 0,0-1-4,15-1-34,6 3 35,0 1 0,12 3-1,-12-1 20,-1-1 1,15-1-21,-8-3-4,-18 0-5,-1 1 0,1 0 1,0 1-1,-1 0 0,12 3 9,-14-3 0,0 1 0,0-1 0,6 0 0,14 2 0,-16-2 0,1 0-1,-1-1 1,10 0 0,7-1 12,13-4 115,-30 3-68,0 1 0,7-1-59,-1 1-1352,-13-1 121,-15-3 38,-41-11-5004,18 4-309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3:44.4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5966 10477 7744,'11'11'4154,"18"7"-3012,-21-12-848,0-1 1,0-1-1,1 1 0,-1-1 1,6 1-295,2-1 225,1-1 1,0 0 0,0-1 0,0-1-1,0 0 1,5-2-226,-13 2 133,-1-1-1,1 3 1,5 0-133,-5-2 322,-1 1 1,1-1-1,5 0-322,6-1 200,-1 0-5199,-14 0 2423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3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998.086">375 0 7296,'2'74'7612,"7"36"-4759,-1-1-1623,12 328 319,-13-256-1124,-2 1 427,3 52-552,1 19-249,-5-110 143,-2-81-170,3 67-416,-3-96-852,-1-13-988,0 0-3673,1-11 2508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2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1:16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343 162 7936,'1'-5'617,"1"1"0,-1 0 0,0-1 0,-1 1 0,1-1 1,-1 1-1,0-1 0,0 0 0,0 1 0,-1-1 0,0 1 0,1-1 0,-2 1 0,1-1-617,-2-2 318,1 0-1,-1 0 1,-1 0-1,0 1 1,1-1-1,-4-2-317,5 6 104,-1 1-1,1-1 1,-1 1-1,1 0 0,-1 0 1,0 0-1,0 0 1,0 0-1,0 1 0,0-1 1,0 1-1,-1 0 1,1 0-1,0 0 0,-3 0-103,-21-5 733,13 3-523,0 1 0,0 0 0,0 0 0,-2 2-210,10 0 15,1 0 0,0 1 0,0-1 1,0 1-1,0 1 0,0-1 0,0 1 1,0 0-1,0 0 0,0 0 0,1 1 1,-1 0-1,-1 1-15,-2 2-8,1 0 1,0 0-1,1 1 1,-1-1-1,1 2 1,0-1-1,1 1 1,0 0-1,0 0 1,1 0-1,-1 2 8,0 4-35,-1 0 0,2 1 0,0-1 0,1 1 0,1 0 0,-1 9 35,2-13 4,1 0-1,1 0 1,-1 0 0,2 0 0,0 0 0,0 0 0,1 0 0,0-1 0,0 1-1,2-1 1,0 3-4,14 22-121,21 32 121,-33-57-6,1 0 0,-1 0 0,2-1 0,-1 0-1,1-1 1,1 0 0,0 0 0,5 3 6,-12-10 2,0 1 0,0-1 0,0 0 0,0 1 0,0-1 0,0-1 1,0 1-1,0 0 0,1-1 0,-1 0 0,0 0 0,0 0 0,0 0 0,1 0 1,-1 0-1,0-1 0,0 0 0,0 0 0,0 0 0,0 0 0,0 0 0,0 0 1,0-1-1,0 1 0,0-1 0,-1 0 0,1 0-2,7-6 11,-1 1 0,-1-1 0,1-1 0,-1 0-1,-1 0 1,6-8-11,-5 3-10,0 1-1,0-2 0,-2 1 1,0-1-1,0 0 0,-1 0 1,-1 0-1,1-12 11,-3 15 21,-2 0 0,1 0-1,-2-6-20,0 1 23,0 74-62,0-20-31,1 0-1,2 0 1,5 25 70,26 157-96,-22-143 80,-6-22-862,-2 1-1,-4 35 879,0-20-1550,1-62-3356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459.794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1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702.99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6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427.67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1715.43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6410 10087 13536,'-4'-6'5194,"3"8"-4735,1 0 0,-1 0-1,0 1 1,1-1 0,-1 0-1,1 0 1,0 2-459,1 32 601,-1-27-312,1 9-233,1-1-1,0 0 0,1 0 1,1 0-1,1-1 0,2 7-55,-4-16 20,0 1 0,1-1 0,0 2 0,0-2 0,1 0 0,0-1 0,0 1 0,1-1 0,-1 0 0,1 0 0,1 0 0,-1 0 0,7 3-20,-3-3 0,10 8-5,1-1 1,1-1 0,0-2-1,0 0 1,1-1 0,2 0 4,-4-4-115,-1 1 1,1 1 0,-1 1 0,0 1 0,14 9 114,-24-13 15,0 0 0,0-1-1,1 0 1,3 0-15,26 10 37,-29-8-13,-9-6-19,0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1 0,0-2 1,0 0-1,-5 1-256,-6 2 267,10-3-188,0 1 1,0-1-1,0-1 0,0 1 0,0-1 0,-1 0-79,0 0 94,0 0-1,0 1 0,0-1 0,-3 2-93,3-1 73,0 0 0,0-1 0,0 0 0,-1 0 0,-2-1-73,-13 0 206,-15 1-121,0 2 1,-9 3-86,41-5 7,0 0 1,0-1 0,0 1 0,0-1 0,0 0 0,1 0 0,-1-1 0,-2-1-8,-21-4 11,12 5 15,0-1-1,1-1 1,-1-1 0,1 0-1,-9-4-25,17 5-64,13 8-80,17 8-96,-5-7 192,1 0-1,-1-1 0,7-1 49,19 4-46,-22-3 21,-1-2-1,1 0 0,0 0 1,0-2-1,0-1 1,-1-1-1,1 0 0,0-2 1,-1 0-1,8-4 26,-18 6 18,1 0-1,-1 0 1,1 1 0,0 1-1,-1 0 1,10 1-18,9 1 22,-28-2-22,-1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0,-1-1 1,0-1-1,1 0 1,-1-1-1,0-1 0,-1-1 1,-8 1-16,3-2 36,0-2 1,0 0-1,1-1 1,-1 0-1,0-2 1,1-2-37,16 6 59,0 0 0,1-1 0,-1 1 0,0-1 0,1 0 0,-1 0 1,1 0-1,-1-1-59,-7-5-1123,1 2-3422,6 5 2342</inkml:trace>
  <inkml:trace contextRef="#ctx0" brushRef="#br0" timeOffset="1">6189 10591 12512,'-2'-1'3661,"3"1"320,2 4-3894,0-2 0,0 0 0,0-1 0,0 1 0,1-1 0,-1 1 0,1-1 0,-1 0 0,1 0 0,0-1 0,-1 1 0,1-1 0,0 1 0,-1-1 0,1-1-87,12 1-20,-1-2 0,1 0-1,1-1 21,15-2 196,14 0-157,20-2-62,-60 6 172,-19 2-165,-12 1-81,1 0 0,0 3 1,0 0-1,-2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0,0-1-1,0 2 1,0 0-1,0 0 1,0 0 0,6 3-24,-11-3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1-1,0-3 1,-8 0-51,4-2 64,1 4 0,-16 1-64,-4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1,-4-1 491,-26-9-1573,42 11 1546,4 3-471,14 10 1339,-7-12-2118,-10 0 988,1 0 1,-1 0-1,1 0 0,-1 0 1,1-1-1,-1 1 1,0 0-1,1 0 1,-1-1-1,1 1 1,-1 0-1,0-1 1,1 1-1,-1-2 0,0 2 1,1 0-1,-1-1 289,2-3-3877,-1 1 1264</inkml:trace>
  <inkml:trace contextRef="#ctx0" brushRef="#br0" timeOffset="2">5966 10566 7744,'11'11'4154,"18"7"-3012,-21-12-848,0-1 1,0 0-1,1-1 0,-1 0 1,6 2-295,2-2 225,1-1 1,0 0 0,0-1 0,0-1-1,0 0 1,5-2-226,-13 2 133,-1 1-1,1-1 1,5 2-133,-5-1 322,-1-1 1,1 0-1,5 0-322,6-1 200,-1 0-5199,-14 0 2423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2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177 7424,'1'0'501,"0"0"0,-1 0 0,1 0 0,-1 0 0,1 0 0,0 0 0,-1 0 0,1-1 0,-1 1 0,1 0 0,0 0 0,-1-1 0,1 1 0,-1 0 0,1-2 0,-1 2 0,1-1 0,-1 1 0,0-1 0,1 1-1,-1-1 1,1 0-501,0-5-558,2 4 549,0 0 0,1 1-1,-1-2 1,0 2 0,0 0-1,1 0 1,2 0 9,-3 0 39,51-12 374,-38 11-220,-1-1-1,0-2 1,0 0 0,3-1-193,-7 1 155,1 2 1,0 1-1,-1-1 0,1 1 1,0 1-1,12 1-155,18-2 593,67-3-65,-66 2-272,22 3-256,-19 0 315,6-3-315,200-7 602,-117 1-468,-91 9-46,20 1 112,29-6-200,14-1 650,-60 4-379,35 2-271,-25 1-57,-41 0 94,-1 1 0,13 3-37,13 2 48,-24-4-5,0 1-1,1 1 0,-1 2 1,-1 0-1,13 7-42,10 4 60,-22-10-65,0 1 0,12 11 5,-13-10-6,-1 1 95,0 2 0,-1-1 0,-1 2 0,0 0 0,0 1-1,-1 1 1,2 4-89,1-1 66,16 28 112,-1 1 0,20 45-178,-28-51 23,3 8 55,-2 1 0,-2 1 1,1 10-79,7 32 234,6 40-234,13 50 94,2 6-22,-23-80-90,30 139 132,-35-159-72,4-2 0,16 35-42,-29-84-47,6 16 24,41 130 3,-36-95 30,7 22 71,40 103-81,-58-180 11,-6-16 37,1 0 0,2 4-48,31 66 199,-21-43 2,21 34-201,-11-27 56,2-2 1,1-1 0,21 21-57,-47-64 0,0 1 0,1-2 0,0 0 0,0 1 0,0-2 0,0 0 0,1 1 0,0-2 0,0 0 0,0-1 0,0 0 0,0 0 0,2-1 0,-3-1 0,0 0 0,1 0 0,-1-1 0,0 0 0,1 0 0,-1-1 0,0-1 0,0 1 0,0-2 0,0 1 0,0-1 0,0-1 0,0 0 0,-1 1 0,1-2 0,66-52 112,-42 31 81,-1-1 0,0-2-193,24-22 195,-14 10-37,-28 28 9,0-1-1,10-6-166,1-1 124,-2 0 0,11-12-124,-10 8 45,-18 19-11,-1 1-1,1-1 1,-1-1-1,-1 2 1,1-2-1,0 0-33,4-9-9,-3 6 30,0-1-1,0-1 0,-1 2 0,-1-2 0,1-2-20,13-60 165,-12 49-127,40-165 37,-19 83 96,2-4 399,3 2-570,-22 75 124,-1-1 0,-2 1 0,-1-3 0,0-8-124,0 0 118,31-188-60,-28 182 81,12-42-139,-7 35 112,-2-2-112,-7 31-5,20-109-33,-11 52 100,2-9 100,-6 40-115,-6 31-4,2 0 1,2-8-44,10-34 55,-8 29-77,0 2-1,11-24 23,27-75 187,-35 100-126,2-14-61,7-22 72,-9 37 6,1-4 60,1 1 0,7-11-138,-15 36 48,0 0 1,1-1-1,0 2 1,0 0-1,1 0 1,0 1-1,1 0 1,8-7-49,-5 6 18,0 0 19,0-2 0,1 3 0,1 0 0,-1 0 0,1 2 0,1-1 0,2 2-37,11-5 64,0 0 0,18-11-64,-3 2 48,-29 12-94,0 2-1,1 0 1,12-3 46,-23 8-21,14-4 74,-1 1-1,0 1 1,1 1-1,-1 0 1,1 2-1,-1 0 1,6 2-53,33-1 16,-37-1 0,0 0 0,17 5-16,-29-5-6,0 1 1,-1-1-1,1-1 1,0 1-1,5-2 6,18-1 71,-9 2-47,1 0 0,18-6-24,-37 7 4,0 0 0,0 0 0,0 0 0,0 0 0,0 1 0,0-1 0,0 1-4,15 2-34,6-4 35,0-2 0,12-2-1,-12 0 20,-1 2 1,15 1-21,-8 3-4,-18 0-5,-1-1 0,1 0 1,0-1-1,-1 0 0,12-4 9,-14 3 0,0 1 0,0-1 0,6 1 0,14-2 0,-16 1 0,1 1-1,-1 1 1,10 1 0,7 0 12,13 4 115,-30-2-68,0-2 0,7 1-59,-1-1-1352,-13 2 121,-15 2 38,-41 13-5004,18-4-309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4T08:04:50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0,'10914'0,"-10527"0,672 0,-50 0,-34 0,-27 0,9251 0,-10221 0,11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38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24 8704,'-1'-8'3894,"-3"12"-985,-1 13-1238,3-3-1580,2 1-1,0-1 1,0 0-1,2 0-90,0 25 54,0 31 131,2-35-1396,5-3-3555,-4-22-55,0-5 688</inkml:trace>
  <inkml:trace contextRef="#ctx0" brushRef="#br0" timeOffset="0.199">6 2 7808,'0'0'130,"0"0"1,0-1 0,0 1-1,0 0 1,-1 0-1,1 0 1,0 0 0,0 0-1,0 0 1,0 0-1,0 0 1,0 0 0,-1 0-1,1 0 1,0 0-1,0 0 1,0 0 0,0 0-1,0 0 1,-1 0-1,1 0 1,0 0 0,0 0-1,0 0 1,0 0-1,-1 0 1,1 0 0,0 0-1,0 0 1,0 0-1,0 0 1,0 0 0,0 0-1,-1 0 1,1 1-1,0-1 1,0 0 0,0 0-1,0 0 1,0 0-1,0 0 1,0 0 0,0 0-1,0 1 1,0-1-1,-1 0 1,1 0 0,0 0-1,0 0 1,0 0-1,0 1 1,0-1 0,0 0-1,0 0 1,0 0-1,0 0 1,0 0 0,0 1-1,0-1 1,0 0-131,0 0 77,0 1 1,0 0 0,0-1-1,0 1 1,0-1 0,0 1-1,0-1 1,0 1 0,0-1-1,1 1 1,-1-1-1,0 1 1,0 0 0,0-1-1,1 1 1,-1-1 0,0 0-1,0 1 1,1-1 0,-1 1-1,1-1-77,2 3 195,1 0-1,0-1 1,0 0 0,0 0-1,0 0 1,0 0-1,1-1 1,3 1-195,37 7-47,-23-6 169,86 13 470,96 1-592,-151-11 515,-13-1-3034,-13-3-7199,-22-2 5078</inkml:trace>
  <inkml:trace contextRef="#ctx0" brushRef="#br0" timeOffset="1.199">55 310 8320,'1'-2'7152,"3"-2"-6081,36-5-530,0-1-1,21-11-540,-60 21 2,326-94-807,-306 89-3254,-13 3 225</inkml:trace>
  <inkml:trace contextRef="#ctx0" brushRef="#br0" timeOffset="2.199">78 93 4736,'0'105'8704,"0"-102"-8695,0-1 0,1 1 0,-1-1 0,0 1 0,1-1 0,0 1 0,0-1 0,-1 1 0,1-1 0,1 2-9,-1-4 4,-1 0 0,0 0 1,0 0-1,1 0 0,-1 0 0,0 0 0,0 0 0,1-1 0,-1 1 0,0 0 0,1 0 1,-1 0-1,0 0 0,0 0 0,1 0 0,-1 0 0,0-1 0,0 1 0,0 0 0,1 0 0,-1 0 1,0-1-1,0 1 0,0 0 0,0 0 0,1-1 0,-1 1 0,0 0 0,0 0 0,0-1 0,0 1 1,0 0-1,0 0 0,0-1 0,0 1-4,5-11 395,4-20 138,2-19-533,-8 83-96,4 12 96,-7-42 6,1 0 23,-1-1-1,1 1 1,0-1 0,-1 1 0,1-1-1,0 0 1,1 2-29,-2-4 6,0 0 1,1 1-1,-1-1 0,0 0 1,1 0-1,-1 1 0,0-1 1,1 0-1,-1 0 0,1 1 1,-1-1-1,0 0 0,1 0 1,-1 0-1,1 0 0,-1 0 1,1 0-1,-1 0 0,0 0 1,1 0-1,-1 0 0,1 0 1,-1 0-1,1 0 0,-1 0 1,0 0-1,1 0 0,-1 0 1,1 0-1,-1 0 0,0-1 1,1 1-1,-1 0 0,1 0 1,-1-1-1,0 1 0,1 0 1,-1 0-1,0-1 0,1 1 1,-1 0-1,0-1 0,0 1 1,1-1-7,6-6 200,0-1 0,0 0 0,5-8-200,-5 7-33,0 0 0,0 1 0,8-7 33,-6 5-12,-7 8 23,-1 0 0,1 0-1,0 0 1,0 0 0,0 0 0,1 0-1,-1 0 1,0 1 0,1-1 0,-1 1-1,1-1 1,2 0-11,-5 2 2,0 0-1,0 0 1,0 0-1,1 0 1,-1 0-1,0 0 1,0 1-1,0-1 1,0 0-1,0 0 1,0 0-1,0 0 1,1 0-1,-1 0 1,0 0-1,0 0 1,0 0 0,0 0-1,0 0 1,0 1-1,0-1 1,0 0-1,0 0 1,0 0-1,0 0 1,0 0-1,1 0 1,-1 0-1,0 1 1,0-1-1,0 0 1,0 0-1,0 0 1,0 0-1,0 0 1,0 0-1,0 1 1,0-1-1,0 0 1,0 0-1,0 0 1,-1 0-1,1 0 1,0 0 0,0 1-1,0-1 1,0 0-1,0 0 1,0 0-1,0 0 1,0 0-1,0 0 1,0 0-1,0 0 1,-1 1-1,1-1 1,0 0-1,0 0-1,-5 7 79,4-6-59,-3 3-22,0 0 1,0 0 0,-1 0-1,1 0 1,-1-1-1,0 0 1,0 0 0,0 0-1,-3 1 2,-13 7 93,-1-2-66,38-6-155,12-4 173,-1-1 1,1-1 0,16-5-46,80-23 135,-115 28-148,-5 2 78,1-1 1,-1 1-1,0 0 1,1 1-1,0-1-65,-4 1 85,-18 6 113,-33 11-201,-1-2 0,-10-1 3,61-14 0,-32 4-26,30-4 23,1 0 0,-1 0 0,1 0 1,0 0-1,-1 0 0,1-1 0,0 1 0,-1 0 1,1 0-1,0-1 0,-1 1 0,1-1 1,0 1-1,-1-1 0,1 0 0,0 1 0,0-1 1,0 0-1,0 0 0,0 0 0,-1 0 3,2 0-1,0 1-1,0 0 0,0-1 1,0 1-1,0-1 0,0 1 1,1 0-1,-1-1 1,0 1-1,0-1 0,0 1 1,0 0-1,0-1 0,1 1 1,-1 0-1,0-1 0,0 1 1,0 0-1,1 0 1,-1-1-1,0 1 0,0 0 1,1 0-1,-1-1 0,0 1 1,1 0-1,-1 0 1,0 0-1,1-1 0,-1 1 1,0 0-1,1 0 0,-1 0 1,1 0-1,-1 0 2,16-6-102,-14 5 69,44-10-345,-8 3 276,-32 8 142,-6 0-34,1 0 0,-1 0 0,1 0 0,-1 0 0,0 0 0,1 0 0,-1 0 0,1 0-1,-1 0 1,1 0 0,-1 0 0,1 0 0,-1-1 0,0 1 0,1 0 0,-1 0 0,1 0 0,-1-1 0,0 1 0,1 0 0,-1 0 0,0-1 0,1 1 0,-1 0 0,0-1 0,1 1 0,-1 0 0,0-1 0,0 1 0,1-1-6,-15 1 149,-70-6 240,80 6-389,-29-1 0,0 3 0,1 0 0,-10 3 0,15-1-153,20-4 55,19-4 67,6 0 41,1 1-1,0 1 1,0 1 0,0 0 0,0 1-1,11 2-8,39 1 28,-44-3-86,0 1-1,23 4 58,-40-4-40,-6 0 6,0-1 1,0 0-1,0 0 1,1 1-1,-1 0 1,0-1-1,0 1 1,0 0-1,0 0 1,0 0-1,0 0 1,0 0 33,-2 0-331,-4-1-134,-52-1-2506,39 0 3198,1 0 0,0-2 0,0 1 0,-3-3-227,2 4 130,14 3-70,11 2 278,26 6 513,-19-4-653,0-2 1,10 2-199,2-2-14,-1-1 1,1-1-1,23-1 14,6-7-2482,-44 5-840</inkml:trace>
  <inkml:trace contextRef="#ctx0" brushRef="#br0" timeOffset="3.199">430 101 7680,'1'-1'554,"1"0"1,-1 0 0,0 0-1,1 0 1,0 0 0,-1 1 0,1-1-1,-1 0 1,1 1 0,0 0-1,1-1-554,25-2 1181,-7 4-1975,15 3 794,-32-3 280,28 4-175,-21-2-50,0-1 1,0-1 0,7 0-56,-14 0-152,-1-1 0,0 1 0,1-1 0,-1 1 0,1 0 1,0 1 151,-1-1-352,0 0 1,0 0 0,0-1 0,0 1-1,1-1 1,0 1 351,-2-1-3317</inkml:trace>
  <inkml:trace contextRef="#ctx0" brushRef="#br0" timeOffset="4.199">534 180 8192,'31'-8'6262,"15"-6"-4895,3-1-1226,-25 12-1897,-23 3 1294,2 0-3202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38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11392,'3'13'6219,"-7"4"-3655,3-15-2356,-4 8 78,0 0-1,-1-1 1,0 0 0,0 0-1,-1 0 1,0 0-1,-8 6-285,1 0 657,-9 13-657,-2 9 104,-16 36-104,9-17 30,-35 53 108,-48 56-138,111-159-266,-1 0-1,1 0 0,-1-1 1,0 1-1,0-1 0,-1-1 1,1 1-1,-1-1 0,-1 1 267,6-4-181,0-1 1,0 0-1,0 1 0,1-1 0,-1 0 0,0 1 0,0-1 0,0 0 0,0 0 1,0 0-1,0 0 0,0 0 181,-9-4-4693</inkml:trace>
  <inkml:trace contextRef="#ctx0" brushRef="#br0" timeOffset="1">21 62 11392,'0'4'5328,"0"-4"-5213,0 0 0,0 0 0,0 1 0,0-1 0,0 0-1,0 1 1,0-1 0,0 0 0,0 1 0,0-1 0,0 0-1,0 0 1,0 1 0,1-1 0,-1 0 0,0 0 0,0 1-1,0-1 1,0 0 0,1 0 0,-1 1 0,0-1 0,0 0-1,0 0 1,1 0 0,-1 1-115,4 2 327,-1 1-1,1-1 1,0 1-1,0-1 1,0 0-1,4 1-326,15 12 372,6 11-9,-2 1 0,-1 1 0,3 6-363,3 4 73,23 19-73,159 163 51,-190-194 48,66 66-2334,-70-69-3103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1:18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532 234 7168,'1'-1'157,"-1"0"111,1 0 1,0 0-1,0 0 1,-1 0 0,1 0-1,-1-1 1,1 1-1,-1 0 1,0 0-1,1 0 1,-1-1-1,0 1 1,0 0-1,0-1 1,0 1 0,0 0-1,0 0 1,0-2-269,0-12 3633,0 13-3497,0-5 196,0 0 0,0 0 0,-1 0 0,0 0 0,0 0 0,0 0 1,-1 0-1,0 1 0,-3-7-332,-1-1 444,5 10-313,-1 0-1,1 0 1,-1 0-1,0 1 1,0-1-1,-1 0 1,1 1-1,-1 0 1,1-1-1,-3-1-130,-7-5 196,1 1 282,-1-1 0,-11-6-478,19 14 88,0 0 1,0 0-1,0 0 0,-1 0 0,1 1 1,0 0-1,-1 0 0,1 0 0,-1 0 0,1 1 1,-3-1-89,-2 1 89,1 0 1,-1 1 0,1 0-1,-1 1 1,1 0-1,-2 0-89,5 0 28,-1 0-1,1 0 0,0 1 1,0 0-1,1 0 0,-1 0 0,0 0 1,1 1-1,0 0 0,0 0-27,-21 23 118,2 1 0,2 1 0,-8 13-118,-22 30 89,32-47-76,0 2 0,2 0-1,-13 27-12,24-40-3,0 0-1,1 0 0,0 0 1,1 1-1,1 0 0,0 0 1,1 0-1,1 0 0,0 4 4,2-1-36,0 1 0,0-1 0,2 0 0,1 0 0,0 0-1,1-1 1,0 1 0,2-1 0,0-1 36,-5-11 0,51 102-15,-43-89 9,1 0 1,1 0-1,0-1 1,7 6 5,-13-17 13,2 1 0,-1-1 1,1 0-1,0 0 0,0-1 1,7 3-14,-7-3 5,-1-1-9,0-1 0,0-1 0,-1 1 0,2-1-1,-1 0 1,0-1 0,0 0 0,1 0 0,-1 0 0,0-1 0,1 0 0,-1-1 0,0 1-1,1-2 1,-1 1 4,1-1 12,0 1 0,0-2-1,0 1 1,0-1 0,0-1 0,-1 1-1,0-1 1,1 0 0,-1-1-1,-1 0 1,1 0 0,-1 0 0,1-2-12,-2 1 15,0-1 1,0 0-1,0 0 1,-1 0-1,0 0 0,-1-1 1,0 0-1,0 1 1,1-6-16,3-16-38,-1 0-1,-1-2 39,0 1-137,1-5 113,-2 1 0,-1-35 24,-3 46 53,1-9-3,-2 0 1,-1 1 0,-2-1 0,-3-12-51,0 3 38,5 27-201,-1-1 0,0 2 0,-1-1 1,-2-5 162,2 9-627,-3-6-123,5 5-5964,2 19 2112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18:06:32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6400,'0'0'367,"1"-1"-1,0 1 1,0 0 0,0-1-1,-1 1 1,1 0 0,0 0 0,0-1-1,0 1 1,0 0 0,-1 0-1,1 0 1,0 0 0,0 0 0,0 0-1,0 0 1,0 0 0,-1 1-1,1-1 1,0 0 0,0 1-367,12 0 299,43-1 1541,1-2-1,48-9-1839,-59 3-118,37-6 282,-29 3-2876,-28 4-1027,-11-3-479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7T13:08:37.934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07T13:09:37.867"/>
    </inkml:context>
    <inkml:brush xml:id="br1">
      <inkml:brushProperty name="width" value="0.1" units="cm"/>
      <inkml:brushProperty name="height" value="0.1" units="cm"/>
    </inkml:brush>
    <inkml:brush xml:id="br2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11845 12883,'0'10,"0"-194,0-82,0-82,0-85,0-71,0-69,0-10,0-18,0-64,0-35,0-69,0-27,0 180,0 32,0 1,0 385,0-529,0 246,0-1163,0 2155,0-480</inkml:trace>
  <inkml:trace contextRef="#ctx1" brushRef="#br1">11645 1582 8768,'5'2'6100,"14"2"-4137,22-5-1464,0-1 0,35-7-499,-22 3 64,-30 3 13,0 0 0,7-3-77,-28 5-1490,0 1 0,0 0 0,1 0-1,-1 0 1,0 0 0,0 0 0,1 1 1490,-1 0-2880</inkml:trace>
  <inkml:trace contextRef="#ctx1" brushRef="#br1" timeOffset="2364.883">11700 1565 5792,'-22'10'4853,"20"-9"-4404,1 0-1,-1 0 1,0 0 0,1-1-1,-1 1 1,0 0 0,0-1 0,1 1-1,-1-1 1,0 0 0,0 1-1,0-1 1,0 0 0,1 0-1,-2-1-448,69 2 1138,-9 1-991,-1-3 0,1-3 0,34-7-147,-67 7 128,0 2 0,0 0 0,8 2-128,-24 1 94,-6 2 18,-2-3-104,0 1 1,-1-1-1,1 1 0,-1 0 1,1-1-1,-1 0 0,1 1 0,-1-1 1,0 1-1,1-1 0,-1 0 0,1 1 1,-1-1-1,0 0 0,1 0 0,-1 1 1,0-1-9,-15 3 217,0 0 0,0 0 0,0-2 0,-1 0 0,1-1 0,-15-2-217,-9 1 228,15 0-607,14 0-2544,-1 1-4137,7 0 3535</inkml:trace>
  <inkml:trace contextRef="#ctx1" brushRef="#br1" timeOffset="3509.428">11660 1557 8416,'0'-6'7896,"0"-19"-5329,1-2-1770,1 0 0,1 0 0,2-2-797,19-81-94,-22 103 160,39-132-3,-21 75 7,6-35-70,4-59-8431,-29 151 3327,1 3 1712</inkml:trace>
  <inkml:trace contextRef="#ctx1" brushRef="#br1" timeOffset="4952.565">11849 656 8288,'0'0'629,"0"0"592,0 2 3008,0 10-2682,0-1-1119,1 1-1,1-1 1,0 0 0,0 1-1,1-1 1,2 3-428,8 21 751,6 9-751,3 7 251,19 71 25,14 76-276,-37-126 12,10 25 147,-14-57-8595,-12-35 5423</inkml:trace>
  <inkml:trace contextRef="#ctx1" brushRef="#br1" timeOffset="5670.976">11919 1103 8064,'3'6'506,"9"20"62,-2 1 0,6 24-568,27 110-87,-26-92-4316,-16-67 3198,-2-5 37,0-3 309</inkml:trace>
  <inkml:trace contextRef="#ctx1" brushRef="#br1" timeOffset="10092.781">11840 963 6688,'1'3'432,"8"31"-33,1 0 0,2 0 0,7 13-399,16 45-189,-18-34 110,-3-13-2333,8 18 2412,-22-63-8,0 0 1,0 0-1,0 0 0,0 0 1,0 0-1,0 0 0,0 0 1,0 0-1,0 0 0,0 0 0,1 0 1,-1 0-1,0 0 0,0-1 1,0 1-1,0 0 0,0 0 1,0 0-1,0 0 0,0 0 0,0 0 1,0 0-1,0 0 0,0 0 1,0 0-1,0 0 0,0 0 1,0 0-1,0 0 0,0 0 0,0 0 1,0 0-1,0 0 0,0 1 1,0-1-1,0 0 0,0 0 0,0 0 1,0 0-1,0 0 0,0 0 1,0 0-1,1 0 0,-1 0 1,0 0-1,0 0 0,0 0 0,0 0 1,0 0-1,0 0 0,0 0 1,0 0-1,0 0 0,0 0 8,0-6-32,-1-13 198,-13-43 2878,-15-41-3044,-2-8 2235,-5-45 736,46 189-2350,7 13-621,2 10 40,46 169 259,-14-44-3702,-70-268 3601,-65-188 677,49 164-262,20 75 1173,15 40-1725,0 0 0,0 0 0,1 0 0,-1 0 0,1 0 0,0 0 0,0 0 0,0 0 0,1 0-61,3 11 81,81 322-79,-65-248-1210,-15-70 591,-4-16 289,-2-13 217,-8-33 188,-2 0-1,-1 1 0,-2 1 1,-9-16-77,-8-29 110,15 41 152,26 63 410,10 35-242,-2 1 0,4 24-430,4 13-162,-22-76 55,-1 1-289,2-1 0,-1 0 0,2 0 1,1 1 395,-8-15-36,0-1 1,0 0 0,0 0 0,0 1 0,0-1 0,1 0 0,-1 1 0,0-1-1,0 0 1,0 0 0,0 1 0,0-1 0,1 0 0,-1 0 0,0 0 0,0 1 0,0-1-1,1 0 1,-1 0 0,0 0 0,0 1 0,1-1 0,-1 0 0,0 0 0,0 0-1,1 0 1,-1 0 0,0 0 0,1 0 0,-1 0 0,0 0 0,0 0 0,1 0 35,1-10-489,-5-18 338,3 26 126,-20-131 158,19 127 187,3 7-43,3 12 162,7 20 104,42 143 91,-104-312-5578,46 129 5158,4 12 253,4 15 308,29 109 95,-42-164-1816,4 12-364,-2 1 1,0 0-1,-3-7 1310,8 28 592,1 5-68,0 12 345,1-8-390,0-1-175,0-5-159,0 1 1,-1 0-1,1 0 1,0 0-1,-1 0 1,1-1-1,-1 1 1,0 0-1,0 0 1,0-1-1,-1 2-145,1-4 15,1 0 0,0 0 0,-1 0 0,1 0 1,-1-1-1,1 1 0,0 0 0,-1 0 0,1-1 0,0 1 0,-1 0 0,1-1 1,0 1-1,0 0 0,-1-1 0,1 1 0,0 0 0,0-1 0,0 1 0,-1-1 0,1 1 1,0 0-1,0-1 0,0 1-15,-6-15 21,-18-56 93,7 19-95,-4-6-19,12 36 48,3 7 224,0 1 0,0 0 0,-2 0 0,-4-8-272,12 22 15,-1 0-1,1 0 0,0 0 0,0-1 0,0 1 1,0 0-1,0 0 0,0 0 0,0 0 1,0-1-1,0 1 0,0 0 0,-1 0 0,1 0 1,0 0-1,0-1 0,0 1 0,0 0 1,0 0-1,-1 0 0,1 0 0,0 0 0,0 0 1,0 0-1,-1 0 0,1-1 0,0 1 1,0 0-1,0 0 0,0 0 0,-1 0 0,1 0 1,0 0-1,0 0 0,-1 0 0,1 0 1,0 0-1,0 0 0,0 0 0,-1 1-14,2 10 295,31 107 392,-1-7-574,2 37-235,-55-234 534,-23-59-412,-4-8 276,47 144-212,0 2 156,1 1-1,-1 0 1,-1-1 0,1 1-1,-4-5-219,6 11 6,0 0-1,0 0 0,0 0 1,0 0-1,0 0 0,0 0 1,0 0-1,0 0 1,0 0-1,0 0 0,0 1 1,0-1-1,0 0 0,0 0 1,0 0-1,-1 0 1,1 0-1,0 0 0,0 0 1,0 0-1,0 0 0,0 0 1,0 0-1,0 0 1,0 0-1,0 0 0,0 0 1,0 0-1,0 0 0,0 0 1,0 0-1,0 0 0,0 0 1,0 0-1,0 0 1,0 0-1,0 0 0,0 0 1,0 0-1,0 0 0,-1 0 1,1 0-1,0 0 1,0 0-1,0 0 0,0 0 1,0 0-1,0 0 0,0 0 1,0 0-1,0 0 1,0 0-1,0 0 0,0 0 1,0 0-1,0 0 0,0 0 1,0-1-1,0 1 1,0 0-1,0 0 0,0 0 1,0 0-6,-1 7 77,3 9-130,6 23 83,2-1 0,1 0-1,5 5-29,10 37-14,-9-25-226,-43-138 262,3-1 0,1-15-22,7 31 436,10 51-42,3 16-96,2 11-127,3 26-34,1 0-1,8 25-136,21 72-60,-20-86 23,1 1-91,-33-119-101,-8-32 442,-7-62-213,28 134 86,-2-9 106,8 40-187,0 0 1,0 0-1,0 0 1,0 1-1,-1-1 1,1 0-1,0 0 1,0 0-1,0 0 1,0 0-1,0 0 1,0 0-1,0 0 1,0 0-1,0 0 1,0 0-1,-1 0 1,1 0 0,0 0-1,0 0 1,0 0-1,0 0 1,0 0-1,0 0 1,0 0-1,0 0 1,0 0-1,-1 0 1,1 0-1,0 0 1,0 0-1,0 0 1,0 0-1,0 0 1,0 0-1,0 0 1,0 0-1,0 0 1,-1 0-1,1 0 1,0 0-1,0 0 1,0 0-6,-1 12 35,4 36 48,2-1 0,2 0 0,4 8-83,-3-11 12,28 140-593,-60-333-1304,14 83 1013,9 62 831,0 0 32,0 0-1,1-1 0,-1 1 0,1-1 1,0 1-1,0-1 0,0 1 0,1-1 1,0-1 9,7 22 544,-2 10-384,0 1 1,-2 1 0,-1-1 0,-1 0 0,-2 1 0,-1 10-161,1-35 0,-3 21 33,3-23-38,0 0 0,0 0 1,0 0-1,-1 0 1,1 0-1,0 0 1,-1-1-1,1 1 0,0 0 1,-1 0-1,1 0 1,-1 0-1,0-1 1,1 1-1,-1 0 0,0 0 1,1-1-1,-1 1 1,0-1-1,0 1 5,1-1-4,-1 0 0,1 0 0,-1 0 0,1 0 0,-1 0-1,1 0 1,-1 0 0,1-1 0,-1 1 0,1 0 0,-1 0 0,1-1 0,-1 1-1,1 0 1,0 0 0,-1-1 0,1 1 0,0 0 0,-1-1 0,1 1 0,0-1-1,-1 1 1,1 0 0,0-1 0,-1 0 4,-7-13-83,-1-8-3,1-1 1,0 0 0,2 0-1,1-1 1,1 0 0,0-13 85,1 22-9,2 0 0,0 0 0,1-1 0,1 1 0,0 0 0,2-6 9,-3 21 5,0 0 1,0 0-1,0-1 0,0 1 1,0 0-1,0-1 0,0 1 0,0 0 1,0 0-1,0-1 0,0 1 0,0 0 1,0 0-1,1-1 0,-1 1 0,0 0 1,0 0-1,0-1 0,0 1 0,1 0 1,-1 0-1,0 0 0,0 0 0,0-1 1,1 1-1,-1 0 0,0 0 1,0 0-1,1 0 0,-1 0 0,0 0 1,0-1-1,1 1 0,-1 0-5,6 8 227,2 14 141,-4 9-38,-1 1 1,-1-1-1,-2 1 1,0 0 0,-5 23-331,4-50 13,1-3-25,0 0-1,0 0 1,0 0 0,0 0-1,-1 0 1,1 0-1,-1 0 1,1 0 0,-1 0-1,0 0 1,1 0-1,-1-1 1,0 1 0,0 0-1,-1 0 1,1-1-1,0 1 13,0-2-6,1 0 0,-1 0 0,1 0-1,-1 0 1,1 0 0,-1 0 0,1 0 0,-1 0-1,1 0 1,-1 0 0,1 0 0,-1 0-1,1-1 1,0 1 0,-1 0 0,1 0-1,-1-1 1,1 1 0,-1 0 0,1 0-1,0-1 1,-1 1 0,1 0 0,0-1-1,-1 1 1,1-1 0,0 1 0,0 0-1,-1-1 1,1 1 0,0-1 0,0 1-1,0-1 1,-1 0 6,-6-16-28,3 5 16,1 0-1,1-1 0,0 1 0,1-1 0,0 0 1,1 1-1,0-1 0,1 0 0,0 1 0,3-12 13,-2 59 187,-3-22-180,-5 87 105,3-84-96,1 1-1,-2-1 1,0 0 0,-1-1-1,-1 1-15,6-15-2,0 0-1,-1 0 0,1 0 0,0 0 0,-1 0 0,1 0 0,-1-1 1,1 1-1,-1 0 0,1 0 0,-1-1 0,0 1 0,1 0 0,-2 0 3,2-1-2,0 0-1,-1 0 1,1 0-1,0 0 1,0 0-1,0 0 0,-1 0 1,1-1-1,0 1 1,0 0-1,0 0 0,-1 0 1,1 0-1,0 0 1,0 0-1,0-1 0,-1 1 1,1 0-1,0 0 1,0 0-1,0 0 1,0-1-1,0 1 0,0 0 1,-1 0-1,1 0 1,0-1-1,0 1 0,0 0 1,0 0-1,0 0 1,0-1-1,0 1 0,0 0 3,-4-28-128,4-3 139,1 0 0,2-1-1,1 1 1,1 0 0,3-4-11,-8 35 1,0 0 0,0 0 0,0 0 0,0 0 0,0 0 0,0 0 0,0 0 0,0 0 0,0 0 0,1 0 0,-1 0 0,0 0 0,0 0 0,0 0 0,0 0 0,0 0 0,0 0 0,0 0 0,0 0 0,0 0 0,0 0 0,0 0 0,0 0 0,0 0 0,0 0 0,0 0 0,0 0 0,1 0 0,-1 0-1,0 14 24,-2 20-3,0-25-16,0 10 56,-1-1 0,-1-1 0,0 1 0,-2-1 0,-5 13-61,11-29-6,-1 0 1,0 1 0,1-1-1,-1 0 1,0 1 0,0-1-1,0 0 1,0 0 0,0 0-1,0 0 1,-1 0 0,1 0-1,0 0 1,-1 1 5,1-2-3,1 0 0,-1 0 0,0 0 0,1 0-1,-1 0 1,0 0 0,1 0 0,-1 0 0,0-1 0,1 1 0,-1 0-1,0 0 1,1 0 0,-1-1 0,1 1 0,-1 0 0,0-1 0,1 1 0,-1 0-1,1-1 1,-1 1 0,1-1 0,-1 1 0,1-1 0,0 1 0,-1-1-1,1 1 1,-1-1 0,1 1 0,0-1 0,0 0 0,-1 1 0,1-1-1,0 0 4,-1 0-7,1 1 0,-1-1-1,1 0 1,0 1-1,-1-1 1,1 0-1,0 0 1,-1 1-1,1-1 1,0 0 0,0 0-1,0 0 1,0 1-1,0-1 1,0 0-1,0 0 1,0 0-1,0 1 1,0-1 0,0 0-1,0 0 1,0 0-1,1 1 1,-1-1 7,1 0-11,0 0 0,0 1 0,-1-1 1,1 0-1,0 1 0,0-1 0,0 1 0,0 0 0,0-1 1,0 1-1,0 0 0,0-1 0,0 1 0,0 0 1,1 0-1,-1 0 0,0 0 0,0 0 11,14-1 11,-1 1 1,0 1-1,1 0 0,-1 0 1,0 2-1,0 0 0,0 0 1,10 5-12,-22-7 4,0 0 0,0 0 1,0 0-1,0 1 0,0-1 0,-1 0 1,1 1-1,0-1 0,-1 1 0,2 1-4,-3-2 3,0-1 0,1 1-1,-1-1 1,0 1 0,0-1-1,1 1 1,-1 0 0,0-1-1,0 1 1,0-1 0,0 1-1,1 0 1,-1-1 0,0 1-1,0-1 1,0 1 0,0 0-1,-1-1 1,1 1 0,0-1-1,0 1 1,0 0 0,0-1-1,-1 1 1,1-1 0,0 1-1,0-1 1,-1 1 0,1-1-1,0 1 1,-1-1 0,1 1-1,-1-1 1,1 1 0,-1-1-1,1 0 1,-1 1 0,1-1-1,-1 0 1,0 1-3,-3 1 0,0-1 1,0 1-1,0-1 0,0 0 1,0 0-1,0 0 0,-1 0 1,1-1-1,0 0 0,-1 0 1,1 0-1,0 0 0,-1-1 1,1 0-1,0 1 0,-4-3 0,8 3-7,0 0 0,-1 0-1,1 0 1,0 0 0,0-1-1,-1 1 1,1 0-1,0 0 1,0-1 0,0 1-1,-1 0 1,1 0 0,0-1-1,0 1 1,0 0-1,0-1 1,0 1 0,0 0-1,-1-1 1,1 1 0,0 0-1,0 0 1,0-1-1,0 1 1,0 0 0,0-1-1,0 1 1,0 0 0,0-1-1,1 1 1,-1 0-1,0-1 8,3-13-446,-2 10 280,14-82-3639,-4-1-3279,-7 59 4246,-1 1 1030</inkml:trace>
  <inkml:trace contextRef="#ctx1" brushRef="#br1" timeOffset="11155.464">11827 708 6016,'0'6'6682,"0"19"-6090,-16 93 198,16-106-790,4-45 83,-2 26-56,-1-1 0,0 0 0,0 1 0,-1-1 0,0-1-27,-1 1-44,1-1-1,1 1 1,0 0-1,1-8 45,2-4-7171,-3 18 4958</inkml:trace>
  <inkml:trace contextRef="#ctx1" brushRef="#br1" timeOffset="11942.347">12048 1327 6560,'1'3'453,"9"38"3604,-2-14-2994,6 11-1063,4 9 170,1 15-170,-5-15-5229,-14-45 4885,2 2-1522</inkml:trace>
  <inkml:trace contextRef="#ctx1" brushRef="#br1" timeOffset="25664.018">13345 574 9216,'-2'-6'2554,"2"5"-2144,0 0 0,0 0 0,-1-1 0,1 1 0,-1 0-1,1 0 1,-1-1 0,1 1 0,-1 0 0,0 0 0,0 0 0,0 0 0,1 0 0,-1 0 0,-1 0-410,-15-12 2846,15 11-2659,-1 0 0,1-1 0,-1 1 0,0 1 0,0-1 0,-3-1-187,-3-1 259,-1 0-1,0 0 1,0 1-1,0 1 0,0 0 1,0 0-1,0 1 1,-1 0-1,1 1 1,-1 0-1,-8 2-258,-21 3 404,16-2-237,1 0-1,0 1 0,1 2 1,-6 2-167,21-6 16,0 1 0,0 0 0,0 1 0,1 0 1,-1 0-1,1 0 0,0 1 0,0-1 0,1 1 0,0 1 0,-1-1 0,2 1 1,-1 0-1,1 0 0,-1 2-16,-1 3 0,0 1 1,1 0-1,0 0 1,1 1-1,1-1 1,-2 9-1,1 0 13,1 1 0,1-1 1,1 13-14,1-16 28,1-1 1,1 1 0,0-1 0,1 0-1,1 0 1,2 6-29,-3-14 29,1-1 0,0 1-1,0 0 1,0-1 0,1 0-1,0 0 1,1 0 0,0-1 0,0 0-1,1 0 1,-1 0 0,6 3-29,-2-3 15,0 0 1,0-1-1,1 0 1,-1-1-1,1 0 1,1 0-1,6 1-15,-10-4-40,1 0 0,0 0 0,-1-1 0,1 0 1,0-1-1,0 0 0,0 0 0,-1 0 0,1-1 0,0-1 0,0 0 40,3-1-34,0-1 0,-1-1 0,1 0 0,-1 0 0,0-1 0,9-7 34,2-2-100,-2-2-1,15-14 101,-29 25 1,-1 0-1,1 0 1,-1-1 0,-1 0-1,1 0 1,-1 0 0,0 0 0,-1-1-1,0 0 1,0 0 0,-1 0-1,1 0 1,-2 0 0,1 0 0,-1 0-1,-1-4 0,1-11 29,-1 0 0,-2 0-1,0 0 1,-2 0 0,-2-5-29,4 20 10,0-1 0,0 1 1,-1-1-1,-1 1 1,0-1-11,2 6-237,1 0-1,-1-1 1,0 1 0,-1 0 0,1 0-1,0 0 1,-1 0 0,0 1 0,0-1-1,1 1 1,-1-1 0,-2 0 237,3 3-1069,0-1 0,0 0 1,0 1-1,0 0 0,0-1 0,0 1 1,0 0-1,0 0 0,0 0 0,-2 1 1069,0 0-3610</inkml:trace>
  <inkml:trace contextRef="#ctx1" brushRef="#br1" timeOffset="26526.093">13012 0 6784,'0'1'536,"0"0"0,1 0 0,-1 0-1,0 0 1,0 0 0,0 0 0,0-1 0,0 1 0,0 0 0,0 0 0,0 0 0,0 0 0,0 0 0,0 0 0,-1 0-536,0 12 1161,5 51 1020,-4-63-2150,49 307 4503,-22-112-3692,-10-68-580,45 544 331,-60-638-567,7 303-426,-9-324-998,0-1 0,-3 10 1398,2-17-1640,0-1 1,0 1 0,0-1 0,-1 0 0,-1 4 1639,0 0-3685</inkml:trace>
  <inkml:trace contextRef="#ctx1" brushRef="#br2" timeOffset="94090.276">6410 10087 13536,'-4'-6'5194,"3"8"-4735,1 0 0,-1 0-1,0 1 1,1-1 0,-1 0-1,1 0 1,0 2-459,1 31 601,-1-26-312,1 8-233,1 0-1,0 0 0,1-1 1,1 1-1,1-1 0,2 6-55,-4-15 20,0 1 0,1-1 0,0 1 0,0-1 0,1 0 0,0-1 0,0 1 0,1-1 0,-1 0 0,1 0 0,1-1 0,-1 1 0,7 3-20,-3-3 0,10 8-5,1-2 1,1 0 0,0-2-1,0 0 1,1-1 0,2-1 4,-4-3-115,-1 1 1,1 1 0,-1 1 0,0 1 0,14 8 114,-24-12 15,0 0 0,0-1-1,1 0 1,3 0-15,26 10 37,-29-9-13,-9-5-19,0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0 0,0-1 1,0 0-1,-5 1-256,-6 2 267,10-3-188,0 1 1,0-1-1,0-1 0,0 1 0,0-1 0,-1 0-79,0 0 94,0 0-1,0 1 0,0-1 0,-3 2-93,3-1 73,0 0 0,0-1 0,0 0 0,-1 0 0,-2-1-73,-13 0 206,-15 1-121,0 2 1,-9 3-86,41-5 7,0 0 1,0-1 0,0 1 0,0-1 0,0 0 0,1 0 0,-1-1 0,-2-1-8,-21-4 11,12 5 15,0-1-1,1 0 1,-1-2 0,1 0-1,-9-4-25,17 5-64,13 8-80,17 8-96,-5-7 192,1-1-1,-1 0 0,7-1 49,19 4-46,-22-3 21,-1-2-1,1 0 0,0 0 1,0-2-1,0-1 1,-1-1-1,1 0 0,0-2 1,-1 0-1,8-4 26,-18 6 18,1 0-1,-1 1 1,1 0 0,0 1-1,-1 0 1,10 1-18,9 0 22,-28-1-22,-1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0,-1-2 1,0 0-1,1 0 1,-1-1-1,0-1 0,-1-1 1,-8 1-16,3-2 36,0-2 1,0 0-1,1-1 1,-1 0-1,0-2 1,1-1-37,16 5 59,0 0 0,1-1 0,-1 1 0,0-1 0,1 0 0,-1 0 1,1 0-1,-1-1-59,-7-5-1123,1 2-3422,6 5 2342</inkml:trace>
  <inkml:trace contextRef="#ctx1" brushRef="#br2" timeOffset="99626.875">6189 10581 12512,'-2'-1'3661,"3"1"320,2 3-3894,0-1 0,0 0 0,0-1 0,0 1 0,1-1 0,-1 1 0,1-1 0,-1 0 0,1 0 0,0-1 0,-1 1 0,1-1 0,0 1 0,-1-1 0,1-1-87,12 1-20,-1-2 0,1 0-1,1-1 21,15-2 196,14 1-157,20-3-62,-60 6 172,-19 2-165,-12 1-81,1 0 0,0 2 1,0 1-1,-2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 0-1,0 1 1,0 0-1,0 0 1,0 0 0,6 2-24,-11-2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0-1,0-2 1,-8 0-51,4-1 64,1 2 0,-16 2-64,-4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1,-4-1 491,-26-8-1573,42 10 1546,4 3-471,14 9 1339,-7-11-2118,-10 0 988,1 0 1,-1 0-1,1 0 0,-1 0 1,1-1-1,-1 1 1,0 0-1,1 0 1,-1-1-1,1 1 1,-1 0-1,0-1 1,1 1-1,-1-1 0,0 1 1,1 0-1,-1-1 289,2-3-3877,-1 1 1264</inkml:trace>
  <inkml:trace contextRef="#ctx1" brushRef="#br2" timeOffset="100476.086">5966 10556 7744,'11'11'4154,"18"6"-3012,-21-11-848,0-1 1,0 0-1,1-1 0,-1 0 1,6 2-295,2-2 225,1-1 1,0 0 0,0-1 0,0-1-1,0 0 1,5-2-226,-13 2 133,-1 0-1,1 0 1,5 2-133,-5-1 322,-1-1 1,1 0-1,5 0-322,6-1 200,-1 0-5199,-14 0 2423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08.7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2723 7424,'1'0'501,"0"1"0,-1-1 0,1 0 0,-1 0 0,1 0 0,0 0 0,-1 0 0,1 0 0,-1 1 0,1-1 0,0 0 0,-1 1 0,1-1 0,-1 0 0,1 1 0,-1-1 0,1 0 0,-1 1 0,0-1 0,1 1-1,-1-1 1,1 1-501,0 5-558,2-4 549,0-1 0,1 1-1,-1-1 1,0 0 0,0 0-1,1 0 1,2 1 9,-3-2 39,51 11 374,-38-9-220,-1 1-1,0 1 1,0 0 0,3 2-193,-7-3 155,1 0 1,0 0-1,-1-1 0,1-1 1,0 0-1,12-1-155,18 2 593,67 3-65,-66-3-272,22-2-256,-19 0 315,6 2-315,200 7 602,-117-1-468,-91-8-46,20-1 112,29 6-200,14-1 650,-60-1-379,35-4-271,-25 0-57,-41 0 94,-1 0 0,13-3-37,13-2 48,-24 3-5,0-1-1,1 0 0,-1-2 1,-1 0-1,13-6-42,10-4 60,-22 9-65,0-1 0,12-8 5,-13 6-6,-1 1 95,0-2 0,-1 0 0,-1-1 0,0 0 0,0-1-1,-1 0 1,2-5-89,1 1 66,16-23 112,-1-2 0,20-39-178,-28 45 23,3-7 55,-2 0 0,-2-2 1,1-10-79,7-26 234,6-35-234,13-44 94,2-4-22,-23 69-90,30-121 132,-35 139-72,4 0 0,16-29-42,-29 72-47,6-13 24,41-114 3,-36 84 30,7-20 71,40-89-81,-58 156 11,-6 13 37,1 0 0,2-2-48,31-59 199,-21 38 2,21-29-201,-11 23 56,2 2 1,1 1 0,21-18-57,-47 55 0,0-1 0,1 1 0,0 1 0,0-1 0,0 2 0,0-1 0,1 1 0,0 0 0,0 1 0,0 0 0,0 0 0,0 1 0,2 0 0,-3 0 0,0 2 0,1-1 0,-1 1 0,0 0 0,1 0 0,-1 1 0,0 0 0,0 1 0,0 0 0,0 0 0,0 1 0,0 0 0,0 0 0,-1 1 0,1 0 0,66 45 112,-42-27 81,-1 1 0,0 3-193,24 18 195,-14-9-37,-28-23 9,0 0-1,10 5-166,1 1 124,-2 0 0,11 11-124,-10-7 45,-18-18-11,-1 1-1,1 1 1,-1-1-1,-1 0 1,1 1-1,0 0-33,4 8-9,-3-5 30,0 0-1,0 1 0,-1-1 0,-1 1 0,1 2-20,13 53 165,-12-43-127,40 142 37,-19-72 96,2 4 399,3-1-570,-22-66 124,-1 1 0,-2 1 0,-1-1 0,0 10-124,0-1 118,31 163-60,-28-159 81,12 38-139,-7-31 112,-2 2-112,-7-26-5,20 93-33,-11-44 100,2 7 100,-6-35-115,-6-26-4,2-1 1,2 8-44,10 30 55,-8-27-77,0 0-1,11 20 23,27 65 187,-35-87-126,2 13-61,7 18 72,-9-32 6,1 5 60,1-1 0,7 8-138,-15-30 48,0-1 1,1 1-1,0-1 1,0 0-1,1-1 1,0 0-1,1 0 1,8 6-49,-5-6 18,0 2 19,0-1 0,1-1 0,1 0 0,-1-1 0,1 0 0,1-1 0,2 0-37,11 3 64,0 1 0,18 9-64,-3-1 48,-29-12-94,0 0-1,1-1 1,12 2 46,-23-6-21,14 4 74,-1-2-1,0 0 1,1-1-1,-1-1 1,1-1-1,-1 0 1,6-2-53,33 1 16,-37 1 0,0 0 0,17-3-16,-29 2-6,0 1 1,-1 0-1,1 0 1,0 1-1,5 0 6,18 2 71,-9-3-47,1 2 0,18 3-24,-37-5 4,0 0 0,0 0 0,0 0 0,0 0 0,0-1 0,0 1 0,0-1-4,15-1-34,6 3 35,0 1 0,12 3-1,-12-1 20,-1-1 1,15-1-21,-8-3-4,-18 0-5,-1 1 0,1 0 1,0 1-1,-1 0 0,12 3 9,-14-3 0,0 1 0,0-1 0,6 0 0,14 2 0,-16-2 0,1 0-1,-1-1 1,10 0 0,7-1 12,13-4 115,-30 3-68,0 1 0,7-1-59,-1 1-1352,-13-1 121,-15-3 38,-41-11-5004,18 4-309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3:44.4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5966 10477 7744,'11'11'4154,"18"7"-3012,-21-12-848,0-1 1,0-1-1,1 1 0,-1-1 1,6 1-295,2-1 225,1-1 1,0 0 0,0-1 0,0-1-1,0 0 1,5-2-226,-13 2 133,-1-1-1,1 3 1,5 0-133,-5-2 322,-1 1 1,1-1-1,5 0-322,6-1 200,-1 0-5199,-14 0 2423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1 8704,'0'1'417,"0"-1"1,0 1-1,1 0 1,-1 0 0,0 0-1,0 0 1,0 0-1,0 0 1,0 0-1,0 0 1,-1 0 0,1 0-1,0 0 1,0 0-1,-1 0 1,1 0-1,0 0 1,-1 0-418,-7 20 1870,-14 31 1803,-10 41-3673,6 2 1100,-4 37-1100,21-79 245,2 1 1,3-1-1,2 1 0,2 0-245,4 19 155,2 0 0,13 51-155,-8-70-79,3 0 1,1-1-1,3 0 0,14 27 79,-21-56-481,0 2-1981,8 11 2462,-14-29-2502,0 1 1,1-1 0,3 4 2501,7 4-3536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3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534 709 5120,'1'0'448,"0"0"0,-1-1-1,1 1 1,0 0 0,-1-1 0,1 1 0,-1-1 0,1 1 0,-1-1-1,1 1 1,-1-1 0,0 0 0,1 1 0,-1-1 0,0 1 0,1-1-1,-1 0 1,0 1 0,0-1 0,1 0 0,-1 0 0,0 1 0,0-1-1,0 0-447,0 0 308,0-1-1,0 1 0,-1 0 0,1-1 1,0 1-1,-1 0 0,1-1 0,-1 1 1,0 0-1,1 0 0,-1-1 0,0 1-307,-1-2 163,0 0-1,-1 1 1,1-1 0,0 1-1,-1 0 1,1 0-1,-1 0 1,0 0-1,0 0 1,0 1-1,0-1-162,-9-2 248,0 0 0,0 1-1,-1 0 1,1 1 0,-1 1-1,1 0 1,-1 1 0,1 0-1,-1 1 1,1 0 0,-1 1-1,1 0 1,0 1 0,-6 2-248,0 2 84,0 0 1,1 1 0,-1 1-1,2 1 1,-1 0 0,1 2-1,1-1 1,0 2 0,-2 2-85,3-2 35,1 1 0,0 0 1,1 0-1,0 1 1,2 1-1,-1 0 0,2 0 1,0 1-1,1 1 0,1-1 1,-2 9-36,3-4 49,1 1 0,1-1 0,1 1-1,0 0 1,2 0 0,1 0 0,1 0 0,1 0 0,1 0 0,1-1 0,1 1 0,2 4-49,-2-13 6,0-1 0,1 1 0,0-1 0,1-1 0,1 1 0,0-1 1,0-1-1,1 1 0,1-2 0,0 1 0,0-1 0,1-1 0,0 0 1,1 0-1,1 0-6,1-1-12,0 0 0,1-1 1,-1 0-1,1-2 1,1 1-1,-1-2 0,1 0 1,0-1-1,0 0 1,0-2-1,0 0 0,0 0 1,10-2 11,-5-1-29,0 0 0,0-2 0,0 0 0,18-7 29,-27 7-17,1-1 1,-1-1 0,0 0 0,0 0 0,-1-2 0,0 1 0,0-1 0,7-7 16,-3 0-15,0-1 1,-1 0-1,-1-1 1,0 0-1,-2-1 1,0 0-1,0-1 1,-2 0-1,1-5 15,-4 9 8,-1 0-1,0-1 0,-2 1 0,0-1 1,0 0-1,-2 0 0,0 1 1,0-1-1,-2 0 0,0 0 1,-1 0-1,-3-15-7,-1 5 50,-2 1 0,-1 0 0,-1 0 1,-7-12-51,10 23-341,-1 1 1,-1 0-1,-8-10 341,10 15-754,0 0 0,0 1 1,-1 0-1,0 1 0,0 0 0,-2-1 754,5 4-2021,-1 0-1,0 0 1,1 1 0,-3-1 2021,-8-2-3685</inkml:trace>
  <inkml:trace contextRef="#ctx0" brushRef="#br0" timeOffset="998.086">375 0 7296,'2'74'7612,"7"36"-4759,-1-1-1623,12 328 319,-13-256-1124,-2 1 427,3 52-552,1 19-249,-5-110 143,-2-81-170,3 67-416,-3-96-852,-1-13-988,0 0-3673,1-11 2508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7808,'0'-2'7992,"1"3"-4727,4 2-2987,7 1 89,-1-1 0,1-1 0,0 0-1,0 0 1,0-1 0,10-1-367,6 1 247,13 3-156,-6-1-171,0-1 0,0-1 0,5-3 80,-14 1-964,13-2-5773,-29 1 2236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9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8576,'40'1'10314,"9"-1"-7592,73 1-3396,-52-5 591,-16 1-1615,-25 3-3059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2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13 8576,'-1'-12'4792,"-1"11"-1679,-3 7-1664,-1 5-802,0 0 0,0 1 0,1 0 0,-3 12-647,-3 5 809,-6 22 53,1 2-1,4 0 0,1 0 1,0 26-862,-2 34 789,6 1 0,4 47-789,26 228 1062,11-128-1249,-30-241-228,0-1 1,2 0-1,3 9 415,-5-19-998,1 1-1,-1-1 0,1 0 1,1 0-1,0-1 0,0 0 0,3 4 999,6 3-5615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10496,'-2'0'1179,"-8"0"2102,7 2-2055,7 2 15,-1-3-1063,-1 0-1,1 1 0,0-1 0,0 0 0,0-1 0,0 1 0,0 0 0,0-1 0,2 0-177,29 1 620,-28-1-487,201-7 39,-119 1-4349,-62 4-388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29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13 10880,'-7'-8'4032,"2"5"-3136,2 2 255,2 1-63,0 0-704,-2 1-128,0 2-160,0 1 0,3 0-64,0 0-2687,1 0-1249,2-2-576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1:19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78 312 6400,'-8'-5'1546,"7"4"-1293,0 0-1,-1 0 0,1 0 0,0 0 1,-1 1-1,1-1 0,-1 0 0,1 1 1,-1 0-1,0-1-252,1-5 2592,-2-37 330,2 32-2535,0 1 0,0 0 0,1-1 0,1 1 1,-1 0-1,2-1 0,1-5-387,2 0 280,0 0 1,1 1 0,1 0-1,0 1 1,1-1 0,0 2-1,1-1 1,11-11-281,-19 23 10,1 1-1,-1-1 1,0 1-1,1 0 0,-1-1 1,1 1-1,-1 0 1,1 0-1,0 0 1,-1 1-1,1-1 1,0 0-1,-1 1 1,1-1-1,0 1 1,0-1-1,0 1 1,0 0-1,0 0 1,-1-1-1,2 2-9,0-1-1,-1 0 0,0 1-1,0 0 1,1-1 0,-1 1 0,0 0-1,0 0 1,0 0 0,0 1-1,0-1 1,0 0 0,0 1 0,-1-1-1,1 1 1,0 0 0,-1-1-1,0 1 1,1 0 1,5 8 7,-1-1 0,-1 1 0,1 0 1,-1 1-1,-1-1 0,0 1 0,1 5-7,3 18 224,3 27-224,-9-44-7,1 0 59,-1 2 1,-1-1 0,0 0 0,-1 0 0,-1 0-1,-1 0 1,-1 0 0,-1 0 0,0 0 0,-1 1-53,-15 44 40,0 3-7,-4-1 0,-6 8-33,10-34 85,-20 27-85,33-55 6,-2 4-1,-10 14 27,-17 23-32,32-48 27,1 1 0,0-1 1,1 1-1,-1 0 0,1 0 0,0 0 0,0 0 0,0 0 0,1 0 0,-1 4-27,2-6 22,-1 0 0,1 1 0,0-1 0,0 0 0,0 1 0,0-1 0,1 0 0,-1 1 0,1-1 0,0 0 0,0 0 0,0 0 0,1 0 1,-1 0-1,0 0 0,1 0 0,1 1-22,-1-1 66,1-1 1,-1 0-1,1 1 1,0-1 0,0 0-1,-1-1 1,4 2-67,2 2 126,-2-1-5,1 0 0,0-1 0,0 0 0,0 0 1,0-1-1,0 0 0,1 0 0,-1 0 1,6 0-122,11 0 299,0-2 1,10 0-300,-5 0 208,-17-1-166,0 0 1,0-1-1,11-3-42,-11 2 14,1 1 1,-1 1 0,11-1-15,7 2-3675,-24 0 107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395 18 7552,'1'-1'914,"8"-6"2337,-4 4-1500,-2 5 1170,-4 0-2697,0 0 0,0 0 0,0 0 0,0 0 1,0 0-1,-1-1 0,1 1 0,0-1 0,-1 1 0,1-1 1,-2 2-225,-2 1 446,-36 39 1366,23-26-1398,0 1 0,-2 7-414,-31 45 197,22-28-10,-8 6-187,-10 11-49,-27 46 49,29-31-4063,38-64 943,2-4-1541</inkml:trace>
  <inkml:trace contextRef="#ctx0" brushRef="#br0" timeOffset="459.794">20 0 8960,'0'1'306,"0"-1"0,0 1 0,0 0 1,0-1-1,0 1 0,0 0 0,0 0 0,0-1 1,0 1-1,0 0 0,0-1 0,0 1 1,0 0-1,1-1 0,-1 1 0,0 0 0,0-1 1,1 1-1,-1-1 0,1 1 0,-1-1 0,0 1 1,1 0-1,-1-1-306,16 17 1905,-7-9-1149,30 31 1792,-29-30-2185,0 1 0,0 0 0,-1 0 0,7 12-363,18 33 463,-10-16-42,1-1 1,2 0 0,4 0-422,20 21-272,3 8 272,-16-9-4907,-32-49-532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1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764 760 9856,'0'0'279,"1"0"1,-1 0 0,1-1-1,-1 1 1,1 0 0,-1-1-1,1 1 1,-1 0 0,1-1-1,-1 1 1,1-1 0,-1 1-1,0 0 1,1-1 0,-1 1-1,0-1 1,0 1 0,1-1-1,-1 0 1,0 1-1,0-1 1,0 1 0,1-1-1,-1 1 1,0-1 0,0 1-1,0-1 1,0 0 0,0 0-280,-1 0 219,1 0 1,-1 0-1,1 0 0,-1-1 1,1 1-1,-1 0 1,0 0-1,0 0 0,0 0 1,1 0-1,-1 1 1,0-1-1,-1-1-219,-2-1 205,0 0 0,-1 0 0,1 1 0,-1-1-1,0 1 1,-3-1-205,-14-3 278,0 1-1,-1 2 0,1 0 0,-1 2 1,1 0-1,-1 1 0,1 2 1,-19 2-278,-5 4 425,0 3 0,0 1 0,-30 12-425,41-11 63,0 0 1,1 2-1,-8 7-63,32-17 7,1 1 0,-1 1 0,1 0-1,1 0 1,-1 0 0,1 1 0,1 1-1,-1-1 1,1 1 0,1 0 0,0 1 0,-5 9-7,4-2 0,0 0 0,1 0 1,1 0-1,1 1 0,1-1 1,0 1-1,1 0 0,1 0 1,0 0-1,2 0 0,2 15 0,-1-19-7,0 0-1,1 0 0,1 0 0,0 0 1,1-1-1,0 0 0,1 0 1,1 0-1,0-1 0,0 1 0,2-2 1,-1 1-1,1-1 0,1-1 1,0 1 7,7 3-32,0-1 1,0 0 0,1-2 0,1 0 0,0-1 0,0-1 0,1 0-1,0-2 1,0 0 0,1-1 0,20 2 31,-14-4-34,1 0 0,0-2 0,0-2 1,0 0-1,0-2 0,0-1 0,-1-1 0,27-8 34,-37 7-7,0-1-1,-1-1 0,0 0 1,0-1-1,0-1 0,-1 0 1,0-2-1,-1 1 0,0-2 1,0 0-1,-2 0 0,1-1 1,-2-1-1,0 0 0,0-1 1,6-13 7,-12 17 7,0 1 0,-1-1 1,0 0-1,-1-1 0,0 1 1,-1 0-1,0-1 0,-1 0 1,0 1-1,-1-1 0,-1 0 0,1 1 1,-2-1-1,-1-8-7,-3-5-65,0 0 0,-1 1 0,-2 0 0,-1 0 0,0 1 0,-5-5 65,-5-4-1818,7 19-1191,12 12 2289,-1 0-1,1 0 1,-1 0-1,1 0 0,0 1 1,-1-1-1,0 0 1,1 1-1,-1-1 721,-7 1-4725</inkml:trace>
  <inkml:trace contextRef="#ctx0" brushRef="#br0" timeOffset="702.99">486 10 9344,'-1'-1'286,"0"0"1,0 0-1,0 0 1,-1 1-1,1-1 1,0 0-1,0 1 1,0-1 0,-1 1-1,1-1 1,0 1-1,-1 0 1,1-1-1,0 1 1,-1 0-1,1 0 1,0 0-1,-1 0 1,1 0-1,0 0 1,-1 0 0,1 1-1,0-1 1,-1 0-287,1 1 161,-1 0 1,0 0 0,1 0 0,-1 0 0,1 0 0,0 0-1,-1 0 1,1 0 0,0 1 0,0-1 0,0 0 0,0 1-1,0-1 1,0 1 0,0-1 0,0 1 0,0 0 0,1-1-1,-1 2-161,-3 10 260,0 1 0,1 0 0,1-1 0,0 1 0,1 0 0,0 2-260,2 30 1104,2 11-1104,1 11 499,1 293 1170,-24 223-495,16-502-1153,-2 50-904,7 0 1,8 23 882,-2-91-4992,-1-38-421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26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380 858 9472,'0'-1'308,"0"1"1,-1-1 0,1 1-1,0-1 1,-1 1-1,1 0 1,-1-1 0,1 1-1,0 0 1,-1-1-1,1 1 1,-1 0 0,1 0-1,-1-1 1,1 1-1,-1 0 1,1 0 0,-1 0-1,1 0 1,-1-1 0,1 1-1,-1 0 1,1 0-1,-1 0 1,0 0 0,1 0-1,-1 1 1,1-1-1,-1 0 1,1 0-309,-2 1 254,1-1 0,-1 1 1,1 0-1,0 0 0,-1 0 0,1 0 0,0 0 1,0 0-1,0 1 0,0-1 0,-1 0-254,-2 5 149,0 0 0,1 0 0,-1 0 0,1 0 0,0 2-149,-7 18 399,-17 41 573,-13 20-972,-22 34 492,20-39 419,14-28-3096,5-8-2655,0 0-3698,20-38 4944</inkml:trace>
  <inkml:trace contextRef="#ctx0" brushRef="#br0" timeOffset="427.671">5 918 12160,'-1'-1'632,"1"-1"0,-1 1 0,1-1 0,-1 0 1,1 1-1,-1-1 0,1 1 0,0-1 0,-1 0 1,1 1-1,0-1 0,0 1 0,1-2-632,-1 2 83,0 1-1,0-1 1,0 0-1,1 1 1,-1-1 0,0 0-1,1 1 1,-1-1-1,1 1 1,-1-1 0,1 1-1,-1-1 1,1 1-1,-1-1 1,1 1-1,-1 0 1,1-1 0,-1 1-1,1 0 1,0-1-1,-1 1 1,1 0-1,0 0 1,-1-1 0,1 1-1,0 0 1,-1 0-1,1 0 1,0 0 0,-1 0-1,1 0 1,0 0-1,0 0-82,3 1 125,0 0-1,0 0 0,0 0 0,0 0 1,0 0-1,-1 1 0,1 0 1,0 0-1,-1 0 0,2 1-124,4 2 123,13 9-5,-2 0 0,0 1 1,-1 2-1,17 17-118,26 22 145,-34-35-151,43 36-127,-2 3 0,11 17 133,-49-45-2093,13 9 2093,11 2-9837,-37-31 6168</inkml:trace>
  <inkml:trace contextRef="#ctx0" brushRef="#br0" timeOffset="1715.432">896 14 10368,'-7'-14'7146,"8"30"-4799,6 10-1753,1 0 1,2-1-1,0 0 1,2 0-1,2 1-594,14 32 484,22 54 257,-6 3 0,-4 1 1,19 97-742,-8 52 541,-44-211-332,-2 1 0,-3-1 0,-4 55-209,-3-55 0,-2 0 0,-2 0 0,-6 13 0,13-60-290,0 1 1,0-1 0,-1 0 0,0 0 0,0 0 0,0 0 0,-1-1 0,0 1 0,0-1 0,-2 1 289,6-6-208,-1 0 0,1-1 1,-1 1-1,1-1 0,-1 1 0,0 0 0,1-1 1,-1 1-1,0-1 0,1 0 0,-1 1 0,0-1 1,1 1-1,-1-1 0,0 0 0,0 0 0,0 1 1,1-1-1,-1 0 0,0 0 0,0 0 0,0 0 1,0 0-1,1 0 0,-1 0 0,0 0 0,0 0 208,-10-3-5471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7T13:15:35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8704,'2'0'520,"-1"1"1,1-1 0,-1 1-1,1-1 1,0 1-1,-1-1 1,1 1 0,-1 0-1,0 0 1,1 0-1,-1 0 1,1 0-521,18 17 2361,-10-9-1482,7 5-316,0 0 1,-2 2-1,0 0 0,0 0 0,-2 1 0,0 1 0,5 10-563,49 93 1178,-50-88-765,-3 1 1,9 27-414,-4 7 177,-2 1-1,-3 1 1,-4 0 0,-2 1 0,-4 0-1,-3 0 1,-5 34-177,-3-22 212,-5 0-1,-3-1 1,-7 15-212,5-44 151,-1 0 0,-16 27-151,6-13 55,18-43-845,0-1-1,-2-1 0,-1 0 1,-16 20 790,20-32-4347,-2-8-3119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6410 10087 13536,'-4'-6'5194,"3"8"-4735,1 0 0,-1 0-1,0 1 1,1-1 0,-1 0-1,1 0 1,0 2-459,1 32 601,-1-27-312,1 9-233,1-1-1,0 0 0,1 0 1,1 0-1,1-1 0,2 7-55,-4-16 20,0 1 0,1-1 0,0 2 0,0-2 0,1 0 0,0-1 0,0 1 0,1-1 0,-1 0 0,1 0 0,1 0 0,-1 0 0,7 3-20,-3-3 0,10 8-5,1-1 1,1-1 0,0-2-1,0 0 1,1-1 0,2 0 4,-4-4-115,-1 1 1,1 1 0,-1 1 0,0 1 0,14 9 114,-24-13 15,0 0 0,0-1-1,1 0 1,3 0-15,26 10 37,-29-8-13,-9-6-19,0 1 0,1-1 0,-1 1 0,0 0 1,0 0-1,0 0 0,0 0 0,-1 0 0,1 0 1,0 1-1,0-1 0,-1 1 0,1-1 0,-1 1 1,1 0-1,-1-1 0,0 1 0,1 0-5,-2-1 17,0-1 0,0 1 0,1 0 0,-1-1 0,0 1 0,0 0 0,0-1 0,0 1 0,0-1 0,0 1 0,0 0 0,0-1 0,0 1 0,-1 0 0,1-1 0,0 1 0,0 0 0,0-1 0,-1 1 0,1-1 0,0 1 0,-1-1 0,1 1 0,0-1 0,-1 1 0,1-1 0,-1 1 0,1-1 0,-1 1 0,1-1 0,-1 0 0,1 1 0,-1-1 0,1 0 0,-1 1 0,0-1-1,0 0-16,-4 2 256,0 1 0,0-2 1,0 0-1,-5 1-256,-6 2 267,10-3-188,0 1 1,0-1-1,0-1 0,0 1 0,0-1 0,-1 0-79,0 0 94,0 0-1,0 1 0,0-1 0,-3 2-93,3-1 73,0 0 0,0-1 0,0 0 0,-1 0 0,-2-1-73,-13 0 206,-15 1-121,0 2 1,-9 3-86,41-5 7,0 0 1,0-1 0,0 1 0,0-1 0,0 0 0,1 0 0,-1-1 0,-2-1-8,-21-4 11,12 5 15,0-1-1,1-1 1,-1-1 0,1 0-1,-9-4-25,17 5-64,13 8-80,17 8-96,-5-7 192,1 0-1,-1-1 0,7-1 49,19 4-46,-22-3 21,-1-2-1,1 0 0,0 0 1,0-2-1,0-1 1,-1-1-1,1 0 0,0-2 1,-1 0-1,8-4 26,-18 6 18,1 0-1,-1 0 1,1 1 0,0 1-1,-1 0 1,10 1-18,9 1 22,-28-2-22,-1 0 0,1 0 0,-1 0 0,0 0 0,1 0 0,-1 0 0,1 0 0,-1 0 0,0 0 0,1 0 0,-1 0 0,1 0 0,-1 0 0,0 0 0,1 0 0,-1 0 0,1 1 0,-1-1 0,0 0 0,1 0 0,-1 0 0,0 1 0,1-1 0,-1 0 0,0 0 0,1 1 0,-1-1 0,0 0 0,0 1 0,1-1 0,-1 0 0,0 1 0,0-1 0,0 0 0,0 1 0,1-1 0,-1 1 0,0-1 0,0 0 0,0 1 0,0-1 0,0 1 0,0-1 0,0 0 0,0 1 0,0-1 0,0 1 0,0-1 0,0 0 0,0 1 0,-1 0 0,1 0 0,-1 1 0,0-1 0,1 0 0,-1 0 0,0 0 0,1 0 0,-1 0 0,0 0 0,0 0 0,0-1 0,0 1 0,0 0 0,0 0 0,0-1 0,0 1 0,-12 5 16,0 0-1,0 0 0,-1-1 1,0-1-1,1 0 1,-1-1-1,0-1 0,-1-1 1,-8 1-16,3-2 36,0-2 1,0 0-1,1-1 1,-1 0-1,0-2 1,1-2-37,16 6 59,0 0 0,1-1 0,-1 1 0,0-1 0,1 0 0,-1 0 1,1 0-1,-1-1-59,-7-5-1123,1 2-3422,6 5 2342</inkml:trace>
  <inkml:trace contextRef="#ctx0" brushRef="#br0" timeOffset="1">6189 10591 12512,'-2'-1'3661,"3"1"320,2 4-3894,0-2 0,0 0 0,0-1 0,0 1 0,1-1 0,-1 1 0,1-1 0,-1 0 0,1 0 0,0-1 0,-1 1 0,1-1 0,0 1 0,-1-1 0,1-1-87,12 1-20,-1-2 0,1 0-1,1-1 21,15-2 196,14 0-157,20-2-62,-60 6 172,-19 2-165,-12 1-81,1 0 0,0 3 1,0 0-1,-2 1 97,-48 9 265,73-15-220,1 0 0,-1 0 0,0 0 1,0 0-1,1 0 0,-1 0 1,0 0-1,1 0 0,-1 0 0,0-1 1,1 1-1,-1 0 0,0 0 0,0-1-45,1-1 475,7 1-351,111-3 370,-32 2-535,-57 0 118,-18 1-118,-8 0 15,-4 1 0,-74 3-822,-33 7 848,80-7-43,18-2 93,-22 3 293,24-2-161,8-2-179,0 0 0,0 0 0,0 1 0,0-1 0,0 0 0,0 0 0,0 0 0,0 0 0,0 0 0,1 1 0,-1-1 0,0 0 0,0 0 0,0 0 0,0 0 0,0 0 0,0 0 0,1 0 0,-1 0 0,0 1 0,0-1 0,0 0 0,0 0 0,1 0 0,-1 0 0,0 0 0,0 0 0,0 0 0,0 0 0,1 0 0,-1 0 0,0 0-1,0 0 1,0 0 0,0 0 0,1 0 0,-1 0 0,0 0-3,17 2 170,0 0 1,0-1-1,11 0-170,4-1 135,103 1-168,-65-2 322,-98-4-215,-70-5-263,62 5 39,0 2 0,1 1-1,-33 2 151,64 1-20,-7 0-121,11 0 74,6 2 39,15 1 21,0 0-1,-1-2 1,1 0-1,0-2 1,0 0-1,5-2 8,3 1-19,4 1-32,26-2 145,14 4-94,-59-2-6,0-1 0,1 0 0,-1-1 0,0 0 0,1-1 0,-2-1 0,1-1 0,3-1 6,-10 5-12,-1-1 0,1 2 0,-1-1 1,1 1-1,0-1 0,-1 2 0,6 0 12,-5 0-15,0-1 0,0 0 1,0 0-1,0-1 0,0 1 0,0-1 0,1-1 15,-1 0 24,0 1 0,0-1-1,0 2 1,0 0-1,0 0 1,0 0 0,6 3-24,-11-3 0,0 1 1,0-1 0,0 1 0,1 0 0,-1 0 0,0 0 0,0 0-1,1 1 0,-2-1 8,0 0-1,0-1 0,-1 1 0,1 0 0,0-1 0,0 1 0,-1 0 0,1 0 1,-1 0-1,1-1 0,0 1 0,-1 0 0,1 0 0,-1 0 0,0 0 0,1 0 1,-1 0-1,0 0 0,0 0 0,0 0-7,0 0 24,0-1 0,0 1 0,0-1 0,-1 1 0,1-1 0,0 1 0,-1-1 0,1 1 0,0-1 0,-1 0 0,1 1 0,0-1 0,-1 0 0,1 1 0,-1-1 0,1 0 0,-1 1 0,1-1 0,-1 0 0,1 0 0,-1 0 0,1 1 0,-1-1 0,1 0 0,-1 0-24,-17 4 221,14-3-151,-11 1-20,0 0 1,0 1-1,0-3 1,-8 0-51,4-2 64,1 4 0,-16 1-64,-4 3-520,0-2 0,-21 0 520,100-5-119,-12-1 64,1 3 0,3 0 55,42 9 245,-128-9-252,-2-1-71,-44-4 78,88 3-45,15 1-11,17 3-14,35-2 53,-28-1-3,21 4 20,-40-3 46,-1 0 62,-18-1-6,-32 3-60,-9 0 44,0-4-169,-112-7 187,106 5-744,56 3 544,3 0 65,0 0 0,0 0-1,-1 0 1,1 0 0,0 0-1,0 0 1,-1 0 0,1 0-1,0 1 1,1 0 31,6 1-87,88 0 98,-100-2-1,-27 1 97,-13-2-107,-14-2 0,-19 2 0,57 1 0,13 0-20,5 1 13,0-1 0,0 0 1,0 0-1,0 0 0,0 0 0,0 0 1,0 0-1,0 0 0,-1 0 1,1 0-1,0-1 0,0 1 0,0 0 1,0-1-1,0 1 0,0-1 7,1 1 0,0 0 0,0 0-1,0 0 1,0 0 0,0 0-1,-1 0 1,1 0 0,0 0-1,0-1 1,0 1 0,0 0-1,0 0 1,0 0 0,0 0-1,0 0 1,0 0 0,0 0-1,0 0 1,0 0 0,0-1-1,0 1 1,0 0 0,0 0-1,0 0 1,0 0 0,0 0-1,0 0 1,0 0 0,0 0-1,0-1 1,0 1 0,0 0-1,0 0 1,0 0 0,0 0-1,0 0 1,0 0 0,1 0-1,-1 0 1,0 0 0,0 0-1,0 0 1,0-1 0,0 1-1,0 0 1,0 0 0,0 0-1,0 0 1,0 0 0,1 0-1,-1 0 1,0 0 0,0 0-1,0 0 1,0 0 0,1-2-16,-7-1 13,-6 0 42,0 1 1,0 0-1,1 1 1,-1 0-1,0 1 1,0 0-1,-2 1-39,1 0-491,1-1-1,-1 0 1,0-1 0,0-1-1,0 0 1,-4-1 491,-26-9-1573,42 11 1546,4 3-471,14 10 1339,-7-12-2118,-10 0 988,1 0 1,-1 0-1,1 0 0,-1 0 1,1-1-1,-1 1 1,0 0-1,1 0 1,-1-1-1,1 1 1,-1 0-1,0-1 1,1 1-1,-1-2 0,0 2 1,1 0-1,-1-1 289,2-3-3877,-1 1 1264</inkml:trace>
  <inkml:trace contextRef="#ctx0" brushRef="#br0" timeOffset="2">5966 10566 7744,'11'11'4154,"18"7"-3012,-21-12-848,0-1 1,0 0-1,1-1 0,-1 0 1,6 2-295,2-2 225,1-1 1,0 0 0,0-1 0,0-1-1,0 0 1,5-2-226,-13 2 133,-1 1-1,1-1 1,5 2-133,-5-1 322,-1-1 1,1 0-1,5 0-322,6-1 200,-1 0-5199,-14 0 2423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04:30.82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178 7424,'1'0'501,"0"0"0,-1 0 0,1 0 0,-1 0 0,1 0 0,0 0 0,-1 0 0,1-1 0,-1 1 0,1 0 0,0 0 0,-1-1 0,1 1 0,-1 0 0,1-2 0,-1 2 0,1-1 0,-1 1 0,0-1 0,1 1-1,-1-1 1,1 0-501,0-4-558,2 1 549,0 2 0,1 1-1,-1-1 1,0 1 0,0 0-1,1 0 1,2 0 9,-3 0 39,51-12 374,-38 10-220,-1 0-1,0-1 1,0 0 0,3-4-193,-7 4 155,1 0 1,0 2-1,-1 0 0,1 0 1,0 1-1,12 1-155,18-2 593,67-4-65,-66 3-272,22 3-256,-19 0 315,6-2-315,200-8 602,-117 0-468,-91 10-46,20 1 112,29-6-200,14-1 650,-60 4-379,35 2-271,-25 1-57,-41 0 94,-1 2 0,13 1-37,13 4 48,-24-5-5,0 1-1,1 0 0,-1 3 1,-1 1-1,13 6-42,10 4 60,-22-10-65,0 1 0,12 11 5,-13-10-6,-1 2 95,0 0 0,-1 1 0,-1 0 0,0 2 0,0 0-1,-1 0 1,2 6-89,1-2 66,16 28 112,-1 2 0,20 45-178,-28-53 23,3 10 55,-2 0 0,-2 1 1,1 11-79,7 32 234,6 39-234,13 52 94,2 6-22,-23-81-90,30 139 132,-35-159-72,4-2 0,16 34-42,-29-83-47,6 14 24,41 134 3,-36-98 30,7 23 71,40 103-81,-58-181 11,-6-15 37,1-2 0,2 5-48,31 67 199,-21-43 2,21 33-201,-11-27 56,2-1 1,1-2 0,21 22-57,-47-66 0,0 3 0,1-2 0,0-2 0,0 3 0,0-3 0,0-1 0,1 2 0,0-2 0,0 0 0,0 0 0,0-1 0,0-1 0,2 0 0,-3-1 0,0 1 0,1-1 0,-1-1 0,0 0 0,1 0 0,-1-1 0,0-2 0,0 2 0,0-1 0,0 0 0,0-1 0,0-1 0,0-1 0,-1 2 0,1-2 0,66-52 112,-42 31 81,-1-1 0,0-3-193,24-21 195,-14 10-37,-28 27 9,0 1-1,10-8-166,1 1 124,-2-2 0,11-11-124,-10 8 45,-18 19-11,-1 1-1,1-2 1,-1 1-1,-1 0 1,1 0-1,0-2-33,4-7-9,-3 4 30,0 0-1,0-1 0,-1 3 0,-1-4 0,1-2-20,13-59 165,-12 49-127,40-166 37,-19 83 96,2-3 399,3 0-570,-22 77 124,-1-1 0,-2 0 0,-1-1 0,0-10-124,0 1 118,31-191-60,-28 185 81,12-42-139,-7 35 112,-2-2-112,-7 30-5,20-109-33,-11 52 100,2-9 100,-6 41-115,-6 31-4,2 0 1,2-8-44,10-35 55,-8 31-77,0 0-1,11-23 23,27-76 187,-35 100-126,2-13-61,7-22 72,-9 36 6,1-3 60,1 0 0,7-9-138,-15 34 48,0 1 1,1-1-1,0 2 1,0 0-1,1 0 1,0 1-1,1-1 1,8-5-49,-5 4 18,0 1 19,0-2 0,1 4 0,1-2 0,-1 1 0,1 3 0,1-3 0,2 3-37,11-4 64,0-2 0,18-11-64,-3 4 48,-29 11-94,0 2-1,1-1 1,12-2 46,-23 8-21,14-3 74,-1-2-1,0 4 1,1 0-1,-1 0 1,1 2-1,-1 0 1,6 2-53,33-1 16,-37-1 0,0 0 0,17 5-16,-29-5-6,0 2 1,-1-2-1,1-2 1,0 2-1,5-3 6,18 1 71,-9 1-47,1 0 0,18-5-24,-37 6 4,0 0 0,0 0 0,0 0 0,0 0 0,0 1 0,0-1 0,0 1-4,15 1-34,6-3 35,0-1 0,12-4-1,-12 1 20,-1 2 1,15 0-21,-8 4-4,-18 1-5,-1-2 0,1 0 1,0-2-1,-1 1 0,12-3 9,-14 2 0,0 1 0,0 0 0,6 0 0,14-3 0,-16 1 0,1 2-1,-1 1 1,10 1 0,7 1 12,13 4 115,-30-4-68,0-1 0,7 1-59,-1-1-1352,-13 1 121,-15 4 38,-41 12-5004,18-4-309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4T08:04:50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0,'10914'0,"-10527"0,672 0,-50 0,-34 0,-27 0,9251 0,-10221 0,11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6:52.21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4656 7424,'1'0'501,"-1"0"0,0 0 0,1 0 0,-1 0 0,1 1 0,-1-1 0,1 0 0,-1 0 0,0 1 0,1-1 0,-1 1 0,1-1 0,-1 1 0,0 0 0,1-1 0,-1 1 0,0 0 0,1-1 0,-1 1 0,0 0-1,0 0 1,1 0-501,0 9-558,1-7 549,0 0 0,0-1-1,0 0 1,0 1 0,1-2-1,-1 1 1,2 0 9,-2 0 39,35 16 374,-26-14-220,-1 1-1,1 1 1,-1 1 0,2 3-193,-4-4 155,0-1 1,0-1-1,0 0 0,0-2 1,0 0-1,9-2-155,11 3 593,47 5-65,-46-4-272,15-4-256,-12 0 315,4 4-315,136 11 602,-80-2-468,-62-13-46,14-1 112,19 9-200,11 0 650,-42-4-379,24-5-271,-17-1-57,-28 1 94,-1-2 0,9-4-37,9-2 48,-16 3-5,0 0-1,-1-2 0,1-1 1,-1-1-1,9-12-42,7-4 60,-16 13-65,1-1 0,7-13 5,-7 11-6,-2-1 95,0-1 0,0-1 0,-1-1 0,0-1 0,-1-1-1,0-1 1,2-7-89,0 1 66,12-40 112,-2-2 0,14-67-178,-19 76 23,2-11 55,-1-2 0,-2-2 1,2-16-79,4-46 234,3-58-234,10-77 94,1-6-22,-16 117-90,22-206 132,-25 236-72,2 2 0,12-50-42,-20 123-47,4-23 24,28-194 3,-24 144 30,3-35 71,29-152-81,-40 266 11,-4 23 37,0 0 0,2-3-48,21-101 199,-14 64 2,14-48-201,-8 38 56,2 4 1,1 1 0,14-30-57,-33 93 0,1 0 0,1 1 0,-1 0 0,0 1 0,1 1 0,0 0 0,0 1 0,0 0 0,0 1 0,0 1 0,0 1 0,1 0 0,0 1 0,-2 0 0,1 2 0,0 0 0,-1 0 0,1 2 0,0 0 0,-1 0 0,1 1 0,0 1 0,-1 0 0,1 1 0,-1 1 0,0 0 0,1 0 0,-1 2 0,0 0 0,46 76 112,-29-45 81,-1 2 0,0 3-193,17 34 195,-11-18-37,-18-38 9,0-2-1,7 11-166,0 0 124,0 2 0,6 18-124,-6-14 45,-13-28-11,0 1-1,0-1 1,0 2-1,-1-1 1,1 1-1,-1 0-33,4 13-9,-2-7 30,-1 0-1,0 0 0,0 0 0,-1 1 0,1 4-20,8 90 165,-7-74-127,26 243 37,-12-123 96,1 8 399,3-3-570,-16-111 124,-1 0 0,0 1 0,-2 0 0,0 16-124,1-1 118,20 278-60,-18-271 81,7 63-139,-4-50 112,-1 2-112,-5-46-5,13 161-33,-7-76 100,1 12 100,-4-59-115,-3-45-4,0-1 1,2 12-44,6 52 55,-5-46-77,1 0-1,6 34 23,19 111 187,-24-147-126,2 20-61,5 32 72,-8-55 6,2 7 60,1 0 0,4 13-138,-10-51 48,0 0 1,1-1-1,0 0 1,0-1-1,0-1 1,1 0-1,0-1 1,5 11-49,-2-10 18,-1 3 19,1-2 0,-1-1 0,1 0 0,1-2 0,-1 0 0,1-2 0,2 1-37,7 4 64,1 2 0,11 15-64,-2-2 48,-19-19-94,-1-1-1,2-2 1,7 5 46,-15-11-21,9 6 74,-1-3-1,1 0 1,0-2-1,0-1 1,0-1-1,0-2 1,4-2-53,22 2 16,-25 1 0,0-1 0,12-4-16,-21 4-6,1 0 1,0 1-1,-1 0 1,1 1-1,3 2 6,12 2 71,-5-5-47,0 3 0,12 6-24,-25-9 4,0 0 0,0 0 0,0 0 0,0 0 0,0-1 0,1 0 0,-1 0-4,10-3-34,4 6 35,1 2 0,7 5-1,-7-3 20,-1-1 1,9-1-21,-4-6-4,-13 0-5,0 2 0,0 0 1,0 1-1,0 1 0,7 4 9,-9-2 0,1-2 0,-1 0 0,4 0 0,10 3 0,-11-3 0,0 0-1,0-2 1,7-2 0,5 1 12,8-7 115,-21 5-68,1 0 0,5 1-59,-1 0-1352,-9-2 121,-10-4 38,-28-19-5004,12 6-309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7:07.1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213 7424,'1'0'501,"-1"0"0,0 0 0,1 0 0,-1 0 0,0 0 0,1 0 0,-1 0 0,1 0 0,-1-1 0,0 1 0,1-1 0,-1 1 0,0-1 0,1 0 0,-1 1 0,0-1 0,0 1 0,1 0 0,-1-1 0,0 0-1,0 0 1,1 0-501,0-7-558,1 6 549,-1-1 0,1 2-1,0-1 1,0 0 0,0 1-1,0-1 1,2 0 9,-2 1 39,31-14 374,-24 12-220,0-1-1,1-1 1,-1-1 0,1-2-193,-3 3 155,0 1 1,0 1-1,1-1 0,-1 3 1,0-1-1,7 2-155,12-2 593,40-5-65,-40 4-272,13 3-256,-11 0 315,4-3-315,120-10 602,-70 3-468,-55 10-46,12 0 112,17-6-200,9-1 650,-37 4-379,22 4-271,-15 1-57,-26-2 94,1 3 0,6 3-37,9 1 48,-14-2-5,-1 0-1,0 1 0,1 2 1,-1 0-1,7 10-42,7 3 60,-14-10-65,1 0 0,6 11 5,-7-9-6,-1 1 95,0 1 0,-1 1 0,1 0 0,-2 1 0,1 1-1,-1 1 1,2 5-89,0 0 66,10 33 112,-1 1 0,12 55-178,-16-63 23,1 10 55,-1 1 0,-2 2 1,2 13-79,3 38 234,4 47-234,9 63 94,0 5-22,-14-95-90,19 167 132,-22-192-72,3-2 0,9 41-42,-17-100-47,4 18 24,24 159 3,-21-118 30,3 29 71,25 124-81,-35-217 11,-4-20 37,1 1 0,1 2-48,19 83 199,-12-53 2,11 40-201,-6-31 56,2-4 1,0 0 0,13 24-57,-29-76 0,0 0 0,1-1 0,-1 0 0,1-1 0,0 0 0,0-1 0,1 0 0,-1 0 0,0-1 0,1-1 0,-1-1 0,1 0 0,0 0 0,-1-1 0,0-1 0,0 0 0,1 0 0,-1-2 0,0 0 0,0 0 0,0 0 0,0-2 0,-1 1 0,1-1 0,0-2 0,0 1 0,-1 0 0,1-1 0,-1-1 0,42-62 112,-27 37 81,0-2 0,-1-2-193,16-28 195,-9 15-37,-18 31 9,1 1-1,6-9-166,1 1 124,-1-2 0,5-15-124,-5 11 45,-11 24-11,0-1-1,-1 0 1,1-1-1,-1 0 1,0 0-1,1 0-33,2-11-9,-2 6 30,0 0-1,0 0 0,-1 0 0,0-1 0,1-3-20,7-74 165,-7 61-127,24-199 37,-11 100 96,0-6 399,4 3-570,-15 90 124,0 0 0,-1 0 0,-1-1 0,-1-12-124,2 0 118,17-227-60,-16 221 81,7-51-139,-4 41 112,-1-2-112,-4 38-5,11-132-33,-6 63 100,1-11 100,-4 49-115,-3 36-4,1 2 1,1-11-44,7-42 55,-6 38-77,1 0-1,6-29 23,16-90 187,-21 121-126,2-17-61,4-27 72,-6 46 6,1-6 60,0 0 0,5-10-138,-10 41 48,1 0 1,0 1-1,1 0 1,-1 0-1,1 2 1,0-1-1,0 2 1,5-10-49,-2 9 18,-1-3 19,1 2 0,-1 0 0,1 1 0,1 1 0,-1 0 0,1 2 0,1-1-37,7-3 64,1-2 0,9-13-64,-1 3 48,-17 15-94,-1 1-1,1 1 1,7-3 46,-13 8-21,8-5 74,-1 3-1,1 0 1,-1 2-1,1 0 1,0 1-1,-1 2 1,4 2-53,20-3 16,-22 0 0,-1 1 0,11 3-16,-18-3-6,0 0 1,0-1-1,0 0 1,0-1-1,3-1 6,12-2 71,-6 4-47,0-3 0,11-4-24,-22 7 4,0 0 0,-1 0 0,1 0 0,0 0 0,0 1 0,0-1 0,0 1-4,9 3-34,3-6 35,0-1 0,8-5-1,-7 3 20,-1 1 1,9 1-21,-5 5-4,-11-1-5,0-1 0,0 0 1,0-1-1,0 0 0,7-4 9,-8 2 0,-1 1 0,0 0 0,5 1 0,7-3 0,-9 2 0,0 0-1,1 2 1,5 2 0,4-1 12,8 5 115,-19-3-68,1-1 0,5 0-59,-2 0-1352,-7 1 121,-10 3 38,-24 16-5004,11-4-309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8:31.62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8387 7424,'0'0'501,"1"0"0,-1 0 0,0 0 0,0 1 0,0-1 0,1 0 0,-1 1 0,0 0 0,0-1 0,0 1 0,1 0 0,-1 0 0,0 0 0,0 0 0,0 0 0,0 1 0,1-1 0,-1 0 0,0 1 0,0-1-1,0 1 1,0 1-501,1 14-558,0-12 549,0 0 0,0 0-1,0-1 1,0 0 0,0-1-1,0 0 1,1 1 9,-1-2 39,17 31 374,-13-26-220,0 2-1,1 2 1,-1 2 0,0 5-193,-1-7 155,0-2 1,0-1-1,0-3 0,0 0 1,0-2-1,4-3-155,5 6 593,24 8-65,-23-7-272,8-6-256,-7-2 315,2 8-315,67 20 602,-39-3-468,-31-25-46,8 0 112,8 15-200,6 1 650,-20-8-379,11-9-271,-8-1-57,-14 1 94,0-3 0,4-8-37,5-4 48,-8 8-5,-1-3-1,1-2 0,0-3 1,-1-1-1,5-21-42,3-8 60,-8 24-65,1-2 0,3-24 5,-3 20-6,-1-2 95,0-1 0,-1-2 0,1-2 0,-1-2 0,0-1-1,0-3 1,1-13-89,0 3 66,5-72 112,0-4 0,7-121-178,-10 138 23,2-21 55,-2-3 0,0-3 1,1-31-79,1-81 234,3-105-234,4-138 94,0-12-22,-7 212-90,10-372 132,-11 426-72,0 2 0,6-89-42,-10 222-47,3-41 24,13-351 3,-12 260 30,2-63 71,13-275-81,-18 482 11,-3 39 37,1 1 0,0-6-48,11-182 199,-8 117 2,8-89-201,-4 71 56,0 4 1,2 5 0,5-56-57,-14 168 0,-1 1 0,1 0 0,-1 2 0,1 1 0,0 1 0,-1 1 0,1 1 0,0 1 0,0 2 0,0 0 0,0 2 0,0 1 0,1 1 0,-1 2 0,-1 1 0,1 2 0,0 0 0,0 1 0,-1 2 0,1 1 0,0 0 0,0 2 0,-1 1 0,1 1 0,-1 1 0,1 2 0,0 0 0,-1 1 0,1 1 0,21 139 112,-13-83 81,-1 5 0,0 4-193,9 61 195,-6-30-37,-8-72 9,-1-1-1,4 20-166,-1-1 124,1 3 0,3 32-124,-3-23 45,-7-52-11,1 2-1,-1-1 1,0 2-1,1 0 1,-1 0-1,0 2-33,2 23-9,-1-14 30,-1 0-1,1 2 0,-1-1 0,0 2 0,0 5-20,5 165 165,-4-135-127,13 439 37,-7-221 96,1 12 399,2-4-570,-8-200 124,0 0 0,-1 1 0,-1 1 0,1 29-124,-1-3 118,11 501-60,-9-487 81,4 113-139,-3-91 112,0 5-112,-3-83-5,7 290-33,-4-139 100,1 24 100,-2-107-115,-2-82-4,1-1 1,0 22-44,4 94 55,-3-83-77,0-2-1,4 63 23,8 201 187,-11-267-126,1 36-61,2 59 72,-3-100 6,0 15 60,1-3 0,2 25-138,-5-92 48,0-1 1,0-1-1,0-1 1,1-1-1,-1-1 1,1-1-1,0-1 1,2 18-49,-1-16 18,0 4 19,1-3 0,-1-1 0,0-2 0,1-1 0,0-3 0,-1-1 0,2 0-37,3 8 64,1 4 0,5 27-64,-1-4 48,-9-34-94,0-3-1,0-1 1,3 7 46,-6-19-21,4 9 74,-1-2-1,1-3 1,0-2-1,0-3 1,0-1-1,-1-4 1,3-3-53,11 2 16,-13 4 0,0-2 0,6-9-16,-10 8-6,1 1 1,-1 0-1,0 2 1,0 1-1,2 3 6,6 3 71,-3-7-47,1 4 0,5 11-24,-12-16 4,0 1 0,0-1 0,0-1 0,0 1 0,0-1 0,0-1 0,0-1-4,5-4-34,2 11 35,0 2 0,4 11-1,-4-5 20,-1-4 1,6-1-21,-3-10-4,-6 0-5,0 2 0,0 1 1,-1 2-1,1 2 0,4 7 9,-5-5 0,0-1 0,0-2 0,2 0 0,4 6 0,-4-5 0,-1-1-1,1-2 1,2-4 0,3 0 12,4-11 115,-9 8-68,-1 1 0,3 1-59,-1 1-1352,-4-4 121,-5-7 38,-13-35-5004,5 11-309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1:21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370 208 9472,'0'-1'315,"0"0"1,0 0-1,0 0 1,0 0-1,0 0 1,0 0 0,0 1-1,0-1 1,-1 0-1,1 0 1,0 0-1,-1 1 1,1-1-1,0 0 1,-1 0-1,1 1 1,-1-1 0,0 0-316,0 0 1290,-1 2-261,-2 1-714,-1 1 0,1 0 0,0 0 0,0 0 0,0 1 0,1-1 0,-4 5-315,-22 31 651,13-17-440,-5 8-54,1 2 0,2 0-1,1 1 1,2 1 0,-6 20-157,10-26-125,-1 0 0,-2-1 1,-1 0-1,0-1 0,-18 21 125,29-43-293,0 1-1,0-1 1,0 0-1,0 0 1,-1 0 293,4-3-218,0 0 1,-1 0-1,1 0 1,0 0-1,-1-1 1,1 1-1,-1 0 1,1-1-1,-1 1 1,1-1-1,-1 0 1,1 1-1,-1-1 1,1 0-1,-1 0 1,1 0-1,-1 0 1,0 0-1,0-1 218,-6-4-4474</inkml:trace>
  <inkml:trace contextRef="#ctx0" brushRef="#br0" timeOffset="347.04">0 214 9472,'1'0'3720,"5"2"-2987,-5-1-559,-1 0 0,1 0 0,0 1 0,0-1 0,0 0-1,-1 1 1,1-1 0,-1 1 0,1-1 0,-1 1 0,0-1 0,1 1-174,3 13 1358,40 62 1922,-5-8-2730,-18-34-60,8 22-490,-20-37 44,-3-4-31,1-1 1,1 1 0,1-1-1,0-1 1,4 5-14,-6-10-169,1-1 1,0 1-1,0-2 0,1 1 0,1 0 169,-6-5-367,1 0 0,-1-1-1,1 1 1,0-1-1,0 0 1,0 0 0,0-1-1,0 1 1,0-1-1,1 0 1,3 0 367,23-1-4821</inkml:trace>
  <inkml:trace contextRef="#ctx0" brushRef="#br0" timeOffset="678.982">1075 153 11136,'1'-2'555,"3"-15"3205,-4 17-3688,0 0 1,0-1 0,0 1 0,0-1 0,0 1 0,0 0-1,0-1 1,0 1 0,-1 0 0,1-1 0,0 1 0,0 0-1,0-1 1,0 1 0,-1 0 0,1-1 0,0 1 0,0 0-1,-1 0 1,1-1 0,0 1 0,0 0 0,-1 0 0,1 0-1,0-1 1,-1 1 0,1 0 0,0 0 0,-1 0 0,1 0-1,0 0 1,-1-1 0,1 1 0,-1 0 0,1 0 0,0 0-1,-1 0 1,1 0 0,0 0 0,-1 0 0,1 1-73,-1-1 98,0 0 1,0 0-1,1 1 0,-1-1 1,0 1-1,0-1 0,1 1 1,-1-1-1,1 1 0,-1-1 1,0 1-1,1 0 1,-1-1-1,1 1 0,-1 0 1,1-1-1,0 1 0,-1 0 1,1 0-1,0 0 1,-1-1-99,-1 4 238,-7 9-40,-1 0 1,2 1 0,0 0-1,-4 11-198,-2 10 134,2-6 5,0 0-1,-2-1 1,-5 5-139,-80 108 64,94-134-59,0-1-26,-51 66 7,45-60-357,0 0 0,-1 0-1,0-2 1,-8 6 371,16-13-568,0-1 1,0 1-1,0-1 0,-1 0 0,1 0 1,0 0-1,-1 0 0,0-1 0,1 0 1,-1 0-1,-1 0 568,5-1-267,1 0 1,-1 0 0,0 0-1,1 0 1,-1 0-1,0-1 1,0 1-1,1 0 1,-1 0 0,0-1-1,1 1 1,-1 0-1,1-1 1,-1 1-1,0 0 1,1-1 0,-1 1-1,1-1 1,-1 1-1,1-1 1,-1 0 0,1 1-1,-1-1 267,-11-23-4997</inkml:trace>
  <inkml:trace contextRef="#ctx0" brushRef="#br0" timeOffset="1007.097">619 130 10880,'7'5'808,"-1"1"1,1 0 0,-1 1-1,0 0 1,-1 0 0,1 0-1,-1 0 1,-1 1 0,1 0-1,0 3-808,0-1 403,1 0-1,0 0 0,1-1 1,0 0-1,0 0 1,1 0-403,37 29 644,-27-24-534,-1 0 0,2 5-110,13 15 122,-1 2 1,18 31-123,-40-54-248,1 0 0,1-1 0,0 0 0,0-1 0,8 6 248,-8-8-1274,1-1 0,0 0 0,0-1 0,2 1 1274,16 7-4762</inkml:trace>
  <inkml:trace contextRef="#ctx0" brushRef="#br0" timeOffset="1346.226">1832 142 8576,'2'-5'821,"-1"1"86,0 0-1,0 0 1,-1 0 0,1 0-1,-1-4-906,0 8 1387,0 0-171,-1 0-966,0-1 0,0 1-1,0 0 1,0 0 0,0 0 0,0 0 0,0 1 0,0-1-1,0 0 1,0 0 0,0 1 0,0-1 0,0 0-250,-11 11 401,2 1-1,0 0 1,0 0 0,1 1 0,-1 2-401,-23 31 465,-35 30-62,31-36-305,-7 5-13,18-18-61,0 1 1,-3 8-25,11-12 9,-6 9 8,-7 5-17,-2 0-310,-41 43-4025,54-59-683</inkml:trace>
  <inkml:trace contextRef="#ctx0" brushRef="#br0" timeOffset="1680.855">1313 208 9984,'2'-1'725,"-1"0"-477,0 1 0,-1-1 1,2 1-1,-1-1 0,0 1 1,0 0-1,0 0 0,0-1 1,0 1-1,0 0 0,0 0 0,0 0 1,0 0-1,0 0 0,0 0 1,0 0-1,1 1 0,-1-1 0,0 0 1,0 1-1,0-1 0,0 0 1,0 1-1,0 0 0,0-1 1,-1 1-1,2 0-248,5 8 1382,-3-3-852,0 0-1,1 0 1,0 0 0,0-1-1,1 0 1,2 2-530,248 181 1338,-214-154-1603,-33-25-430,0-1 0,1 0 0,0-1 0,1 0 0,0 0 0,-1-1 0,10 3 695,11 1-3269,0-3-1371</inkml:trace>
  <inkml:trace contextRef="#ctx0" brushRef="#br0" timeOffset="2016.618">2606 8 11008,'0'-7'3056,"0"9"-1008,0-1-897,0-1-89,-1 1-310,-21 42 890,-33 42-651,7-11 733,-51 61-1724,46-70 427,-37 62-427,29-41-521,18-31-4809,35-43 184</inkml:trace>
  <inkml:trace contextRef="#ctx0" brushRef="#br0" timeOffset="2359.662">2089 81 12288,'-6'-12'2018,"4"9"-1427,0-1 0,0 0 0,0 0 0,1 0 0,0 0 0,-1 0 0,2 0 0,-1-1-591,1 3 880,-1 3-756,1 0-1,0 0 1,0 0-1,-1 0 1,1 0-1,0 0 1,0 0-1,0 0 1,0 0-1,0 0 1,0 0-1,1 0 1,-1 0 0,0 0-1,1 0 1,-1 0-1,0 0 1,1 0-1,-1 0 1,1 0-1,-1 0 1,1-1-1,0 1 1,-1 0-1,2 0-123,18 18 507,30 18 525,1-2 0,53 26-1032,-35-23-287,-3 3 0,-1 3 1,-2 3-1,36 35 287,-92-76-229,21 19-3558,25 16 3787,-9-10-5594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18:41.55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1579 450 7424,'0'0'501,"1"0"0,-1 0 0,0 0 0,0-1 0,1 1 0,-1 0 0,0-1 0,0 0 0,1 1 0,-1-1 0,0 0 0,0 0 0,1 0 0,-1 0 0,0 0 0,0-1 0,0 1 0,1 0 0,-1-1 0,0 1-1,0-1 1,0-1-501,1-13-558,0 11 549,0 1 0,1-1-1,-1 1 1,0 0 0,1 1-1,-1 1 1,2-2 9,-2 2 39,21-30 374,-16 26-220,1-3-1,-1-1 1,0-3 0,1-4-193,-2 6 155,0 3 1,0 0-1,0 3 0,0 1 1,-1 1-1,6 3-155,7-6 593,28-7-65,-27 6-272,9 6-256,-9 2 315,4-8-315,81-18 602,-47 2-468,-38 24-46,9 0 112,11-15-200,6 0 650,-25 7-379,15 9-271,-11 1-57,-16-1 94,-1 3 0,5 7-37,6 4 48,-10-7-5,0 2-1,0 3 0,0 2 1,0 1-1,5 20-42,4 8 60,-9-23-65,0 2 0,5 23 5,-5-19-6,-1 1 95,0 2 0,0 1 0,-1 3 0,0 1 0,1 1-1,-2 3 1,2 13-89,0-4 66,7 70 112,-1 3 0,9 116-178,-12-132 23,1 20 55,0 2 0,-1 4 1,0 30-79,3 76 234,2 101-234,6 132 94,0 11-22,-9-202-90,13 354 132,-15-405-72,1-3 0,8 85-42,-13-212-47,3 40 24,17 334 3,-15-247 30,2 59 71,17 263-81,-23-460 11,-3-38 37,0 0 0,1 5-48,13 175 199,-9-113 2,9 85-201,-5-67 56,1-4 1,1-5 0,8 53-57,-19-160 0,0 0 0,0-1 0,0-2 0,1-1 0,-1-1 0,0 0 0,1-2 0,0 0 0,-1-3 0,1 1 0,0-3 0,0 0 0,0-1 0,-1-2 0,1-1 0,-1-2 0,1-1 0,-1 0 0,0-1 0,1-2 0,-1 0 0,1-2 0,-1-1 0,0 0 0,0-2 0,1-2 0,-1 1 0,0-2 0,0 0 0,28-133 112,-18 79 81,0-5 0,-1-3-193,11-59 195,-6 29-37,-12 68 9,0 2-1,5-19-166,-1 0 124,1-2 0,3-31-124,-3 22 45,-8 49-11,0-1-1,-1 1 1,1-3-1,0 1 1,-1 0-1,0-2-33,3-22-9,-2 13 30,0 0-1,0-1 0,0 0 0,-1-2 0,1-4-20,5-158 165,-5 129-127,16-419 37,-7 211 96,0-12 399,2 4-570,-9 192 124,-1-1 0,0-1 0,-1-1 0,0-27-124,0 2 118,13-478-60,-12 466 81,5-109-139,-3 87 112,0-5-112,-3 80-5,7-278-33,-3 134 100,0-24 100,-2 103-115,-3 78-4,1 1 1,1-22-44,4-88 55,-4 78-77,1 2-1,4-60 23,12-192 187,-15 256-126,0-36-61,4-55 72,-4 95 6,0-15 60,1 4 0,3-25-138,-7 89 48,1 0 1,-1 1-1,1 2 1,0 0-1,1 1 1,-1 1-1,0 1 1,4-17-49,-2 15 18,0-3 19,1 2 0,-1 1 0,0 2 0,1 1 0,0 3 0,0 1 0,0 0-37,6-8 64,0-4 0,7-25-64,-2 4 48,-11 31-94,0 4-1,0 1 1,5-7 46,-9 18-21,5-8 74,0 1-1,0 4 1,0 1-1,1 3 1,-1 1-1,0 4 1,2 3-53,14-2 16,-15-4 0,0 2 0,7 8-16,-12-7-6,-1-1 1,1 0-1,0-2 1,0-1-1,1-3 6,9-2 71,-4 6-47,0-4 0,7-10-24,-15 15 4,1-1 0,-1 1 0,0 1 0,0-1 0,0 1 0,1 1 0,-1 0-4,7 5-34,1-11 35,1-1 0,5-12-1,-5 6 20,-1 3 1,7 2-21,-4 8-4,-7 1-5,0-2 0,0-1 1,-1-2-1,1-1 0,5-8 9,-7 5 0,1 2 0,-1 1 0,4 0 0,5-6 0,-7 5 0,1 2-1,-1 1 1,5 3 0,2 1 12,5 11 115,-11-9-68,-1 0 0,3-1-59,0-1-1352,-5 4 121,-7 6 38,-16 34-5004,6-11-309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21:42.5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949 173 5376,'-53'-41'6458,"33"27"-4538,1-1 0,-6-6-1920,24 20 19,-13-13 495,0 1-1,-1 0 1,-1 1-514,10 8 81,0 1 0,0 0-1,0 0 1,0 0 0,0 0 0,-1 1 0,1 0-1,-1 1 1,1-1 0,-6 1-81,-6 0 129,0 0 0,1 2 0,-1 0 0,0 1 0,1 1 0,-13 3-129,-3 3 259,0 2 1,1 1-1,0 2-259,14-5 18,0 1-1,1 0 1,0 1-1,1 1 1,-13 12-18,-20 22 190,-2 6-190,25-25 26,8-9-10,1 1 0,0 1 0,1 0 0,2 1 0,-3 5-16,2 3 86,0 1 0,2 1 0,1 0 0,2 1-1,0 3-85,4-13 13,2 0 0,1 0 0,1 1 0,0-1 0,2 0 0,1 1 0,0-1 0,2 1-13,1-5 25,0-1-1,1 1 0,1-1 1,0 0-1,1-1 0,1 1 1,1-2-1,3 4-24,0 0 17,1 0-1,2-1 0,-1-1 1,2-1-1,0 0 1,6 3-17,-11-10 2,1-1 1,1-1 0,-1 0-1,1 0 1,0-1 0,1-1 0,0 0-1,0-1 1,0 0 0,0-1-1,0-1 1,4 0-3,6 0 35,1-1 1,-1-1-1,0-2 1,1 0 0,-1-1-1,22-7-35,-31 6 27,1-1-1,-1-1 1,0 0 0,-1-1-1,1-1 1,9-7-27,2-3 24,-1-1 0,22-23-24,-35 32 9,20-20 1,10-14-10,-33 33 50,1-1-1,-1 0 1,-1 0-1,-1-1 1,7-13-50,-2-2 3,-2 0 1,0 0-1,-2-1 1,-1 0-1,-2 0 1,2-27-4,-5 37 6,-2 0 0,0-1-1,-2 1 1,0 0 0,-1 0 0,0 0 0,-2 0 0,0 1-1,-1 0 1,-1 0 0,-3-4-6,5 11 41,-46-85 76,41 78-187,-1 1 0,-1 1 0,0 0-1,-5-4 71,5 11-1696,7 7-48</inkml:trace>
  <inkml:trace contextRef="#ctx0" brushRef="#br0" timeOffset="1052.524">611 232 3968,'-16'5'1029,"0"1"0,1 1 0,0 0 0,0 1 0,-7 6-1029,-12 10 3239,-22 18-3239,39-28 344,1 1 0,1 1 0,0 0 1,0 0-1,2 2 0,-10 15-344,16-19 36,-1-1 0,2 1 0,0 0 0,1 1 1,0-1-1,1 1 0,1 0 0,0 1 0,1-1 0,1 3-36,0 5 106,1-1-1,1 1 1,1-1-1,1 1 1,4 10-106,-4-18 105,1 0 1,1 0-1,1 0 0,0-1 1,1 0-1,0-1 0,1 1 1,4 4-106,-11-18 4,-1 1-1,0-1 1,0 0 0,0 0 0,0 0 0,0 0-1,0 1 1,0-1 0,1 0 0,-1 0 0,0 0-1,0 0 1,0 0 0,0 1 0,0-1 0,1 0 0,-1 0-1,0 0 1,0 0 0,0 0 0,1 0 0,-1 0-1,0 0 1,0 0 0,0 0 0,1 0 0,-1 0-1,0 0 1,0 0 0,0 0 0,0 0 0,1 0-1,-1 0 1,0 0 0,0 0 0,0 0-4,5-7 270,-2-14 185,-2 20-443,6-56-16,3 1 0,2 1 0,3 0 0,2 1 4,-7 25-17,1 1 0,2 0-1,1 1 1,1 1-1,9-12 18,-18 28-9,1 1 0,1 1 0,-1-1-1,1 1 1,1 0 0,-1 1 0,1 0-1,1 0 1,-1 1 0,1 1 0,0-1 0,1 2-1,-1-1 1,1 1 0,0 1 0,1 0 9,-8 2 3,1 0 0,-1 0 0,1 0 0,-1 1 1,1 0-1,-1 0 0,1 0 0,-1 1 0,1 0 0,-1 0 1,1 0-1,-1 0 0,1 0 0,-1 1 0,0 0 0,0 0 1,0 0-1,0 0 0,0 1 0,0 0 0,-1 0 0,1 0 1,-1 0-1,0 0 0,0 1 0,0-1 0,0 1 0,-1 0 1,1-1-1,-1 2 0,0-1 0,1 3-3,0 4 63,0 0 0,0 0 0,-1 1 0,-1-1 0,0 0 0,0 1 0,-1-1 0,-1 1 0,0-1 0,0 1 0,-1-1 0,-1 0 0,0 0 0,0 0 0,-1 0 0,-1-1 0,-4 9-63,3-7 64,-1-1 0,0 1 0,-1-1 0,0-1 0,-1 1 0,0-1 1,0-1-1,-1 0 0,-1 0 0,1-1 0,-1 0 0,-1-1 0,0 0 0,-11 4-64,18-9 66,0 0 1,1 0-1,-1-1 0,0 0 1,0 0-1,0 0 0,0-1 0,0 1 1,-2-1-67,6 0-22,-1-1 0,1 1 0,-1 0 0,1 0 0,0-1 0,-1 1 0,1-1 0,0 1 0,0-1 1,-1 1-1,1-1 0,0 0 0,0 0 0,0 0 0,0 1 0,0-1 0,0 0 0,0 0 0,0 0 0,0-1 0,0 1 0,1 0 1,-1 0-1,0 0 0,1-1 0,-1 1 0,1 0 0,-1 0 0,1-1 0,0 1 0,0-1 0,-1 1 0,1 0 0,0-1 0,0 0 22,0-2-461,0 0-1,0-1 0,1 1 1,-1 0-1,1-1 0,0 1 1,0-2 461,8-19-4272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21:47.7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732 43 7168,'0'-1'223,"0"-1"0,-1 1 0,1 0 0,0-1 0,-1 1 1,1 0-1,-1-1 0,0 1 0,1 0 0,-1 0 0,0 0 0,0-1 0,0 1 1,0 0-1,0 0 0,0 0 0,0 0 0,0 1 0,0-1 0,0 0 0,0 0 1,-1 1-1,1-1 0,0 0 0,-1 1 0,1-1 0,0 1 0,-1 0 0,0-1-223,-7-1 249,0 0 0,-1 1 0,1 0 0,-2 0-249,5 0 384,-43-3 642,0 3 0,0 1 0,-19 4-1026,39 0 85,0 0-1,1 2 0,0 1 1,0 1-1,0 2 0,-10 5-84,19-6-6,1 0 0,-17 11 6,28-14 9,0-1-1,0 1 1,0 0 0,1 0 0,0 1 0,0 0 0,0 0 0,1 1-9,-8 13-16,2 0 0,0 0 0,2 1 1,0 1-1,1 0 0,2 0 0,-4 20 16,2 10-59,1 0-1,2 54 60,4-63-42,3 1-1,2-1 0,1 1 1,3 0 42,-2-16-29,2-1 1,0 1-1,2-1 1,1-1 0,1 0-1,10 14 29,-13-27 57,0 1-1,1-2 1,0 1 0,2-1-1,-1-1 1,9 7-57,-13-13 34,0-1 1,1 1-1,0-1 0,0 0 1,0-1-1,0 0 0,1 0 1,-1-1-1,1 0 0,0-1 1,0 1-1,7-1-34,-5-1 42,0 0-1,1-1 1,-1 0 0,0-1-1,0-1 1,-1 0 0,1 0-1,0-1 1,-1 0 0,1-1-1,-1 0 1,0 0 0,0-1-1,0-1 1,-1 0 0,7-5-42,18-15 111,-2-1-1,0-1 1,11-15-111,-24 22 74,-1-1-1,-1-1 0,-1 0 0,-1-2 0,7-15-73,-8 10 63,-2-1-1,0 0 0,-2 0 0,-2-1 1,-1-1-1,1-13-62,-5 19 19,-1 1 0,-1-1 1,-2 1-1,0-1 0,-2 1 1,0 0-1,-2-1 0,-3-5-19,3 15 12,-1 0 0,0 1-1,-1 0 1,-1 0-1,-2-2-11,4 9-5,0 0 0,0 1-1,-1-1 1,0 1 0,0 1 0,-1 0 0,0 0-1,-1 0 1,-1-1 5,-2 1 28,1 0 0,-1 0 0,-1 1 0,1 0 1,-13-3-29,19 7-8,0 1 0,0 0 0,0 0 1,0 0-1,0 1 0,0 0 0,-1 0 1,1 0-1,0 1 0,0 0 0,0 0 1,0 1-1,0 0 0,-2 1 8,-1 0-17,1 0 1,-1 1-1,1 0 0,0 0 0,0 1 0,1 0 1,0 0-1,-1 1 0,2 0 0,-1 0 1,1 1-1,0 0 0,0 0 0,-3 6 17,-9 17-48,2 1 0,1 0 0,-6 21 48,17-37 9,-1 1 0,2-1 0,0 0 0,1 1 0,1-1 0,0 5-9,1 22-27,4 30 27,-1-44-53,0-1-1,3 0 0,4 14 54,-6-27 9,0-1-1,2 1 1,-1-1-1,2-1 1,0 1-1,0-1 1,7 8-9,-12-17-2,1 0 1,-1 0 0,1-1 0,0 1-1,0 0 1,0-1 0,1 0 0,-1 0-1,0 0 1,1 0 0,0 0 0,-1-1-1,1 1 1,0-1 0,0 0-1,-1 0 1,1-1 0,0 1 0,0-1-1,0 0 1,0 0 0,0 0 0,0-1-1,0 1 1,0-1 0,0 0 0,-1 0-1,1 0 1,0 0 0,0-1 0,-1 0-1,1 1 1,-1-1 0,0-1-1,1 1 1,-1 0 0,0-1 0,1-1 1,12-15-11,0-1 0,-1-1 1,-1 0-1,-1-1 0,0-1 11,-5 6-10,1-1-1,-2 0 1,-1-1-1,0 1 0,2-18 11,3-24-67,-2-13 67,-8 59-2,0 6-8,0 4-38,0 1 1,-1-1 0,0 0-1,0 0 1,0 0 0,0 0-1,-1-2 48,1 6-3,0 0 0,0 0-1,0 0 1,0 0 0,0 0-1,0 0 1,0-1-1,0 1 1,0 0 0,0 0-1,-1 0 1,1 0 0,0 0-1,0 0 1,0 0 0,0 0-1,0 0 1,0 0-1,0 0 1,0 0 0,0 0-1,-1-1 1,1 1 0,0 0-1,0 0 1,0 0 0,0 0-1,0 0 1,0 0-1,0 0 1,0 0 0,-1 0-1,1 0 1,0 0 0,0 0-1,0 0 1,0 0 0,0 0-1,0 1 1,0-1-1,-1 0 1,1 0 0,0 0-1,0 0 1,0 0 0,0 0-1,0 0 1,0 0 0,0 0-1,0 0 1,0 0-1,0 0 1,0 0 0,-1 1-1,1-1 1,0 0 0,0 0 3,-4 6-150,0 4 5,1 0 0,0 1 0,1-1 0,0 1 0,0 3 145,-2 15-144,-5 5 138,-1 0 1,-2 0 0,-1-1-1,-1-1 1,-8 11 5,14-29 8,0 0 0,-1 0 0,-4 5-8,10-15 7,-1 0 0,1 0 0,-1 0-1,0-1 1,1 0 0,-2 1 0,1-2 0,0 1 0,0 0 0,-1-1 0,0 0 0,-4 2-7,7-3 9,1-1 1,-1 0-1,0 1 1,0-1-1,1 0 1,-1 0-1,0 0 1,0 0-1,1 0 1,-1-1-1,0 1 1,0 0-1,1-1 1,-1 0-1,0 1 1,1-1-1,-1 0 1,1 0-1,-1 1 1,1-1-1,-1-1 1,1 1-1,-1 0 1,1 0-1,0 0 1,0-1-1,0 1 1,0 0-1,0-1 1,0 1-1,0-1 1,0 0-1,0 1-9,-1-4-19,0 0 0,1 0 0,-1 1-1,1-1 1,0 0 0,0 0-1,0-1 1,1 1 0,-1 0-1,1 0 1,1-1 19,0-7-234,1 1-1,1 0 1,0 0 0,1-1-1,2-3 235,6-14-5062,10-14 5062,-8 18-3856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8:29:22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6400,'0'0'367,"1"-1"-1,0 1 1,0 0 0,0-1-1,-1 1 1,1 0 0,0 0 0,0-1-1,0 1 1,0 0 0,-1 0-1,1 0 1,0 0 0,0 0 0,0 0-1,0 0 1,0 0 0,-1 1-1,1-1 1,0 0 0,0 1-367,12 0 299,43-1 1541,1-2-1,48-9-1839,-59 3-118,37-6 282,-29 3-2876,-28 4-1027,-11-3-479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40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24 8704,'-1'-8'3894,"-3"12"-985,-1 13-1238,3-3-1580,2 1-1,0-1 1,0 0-1,2 0-90,0 25 54,0 31 131,2-35-1396,5-3-3555,-4-22-55,0-5 688</inkml:trace>
  <inkml:trace contextRef="#ctx0" brushRef="#br0" timeOffset="1">6 2 7808,'0'0'130,"0"0"1,0-1 0,0 1-1,0 0 1,-1 0-1,1 0 1,0 0 0,0 0-1,0 0 1,0 0-1,0 0 1,0 0 0,-1 0-1,1 0 1,0 0-1,0 0 1,0 0 0,0 0-1,0 0 1,-1 0-1,1 0 1,0 0 0,0 0-1,0 0 1,0 0-1,-1 0 1,1 0 0,0 0-1,0 0 1,0 0-1,0 0 1,0 0 0,0 0-1,-1 0 1,1 1-1,0-1 1,0 0 0,0 0-1,0 0 1,0 0-1,0 0 1,0 0 0,0 0-1,0 1 1,0-1-1,-1 0 1,1 0 0,0 0-1,0 0 1,0 0-1,0 1 1,0-1 0,0 0-1,0 0 1,0 0-1,0 0 1,0 0 0,0 1-1,0-1 1,0 0-131,0 0 77,0 1 1,0 0 0,0-1-1,0 1 1,0-1 0,0 1-1,0-1 1,0 1 0,0-1-1,1 1 1,-1-1-1,0 1 1,0 0 0,0-1-1,1 1 1,-1-1 0,0 0-1,0 1 1,1-1 0,-1 1-1,1-1-77,2 3 195,1 0-1,0-1 1,0 0 0,0 0-1,0 0 1,0 0-1,1-1 1,3 1-195,37 7-47,-23-6 169,86 13 470,96 1-592,-151-11 515,-13-1-3034,-13-3-7199,-22-2 5078</inkml:trace>
  <inkml:trace contextRef="#ctx0" brushRef="#br0" timeOffset="2">55 310 8320,'1'-2'7152,"3"-2"-6081,36-5-530,0-1-1,21-11-540,-60 21 2,326-94-807,-306 89-3254,-13 3 225</inkml:trace>
  <inkml:trace contextRef="#ctx0" brushRef="#br0" timeOffset="3">78 93 4736,'0'105'8704,"0"-102"-8695,0-1 0,1 1 0,-1-1 0,0 1 0,1-1 0,0 1 0,0-1 0,-1 1 0,1-1 0,1 2-9,-1-4 4,-1 0 0,0 0 1,0 0-1,1 0 0,-1 0 0,0 0 0,0 0 0,1-1 0,-1 1 0,0 0 0,1 0 1,-1 0-1,0 0 0,0 0 0,1 0 0,-1 0 0,0-1 0,0 1 0,0 0 0,1 0 0,-1 0 1,0-1-1,0 1 0,0 0 0,0 0 0,1-1 0,-1 1 0,0 0 0,0 0 0,0-1 0,0 1 1,0 0-1,0 0 0,0-1 0,0 1-4,5-11 395,4-20 138,2-19-533,-8 83-96,4 12 96,-7-42 6,1 0 23,-1-1-1,1 1 1,0-1 0,-1 1 0,1-1-1,0 0 1,1 2-29,-2-4 6,0 0 1,1 1-1,-1-1 0,0 0 1,1 0-1,-1 1 0,0-1 1,1 0-1,-1 0 0,1 1 1,-1-1-1,0 0 0,1 0 1,-1 0-1,1 0 0,-1 0 1,1 0-1,-1 0 0,0 0 1,1 0-1,-1 0 0,1 0 1,-1 0-1,1 0 0,-1 0 1,0 0-1,1 0 0,-1 0 1,1 0-1,-1 0 0,0-1 1,1 1-1,-1 0 0,1 0 1,-1-1-1,0 1 0,1 0 1,-1 0-1,0-1 0,1 1 1,-1 0-1,0-1 0,0 1 1,1-1-7,6-6 200,0-1 0,0 0 0,5-8-200,-5 7-33,0 0 0,0 1 0,8-7 33,-6 5-12,-7 8 23,-1 0 0,1 0-1,0 0 1,0 0 0,0 0 0,1 0-1,-1 0 1,0 1 0,1-1 0,-1 1-1,1-1 1,2 0-11,-5 2 2,0 0-1,0 0 1,0 0-1,1 0 1,-1 0-1,0 0 1,0 1-1,0-1 1,0 0-1,0 0 1,0 0-1,0 0 1,1 0-1,-1 0 1,0 0-1,0 0 1,0 0 0,0 0-1,0 0 1,0 1-1,0-1 1,0 0-1,0 0 1,0 0-1,0 0 1,0 0-1,1 0 1,-1 0-1,0 1 1,0-1-1,0 0 1,0 0-1,0 0 1,0 0-1,0 0 1,0 0-1,0 1 1,0-1-1,0 0 1,0 0-1,0 0 1,-1 0-1,1 0 1,0 0 0,0 1-1,0-1 1,0 0-1,0 0 1,0 0-1,0 0 1,0 0-1,0 0 1,0 0-1,0 0 1,-1 1-1,1-1 1,0 0-1,0 0-1,-5 7 79,4-6-59,-3 3-22,0 0 1,0 0 0,-1 0-1,1 0 1,-1-1-1,0 0 1,0 0 0,0 0-1,-3 1 2,-13 7 93,-1-2-66,38-6-155,12-4 173,-1-1 1,1-1 0,16-5-46,80-23 135,-115 28-148,-5 2 78,1-1 1,-1 1-1,0 0 1,1 1-1,0-1-65,-4 1 85,-18 6 113,-33 11-201,-1-2 0,-10-1 3,61-14 0,-32 4-26,30-4 23,1 0 0,-1 0 0,1 0 1,0 0-1,-1 0 0,1-1 0,0 1 0,-1 0 1,1 0-1,0-1 0,-1 1 0,1-1 1,0 1-1,-1-1 0,1 0 0,0 1 0,0-1 1,0 0-1,0 0 0,0 0 0,-1 0 3,2 0-1,0 1-1,0 0 0,0-1 1,0 1-1,0-1 0,0 1 1,1 0-1,-1-1 1,0 1-1,0-1 0,0 1 1,0 0-1,0-1 0,1 1 1,-1 0-1,0-1 0,0 1 1,0 0-1,1 0 1,-1-1-1,0 1 0,0 0 1,1 0-1,-1-1 0,0 1 1,1 0-1,-1 0 1,0 0-1,1-1 0,-1 1 1,0 0-1,1 0 0,-1 0 1,1 0-1,-1 0 2,16-6-102,-14 5 69,44-10-345,-8 3 276,-32 8 142,-6 0-34,1 0 0,-1 0 0,1 0 0,-1 0 0,0 0 0,1 0 0,-1 0 0,1 0-1,-1 0 1,1 0 0,-1 0 0,1 0 0,-1-1 0,0 1 0,1 0 0,-1 0 0,1 0 0,-1-1 0,0 1 0,1 0 0,-1 0 0,0-1 0,1 1 0,-1 0 0,0-1 0,1 1 0,-1 0 0,0-1 0,0 1 0,1-1-6,-15 1 149,-70-6 240,80 6-389,-29-1 0,0 3 0,1 0 0,-10 3 0,15-1-153,20-4 55,19-4 67,6 0 41,1 1-1,0 1 1,0 1 0,0 0 0,0 1-1,11 2-8,39 1 28,-44-3-86,0 1-1,23 4 58,-40-4-40,-6 0 6,0-1 1,0 0-1,0 0 1,1 1-1,-1 0 1,0-1-1,0 1 1,0 0-1,0 0 1,0 0-1,0 0 1,0 0 33,-2 0-331,-4-1-134,-52-1-2506,39 0 3198,1 0 0,0-2 0,0 1 0,-3-3-227,2 4 130,14 3-70,11 2 278,26 6 513,-19-4-653,0-2 1,10 2-199,2-2-14,-1-1 1,1-1-1,23-1 14,6-7-2482,-44 5-840</inkml:trace>
  <inkml:trace contextRef="#ctx0" brushRef="#br0" timeOffset="4">430 101 7680,'1'-1'554,"1"0"1,-1 0 0,0 0-1,1 0 1,0 0 0,-1 1 0,1-1-1,-1 0 1,1 1 0,0 0-1,1-1-554,25-2 1181,-7 4-1975,15 3 794,-32-3 280,28 4-175,-21-2-50,0-1 1,0-1 0,7 0-56,-14 0-152,-1-1 0,0 1 0,1-1 0,-1 1 0,1 0 1,0 1 151,-1-1-352,0 0 1,0 0 0,0-1 0,0 1-1,1-1 1,0 1 351,-2-1-3317</inkml:trace>
  <inkml:trace contextRef="#ctx0" brushRef="#br0" timeOffset="5">534 180 8192,'31'-8'6262,"15"-6"-4895,3-1-1226,-25 12-1897,-23 3 1294,2 0-3202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08:4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0 11392,'3'13'6219,"-7"4"-3655,3-15-2356,-4 8 78,0 0-1,-1-1 1,0 0 0,0 0-1,-1 0 1,0 0-1,-8 6-285,1 0 657,-9 13-657,-2 9 104,-16 36-104,9-17 30,-35 53 108,-48 56-138,111-159-266,-1 0-1,1 0 0,-1-1 1,0 1-1,0-1 0,-1-1 1,1 1-1,-1-1 0,-1 1 267,6-4-181,0-1 1,0 0-1,0 1 0,1-1 0,-1 0 0,0 1 0,0-1 0,0 0 0,0 0 1,0 0-1,0 0 0,0 0 181,-9-4-4693</inkml:trace>
  <inkml:trace contextRef="#ctx0" brushRef="#br0" timeOffset="1">21 62 11392,'0'4'5328,"0"-4"-5213,0 0 0,0 0 0,0 1 0,0-1 0,0 0-1,0 1 1,0-1 0,0 0 0,0 1 0,0-1 0,0 0-1,0 0 1,0 1 0,1-1 0,-1 0 0,0 0 0,0 1-1,0-1 1,0 0 0,1 0 0,-1 1 0,0-1 0,0 0-1,0 0 1,1 0 0,-1 1-115,4 2 327,-1 1-1,1-1 1,0 1-1,0-1 1,0 0-1,4 1-326,15 12 372,6 11-9,-2 1 0,-1 1 0,3 6-363,3 4 73,23 19-73,159 163 51,-190-194 48,66 66-2334,-70-69-3103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12-06T16:42:55.7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24978 5756 212 0,'-38'33'82'0,"7"-39"-44"0,-13-38-135 16,13 0-28-16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47:46.125"/>
    </inkml:context>
    <inkml:brush xml:id="br0">
      <inkml:brushProperty name="width" value="0.15556" units="cm"/>
      <inkml:brushProperty name="height" value="0.15556" units="cm"/>
      <inkml:brushProperty name="color" value="#FFFFFF"/>
    </inkml:brush>
  </inkml:definitions>
  <inkml:trace contextRef="#ctx0" brushRef="#br0">22493 25498 9984,'-32'0'3776,"32"0"-2048,-16 0-2080,16 0 576,0 0-224,-16 0 0,32 0 0,-16 0 352,0 16-192,0-16 479,16 16-351,-16 0 352,0 32-352,16 0 128,-16 0-256,0 0 128,0 16-160,0 0 160,0-16-192,0-16 96,16 16-96,-16-32 96,16 0-128,-16-32 32,16 16-32,0-48-64,-1 16 32,1-32-32,0 16 0,-16 0 0,0 0 0,0-16 0,0 16 0,0 0 0,0 16 0,-16 16 0,0 16 0,1 16 64,-1-16-32,0 32 64,16 0-64,-32-16-32,32 16 32,-16 16-32,0-32-96,0 0 64,16-16-128,0-16 32,0-16 64,0 0-320,0 0-64,0-16-64,0-16 64,-16 16 192,16-16 128,-16 0 160,0 16 64,0 0 96,0 32 32,0 16 96,0 0 32,0 32-96,-16 16 0,16-16 32,16 32 64,-16 0-160,0-16-64,0 0-64,16 0 32,0-32-64,0 0-32,16-32 96,0 0 0,-16 0-320,16-32-96,16-16-64,-16 16 0,0 0 0,0 0 64,0-16 192,-16 32 128,0 0 32,16 32 64,-16 0 64,16 16 128,-16 16 0,0 0 0,0-16-160,16 32-32,-16 0 32,16 16 64,-16-16-96,16 0 0,-16-16-32,16 0-64,0-32-64,0 0 32,0-16 32,0 0 64,-16-16-96,0 16-64,0 0-32,0 0 0,0 0 96,0 16 64,0-16-64,-16 16 0,16 0 32,-32 16 0,16-16 0,0 16 64,0 0-32,-16 0-32,16 0 32,-16 16-32,16-16 0,0-16 64,-16 0-96,16-16 0,16-16-32,0 0-64,0-16 96,32 0 64,-16 0 0,32 0-32,-16 0-64,16 16-32,0 0 64,0 16 64,-1 16-64,1 16 0,0 0 32,-16 16 0,0-16 64,0 16 32,0 32 32,-16-16 0,0-16 192,-16 32 128,0 16-160,0 0-32,0-32-128,-16-16-96,16 0 0,-32-16-32,16-32 0,-16 0 0,0-32-96,16 16 64,0-16 32,16-16 0,0 16 0,16 0 0,0 16 0,0 0 0,16 16-96,0 0 64,0 32 32,0 0 0,16 16 0,-32-16 0,0 16 0,0 16 0,0 16 0,0-16 64,-16-16 32,0 16 96,-16-16-96,0-16 0,-16 16-32,16-16 32,0 0-64,-16-48-32,0 0-64,0-16-32,16 16 64,16 0 0,-16-32-64,16-16 64,16 32-32,-16 0 0,32 16 64,0 0 0,0 16 0,0 16 0,-16 0 0,32 16 0,0 0 0,-16 16 0,0-16 0,0 16 64,0 16 32,-32-16 96,16 0-32,-16 16 64,0-16-128,-16 0-64,0-16 64,0-16 0,0 0-128,0-16 32,-16-32-64,16 0 0,0 16 0,0 0-64,32-32 0,-16 16 96,16 0 0,16 16 32,0 16 0,0 16 0,16 0-96,-1 0 0,-15 16 128,0 16 32,0-16 0,-16 0 32,0 0 0,-16 0 32,16 32 0,-16-16 0,0-16-64,-16 16 32,0 0-64,-16-16 64,32 0-128,-32-32 0,0 16-32,16-16 0,-15-16 0,15 0 0,0 16 0,16-16 0,0-16 0,32 0 0,-1 32 64,1-16 0,0 32 0,0 0 0,0 16 0,16 0 64,-16 16-32,0 0-32,-16 16 32,0-16 32,0 0 32,-16 16 32,0 16 0,0-32 64,-16 16-96,16-32 0,-16 16-32,0-16 32,0-16-128,-16-16 0,16 0 32,0-16 0,0-32-96,0 16 64,16-16-32,16 16 0,-16 0 0,16 16 0,16 0 0,0 16 0,0 16 64,0 0 0,16 16 0,0 0 64,-16 16 32,0 0 32,0-16-64,-32 32-64,16-16 32,-16 16-32,0-16 64,-16 0 32,0-16-32,0-16-64,-16 0 32,16-16 32,-16-16-96,16 16 0,0-16-32,16 0-64,0-32 0,0 16 96,0 0 0,32 16 96,0 0-96,16 16-64,-16 16 128,16 0 32,0 0-96,-1 16 32,1 16 0,-16-16 64,0 0 32,-16 16 32,0 0 64,0 16 96,-16-16-128,-16 0-32,0 0-64,0-16 32,16 0-64,-32-16-32,0-16 32,0-16-32,0 16-96,17-16 64,-1 0-32,16 0-64,0-16 0,16 16 0,15-16 96,1 16 0,0 16 32,16 0 0,-16 16 0,16 0 64,-16 16-96,16 0 0,-16 0 32,0 0 0,-16 16 64,0 16 96,-16-16 0,0 16 0,0 0-96,-16 0-64,0-16 32,-16 0-32,0 0 64,16-16 32,-16-16-128,0 0-32,16 0-64,0-32 96,0-16-64,0 16-32,32-16 96,-16 0 0,32 0-64,-16 16 64,16 0 32,0 0 0,16 32-96,-16-16 64,32 32 96,-16 0 32,0 0 32,0 0 0,-16 16-64,0 0-64,-17 0 32,1 16 32,-16-16-32,0 16 64,-16-16-64,-15-16 64,-1 0-64,0 0-32,16-32 32,-16 0-32,0 0-160,0-16 32,16 0 0,16 0-32,0-16 32,0 32 96,0-16 0,32 16 32,32-16 0,-16 0 0,16 32 0,-1-16 0,-15 32 0,0-16 0,-16 16 0,0 0 0,0 16 64,-16 0 32,0 16 32,-16 0 0,0-16-64,0 16-64,0-16 32,-16-16 32,-16 16-96,16-32 0,0 0 32,0-16 0,0-16-96,0 0 64,32-16-32,-16 16-64,32 0 96,-16-16 64,0 16-64,16 0-64,0 16 64,16-16 64,-16 32 0,16-16-32,0 16-64,-16 16-32,0-16 128,0 16 96,0 0-32,-16 0-64,-16 16 64,0 0 0,0 16-32,-16-16-64,0 0 96,-16 0 0,16-16-32,-16-16-64,0 0-64,0-16 32,16-16-128,0-16-32,-16 0-192,32 0 0,0 0 128,0 16 64,0-16 128,16 16 32,0 16 32,0-16 0,16 32 0,-16-16 64,16 32-32,0-16-32,-16 16 32,0 16-32,0-16 128,0 16 64,-32 0 128,0 16 32,0 0-160,0 0-64,0 0 0,-16-16 64,16 0-32,-16-16 0,16 0-192,0-16 32,0-16-64,0-16-64,16-16 0,0 16 96,16-16-64,0 0 32,0 16 0,0 0-64,16 16 96,0 0 64,0 0 0,0 16-32,0 16 32,-16 0 32,15 0 32,-31 0 32,16 16 0,-16-16 64,-16 16-32,16 0 64,-15 0-128,-1-16-64,0 0-576,0-16-288,-16 0-2368,32-32-1056,0 32-1375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49:41.19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339 307 11392,'-5'-10'4224,"5"10"-2305,-5-5-1887,-1 5 864,1-6 32,0 6 128,0-5-128,5 5-32,-11-5-480,6 5 160,-5 0 160,-1 0-96,-4 0-64,-1 0-128,-5 5-32,6 6-96,-6 4-32,0-4-96,5 10-32,1-6-32,-1 6 0,0 0 0,1 5 0,-1 0-64,0 10 32,1-4 0,-1 4 96,11 1-160,-5 4-32,4 1 128,6-16 160,0 0-32,6 5 32,4-5-96,0 6 32,1-1 0,15 0 32,-5-5-128,10 0-96,21 11 64,-5-6 64,10-10 64,-5-11 32,-5 1-64,0-11-32,5-6-96,-5-4-64,0-6-64,-10 1-32,4-1-736,-10 0-224,-4 1-1760,-7-1-640,-4-5-3775</inkml:trace>
  <inkml:trace contextRef="#ctx0" brushRef="#br0" timeOffset="686.523">761 235 10752,'-11'-6'4032,"11"6"-2177,-5 6-1663,0-6 1248,5 5-896,-6-5 736,6 5-768,0 11 544,0-6-608,0 16 384,6-5-480,-1 15 544,0-4-512,6 9 352,-1 1-416,0 5 128,6 0-288,-5-6 64,4-10-128,-4 6 96,-1-1-128,6 6-32,0-6 0,-6-4-384,0-12 192,1 12-1216,-1-6 768,-4-11-3552,4-4 2336,-10-11-5279,0-6 3999</inkml:trace>
  <inkml:trace contextRef="#ctx0" brushRef="#br0" timeOffset="1140.986">849 687 8960,'-6'-5'3424,"6"5"-1856,11-10-832,-11-1 1503,5 11-1279,-5-10 480,10 5-896,-4-11 352,4 11-544,1-6 256,4 1-352,-4-1 192,-1 6-224,11 0 64,0 5-96,0 0 64,5 5-32,0 0 32,0 6-128,0-1-32,-5 6 96,0 0-96,0-1-64,-6 11 128,1-5 32,0 5 0,-1 0 32,-4-5 0,-1 5 32,0-5-64,-4 0 32,-1 0-128,0-5 0,-5-1 32,0 1 0,0-6-864,0-4-288,0-1-4064,0-5-1759</inkml:trace>
  <inkml:trace contextRef="#ctx0" brushRef="#br0" timeOffset="1928.58">1688 646 10112,'0'0'3872,"0"-6"-2112,0 1-1408,0 5 831,0 0-159,0 0 96,0 0-128,0-5-32,0 0-544,0 0 32,-5-1 0,-1 1-32,1 0 0,-5-6 32,4 6 64,-4 0-32,0 0 32,-1-6-128,-10 11 0,6 0-96,-11 0 64,5 0-128,0 11 32,-5-6-160,5 5 0,0 6-32,5 0 32,1-1-64,-1 6 64,6 5-64,-1 0-32,6 0-64,5 0 32,0 0-32,10 1 0,1-7 0,5 1 0,10-5 64,5-1 64,-5-9-32,5-1-32,1 0 32,4-10-32,1-6-160,-6 1 32,5-6 64,-10 1 32,-5-6 96,0 0 32,-5 0-32,-11 6-64,5-1 32,-10 0-32,0 1 0,-5-1 0,0 6-640,-5-1-288,-1 6-2208,1-5-928</inkml:trace>
  <inkml:trace contextRef="#ctx0" brushRef="#br0" timeOffset="2910.163">1994 598 10112,'-5'-5'3776,"5"5"-2048,0 0-1792,0-5 1535,0 10-895,0-5 1152,0 0-960,5 0 512,-5 5-736,5 1 416,-5 4-544,5 6 256,1-1-384,-1 11 352,5 0-384,-5 6 224,6 4-256,-1 0 64,-5 6-160,6-5 64,-6-6-96,0 0 96,6-5-128,-6 5 32,0-5-32,0 6 32,-5-12-64,6 1-224,-6 0 96,0-5-320,0-1 256,0-4-448,-6-6 352,6-5-224,-5 0 288,-5-11-64,4 1 160,-4-6 64,5 1 32,-11-22 64,1 6-32,-1-5-32,0-1 32,6-10 96,0 11-64,-1-11 256,11 11-192,0-11 256,5 10-256,6-4 32,4 4-96,1 1-64,0 5 32,10 5-32,0 5 0,5 0 64,0 11-32,6-1-160,-6 11 64,5 5 32,1 6 32,-6 4 64,0 1-32,1 10-32,-12-5 32,1 0-32,0 5 0,-5-5 128,-6-1-64,-5 6 192,1-5-160,-6 0 192,0 0-192,-11 0 96,-5-6 32,-4 1 96,-6-6-32,-6 1 64,1-6-192,-5 0 32,-6-5 128,6 0-192,-1-5-64,6 5-128,5-5 32,0 0-608,5-1-224,5 1-1536,11-5-672,5-1-3775</inkml:trace>
  <inkml:trace contextRef="#ctx0" brushRef="#br0" timeOffset="5626.6">2623 83 11392,'-5'-5'4288,"5"5"-2305,0 5-1887,0-5 896,0 0-288,0 11 32,0-6-192,0 10-64,0 1-288,5 5 96,1 5 32,-1 10 32,0 6 32,5 5 0,-4 0 0,4 5-64,-5 0 32,0-5-192,6 5-32,-6-5-64,0-1-64,0 1 32,1-21-32,-1 0 0,0-5 0,0 5-640,0-10-288,-5-1-1568,6-15-704,-1-10-2431</inkml:trace>
  <inkml:trace contextRef="#ctx0" brushRef="#br0" timeOffset="5926.163">2562 422 12288,'-6'0'4575,"12"0"-2495,-1 0-2016,-5 0 960,5 5-320,5-5-32,6 0-160,5 0 0,0-5-288,0 5-64,5-5-32,5 0-64,0 5-64,1-6 32,-6 1 32,0 5-608,-5-5-256,0 5-2208,-1-6-991,-4 1-1089</inkml:trace>
  <inkml:trace contextRef="#ctx0" brushRef="#br0" timeOffset="6550.992">3081 478 12288,'-5'0'4575,"5"0"-2495,-5 0-1920,5 0 864,-5 6-224,5-1 64,-5 5-416,-1 1-96,6 4-224,-5 1-32,5 5 32,0 0-64,5-1 32,-5 1 0,6 5 32,-1 0-64,5-5-64,1 5 32,-1 0 32,0-5-32,1-5-32,5-1 32,-6 1 32,6-5-32,-1-6-32,6 0 96,0-5 0,5 0 32,-5-10 0,5-1 128,-11-5 96,6-4-128,-5-1 32,-6 5-96,1-10 64,-1 5 0,-5 0 96,1-5-32,-6 0 64,0 5-128,0-5 32,0 11-160,-6-6 0,6 11-32,-5-6-64,-5 11-416,4-6-128,1 1-1888,0 5-832</inkml:trace>
  <inkml:trace contextRef="#ctx0" brushRef="#br0" timeOffset="7210.764">3592 463 10880,'-5'6'4128,"5"-6"-2241,0 5-1439,0 0 1472,0 0-1120,-6 11 608,6-6-864,0 11 384,0 0-576,0 5 256,6-5-352,-6 5 128,0 0-224,5 0 64,0-5-128,-5 5-64,6-5 0,-1-1-32,-5 1 0,0-5 0,5 0 0,-5-6-704,0 0 384,6-4-2336,-6 4 1472,0-10-5695,5-5 3839,-5-6-3008</inkml:trace>
  <inkml:trace contextRef="#ctx0" brushRef="#br0" timeOffset="8000.428">3763 37 11392,'0'-21'4288,"0"21"-2305,0-5-2175,0 5 1408,0-6-768,6 6 480,-6-5-320,0 5-96,5 0-32,-5 5 224,5 1-384,0 9 128,0 1-288,6 10 288,-6 5-256,5 6 320,-4-1-288,4 6 32,-5-1-160,6 11 96,-1-5-128,-5 0 32,6 0-32,-6 5-128,5-10 32,-4-1 32,-1-10 0,5 6 64,-5-6-32,1-5 64,4 0-64,-5-10-32,6-6 32,-6 1 224,0-6-128,6-5 256,-6-5-256,5-6 32,1 6-96,-1-11 96,0 6-96,1-6 32,-1 1-32,1-6 32,-1 0-64,6-5-96,-1 0 32,6 0 32,-5 0 0,-1 0 64,1 10-32,0-10-288,-6 11 128,0-1-1280,1 6 768,-6-1-2560,-5 1 1824,0 5-5535,0 5 3871</inkml:trace>
  <inkml:trace contextRef="#ctx0" brushRef="#br0" timeOffset="8365.742">4107 541 13312,'-5'0'4927,"5"0"-2687,0 0-2464,0 5 1632,0-5-928,0 6 1152,5-1-960,0 0 704,6 0-832,-1 11 448,6-6-576,-1 6 256,1-6-384,10 11 256,-10 0-288,10 0 128,-5 0-224,5 5 128,5-5-160,-5 0 0,0 0-64,0-1 32,-5 1-64,0-5-96,-6 0 32,6-6-1088,-11 6 576,1-11-3264,-1 5 2112,-10-4-6591,6-1 4639</inkml:trace>
  <inkml:trace contextRef="#ctx0" brushRef="#br0" timeOffset="9100.838">3578 194 13696,'-12'-12'5183,"12"12"-2815,0 12-2336,0-12 1600,0 0-1056,0 0 320,0 12-544,0-12-608,12 11 96,-12 1-6272,0 0 3521,0-12-5249,0 0 4672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00.05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62 5 10112,'-5'-5'3872,"0"5"-2112,5 5-1696,0 0 1503,0-1-959,0 11 864,5 3-864,-5 6 480,5-1-640,-5 15 320,5 0-448,-1 9 320,1-5-352,0 10 416,-1-5-416,-4 10 224,5-6-288,-5 6-64,5-5-96,-5 4 32,5-4-64,-5-10 128,4-4-96,-4-10-160,0 0 32,5 10-800,-5-5 448,0-5-1920,0-4 1312,-5-10-5823,5 0 3807</inkml:trace>
  <inkml:trace contextRef="#ctx0" brushRef="#br0" timeOffset="933.596">10 146 6784,'-10'-9'2624,"10"9"-1408,0-5-352,0 5 1632,5 0-1376,-5-5 799,0 1-1151,5-6 608,4 1-832,0-5 96,6 4-320,-1-4-64,-5 5 0,10-5 0,-5 4-128,5 1-32,4 4 96,1 1-96,4-1 0,1 0 32,-6 5 0,5 5-160,1 0-32,-6 4 32,5 5 0,1 5 96,-6 0 32,-4 0-32,-5-1-64,0 1-64,-4 0 32,-1 5 96,-9-1 32,0 5-32,0-4 32,-9-1-64,-1 1 64,-8-5-64,3 0 64,-3-5 0,-1 0-32,0 5-64,0-5 32,0-5-32,5 1 0,-5-1 0,5-4 0,5-1 64,-1 1-96,6 0-64,4-5-32,4 0 96,-4 4 0,10-4-64,-1 5 64,5-5 32,0 5 0,5-5 0,5 9 0,-1-4 0,1 9 0,-1-4-96,1 4 0,-5 0 64,0 0 64,-5 5 64,0-5-32,0 5 32,0-1-64,-4 6-32,4 0 32,-10-1-32,1 1 0,0-1 0,-5-4 0,0 4 192,-5-4-96,0 5 384,-4-5-256,-5-5 320,0 0-320,-10 0 384,5-5-352,-14 1 384,5-6-384,-5 1 224,5 0-256,-5-5 0,5 0-128,-10-5-64,14 5 0,-4-5-1536,5 1 832,4-6-7168,5 6 4289</inkml:trace>
  <inkml:trace contextRef="#ctx0" brushRef="#br0" timeOffset="1735.933">743 24 10368,'-5'-5'3872,"5"5"-2112,-4-5-1504,4 5 1503,0 0-1087,-5 0 576,5 5-768,-5-5 160,5 5-352,0-1 160,0 6-224,0 4 288,5 0-288,-5 10 384,5-1-352,-1 15 288,1-5-288,0 9 64,-1-4-192,1 14 64,0-10-96,0 10-64,-1-5 0,-4 0 32,0 0-32,0-9 64,0-5-64,0-5-32,0-5 32,0 6 32,0-6-32,5 10-224,-5-9 96,0-5-1024,0-1 640,0 1-2368,0-5 1600,5-4-5407,-1-10 3711</inkml:trace>
  <inkml:trace contextRef="#ctx0" brushRef="#br0" timeOffset="2147.61">1016 19 10112,'-5'-14'3872,"5"14"-2112,0 0-1344,0-5 1247,0 10-991,0-5 512,0 0-704,5 9 672,-5 1-672,5 9 608,4 4-608,-4 15 448,0-5-512,4 19 320,-4-10-416,0 14 128,4-4-288,-4 9 64,-1-9-128,1 5 0,0-6-32,-5 1-64,5-5 32,-1-5-32,1 1 0,-5-10-512,5-5 288,-5-5-1440,0-4 896,0 0-5408,0-5 3393,-5-4-4545,5-1 4160</inkml:trace>
  <inkml:trace contextRef="#ctx0" brushRef="#br0" timeOffset="2401.798">772 574 12544,'0'-5'4735,"0"5"-2559,0 0-1888,0 0 1600,5 0-1152,4-5 800,5 5-896,0 0 352,5 0-544,5 0 0,4 0-256,1 0-32,8 5-96,-4-5-960,-4 0 480,8 5-7232,-8-5 4225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1:20.3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0 7168,'-8'1'5978,"5"2"-5441,0-1 0,0 1 0,0 0-1,0 0 1,0 0 0,-1 2-537,-24 40 732,22-34-418,-25 38 694,-7 5-1008,21-30 144,-63 105 390,35-53-460,-29 45-266,73-120 4,-1 1 0,1 0 0,0-1 0,-1 1 1,1-1-1,0 0 0,-1 1 0,-1 0 188,3-2-158,0 0-1,0 0 1,-1 0-1,1 0 1,0 1-1,-1-1 1,1 0 0,0 0-1,-1 0 1,1 0-1,0 0 1,-1 0-1,1 0 1,0 0 0,-1 0-1,1 0 1,0 0-1,-1 0 1,1 0-1,0 0 1,-1 0 0,1-1 158,0 1-461,-1 0 1,1-1 0,-1 1 0,1-1 0,-1 1 0,1-1 0,0 1 0,-1-1-1,1 1 1,0-1 0,-1 1 0,1-1 0,0 0 0,0 1 0,0-1 0,-1 1-1,1-1 461,-5-14-4026</inkml:trace>
  <inkml:trace contextRef="#ctx0" brushRef="#br0" timeOffset="341.529">76 150 9472,'1'1'3061,"0"2"-2650,0 1 0,0-1-1,0 0 1,0 0 0,0 0 0,-1 0 0,0 1-1,0-1 1,0 0 0,0 2-411,0 0 349,0 0 0,1-1-1,-1 1 1,1 0 0,0-1-1,0 1 1,1 3-349,6 8 547,1 0-1,5 7-546,9 16 411,2 10-183,-9-16-19,2 0 1,1-1-1,13 16-209,-26-40-114,1 0 1,0 0-1,0-1 1,0 0-1,1 0 0,0-1 1,0 0-1,1 0 1,0-1-1,0 0 0,0-1 1,0 1-1,1-2 1,0 0-1,1 1 114,28 2-2245,4-1-2544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03.355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19 94 10368,'-5'-9'3936,"5"9"-2112,0-5-1568,-5 5 1407,5 0-991,0 0 544,0 0-736,0 5 320,0 0-480,0 13 320,5 1-352,-5 10 192,5-1-256,0 9 64,-5 1-160,4 14 64,1-5-96,0 5 96,-5-5-128,4 4-32,-4-3 0,5-1 32,-5-10-32,0 1-96,5-5 32,-5-5-1248,0-4 704,0-10-5120,5 0 3137,-5-14-4321,0 0 3936</inkml:trace>
  <inkml:trace contextRef="#ctx0" brushRef="#br0" timeOffset="1202.678">5 137 8064,'-5'-10'2976,"5"10"-1600,0-9-896,0 9 1248,0-5-992,0 1 415,0-6-671,5 1 64,0-1-96,-1 1-32,6-1 32,-1-4 64,-4 0-288,9 5-64,-5-1 32,6 1-160,3 4-32,-3 5-64,8 0 0,-4 0 64,0 5 64,0 0-96,-5 4 0,5 5 32,-1 0 64,-8 5-32,4 5 64,-5-1-64,-4 1-32,0 4 96,-5-4 0,-5-1-32,0 1-64,1-1 160,-1 1-96,-9-5 32,4-1-32,-8 1-64,8-5 32,-4 1-32,0-1 0,4-10-96,1 1 64,0 4 32,9-9 0,0 5-96,4 0 64,6-5-32,4 5 0,5-5 0,-5 9 0,9-4 64,1 4 0,4 5 0,-4 0 0,4 5 0,-4 5 0,-6-1 0,1-4 0,0 5 128,-5-1-64,-4 1 192,-1-5-160,-9 4 320,5-4-224,-10 5 384,0-6-320,-9 1 576,5 0-448,-15 0 416,5-5-448,-9 0 128,5-4-320,-10-1 128,9 0-160,-9-4 0,5 0-64,-5-5-128,5 0 32,-1-5-1248,11 0 704,-1-9-6816,5 0 4097</inkml:trace>
  <inkml:trace contextRef="#ctx0" brushRef="#br0" timeOffset="1851.901">635 452 9216,'-9'-5'3520,"9"5"-1920,0-5-1088,0 5 1343,0 0-1055,0 0 384,0 5-704,0 4 416,5-4-480,-5 14 320,4 0-416,-4 9 256,5-5-320,-5 6 64,5-1-192,-5 5 0,0-5-64,0 0 32,5 1-64,-5-6-32,0-9 32,-5 5-896,10-9 480,-5 8-3424,0-3 2081,4-6-4737,-4-4 3648</inkml:trace>
  <inkml:trace contextRef="#ctx0" brushRef="#br0" timeOffset="2603.815">833 404 10624,'-5'0'4032,"5"0"-2177,0 10-1663,-5-1 1312,10-4-928,-5 14 576,0-5-672,0 9 96,5 6-320,-1-1 96,1 0-192,-5 0 128,5 0-160,-1 5 0,1-9-64,-5 4-64,5-4 32,-5-6 32,5-3-32,-5-6 128,0 0-96,0-4 192,0 0-160,0-10 32,0 0-64,0-9-64,0 5 32,0-15-32,0 6 0,4-6 0,1 1 0,0-10-96,-5 4 64,9 1-32,1 5 0,-1-1 64,0 10 0,6-5 0,-1 10 0,0-1 64,0 1-32,0 9 256,0 0-160,0 5 256,1 4-256,-1 5 320,0 0-256,0 5 96,0 0-160,0 0 64,0 4-96,-4 1 0,-1 4-32,-4 0 32,0 0-64,-5-4 64,0 4-64,0-4-224,0-5 96,-5-1-2368,0 1 1376,5-9-6463,0 4 4191</inkml:trace>
  <inkml:trace contextRef="#ctx0" brushRef="#br0" timeOffset="3437.52">1567 536 11392,'5'-14'4224,"-5"14"-2305,0-9-1663,0 4 1344,0 5-960,-5-4 416,0-1-640,-4 0 192,4 0-352,-9-4 128,5 4-224,-5 1 64,-1-6-128,1 5 160,0 1-160,-5-1 96,0 5-96,-4 0-128,-1 0 0,1 5-32,9-1 0,-10 11 128,10-1-32,0 9-96,0-4 32,9 9-32,0 1 0,5-1 128,0 0-32,10 5-32,-1-5 32,5 1-128,0-11 64,5-3 96,0-1-32,0-5 64,5-4-64,-1-5-160,-4-5 64,4-4-384,-4-1 224,5-4-160,-5-5 224,-5 5 64,0 0 96,-5-5 0,1 5 0,-6 5 64,1 4-32,0-5 128,-5 6-96,5 4 256,-5 4-192,0 6 256,0-1-256,4 10 32,-4 0-96,5 5-192,0-1 64,-1 1-960,6-6 576,-1-3-5024,-4-1 3009,9-5-4449,0 1 3936</inkml:trace>
  <inkml:trace contextRef="#ctx0" brushRef="#br0" timeOffset="3885.539">1816 480 12032,'-5'-4'4575,"5"4"-2495,0 0-2208,5 4 1184,-5 1-704,0 5 544,4-1-512,1 10 64,0 0-256,0-1 32,-1 6-128,1 4-64,0-4 0,-1 4 32,6-5-32,-10 6 64,4-11-64,1 1-32,0-5 32,-5 1 224,5-6-128,-5-4 448,4-5-320,-4-5 224,0-4-256,0-6 224,0-3-256,0-11 96,0 6 0,5-10-32,0-5 0,-1 15 64,11-15-160,-1 10-96,0 0 32,0 9-128,0 0-64,0 5-384,0 9-64,-4 5-1024,8 5-320,-3 0-9535,-1 9 6207</inkml:trace>
  <inkml:trace contextRef="#ctx0" brushRef="#br0" timeOffset="4223.879">2244 456 13824,'-5'-9'5183,"5"9"-2815,0-5-2688,0 5 1376,0 0-768,0 0 800,0 5-608,0 4 352,0 1-512,0 9 64,0 4-256,0 5 0,5 1-64,-5 4-64,0-5 32,5 9-32,-5-4 0,4-4-224,1-6 128,-5-4-1152,5 0 672,-1-10-4192,-4-4 2656,10-10-5023,-5-4 4063</inkml:trace>
  <inkml:trace contextRef="#ctx0" brushRef="#br0" timeOffset="4423.76">2346 177 13312,'-10'-42'4991,"10"42"-2687,-11-11-3328,0 1-4511,22 20 2783</inkml:trace>
  <inkml:trace contextRef="#ctx0" brushRef="#br0" timeOffset="5521.06">2460 645 8832,'5'5'3328,"-5"-5"-1792,14 4-1088,-9 1 1536,4-5-1153,5 0 801,0 0-960,5 0 576,-5 0-736,5-9 160,0 4-192,-5-5 224,5 1-384,-5-5 256,-5 0-320,1 0 128,-1-5-224,-4 5 64,0-5-128,-5 0 0,0 5-32,-5 0-64,0 0 32,-4 4-32,-1 1 0,1 0-96,-5 4 64,0 0 32,-5 5 64,0 5-96,5 0-64,-5 4-32,5 0 96,-5 10 0,5 0 32,0 5-160,9 4 96,-4-5-96,4 6 64,0-1 64,5 0 32,10 5-96,-1-10 64,5 6 96,0-10-32,10-1 64,-5 1-64,9-5-96,-9-4 32,14-6-128,0 1 96,0-5 32,0 0 32,-1-9 64,1-1-96,5-9 0,-10 1 32,5-1 0,-9-5 0,-1 5 0,-4-9 0,0 0 0,-5 4 0,-5-8 0,-4 8 64,5 0-96,-6 1-64,1 4 64,0 0 64,-1 5 0,1 5-32,0-1-64,-1 6-32,1-1-96,5 0 96,-1 5 192,5 5-32,0 4 192,5 1-160,0-1 256,0 5-224,-5 5 160,5 0-160,-1 0 64,-3 0-96,-1 4 0,0-4-32,-5 4-64,1 1 32,-1 4 160,0-4-96,-4-1 320,-5-4-224,0 5 384,-5-10-320,-9 5 288,5-5-288,-5 0 128,0 0-224,-10-9 128,1 4-160,-1-9-288,1 5 96,-1-10-2048,5 5 1184,0-5-1408,1 5-4543</inkml:trace>
  <inkml:trace contextRef="#ctx0" brushRef="#br0" timeOffset="18087.554">616 200 13184,'0'0'4927,"0"0"-2687,0 0-2272,0 0 992,0 0-608,0 0-96,0 0-256,0 0 0,0 0-1984,0 0-4895,0 0 3615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47:29.772"/>
    </inkml:context>
    <inkml:brush xml:id="br0">
      <inkml:brushProperty name="width" value="0.04444" units="cm"/>
      <inkml:brushProperty name="height" value="0.04444" units="cm"/>
      <inkml:brushProperty name="color" value="#FFFFFF"/>
    </inkml:brush>
    <inkml:brush xml:id="br1">
      <inkml:brushProperty name="width" value="0.15556" units="cm"/>
      <inkml:brushProperty name="height" value="0.15556" units="cm"/>
      <inkml:brushProperty name="color" value="#FFFFFF"/>
    </inkml:brush>
    <inkml:brush xml:id="br2">
      <inkml:brushProperty name="width" value="0.08889" units="cm"/>
      <inkml:brushProperty name="height" value="0.08889" units="cm"/>
    </inkml:brush>
  </inkml:definitions>
  <inkml:trace contextRef="#ctx0" brushRef="#br0">224 1646 9472,'-32'-112'3584,"32"112"-1920,0-95-1856,0 63 960,0 0-512,-16-32 576,16 0-449,0 0 417,0 16-448,0 0 480,0 0-512,0 32 288,0 0-352,0 64 0,0 0-160,0 80 96,0 16-128,16 95 32,0 17-32,0 0 32,0-33-64,0 17-32,0-16 32,0 15-32,0-31 0,0 0 0,0-33 0,0-15-160,0-32 96,-16-16-192,16-48 160,0-32 32,-16-32 64,0-80-96,16 0 64,-16-64-32,0-16 0,16-191 128,-16 15-32,0-31 64,0 47-64,0-15-32,16 63 32,-16-31-32,16 63 0,-16-32 64,0 65-32,16 47 256,-16 32-160,16 48 384,-16 32-288,0 64 96,0 16-192,0 96 0,0 16-64,0 95-64,0 33 32,0 64 32,0-33-32,0 17 192,0-33-128,-16-63 96,16-48-96,-16-16 0,16-17-32,-16-15 96,16-32-96,-16 0 32,16-32-32,-16-32-128,0-16 32,0-96-32,0 0 0,0-112 64,16 0 0,0-63 64,0 15-32,0-31 64,16 31-64,0 0-32,0 48 32,-16 1-128,16 63 64,0 0 32,-16 48 0,0 32-352,0 32 192,0 64-2400,-16 16 1408,0 64-5503,16 32 3711</inkml:trace>
  <inkml:trace contextRef="#ctx0" brushRef="#br0" timeOffset="381.615">177 1199 6144,'-33'-96'2272,"33"96"-1216,0-112-3840</inkml:trace>
  <inkml:trace contextRef="#ctx0" brushRef="#br0" timeOffset="2768.643">624 400 10752,'80'48'4032,"-80"-48"-2177,48 272-1599,-16-128 1216,-16 0-896,16 111 288,0 1-544,-16-16 192,16-33-288,-16 17 288,16-16-288,-32 63 384,16-15-352,-16-80 96,0-32-224,-16-1 64,16-31-96,0-16-64,0-32 0,-16-32-32,-16-32 0,16-64 0,0-16 0,-16-159-96,0-1 64,0-80 32,16 33 0,0-49 0,16 64 0,0-15 0,0 79 0,0 0 0,0 65 0,0 15 0,16 48 0,-16 48 0,0 32 0,16 80 64,-16 32-32,16 79 64,-16 17-64,0-16-32,16 0 32,-16-1 160,16-31-96,-16 16 96,0-32-96,16 0-64,-16-33 0,0-15-128,0-16 64,0-48 32,16-16 0,0-80-160,-16-32 96,32-95-192,0-17 160,-16-64 32,32 32 64,-16-15 64,16 31-32,-17 32-32,1 65 32,0 15 160,-16 48-96,0 48 384,0 48-256,0 112 96,0-1-192,-16 145 0,16-16-64,-32-1 160,16-47-128,-16 0 320,0-17-224,-16 65 96,16-16-160,-16-96-64,16-33-32,-16-31-256,17-16 128,-17-64-256,16-16 224,0-80-160,0-32 160,0-191-64,0-33 96,48-31 64,0 47 32,47 1 128,-15 63-64,0 32-32,0 64 0,16 33 96,-16 31-64,0 80 256,-16 32-192,16 95 96,-16 17-128,-16 112 0,0 0-32,-32-1 160,0-31-128,-16 0 192,0 0-192,-16 79 96,16-47-96,-16-64-128,16-64 0,-16-1-320,16-31 192,-16-48-288,16-32 256,-16-48-256,16-48 256,-16-175-256,0-17 256,16-47 0,16 31 128,16-32 64,0 81 0,0 31 0,0 48 0,16 48 192,0 49-96,-16 47 320,16 32-224,-16 111 96,0 17-160,-16 96 224,0 16-224,0-1 96,0-31-128,-16 0 160,0-16-160,-16 15 96,16-31-96,0 16-64,-16-48 0,16-1-320,0-31 160,-16 0-448,16-32 320,0-96-160,0-16 256,0-80-128,16 0 160,0-159 0,0-17 64,16 0 64,16 49 0,0-1 0,0 32 0,16 49-96,-16 31 64,16 32 96,-16 48-32,-16 32 128,16 48-96,-16 80 32,-16 32-32,0 15-64,0 1 32,-16 32 32,16-32-32,-32 31 64,16-15-64,0 0 64,-16-16-64,16-16-96,0-33 32,-16-15-192,32-32 128,-16-32-384,0-32 256,16-64-448,-16-16 384,16-175-288,0-17 320,16-47 96,0 31 64,0 16 96,16 65 0,0 15 0,0 64 0,0 16 128,-16 48-64,16 48 256,-32 32-192,16 80 256,-16 32-256,0 96 256,-16-17-256,0 17 320,0-48-256,-16 16 256,16-33-256,-16 17 32,16-16-128,-16 0-64,0-32 0,0-17-256,16-31 128,0-16-256,-16-32 224,16-64-384,0-16 288,16-80-288,-16 1 256,32-209 160,-16 16 64,16 1-64,16 63 64,0 16 32,-16 65 0,16 15 128,-16 64-64,0 32 320,0 16-192,-16 80 320,16 32-288,-32 80 96,0 32-192,0 63 0,-16-15-64,0 0-64,16-64 32,-16 15 160,16-31-96,-32 16 96,16-16-96,0-32-192,16-17 32,-16-31-192,0-16 160,16-64-256,0-32 224,0-63-320,32-33 288,0-224-32,16 1 128,16-1 0,0 49 0,16 15-160,-16 80 128,0 33-32,-16 47 64,0 32 256,0 64-96,-16 64 320,0 32-224,-16 128 256,0 15-256,-32 113 160,16 0-192,0-33 416,0-47-320,-16 0 160,16-49-256,-16 33-64,0-48-64,0 0-256,0-32 128,0-17-384,16-31 256,0-48-288,16-16 256,-16-80-128,0-32 224,16-159 0,16-17 96,0-47 0,0 47 0,16 0 0,0 49 0,-16 47 0,16 32 0,-16 48 192,16 32-64,-32 64 256,16 32-192,-16 96 96,16 32-128,-32 32 0,16-17-32,-16 49 224,16-32-160,-16 15 256,16-15-256,-32 0-32,32-32-64,-16 0-320,0-49 160,16 1-384,-16-48 288,16-16-448,0-32 384,0-32-416,0-32 384,16-48-320,0-16 352,-16-15-192,16 15 288,0 0-128,0 32 192,-16-16-928,16 48 608,-16 0-5535,0 16 3295</inkml:trace>
  <inkml:trace contextRef="#ctx0" brushRef="#br1" timeOffset="12115.454">831 511 12672,'-16'16'4735,"16"-16"-2559,-16 160-2336,16-80 1024,16 0-608,0 80 96,-16-1-224,16 81 0,0-32-64,0 63 224,-16-15-160,16-48 256,-16-32-256,0-17 32,16-31-96,-16 16-64,0 0 32,0-32 32,0 0-32,0-33-96,0 1 32,0-16-32,0-16 0,0-32-96,0 0 96,0-64 32,0 0 32,-16-96 64,16-15-32,-16-81-96,16 16 32,-16-31 32,0 31 0,16-32 0,0 33 0,-16 15 64,32 32-32,-16 0 128,0 65-96,-16 15 32,16 32-32,0 32 160,0 32-128,-16 96 256,16 16-224,-16 95 32,16 17-96,-16 0-64,16-17 32,-16 1 32,16-16-32,-16-1 64,16-15-64,-16 0 128,16-32-96,-16-16-32,16-32 0,0-33-192,0-15 96,0-64 32,0 0 32,0-79 0,0-17 0,0-144-96,16-16 64,-16-15 32,16 31 0,-16-15 64,16 63-32,-16 16-32,16 48 32,-16 48-32,0 33 0,0 47 128,0 32-64,0 63 128,0 17-128,-16 112 32,16-16-32,-16 15 32,16-15-64,-16-16 64,16 0-64,-16 47 64,16-15-64,-16-64-160,16-32 64,-16-16-192,16-32 160,0-33-256,0-31 224,0-95-32,16-33 96,-16-96 0,16 0 0,-16-95 64,0 47 0,16-47 0,-16 47 0,0 16-96,0 65 64,0 15 32,0 64 0,0 16 64,0 64-32,-16 48 128,16 32-96,-16 112 128,16 32-128,-16 111 32,16-15-32,-16-17 32,16-47-64,0-16 64,0 0-64,0 63-32,-16-47 32,16-48-192,0-65 96,-16 1-96,16-32 64,-16-48-160,16-16 160,0-64-160,0-32 128,0-63 64,0-33 64,0-208-96,0 1 64,0-1-32,16 65 0,-16 15 0,16 65 0,0 15 0,-16 48 0,0 32 64,16 32 0,-32 49 128,16 47-64,-16 79 256,0 17-192,0 128 96,16 32-128,-32 15-64,32-31 0,-16 16-32,1-17 0,-1 49 192,0-48-96,0 15 96,0-15-96,0 48-64,0-49 0,0-95-192,16-32 96,-16-48-96,16 0 64,-16-80-160,16-16 160,0-80-96,0 0 96,-16-63-64,16-33 64,-16-191-64,16-1 64,-16 49 0,16 79 32,-16 16 0,16 81 0,-16 15 128,16 48-32,0 48 128,-16 32-96,0 80 128,16 16-128,0 112 32,-16 32-32,16 111-64,16-15 32,-16-16 32,0-49-32,0 17-32,0-48 32,16 15 32,-16-31-32,0 0-32,0-32 32,0-32-192,0-17 96,0-63-96,16 0 64,-16-96-224,0 0 192,0-175-32,0-1 96,16-95 128,-16 47-32,16-48-32,-16 65 32,16 15-32,0 64 0,-16 1 0,0 63 0,0 32 0,0 32 0,-16 32 128,0 48-64,-16 80 192,16 16-160,0 128 96,0-1-96,0 17-64,16-32 0,-16 15-32,16-15 0,-16 0 64,16-17-32,-16-15-32,16-16 32,0-32-192,0-33 96,-16-15-256,16-48 192,0-48-320,0-32 288,0-64-96,16-31 160,-16-193 64,16 0 32,16-47 0,-16 47 0,16-15-160,0 79 96,0 1-96,-16 63 64,0 48 128,-16 48 0,-16 48 128,0 48-96,-16 112 192,-16 32-160,16 48 96,16 15-96,-16 49-64,32-16 0,-16 63 96,16-31-64,-16 15 128,16-47-128,0 0 128,16-48-128,-16-17-96,0-47 0,16-48 32,0-32 0,-16-64-96,16-16 64,-16-96-32,16-16 0,-32-63 64,16-17 0,0-223-96,-16 31 64,16 49-32,0 95 0,-16 16 64,16 81 0,0 15 0,-16 48 0,0 48 0,16 32 0,-32 80 64,32 16-32,-16 112 64,0 31-64,16 33-32,0-32 32,16 32-32,-16-33 0,16 33 64,0-48-32,-16-1 64,16-15-64,0-48-96,0 0 32,0-64 32,-16-32 0,16-64-96,-16-32 64,0-144-32,0-16 0,-16-111-160,16 31 128,-32-63-96,16 63 96,0-15 128,0 63 0,0 32-32,0 49 32,0 47 32,0 48-32,0 64 64,0 32-64,0 112 64,0 15-64,16 129-32,0 0 32,0-17 32,16-15-32,0 0 64,-16-49-64,16 33-32,0-48 32,0-16-192,0-33 96,16-31-544,-16-48 352,0-48-1152,16-32 768,-16-80-1248,-16-31 1056,0-193-351,0-15 671,-16-1 384,16 64 96,-16 33 544,16 63-288,0 16 831,0 64-607,0 33 800,0 31-736,0 64 416,16 16-576,-16 79 32,0 33-224,16 96-96,-16 0-32,16-1-32,0-47 0,-16 16 64,16-17-32,0 1 64,0-32-64,0-16 64,0-32-64,0-33-32,16-31 32,-16-96-32,32-15 0,-16-145-96,0 0 64,15-111 32,-15 31 0,16-32 0,0 49 0,-16 31 128,0 64-64,0 33 256,-16 47-192,0 80 384,0 32-288,-16 128 160,16 15-224,-16 81 64,0-16-128,0 63 0,0-15-32,-16 47-64,16 1 32,0 0 96,0-33-64,0-15 192,16-49-160,-16-15-160,0-48 0,16-48-96,-16-32 64,0-64 0,16-48 32,-16-80 0,16-16 0,16-223 64,-16-1 0,0-79 0,0 47 0,0-15-160,0 63 96,0 33 32,0 47 32,0 48 0,0 64 0,0 33 192,0 63-96,-16 64 256,0 48-224,16 111-32,-16 33-64,16 112 96,0-1-64,-16-31 32,16-49-32,-16 17 160,0-32-128,0-1 256,0-31-224,0 0-192,16-48 32,-16-16-288,16-33 192,0-63-320,0-16 288,-16-80-288,16-31 256,0-161-64,0-16 160,0-63 128,0 31 0,0 1-32,0 47 32,-16 48 32,16 32-32,-16 49 128,0 47-96,0 32 256,0 32-192,0 112 160,-16 0-160,16 111-64,0 17-32,-16 0 32,32-17-32,-32 1 64,16 0-64,0 79 64,0-31-64,0-80-32,0-32 32,0-17-256,0-15 128,-16-32-256,32-32 224,-32-64-384,16-16 288,0-80-96,-16-15 192,0-209 0,0 0 64,16-15 0,0 47 0,0 17 192,16 47-64,-16 16-32,16 65 0,0 15 32,0 48-32,-16 48 192,16 32-128,-16 64 192,16 32-192,-16 112-32,15-1-32,-15 33-32,0-16 0,0 31 128,0-31-64,-15 48 32,15-49-32,-16 17 32,0-32-64,0-16-96,0-17 32,0 1-256,0-32 160,0-96-384,16-32 288,-32-48-224,32-32 256,-32-175-64,16-17 160,16-64 0,0 49 32,16 15 64,16 48 0,-16 33 128,16 63-64,-16 48 256,0 32-192,0 64 320,0 48-256,-16 64 32,0 32-128,0 31 0,-16-15-32,0 32 224,-16-33-160,0 49 320,-16-16-256,16 0-32,-16-33-96,0-15-256,16-16 96,-16-32-512,16-16 320,0-64-416,0-16 384,16-48-128,0 0 288,16-48-64,0 16 128,0 0-64,16 0 64,0 16 0,0 16 32,16 16 128,0 16-32,-16 16 256,16 16-160,0 0 320,-16 16-256,0 0 160,-16 0-192,0 16 128,0 0-160,-16-32-64,0 0-32,-16-16-128,16-16 64,-16-16-192,0 0 128,0-48-32,16 16 64,0-48 128,0 32-32,16-16-32,16 32 32,0-32-128,16 32 64,0 0 32,16 32 0,-16 0 64,0 16-32,0 16 256,-16 16-160,-16 0 320,0 16-256,0 0 160,-16 0-192,-16 0 128,0 0-160,0 0-64,0-16-32,-16-16-128,16 16 64,-16-32-192,0 0 128,16-32-96,0 0 96,16-16 64,0 0 32,0-32-96,16 16 64,16 0 96,0 32-32,0 0-32,32 1 32,-16 15 32,16 0-32,0 16-32,32 0 32,-48 0 32,0 16-32,0 31 192,-16-15-128,-16 16 256,-16 0-224,0 16 160,-16-16-160,0 0 64,0-16-96,0 0-128,0 0 0,-16-16-192,16 0 128,0-32-320,16 0 256,-16-32-384,16 16 320,0-32-224,16 0 256,0-16 0,16 16 128,32-63 128,16-1-32,16 16-32,0 16 32,32 0-32,-32 32 0,32-16 0,-1 16 0,1 17 0,-16 15 0,0 16 64,-16 0-32,-32 48-32,-16 0 32,-16 47 96,-16 1-64,-48 32 384,0 0-224,-16-16 384,0 16-352,0 0 96,0-17-224,-16-15-64,32 0-32,-15 0-320,15-16 160,16-32-320,0 0 288,32-32-384,0-16 320,32-64-96,16-16 192,15-16 64,1 1 64,0-17 0,16 16 0,-16 16 0,0 16 0,-32 16 64,-16 32-32,-32 32 64,0 0-64,-48 48 256,16 0-160,-64 32 384,16 0-288,-15 16 320,15-16-320,0 15 160,0-15-224,-16 0 0,16-16-96,16 0-480,16-16 224,0-16-480,32-16 384,32-32 0,16-16 160,32-80 96,32 16 32,16-32-96,16 17 64,16-17 32,-16 16 0,0 0 0,-16 48 0,-17 0 192,-31 32-96,-16 16 96,0 16-96,-48 16 96,-16 32-128,-32 32 192,0 0-160,-31 32 320,-17 0-224,16-16 160,16-1-192,0-15-64,16-16-64,0 0-480,16-16 256,16-16-480,0 0 384,32-48-64,16-16 192,32-48 32,16-16 64,48-31 64,-16 15 0,48-48 0,-32 48 0,15-16-224,-15 32 128,0 32 32,-32 1 64,-32 31 128,-16 16-64,-48 16-32,0 32 0,-32 31 96,0 1-64,-48 32 320,0 0-192,-31 16 160,31 0-192,-16-16-64,32-32-64,0-16-480,32-17 256,0-62-320,48-1 256,0-80-64,32-16 192,32-80 0,16 16 64,32-79 64,-16 15 0,31-31 0,-15 63 0,-16-16 128,0 48-64,-16 1 128,-32 47-192,-32 32 0,-16 48 0,-32 16 64,-16 16-32,-48 48 128,0 16-96,-48 64 32,17-16-32,-49 48 96,16 16-96,-16-17 192,16 1-160,33-16-96,31-32-32,16-32-192,32 0 128,32-64-256,16-16 224,48-48-32,32 0 96,16-80 64,15 33 0,17-65-96,0 32 64,0-16 32,-16 32 0,-32 17 128,0 31-64,-48 16 128,16 32-128,-48 16 32,-16 16-32,-32 32-64,-16 32 32,-32 32-32,0 16 0,-48 32 128,32-17-64,-16 33 128,17-32-128,15 0-96,32-32 0,16-16-192,16-16 128,32-32-160,32 0 128,16-64 0,16 0 64,32-48 64,-1 0 0,17-32-96,-16 16 64,32 0 32,-32 1 0,-16 31 128,-16 0-64,-16 32 128,-16 16-128,-48 16-32,16 16 0,-48 32-32,0 16 0,-48 16 64,16 16-32,-32 31 128,0-15-96,-16 16-32,33-16 0,-1-16-192,32-16 96,0-16-320,16-16 224,16-32-384,16 0 320,16-48-32,16 0 160,16-48 0,16 16 32,0-48 128,16 32-32,-16-15-96,0 31 32,-32-16 32,16 32 0,-48 0 64,16 32-32,-32 16 64,-16 0-64,0 48 64,-16 16-64,0 32 128,0 16-96,-16 16 32,16-1-32,16-15-64,16 0 32,32-32-192,0-16 96,32-16-32,0-16 32,32-32 128,16-16-32,0 0-32,16-16 32,-16 0-32,-16 0 0,-1 0-288,1 16 160,-16 0-1920,-16 16 1120,0-16-5663,0 32 3647</inkml:trace>
  <inkml:trace contextRef="#ctx0" brushRef="#br2" timeOffset="184611.625">248 3326 9984,'0'-5'3776,"-4"10"-2048,4-5-1536,0 4 895,0-4-159,0 5 160,-5 0-224,5 4-64,0-4-448,0 9 224,5 0 64,-5 4-128,0 10 32,0 0-192,4 5 32,-4 4-96,0 5 0,0 4 32,5-4 32,-5 9-96,0-4 0,5 0-96,-5-1 64,4 1 0,1 4 32,-5-5-64,5 1 32,-5-1-128,0 6 0,0-6 32,5-4 0,-5 0-64,0-5-64,0 1 32,0-6 32,0 1-96,0-15 0,0-4-544,0 0-160,0 0-1472,0-4-5791</inkml:trace>
  <inkml:trace contextRef="#ctx0" brushRef="#br2" timeOffset="185657.623">556 3889 9088,'-5'4'3424,"0"6"-1856,5 4-1280,0-5 864,0 0-65,0 10 33,0-5-96,5 14-64,-5 0-544,5-1 32,-5 6 64,4 0-128,1-1 32,0 5-128,-1-4 0,-4 0-160,5-6-32,0 1-32,-5 0 32,4 0-64,-4-5-32,0-4 96,5 0 0,-5-5 32,0-5 0,0 0-64,0 1 32,0-10 0,0 0 96,-5-5-32,5-4 0,0-5-32,0-5 0,-4 0-64,4-9-64,0-4 32,0-5-32,0-1 0,4 1 0,1 0 0,0 0 0,-1 4 0,6 1 0,-1-1 0,0 5 0,1 5-96,-1-5 64,0 5 32,5 4 0,0 1-96,0-1 64,5 10 32,-5-5 0,4 9 0,1 0 64,-5 5 32,0 5 96,0 4 32,-5 1 96,5 4-32,-5 4 64,1 1 0,-1 4 96,0 10-160,1-1-32,-6 5-64,1 1 32,0 4-64,-1 4 64,-4-4 0,0-5 32,0 10-128,0-1-96,0-9 0,0-4-32,0 0 0,-4-6 0,4 1-576,0-9-160,0 0-1408,0-5-608,0-5-4127</inkml:trace>
  <inkml:trace contextRef="#ctx0" brushRef="#br2" timeOffset="187064.631">1221 5448 9472,'0'-10'3520,"0"10"-1920,-5-18-1312,5 9 800,-4-1-193,4 6 33,0-15 32,-5 5 128,5-9-608,-5-1 96,5-13 0,-4-28-64,-1 28 32,0 0-160,1-15 0,-6-41-32,1 0 96,4 5-224,-4 4-64,0 10 96,-1-1-128,6-4 0,-1 9-64,0-14 32,1 15-64,-1-20-32,0 19 32,1-18-128,-1 14 64,0-6 32,5 6 0,0-5 0,0 0 0,0 9 64,0 9-96,5 15-64,-5-1 64,9 15-64,-4 4 32,4 5 0,1 9-64,4 4-64,0 10 32,4 10 32,1-1 64,0 5 32,-1 14 32,1 9-288,4 0-128,1 0-480,-1 19-160,-4 0-864,-5-5-384,-5 5-2975</inkml:trace>
  <inkml:trace contextRef="#ctx0" brushRef="#br2" timeOffset="187308.767">1063 4117 12032,'-5'-9'4575,"5"9"-2495,0-5-1856,5 5 1408,-5 0-992,9-5 416,0 0-640,5 1-32,0 4-224,5-5-96,0 0-32,4 0-1312,-5 5 704,1 0-6111,0 0 3711</inkml:trace>
  <inkml:trace contextRef="#ctx0" brushRef="#br2" timeOffset="188247.536">1565 4247 4480,'0'-4'1760,"0"4"-960,9-10 320,-4 6 2048,-5-1-1696,9-4 1440,-4 0-1729,0-10 801,4 0-1152,5-13 384,-5 8-704,1-13 64,-1 5-320,5-10-32,-5-5 0,0 5 32,-4 5-288,0-5-32,-1 5 0,-4-5 32,0 5 96,0 0 32,0-1 32,-4 6 0,-1 4 0,5-5-64,-9 10-64,4 0 160,0-1 32,1 6-64,-5 4-96,4 0 64,0 5 64,1-5-224,-6 9 0,6-4 64,-1 4 64,0 5-96,-4-5-32,4 5 32,-4 5 0,4 0 32,-4 4 64,0 5-96,-5 9 0,5-4-32,-1 4 0,1 0 64,4 5 0,-4 5 0,0-1 0,4 20 256,0-6-128,1 10 320,-1-5-256,0 19 160,5-9-192,5 13 128,-5-9-160,9 10 160,1-15-192,-1-4 96,5-14-96,-5-5 160,5-4-160,9 13 256,-4-4-224,0-14 96,-1-5-128,1-9 0,-1-4-32,15-1-64,0 0 32,-5-4-736,-5-5 384,5-9-2496,-5 4 1568,0-4-6431,-4-5 4287</inkml:trace>
  <inkml:trace contextRef="#ctx0" brushRef="#br2" timeOffset="189209.493">2226 4172 9728,'0'-5'3680,"0"5"-1984,0-5-1280,0 1 1503,0-1-1119,0 0 640,0-4-896,-5 0 288,1 0-480,-1-5 160,0 0-288,-4 0 128,0 4-192,-5-4 352,4 5-288,-8 0 224,4 4-224,0-4-64,0 9-96,-5-5-64,5 10 32,0-1-128,-4 1 64,4 9 96,0 5-32,-5-1-32,5 6 32,0 8-32,0-4 0,5 9 128,4-4-64,5 0 32,0-1-32,5 1 32,0-1-64,4-4-96,5 0 32,0-9 32,0-1 0,4-4 64,-4-4-32,10-10-32,-6 4 32,1-13-128,-1 0 64,1-5-128,0 4 96,-5-8-96,0 4 64,-5-9 128,5 9 0,-9-10 64,4 6-128,-4-1-64,4 5 64,-9 5 64,5-1 0,-1 6 64,-4-1 0,5 10 96,-1 4 96,1 0 0,4 10 64,1-5-128,-6 5-64,6 4-160,-1 0-64,-4 1 96,9-6 32,-10 1-96,1-1 32,4-4-288,-4 0-64,0-4-576,-1-6-288,-4 6-1280,5-15-4767</inkml:trace>
  <inkml:trace contextRef="#ctx0" brushRef="#br2" timeOffset="189747.776">2393 3526 8448,'0'-14'3168,"-5"9"-1728,5 0-1248,0 1 704,0 4 224,5-5 191,-5 0-159,0 1 32,0 4-672,0-5-96,5 10 32,-5-1 32,4 6 96,1 4 32,-5 4 32,5 5-96,-1 10 64,1 0 32,0 9 0,-1 9-96,1 0 64,0 0 224,-1 0-448,1 5 160,0 0-320,-5 9 0,4-9-128,1 5-64,4-6 0,-4 1 32,0-9-32,0-1 64,-1-8-64,-4-6-224,5-9 96,-5 1-1088,0-10 640,0-5-2368,0-4 1632,-5-10-6239,1-4 4159</inkml:trace>
  <inkml:trace contextRef="#ctx0" brushRef="#br2" timeOffset="190008.443">2305 3931 13440,'-10'-14'5087,"20"9"-2751,-1 5-2144,0-5 1056,0 5-256,5-4 64,5 4-384,0 0-96,4 0-320,0 0-160,0 4 0,10-4-64,-5 5-32,0-5-128,-5 0 0,0 0-800,5-5-256,-4-4-5248</inkml:trace>
  <inkml:trace contextRef="#ctx0" brushRef="#br2" timeOffset="190598.002">2914 3981 11008,'-9'5'4128,"9"0"-2241,-5-5-1695,5 4 896,0 1-288,0 4 96,0 0-32,0 10 96,5 0-512,-5 4 32,5 0 32,-1 5 32,1 5-32,-5-5-256,5 4-96,-1-4-32,-4 0 0,5 0 0,-5-4 0,0-1-64,5 0 32,-5-4-416,0-1-192,0-4-928,4-4-352,-4-10-2752,5 0-1119,0-14 1119</inkml:trace>
  <inkml:trace contextRef="#ctx0" brushRef="#br2" timeOffset="190773.67">3034 3780 12288,'-32'-31'4639,"22"20"-2495,-1 1-2784,1-1 640,10 11-1504,-11-10-447,11 10-2689,0 0-1152</inkml:trace>
  <inkml:trace contextRef="#ctx0" brushRef="#br2" timeOffset="191609.211">3570 3981 10112,'0'-14'3872,"0"14"-2112,0-4-1856,-5-1 768,5 5 223,-5-5 225,1 1 32,-6-1 96,6-4-672,-6-1 32,-4 6-32,5-6-128,0 1 0,-5 4-128,0 1 32,-5-1-128,5 5-64,-4 5 64,-1-1 0,-4 6-32,0-1-32,-1 5-192,6 0 32,-1 9 64,5 0-32,0 10 64,5 4 0,-1-4 96,6 4-160,-1 5-32,5-5 0,5-4 0,-1 4 0,6-9 0,-1 5 64,10-5-32,4-5-32,-4 0-64,4-4 32,-4-5 32,4-5 0,0-4 0,5-5 64,-5-5-32,5-4-32,-5-5 96,5 5-64,-4-10-32,-6 0 32,1 1 96,-5-1-64,-5-4 128,0-1-128,-4-3-32,0 8 0,-10-9 32,0 9-32,1-9 64,-1 10-64,-4-6 64,-5 1-224,5 9-960,-1 0 576,-4 0-3872,10 5 2432,-6 0-5439,6 4 4191,4 0-1696</inkml:trace>
  <inkml:trace contextRef="#ctx0" brushRef="#br2" timeOffset="192495.09">3775 3879 10880,'-5'-10'4128,"0"6"-2241,1 4-2047,4 0 640,0 0 416,0-5 352,0 5-224,0 0-32,-5 5-576,5-1-32,0 6-32,5 4 0,-5 0 96,4 4 320,1 1-416,0 14 256,-1-1-352,1 1 128,0-1-224,-1 6 128,1-6-160,0 5 64,-1-4-96,1 0 0,4-1-32,-4-9-64,-5 1 32,5-6 32,-1-4-32,1-4-32,-5-1 32,5-4-128,-5-1 64,4-4-192,-4-4 128,5-10-96,0 0 96,4-14-224,-5 4 192,10-13-96,-4-5 128,4-4 64,0 4-64,0 0 64,0 5 32,0-1-96,0 6 64,0-1 32,0 5 0,-1 5 0,-3 4 64,8 1-32,-4 4-32,0 5 96,5 4 0,0 0-32,-5 5 32,4 5 0,-4 0 96,0 8-32,5 1 64,-5 0 0,0 5 96,0 0 32,0-1 32,0 6 0,-5 8 0,0-4 0,-4 5 64,0-1 192,-1 1-352,1 9 0,-1-5-192,-4 0 224,5 0-192,-5 5 96,0-4-128,0-1 96,0-5-128,0 1-320,0-10 160,0 1-2176,0-6 1248,5-4-1472,-5-9-5024,4-10-2367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53.271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0 0 20991,'7'22'0,"-7"14"256,0-22 0,8 22 96,-8 0 32,7 14-64,-7-7-32,7 15-160,0 6-32,0-6 32,1 7-64,-1-8-64,-7-7 32,0 8 32,0-8-32,0-7-32,0-7 96,0-7 0,0-8-1024,0-6-416,0-8-2784,0-14-1215,0-8 639</inkml:trace>
  <inkml:trace contextRef="#ctx0" brushRef="#br0" timeOffset="599.287">14 538 9984,'-7'-7'3680,"7"0"-1984,0-8-1472,0 15 831,0-7-255,7-7 0,-7 7-64,0-8 0,8 8-416,-1-7 96,7 7 96,0-8-128,-6 8-64,6-7-96,0 6-64,-7 1 32,8 7 32,-1-7 32,1 7 0,-1 0-128,0 0-96,1 7 64,-1-7 0,-7 7 32,7 1 0,-6 6 0,6 0 0,0 8 0,-7-1 64,1 1 32,6 7 32,-7-8-64,0 1-32,-7 7-32,8-1 0,-8-6-64,0 6-64,7 1 96,-7 0 0,0 0-32,0-1-64,0-6 32,0-1 32,0 1-32,0-15 64,0 8-224,0-8-32,0-7-2752,7-7-3999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54.33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6895 1047 10624,'-7'-8'4032,"7"1"-2177,0 7-1823,0 0 800,0 0 32,0 0 256,0 0-224,0 7-64,0 1-480,0-1 64,7 7 32,0 0 32,-7 8 32,8 7 96,-1 7 64,0-8-160,-7 8 32,7-7-192,1 7 32,-8 0-160,7 7 32,-7-7-160,0-1-64,0-6 0,0 0 32,0-8-192,0-6 32,0-8-1184,0-7-416,0-7-3936,0-15-1663,0 1 2335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54.51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6973 686 14592,'-32'-33'5439,"16"33"-2943,16-16-3968,0 16 416,0 0-4831,0 0-1953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55.65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287 682 10112,'7'-14'3872,"-7"6"-2112,8-13-1216,-8 14 959,0-1-159,0-6-32,0 0-288,0-1-160,-8-6-480,8 7 96,-7-8 160,0 8-64,0-8-32,-7 8-160,-1-8-64,1 8-192,-8 7-32,8-8 32,-15 15 0,15 0-160,-8 0 32,1 15 0,-1-8 0,1 14 0,6 1 0,-6 7 0,6 14 0,8 0-96,0 0 64,7 0-32,0-7 0,7 0 64,0 0 64,8 0-96,-1-8-64,1 1 64,6-8 0,-7-6-64,15-1 64,-7-14-32,-1 0-64,1 0 0,-8-14 96,1 7 0,-1-8 32,-7 1-96,7 0 64,-6-8-32,-1 8 0,0-1 64,-7-6 64,7 14-32,-7-8-32,7 8 32,-7-7-32,0 14-160,7-7 32,-7 14 64,8 0 32,-1 0 32,7 15 64,-7-1 96,8 15 64,6 7-32,-6 7 32,6 1 0,-6 6 32,-1 1-64,0-1 32,1-7 0,-8 8 32,-7-1-64,0-14 32,0 15-128,-7-8-64,-8 0 0,8-21-32,0-8 0,-15 8 64,15 0-32,-22-8 64,1 15-64,6-21-32,1-1 96,-8-14 0,-14 0 96,7-7 32,14-15-96,1-6-32,7-8-96,6-7-32,16-1-32,6 1-64,7-7 96,1 0 0,0 0-128,-8 14 32,7 0-800,1 7-256,-8 8-1504,1-1-672,-1 15-2975</inkml:trace>
  <inkml:trace contextRef="#ctx0" brushRef="#br0" timeOffset="948.454">474 7 9088,'-8'-7'3424,"8"7"-1856,-7 7-1056,7-7 1280,0 0-1025,0 8 385,0-1-672,0 7 416,7 8-480,1-1 256,-1 8-384,0 7 352,7-8-384,1 23 288,-8-8-288,0 14 128,7 1-224,-14-1 128,15 1-160,-8 6 64,0-14-96,-7 1 224,7-8-192,1 0 320,-8-14-256,7-8 320,-7 1-288,7-8 160,-7-14-224,0 0-64,7-7-64,-7-22-128,0 15 64,0-22 32,0 7 0,0-14-96,7 7 64,-7 0-32,8 7 0,-1-6 0,0 6 0,7 0 0,-7 8 0,15-1 64,-8 15 0,1 0-96,6 7 64,1 7 96,0 7-32,-8 8 192,0-8-128,1 15 192,-1 0-192,-7 6 192,0 9-192,-7-9 32,8 1-64,-1 0 32,-7-7-64,0 7-32,0-7 32,0-1-608,0-6 320,0-8-2368,0 1 1472,-7-8-6431,7-7 4223</inkml:trace>
  <inkml:trace contextRef="#ctx0" brushRef="#br0" timeOffset="1477.889">1134 704 11392,'7'-7'4224,"-7"7"-2305,15-15-1759,-15 8 1504,7 7-1024,0-14 512,-7-1-704,7 1 96,0-1-288,0-6 96,-7 7-192,0-8 352,0 15-288,0-15 160,0 8-224,0 0 128,-7-1-160,0 1 64,0-1-32,0 1 64,0 7-128,-8-8 0,1 8-32,-1 7 32,8 0-64,-14 0-96,14 7 32,-8 8 96,1-1-32,7 8 128,0-1-96,-1 22 192,8-7-160,0 15 192,8-8-192,-1 7 96,7-14-96,0 0 160,8-7-160,-1-8 96,-6 1-96,14-1-704,-8-13 352,8-8-1888,-1 7 1184,1-14-5280,7-1 3457,-14-13-4321,-1 14 4064</inkml:trace>
  <inkml:trace contextRef="#ctx0" brushRef="#br0" timeOffset="2026.736">1471 409 11264,'-7'-7'4224,"7"0"-2305,0 14-2175,0-7 672,0 0 352,7 0 256,-7 7 0,0 8-64,0-1-512,8 8 128,-1-1 96,0 8 480,0 7-608,8 7 0,-8 0-352,7 0 96,-7-7-160,0 0 288,8 0-224,-8-7 256,0-8-256,-7-6 256,7-1-256,-7-7 160,0 0-192,0-14-64,-7 0-64,0-14-128,0-8 0,0-14 64,-1 0-64,1 0 32,0-1 64,7 1-96,0 7 64,7 0 32,0 1 0,1 6 64,13 7 32,1 1 448,7 13-288,-1 8 32,1 0-192,0 8 160,-1 6-160,1 0-32,0 1-32,-8 6-32,-6-6 0,-1 6-1152,1 1 640,-8-1-7936,0-6 4609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0:58.54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266 613 6656,'16'-16'2528,"-16"16"-1344,-16 0-1088,16 0 416,0 0-352,0 0-704,0 0 288,0 0-3008,0 0 1792</inkml:trace>
  <inkml:trace contextRef="#ctx0" brushRef="#br0" timeOffset="867.183">288 582 9600,'7'0'3584,"-7"0"-1920,0 0-1088,0 0 1535,0-7-1215,0-1 576,0 1-896,0 0 352,0-7-576,0-1 384,0 8-416,0-14 320,-7 13-352,0-6 416,-1 0-416,1-1 224,-7 1-288,-8 0 0,8 6-128,-8 1-64,1 7 0,-8 0 32,7 7-32,1 15 64,-1-8-64,1 15-96,6-7 32,1 14 32,7-8 0,-8 15 0,15 0 0,-7 0 0,7-7 0,0 0 0,7 0 0,1-7-96,-1 0 64,7-8 96,0 1-32,8-8-32,0 0 32,-1-14 96,8 0-64,-8-7 192,8 0-160,-7-15-32,-8 1-32,8-8-32,-15-7 0,7-7 64,1 7-32,-8-14-96,0 0 32,-7-15-128,7 8 96,0-1-96,-7-6-64,0 14 32,0-1 128,0-6 96,0 21 0,0-7-96,0 14 32,0 0 32,0 8-96,0-1 0,0 8-96,0 0 32,0 7 96,0-1-32,0 8-32,0 8 96,0 13 0,0 1-64,0 13 0,0 9 256,8 6 192,-8 7 256,0 1-320,7 6 64,-7 1-224,7 14 0,-7-15-64,7 1 32,0 0-64,-7-15-32,8 0 32,-1-7-736,0-14 384,0 7-3488,-7-15 2112,15-6-5887,-8-8 4255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00.511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11204 549 11136,'-48'-32'4224,"48"16"-2305,0 16-1951,-17-16 800,17 16-384,0 0 32,0 0-256,0 0-96,0 0-32,0 16-672,0-16-224,17 32-4191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00.103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29 36 7808,'-7'-14'2976,"7"14"-1600,-7-7-832,7 7 1504,0 0-1152,-7-7 607,7-1-863,0 8 352,0 0-576,-8 8 544,8 6-544,0 0 480,0 8-480,0 14 256,0-8-384,8 8 192,-8 7-256,0 0 64,7 0-160,-7 1 0,0-1-64,7-8-64,-7-6 32,0 0-320,7 0 160,-7-8-1504,0-6 896,8-8-6015,-8 0 3743</inkml:trace>
  <inkml:trace contextRef="#ctx0" brushRef="#br0" timeOffset="1608.649">208 15 10624,'-7'0'3936,"7"0"-2112,0 14-1569,0-6 1409,0-1-992,0 7 480,0 1-704,0 6 192,7 1-384,-7 6 64,8-6-192,-8 14 160,7-7-192,-7 14 96,7-7-96,-7 0 0,7-8-32,-7 8-64,0-7 32,0-7-32,0 6 0,0-6 0,0-8 0,0 1-160,0 6 96,0-14-192,0 1 160,0-1-32,0-7 64,0 0 128,0-7-32,0-1 128,0 1-96,0-7 256,7-1-192,-7-6 256,0 7-256,0-22 96,0 7-128,7-7-64,-7 7 0,0-7 32,8 7-32,-1 1 192,0-1-128,0 0-32,0 15-32,1-8-32,-1 1 0,7 6 64,-7 1-32,8 0-32,-1 6 32,0 8 96,1 0-64,6 8 192,-6-8-160,6 14 192,-7-7-192,1 8 256,6-1-224,-14 8 160,8-8-160,-8 15 160,0-8-192,-7 15 32,7-7-64,1 0-64,-8-1 32,7 1-32,-7-7 0,0-1 128,7 1-64,-7-1 32,0-6-32,0-8 32,0 7-64,0-14 128,0 0-96,0-7 32,0 0-32,0-7-64,0-8 32,0-7-32,0 0 0,0-14 0,7 7 0,-7 0 64,0 8-32,7-8-32,-7 0 32,7 0-128,1 7 64,-1 0-32,0 1 0,0 6 64,7 1-96,-6 6 64,6 15 32,0 0 64,1 7-32,-1 8 64,8 6 64,-1-6-64,1 6 0,-8 1 96,0 7 32,1-8 96,-8 8-160,7 0-32,-7-1-64,-7 8 32,8-7-64,-8 0-32,0 0 32,0-8-32,0 1 0,-8-1 0,8 1 0,-7-8-640,7 1 352,-7-1-2368,7-7 1504,-7 0-6911,7-7 4479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02.57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12384 1469 12928,'0'0'4831,"0"0"-2623,0 0-1792,-16 0 1888,32 0-1344,-16 0 608,0 0-928,0 0 0,0 0-384,-16 0-160,16 0-64,0 0-1888,0 0 1024,0-16-6975,0 16 4319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2:51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26 10368,'-1'-1'261,"1"0"0,0 0 0,-1 1-1,1-1 1,0 0 0,-1 0 0,1 0 0,0 0 0,0 0 0,0 0 0,0 1 0,0-1 0,0 0 0,0 0 0,0 0 0,1 0 0,-1 0 0,0 0 0,0 0 0,1 1 0,-1-1-1,0 0 1,1 0 0,-1 0 0,1 1 0,-1-1 0,1 0 0,0 0-261,-1 1 1056,1 0-889,0 0 0,0 0 0,0 0 0,0 0 0,0 0 0,-1 0 0,1 0 0,0 0 0,0 1 0,0-1 0,0 0 0,-1 1 0,1-1 0,0 0 0,0 1 0,0 0-167,2 3 100,-1 1 0,0-1 0,0 1 0,0 0 1,0 0-1,0-1 0,-1 1 0,0 1 0,0-1 0,-1 0-100,2 12 204,-1 1-1,-1 3-203,3 34 553,3 21-553,0-21 194,-3 23-194,-3-26-25,-1 1 33,2 0 0,3 0 1,5 25-9,-7-69-5,0 0 0,1 0-1,-1-1 1,2 1 0,-1-1 0,1 0 0,0 0 0,1 0 0,0-1 0,5 6 5,-7-9-29,0-1-1,0 0 1,1 1 0,-1-2-1,1 1 1,0 0 0,0-1-1,0 1 1,0-1 0,0 0-1,0-1 1,1 1 0,-1-1-1,1 0 1,-1 0 0,1 0-1,-1 0 1,1-1 0,0 0-1,-1 0 1,5-1 29,-3 1-447,-1-1 0,1 0 1,-1 0-1,0-1 0,1 0 0,-1 0 0,0 0 1,0 0-1,3-3 447,28-18-8533,-21 11 4245</inkml:trace>
  <inkml:trace contextRef="#ctx0" brushRef="#br0" timeOffset="390.687">57 481 10880,'0'0'148,"0"-1"1,0 1 0,0 0-1,0 0 1,-1 0 0,1-1-1,0 1 1,0 0-1,0 0 1,0 0 0,0-1-1,0 1 1,0 0 0,0 0-1,1 0 1,-1-1 0,0 1-1,0 0 1,0 0 0,0 0-1,0-1 1,0 1-1,0 0 1,0 0 0,0 0-1,1 0 1,-1 0 0,0-1-1,0 1 1,0 0 0,0 0-1,0 0 1,1 0-1,-1 0 1,0 0 0,0 0-1,0-1 1,0 1 0,1 0-1,-1 0 1,0 0-149,15-4 3085,17 1-2051,-4 4-1012,-3-1-1062,15-1 1040,-7-4-3314,-2-6-3389,-2-4 2405</inkml:trace>
  <inkml:trace contextRef="#ctx0" brushRef="#br0" timeOffset="842.43">349 68 9856,'0'0'130,"0"-1"91,0 1 0,0-1 0,-1 1-1,1-1 1,0 1 0,0-1 0,-1 1 0,1-1 0,0 1 0,-1-1 0,1 1 0,0 0 0,-1-1 0,1 1 0,-1 0 0,1-1-1,-1 1 1,1 0 0,-1-1 0,1 1 0,-1 0 0,1 0 0,-1 0 0,1 0 0,-1-1-221,0 1 1056,1 0-187,0 0-101,0 0-160,1 8 165,15 82 438,1 9 26,11 22-1237,-14-57 152,-3 1-1,2 57-151,-2-21 97,-9-77-3062,0 19 2965,-2-42-300,0-1 155,0 1 0,-1-1 1,1 0-1,0 0 1,0 0-1,0 0 0,0 1 1,0-1-1,0 0 0,0 0 1,0 0-1,0 0 0,0 1 1,0-1-1,0 0 0,0 0 1,0 0-1,1 0 0,-1 1 1,0-1-1,0 0 0,0 0 1,0 0-1,0 0 0,0 0 1,0 1-1,0-1 0,0 0 1,1 0-1,-1 0 0,0 0 1,0 0-1,0 0 0,0 0 1,0 1-1,1-1 1,-1 0-1,0 0 0,0 0 1,0 0-1,0 0 0,1 0 1,-1 0-1,0 0 0,0 0 1,0 0 144,4 0-4416</inkml:trace>
  <inkml:trace contextRef="#ctx0" brushRef="#br0" timeOffset="1343.337">471 525 9472,'0'-1'499,"0"0"1,0 0 0,0 0 0,0 0-1,0 0 1,0 0 0,1-1 0,-1 1-1,1 0 1,-1 0 0,0 0 0,1 0-500,8-8 2244,0 0-1798,-5 7-329,-1-1 0,0 1-1,0-1 1,1 1 0,0 0-1,-1 0 1,1 1 0,0-1-1,0 1 1,0 0 0,0 0-1,0 0 1,4 0-117,-1 0 205,0 0-1,1 1 1,-1 0 0,0 0-1,1 1 1,-1 0 0,4 1-205,-5 0 14,0-1 1,-1 1 0,1 1-1,-1-1 1,0 1 0,0 0 0,0 0-1,0 0 1,0 1 0,-1 0-1,0 0 1,0 0 0,0 0-1,0 1 1,0 0 0,-1-1 0,0 1-1,0 1 1,1 1-15,1 4 91,-1 0 0,0 0 0,-1 0 0,-1 0 0,1 1 0,-2-1 0,1 1 0,-2-1 0,1 6-91,-2 13 108,0-17-352,0 0 0,2 0-1,-1 1 1,2 2 244,2-7-3191,2-10-2258,2-2 847</inkml:trace>
  <inkml:trace contextRef="#ctx0" brushRef="#br0" timeOffset="2195.347">1158 595 8320,'0'0'344,"1"-1"0,0 1 0,-1 0 0,1-1 0,-1 1 0,1-1 1,-1 1-1,1-1 0,-1 1 0,1-1 0,-1 1 0,0-1 0,1 0 0,-1 1 0,0-1 1,1 1-1,-1-1 0,0 0 0,0 1 0,0-1 0,1 0 0,-1 1 0,0-1 1,0 0-1,0 0 0,0 1 0,0-1 0,0 0 0,0 1 0,-1-1 0,1 0-344,-1-11 810,1 10-682,0 0 1,-1 0-1,1 0 0,-1 0 1,1 1-1,-1-1 1,1 0-1,-1 0 0,0 1 1,0-1-1,0 1 1,0-1-1,0 1 0,0-1 1,-2-1-129,-24-20 982,6 4-194,18 16-731,0 0 0,0 0 1,0 1-1,0-1 0,0 1 1,-1-1-1,1 1 0,-1 0 1,1 0-1,-1 0 0,0 1 1,0 0-1,0-1 0,0 1 1,0 1-1,0-1 0,0 0 1,0 1-1,0 0 0,-3 0-57,3 0 1,1 0-1,-1 0 0,0 0 0,0 1 1,0-1-1,0 1 0,0 0 0,1 0 1,-1 0-1,0 1 0,1-1 0,-1 1 1,1 0-1,0 0 0,-1 0 0,1 0 1,0 1-1,0-1 0,1 1 0,-1 0 1,-2 3-1,3-3 23,-2 2-34,0 1 1,1-1 0,-1 0-1,1 1 1,1 0 0,-1 0 0,1 0-1,0 0 1,0 0 0,1 1 10,-1 6-22,0 0 0,2 0 0,-1 0 0,2 0 0,0 0 0,0 0 0,1 0 0,3 10 22,-3-17-2,0 0 0,0 1 0,0-1 0,1-1 0,0 1 0,0 0 0,1-1-1,0 1 1,-1-1 0,2 0 0,-1 0 0,1-1 0,-1 1 0,1-1 0,0 0-1,1 0 1,-1-1 0,5 3 2,-5-4-32,0 0-1,1-1 0,-1 1 1,0-1-1,1 0 1,-1 0-1,1-1 0,-1 0 1,1 0-1,-1 0 1,1-1-1,-1 1 0,2-2 33,-3 2-23,0-1-1,1 0 1,-1-1-1,0 1 1,0-1-1,0 0 1,0 0-1,0 0 1,0-1-1,-1 1 1,1-1-1,-1 0 1,0 0-1,1 0 1,-1 0-1,2-4 24,-1 0-1,1-1-1,-1 0 1,0-1-1,-1 1 1,0-1-1,0 0 1,-1 1-1,0-1 1,-1 0-1,0 0 1,0-1-1,-1 1 0,0 0 1,-1-9 1,0 15-250,1 0-1,-1 0 1,0 1 0,0-1 0,0 0-1,0 0 1,0 1 0,-1-1 0,1 0-1,-1 1 1,1-1 0,-1 1 0,0 0 250,-3-2-5301</inkml:trace>
  <inkml:trace contextRef="#ctx0" brushRef="#br0" timeOffset="3078.515">1315 442 5888,'-2'9'5051,"-3"8"-828,1 75-1156,4-44-2763,2 0 0,2 0 0,9 36-304,-8-51-1090,-4-12-3489,-1-14 387</inkml:trace>
  <inkml:trace contextRef="#ctx0" brushRef="#br0" timeOffset="4083.205">1343 611 6016,'-1'-2'427,"0"1"0,1-1 0,-1 1 0,1-1 0,-1 0 0,1 1 0,0-1 0,-1 0 0,1 1 0,0-1-1,0 0 1,0 1 0,0-1 0,0 0 0,1 1 0,-1-1 0,0 0 0,1 1-427,1-6 785,1 1-1,-1-1 0,2 1 0,-1 0-784,4-8 756,-4 9-558,1 0-1,-1 1 1,1-1-1,0 1 1,0 0-1,0 0 1,5-3-198,4-4 249,-8 7-202,0 1 0,0-1 0,0 1-1,1 1 1,0-1 0,0 1 0,-1 0 0,1 0-1,0 1 1,0 0 0,1 0 0,-1 0 0,0 1-1,0 0 1,0 0 0,1 0 0,-1 1 0,5 1-47,-7 0 51,-1-1 0,0 1 0,1 0-1,-1 1 1,0-1 0,0 1 0,0-1 0,-1 1 0,1 0 0,-1 0 0,1 0 0,-1 0 0,0 0 0,0 1 0,0 0-51,4 8 181,0 0-1,-1 0 1,2 10-181,-1 3 83,0 1 0,0 7-83,2 10-80,-6-23 157,-1 0 1,-1 12-78,1-20 335,12-83 8,-7 30-285,3 1 0,2-5-58,-7 36 21,-1 0 0,1 0 0,0 1 0,1 0 0,0 0 1,0 0-22,-2 3 15,1 1 0,-1-1 0,1 1 0,0 0 0,0 0 0,0 1 0,1-1 0,-1 1 0,1 0 0,3-2-15,-5 4 34,1-1-1,0 1 0,-1-1 0,1 1 1,0 0-1,-1 1 0,1-1 1,0 0-1,0 1 0,0 0 0,0 0 1,-1 0-1,1 1 0,0-1 1,0 1-1,0 0 0,-1 0 0,1 0 1,0 0-1,-1 1 0,1-1 1,-1 1-1,0 0 0,1 0 0,-1 1 1,0-1-1,0 0 0,0 1 1,0 1-34,3 2 78,-1 1 0,1-1 0,-1 1 0,-1 1 0,0-1 0,0 1 0,0-1 0,1 6-78,0 4 87,0 0 0,-1 0 0,0 14-87,0 6 261,0 36-261,-4-26-3220,0-34 1390,0-6-3615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03.606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29 108 8832,'0'-21'3328,"0"21"-1792,-7-15-1088,-1 8 1536,8 7-1153,0-7 673,0 0-896,0 0 224,0 7-480,0-8 384,0 8-448,0 0 576,0 8-480,0 6 416,0 7-448,0 8 320,0 0-384,0 14 128,0-7-256,0 14 64,0 0-128,0 1 0,0-1-32,0 7-64,0-6 32,0-1-32,0 0 0,0 1 0,0-8 0,0-7-640,0-8 352,0 1-1792,8-7 1152,-8-8-5983,0-7 3807</inkml:trace>
  <inkml:trace contextRef="#ctx0" brushRef="#br0" timeOffset="1030.56">22 144 10368,'-15'-22'3872,"15"22"-2112,-7-14-1632,7 7 1183,0-1-799,0 1 384,0-7-544,7-1 256,1 8-352,6-7 0,0 0-224,8 6-32,-1 1-64,8 0 0,7 7 64,-7 7 0,0 0 0,-1 8-96,-6-1 64,-8 8 96,1 6 32,-1 1 224,-7 0 192,0-8-128,-7 8-64,0 0 192,0-1-320,-7 1 192,0 0-224,-7-1 64,-1 1-128,-6 0-64,6-8 0,-6-6-32,6-1 0,-6 0 0,6-6 0,8 6-160,0-14 96,7 7 32,0-7 32,7 0 0,0 7 0,15-7-96,-8 0 64,8 8 32,-8-1 0,8 0 64,-1-7-32,1 14-96,-1-7 32,1 8 32,0 6 0,-1-6 0,8-1 0,-15 7 64,8 1-32,-8 0 64,0-8-64,-6 7-32,-8 1 32,0-1 32,0-6-32,0-1 192,-8 1-128,-6-1 192,0 0-192,-8 1 320,1-8-224,-1 0 160,1 7-192,-15-14 64,0 7-128,0-14 0,0 7-32,0-7-64,7 0 32,1 0-384,6 0 192,0-8-1568,8 1 960,0 0-5855,14-1 3647,-8-6-4128,16 13 4064</inkml:trace>
  <inkml:trace contextRef="#ctx0" brushRef="#br0" timeOffset="1517.129">618 107 9472,'-8'-14'3584,"8"14"-1920,8 7-1248,-8-7 895,0 0-447,0 0-32,0 0-192,0 7-96,0 8-288,0-1 128,0 8 96,0-8 128,0 15 32,0-8 352,0 8-544,0 7 192,0 7-384,0 0 64,7 0-192,-7 0-64,0 0-32,7 0-32,-7 0 0,0 0 64,0 1-32,0-9-384,0-6 224,0-7-1312,0-1 800,0-6-3040,0-1 2048,0 0-4671,8-7 3519</inkml:trace>
  <inkml:trace contextRef="#ctx0" brushRef="#br0" timeOffset="1914.801">883 72 10368,'7'-22'3872,"-7"15"-2112,8-8-1632,-8 15 831,0 0 97,0-7 288,0 7-736,7 7-96,-7 1 64,0-1 448,7 14-512,-7 8 416,0 7-512,7 7 480,-7 0-512,0 15 160,7-8-320,-7 7 64,0 1-160,8-1 0,-8 1-64,0-1-64,0-7 32,0 1 32,0-16-32,0 1-512,0 0 256,0-14-1792,0-1 1088,0-6-6399,-8-1 4031</inkml:trace>
  <inkml:trace contextRef="#ctx0" brushRef="#br0" timeOffset="2183.931">596 546 13184,'0'-7'4927,"0"7"-2687,7-7-1920,-7 7 1696,8 0-1216,-8 0 640,14 0-896,-7-8 448,15 8-576,-1 0 32,8 0-256,7 0-96,0 0-64,-7 0 32,7 0-800,-15 0-7200,1 8 4257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09.44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0 86 7296,'0'-7'2816,"0"7"-1536,0-7-288,0-1 1632,0 8-1408,0-7 511,0 7-1023,0-7 384,0 0-640,0 0 448,0 7-480,0-8 128,0 8-320,0 0-64,0 0-96,0 0-64,0 8 32,0-8 32,0 7-32,0 0 64,0 7-64,0-6 64,0 6-64,0-7 128,7 7-96,-7 1 128,8-1-128,-1 1 128,-7 6-128,7 1 32,-7-1-32,0 8-64,7-8 32,-7 1-32,7 7 0,-7-8 0,0 1 0,0-1 64,7-6-32,-7 6-384,0-6 224,8-1-1376,-8-7 832,0-7-5919,7 0 3647</inkml:trace>
  <inkml:trace contextRef="#ctx0" brushRef="#br0" timeOffset="403.851">21 129 10112,'-7'-7'3776,"7"7"-2048,0-7-1312,0 7 1439,0-7-1087,0 7 480,7-7-736,-7-8 224,8 8-448,-1-7 128,0-1-256,0 1 0,8 7-96,-8-7-64,14 14 32,-6-8 32,6 1-32,1 14-32,-1 1 32,1-1 32,-1 0-32,1 7 64,0 1-64,-8-1-32,0 0 32,-7 8 32,8-1-32,-8 8-32,0-7 32,-7 6-480,7-6 256,-7 0-2368,8-1 1408,-8-7-5311,7-6 3615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10.241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15360 949 10240,'-15'-7'3872,"15"7"-2112,0 0-1280,0 0 1503,0 0-1183,0 0 352,8 0-704,-8 7 224,7-7-384,-7 7 480,7 1-448,-7 6 352,7 0-384,-7 8 352,7-1-384,1 8 160,-1 0-256,-7 7 0,7-7-96,-7-1-64,7 8 32,-7-7 32,8 0-32,-8-8-640,7 1 320,-7-1-2080,0 1 1312,0-15-5855,0 8 3839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10.48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15500 650 12800,'-16'-32'4831,"16"32"-2623,-33-16-2560,33 16 704,-16 0-352,16 0-928,0 0 512,0 16-5247,0-16 3103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11.17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0 43 11264,'0'7'4224,"0"-7"-2305,0 15-1887,0-8 1344,0 0-864,8 7 544,-8 1-608,7 6-32,0 1-256,7 14 32,-6-7-96,-1-1 160,0-6-160,7 7 96,-7-15-96,1 7 96,-1-6-128,0-8 256,-7 0-192,7 0 256,-7-7-256,7-7 32,-7 7-96,8-21-128,-1-1 32,0-7 32,0 1 0,0-8 0,1 14 0,-1-7 64,0 8-32,7-8 192,-7 15-128,1-8 192,-1 8-192,7 7 192,-7 0-192,8 7 320,-8 0-224,7 7 384,1 0-320,-1 14 288,8-6-288,-8 6 288,0 1-320,1 14 224,-1-7-224,1 6 64,-1-6-160,-7 0 64,7 7-96,-14-7-64,8-1 0,-1-6-32,-7-1 0,0 1-1056,0-8 576,0 1-7840,0-8 4577</inkml:trace>
  <inkml:trace contextRef="#ctx0" brushRef="#br0" timeOffset="1165.955">854 280 10368,'0'-7'3872,"0"7"-2112,7-14-1057,-7 14 993,0-15-256,0 8-64,8-7-160,-1-8-32,-7 8-640,0-8 32,0 1 64,-7 6 0,7-6 0,-8-1-256,1 8-96,0-8-160,-7 8-96,-8 0 0,1-1 32,-1 15-32,1-7-32,-8 14 32,7 1-32,-6 6 0,6 7 0,1 1-96,-1 14 64,8 7 32,6 0 0,1 0-96,0 0 64,14-7 32,0 7 64,1-14-192,6-8 32,15 8-32,-8-15 64,8-6-128,0-1 64,-1-7-160,-6-7 32,-1-1-32,1-6 96,-8 0 64,1 7 64,-1-8 32,-7 8 96,8 0-32,-8 0-32,0 7-64,0-7 32,8 14 32,-8 0 0,0 7 0,0 1 0,7 6 128,1 15 64,-1 7-64,0 7-32,1 1-32,-1 13-64,1 1 96,-8-1 0,0 1-32,-7 0-64,0-8 32,-7 8-32,0-15 0,-8 0 0,1 0 0,-1-7 0,-6-14 64,-1 7 96,1-14 0,-1-8 0,-14 0-32,15-6 64,-1-1-32,-6-14 0,6-1-32,-14-6 64,15 0-96,-8-22 0,-7-15-96,15-6-32,-1 7 96,15 0 32,0-8-32,7 1-64,7 14-64,0-8 32,7 15 32,8 1 0,-1-1-448,1 14-160,7 1-832,-1-1-352,-6 8-1952,7-8-767,-8 8-993</inkml:trace>
  <inkml:trace contextRef="#ctx0" brushRef="#br0" timeOffset="1812.619">1451 94 10368,'0'-8'3936,"7"1"-2112,-7 7-1505,-7 0 961,7-7-64,0 7 128,-8-7-448,1 0-160,0 7-416,-7-7 64,-1-1 64,1 1-96,-15 0-32,8 7-352,-1 0-32,1 0 128,-1 0 128,0 7-192,1 0 32,6 1-32,1-1 64,0 0-96,6 7 0,1-7-128,7 8 32,0-1 64,15 1 32,-1-1 96,0 0 32,8 8-128,7-1-32,7 1 32,-8-1 0,1-6 32,0 13 0,0-13 0,-1 6 0,1 1 0,-7-8 0,-1 8 0,-6-1 64,-1 1 96,0-8 64,-6 8 160,-8-8 160,0 8-96,-8-8 0,1 0 0,-7-7 128,0 1-32,-1-1-32,1-7-64,-8 0 32,-7-7-192,-6-1-96,6 1-96,-7-7 0,7 0-128,0-1 0,1 1-608,6-1-288,0 1-2336,-6 7-1088,6-15-2399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35.699"/>
    </inkml:context>
    <inkml:brush xml:id="br0">
      <inkml:brushProperty name="width" value="0.08889" units="cm"/>
      <inkml:brushProperty name="height" value="0.08889" units="cm"/>
      <inkml:brushProperty name="color" value="#FFFFFF"/>
    </inkml:brush>
  </inkml:definitions>
  <inkml:trace contextRef="#ctx0" brushRef="#br0">366 41 8192,'0'-9'3072,"0"9"-1664,5-5-672,-5 1 1504,0 4-1281,-5-5 417,5 5-864,-4-4 288,-1-1-480,-4 5 256,5-4-320,-5 4 64,0-5-192,-10 5 64,6 0-96,-5 5 352,4-1-224,-8 5 320,4 5-320,-10 4 96,6 0-192,-5 4 160,4 1-192,1 4 96,4-4-96,-5 13 160,9-5-160,1 6 256,4-1-224,0 0 96,4 4-128,1-3 0,-1-1-32,5 4-128,0-3 32,0-1 96,5-9-32,-1 4 64,5-8-64,0 4-32,5 0 32,4-4 32,0-1-32,0-4-32,0 0 32,5 1 32,-1-6-32,19 1-32,-5-5 32,-4-9-480,-5 0 256,-4-5-896,-5 1 608,0-5-3392,0 0 2144,-5-5-5151,1 5 3871</inkml:trace>
  <inkml:trace contextRef="#ctx0" brushRef="#br0" timeOffset="748.273">659 528 8192,'0'-9'3072,"0"9"-1664,-4-4-672,-1 4 1504,5-5-1281,-4 1 609,4 4-928,-9-9 416,4 4-608,1-4 320,-5 4-448,0 1 128,-1 4-288,-3-5 128,4 5-160,-9 5 0,0 4-64,0 0 96,4 5-96,-4 4 192,4 0-160,1 4 32,-1-3-64,10 12-64,-1-4 32,5 5 32,0-9-32,9 4-32,0-5 32,9-4-32,-4 1 0,4-6 0,5-4 0,-5 0 0,0-9 0,0 0 64,5 0-32,-5-9-32,0 5 32,0-10-32,-5 0 0,-4-8 0,0-1 0,-4 1 64,0-1-32,-10 0-96,5 5 32,-5-4-960,1 8 544,-1-4-6303,1 9 3711</inkml:trace>
  <inkml:trace contextRef="#ctx0" brushRef="#br0" timeOffset="1550.628">1037 461 10880,'-4'-9'4032,"4"9"-2177,-5-9-1599,5 4 1280,-4 5-928,4-4 192,-5-1-416,-4 1 64,5-1-256,-5 5 32,4 0-128,-4 0-64,0 5 0,0-1-128,0 5 64,-9 5 32,5-1 0,4 5-96,-5-4 64,5 4-32,5 0 0,-1-4 128,10-1-32,-1 1-32,1-5 32,8 0-32,-4 0 0,5 0 0,-1-5 0,5 5 0,0-4 0,0 4 0,0 0 0,0 0-96,-4 0 64,0 0 96,-1 5-32,-4-5 64,0 4-64,-9 1-32,5-5 32,-10 0-128,5 4 64,-13-4 384,4 0-192,-9-4 704,4 4-480,-4-4 512,0 4-480,-5-9 320,1 0-416,-5-5-32,0 5-160,4-4-96,0-1 0,5-4-896,5 4 480,4-4-4896,4 0 2880,5-4-5183,9-1 4319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38.482"/>
    </inkml:context>
    <inkml:brush xml:id="br0">
      <inkml:brushProperty name="width" value="0.08889" units="cm"/>
      <inkml:brushProperty name="height" value="0.08889" units="cm"/>
      <inkml:brushProperty name="color" value="#FFFFFF"/>
    </inkml:brush>
  </inkml:definitions>
  <inkml:trace contextRef="#ctx0" brushRef="#br0">7774 2175 6784,'0'-9'2528,"0"9"-1344,0 0-384,0-5 1312,0 5-1184,0 0 352,0 0-800,0 5 159,0-5-383,-4 9 288,8 0-320,-4 4 160,0 5-224,0 0 64,0 0-128,0 5 0,0 0-32,0 4 32,0 0-64,0-5-32,0 1 32,0-1 96,0-3-64,0-6 192,0 1-160,-4-5 320,4 0-224,0-5 160,0 1-192,-5-10 128,10 5-160,-5-13 64,0 8-96,0-17-64,4 3 0,1-3-32,4-1 0,-4 1 0,4 4 0,0-9 0,0 4 0,0 1 64,0-1-32,0 0-96,0 10 32,0-1 32,0 5 0,4 0 0,-4 14 0,0-1 0,1 14 0,-1-4-96,0-1 64,0 1 96,-5 4-32,5 5-32,-4-1 32,-1 5-32,-4-4 0,5-1 0,-5-4 0,0 0 128,0-4-64,-5 0 192,5-1-160,0-8 256,0-1-224,-4 1 96,4-5-128,0-9-64,0 0 0,0-5-32,4-4 0,1-9 64,4 0-96,-5 4 0,10-8 32,-5 4 0,0-5 0,0 9-96,0 1 64,5-1 32,-5 10 64,4-1-96,-4 5-64,0 5 64,5-1 64,-5 10-64,4 4-64,-4 4 64,5 5 0,-5 0 32,0 0 0,0 9 64,0-4 32,-4 4 32,-1 0 64,1 5-96,-1-10 0,-4 1-32,0-5-64,0 0 160,0-4-96,-4 4-928,4-9 448,-5 0-6303,1 0 3679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39.019"/>
    </inkml:context>
    <inkml:brush xml:id="br0">
      <inkml:brushProperty name="width" value="0.08889" units="cm"/>
      <inkml:brushProperty name="height" value="0.08889" units="cm"/>
      <inkml:brushProperty name="color" value="#FFFFFF"/>
    </inkml:brush>
  </inkml:definitions>
  <inkml:trace contextRef="#ctx0" brushRef="#br0">8662 1944 13184,'-10'-51'4927,"10"51"-2687,0-20-3040,0 20-4575,0 0 2719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38.854"/>
    </inkml:context>
    <inkml:brush xml:id="br0">
      <inkml:brushProperty name="width" value="0.08889" units="cm"/>
      <inkml:brushProperty name="height" value="0.08889" units="cm"/>
      <inkml:brushProperty name="color" value="#FFFFFF"/>
    </inkml:brush>
  </inkml:definitions>
  <inkml:trace contextRef="#ctx0" brushRef="#br0">19 41 10496,'-5'-5'3936,"5"5"-2112,-4 5-1696,4-5 1535,0 4-991,-5 10 960,5-5-960,-5 9 608,5 0-768,0 9 224,0-4-416,0 8-128,0 1-96,0 0 64,0-1-96,0-4 32,0 1-32,0-6-896,0 1 448,5-10-3424,-5 5 2080</inkml:trace>
  <inkml:trace contextRef="#ctx0" brushRef="#br0" timeOffset="780.884">439 36 10880,'0'-9'4032,"0"5"-2177,0-1-1535,-5 1 896,1 4-320,-1-5-64,-4 1-320,5 4-160,-10-5-192,1 5-64,-5 5 96,-5-1 32,0 5 32,1 0 64,-1 14 32,1-1 32,-1 1 0,5 4 224,0 0-352,4 5 96,5 4-224,9 0 160,0-9-192,9 4 384,0-8-256,9 0 224,5-10-224,4 1 64,-4-5-160,8-5 0,1 1-64,0-5-64,4 0-1664,-9-5-800,5 1-4479,-14-1-1953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19:51:41.034"/>
    </inkml:context>
    <inkml:brush xml:id="br0">
      <inkml:brushProperty name="width" value="0.08889" units="cm"/>
      <inkml:brushProperty name="height" value="0.08889" units="cm"/>
      <inkml:brushProperty name="color" value="#FFFFFF"/>
    </inkml:brush>
  </inkml:definitions>
  <inkml:trace contextRef="#ctx0" brushRef="#br0">537 46 9216,'-9'-10'3424,"9"6"-1856,-4-1-1344,4 5 736,-5-4 32,-4-1 127,0 1-351,0-5-32,-4 4-448,-5 5-96,0 0 0,-5 5-96,-9 8 0,1 1-32,-5 9-64,0 4-64,-5 9 32,14-9 320,-5 13 160,5 1-128,9 0-32,0-1-160,14-8-96,4-1 0,9-8-32,4 0 0,10-5 64,-1-5-96,5-4 0,0 5-32,10-5 0,-10 0-96,4 0 32,1 0 64,-5 4 32,0 1-64,0 8 64,-4-3-32,-1 3 0,-4 1 128,-4-1 32,-5 5 32,0 5 0,-9-5 64,0 5 32,-9-10 32,-5 5 64,1 0-96,-10-4-64,1 4 352,-5-9 128,-10 0-64,1-9 64,0 0-160,-9-9 32,0-9-224,0 0-32,13 0-64,-4-9-32,-4-5-32,8-8 0,5-5-352,13 4-160,5-4-800,14 0-288,4 4-1856,9-4-799,4 9-1441</inkml:trace>
  <inkml:trace contextRef="#ctx0" brushRef="#br0" timeOffset="435.31">777 36 10880,'-5'-9'4032,"1"9"-2177,4 0-2175,0 9 2112,-5 5-288,1 8-288,-5 15-160,0 8-640,-1 9-32,1 5-32,-4 4 64,-1 4 96,1-3-160,4-6 32,-1-4-224,1 1-32,0-6 0,5-8 0,-1-5-160,1-9 32,-1 0-352,1-9-160,-1-4-896,5-5-352,0-5-2336,0 1-1023,0-14 415</inkml:trace>
  <inkml:trace contextRef="#ctx0" brushRef="#br0" timeOffset="646.888">609 511 11904,'-5'-10'4480,"5"6"-2433,5-5-1887,-1 9 864,5-5-32,0 1 192,5-1-160,4 5 32,5-4-608,-1 4-192,-4 0-96,9-5-96,-4 5-64,4 5-896,5-5-448,-10 4-5215</inkml:trace>
  <inkml:trace contextRef="#ctx0" brushRef="#br0" timeOffset="1313.109">948 600 8704,'0'5'3328,"0"4"-1792,0 9-1728,0-13 544,5 13-32,-5 4 192,0 5-64,4 5 0,-4 0-256,0-5 160,0 0 127,0 0-31,0 0 64,0-9 0,0 1 64,0-6 160,-4 1 96,4-10-64,-5-4-96,5-9-160,0-4-64,0-1-128,5-9 32,-1-8-64,5-1 0,0 0 32,5 5 32,-1 0-160,6 9-64,-1-5-64,4 10 32,-4-1-128,5 5 0,-5 0-384,5 5-160,-1 4-1600,6 9-704,-10-5-3039</inkml:trace>
  <inkml:trace contextRef="#ctx0" brushRef="#br0" timeOffset="1651.091">1395 537 12672,'0'-13'4735,"0"8"-2559,0 5-2688,0 5 736,0-5 192,0 9 352,0 4 32,0 5 0,0 5-416,-5 4-96,1 14-64,-1-5-96,1 4-32,-1-3-32,0-6 32,1 5-64,-1-4-32,1 0 32,-1-10-32,1 5-864,4-9-288,-5-9-1952,5 0-895,0-9-993</inkml:trace>
  <inkml:trace contextRef="#ctx0" brushRef="#br0" timeOffset="2198.992">1523 270 12032,'-10'-51'4479,"10"41"-2431,0-10-2176,0 20 768,0-11-288,-10 1 96,10 10-224,0-10-128,0 10-992,0 10-448,0 21-3967</inkml:trace>
  <inkml:trace contextRef="#ctx0" brushRef="#br0" timeOffset="2865.848">1592 560 8960,'0'0'3328,"0"5"-1792,5 8-1088,-5-8 896,0 4-257,4 4 97,-4 5-480,0 5-160,0 0-320,0 8-32,0-4 32,0 0-96,0-4-32,-4 0-32,4-1-64,0-4 32,-5-4-32,5-1 0,0-4 64,0 0-32,0-4 64,0-1 128,5-4 128,-5-9-192,9 0-32,0-4 0,5-14 0,4 0-64,-5-5 32,5 5 0,0 0 96,0 4 32,0-4 32,5 9-64,-5 0-32,0 9-32,0 4 64,-4 5-32,-1 5 0,1 4 160,-5 5 128,0 4-96,-5 9 32,-4 9-224,0-5-32,0 1-64,-4 0 32,-1-1-64,1 1 64,-5 0-128,4-10 0,1 1-384,-1-5-160,5-5-1600,5-4-640,4-4-3295</inkml:trace>
  <inkml:trace contextRef="#ctx0" brushRef="#br0" timeOffset="3552.209">2234 754 10624,'-4'-14'4032,"8"5"-2177,5 0-2078,-4 5 606,-5-1 385,0-4 256,0-4 0,-5 4-64,1-5-512,-5 0-224,0-4 0,0 5 0,-5 4 96,1-5-160,-5 10-32,4-1-128,0 10-32,-8 4-32,8 4 0,-4 1 64,0 8 64,9 10-192,0 0 32,5 4 32,4 0 32,4-5-64,5 10 64,0-5 32,0-4 64,5-1 160,-1-8 192,1 4-160,-5-4 0,4-1-128,-4 5-32,1-4 32,-1-1 0,-5 1-64,-4-1 32,5 1-64,-10 0-32,1 4-64,-1 4-32,-4 1-160,0-1-64,-9 1 64,0-5 96,0 0 96,-5 0 32,1 0 224,-6-4 128,6-1 192,-5 1 128,-5-9-32,0-1-64,5 1-160,0-10-64,5 1-64,4-10 64,-1-4-224,6-9-64,4-4-256,4-6 0,5-8-128,5-4 64,-1-1-256,10 5-128,4 0-224,0-5-64,9-4-1248,0 5-512,5-6-2783</inkml:trace>
  <inkml:trace contextRef="#ctx0" brushRef="#br0" timeOffset="4135.364">2681 646 11008,'4'-14'4128,"1"14"-2241,-5-9-2143,0 5 672,0-1 192,-5-4 320,1 5-64,-10-5 32,1 0-480,-5 4-192,0 5 0,-1 0 0,-3 0 96,4 9-224,-5 5-64,5-1-96,5 5-64,4 5 160,-1-5 32,10 9 0,5 0-64,4 0-64,5 0-32,-1-4-32,1 4 0,4-5 96,0 1 64,4 4 64,-3-5 96,-6 1 32,1-5 96,-5 0 32,0 0 96,-5 0 128,-8-4 96,-1 4 64,-4-9 96,5-5-32,-19 5 0,-9 5-96,5-10 32,5 1-128,-10-1 0,-13-4-480,0 0-192,4-4-1056,9-5-480,10-5-3488,4 1-1535,4-5 447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2:56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251 703 9472,'0'-17'7917,"-1"12"-7539,0 0 0,0 0 0,0 0 1,0 1-1,-1-1 0,-2-3-378,2 3 112,-1 0 1,0 0-1,-1 0 0,1 0 0,-1 1 1,0-1-1,0 1 0,0 0 1,-1 1-1,1-1 0,-1 1 0,0 0 1,0 0-1,0 0 0,-1 0 1,1 1-1,-1 0 0,1 0 0,-5 0-112,2 0 60,1 0 0,-1 0 0,0 1 0,0 0 0,0 1 0,-3 0-60,8 0 27,-1 0 0,0 1 0,1 0 0,-1-1 0,1 1-1,-1 1 1,1-1 0,-1 0 0,1 1 0,0 0 0,-1 0 0,1 0-1,0 0 1,-1 2-27,0 1 1,0 0 0,0 0 1,1 0-1,0 0 0,0 1 0,0 0 0,1 0 0,-1 0 0,2 0 0,-2 6-1,1-2 0,1 0 1,0 0-1,0 0 1,1 1-1,1-1 0,0 0 1,0 2-1,4 11-7,0 0 0,5 12 7,-9-31-20,0-1-1,1 1 0,-1 0 0,1 0 1,0-1-1,0 1 0,0-1 1,0 0-1,1 0 0,-1 1 0,1-2 1,0 1-1,0 0 0,0 0 0,0-1 1,0 0-1,1 1 0,-1-1 1,1-1-1,0 1 0,-1 0 0,1-1 1,0 0-1,0 0 0,0 0 1,0 0-1,0-1 0,0 1 0,0-1 1,0 0-1,0 0 0,0-1 0,0 1 1,0-1-1,2 0 21,-1 0-65,0-1 0,0 1 0,0-1 0,0 0 0,0 0 0,0 0 0,-1-1 1,1 1-1,3-4 65,-3 1-52,1 0 0,-1 0 0,0-1 0,-1 0 0,1 0 0,2-5 52,3-6-213,-1 0-1,-1 0 1,5-15 213,-12 29 19,0-1 1,1 0-1,-1 0 0,-1 0 1,1 0-1,0 0 0,-1 0 1,0-2-20,0 6-38,0 22 230,0-18-124,0 17 230,0 0 0,2 0 0,1 6-298,-1-20 39,-1 0 1,1 0 0,1 0-1,-1 0 1,1-1 0,0 1-1,1-1 1,0 1-1,0-1 1,0 0 0,2 1-40,-3-4 11,-1 0 1,1 0 0,0 0-1,-1-1 1,1 1 0,1-1 0,-1 1-1,0-1 1,0 0 0,2 0-12,-3-2-50,0 1 0,-1-1 1,1 0-1,0 1 1,0-1-1,0 0 0,-1 0 1,1 0-1,0 0 1,0-1-1,-1 1 0,1 0 1,0-1-1,0 0 1,-1 1-1,1-1 0,0 0 1,-1 0-1,1 1 1,-1-1-1,1 0 0,-1-1 1,1 0 49,16-13-2091,3-4-2975</inkml:trace>
  <inkml:trace contextRef="#ctx0" brushRef="#br0" timeOffset="1169.322">852 560 7808,'-6'-1'5027,"-6"0"-2593,-4 2-1509,1 1 0,-1 0 1,-6 3-926,12-3 253,-17 3 275,-26 7 483,47-10-983,0 0 0,0 0-1,0 1 1,1 0 0,-1 0 0,1 1-1,-3 1-27,3-1-10,0-1 0,1 1 0,-1 0-1,1 0 1,0 0 0,1 1-1,-1-1 1,1 1 0,0 0 0,0 0-1,0 0 1,1 0 0,-1 1-1,1 2 11,0-2 33,0 0-1,1 0 0,0 0 0,0 0 0,1 3-32,0-7-9,0 0 0,0 0 0,0 0 0,1 0 0,-1 0 1,0 0-1,1 0 0,0 0 0,-1 0 0,1 0 0,0 0 0,0-1 0,0 1 0,0 0 0,0-1 0,1 1 0,-1-1 0,1 2 9,0-2 7,0 0-1,0 0 0,-1 0 0,1 0 0,0-1 0,0 1 0,0 0 1,0-1-1,-1 0 0,1 1 0,0-1 0,0 0 0,0 0 1,0 0-1,0 0-6,30-4 277,-30 4-257,28-4 78,1 1 1,-1 1 0,1 2-1,7 2-98,-30-2 14,0 2 0,0-1-1,-1 1 1,1 0 0,-1 1 0,1-1-1,-1 2 1,0-1 0,0 1-1,-1 0 1,1 0 0,1 2-14,-4-3 53,0 0 0,-1 0 1,1 1-1,-1-1 1,1 1-1,-1 0 0,0 0 1,-1 0-1,1 0 1,-1 0-1,0 0 0,0 1 1,0 0-1,0-1 0,-1 1 1,0 0-1,0 0 1,0-1-1,0 6-53,-1-7 59,-1 0 0,1 0-1,-1 0 1,1 0 0,-1 0 0,0 0 0,0-1-1,0 1 1,-1 0 0,1-1 0,-1 1 0,1 0-1,-1-1 1,0 0 0,0 1 0,0-1-1,0 0 1,-1 0 0,1 0 0,0-1 0,-1 1-1,0 0-58,-8 5 285,-1-1 0,1-1-1,-1 0 1,-7 2-285,13-5 69,-5 2-127,0 0-1,0-1 0,0 0 1,0-1-1,0-1 0,-1 1 1,1-2-1,-1 1 0,1-2 1,0 0-1,-1 0 0,1-1 1,0 0 58,8 1-382,0 1 1,1-1 0,-1 0 0,1-1 0,0 1 0,-1 0 0,1-1 0,0 1 0,0-1-1,0 0 1,0 1 0,0-1 0,-2-2 381,-7-10-5450</inkml:trace>
  <inkml:trace contextRef="#ctx0" brushRef="#br0" timeOffset="1994.876">1105 14 5760,'0'-3'707,"0"3"-606,0-1 0,0 1 1,0 0-1,0-1 0,0 1 0,0 0 1,0-1-1,0 1 0,0 0 0,0-1 0,0 1 1,0 0-1,0-1 0,0 1 0,0-1 1,0 1-1,0 0 0,0-1 0,0 1 1,1 0-1,-1-1 0,0 1 0,0 0 0,0 0 1,1-1-1,-1 1 0,0 0 0,0 0 1,1-1-1,-1 1 0,0 0-101,1 0 1291,-1 0-33,0 0-79,3 63 2959,9 31-3282,-5-41-373,13 98 81,6 53-136,-19-119-311,-3 34-117,-4-94-389,0 18-2118,4-16-3396,0-14 1727</inkml:trace>
  <inkml:trace contextRef="#ctx0" brushRef="#br0" timeOffset="2575.513">1178 688 9856,'-1'-1'522,"0"0"-1,0 0 1,0-1 0,0 1 0,1 0 0,-1 0 0,0 0 0,1-1-1,-1 1 1,1 0 0,0-1 0,-1 1 0,1 0 0,0-1 0,0 1-1,0-1-521,0-1 357,0 1 0,0-1-1,0 0 1,1 1 0,-1-1-1,1 0 1,0 1 0,0-2-357,1 0 48,0-1 0,0 1 0,1 0 0,-1 0 1,1 1-1,0-1 0,0 0 0,0 1 0,0 0 1,1-1-49,9-5 160,1-1 1,-1 2 0,2 0-1,-1 0 1,1 2 0,1-1-1,-1 2 1,2 0-161,-12 4 57,-1 0 0,1 0 0,-1 1 0,1 0 0,0-1 0,-1 2 0,1-1 0,0 0 0,-1 1 0,1 0 0,-1 0 0,1 1 0,-1-1 0,1 1 0,-1 0 0,0 0 0,0 0 0,1 1-57,1 1 34,1 1 1,-1 0-1,-1 0 1,1 0-1,-1 1 1,0 0-1,0 0 1,0 0-1,-1 0 1,2 5-35,0 1 67,0 1 1,-1-1 0,0 1-1,-1 1 1,-1-1 0,0 0-1,0 12-67,1 15 384,-3 40-384,-2-50-79,0-13-655,-1-1-5321,2-16 797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5:29.6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5:31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478.69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834.773">94 587 9472,'-16'-4'3120,"44"8"4250,20 0-5100,13 2-2236,-35-4-1196,0-2-1,1 0 1163,0 0-2992,-4 0-1957</inkml:trace>
  <inkml:trace contextRef="#ctx0" brushRef="#br0" timeOffset="1785.555">480 89 6016,'1'-4'239,"-2"-1"4668,-1 5-288,1 6-3046,10 168 1655,-4-107-2771,6 307-110,-10-350-322,-1-13-407,1 0 1,-2 0-1,0 4 382,-1-11-2208,0-2-2730</inkml:trace>
  <inkml:trace contextRef="#ctx0" brushRef="#br0" timeOffset="2614.011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3271.68">1151 52 7296,'0'0'2448,"-6"8"3498,3 5-5117,0 1 1,1 0-1,1 0 0,0 10-829,-1 17 731,-11 168 209,0-11-827,5-124-249,-11 46 136,16-105-858,0 4-4017,2-17 737,1-2-22</inkml:trace>
  <inkml:trace contextRef="#ctx0" brushRef="#br0" timeOffset="3746.317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4337.832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5208.545">1640 446 7936,'-7'1'5392,"6"0"-2139,11 4-1173,21 4-1712,-24-9-294,1 0 0,-1 0-1,1 0 1,-1-1 0,0 0 0,8-2-74,13-5-1426,1-2-4339,-27 9 5110,13-5-3643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5:36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503.122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1424.03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1913.315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2315.645">602 521 8832,'-4'-7'2030,"1"0"3044,15 7-3197,33-1-1162,1-3 0,10-3-715,-25 2-2777,0 0-3346,-20 3 2868,7 0-1177</inkml:trace>
  <inkml:trace contextRef="#ctx0" brushRef="#br0" timeOffset="2829.787">1153 107 7552,'-2'-3'9497,"3"5"-5953,0 4-4250,-3 24 1712,0-1-1,-4 10-1005,-20 97 1132,-21 57-1132,5-22 121,38-156-250,-13 56 416,2-25-3213,13-42 662,2-8-1018,0-2-1315</inkml:trace>
  <inkml:trace contextRef="#ctx0" brushRef="#br0" timeOffset="3263.37">1164 97 7552,'-3'-14'2402,"-1"-6"4411,4 20-6087,2 16 575,17 83 347,4 0 0,8 8-1648,-7-21 437,-9-33-494,-2-7-313,-1 0-1,-2 1 1,2 31 370,-12-74-866,0 0 0,0 0 0,0 0-1,0 0 1,0 0 0,-1 0 0,0 2 866,-2 3-4576</inkml:trace>
  <inkml:trace contextRef="#ctx0" brushRef="#br0" timeOffset="3635.988">1073 612 10368,'-9'-6'3936,"9"6"-3040,11-3 96,-11 3-129,4 0-95,1 0 96,6-3-384,-2 1-192,4 1-192,-2-2-96,3 1 96,-3 1-64,5-4-32,-5 1-416,4 0-128,-2 2-4703</inkml:trace>
  <inkml:trace contextRef="#ctx0" brushRef="#br0" timeOffset="4543.14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5486.423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5893.52">1953 481 10368,'5'2'3872,"-5"-2"-3040,15 2 288,-13-2-129,7 0-191,-2 0 64,6-2-416,-1 2-96,1-4-224,-2 2-96,4-2 0,-1 1 32,2-2 32,-3 4-320,5-2-160,-5 1-1088,3-2-415,-3 2-3041</inkml:trace>
  <inkml:trace contextRef="#ctx0" brushRef="#br0" timeOffset="6289.309">1828 79 10496,'5'0'8860,"13"1"-6812,-3 0-1671,19-1 316,0-1 1,-1-1-1,25-5-693,-8 0-294,6 3 294,-28 3-1909,-9 3-2262,-7 0-1124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5:46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375.414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766.973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2356.279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3224.34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4007.336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4404.667">1650 482 9344,'-6'-2'3042,"8"3"481,11 1-1246,12-4-1941,0 0 1,-1-2-1,1-1 1,-1-1-1,1-2-336,52-11-1095,-64 17-1478,-1-1 1,0-1 0,2-1 2572,-4 0-3856</inkml:trace>
  <inkml:trace contextRef="#ctx0" brushRef="#br0" timeOffset="4827.698">1588 224 9472,'-10'-3'3314,"4"3"865,67 4-1294,-42-4-2476,1-2 0,-1 0 0,0-2 0,0 0-1,0-1 1,9-3-409,-12 1 4,33-10 306,-44 15-472,1 1-1,-1 0 1,0 1-1,0-1 0,0 1 1,1 0-1,-1 0 1,4 1 162,28 7-6048,-24-6 1115</inkml:trace>
  <inkml:trace contextRef="#ctx0" brushRef="#br0" timeOffset="5994.681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6608.003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5:44.4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993.38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3:01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1379 8064,'4'-15'6039,"-4"-14"-2503,-1 14-2749,2-27-56,-2-76 1514,-9-65-2245,-8-4 126,-6-56 169,15 158-99,3-57-196,6 96-53,3-1 0,2 0 1,9-37 52,-12 73-21,1 0 0,0 0 0,1 1 0,0-1 1,1 0 20,-3 8-1,-1 1 0,0-1 0,1 1 1,0 0-1,-1 0 0,1 0 0,0 0 1,0 0-1,0 0 0,1 0 1,-1 0 0,-1 2-9,1-1 0,-1 1 1,0-1-1,1 1 0,-1-1 1,0 1-1,1-1 1,-1 1-1,1 0 0,-1 0 1,0 0-1,1 0 0,-1 0 1,1 0-1,-1 0 1,0 1-1,1-1 0,-1 0 1,1 1-1,-1-1 0,1 1 9,2 2-39,0-1-1,0 0 0,0 1 1,-1 0-1,1 0 1,-1 0-1,0 0 0,0 0 1,0 1-1,0 0 0,0 0 40,7 12-341,-1-1-1,1 4 342,-8-14-86,45 99-4132,-30-69-214</inkml:trace>
  <inkml:trace contextRef="#ctx0" brushRef="#br0" timeOffset="397.627">19 661 10368,'-7'3'3936,"3"-3"-3040,8 0 288,-4 0-65,4-3-159,-1-1 64,1 2-416,3-2-192,4-2-256,0 2-64,2 2 32,1 2-160,1 0 32,-1 0-288,1 0-128,-1 0-2336,8 0-959,-4-4-1089</inkml:trace>
  <inkml:trace contextRef="#ctx0" brushRef="#br0" timeOffset="1155.167">391 585 9472,'0'0'90,"0"0"1,-1 0-1,1 0 1,0 0-1,0 0 1,0 0-1,0 0 1,-1 0-1,1 0 1,0 0-1,0 0 1,0 0-1,0 0 1,-1 0-1,1 0 0,0 0 1,0 0-1,0 0 1,0 1-1,0-1 1,0 0-1,-1 0 1,1 0-1,0 0 1,0 0-1,0 0 1,0 0-1,0 1 1,0-1-1,0 0 1,0 0-1,0 0 1,-1 0-1,1 1 1,0-1-1,0 0 1,0 0-1,0 0 1,0 0-1,0 1 1,0-1-1,0 0 1,0 0-1,0 0 1,0 0-1,0 0 1,0 1-1,1-1 1,-1 0-1,0 0 0,0 0 1,0 0-1,0 1 1,0-1-1,0 0 1,0 0-1,0 0 1,0 0-1,1 0 1,-1 0-1,0 1 1,0-1-1,0 0 1,0 0-91,1 1 62,-1-1-1,1 1 1,0 0 0,-1 0 0,1-1 0,0 1 0,0-1 0,-1 1-1,1-1 1,0 1 0,0-1 0,0 1-62,2-1 141,1 1 0,-1-1 1,0 0-1,1-1 0,-1 1 1,0 0-1,1-1 0,-1 0 0,0 0 1,0 0-1,1 0 0,-1 0 1,0-1-1,0 1 0,0-1 0,-1 0 1,1 0-1,0 0 0,0-1-141,5-3 344,0-2 1,-1 1-1,1-1 0,-1 0 0,2-4-344,-7 8 23,0 1-1,0 0 1,-1 0-1,0 0 1,1-1 0,-1 1-1,0-1 1,-1 1-1,1-1 1,0 1 0,-1-1-1,0 0 1,0 1 0,0-1-1,0 0 1,-1 1-1,0-1 1,1 1 0,-1-1-1,0 1 1,-1 0-1,1-2-22,-1 2 18,0-1 0,1 1 1,-1 0-1,0-1 0,0 1 0,-1 0 0,1 0 0,-1 0 0,1 1 0,-1-1 0,0 1 0,0-1 0,0 1 0,0 0 0,0 0 0,-1 0 0,1 1 1,-1-1-1,1 1 0,-4-1-18,4 1 5,0 1 1,0-1-1,0 1 1,0 0-1,0 0 1,0 0-1,0 0 1,0 1-1,0-1 1,0 1-1,0 0 1,0 0-1,0 0 1,0 0-1,1 0 1,-1 0-6,-1 2 8,1-1 1,0 1 0,0-1-1,-1 1 1,2 0 0,-1 0-1,0 1 1,1-1 0,-1 0-1,1 1 1,0-1 0,0 1-9,-3 7 0,1 0 0,-1 1 0,2-1 0,0 1 0,0-1 0,1 1 0,0 0 0,1 10 0,0 3 142,2 0 0,1 1 0,3 17-142,-3-32-4,0 0 0,1-1-1,0 0 1,1 0-1,0 0 1,0 0 0,1 0-1,1-1 1,0 0-1,0 0 1,3 3 4,-6-8-33,0 0-1,1 0 1,0-1 0,-1 0 0,1 0-1,0 0 1,0 0 0,1 0 0,-1-1-1,1 0 1,-1 0 0,1 0 0,-1-1-1,1 1 1,0-1 0,0 0-1,0 0 1,0-1 0,0 0 0,0 1-1,0-2 1,0 1 0,0-1 0,0 1-1,1-2 34,-1 1-442,0-1 0,-1 0 0,1-1-1,-1 1 1,1-1 0,-1 1 0,0-2 0,0 1-1,0 0 1,-1-1 0,1 1 0,-1-1 0,2-3 442,5-3-1771,7-6-2437</inkml:trace>
  <inkml:trace contextRef="#ctx0" brushRef="#br0" timeOffset="1707.028">674 486 7296,'6'21'7503,"0"6"-5913,2 16-952,1-1 1,4 7-639,8 38 611,-14-65-283,-5-17-146,-1-1 0,1 0-1,-1 1 1,0-1 0,-1 1-1,1 0-181,2-15 1152,-3-23-576,2-90 697,0 100-1091,1 0 0,1 0 0,0 0-1,3-4-181,-5 22 5,0 0 0,0 1 0,0-1 0,0 0-1,1 1 1,0 0 0,0-1 0,0 1 0,1 0 0,-1 1-1,1-1 1,0 1 0,0-1-5,-2 2-26,0 1-1,0 0 1,0-1-1,0 1 1,0 0-1,0 0 1,0 0 0,1 1-1,-1-1 1,0 0-1,0 1 1,1 0-1,-1-1 1,0 1 0,1 0-1,-1 0 1,1 0-1,-1 0 1,0 1-1,1-1 1,-1 1 0,0-1-1,0 1 1,1 0-1,-1 0 1,0 0-1,0 0 1,2 1 26,-1 1-404,1 0 0,-1 0 0,0 0 0,0 0 0,0 0 0,0 1 0,0-1 0,1 4 404,10 17-5210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3:00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69 659 5632,'0'2'852,"0"0"-337,0-1-1,0 1 0,0-1 1,0 1-1,0 0 1,1-1-1,-1 1 0,0 0 1,1-1-1,-1 1 0,1-1 1,0 1-1,-1-1 0,1 1 1,0-1-1,1 1-514,-1-1 105,0 1 0,0-1-1,0 0 1,0 0 0,0 1-1,1-1 1,-1 0 0,1 0-1,-1-1 1,1 1 0,-1 0-1,1 0 1,-1-1 0,1 1 0,-1-1-1,1 1 1,0-1 0,0 0-1,-1 0 1,1 1 0,0-1-1,-1 0 1,1-1 0,0 1-1,-1 0 1,1 0 0,0-1-1,-1 1 1,1-1 0,0 1-1,-1-1 1,1 0 0,-1 0 0,1 0-1,-1 0 1,0 0-105,4-1 69,-1-2 0,0 1 0,1 0 0,-2-1 0,1 0 0,0 0 0,-1 0 0,0 0 0,0 0 0,0-1 0,0 0-69,0-1 93,-1 1 0,0 0 0,0-1-1,0 1 1,-1-1 0,0 1 0,0-1 0,0 0-1,-1-3-92,0 5 72,0 0-1,0 0 1,-1 0 0,0 0-1,0 0 1,0 0-1,0 0 1,0 1-1,-1-1 1,0 0-1,0 1 1,0-1-1,-2-2-71,1 2 29,-3-4-31,1 1-1,-1 1 1,-4-4 2,8 8 10,1 0-1,-1 1 1,0 0 0,0-1-1,0 1 1,0 0 0,0 0-1,0 0 1,0 0-1,0 1 1,-1-1 0,1 0-1,0 1 1,0 0 0,-1-1-1,1 1-9,-2 1 19,-1-1 1,1 1-1,0-1 0,0 1 0,0 1 0,0-1 0,0 0 0,0 1 1,0 0-1,1 0 0,-1 0 0,1 0 0,-1 1 0,1-1 0,0 1 0,0 0 1,0 0-1,0 0 0,0 1 0,1-1 0,-1 0 0,1 1 0,-1 2-19,-1 1 33,1 0 0,-1 1-1,2-1 1,-1 1 0,1-1-1,0 1 1,1 0 0,-1 0-1,2 0 1,-1 0 0,1 0-1,0 3-32,1 1 22,1 0 1,0 1-1,0-1 0,2 0 0,0 2-22,-1-7 10,0 0-1,0 0 1,1 0 0,0 0-1,0-1 1,1 0-1,0 0 1,0 0 0,1 1-10,2 0-1,-1 0 0,1-1 0,0 0 0,1 0 0,-1-1 0,9 4 1,-12-7-29,1 1 0,0-1 0,-1 0 0,1-1 0,0 1 0,0-1 0,0 0 0,0-1-1,0 0 1,0 0 0,5 0 29,-5-1-320,0-1 0,-1 0 0,0 0-1,1 0 1,-1-1 0,0 1-1,0-1 1,0-1 0,0 1 0,-1 0-1,0-1 1,3-2 320,0 0-877,22-16-4002</inkml:trace>
  <inkml:trace contextRef="#ctx0" brushRef="#br0" timeOffset="674.19">351 1 8192,'-1'0'3369,"-1"3"-1758,1-2 2416,2 4-3726,-1-1-1,1 1 0,0-1 0,0 0 0,1 0 0,0 2-300,5 16 781,5 36-57,21 107 1117,-6 6-1841,-3 66 304,-22-226-238,-1 1-1,2-1 1,0 0 0,3 7-66,-5-14 15,0-1 0,0 0 0,1 0 0,-1 0 0,1 0 0,0 0-1,0 0 1,0 0 0,0-1 0,0 1 0,1-1 0,-1 0 0,1 1 0,-1-1 0,1 0 0,0 0 0,2 0-15,-3-1-53,0 0-1,0-1 0,1 0 0,-1 1 1,0-1-1,0 0 0,0 0 1,1 0-1,-1 0 0,0-1 0,0 1 1,0 0-1,0-1 0,0 0 1,0 1-1,0-1 0,0 0 0,0 0 1,0 0-1,0 0 0,0-1 1,0 1-1,0-1 54,6-5-667,0-1 0,0 0 0,0 0-1,1-3 668,8-9-1408,7-2-2325,2 3-981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7.0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7.0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7.0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7.0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7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3:10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470 407 8448,'0'0'82,"0"0"0,0 0 0,0 0 0,0 0 0,0 0 0,0 0 0,0 0 0,0 0 0,0 0 0,0 0 0,0 0 0,0 0 0,0 0 0,1 0 0,-1 0 0,0 0 0,0 0 0,0 0 0,0 0 0,0 0 0,0 0 0,0 0 0,0 0 0,0 0 0,0 0 0,0 0 0,0 0 0,0 0 0,0 0 0,0 0 0,0 0 0,0 0 0,0 0 0,0 0 0,0 0 0,0 0 0,0 0 1,0 0-1,0 0 0,0 0 0,0 0 0,0 0 0,0 0 0,0 0-82,-2-6 2250,-7-9-397,6 9-1663,-1 1 1,-1-1 0,1 1 0,-1 0 0,0 1 0,0-1 0,0 1 0,-1 0 0,1 0 0,-1 1 0,0 0 0,0 0 0,-1 0 0,-1 0-191,-8-2 131,0 0 0,0 2-1,-1 0 1,1 1 0,-5 0-131,11 2 65,0 0 0,0 1-1,1 0 1,-1 1-1,1 0 1,-1 0 0,1 1-1,0 1 1,-1 0-65,6-2 2,-1 0 0,1 0 1,0 1-1,0-1 1,0 1-1,1 0 0,-1 0 1,0 1-1,1-1 1,0 1-1,0 0 0,0 0 1,1 0-1,-1 0 0,-1 4-1,2-3-1,-1 1 0,1-1 0,0 1 0,0 0 0,1 0 0,-1 0 0,1 0 1,1 0-1,-1 0 0,1 0 0,0 0 0,1 1 0,0-2-4,0 0 1,1 0-1,-1 0 1,1 0-1,0-1 0,0 1 1,1-1-1,-1 1 1,1-1-1,0 0 0,0 0 1,1 0-1,-1-1 1,1 1-1,0-1 0,0 0 1,2 2 3,3 1-11,0-1 0,0 1 0,1-2 0,0 1-1,-1-1 1,1-1 0,9 2 11,-7-2 0,1 0-1,-1-2 1,1 1-1,-1-2 1,6 0 0,-10 0 1,-1-1 0,0 0 1,0 0-1,0-1 0,0 0 1,-1 0-1,1-1 0,0 1 1,-1-1-1,3-2-1,-2 0-14,1 0 0,-1 0-1,0-1 1,0 0 0,-1 0 0,1 0 0,-2-1-1,1 0 1,1-2 14,-4 3 5,1 0 0,-1 0 0,0 0 0,-1 0 0,1 0-1,-1-1 1,-1 1 0,1-1 0,-1 0 0,0 1 0,-1-1 0,0-4-5,1 7 45,-2-14-28,1 18-16,0-1 1,0 1-1,0-1 1,-1 1-1,1 0 0,0-1 1,0 1-1,0-1 1,0 1-1,-1 0 0,1-1 1,0 1-1,0 0 0,-1-1 1,1 1-1,0 0 1,0-1-1,-1 1 0,1 0 1,-1-1-1,1 1 1,0 0-1,-1 0 0,1 0 1,0-1-1,-1 1 0,1 0 1,-1 0-1,1 0 1,-1 0-1,1 0 0,-1 0-1,1 0-3,-1 0 0,1 0-1,0 0 1,-1 0 0,1 1 0,0-1-1,-1 0 1,1 0 0,0 0-1,-1 1 1,1-1 0,0 0 0,0 1-1,-1-1 1,1 0 0,0 0-1,0 1 1,-1-1 0,1 0-1,0 1 1,0-1 0,0 1 0,0-1-1,0 0 1,0 1 0,-1-1-1,1 0 1,0 1 0,0-1-1,0 1 4,-1 11-63,1-12 60,0 10-18,0-1 0,1 1 0,0-1 0,1 1 0,1 6 21,-3-14 5,1 0-1,0-1 0,-1 1 0,1 0 0,0 0 0,0-1 0,0 1 0,0 0 0,0-1 0,0 1 0,0-1 0,0 0 0,1 1 0,-1-1 0,1 0 0,-1 1 0,1-1 0,-1 0 0,1 0 0,0-1 0,-1 1 0,1 0 0,0 0 0,0-1 0,-1 1 0,1-1 0,0 0 0,0 1 0,0-1 0,1 0-4,-1 0 8,0-1 1,0 1-1,0 0 0,0-1 1,-1 0-1,1 1 0,0-1 1,-1 0-1,1 0 1,0 0-1,-1 0 0,1 0 1,-1 0-1,1-1 0,-1 1 1,0 0-1,0-1 0,1 1 1,-1-1-1,0 1 0,0-1 1,0 0-1,-1 1 0,2-2-8,1-4 78,0-1-1,-1 1 0,0 0 0,0-1 1,0-3-78,1-6 89,-2 0-1,-1 0 1,0 0 0,0 0 0,-2 0 0,0 1 0,-1-1 0,-1 1 0,-1-1 0,0 1-1,-1 0 1,0 1 0,-2-1 0,0 1 0,0 1 0,-1 0 0,-1 0 0,-1 1 0,1 0-1,-2 0 1,-8-6-89,7 10 75,0 0 1,0 1-1,0 1 0,-1 0 0,0 0 0,-1 2 0,1 0 0,-1 1 0,0 0 0,0 1 1,0 0-1,-12 1-75,18 2 23,0 0 0,1 0 0,-1 1 0,1 0 0,-1 0 0,1 1 0,-1 1 0,1-1 0,0 1 0,0 1 0,0-1 0,0 1 0,1 1 0,0-1 0,0 1 0,0 1 0,0-1 0,1 1 0,0 0 0,0 0 0,0 1 0,-2 4-23,-2 4 55,1 0 1,0 1-1,1 1 0,1-1 0,0 1 0,1 0 1,1 1-1,1-1 0,0 1 0,0 7-55,0 21 24,1 1 0,2 0 0,4 19-24,-2-44 0,1 0-1,1 0 1,1 0-1,1 0 1,1-1-1,1 0 0,6 14 1,-8-25 3,0 1 0,1-2 0,0 1-1,0-1 1,1 1 0,1-2 0,-1 1-1,1-1 1,1 0 0,-1-1 0,1 0-1,1 0 1,-1-1 0,1 0 0,8 3-3,0-2 24,1 0 0,-1-1 1,1-1-1,0-1 1,1-1-1,-1 0 0,1-2 1,-1 0-1,1-1 1,-1-1-1,7-1-24,-1-2-155,-1-1-1,1-1 0,-1 0 1,0-2-1,-1-1 1,1-1-1,-2-1 1,14-9 155,-5-1-1990,-11 2-3561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3:14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18 715 11648,'-4'0'4288,"4"0"-3329,4 2-191,-4-2-288,0 0-448,0 0-32,-4 0-416,4 0-160,-4 0 320,1 0-1727,0 0-705,0 0-1376</inkml:trace>
  <inkml:trace contextRef="#ctx0" brushRef="#br0" timeOffset="866.843">490 572 11264,'1'-4'830,"-1"2"-387,0 1 0,0-1-1,0 0 1,0 0 0,0 0 0,-1 1-1,1-1 1,0 0 0,-1 0 0,0 1-1,1-1 1,-1 0 0,0 1 0,0-1-1,0 0 1,0 1-443,-3-5 166,-1 0-1,-1 1 1,1 0-1,-1 0 1,0 0 0,0 1-1,0 0 1,0 0-1,-1 0 1,0 1 0,0 0-1,1 1 1,-2-1-1,1 1 1,0 1 0,0-1-1,-1 1 1,1 0-1,-1 1 1,1 0-166,-10 0-6,0 1 0,0 1 0,0 0 0,0 1 0,-9 3 6,21-4-8,-1-1 0,1 1 1,-1 0-1,1 1 0,0-1 0,0 1 0,0 0 0,0 0 1,1 1-1,-1-1 0,1 1 0,0 0 0,0 0 1,0 1-1,1-1 0,-1 1 0,1 0 0,-1 1 8,3-3-7,-1 0-1,1 0 0,0 1 0,1-1 0,-1 0 1,0 0-1,1 1 0,0-1 0,0 0 1,0 1-1,0-1 0,0 0 0,1 1 0,-1-1 1,1 0-1,0 0 0,0 1 8,1 0-4,0 1-1,0-1 1,0 0 0,1 0-1,0 0 1,0 0 0,0 0-1,0 0 1,1-1 0,-1 0-1,2 2 5,0-1 6,0-1-1,-1 0 1,1 1-1,1-2 1,-1 1 0,0 0-1,1-1 1,-1 0-1,1 0 1,-1-1-1,1 0 1,0 0-1,0 0 1,0-1-1,-1 1 1,1-1 0,0-1-1,0 1 1,4-2-6,1-1 20,-1-1 1,1-1-1,-1 0 1,0 0-1,0-1 1,3-3-21,12-9 319,15-15-319,-31 24 39,0-1-1,0 0 1,-1 0-1,0-1 0,-1 0 1,0 0-1,-1-1 1,-1 0-1,1 0 1,-2 0-1,0-1 1,0 0-1,1-8-38,0-11-2,-1 0 0,-1 0 1,-1 0-1,-2 0 0,-2-2 2,-1-15-4,-2-1 1,-2 1-1,-11-40 4,16 86-7,1 4-13,0 7-43,0 16-60,3 28 148,2-1-1,5 22-24,23 101-30,-22-127 75,-5-20-201,-1-3-2057,1-1 1,6 15 2212,-4-18-5125</inkml:trace>
  <inkml:trace contextRef="#ctx0" brushRef="#br0" timeOffset="1667.54">790 537 9088,'0'0'200,"0"0"-1,0 0 1,0 0 0,0 0 0,0 0 0,0 0 0,0 0 0,0 0 0,0 0 0,0 0-1,0 0 1,0 0 0,0 0 0,0 0 0,0 0 0,1 0 0,-1 0 0,0 0 0,0 0-1,0 0 1,0 0 0,0 0 0,0 0 0,0 0 0,0 0 0,0 0 0,0 0-1,0 0 1,0 0 0,0 0 0,0 0 0,0 0 0,0 0 0,0 0 0,0 0 0,0 0-1,0 1 1,0-1 0,0 0-200,7-2 1894,11-5-1669,12-8 411,-15 8-327,0-1 0,0-1 0,0 0 0,8-8-309,-22 16 25,0-1 0,0 1 0,1 0 0,-1 0 0,-1-1 1,1 1-1,0-1 0,0 1 0,0-1 0,-1 1 0,1-1 0,-1 1 0,1-1 0,-1 0 0,0 1 0,0-1 0,0 0 1,0 1-1,0-1 0,0 0 0,0 1 0,0-1 0,0 0 0,-1 1 0,1-1 0,-1 1 0,1-1 0,-1 1 1,0-1-1,0 1 0,1-1 0,-1 1 0,0-1 0,0 1 0,-1 0 0,1 0 0,0 0 0,0-1 0,0 1 0,-1 0 1,1 0-1,-1 1 0,1-1 0,-1 0 0,1 0 0,-1 1 0,1-1 0,-1 1 0,1-1 0,-1 1 0,0 0 0,1 0 1,-1-1-1,0 1-25,-7 0 17,0 0 1,0 1-1,0-1 1,0 2-1,0-1 1,0 1-1,0 1 1,-4 1-18,-16 8 26,-24 13-26,33-15-12,12-7-3,1 1 0,-1 0-1,1 1 1,0 0 0,0 0 0,1 0-1,-1 1 1,1 1 15,4-5 4,-1 1 0,1 0-1,1 0 1,-1 0 0,0 0 0,1 0 0,-1 0-1,1 0 1,0 0 0,0 1 0,0-1 0,1 0-1,-1 1 1,1-1 0,0 1 0,0-1-1,0 1 1,0-1 0,1 0 0,-1 1 0,1 1-4,2 3 42,-1 1 0,1-1 1,1 0-1,0 0 0,0 0 1,0 0-1,1 0 0,0-1 1,1 0-1,-1 0 0,5 3-42,0 0 43,0-1 1,1 0-1,0-1 0,0 0 1,1 0-1,11 4-43,-11-7-21,-1 0 1,1-1-1,0 0 0,0-1 1,0 0-1,12 0 21,4-1-1263,0-1-1,11-2 1264,12 1-5279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9.6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9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9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9.7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3:12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123 490 8576,'9'-8'3812,"-6"6"-3099,0 0 0,0-1 0,0 0 0,0 1 0,-1-1 0,1 0 0,-1 0 0,0-1 0,0 1-713,3-4 327,0-1-103,0 0 1,-1 0-1,0-1 1,0 1-1,0-1 0,-2 0 1,1 0-1,0-6-224,1-11 330,-1 0-1,-1 1 1,-2-1-1,-1-13-329,-1 24 45,1 1 0,-2 0 0,0 0 0,-1 0 0,0 0 0,-1 1 0,0 0 0,-1 0 0,-2-2-45,2 4-14,0 1-1,-2-1 1,1 1 0,-4-2 14,9 9-4,0 1 0,-1-1 0,1 1 0,-1 0 0,0 0 1,0 0-1,0 0 0,0 0 0,0 1 0,0-1 0,0 1 1,-1 0-1,1 0 0,0 0 0,-1 0 0,1 1 0,-4-1 4,5 2-2,0-1 1,0 0-1,0 1 0,0 0 0,0-1 0,1 1 0,-1 0 0,0 0 1,0 0-1,0 0 0,1 1 0,-1-1 0,1 0 0,-1 1 0,1-1 0,-1 1 1,1-1-1,0 1 0,0 0 0,-1 0 2,-1 2-5,1 1-1,-1 0 1,1 0 0,-1 0-1,1 0 1,1 0 0,-1 1 5,-4 23-9,2-1 0,1 1 0,0 27 9,9 89-27,-4-119 11,1 0-1,2 0 0,1 0 0,1-1 1,1 0-1,1 0 0,7 12 17,-11-27 22,0 0 0,1 0 0,0 0 0,1-1 0,0 1 0,1-2-1,3 4-21,-7-9-1,-1 0 0,1 0-1,-1 0 1,1 0 0,0-1-1,0 0 1,1 0 0,-1 0-1,0 0 1,1 0 0,-1-1-1,1 0 1,-1 0 0,1 0-1,-1-1 1,1 0 0,0 1-1,-1-1 1,4-1 1,1 0-180,0-1 0,1 0 0,-1 0 0,0-1 0,5-2 180,-8 2-1020,-1 1-1,0-1 0,0 0 1,0-1-1,-1 1 0,2-2 1021,5-5-4666</inkml:trace>
  <inkml:trace contextRef="#ctx0" brushRef="#br0" timeOffset="570.3">487 426 7552,'1'1'505,"-1"-1"1,1 1 0,-1 0 0,1 0-1,-1-1 1,0 1 0,1 0-1,-1 0 1,0 0 0,0-1-1,1 1 1,-1 0 0,0 0-506,0 23 1410,-1-14-813,1 125-421,0-133-2027,0-2-2143</inkml:trace>
  <inkml:trace contextRef="#ctx0" brushRef="#br0" timeOffset="990.18">480 122 8704,'-3'-6'3328,"3"6"-2592,-4 0-256,4 0-288,0 0-608,0 0-224,0 2-2912,0 2-1312</inkml:trace>
  <inkml:trace contextRef="#ctx0" brushRef="#br0" timeOffset="1384.777">631 391 8320,'3'33'8869,"-2"-27"-8758,0 0 0,0 0 1,1 0-1,0 0 0,0 0 1,0 0-1,1 0-111,4 11 255,-3-5-147,0-1-1,1 0 0,1 0 0,0 1-107,-3-8 131,-1 0-1,1 0 0,0 0 0,0-1 0,1 1 1,-1-1-1,1 1 0,-1-1 0,1 0 1,0-1-1,3 3-130,-5-5 58,-1 1 1,1-1 0,-1 1-1,1-1 1,-1 1 0,1-1 0,-1 0-1,1 0 1,0 0 0,-1 0-1,1 0 1,-1 0 0,1 0-1,0 0 1,-1-1 0,2 0-59,0 0 82,1 0 0,-1-1 0,0 1-1,0-1 1,0 0 0,0 0 0,2-2-82,5-5 181,-1 0-1,-1 0 0,8-11-180,-14 17 27,2-2-77,0 0 0,-1-1 0,1 0 1,-1 0-1,-1 0 0,1 0 0,-1 0 0,0 0 1,0-1-1,-1 1 0,0-1 0,0 0 1,0 1-1,-1-1 0,0-2 50,0 8-173,0 0 0,0 0 0,0 1 0,-1-1 0,1 0 0,0 0-1,0 1 1,0-1 0,0 0 0,-1 0 0,1 1 0,0-1 0,-1 0 0,1 1 0,-1-1 0,1 0 0,0 1-1,-1-1 1,0 1 0,1-1 0,-1 1 0,0-1 173,-6-6-4874</inkml:trace>
  <inkml:trace contextRef="#ctx0" brushRef="#br0" timeOffset="1927.441">1095 503 7936,'2'-1'616,"0"0"1,0 0 0,0 1-1,0-1 1,0 0 0,0 1-1,0 0 1,0-1 0,2 1-617,8-1 2034,3-3-877,-1-1 1,13-4-1158,-18 5 351,-4 2-190,0 0-1,0 0 1,-1-1-1,1 1 1,-1-1-1,1 0 1,-1-1-1,0 1 1,2-3-161,-5 5 37,0-1 0,0 1 0,1 0 0,-1-1 0,0 1 1,-1-1-1,1 1 0,0-1 0,0 1 0,-1-1 1,1 0-1,-1 1 0,1-1 0,-1 0 0,0 0 0,0 1 1,1-1-1,-1 0 0,0 0 0,-1 1 0,1-1 0,0 0 1,0 1-1,-1-1 0,1 0 0,-1 0 0,0 1 0,1-1 1,-2 0-38,1 0 22,0-1 1,-1 1 0,1 0 0,-1 0-1,0 0 1,0 0 0,0 0 0,0 0 0,0 1-1,0-1 1,0 1 0,0-1 0,-1 1-1,1 0 1,0 0 0,-1 0 0,-1 0-23,0 0 16,0 0 0,0 0 0,-1 1 0,1 0 0,0 0 0,0 0 0,0 0 1,0 1-1,-1 0 0,-2 1-16,-2 0-14,0 2 0,0-1 0,0 1-1,0 1 1,0-1 0,1 2 0,0-1 0,0 1 0,-2 2 14,6-4 0,0 0 0,1 0 0,0 0 0,-1 0 0,2 0 0,-1 1 1,0 0-1,1-1 0,0 1 0,0 0 0,0 0 0,1 0 0,-1 0 0,1 0 0,0 0 0,0 7 13,0-1 0,1 0 1,1 1-1,-1-1 0,2 0 0,0 5-13,-1-11 7,0 0 0,1 0 0,-1 0 1,1 0-1,0 0 0,0 0 0,0-1 0,1 1 0,0-1 0,0 0 0,0 1 1,0-1-1,1-1 0,-1 1 0,1 0 0,0-1 0,0 0 0,0 0 0,1 0 0,-1 0-7,3 0-137,-1 0 0,0-1-1,1 0 1,-1 0-1,1 0 1,0-1 0,0 0-1,-1 0 1,1 0-1,0-1 1,0 0 0,0-1-1,0 1 1,6-3 137,9-2-3619,0 0 1,2-3 3618,5-2-4480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09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33.1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3456,'-1'-2'9828,"0"6"-7517,-1 9-2098,9 312 3450,-6-313-6420,0-12-1733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35.7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1278 359 8960,'1'-35'4932,"-1"13"-3080,0 0-1,-1 0 1,-1-5-1852,0 20 190,1 1 1,-1-1-1,0 0 1,0 0-1,-1 1 1,1-1-1,-2 1 1,1 0-1,-1 0 1,0 0-1,0 0 1,-1 0-191,-7-8 209,-1 0 1,0 1-1,-1 0 0,-1 2 1,0-1-1,0 2 1,-1 0-1,-1 1 1,0 0-1,0 1 1,-4 0-210,7 4 79,0 0 0,-1 1 0,1 1 0,-1 0 1,1 1-1,-1 1 0,0 0 0,1 1 1,-7 1-80,-13 4 119,1 1 1,0 2 0,-15 6-120,26-7 15,1 1 1,0 1 0,1 1-1,0 0 1,0 2 0,1 0-1,1 1 1,1 1 0,-10 10-16,0 4 19,1 0-1,2 2 1,1 1 0,1 1-1,-2 9-18,-37 67 66,6 2-1,4 3 0,5 2 1,-6 40-66,-15 84 79,46-152-41,-6 68-38,15-46 5,1 74-5,12-136 3,2 1 0,1-1-1,3 1 1,9 27-3,-2-22 30,3 0 0,2-1 1,16 29-31,-27-66 12,0 0 0,1 0 0,1-1 0,1 0 1,0-1-1,1 0 0,1 0-12,-5-6 4,1 0 0,0-1 1,0 0-1,1-1 0,0 1 0,0-2 1,0 1-1,1-2 0,0 1 1,7 1-5,-3-2 0,0 0 0,0-1 0,1 0 0,-1-1 0,1-1 0,-1-1 0,1 0 0,8-1 0,8-2-99,-1-1 0,1-2 1,-1-1-1,3-2 99,-10 1-271,0 0 0,-1-2 0,0 0 0,0-2 0,19-13 271,-41 24-4,22-13-652,-1-1-1,9-8 657,5-10-1643,7-11 1643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36.7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931 351 11264,'0'-6'2111,"0"6"-1924,0-1 0,1 1-1,-1-1 1,0 1 0,0-1 0,0 0 0,0 1 0,0-1 0,0 1 0,0-1-1,0 0 1,-1 1 0,1-1 0,0 1 0,0-1 0,0 1 0,-1-1 0,1 0-1,0 1 1,-1-1 0,1 1 0,0 0 0,-1-1 0,1 1 0,-1-1-1,1 1 1,0-1 0,-1 1 0,0 0-187,-1-2 200,1 0-1,-1 0 1,0 0 0,0-1-1,1 1 1,-1 0-1,1-1 1,0 1 0,0-1-1,0 1 1,0-1 0,0 0-1,0 1 1,0-2-200,-1-3 304,-4-13 1,-2 1 1,0 1-1,-1 0 1,-1 0-1,-5-6-305,7 12 148,-2 0-1,1 1 1,-1 0-1,-1 0 1,0 2-1,0-1 1,-12-6-148,6 5 102,0 1 0,0 1 0,-1 1 1,0 0-1,-1 2 0,0 0 1,0 1-1,0 0 0,-1 2 0,1 0 1,-1 2-1,-3 0-102,6 1 4,1 0 0,-1 2 0,1 0 0,0 1 1,0 1-1,0 0 0,0 1 0,0 1 0,1 0 0,0 1 0,1 1 1,-1 0-1,1 1 0,-9 8-4,-15 14 80,-14 17-80,36-32-16,1 1 0,0 0 0,2 1 0,-3 5 16,8-10-26,-4 4 7,2 0 0,0 1 1,1 0-1,1 1 0,0 0 0,1 2 19,-2 16 5,2 0-1,1 0 1,2 1-1,1 0 1,3 1-5,0-9 2,2 1 1,1 0-1,1-1 1,2 1-1,1-1 1,6 14-3,-10-34-4,1 0 0,0-1 1,1 1-1,0-1 1,1 0-1,0-1 1,0 1-1,1-1 1,0 0-1,0-1 0,1 0 1,2 2 3,1-1-12,0-1-1,1 0 1,0 0 0,0-1-1,0-1 1,1 0 0,-1-1-1,13 3 13,-2-2-27,1-1-1,0-1 0,0-2 1,19 0 27,-6-3-40,-1-1 1,25-6 39,-51 7-2,0 0-1,0-1 1,-1 0 0,1-1 0,-1 0 0,0-1-1,0 0 1,-1 0 0,1-1 0,-1 0 0,0 0-1,5-6 3,2-4 20,-1-1-1,-1 0 0,0 0 0,-1-1 0,4-10-19,-1-2-79,-1 0 0,-2-1 0,-1-1 1,-1 1-1,4-29 79,-8 16-936,-5 32-863,1 0 0,2-9 1799,1 0-5551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2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2.5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2.5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2.5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2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37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330 6 10496,'-1'-5'3796,"-2"7"-2454,-4 10-550,0 10 1764,-4 18-2556,-4 15 964,2-13-339,2 0 1,-5 42-626,-4 87 743,3-25-188,-17 65 194,-3 26-303,-16 94 81,18-117-419,28-168-79,-18 146 214,22-146-212,-11 215 130,14-226-199,2 0 0,2 11 38,-2-35 11,-1 0 0,2-1-1,0 1 1,0-1 0,1 0 0,0 0-1,1 0 1,0 0 0,2 1-11,-5-7 12,0-1 0,1 0 0,-1 0 1,1 0-1,0 0 0,0-1 0,0 1 0,1-1 0,-1 0 0,0 1 1,1-2-1,-1 1 0,1 0 0,0-1 0,0 1 0,0-1-12,1 0 10,1 0-1,-1-1 0,1 1 1,-1-1-1,1 0 0,0-1 1,-1 1-1,1-1 0,-1 0 0,5-1-9,3-3-72,0 0-1,0 0 1,-1-1-1,1-1 0,-1 0 1,-1-1-1,0 0 1,9-8 72,10-14-801,-2 0 0,-1-2 0,8-13 801,4-5-1853,16-15-3560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37.99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513 30 11136,'0'-2'639,"0"-1"0,0 0 1,1 0-1,-1 0 0,1 0 1,-1 0-1,1 1 0,1-3-639,-1 3 1211,-2 4-981,1-1 0,-1 1 0,0 0 0,1-1 1,-1 1-1,0-1 0,0 1 0,0-1 0,0 1 0,0-1 1,-1 1-231,-3 5 454,-9 17 385,-7 12-159,2 1 1,1 1-1,-6 21-680,-62 211 1531,-22 93-617,18 4-543,67-269-243,-12 65 27,7 2 0,-1 91-155,24-188 26,2 1 1,4 0 0,6 38-27,-5-94 38,0-1 0,0 1 1,1-1-1,1 0 1,0 0-1,2 3-38,-3-10 30,-1 0 0,1-1 0,-1 0 0,1 1 0,0-1 0,1 0 0,-1-1-1,1 1 1,0-1 0,0 1 0,0-1 0,0 0 0,0-1 0,1 1 0,-1-1 0,5 2-30,-1-1 25,-1-1-1,1 0 1,-1-1 0,1 0-1,0 0 1,-1-1 0,1 1 0,0-2-1,0 1 1,-1-1 0,1-1 0,0 1-25,13-5-34,0 0 1,0-1 0,12-6 33,-22 8-158,0-1 0,0 0 0,-1-1 0,0 1 0,0-2 0,0 0 0,0-1 158,12-13-719,-2-1 0,1-2 719,-13 16-208,54-69-2421,-1 0-3333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4.9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4.9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40.0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138 21 11648,'0'-17'3733,"0"13"-2192,0 4-480,-1 2-143,-3 9-561,0 0 0,1 0 0,0 1 0,1-1 0,0 1 0,1-1 0,0 7-357,0-4 167,-6 61 244,-9 92 234,-15 160-248,-2 7-100,6-64-916,26-265 423,1 24-630,0-27 598,0-1 1,0 1-1,0 0 0,0 0 0,1 0 1,-1-1-1,1 1 0,-1 0 1,1-1-1,0 1 0,0 0 0,0 0 228,0-1-248,-1-1 0,0 0-1,1 1 1,-1-1 0,1 0-1,-1 0 1,1 1-1,-1-1 1,0 0 0,1 0-1,-1 0 1,1 0 0,-1 1-1,1-1 1,-1 0-1,1 0 1,-1 0 0,1 0-1,-1 0 1,1 0 0,0 0 248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4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4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4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40.39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65 49 11392,'-22'-30'4288,"11"21"-3329,-6 0-255,12 9-384,1 0-608,-1 0-128,5 0-1471,0 9-609,5 0-1600,-1 2-704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42.2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741 45 12928,'-3'-1'867,"0"-1"-1,0 1 1,0-1 0,0 1 0,1-1 0,-3-1-867,3 1 170,1 1 0,-1-1 0,0 1 0,0 0-1,0 0 1,0 0 0,0 0 0,0 0 0,0 0 0,-1 1-1,1-1 1,0 1 0,0-1 0,-1 1 0,0 0-170,-43-2 2572,-30-5-2572,29 2 334,-31 1-334,32 4 91,0 2 0,1 2 0,-19 5-91,48-6 3,0 0 0,0 2 0,1 0 0,-1 0-1,1 2 1,1 0 0,-1 0 0,1 1 0,1 1-1,-1 1 1,-4 4-3,13-9-10,0 0 0,0 1 0,0-1 0,1 1 0,0 0 0,0 0 0,1 0 0,-1 0 0,2 1 0,-1 0 0,0-1 0,1 1 0,1 0 0,-1 0 0,1 0-1,0 0 1,1 0 0,-1 5 10,2 0-9,0 0 0,1 0 0,0 0 0,0-1 0,2 1 0,-1-1 0,1 0-1,1 0 1,0 0 0,5 8 9,9 11 8,2 0 0,0-1 0,2-2 0,1 0 0,13 10-8,45 36 24,13 6-24,-8-8 126,40 46-126,-92-82 35,-2 1 0,-2 2 1,-2 2-1,19 33-35,-35-51 74,0 0-1,-2 0 1,-1 2-1,4 13-73,-12-31 59,0 1 0,0 0 0,-1 1 0,0-1 0,0 0 0,-1 0 0,0 0 0,0 1 0,-1-1-1,0 0 1,0 0 0,0 0 0,-1 0 0,0 0 0,-1 0 0,1 0 0,-1-1 0,-1 1-59,-4 6 117,0-1-1,0-1 1,-2 1 0,1-1 0,-2-1 0,1 0 0,-1 0 0,-1-1 0,1-1 0,-2 0 0,1 0 0,-1-1 0,0-1 0,-1 0 0,-2 0-117,-9 2 75,0-1-1,-1-1 1,0-1 0,0-1-1,0-2 1,0 0 0,0-2 0,-2-1-75,4 0-47,-19 0-316,-1-2-1,-26-7 364,57 8-455,0-1-1,1-1 1,-1 0 0,1 0-1,0-1 1,0-1-1,0 0 1,1-1-1,0 0 1,-9-8 455,-31-33-6037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9:06:51.766"/>
    </inkml:context>
    <inkml:brush xml:id="br0">
      <inkml:brushProperty name="width" value="0.2" units="cm"/>
      <inkml:brushProperty name="height" value="0.2" units="cm"/>
    </inkml:brush>
    <inkml:brush xml:id="br1">
      <inkml:brushProperty name="width" value="0.1" units="cm"/>
      <inkml:brushProperty name="height" value="0.1" units="cm"/>
    </inkml:brush>
  </inkml:definitions>
  <inkml:trace contextRef="#ctx0" brushRef="#br0">55 337 10112,'-1'-2'749,"-1"0"1,2 1 0,-1-1-1,0 1 1,0-1 0,0 0-1,0-1 1,0 1 0,0 1-1,1-1 1,-1 0 0,1-2-750,0 2 217,0-1 1,0-1-1,1 2 1,-1-1-1,1-1 0,0 2 1,0-1-1,2-3-217,-3 5 32,1 0-1,-1-1 1,0 1-1,1-1 1,0 1 0,0-1-1,0 2 1,0-2-1,0 1 1,1-1-1,-1 1 1,0 0-1,0 0 1,0 0-1,1 0 1,-1 1-1,1-1 1,-1 0-1,0 0 1,1 1-32,-1-1-3,1 1 0,-1 0 1,1 0-1,-1 0 0,0 0 0,0 0 0,1 0 0,-1 0 1,1 1-1,-1-1 0,0 0 0,1 1 0,-2-1 0,2 1 1,-1 0-1,0-1 0,1 0 0,-1 1 0,0 0 0,0 0 1,-1 0-1,1 0 0,0 0 0,0 0 0,1 0 3,0 2 15,1 1-1,-1-1 1,0 0-1,0 1 1,0 0-1,-1-1 1,1 1-1,-1-1 1,0 2-1,0-1 1,0-1-1,0 2 1,0-2-1,-1 2 1,0-2-1,0 2 1,0-1-1,-1 0 0,1 0 1,-2 3-15,1-3 24,0 1 0,-1-1 0,1 0 0,0 1 0,-1-2-1,0 2 1,0-2 0,0 1 0,-1 0 0,0-1 0,0 1 0,1 0 0,-1-2 0,-1 2 0,1-1 0,-1-1-1,0 1 1,-2 2-24,3-5 6,2 1-1,-2-1 0,0 1 0,1 0 1,0-1-1,-1 0 0,0 0 0,0 0 1,1 0-1,0 0 0,-1 0 0,1-1 1,-1 1-1,1-1 0,-1 0 0,0 1-5,1-1 3,0 1 0,0-1 0,0 0-1,1 0 1,-1 0 0,0 0-1,1 0 1,-1 0 0,0 0 0,2 0-1,-2-1 1,1 1 0,-1-1-1,1 1 1,0-1 0,0 1 0,0 0-1,1-1 1,-1 0 0,0 0 0,0 0-1,0-1-2,0-1-23,1 1-1,0-1 0,0 0 1,0 2-1,0-2 0,1 0 0,-1 1 1,1-1-1,0 0 0,0 2 1,0-2-1,0 1 0,2-3 24,-3 5-12,1 0-1,0-1 0,0 2 1,0-1-1,0 0 0,-1-1 1,1 1-1,0 0 0,0 0 0,0 0 1,1 0-1,-1 1 0,0 0 1,1-1-1,-2 0 0,1 1 1,1-1-1,-1 1 0,1-1 1,-1 1-1,1-1 0,-2 1 1,2 0-1,-1 0 0,1 0 1,0 0-1,-1 0 0,1 0 0,-2 0 1,2 1-1,-1-1 0,1 1 1,-1-1-1,1 1 0,-1 0 13,0-1-265,0 1-1,0-1 0,0 0 0,0 0 0,0 1 0,0-1 0,0 1 1,0 0-1,0 0 0,-1 0 0,1-1 0,0 1 0,-1 0 266,3 1-4847</inkml:trace>
  <inkml:trace contextRef="#ctx0" brushRef="#br1" timeOffset="1">3951 122 12672,'0'4'6444,"0"6"-5358,0-5-505,0 90 1897,0 71-1048,1-109-1188,11 50-242,-11-100 13,6 32 63,-6-36-65,0 1 0,1 0-1,-1-2 1,1 2 0,-1 0 0,0-2 0,1 1-1,0 1 1,2 0-11,-4-4-8,0 0-1,1 0 1,-1 1 0,0-1-1,0 0 1,0 0 0,0 1-1,0-1 1,1 0-1,-1 0 1,0 0 0,0 1-1,1-1 1,-1 0-1,1 0 1,-1 0 0,0 0-1,1 0 1,-1 0 0,0 0-1,1 0 1,-1 0-1,0 0 1,1 0 0,-1 0-1,0 0 1,1 0-1,-1 0 1,0 0 0,1 0-1,-1 0 1,1-1-1,-1 1 1,0 0 0,0 0-1,0 0 1,0-1 0,0 1-1,1 0 1,-1 0-1,0-1 1,0 1 0,1 0-1,-1 0 1,0-1-1,0 1 1,0 0 0,0-1-1,1 1 1,-1 0 0,0-1-1,0 1 1,0 0-1,0 0 1,0 0 0,0 0-1,0-1 9,1-2-370,0 1 0,0-1 0,0 1 0,-1-1 0,1 0 0,-1 0 370,0-5-2235,0 1-3135</inkml:trace>
  <inkml:trace contextRef="#ctx0" brushRef="#br1" timeOffset="2">4227 144 13056,'-1'7'9269,"0"37"-8320,8 59-488,6-2 1,8 20-462,-21-117 1,9 30 121,-8-32-73,-1-1 1,0 1-1,1 0 1,0 0-1,0-2 1,0 2-1,0 0 1,0-1-1,0 1 0,1-1 1,-2 0-1,1 0 1,1 0-1,-1 0 1,1 0-1,-1 0 0,1 0 1,-1 0-50,1-1 36,-1 1 1,0-1-1,0 0 1,0-1-1,0 1 1,0 0-1,0 0 0,0 0 1,0-1-1,0 1 1,0 0-1,0-1 1,0 1-1,0-1 0,0 0 1,0 1-1,0-1 1,-1 0-1,1 1 1,-1 0-1,1-1 0,0 0 1,0 0-37,17-22 388,-16 20-323,9-13 105,-2 0 0,4-8-170,6-12 44,19-31 34,-6 10-98,3 2-1,18-23 21,-39 60-151,-5 10-484,-3-1-1,1 0 1,-1 0-1,0 0 1,3-9 635,-8 16-1532,-3 2-941,-2 3-1692,-1 5-795</inkml:trace>
  <inkml:trace contextRef="#ctx0" brushRef="#br1" timeOffset="3">4503 361 13952,'23'23'8343,"8"17"-4648,-12-15-2534,33 48-154,-1 0-734,-48-70-383,19 25-472,-10-9-3168,-8-11-2672</inkml:trace>
  <inkml:trace contextRef="#ctx0" brushRef="#br1" timeOffset="4">2400 155 10112,'-1'-1'756,"-8"-8"4033,8 9-4716,1 0 0,0 0 0,0 0-1,0 0 1,-1 0 0,1 0 0,0 0 0,0-1-1,0 1 1,0 0 0,0 0 0,0 0-1,0 0 1,-1 0 0,1 0 0,0 0 0,0 0-1,0 0 1,-1 1 0,1-1 0,0 0-1,0 0 1,0 0 0,-1 0 0,1 0-1,0 0 1,0 0 0,0 0 0,-1 1 0,1-1-1,0 0 1,0 0 0,0 0 0,0 0-1,0 1 1,-1-1 0,1 0 0,0 0 0,0 0-1,0 0 1,0 1 0,0-1 0,0 0-1,0 0 1,0 0 0,0 0 0,0 0 0,0 0-1,0 0 1,0 1 0,0-1 0,0 0-1,0 0 1,0 1 0,0-1 0,0 0-73,-1 17 628,0 0-1,1 0 1,2-1 0,1 10-628,-1 3 289,19 176 303,-7-76-651,-14-125-155,1-2 16,-1-1 0,0 1 1,1-2-1,-1 2 1,0-1-1,0 1 0,0-1 1,0 1-1,0-1 0,-1 0 1,1 0-1,0 1 1,-1-1-1,1 1 0,-1 0 198,-2-4-2485,1-5-2373</inkml:trace>
  <inkml:trace contextRef="#ctx0" brushRef="#br1" timeOffset="5">2404 164 11520,'3'-7'935,"2"2"-1,-1-1 1,0 0 0,2 1 0,-2-1 0,2 2 0,-1-1 0,0 1 0,2-1 0,3 0-935,-4 0 193,1 2 1,0-1-1,1 1 1,0 0 0,-1 0-1,1 1 1,0 0-1,0 1 1,0 0-1,0 0 1,0 1 0,6 0-194,-8 0 61,0 1 0,0 0 0,0 0 0,0 0 0,0 0 0,-1 2 0,1-1 0,-1 1 0,1-2 0,-1 3 0,0-1 0,0 0 0,-1 1 0,2 0 0,-2-1 0,1 2 0,1 2-61,-2-4 66,-1 0 1,-1 2-1,1-2 1,0 1-1,-1 1 1,-1-2-1,1 2 0,0-1 1,0 1-1,0-1 1,-1 1-1,-1-1 1,1 1-1,-1-1 1,1 1-1,-1-1 1,0 1-1,0-1 1,-1 2-1,0-2 1,1 1-1,-1-1 1,0 1-1,-1 0 1,0-2-1,0 2 1,1-1-1,-1 0 1,-1 0-1,-1 2-66,-2 3 115,-1-1-1,0 0 1,0-1-1,-1 1 1,1-1-1,-2-1 1,-8 7-115,12-10-39,0 0 0,-1 0 1,0 0-1,0-1 1,0 1-1,1-1 1,-2 0-1,1-1 0,1 0 1,-2 0-1,1-1 1,0 1-1,-1-1 1,0-1 38,5 1-316,-1 0 1,1-1 0,0 1 0,-1-1-1,1 1 1,1-1 0,-2 0 0,1 0 0,0 0-1,0 0 1,0-1 0,0 1 0,0-1-1,0 1 1,0 0 0,1-1 0,0 0 0,-1 0-1,0 0 316,-7-12-5839</inkml:trace>
  <inkml:trace contextRef="#ctx0" brushRef="#br1" timeOffset="6">2981 145 11136,'-3'-7'7014,"3"16"-2669,0-2-4931,18 425 3610,-19-424-6444,-4-17-2893,-1-4 1257</inkml:trace>
  <inkml:trace contextRef="#ctx0" brushRef="#br1" timeOffset="7">2809 154 12160,'1'-2'504,"0"0"1,0 0 0,1 1 0,-1-1 0,1 0 0,-2 0-1,2 0 1,-1 1 0,1 0 0,0 0 0,0-1-1,-1 1 1,1 0 0,0 0 0,0 0 0,0 0 0,-1 1-1,2-1 1,0 0-505,7-2 723,0 0 0,1 1 1,3 0-724,-6 1 313,45-5 586,0 1 0,8 3-899,46-2-123,-28-4-1669,-26-1-3328,-27 4-565</inkml:trace>
  <inkml:trace contextRef="#ctx0" brushRef="#br1" timeOffset="8">3494 99 11392,'0'0'416,"-1"1"0,1-1 1,-1 0-1,0 0 0,0 0 1,0 0-1,0 0 0,0 1 1,1-1-1,-1 1 0,0-1 0,0 1 1,1 0-1,0-1 0,-1 1 1,0 0-417,-6 13 2751,4-5-2521,1-1 0,0-1 0,0 5-230,1-6 457,-7 42 326,3 1-1,0 29-782,4-51 90,3 0 0,0 1 1,2-1-1,0 0 0,4 10-90,-6-30 52,1 0-1,0 0 1,-1 0 0,2 0-1,-1-1 1,1 1-1,0-1 1,0 0 0,1 0-1,4 4-51,-7-9 20,0 1-1,0 1 1,1-1 0,-1 0-1,0-1 1,1 0-1,0 1 1,0 0 0,-1-1-1,1 0 1,0 0-1,0-1 1,-1 1 0,2 0-1,-1-1 1,-1 1 0,2-1-1,-1 0 1,-1 0-1,2 0 1,-1 0 0,-1-1-1,1 1 1,1-1-1,-2 0 1,1 1 0,3-3-20,0 0 60,0 0 0,1-1 0,-2-1-1,0 2 1,1-2 0,-1 0 0,1 0 0,-2 0 0,1-1 0,-1 1 0,0 0 0,0-2 0,0 1 0,-1 0 0,0-2-60,5-7 118,-3 0 0,1-2-1,-1 1 1,-1-1 0,1-12-118,0-6-353,-2 1 0,-1-1 0,-2 0 0,-1 1 0,-2-1 0,-5-24 353,1 30-4037,3 19-1525</inkml:trace>
  <inkml:trace contextRef="#ctx0" brushRef="#br1" timeOffset="9">951 74 11136,'-1'-2'152,"0"1"0,1 0 1,0-1-1,-1 0 0,0 0 1,1 0-1,0 1 0,-1-1 0,1 0 1,0 0-1,0 0 0,0 1 1,0-1-1,1-1-152,-2-15 1009,0 17-687,1 0 0,0 0 1,-1 1-1,1-1 0,0 0 1,-1 1-1,1 0 0,-1-1 0,1 1 1,-1-1-1,1 0 0,-1 1 0,1-1 1,-1 1-323,1-1 140,-1 0-1,0 1 1,0 0 0,0-1 0,-1 1 0,1-1-1,0 1 1,0 0 0,0 0 0,1 0 0,-2 0 0,1 0-1,0 0 1,0 0 0,0 0 0,-1 0 0,1 0-1,1 1 1,-1-1 0,0 0 0,0 1 0,0-1-1,0 1 1,0-1 0,-1 1-140,-3 3 142,-1-1 0,1 1 0,-4 4-142,4-4 265,-7 5-1,1 0 0,0 1-1,0 0 1,1 0-1,1 0 1,0 2 0,-2 4-264,-1 3 198,2 1 1,0 1 0,1 0-1,0 1 1,3-1 0,0 2 0,0-1-1,1 9-198,3-18 51,1 2-1,0-2 0,1 2 0,1-1 1,0 0-1,1 0 0,1 0 0,-1-1 1,2 2-1,1-2 0,-1 0 0,1 1 1,2-2-1,-1 1-50,0-5 23,-1 0 1,1 0 0,0-1-1,1 0 1,-1 0 0,2 0-1,-1-1 1,1-1-1,0 1 1,0-1 0,0 0-1,1-1 1,0 0-1,0-1 1,0 1 0,0-1-1,6 0-23,1 1-268,-2-2-1,1 1 0,0-3 0,-1 1 1,2-1-1,-1-1 0,0 0 0,0-1 1,-1-1-1,1 0 0,0-1 269,-3 0-1174,1-1-1,-1-1 0,-1 1 1,4-3 1174,16-11-5557</inkml:trace>
  <inkml:trace contextRef="#ctx0" brushRef="#br1" timeOffset="10">1392 81 11520,'0'9'7872,"2"15"-6450,0-7-903,11 256 2539,-5-74-3620,-7-176-1284,-1-7-2538,0-10-799</inkml:trace>
  <inkml:trace contextRef="#ctx0" brushRef="#br1" timeOffset="11">1358 389 13056,'0'-1'502,"1"1"1,-1-1-1,1 0 1,0 1-1,0 0 1,0 0-1,0-1 1,0 1-1,0-1 1,0 1 0,-1 0-1,1 0 1,-1-1-1,1 1 1,0 0-1,0 0 1,1 0-503,22-1 2654,-12 0-1420,98-1 863,-70 2-3567,0-2 1,37-5 1469,-52 1-4653,-23 5 3000,1-1 0,0 1 0,-1-1 0,0 1 0,1-1 0,-1 0 0,1-1 1653,5-5-5349</inkml:trace>
  <inkml:trace contextRef="#ctx0" brushRef="#br1" timeOffset="12">1695 26 12928,'-1'0'288,"1"1"0,0-1 1,-1 0-1,1 0 1,0 1-1,0-1 0,-1 0 1,1 1-1,0-1 0,0 0 1,0 1-1,0-1 1,0 1-1,0-1 0,0 0 1,0 1-1,0-1 0,0 1 1,0-1-1,0 0 1,0 0-1,0 0 0,0 1-288,0 12 357,0-7 701,7 267 5043,-1 1-5503,-6-268-1170,0 14-957,0-18 955,0-1-1,0 0 0,1 0 1,-1 0-1,0 0 0,0 0 0,1-1 1,-1 1-1,0 0 0,1-1 1,-1 1-1,1 0 0,-1 0 1,1 0-1,-1 0 0,1 0 575,2-1-5690</inkml:trace>
  <inkml:trace contextRef="#ctx0" brushRef="#br1" timeOffset="13">2096 142 11264,'0'-2'445,"0"1"1,-1 0-1,1 1 1,0-1-1,0 0 1,-1-1-1,1 1 1,0 0-1,-1 0 1,1 0-1,0 0 1,0 1-1,-1-1 1,0 0-1,0 0 1,1 0-1,-1 0 1,-1 0-446,0-1 353,1 1 1,0 0 0,-2 0-1,1 0 1,0 0 0,0 0-1,1 0 1,-2 0-1,0 1-353,-2-2 268,-1 1-1,0 1 0,1-1 0,-1 1 0,0 0 1,-5 1-268,3-1 60,1 0 0,-2 2 1,2 0-1,-1 0 0,1 1 0,0-1 1,-1 1-1,1 1 0,0-1 1,0 1-1,1-1 0,-1 2 1,1 0-1,0 0 0,0 0 0,0 1 1,1 0-1,0 0 0,1 0 1,-1 0-1,1 1 0,0 0 1,1 0-1,-1 0 0,1 1 1,-2 6-61,1 3 39,1 1 0,1 0 0,0 0 1,1 0-1,1 0 0,1 0 1,1 0-1,0-1 0,3 9-39,0-2 3,2 0-1,0-1 0,2 0 1,0-1-1,1 1 1,10 12-3,-18-31-35,0 0 1,1 0 0,0 0 0,0-1 0,0 1-1,1-1 1,-1 0 0,0 0 0,2 0 0,-2-1-1,1 1 1,1 0 0,-1-1 34,-1-1-5,-1 0 0,1 0 0,1 0 0,-1-1 0,-1 1 0,1-1 0,1 0 0,-2 1 0,1-2 0,0 1 0,0 0 0,0 0 0,0-1 0,-1 0 0,2 0 0,-1 0 0,0 0 0,-1 1 0,1-2 0,0 1 0,-1-1 5,5-2-5,-1-1 0,0 0 0,0 0 0,0 0 0,0-1 0,-1 0 0,0 0 0,3-5 5,3-6 196,-1 1 0,7-18-196,-8 13 128,-1-1 0,0 0 0,-2 1 0,0-1 0,-2-1-1,1-5-127,-3 15-174,-1-2 0,-1 2-1,0-1 1,-1 0 0,0 0 0,-1 0-1,-1 1 1,0-1 0,-1 1-1,-4-12 175,-4 4-2109,2 9-2150,5 8-1084</inkml:trace>
  <inkml:trace contextRef="#ctx0" brushRef="#br1" timeOffset="14">5121 360 10880,'-7'0'5514,"8"3"-1782,11 4-1256,-3-4-2081,0-1 0,0 0 0,1-1-1,-1 0 1,8-1-395,9 0 207,11-2-207,38-8-59,-43 4-2386,8-1-8069,-29 5 5693</inkml:trace>
  <inkml:trace contextRef="#ctx0" brushRef="#br1" timeOffset="15">5179 214 11264,'-1'0'331,"0"0"1,1 0 0,-1 1-1,0-1 1,0 1 0,1 0-1,-1-1 1,1 1-1,-1 0 1,1-1 0,0 1-1,-1 0 1,1 0 0,0-1-1,-1 1 1,1 0 0,0-1-1,-1 1 1,1 0 0,0 0-1,0 0 1,0-1-1,0 1 1,0 0 0,0 0-1,0 0 1,0 0-332,2 27 2096,-1-24-1755,2 31-10,13 89 804,-7-83-4351,-1 0-3647,-3-23 2997</inkml:trace>
  <inkml:trace contextRef="#ctx0" brushRef="#br1" timeOffset="16">5886 180 11136,'-1'1'484,"0"0"0,1 0 0,-1 0 1,1 0-1,-1 0 0,1-1 0,-1 1 0,1 0 1,0 1-1,0-1 0,-1 0 0,1 0 1,0 0-1,0 0-484,1 20 1194,0-13-314,8 145 2342,-4-73-5110,-1 1-7926,-3-69 6625</inkml:trace>
  <inkml:trace contextRef="#ctx0" brushRef="#br1" timeOffset="17">5839 192 11648,'0'-6'863,"0"1"-1,1 0 1,-1-1 0,1 1 0,0-1 0,1 1 0,0-1 0,0 1 0,-1-1-863,1 1 352,1 0 0,0 0 0,-1 0 0,2 0 0,-1 1 0,0-1 0,1 2 0,3-5-352,-4 5 51,1 0 0,-1 0 1,0 1-1,0 0 0,1 0 0,1-1 0,-2 1 0,1 1 0,-1 0 1,2-1-1,-1 1 0,0 0 0,1 0 0,-2 0 0,2 1 0,-1-1 1,0 1-1,0 1 0,1-1 0,-1 0 0,0 1 0,1 0 0,-2 0 0,2 1 1,-2-1-52,7 2 7,-1 2 1,1-2 0,-1 3 0,-1-2-1,0 3 1,0-2 0,0 2 0,-1-1-1,6 6-7,-9-9 23,-1 2 0,1-1 0,-1 0 0,0 0-1,0 1 1,0 0 0,-2 0 0,2-1 0,-1 2-1,0-1 1,0 0 0,-1 0 0,-1 1-1,1-1 1,0 1 0,-1-1 0,0 0 0,0 4-23,-1-6 29,1 0 1,-1 1-1,1-2 1,-1 1-1,-1 0 1,1-1-1,-1 1 1,0 0-1,0 0 1,2-1-1,-3 1 1,1 0 0,0-2-1,0 1 1,0 1-1,-1-1 1,-1 1-30,-4 2 93,0 1 0,-1-1 0,1 0 0,-7 2-93,7-4-67,1 0 0,0-1 0,-1 0 0,0 0 0,1-1 0,-1 0 0,-2 0 67,-12-1-2376,2-2-3312,8 0 1902</inkml:trace>
  <inkml:trace contextRef="#ctx0" brushRef="#br1" timeOffset="18">6287 123 11520,'1'7'7162,"2"8"-4474,8 40-2395,2 36-15,1 80-278,-14-165 13,1-2-8,-1-1 0,0 1 0,0-1 1,0 1-1,0 0 0,-1-1 0,0 0 0,0 1 0,0-1 0,0 1 0,1-1 0,-2 1-5,2-4-5,-1 1-1,1-1 0,0 0 1,-1 1-1,1-1 0,0 1 1,-1-1-1,1 0 0,-1 1 1,1-1-1,0 0 1,-1 0-1,1 1 0,-1-1 1,1 0-1,-1 0 0,1 0 1,0 1-1,0-1 0,-1 0 1,1 0-1,-1 0 0,1 0 1,-1 0-1,1 0 0,-1 0 1,1 0-1,-1 0 0,1 0 1,-1-1-1,1 1 0,-1 0 1,1 0-1,-1 0 1,1 0-1,-1-1 0,1 1 1,-1 0-1,1-1 0,0 1 1,0 0-1,0-1 0,-1 1 1,1 0-1,0-1 0,-1 1 6,-1-3-55,0 1 0,-1-1-1,2 0 1,-1 0 0,1 1-1,-2-3 56,-3-8-79,1 0 0,1-1-1,0 1 1,1-1 0,-1-10 79,0-2-79,2 1 0,2-20 79,0 36 35,0-1 0,1 1 0,1-1 0,0 1 0,0 0 0,1 0 0,0 0 0,1 0 0,-1 0 0,1 0 0,1 1 0,0 0 0,0 0 0,1 1 0,-1-1 0,6-3-35,-9 9 22,0 0 0,0 0 0,0 0 0,1 1 0,0-1 0,-1 0 0,0 1 0,1-1 0,0 1 1,-1 0-1,2 1 0,-1-1 0,-1 0 0,1 1 0,0-1 0,0 1 0,0 0 0,0 0 0,0 0 0,0 0 1,0 1-1,0-1 0,1 2-22,0-2 27,-1 1 1,1 1 0,0 0 0,-2-1 0,2 1-1,-1 0 1,0 0 0,0 1 0,0-1-1,0 0 1,-1 1 0,1 0 0,0 0 0,-2-1-1,2 2 1,-1-1 0,0 0 0,0 2-28,0-2 51,0 2-1,0-1 1,-1 0 0,1 1 0,-1-1 0,-1 1 0,1-1 0,0 1 0,-1-1 0,0 1 0,0-1 0,0 1 0,-1 1-51,0-3 20,1 0 0,0-1 0,-1 1 0,0 0 0,-1-1 0,1 1 0,-1 0 0,1-1 0,0 0 0,-1 1 0,0-1 0,0 1 0,0-2 0,0 1 0,0 0 0,-1 0 0,1 0 0,0 0 0,-1-1 0,0 0 0,-1 1-20,1 0-90,-2-1 0,1 1-1,0-2 1,0 1-1,-1 0 1,1-1 0,-1 1-1,1-1 1,-1 0-1,0 0 1,-3-1 90,-4-1-216,0 0 0,0-1 0,-8-3 216,25 8 130,-1 1 1,1 0-1,-1 0 1,0 0-1,0 1 1,0-1-1,0 1 1,-1 0-1,1 1-130,5 4 335,28 28 585,3 2-517,-1 4-403,-24-27-483,15 12 483,-10-10-3304,-7-6-1400,0 0 806</inkml:trace>
  <inkml:trace contextRef="#ctx0" brushRef="#br1" timeOffset="19">6675 181 9472,'0'0'143,"0"1"-1,0-1 1,0 0 0,0 0 0,0 0 0,1 0 0,-1 0 0,0 0-1,0 0 1,0 0 0,0 0 0,0 0 0,0 0 0,0 0-1,0 0 1,0 0 0,0 0 0,0 1 0,0-1 0,0 0 0,0 0-1,0 0 1,0 0 0,0 0 0,0 0 0,0 0 0,0 0 0,0 0-1,0 0 1,0 0 0,-1 0 0,1 0 0,0 0 0,0 0-1,0 1 1,0-1 0,0 0 0,0 0 0,0 0 0,0 0 0,0 0-1,0 0 1,0 0 0,0 0 0,0 0 0,0 0 0,0 0 0,0 0-1,0 0 1,-1 0 0,1 0 0,0 0 0,0 0 0,0 0-1,0 0 1,0 0 0,0 0 0,0 0 0,0 0 0,0 0 0,0 0-1,0 0 1,0 0 0,0 0 0,0 0 0,0 0 0,-1 0 0,1 0-143,0 11 3183,2 18-3910,-2-23 1586,3 67 268,0-4-318,4 11-809,-7-76 62,1 0 1,0 0 0,0 0-1,0 0 1,1 0-1,-1 0 1,1-1 0,-1 1-1,1 0 1,1-1 0,-1 0-1,0 0 1,1 0 0,0 1-1,1 1-62,1-2 30,-1 0 0,-1-1 0,2 0 0,-2 1 0,2-1-1,-1 0 1,1-1 0,-1 1 0,1-1 0,-1 0 0,1 0 0,-1 0 0,3-1-30,9 2 77,0-1 1,1-1-1,4-1-77,15-6-3026,-30 6 112,0-1 1,1 0-1,-1-1 1,1 0 2913,-1 1-3605</inkml:trace>
  <inkml:trace contextRef="#ctx0" brushRef="#br1" timeOffset="20">6701 371 12032,'7'0'4479,"-7"0"-3487,18-3 160,-11 3 256,-1 0-864,5 0 320,3-1-544,3-1-32,0-1-160,1-1-512,-3 3 192,2-2-2016,-4 1 1216,-1-2-5215,-3 1 3455</inkml:trace>
  <inkml:trace contextRef="#ctx0" brushRef="#br1" timeOffset="21">6649 212 12544,'-2'-3'4735,"3"1"-3679,2 0-224,1 0-320,2-1 0,5-1 224,4 3 32,2-2 96,-1 1-480,5-1-160,2 0 0,2 1-128,-1 0 0,-1 1-96,0 0-96,1 2-2560,-2 1-1088,-1 1-1983</inkml:trace>
  <inkml:trace contextRef="#ctx0" brushRef="#br1" timeOffset="22">7161 163 10624,'-1'0'237,"1"0"0,-1 0 1,1 0-1,0 1 0,-1-1 1,1 0-1,0 0 0,-1 0 1,1 1-1,0-1 0,-1 0 1,1 0-1,0 1 0,-1-1 1,1 0-1,0 1 0,0-1 1,0 0-1,0 0 0,0 0 1,0 0-1,0 1 1,0-1-1,-1 1 0,1-1 1,0 0-1,0 1 0,0-1 1,0 1-1,0-1-237,-1 15 720,0-11-38,-4 137 3115,7 21-3797,-1-154-145,-1 3-784,0 0-1,1 0 1,2 2 929,-2-10-3040,-1-3-1994</inkml:trace>
  <inkml:trace contextRef="#ctx0" brushRef="#br1" timeOffset="23">6994 162 11904,'13'-9'6129,"4"4"-3628,18-2-1283,-28 7-448,51-5 1739,30 2-2509,-9 1-1201,-44 0-4859,9-3 6060,-19 0-5386</inkml:trace>
  <inkml:trace contextRef="#ctx0" brushRef="#br1" timeOffset="24">7678 235 10496,'0'-1'569,"0"0"1,-1 0-1,1-1 0,0 1 1,0-1-1,-1 1 1,1-1-1,-1 2 1,0-2-1,1 1 1,-1 0-1,0-1 1,0 1-1,0 0 0,0 0 1,1 0-570,-2-1 335,0 0 0,-1 0 0,1 0 0,0 1 1,0 0-1,-1-1 0,0 1 0,0-1-335,-2 0 126,1 0-1,-1 2 1,1-2-1,-1 1 1,1 0-1,-2 1 1,2-1-1,-1 1 1,-2 0-126,0 1 41,0 1-1,-1 0 1,2-1 0,0 1-1,-2 1 1,2 1 0,0-2-1,-1 2 1,1-1 0,0 2-41,-2 0 29,2 0 1,0 0 0,-1 1 0,2-1 0,0 2 0,-1-1-1,1 0 1,-3 6-30,3-4 0,1 0 0,0 1 0,1 0 0,0 0 0,0 0 0,1 0 0,0 1 0,0-1 0,2 0 0,0 1 0,-1-1 0,2 1 0,-1 5 0,1-8 0,0 1 0,1-1 0,0 0 0,0 0 0,0 0 0,1 0 0,0-1 0,0 1 0,1 0 0,0-1 0,-1 0 0,2 0 0,-1-1 0,2 1 0,-2-1 0,2 0 0,5 5 0,-7-8 35,0 1 0,0-1 0,1 1 0,-1-2-1,1 1 1,-1 0 0,2-1 0,-2 1 0,1-1 0,0 0-1,0-1 1,-1 0 0,2 0 0,-2 0 0,2 0 0,-2 0-1,2-1 1,-2 0 0,1 0 0,0 0 0,0-1 0,-1 0-1,1 1 1,-1-2 0,1 1 0,-2-1 0,2 1 0,-1-1-1,0-1 1,0 2 0,-1-2 0,2-1-35,0-2 74,1 1 0,-2-1 0,1-1 0,-2 0 0,2 1 0,-2-1 0,0 1 0,0-2 0,-1 1 0,0 0 0,-1-1 0,1 1 0,-1 0 0,0-1 0,-1 1 0,0-1 0,-1-1-74,-2-14-396,0 0 1,-2 1-1,0 0 1,-2 1-1,-6-15 396,2 10-4437,6 20-1120</inkml:trace>
  <inkml:trace contextRef="#ctx0" brushRef="#br1" timeOffset="25">7922 179 11520,'-3'12'5514,"5"9"-5186,-1-11 53,7 114 888,5 79-639,-13-177-454,-4-32 169,0-5-231,-6-35-174,2 1 0,1-1 1,4 0-1,1-1 0,4-45 60,-2 86-1,1-15 1,1 0 0,1 1 0,4-16 0,-5 30 13,0-1 0,0 2 0,0-1 0,1-1 0,1 2 0,0-3-13,-1 5 17,-1 0 0,0 0 0,0 0 1,1 1-1,0-1 0,-1 1 1,1 0-1,1-1 0,-2 1 0,2 1 1,1-2-18,-3 2 46,1 0 1,-1 0 0,1 0-1,-1 0 1,1 1 0,0-1-1,-2 1 1,2 0 0,0 0-1,0 0 1,-1 0-1,1 0 1,-1 1 0,1-1-1,-1 1 1,2 0-47,0 1 36,0 0 1,0 0-1,0-1 1,0 1-1,-1 1 0,1 0 1,0-1-1,-2 1 1,4 2-37,0 1 13,0 1-1,-1 0 1,0 1 0,1 0 0,-2-1 0,1 1-1,-1 0 1,-1 1 0,2 1-13,-3-4 27,-1-1-1,0 2 0,0-2 1,0 1-1,0 0 1,-1-1-1,0 2 1,0-2-1,0 1 1,-1 0-1,0 0 1,0 0-1,-1-1 1,1 1-1,-1 0 1,0-1-1,-1 1 1,1-2-1,-1 2 1,0-1-1,0-1 1,-1 1-1,0 0 1,1-1-1,-2 1 1,2-2-1,-2 1 1,0-1-1,0 1 1,1 0-1,-5 0-26,-1 1-78,0-1-1,1 0 0,-3-1 79,1 1-114,1 0 0,-10 5 114,20-9-4,-1 0-1,1 0 0,0 0 1,-1 1-1,1-1 0,0 0 1,0 0-1,-1 0 0,1 1 1,0-1-1,0 0 1,0 0-1,-1 0 0,1 0 1,0 0-1,0 1 0,0-1 1,0 0-1,0 1 0,-1-1 1,1 0-1,0 1 0,0-1 1,0 0-1,0 1 0,0-1 1,0 0-1,0 1 0,0-1 1,0 0-1,1 1 1,-1-1-1,0 0 0,0 1 1,0-1-1,0 0 0,0 1 1,1-1-1,-1 0 0,0 1 1,0-1-1,0 0 0,1 0 1,-1 1-1,0-1 0,0 0 1,1 0-1,-1 0 0,0 0 1,1 0-1,-1 0 1,0 0 3,18 13 33,-15-11 45,71 48 1277,36 22-522,-77-53-3055,12 5 2223,-35-20-4891,1 0 1,7 2 4890,-1-1-5056</inkml:trace>
  <inkml:trace contextRef="#ctx0" brushRef="#br1" timeOffset="26">8389 104 12672,'-2'3'844,"0"-1"1,1 0 0,0 1 0,-1 0 0,1-1 0,-1 1 0,0 3-845,-4 23 1339,5-11-1502,0 0-1,2 3 164,-1-21 44,2 54 195,2-2 0,2 1-239,-1-24 66,1 0 0,1-1 0,2 0-1,5 11-65,-14-36-305,2 0-1,-1 0 1,1 1-1,0-2 0,-1 1 1,1 0-1,0-1 1,0 1-1,1 0 0,0 0 306,5 2-4655</inkml:trace>
  <inkml:trace contextRef="#ctx0" brushRef="#br1" timeOffset="27">8618 111 14336,'-2'0'496,"1"1"0,0 0 0,0 0 0,0 0 0,0 0 0,0 1 1,0-1-1,0-1 0,0 1 0,0 1 0,0-1 0,0 0 1,1 2-497,-1-1 260,0 2 1,0 0 0,0-2 0,0 2 0,0 0 0,1-1-261,-1 9-406,1 0 0,0 0 0,1 2 406,0-7 445,2 44-395,8 40-50,-9-75 8,2-2-1,0 1 1,0-2 0,1 2 0,1-2-1,0 1 1,1-1 0,5 7-8,-11-18 18,1 0 1,-1 1-1,1-1 1,-1-1-1,1 1 0,0 0 1,0 0-1,0 0 1,0-2-1,0 2 0,1-1 1,-1 1-1,0-1 1,0 0-1,1 0 0,0 0 1,-1 0-1,0-1 1,1 0-1,0 1 0,-1-1 1,0 0-1,1 0 1,0 0-1,-1 0 0,1 0 1,0-1-1,-1 1 1,0 0-1,1-1 0,0 0 1,-1 0-1,0 0 1,0 0-1,1 0 0,-1-1 1,0 1-1,0 0 1,0-1-1,2-2-18,0 1 52,0-2 0,-1 0 0,1 1 0,0-1 0,-2 0 0,1 0 0,0 0-1,-1 0 1,0-1 0,0 1 0,0-1 0,0 1 0,-1-1 0,0-2-52,2-16 253,-1 0-1,0-21-252,-2 37 69,1-42 19,-3 0 0,-2 2 0,-2-1 0,-4-11-88,8 51-626,-1 0 0,1 0 0,-1 1 0,-1-1 0,0 0 626,1 5-4264,0 3-4315,0 2 3449</inkml:trace>
  <inkml:trace contextRef="#ctx0" brushRef="#br1" timeOffset="28">9218 107 8960,'0'-1'441,"0"0"-1,0-1 1,0 1 0,0 0 0,0 0 0,-1 1 0,1-1-1,0 0 1,-1 0 0,1 0 0,-1 0 0,1 0 0,-1 0 0,1 0-1,0 0 1,-1 1 0,0 0 0,1-1 0,-1 0 0,0 0-1,0 1 1,0-1-441,-1 0 280,0 0-1,0-1 1,0 2-1,0-1 1,0 0-1,0 1 1,0 0-1,-1-1 1,1 1 0,-1 0-280,-3-1 58,1 1 1,-1 1 0,1-1 0,-1 1 0,1-1 0,0 1 0,0 1-1,0-1 1,-2 2-59,-2 0 15,0 2 0,0 0-1,0 1 1,1-1 0,0 1-1,0 1 1,0-1 0,-1 3-15,7-7-9,-1 1 0,1 0 0,0-1 0,1 1 1,-1 0-1,0 0 0,1 0 0,-1 0 0,1 0 0,0 0 1,1 1-1,-1 0 9,0-2 0,1 1 0,0-1 1,0 1-1,1 0 0,-1 0 0,0-1 1,1 0-1,-1 1 0,0 0 0,1-1 1,0 0-1,1 1 0,-1-1 1,0 0-1,1 1 0,-1-1 0,1 1 0,-1-2-17,2 2 0,-1-1 0,0 0 0,-1 0 0,2 0 0,0-1 0,-1 1 0,0 0 0,1-1 0,0 0 0,-1 1 17,36 10 102,-31-10-93,1 0-1,-1 0 1,0 1-1,1 1 1,0-1-9,0 3-20,0-1 1,0 1 0,-1 0 0,1 0 0,-1 2 0,-1-1-1,1 0 1,-1 1 0,-1-1 0,1 2 0,2 5 19,-6-9 18,0 0-1,0 0 1,0 0 0,0-1 0,0 2 0,-1-1 0,0 1 0,-1-1 0,0 1 0,1-1 0,-1 0 0,-1 1 0,1-1 0,0 1-1,-1-1 1,0 0 0,-1 0 0,1 1 0,-1-1 0,-1 0 0,1 2-18,-1-3 110,0 1 1,2-1-1,-2 1 1,-1-2-1,1 2 0,0-1 1,-1-1-1,1 1 1,-1 0-1,0-2 1,0 2-1,0-1 0,0-1 1,-1 1-1,1-1 1,-1 0-1,0 0 0,0-1 1,1 1-1,-2-1 1,2 1-1,-2-1 1,2-1-1,-2 1 0,1-1 1,0 0-1,-2-1-110,-7 0 224,-1-2 0,1 0 0,-1 0 0,1-1 0,0 0 0,-8-5-224,14 6-112,2 0-113,0 0 0,-1 1 0,1-1 0,0-1-1,-1 1 1,2-1 0,-2 0 0,2 0 0,-1-2 225,1 2-1910</inkml:trace>
  <inkml:trace contextRef="#ctx0" brushRef="#br1" timeOffset="29">110 1320 9984,'0'0'441,"-1"0"1,1 0-1,-1 0 1,1 0-1,-1 0 1,1 0-1,-1 0 1,0-1-1,1 1 1,-1 0-1,1 0 1,-1-1 0,1 1-1,0 0 1,-1-1-1,1 1 1,-1 0-1,1-1 1,-1 1-442,-3-11 2465,3 9-2384,1 0-1,-1 1 0,1-1 1,0-1-1,0 1 0,0 1 1,0-1-1,0 0 0,1 0 1,-1 0-1,1 0-80,-1 2 6,0 0 1,0 0-1,0-1 0,0 1 1,0 0-1,0 0 0,0 0 0,0 0 1,0-1-1,0 1 0,1 0 1,-1 0-1,0 0 0,0 0 1,0 0-1,0 0 0,0-1 0,0 1 1,1 0-1,-1 0 0,0 0 1,0 0-1,0 0 0,0 0 1,1 0-1,-1 0 0,0 0 1,0 0-1,0 0 0,0 0 0,1 0 1,-1 0-1,0 0 0,0 0 1,0 0-1,0 0 0,0 0 1,0 0-7,6 4 62,3 9 105,-6-7-148,1 2 186,0 0 1,-1-1 0,0 1 0,0 0 0,0 4-206,-3-9 36,1-1 0,-1-1 0,0 2 0,0-1 0,0 0-1,0 0 1,0 0 0,0 0 0,-1 1 0,1-1 0,0-1 0,0 2 0,-1-1 0,0 0 0,0 0-1,0-1 1,0 1 0,-1 0 0,1 0 0,0 0 0,0-1 0,0 0 0,-1 1 0,-1 1-36,1-1 19,0-1 0,0 0 0,-1 1 0,1-1 0,0 0 0,-1 1 0,1-1 0,-1 0 0,1 0 0,-1-1 0,0 0 0,1 0 0,-1 1 0,0-1 1,0 0-1,1 0 0,-1 0 0,0 0 0,0-1 0,1 1 0,-1 0 0,0-1 0,2 0 0,-2 0 0,0 0 0,0 0 0,2-1 0,-2 1 0,1-1 1,-1 1-1,2-1 0,-1 0 0,-1 0-19,0 0 3,1 1-1,1-2 1,-2 1 0,1-1 0,0 2 0,1-2 0,0 0 0,-1 0-1,0 2 1,1-2 0,0-1 0,0 2 0,0-1 0,0 0-1,1 0 1,-1 1 0,1-2 0,0 1 0,0 1 0,0-2 0,0 1-1,0 1 1,0-1 0,1-1 0,-1 2 0,1-1 0,-1 0 0,2 0-1,-1 1 1,0-1-3,1-1-11,0 2 0,-1-1 1,2 0-1,-1 0 0,1 2 0,-1-2 0,0 0 0,1 1 0,0 1 0,0-1 0,0 0 1,0 0-1,-1 0 0,2 1 0,-1 0 0,0 0 0,1 0 0,-1 0 11,1 0-12,0 0 0,0 0-1,1 1 1,-1 0 0,0 0 0,0 0-1,0 0 1,1 1 0,-2-1-1,2 1 1,-2 1 0,2-1 0,-1 0-1,2 1 13,-3 0 11,-2-1 0,1 1 0,1-1 0,-1 1 0,0-1 0,-1 1 0,2 0 0,-2 0 0,1 0 0,0 0 0,-1 0 0,0 0 0,1 1 0,-1-1 1,0 0-1,0 1 0,0-1 0,0 0 0,1 4-11,-2-3 14,0 0 0,0 1 1,1-1-1,-1 1 0,0 0 1,-1-2-1,1 2 1,0 0-1,0-1 0,-1 1 1,0-1-1,-1 0 1,1 1-1,-2 1-14,1-1 16,0 0 0,-1 0 0,0-1-1,1 0 1,-1 1 0,-1-1 0,1 0 0,0 0 0,-1 0 0,1 0 0,-4 0-16,6-1 7,-1-1 0,-1 0 0,1 0 1,0 0-1,1-1 0,-1 0 1,-1 1-1,1-1 0,0 1 1,0-1-1,0 0 0,0 0 1,-1 0-1,2 0 0,-1 0 0,-1 0 1,1-1-1,0 1 0,0-1 1,0 1-1,0 0 0,0-1 1,0 0-1,1 0 0,-3-1-7,3 0-5,-1 1 1,1 0-1,0 0 0,-1-1 1,1 0-1,0 0 0,-1 0 0,1 1 1,0-1-1,0 0 0,1 0 0,0 0 1,-1 1-1,0-1 0,1 0 0,-1-1 1,1 1-1,0 1 0,0-1 0,0-1 1,0 1-1,0 0 0,0 1 0,1-2 1,-1 1-1,1 0 0,0-1 5,0-3-13,0 2 1,1-1-1,1 1 0,-1-1 0,0 1 0,1-1 1,0 1-1,-1 0 0,1-1 0,4-2 13,-4 4-8,0 1 0,0-1 0,-1 0-1,1 1 1,1 0 0,-2 0 0,2 0-1,0 0 1,-2 1 0,2 0 0,0-1-1,-1 1 1,1 0 0,-1 0 0,1 0-1,1 1 1,-2-1 0,1 1 0,-1 0-1,1 0 1,1 0 0,0 1 8,-3 0 10,-1 0-1,1-1 1,-2 1 0,2 0-1,-1 0 1,1 0 0,-1 0-1,1-1 1,-1 1 0,-1 0-1,2 1 1,-1-1 0,0 0-1,0 1 1,0-1 0,0 0-1,0 0 1,-1 1 0,1 0-1,0-1 1,-1 1 0,0-1-1,0 0 1,1 1 0,-1 0-1,0 0 1,0-1 0,0 0-1,0 2-9,0 0-35,1 0 0,-1-1 0,0 1 0,-1 0 0,1-1 0,0 1 0,-1 0 0,1-1 0,-1 0 0,0 1 0,0 0 0,0 0 0,0-2 0,-1 2 0,1-1 0,-1 1 0,0-1 35,2-1-91,0-1 0,-1 0-1,1 0 1,0 1 0,-1-1-1,1 0 1,0 0 0,-1 0 0,1 0-1,0 1 1,-1-1 0,1 0-1,0 0 1,-1 0 0,1 0 0,-1 0-1,1 0 1,0 0 0,-1 0-1,1 0 1,0 0 0,0 0-1,0 0 1,-1 0 0,1 0 0,0-1-1,-1 1 92,-7-5-6873,6 3 5166,-3-2-3647</inkml:trace>
  <inkml:trace contextRef="#ctx0" brushRef="#br1" timeOffset="32">948 1211 10240,'-8'-7'6286,"6"8"-2322,0 4-2775,2 341 1094,0-342-2212,0 1 0,1-1 0,-1 1 0,1-1 0,0 1 0,0-1 0,-1 1 0,2-1 0,1 3-71,-2-5 35,0-1 0,0 1 0,0-1 0,0 1-1,0-1 1,0 1 0,1-1 0,-1 0 0,1 0-1,0 0 1,-2 0 0,2 0 0,0 0 0,0 0-1,0 0 1,-1 0 0,0-1 0,1 0-1,0 1 1,0-1 0,0 0 0,0 1 0,0-1-1,0 0 1,0 0-35,7 0 28,0-1 0,0 0 1,0 1-1,0-2 0,0 0 0,0-1 0,3-1-28,16-7-108,16-9 108,-18 7-2649,22-6 2649,-48 19-440,9-3-151,-6 0-2786,-3 1-7708,-2 0 6387</inkml:trace>
  <inkml:trace contextRef="#ctx0" brushRef="#br1" timeOffset="33">951 1403 11520,'8'-1'4288,"-2"-1"-3329,5 1 289,-5-1-32,4 0-352,6-2-32,4 1-384,2-3-192,-2 1-160,-1 0-96,-1 0 96,-2 0-1280,-2 0-512,-3-1-3967</inkml:trace>
  <inkml:trace contextRef="#ctx0" brushRef="#br1" timeOffset="34">964 1178 11264,'-5'-3'4224,"3"2"-3296,4-2 159,-2 3-95,3-1-96,3-1 192,2 1-64,4-2 96,6 2-608,5-1-160,3 1-96,0-2-128,3 1-32,1 1-192,2 0-64,0 1-1216,-4 0-512,1 1-4255</inkml:trace>
  <inkml:trace contextRef="#ctx0" brushRef="#br1" timeOffset="35">1552 1145 12288,'-2'1'664,"1"1"1,-1-1 0,1 1 0,-1 0 0,0 0 0,1 0 0,0 0 0,0 0-1,-1 0 1,1 1 0,0-2 0,-1 4-665,-7 31 1101,6-23-218,-17 68 244,-34 123 309,14-71-5663,38-127 920,1-8-1876</inkml:trace>
  <inkml:trace contextRef="#ctx0" brushRef="#br1" timeOffset="36">1520 1111 12544,'0'0'189,"0"0"0,0 0 0,1 0 0,-1-1 1,0 1-1,0 0 0,0 0 0,0 0 1,0 0-1,0 0 0,0 0 0,0 0 0,1 0 1,-1 0-1,0 0 0,0 0 0,0 0 1,1 0-1,-1 0 0,0 0 0,0 0 0,1 0 1,-1 0-1,0 0 0,0 0 0,0 0 0,1 0 1,-1 0-1,0 0 0,0 0 0,1 0 1,-1 0-1,0 0 0,0 0-189,8 7 3195,4 13-973,21 67 551,16 68-2773,-29-72 247,-13-49-1973,2-1 0,10 28 1726,-19-61-217,5 9-1362,-5-9 1376,0 0-1,0 1 1,0-1-1,0 0 1,0 0 0,0 0-1,0 1 1,0-1 0,0 0-1,1 0 1,-1 0-1,0 1 1,0-1 0,0 0-1,0 0 1,1 0-1,-1 1 1,0-1 0,0 0-1,0 0 1,1 0-1,-1 0 1,0 0 0,0 0-1,1 0 1,-1 0-1,0 0 1,0 0 0,1 1-1,-1-1 1,0 0 203,1-3-4981</inkml:trace>
  <inkml:trace contextRef="#ctx0" brushRef="#br1" timeOffset="37">1490 1540 13184,'-11'-1'4927,"5"1"-3839,4 0 32,2 0-224,1-2-512,1 0 32,3-3-128,0 1 64,5-2-192,2-1-96,6 0 32,5-2-352,3-1-128,1-2-2976,-1-1-1375,-3 4-481</inkml:trace>
  <inkml:trace contextRef="#ctx0" brushRef="#br1" timeOffset="40">5403 1231 10880,'-1'-1'154,"1"1"0,0 0 0,0-1 0,0 1 0,0 0 0,-1 0-1,1-1 1,0 1 0,0 0 0,0 0 0,0-1 0,0 1 0,0 0 0,-1 0 0,1 0 0,0 0 0,-1 0 0,1-1 0,0 1 0,-1 0 0,1 0 0,0 0 0,-1 0 0,1 0 0,0 0 0,-1 0 0,1 0 0,0 0 0,-1 0 0,1 0 0,0 0 0,-1 0 0,1 0 0,0 1 0,0-1 0,-1 0 0,1 0 0,0 0 0,-1 0 0,1 1 0,0-1 0,-1 0-154,-2 15 1730,-2 54-643,4 0-1,1 12-1086,2 6 104,-4-79 98,0-10 107,-5-14-68,4 0-218,0 0 1,0 0-1,2-2 1,0 2-1,1-5-23,1-14-144,7-34 144,-6 49-42,2 1-1,1-1 0,3-10 43,-7 25 17,1 1 0,0-2 0,1 2 0,-1-2 0,0 2 0,1-1 1,1 1-1,-2 0 0,2-1 0,0 2 0,-1-2 0,1 2 0,0 0 0,1-1 0,2-1-17,-5 4 24,0 0 0,0 0 0,0 0 0,0 0 0,0 1-1,0-1 1,0 1 0,0 0 0,0 0 0,0 0 0,1 0-1,-2 0 1,1 0 0,1 0 0,-1 0 0,0 0 0,-1 1-1,2-1 1,-1 1-24,2 1 21,-2-1-1,1 1 1,0 0-1,-1-1 1,1 1-1,0 1 1,0-1-1,-2 0 1,2 0-1,-1 1 1,2 2-21,-1-1 28,0 1 0,0-2 0,-2 2 0,2-1-1,-1 1 1,0-1 0,-1 1 0,0 0 0,1 0 0,-1-1 0,0 2 0,-1-2 0,0 2 0,1-2 0,-2 2 0,1 2-28,-1-6 17,0 1 1,0-1-1,0 1 1,0-1-1,0 0 1,-1 1-1,0-1 1,1 0-1,-1 0 1,1 0 0,-1 0-1,-1 1 1,1-2-1,0 0 1,0 1-1,0 0 1,-1-1-1,1 1 1,-1-1-18,-8 4 12,0 0-1,0-2 1,-10 3-12,18-5-43,3-1 37,-1 0 0,1 1 0,-1-1 0,1 0 0,0 0 0,-1 1 0,1-1 0,-1 0 0,1 1 0,0-1 0,-1 0 0,1 1 0,0-1 1,0 0-1,-1 1 0,1-1 0,0 1 0,0-1 0,-1 0 0,1 1 0,0-1 0,0 1 0,0-1 0,0 1 0,0-1 0,0 0 0,0 0 0,0 1 0,0-1 0,0 1 0,0-1 0,0 0 0,0 1 0,0-1 0,0 1 0,0-1 0,1 1 1,-1-1-1,0 1 6,9 18 18,-7-15-7,15 23 581,1-1-1,10 11-591,3 5 183,-7-11-953,-7-12-2567,-7-10-2241</inkml:trace>
  <inkml:trace contextRef="#ctx0" brushRef="#br1" timeOffset="41">5774 1188 10880,'0'0'211,"0"-1"0,-1 1 1,1 0-1,0-1 0,0 1 1,0 0-1,0 0 0,0 0 1,0 0-1,0-1 0,0 1 0,0 0 1,0 0-1,0-1 0,-1 1 1,1 0-1,0 0 0,0 0 1,-1-1-1,1 1 0,0 0 1,0 0-1,-1 0 0,1 0 1,0-1-1,-1 1 0,1 0 1,0 0-1,-1 0 0,1 0 1,0 0-1,-1 0-211,1 0 148,-1 1-1,1-1 1,-1 1 0,1-1-1,-1 0 1,1 1 0,0-1-1,-1 1 1,1-1 0,0 0-1,0 1 1,0-1 0,0 1-1,0-1 1,-1 1 0,1 0-148,-6 23 693,-3 34 365,-1 52-1058,9-87 43,1 2 1,2-2-1,0 2 0,2-2 1,6 24-44,-10-44 5,2 5-24,1 0 0,0 2 0,0-2 19,-2-7-2,0 0 1,0 1 0,-1 0 0,1-1 0,0 1 0,0-1-1,1 0 1,-2 0 0,1 0 0,0 1 0,1-1-1,-1 0 1,0 0 0,1 0 0,-1 0 0,0-1-1,1 1 1,-1 0 0,2 0 1,-2-1 8,0 0-1,0 0 1,-1 0 0,1 0-1,0 0 1,0 0 0,0-1-1,0 1 1,0 0 0,0-1-1,0 1 1,0 0 0,-1-1-1,1 1 1,0 0 0,0-1-1,0 1 1,0-1 0,0 0-1,-1 1 1,1-1 0,0 0-1,-1 0 1,1 0 0,0 1-1,-1-1 1,0 0 0,0 1-1,1-1 1,-1 0 0,1-1-8,0-1-170,0 0 1,0 2-1,-1-2 1,1 0-1,0 1 1,-1-1-1,0 1 1,0-1-1,0 1 1,0-1-1,0-1 170,-3-12-5823,1 9 1167</inkml:trace>
  <inkml:trace contextRef="#ctx0" brushRef="#br1" timeOffset="42">5978 1239 10752,'0'0'304,"-1"0"1,1 0-1,-1 1 1,1-1-1,-1 0 1,1 0 0,0 0-1,-1 1 1,1-1-1,-1 0 1,1 1-1,0-1 1,0 0-1,0 1 1,0-1 0,-1 0-1,1 0 1,0 0-1,0 1 1,-1-1-1,1 0 1,0 1-1,0-1 1,0 1 0,-1-1-1,1 1 1,0 0-305,-7 16 1172,6-13-781,-6 15-248,2 0 0,0 1 0,2 0 0,-1 0-143,0 21 63,1 21-63,2-49-70,2 2 0,0-2-1,2 9 71,-3-18-7,0-1-1,1 1 0,0 0 0,0-1 0,0 1 0,1-1 0,-1 0 1,1 0-1,-1 0 0,2 0 0,-1 1 0,0-1 0,0-1 0,1 1 1,-1 0-1,2-1 8,-3-1-19,1 0 1,1 0-1,-1 0 1,0 0-1,0 0 1,0 0 0,1 0-1,0-1 1,-2 1-1,2-1 1,0 0-1,-1 0 1,0 0-1,0 0 1,1 0-1,0-1 1,-2 1-1,2-1 1,-1 0 0,1 1-1,-2-1 1,3-1 18,2-1 19,2 0 1,-2-1 0,0 1-1,0-1 1,0-1 0,4-4-20,-2 2 132,-1 0 0,0-1 0,-1-1 0,0 1 0,0-2 0,-1 1 0,1-1 0,-2 1 1,0-1-1,-1 0 0,1 1 0,-1-1 0,-1-1 0,0 1-132,2-13 73,-2 1 0,0-1 0,-2 0 0,0 1 1,-1-1-1,-2-1-73,-1 5-463,2 2-1278,1 6-2317,1 10 1040,1 2-1259</inkml:trace>
  <inkml:trace contextRef="#ctx0" brushRef="#br1" timeOffset="43">6484 1209 12160,'0'-1'249,"0"1"0,0 0 0,0-1 0,0 1 0,0-1 0,0 1 0,0 0 0,-1-1 0,1 1 0,0 0 0,0 0 0,0 0 0,0-1 0,-1 1 0,1 0 0,0 0 0,-1-1 0,1 1 0,0 0 0,0-1 0,-1 1 0,1 0 0,0 0 0,-1 0 0,1-1 0,-1 1-249,-10-3 2679,-16 5-1087,27-2-1484,-6 2-53,0-1 1,0 1 0,0-1-1,1 1 1,-1 1-1,1 0 1,-1-1 0,1 1-1,-1 1 1,2-1 0,-1 1-1,1 0 1,-1 0 0,1 0-1,-3 5-55,4-7-19,0 2 0,1-1-1,0 0 1,0 1 0,0 0 0,0-1 0,0 1-1,1-1 1,0 1 0,0 1 0,0-2 0,0 2-1,0-2 1,1 1 0,0 1 0,0-2-1,0 2 1,0-2 0,1 2 0,0-2 0,-1 2-1,2-1 1,-1-1 0,-1 2 19,4 2-37,0 0 0,0 0 0,0 1-1,0-2 1,2 0 0,3 5 37,7 7-387,12 9 387,-16-17-75,-1-1 0,0 2-1,-1 1 1,0 0-1,1 5 76,-9-14 56,0 0 0,0-1 0,-1 2 1,1-1-1,-2-1 0,1 2 0,0-1 0,0 0 0,-1 0 0,1 1 0,-1-1 0,0 0 0,0 1 0,0-1 0,0 0 0,-1 0 0,1 0 0,-1 1 0,0-1 0,0 0 1,1 0-1,-2 0-56,-1 2 110,1 0 0,-1-2 1,1 2-1,-2-2 1,1 2-1,0-2 0,-1 1 1,1 0-1,-1-2 0,0 2 1,0-1-1,0-1 1,0 1-1,-3 0-110,-10 6 227,0-2 0,-1 0 0,-1 0 0,1-2 0,-9 1-227,-14 0-2539,0-6-3764,25-2 704</inkml:trace>
  <inkml:trace contextRef="#ctx0" brushRef="#br1" timeOffset="44">4784 1184 11136,'-4'-8'2845,"3"5"-913,3 2 2037,-1 2-3843,-1 0 1,1 0-1,0 0 1,-1-1-1,1 1 1,-1 0-1,0 0 0,1 0 1,-1 1-1,0-1 1,1 0-1,-1 0 0,0 0 1,0-1-1,0 1 1,0 1-1,0 0-126,0 1 144,4 70 448,-2 0 0,-7 52-592,4-109-202,-1 11 528,-2 9-326,3-28-1116,-1-1 0,0 1-1,-1 1 1,1-2 1116,-1-4-3184,-1-4-1642</inkml:trace>
  <inkml:trace contextRef="#ctx0" brushRef="#br1" timeOffset="45">4682 1143 12032,'-5'-6'4479,"7"5"-3487,1 0 160,-2 1-224,2 0-192,3-2 32,0 2 0,5 0 0,4 3-416,3 0-64,2 1-64,0-1-192,4-2 0,2 1-192,0 0 32,2 2-1344,1-2-608,-1 2-3871</inkml:trace>
  <inkml:trace contextRef="#ctx0" brushRef="#br1" timeOffset="46">5213 1240 10112,'-1'-3'1082,"0"1"0,0 0 1,0 0-1,0-1 0,-1 1 1,1 0-1,-1 0 0,0-1-1082,0 2 356,1-1 0,-2 0 0,1 1-1,0 0 1,1-1 0,-1 1 0,-1 0-1,0-1-355,1 1 83,-2 1 0,0-1 0,1 0 1,0 0-1,0 1 0,-1-1 0,0 1 0,1 0 0,-1 0 0,0 1 0,1-1 0,-2 1-83,0 1 21,0-2 1,0 2-1,0 0 1,1 1 0,-1-1-1,1 0 1,-1 1-1,2 1 1,-2-2 0,1 2-1,1 0 1,-1-1-1,1 1 1,-1-1 0,1 2-1,-2 2-21,-2 5 9,0-1 0,1 2-1,0-2 1,0 2 0,-2 10-9,3-4-10,0 0-1,1 0 1,1 0 0,0 10 10,2-19-5,1-1 0,0 1 0,1-1 0,0 1 0,1-1 0,0 0 0,-1 1 0,2-1 0,0 0 0,1 1 5,-3-8-7,0 1-1,1-1 1,-1 1-1,1-1 1,0 0-1,-1 1 1,1-1-1,0-1 0,0 1 1,0 0-1,0 0 1,0 0-1,0 0 1,1-2-1,-1 2 1,0-1-1,1 1 1,0-1-1,-1 0 1,1 0-1,0-1 0,-1 1 1,2-1 7,0 0-7,-1 0-1,1 0 1,0 0-1,-1 0 1,1-1 0,-1 0-1,1 0 1,0 0 0,-1 0-1,1-1 1,-1 0-1,0 2 1,1-3 0,-1 1-1,-1 0 1,2 0 0,-1 0 7,2-4 64,1 1 1,-1-1 0,-1 0 0,1 0 0,0-1-1,-2 1 1,1 0 0,-1-1 0,1 0 0,-1 0-1,-1 0 1,0-1 0,0 1 0,0 0-1,-1 0 1,0-2-65,1-18-80,-1 2-1,0-1 1,-3 0-1,1-2 81,-6-33-5162,6 46 21</inkml:trace>
  <inkml:trace contextRef="#ctx0" brushRef="#br1" timeOffset="47">3964 1197 9088,'0'5'5494,"-1"4"-3575,0 14-847,2 68 922,-2 98-1962,-1-163-4879,1-18 335</inkml:trace>
  <inkml:trace contextRef="#ctx0" brushRef="#br1" timeOffset="48">3947 1315 9856,'0'-14'1530,"2"1"1,0 0 0,-1 0 0,2 0-1,1 0-1530,-2 8 326,0-1 1,0 2-1,1-2 0,0 2 0,-1-1 0,1 1 0,1-1 0,-1 2 0,1-2 0,-1 2 0,2-1 1,-1 0-1,2 0-326,-3 1 102,-1 1 1,2 0-1,-1 1 1,-1-1 0,2 1-1,-1-1 1,0 1-1,1 0 1,0 0-1,-2 0 1,2 1 0,2 0-103,-4 0 47,1 0 1,-1 0 0,0 0 0,0 0-1,1 0 1,-1 1 0,-1 0 0,2-1 0,-1 1-1,0 0 1,1 1 0,-2-1 0,1 0-1,0 1 1,0-2 0,0 2 0,-1-1-1,1 1 1,1 2-48,1 1 44,1 0-1,-1 2 1,-1-2-1,1 2 1,-1-1-1,0 1 1,0-1-1,0 2 1,-2-2-1,1 1 0,0 1 1,-1-1-1,0-1 1,0 9-44,-1-6 23,0-1 0,-1 0 0,0 1 0,-1-1 0,0 0 0,1 0 0,-2 1 0,0-1 0,0 0 0,0-1 1,-1 1-1,-3 3-23,5-7-52,-1-2 0,1 2 0,-1-1 0,0-1 0,0 1 0,0 0 0,-1-1 1,1 0-1,0 0 0,-1 0 0,1 0 0,-1 0 0,0-1 0,0 0 0,0 0 1,0 1 51,0-1-88,1-1 0,-1 1 0,0-1 0,2 1 1,-2-1-1,0 0 0,1 0 0,-1-1 0,0 1 0,2-1 1,-2 0-1,1 0 0,0 0 0,-1-1 0,1 2 1,0-2-1,0 0 0,-3-2 88,1-1-201,7 2-10,-1 3 201,0-1 0,0 1 0,0 0 1,0 0-1,0 0 0,-1 0 1,1 0-1,0 0 0,0 0 0,0 1 1,0-1-1,0 0 0,0 1 10,9 4 170,0-1-1,-1 2 0,0-1 1,0 1-1,0 2 0,-1-2 0,6 8-169,11 7 26,-2-1-4,11 9-774,-29-25-90,0-2 1,-1 1-1,2 0 1,0 0 841,15 4-5306</inkml:trace>
  <inkml:trace contextRef="#ctx0" brushRef="#br1" timeOffset="49">4323 1152 12544,'0'0'218,"0"0"0,-1 0 0,1 0 1,0 0-1,-1-1 0,1 1 0,-1 0 1,1 0-1,0 0 0,-1 0 0,1 0 0,0 0 1,-1 0-1,1 0 0,0 0 0,-1 0 1,1 0-1,0 0 0,-1 0 0,1 1 1,0-1-1,-1 0 0,1 0 0,0 0 1,-1 0-1,1 1 0,0-1 0,0 0 1,0 0-1,0 1-218,-5 10 2207,3 19-2151,2-26 611,-3 128 92,0 52 140,3-179-848,1-1 0,-1 1-1,1 0 1,0 0 0,0-1-1,0 1 1,0-1 0,2 3-51,-2-5 26,1 0 0,-1 0 1,-1 0-1,2-1 1,-1 1-1,1-1 0,-1 1 1,1 0-1,0-1 0,-1 0 1,1 0-1,0 0 1,0 1-1,0-1 0,-1 0 1,1 0-1,0 0 1,1-1-1,0 1-26,4 0 37,-2 0 1,1-1-1,0 1 0,0-1 1,1 0-1,-2-1 0,1 0 1,0 0-1,0 1 0,5-3-37,8-3-1265,0-2 0,10-5 1265,-21 9-814,4-3-3756,-9 3-347</inkml:trace>
  <inkml:trace contextRef="#ctx0" brushRef="#br1" timeOffset="50">4314 1390 12416,'2'-3'4639,"1"3"-3583,3 0 32,-1 0-224,3-1-352,4-2 96,4 0-320,2 0-96,1-2-128,0-1-64,0-1 32,0 2-832,-3-1-320,-2 0-2048,-3 0-831,-4 0-545</inkml:trace>
  <inkml:trace contextRef="#ctx0" brushRef="#br1" timeOffset="51">4327 1149 12544,'-4'-5'4735,"4"4"-3679,2 0 64,0 1-256,2-2-352,3 1 32,2 0-96,4 0-32,3 1-224,3 0-192,1 0-32,3 1-1088,4 0-544,-5 3-4159</inkml:trace>
  <inkml:trace contextRef="#ctx0" brushRef="#br1" timeOffset="52">3569 1189 11392,'-1'2'509,"-1"0"1,1-1-1,0 0 1,0 1-1,0 1 1,0-1 0,1 0-1,-1-1 1,0 1-1,1 1 1,-1-1-1,1 0-509,-2 29 502,1-14 183,-2 191 1383,3-55-1955,0-136-863,-1 9-2344,-1-10-6198,2-15 4594</inkml:trace>
  <inkml:trace contextRef="#ctx0" brushRef="#br1" timeOffset="53">3533 1235 11008,'0'-3'416,"0"-1"0,1 1 0,-1 0 1,1 0-1,0-1 0,0 2 0,0-2 0,0 1 1,1 1-1,-1-1 0,0 0 0,1 0 0,0 1 1,0-1-1,1 0 0,-2 1 0,1 0 0,1-1 1,0 1-1,-1 0 0,0 0 0,1 0 0,0 1 1,1-2-417,4 1 113,-1-1-1,2 0 1,-1 0 0,0 2 0,1 0 0,-1 0 0,0 0-1,1 0 1,-1 1 0,9 1-113,-12 0 48,1 0 0,1 0-1,-2 0 1,2 0 0,-2 1 0,1 0 0,0 1-1,-1-1 1,1 1 0,-1 0 0,0 0 0,1 1-1,-2 0 1,1-1 0,1 3-48,-4-4 31,0 0 1,0 1-1,0 0 1,-1-1-1,1 0 1,0 2-1,-1-1 1,0-1-1,1 1 1,-2 0-1,1 0 1,-1 0-1,1 0 1,0 0-1,-1 0 1,0 1-32,0 0 46,0 0 1,-1 0-1,0 1 1,0-1-1,1 0 0,-1 0 1,-1 0-1,1 0 1,-1-1-1,0 2 1,0-1-47,-3 3 49,1-1 1,-1 1 0,0-1-1,0 0 1,-1 0 0,0-1-1,0 0 1,1 0 0,-3 0-1,2-1 1,-1 0 0,-3 2-50,-2-1-3,1-1 0,-11 2 3,18-4-284,0-1 0,0-1 0,0 1-1,0-1 1,0 1 0,-1-1 0,2 0-1,-2-1 1,2 1 0,-3-1 284,5 0-462,0 1 0,1 0 1,-1 0-1,0-1 1,0 1-1,0-1 1,1 1-1,-1 0 0,0 0 1,0-1-1,1 1 1,-1-1-1,0 0 0,1 1 1,0-1-1,-1 0 1,1 1-1,-1-1 1,1 0-1,-1 0 462,-1-6-4981</inkml:trace>
  <inkml:trace contextRef="#ctx0" brushRef="#br1" timeOffset="54">2841 1419 12032,'-4'-2'4479,"4"2"-3487,3-2 0,-2 2-256,4 0-32,2 0 128,5 0 32,5 0 32,2 0-480,0 0-96,3 0 0,2-1-256,4-3-32,-4 0-320,1 1-64,-3-3-1088,-1 0-416,-4 1-4031</inkml:trace>
  <inkml:trace contextRef="#ctx0" brushRef="#br1" timeOffset="55">3017 1277 12032,'-7'1'4575,"3"1"-3583,0 4 160,1-1-128,0 1-128,-2 4 96,1 3 32,0 8 0,1 5-544,1 1-160,-1 0-64,1-1-224,2 1 0,2-1-960,2-4-416,3-4-5215</inkml:trace>
  <inkml:trace contextRef="#ctx0" brushRef="#br1" timeOffset="56">2055 1149 11136,'-1'-1'959,"0"-2"0,0 1 0,0 0 0,0 0 0,0 1 0,-1-1 0,1 0 0,-1-1-959,0 2 223,1 0 0,-1 0 0,0 0 0,1-1 0,-1 1 0,0 0 0,0 0 0,0 1 0,0-1 0,1 0 0,-1 1 0,-1-1 0,1 1 0,0 0-223,-1 0 35,-1 0 1,1 0-1,-1 0 0,0 0 1,1 0-1,-1 0 1,1 0-1,0 1 0,-1 0 1,2 0-1,-2 0 0,0 1 1,2 0-1,-2 0-35,-1-1 7,1 3 1,0-1-1,1-1 0,-1 2 1,0 0-1,1-1 0,-1 1 1,1-1-1,-1 4-7,-2 1-21,2 0-1,-1 1 1,2-1-1,-1 1 1,1 0-1,0 0 1,1 1 0,-1-1-1,2 1 1,0 2 21,1-9-12,0 1-1,0-2 1,0 1 0,0 0 0,1-1 0,-1 1 0,0 0 0,1 0-1,0 0 1,0-1 0,0 1 0,1-1 0,-1 1 0,1 0 0,-1-1 0,1 0-1,0 0 1,0 1 0,0-1 0,-1-1 0,1 1 0,1 0 0,-1 0-1,0 0 13,9 5-83,0-2 0,1 2 0,-1-3 0,1 1 0,1 0 83,24 10-205,-18-6 240,-1 1 0,13 10-35,-26-17-5,0 1 1,0-1-1,-1 2 1,1-1 0,-1 0-1,1 1 1,-2 0-1,1 0 1,0 0-1,-2 0 1,3 4 4,-4-8 58,0 2 1,0 0-1,-1 0 0,0-1 1,0 1-1,1 0 0,-1-1 1,0 1-1,0 0 0,0 0 1,0 0-1,-1 0 0,1 0 1,-1 0-59,0 2 151,-1-2 1,0 2-1,0-1 0,1 0 1,-2 0-1,1-1 1,-1 1-1,-2 2-151,0 1 219,0-2-1,-1 0 1,1 0-1,-1 0 1,-1-1-1,1 0 1,0 0-1,-1 0 1,0-1-1,-4 2-218,2-2 28,0-2-1,1 2 1,-1-1-1,0-1 1,0 0-1,0-1 1,0 1 0,0-2-1,-6 0-27,12 0-258,-1 1 0,0-1 0,1 0 0,-1 0 0,1 0 0,0 0 0,-1 0 0,1-1 0,0 0 0,0 0 0,0 0 0,0 1 0,0-2 0,0 1 0,1-1 0,0 1 0,-1-1 0,0 0 0,2 1 0,-1-1 0,0-1 0,0 1 0,0 0 0,1 0 0,-1-3 258,-5-22-5445</inkml:trace>
  <inkml:trace contextRef="#ctx0" brushRef="#br1" timeOffset="57">2442 1145 12544,'-2'4'5683,"2"8"-5155,0-9 130,6 136 2563,-2 0-3061,-4-100-184,1-7-414,-2 1-1,-3 26 439,4-59-5,-3 11-1617,3-11 1534,0 0 0,0 0-1,0 1 1,0-1 0,0 0-1,0 0 1,0 0 0,-1 0 0,1 0-1,0 1 1,0-1 0,0 0-1,0 0 1,0 0 0,0 0-1,-1 0 1,1 0 0,0 0 0,0 1-1,0-1 1,0 0 0,0 0-1,-1 0 1,1 0 0,0 0 0,0 0-1,0 0 1,0 0 0,-1 0-1,1 0 1,0 0 0,0 0-1,0 0 1,0 0 0,-1 0 0,1 0-1,0 0 1,0 0 0,0 0-1,0 0 1,-1 0 0,1-1-1,0 1 1,0 0 0,0 0 0,0 0-1,0 0 1,0 0 0,-1 0-1,1 0 1,0 0 0,0-1-1,0 1 1,0 0 0,0 0 0,0 0-1,0 0 1,0-1 0,0 1-1,0 0 1,0 0 0,0 0 0,0 0 88,-5-9-4624</inkml:trace>
  <inkml:trace contextRef="#ctx0" brushRef="#br1" timeOffset="58">2284 1151 12544,'-3'-4'4735,"6"3"-3679,2-2 128,-2 2-160,4-2 32,2 2 192,5 1-288,4 0-96,1 0-512,2-2-128,6 1-96,1 1-64,5 1-64,0 1-256,-1-1-160,0 2-1408,1 2-576,-3-1-3903</inkml:trace>
  <inkml:trace contextRef="#ctx0" brushRef="#br1" timeOffset="70">1006 2094 10880,'0'0'196,"0"-1"1,0 1-1,-2-2 1,2 2-1,0 0 1,0-1 0,0 1-1,-1 0 1,1 0-1,0 0 1,0-1-1,-1 1 1,1-2 0,0 2-1,-1 0 1,1 0-1,0-1 1,0 1-1,0 0 1,-1-1-1,1 1 1,-2 0 0,2 0-1,0 0 1,-1 0-1,1-1 1,-1 1-1,1 0 1,-1 0 0,1 0-1,-1 0 1,1 0-1,-1 0 1,1 0-197,-2 1 111,1-1-1,1 1 1,0-1 0,0 1 0,-1-1 0,0 2 0,1-2 0,-1 1-1,1-1 1,0 0 0,-1 1 0,1-1 0,0 2 0,-2-1 0,2 0 0,0-1-1,-1 2 1,1-1 0,0-1 0,0 1 0,0 0 0,0 1 0,0-2-1,0 0-110,-1 42 339,1 1-1,2-1 1,4 18-339,-2-8 190,11 131-1881,-13-172-554,0-7-2544</inkml:trace>
  <inkml:trace contextRef="#ctx0" brushRef="#br1" timeOffset="71">963 2014 11008,'1'-2'340,"0"1"1,-1 0-1,2-2 0,-1 2 1,-1 0-1,0-1 1,1 2-1,0 0 1,0-1-1,1 0 1,-1-1-1,0 1 0,0 1 1,0-1-1,0 1 1,1-1-1,0-1-340,0 2 267,2 0-1,-2-1 1,-1 1-1,3 0 1,-2 0 0,1 0-1,-2 1 1,2-1-1,0 2 1,-1-2-267,10 3 221,0 1 0,-2 0 0,2 1 0,-1 1 0,-1 0 0,7 6-221,-10-7 57,0-1 0,0 1 1,-1 0-1,-1 2 0,1-2 0,-1 3 1,1-2-1,-1 2 0,0-2 0,1 5-57,-4-6 52,-1 0-1,2 0 0,-1 2 0,-1-4 1,0 4-1,0-2 0,-1 0 0,2 0 1,-2 2-1,0-2 0,0 2 1,0-2-1,-2 0 0,2 1 0,0 0 1,-2 0-1,1-2 0,0 2 0,-3 1-51,2 1 0,-2-1-1,1 0 0,-2 2 0,2-3 1,-2 2-1,0-3 0,-1 3 1,1-3-1,0 2 0,0-2 0,-2 0 1,-1 2 0,-4 2-77,0-3 0,0-1 0,0 2 0,-9 1 77,-8 4-18,31-9 19,2 0 0,-2-1 0,1 1-1,0-3 1,0 2 0,1 0 0,-1 0-1,69 38 843,-37-22-1451,-2 1-1,13 1 609,-36-16-2528,-2-5-2783</inkml:trace>
  <inkml:trace contextRef="#ctx0" brushRef="#br1" timeOffset="72">1345 2077 9728,'-1'-6'4270,"2"3"-1545,9 12-533,8 25-1209,-9-14-726,-3 1 0,-1 2 0,0-1 0,0 0 0,-2 13-257,2 18 374,-1 44-374,-8-38 24,3-33-58,0-2 1,1 7 33,0-28 33,1-3 0,-1 2 0,0 0 0,1 0 0,-1 0 0,1 0 0,-1-1 0,2-1 0,-2 3 0,1-2 0,0 1 0,0 0 0,-1 0 0,1-1 0,0 0 0,1 0-1,-1-1 1,0 2 0,0-1 0,1 0 0,0 1 0,-1-1 0,-1-1 0,2 1 0,-1 0 0,2-1 0,-2 2 0,1-2 0,-1 0 0,1 1 0,-1-1 0,1 0 0,-1 0 0,2 0-33,7 0 88,1 0-1,-2 0 1,2-1 0,0-1-1,-1 0-87,1-1 25,-2 2-313,2-2 0,-1 2 0,0-3 0,6-4 288,-9 7-1296,-2-3 0,1 0 0,-1 2 0,1-2 0,-2-1 1296,7-4-4810</inkml:trace>
  <inkml:trace contextRef="#ctx0" brushRef="#br1" timeOffset="73">1432 2313 11520,'4'1'4288,"-1"-1"-3329,8-1 97,-7 2-160,5 0-128,4 1 96,4-2-320,0 0-160,2-2-224,-1 1-192,-2-2 0,-2-3-480,-3-2-192,-2-2-2400,-1 1-991,-4-2-609</inkml:trace>
  <inkml:trace contextRef="#ctx0" brushRef="#br1" timeOffset="74">1384 2065 11648,'-2'-9'4384,"3"6"-3393,4 3 193,-2 0-64,2 0-320,3 2 96,4 1-224,3-1-32,6 1-352,1-1-96,5-2-64,-1 0-64,-2 0-64,2-2-256,0-3-96,-1 0-1376,1-5-512,-4 3-3455</inkml:trace>
  <inkml:trace contextRef="#ctx0" brushRef="#br1" timeOffset="75">1838 2051 10880,'6'0'5944,"16"0"-4754,-10 0-511,2 0-535,2 0 1,-1 2 0,0-2-1,1 3 1,-2 0 0,1 2-1,0-1 1,8 5-145,-22-9 32,0 1-1,0-1 1,-1 2 0,1-2-1,1 1 1,-1 0 0,0-1-1,-1 2 1,1-1 0,0 0-1,1-1 1,-2 1 0,1 1-1,-1-1 1,1-1-1,-1 1 1,0 1 0,0-1-1,0 0 1,1 1 0,-1-1-1,0 0 1,0 0 0,0 1-1,1-2 1,-1 2 0,0 0-1,-1-1 1,1 0 0,0 0-1,0 1 1,0-1-1,-1 0 1,1 1 0,0-2-1,0 1 1,-1 2-32,-3 6 27,-1-3 0,2 2 0,-2 1 0,0-3-1,0 2-26,-4 5-30,-5 10 30,-11 15 50,-5 16-50,24-42 2,1 0 0,-1 0 1,3 0-1,-2 1 0,1 0 1,-1 14-3,5-23 64,-2 0-1,2 0 1,0 1 0,0-1 0,0 0 0,0 0 0,2-1-1,-2 3 1,1-2 0,0-1 0,0 3 0,0-4 0,0 2-1,1 1 1,0-1 0,0-1 0,1 1 0,-1-1 0,0 1-64,3 2 106,0-1 1,-2-3 0,2 2 0,-1 1 0,0-2 0,2 0 0,-1 0 0,0 0 0,-1-2 0,2 2-1,-1-1 1,1 0 0,0 0-107,2 0 34,1 0 0,0-2 1,-1 2-1,0-2 0,1 0 0,-1 0 0,0-2 0,0 2 0,5-2-34,30-13-2718,-2-5-5190,-17 7 2724</inkml:trace>
  <inkml:trace contextRef="#ctx0" brushRef="#br1" timeOffset="76">1880 2249 12416,'-2'0'1421,"-10"2"3511,12-1-4862,0-1-1,0 0 1,0 0 0,0 0 0,0 0 0,0 0-1,0 0 1,0 0 0,0 0 0,0 1-1,0-1 1,0 0 0,0 0 0,0 0 0,0 0-1,0 0 1,0 0 0,0 1 0,0-1 0,0 0-1,0 0 1,0 0 0,0 0 0,0 2-1,0-2 1,0 0 0,0 0 0,0 0 0,0 0-1,0 0 1,0 1 0,0-1 0,0 0-1,0 0 1,0 0 0,0 0 0,0 0 0,0 0-1,0 1 1,0-1 0,0 0 0,0 0-1,0 0 1,0 0 0,0 0 0,0 0 0,0 0-1,0 0 1,1 0 0,-1 2 0,0-2 0,0 0-1,0 0 1,0 0 0,0 0 0,2 0-70,1 1 208,1 0 0,-2 0 1,3 1-1,-2-1 0,0 0 1,1 1-1,0-2 0,-1 1 1,1-1-1,1 0 0,-2 0-208,15 1 503,0 3-590,0-3-1,0 1 1,0-2-1,17-3 88,-23 3-1591,1-2 0,0-2 0,-1 0 0,9-3 1591,10-6-5701</inkml:trace>
  <inkml:trace contextRef="#ctx0" brushRef="#br1" timeOffset="77">2274 2065 9856,'0'0'314,"0"0"0,0 0 1,0-1-1,-1 1 1,1-1-1,0 1 0,-1-1 1,1 1-1,0 0 0,0-2 1,0 2-1,0 0 0,-1-1 1,1 1-1,-2 0 1,2 0-1,-1-1 0,1 1 1,-1 0-315,7 4 4144,11-2-3836,-2-1 1,1-1-1,1 0 1,-3-1-1,12-3-308,7 0 244,-14 3-241,-3-1 16,1 2-1,1 0 1,9 1-19,-27-1 6,0 0 0,0 0 0,1 0 0,-1 0 0,0 0 0,1 0 0,-1 0 0,0 0-1,1 0 1,-1 0 0,0 1 0,1-1 0,-1 0 0,0 0 0,0 0 0,2 1 0,-2-1 0,0 0 0,0 0 0,1 2 0,-1-2 0,0 0 0,0 0 0,0 1 0,0-1 0,1 0-1,-1 1 1,0-1-6,-2 15 76,-15 16-59,11-22-9,-39 71-83,-2 3 91,41-70-55,-1 1 1,3 0 0,-2 2-1,2-2 1,-1 3 38,4-11 1,0-1-1,0 3 1,1-3 0,-1 2-1,1-2 1,1 3 0,-1-3-1,1 1 1,0-1 0,0 2-1,1-2 1,0 2 0,-1-2-1,0 1 1,2-1 0,0 1-1,1 0 0,-3-1 54,2-1 0,1-1 0,-2 1 0,1-1-1,0 1 1,1-1 0,-1 1 0,1-2 0,1 1-1,-3-2 1,3 2 0,-1-1 0,-1 1 0,1-2-1,1 2 1,-1-2 0,0-1 0,1 2 0,0-2 0,0 1-1,3-1-53,5 0 133,0 0-1,0-1 1,0-1 0,3 0-133,-10 0-186,0 0 1,0 0-1,1 0 1,1-2 185,-4 3-512,-2-2 0,2 1-1,-2 0 1,1 0 0,-1 0 0,1 0-1,0-2 1,0 0 512,1-1-5066</inkml:trace>
  <inkml:trace contextRef="#ctx0" brushRef="#br1" timeOffset="78">2338 2292 11392,'-1'-4'4288,"2"12"-3329,1-8-63,1 2-256,1 0-128,2 0 128,5 2-128,1 0 32,4-3-320,2 1-64,1-2-32,1-2-64,1-3 32,1 0-928,1-3-352,1-1-4351</inkml:trace>
  <inkml:trace contextRef="#ctx0" brushRef="#br1" timeOffset="79">3061 2150 11392,'-40'-24'10800,"20"13"-10087,-2 2-1,1 1 1,-14-5-713,23 9 93,-1 1 0,0 2 0,1 0-1,-1 0 1,0 1 0,0 0 0,-10 2-93,18-2-14,0 0 1,1 1-1,-1 1 1,1-1-1,-2 0 1,2 2-1,0-1 1,-1 1-1,2-2 1,-1 2-1,0 0 0,0 0 1,1 0-1,-2 0 1,2 0-1,0 3 1,-1-4-1,1 2 1,2 1-1,-3-2 0,2 2 1,-3 2 13,2 7-14,-2 0 0,1 2 1,2-2-1,0 0 0,-1 2 1,2-2-1,0 1 0,1 1 0,1-2 1,0 2-1,0-2 0,3 1 1,-2 1-1,5 10 14,-4-19-41,-1 1-1,3 0 1,-2 0 0,1 0 0,1-1-1,0 0 1,-1-1 0,2 1-1,-1-1 1,1-1 0,-1 2 0,2-2-1,-1 0 1,7 4 41,-8-5-52,1-1 0,-1-1 0,2 2 0,-3-1 0,4-1 0,-4 0 0,3-1 0,-1 0 0,1 1 0,-1-2 0,0 0 0,0 1 0,0-2-1,1 1 1,-1-2 0,1 1 0,-2 0 0,6-2 52,4-2-44,-2-2 1,1 0-1,-3 0 0,5-3 44,-8 5 22,-1-2 0,-1 3 0,1-3 0,-1 1-1,0-1 1,0 1 0,0-1 0,-2-1-22,-1 4 24,-2 3 0,0-2 0,0-1 0,0 2 0,-1-1 0,2-1 0,-1 2 0,0-2 0,-1 1 0,0 1 0,1-2-1,-1 0 1,0 1 0,0 1 0,0-2 0,-1 0 0,1 1-24,-2-7-389,-1-2 0,0 3 0,-1-1 0,0-4 389,0 7-499,-5-17-4860</inkml:trace>
  <inkml:trace contextRef="#ctx0" brushRef="#br1" timeOffset="80">3150 2058 10880,'1'0'197,"-1"0"1,0 0 0,0 0-1,0-2 1,0 2-1,0 0 1,0 0 0,0 0-1,2 0 1,-2-1-1,0 1 1,0 0 0,0 0-1,0 0 1,1 0-1,-1 0 1,0 0 0,0 0-1,0 0 1,1-1 0,-1 1-1,0 0 1,0 0-1,0 0 1,1 0 0,-1 0-1,0 0 1,0 0-1,0 0 1,1 0 0,-1 0-1,0 0 1,0 0-1,0 0 1,1 1 0,-1-1-1,0 0 1,0 0-198,5 10 2670,2 20-2514,-7-27 266,7 60 32,-2 1 0,-3 38-454,1-25 84,-3-66-54,0 0 0,1 0 0,0-1 0,2 2 0,-2-1 1,2 0-1,3 6-30,-5-13 20,0-1 1,1 0-1,0 0 0,-1-1 1,2 1-1,-1-1 1,-1 2-1,0-2 1,3 0-1,-2-1 0,1 2 1,-1 0-1,0-2 1,1 0-1,0 0 1,-1 2-1,1-2 0,-1 1 1,2-1-1,-1-1 1,0 1-1,-1 1 1,2-2-1,-2 0 0,1 1 1,1-1-1,0-1-20,7 1-373,1-2 0,-1 1 0,0-2 0,1-1 0,5 1 373,30-17-8886,-33 15 5398</inkml:trace>
  <inkml:trace contextRef="#ctx0" brushRef="#br1" timeOffset="81">3681 2080 9984,'-5'2'5891,"-1"6"-3784,-3 11-858,-2 11-467,2-1 0,-1 0-1,-2 27-781,3-17 199,7-21-374,-29 120 857,26-101-4410,-2 22 3728,7-48-2752,1-5-1882</inkml:trace>
  <inkml:trace contextRef="#ctx0" brushRef="#br1" timeOffset="82">3662 2002 11648,'1'0'212,"-1"0"0,0 0 1,1 0-1,-1 0 1,0 0-1,0 1 1,1-1-1,-1 0 0,0 0 1,0 0-1,0 0 1,0 0-1,0 0 1,0 0-1,2 0 0,-2 0 1,0 0-1,0 0 1,0 2-1,1-2 1,-1 0-1,0 0 0,0 1 1,0-1-1,0 0 1,0 0-1,1 1 0,-1-1 1,0 0-1,0 0 1,0 2-1,0-2 1,0 0-213,6 15 1310,-6-15-1108,40 110 3547,-12-18-2567,5 1-1,35 69-1181,-56-130-1074,-8-25-4200,-3-5-5834,-4-8 5674</inkml:trace>
  <inkml:trace contextRef="#ctx0" brushRef="#br1" timeOffset="83">3603 2373 12672,'0'-1'4735,"1"1"-3679,5-4 64,-2 3-192,3 1 64,2 0 256,4 0-192,2 0 0,3 1-576,0 2-224,-1-2-32,2-1-128,-5 0-64,4-1-224,-4-2-32,-1 3-1376,-1-1-608</inkml:trace>
  <inkml:trace contextRef="#ctx0" brushRef="#br1" timeOffset="84">4317 2304 13056,'0'-4'10417,"9"2"-6516,12-3-4744,-13 4 1836,142-24-2173,-105 20-4765,-32 4 2009,-3 1-1327</inkml:trace>
  <inkml:trace contextRef="#ctx0" brushRef="#br1" timeOffset="85">4434 2111 13056,'-3'1'4831,"2"3"-3775,-1 6 352,0-5-64,2 6-192,0 0 0,2 5-192,0 6-64,-1 1-480,0-2 32,5 9 0,-4-7-224,3 7-64,1 5-160,-3-3-32,1-3-960,-2-4-448,-1-4-5824</inkml:trace>
  <inkml:trace contextRef="#ctx0" brushRef="#br1" timeOffset="100">6925 1901 14080,'5'17'5279,"-5"-9"-4127,3 7-32,-1-3-256,-1 7 160,1 13 224,-2 7-160,0 1-96,0 2-544,0-1 0,-2 9 64,1-1-256,-1-2-64,1-6-352,-1-8-128,2-6-1248,-1-5-608,-2-8-5152</inkml:trace>
  <inkml:trace contextRef="#ctx0" brushRef="#br1" timeOffset="101">6240 1956 10880,'2'-3'4128,"-2"5"-3200,0 1 127,-1 3-127,0 2-192,-2 10 32,1 12-224,-1 8 0,-2 1-320,-2 3 0,-2 7 96,4 0-192,-1 1 0,1-7-128,1-6-96,2-9-992,0-8-480,2-12-3999</inkml:trace>
  <inkml:trace contextRef="#ctx0" brushRef="#br1" timeOffset="102">6236 1927 11904,'0'0'189,"0"0"0,0 0 1,0-1-1,1 1 0,-1 0 1,0 0-1,0 0 0,0 0 0,1 0 1,-1 0-1,0-2 0,0 2 1,1 0-1,-1 0 0,0 0 1,1 0-1,-1-2 0,0 2 1,0 0-1,1 0 0,-1 0 1,0 0-1,1 0 0,-1 0 1,0 0-1,0 0 0,0 0 0,0 0 1,1 0-190,7 8 2564,3 23-1039,-10-28-1297,19 64 776,-1 2-1,3 25-1003,18 65-1,-32-129-318,6 16-871,-6-12-2501,-7-20-1482</inkml:trace>
  <inkml:trace contextRef="#ctx0" brushRef="#br1" timeOffset="103">6186 2208 11392,'6'-1'4288,"1"2"-3329,5 4 225,-5-5-160,5 1-288,2 2-64,2 0-352,2-1-192,1 0-96,-1-2-1792,0 0-799,-2 0-2689</inkml:trace>
  <inkml:trace contextRef="#ctx0" brushRef="#br1" timeOffset="104">6511 1922 13440,'2'10'4991,"-2"-1"-3871,2 10-160,-1-4-320,1 11-320,1 10 128,1 2-224,0 1-64,-1 0-96,-1 4 32,2-3 0,0-1-480,-2-12-192,1-7-1120,0-13-4895</inkml:trace>
  <inkml:trace contextRef="#ctx0" brushRef="#br1" timeOffset="105">6537 2004 9728,'1'10'908,"0"0"-1,-1 0 1,2-1 0,-1 0 0,1 0 0,1 5-908,0-4 314,0-1 1,0-1-1,-1 1 1,2-1-1,-1-1 1,4 7-315,-6-11 64,1 0 0,0 0 0,1 2 0,-1-2 0,-1 0 0,2-1-1,-1 1 1,0 0 0,0-1 0,1 1 0,0-2 0,-1 1 0,1-2 0,0 1 0,-1 1 0,1-2 0,0 1 0,-1-1 0,1 0 0,0 0 0,-1 0 0,1 0 0,1 0 0,-3-1 0,2-1 0,1 1 0,-3 1 0,2-2 0,2-1-64,-1-2 66,-1 1 1,1 1 0,0-2 0,-1 0-1,0 2 1,0-3 0,0 0-1,0 1 1,0-1 0,-1 0 0,1 0-1,-1 0 1,0-1 0,1-3-67,3-15 472,-1 2 0,0-3 0,1-13-472,1-9 1106,-7 48-1094,0 0 1,0 0 0,0 0 0,0 0 0,0 0 0,0 0-1,1 0 1,-1 0 0,0 0 0,0 0 0,0 0 0,0 0-1,0 0 1,0 0 0,0 2 0,0-2 0,0 0 0,0 0-1,0 0 1,1 0 0,-1 0 0,0 0 0,0 0-1,0 0 1,0 0 0,0 0 0,0 0 0,0 0 0,0 0-1,0 0 1,1-2 0,-1 2 0,0 0 0,0 0 0,0 0-1,0 0 1,0 0 0,0 0 0,0 0 0,0 0 0,0 0-1,0 0 1,0 0 0,0 0 0,0 0 0,0 0-1,1 0 1,-1-1 0,0 1 0,0 0 0,0 0 0,0 0-1,0 0 1,0 0 0,0 0 0,0 0 0,0 0 0,0 0-1,0 0 1,0 0 0,0 0 0,0 0 0,0 0 0,0 0-13,2 15 278,1 27-151,-2-7-53,2 49-956,1 0 0,10 76 882,-9-139-2208,-3-9-3029</inkml:trace>
  <inkml:trace contextRef="#ctx0" brushRef="#br1" timeOffset="106">5453 2040 10240,'-1'-2'233,"1"2"1,0-1-1,0 1 1,0 0-1,0-2 1,0 2-1,-1 0 1,1-1-1,0 1 1,0 0-1,0-2 1,0 2-1,0-1 1,0 1-1,0 0 1,0-2-1,0 2 1,0 0-1,1 0 1,-1 0-1,0-2 1,0 2-1,0 0 1,0-1-1,1 1 1,-1 0-1,0-2-233,0 2 146,0 0 0,0 2-1,0-2 1,1 0 0,-1 0 0,0 0 0,1 1 0,-1-1-1,0 0 1,1 0 0,-1 2 0,0-2 0,0 0-1,0 0 1,1 0 0,-1 0 0,0 2 0,0-2-1,0 0 1,0 1 0,1-1 0,-1 0 0,0 2 0,0-2-1,0 1 1,0-1 0,0 0 0,0 2 0,0-2-1,0 0 1,0 1 0,0-1-146,0 19 198,1-2 0,0 1 0,-1-1-1,-1 2 1,0-1 0,0-1 0,-1 2-198,-6 41 19,-5 22-19,7-47-97,-10 58-4410,14-73 2497</inkml:trace>
  <inkml:trace contextRef="#ctx0" brushRef="#br1" timeOffset="107">5445 1983 11648,'0'0'209,"0"-2"0,1 2 0,-1-1 0,1 1 1,-1 0-1,1-2 0,-1 2 0,1-1 1,-1 1-1,1 0 0,-1-2 0,0 2 0,1 0 1,-1 0-1,1-2 0,0 2 0,-1 0 0,0 0 1,0 0-1,1 0 0,0 0 0,-1 0 0,1 0 1,0 0-1,-1 0 0,1 0 0,-1 0 1,0 0-1,1 2 0,0-2 0,-1 0 0,1 0 1,-1 2-1,0-2 0,1 0 0,-1 1 0,1-1 1,-1 2-1,1-2 0,-1 0 0,1 1-209,1 4 356,1-1-1,0 3 0,-1-3 0,1 2 1,-1 2-356,1 0 445,74 199 1449,-42-113-2609,-31-79 10,1-1-179,-1-3 1,1 0-1,1 1 884,-5-9-1233,0 0 0,0 0 0,1-3 0,0 4-1,0-1 1,0-2 0,-1 2 0,2-1 1233,0 1-3429</inkml:trace>
  <inkml:trace contextRef="#ctx0" brushRef="#br1" timeOffset="108">5449 2270 12160,'0'0'4575,"0"0"-3583,7 3 256,-5-1 352,2 2-992,4 1 288,1-2-320,2 0-192,3-2-224,5-5-96,0 2-2944</inkml:trace>
  <inkml:trace contextRef="#ctx0" brushRef="#br1" timeOffset="109">5740 1966 11776,'0'-2'616,"0"-6"4370,1 10-2266,-1 23-1299,9 49-213,6 29-1208,-3-19 312,-8-64-300,-2 7 72,2 0 0,1-3 0,0 1 0,0 1 0,5 7-84,-10-32 23,0-1-1,0 2 1,1-2 0,-1 1-1,0 1 1,1-2-1,-1 2 1,0-2 0,0 1-1,0-1 1,1 0-1,-1 2 1,1-2 0,-1 1-1,1-1 1,0 0-1,-1 2 1,0-2 0,0 0-1,1 0 1,0 0-1,-1 1 1,1-1-23,0 0 25,-1-1 0,0 1 0,1 0 0,0 0-1,-1 0 1,1-2 0,0 2 0,-1 0 0,0-1 0,0 1 0,1-2 0,-1 2 0,1-1-1,-1 1 1,1-2 0,-1 2 0,1-2 0,-1 1-25,2-5 99,1-2-1,-1 0 1,0 1-1,2-9-98,-4 13-28,13-49 83,1 2 0,2-1 0,1 2 0,-1 2 0,9-10-55,29-60-7070,-50 112 2020</inkml:trace>
  <inkml:trace contextRef="#ctx0" brushRef="#br1" timeOffset="110">5892 2162 13312,'3'9'4927,"0"-4"-3839,2 10 256,-1-9-160,0 4-224,4 5 64,1 5-416,0 6-192,2 2-256,1 0-128,-2 0 0,1-2-480,3-4-96,-1-1-2400,0-13-992</inkml:trace>
  <inkml:trace contextRef="#ctx0" brushRef="#br1" timeOffset="111">5128 1973 11008,'3'20'4128,"0"2"-3200,2 18 287,-3-17 193,2 1-896,1 13 288,0 0-512,-1 7 64,1-2-224,-2 6 0,2-6-64,-2-1 32,1-8-64,-1-4-992,-1-4 512,-2-10-5663,0-1 3359</inkml:trace>
  <inkml:trace contextRef="#ctx0" brushRef="#br1" timeOffset="112">4951 2043 11904,'6'-11'7047,"4"6"-3725,12 1-1958,-14 2-554,82-5 1839,15-4-2770,-73 5-1105,-3 1 340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9:12:12.5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70 1 9088,'-6'3'9677,"0"-2"-6123,5-1-3550,0 1 0,-1-1 0,1 1 0,0-1 0,-1 1 1,1-1-1,0 1 0,-1 0 0,1-1 0,0 1 0,0 0 0,0 0 1,-1 1-5,-2 3 95,-1 0 0,1 1-1,1 0 1,-1 0 0,1 0 0,0 0 0,1 1 0,-1-1 0,1 1 0,-1 4-95,2-6 15,0-1 0,1 1 0,-1-1 0,1 1 0,0-1 0,0 1 0,0 0 0,1-1 0,-1 1 0,1-1 0,0 1 0,1-1 0,-1 0 0,1 1 0,-1-1 0,2 2-15,-1-3 6,0-1 1,1 1-1,-1 0 0,1-1 0,-1 0 1,1 1-1,0-1 0,-1 0 1,1 0-1,0-1 0,0 1 1,1 0-1,-1-1 0,0 0 1,1 0-1,-1 0 0,0 0 1,1-1-1,-1 1 0,3-1-6,-1 1 2,-1-1-1,1 0 1,-1-1-1,1 1 1,-1-1-1,0 0 1,1 0-1,-1 0 1,0-1 0,1 1-1,-1-1 1,0 0-1,0 0 1,-1 0-1,4-3-1,-1 0-25,0-1-1,0 0 1,-1 0 0,0 0-1,0 0 1,3-6 25,-6 9 11,0 0 0,-1 0 0,1 0 0,-1 1 1,0-1-1,0-1 0,0 1 0,0 0 0,0 0 0,-1 0 0,0 0 0,1-1 1,-1 1-1,0 0 0,-1 0 0,1 0 0,0-1 0,-1 0-11,-1 1 29,1 0-1,-1 1 0,1-1 1,-1 0-1,0 1 1,0-1-1,0 1 0,0 0 1,-1 0-1,1 0 0,-1 0 1,1 0-1,-1 1 1,0-1-1,1 1 0,-1-1 1,0 1-1,-1 0-28,-6-3 15,0 1 0,0 0 0,-1 1 0,-8-1-15,13 2 7,1 1 0,0 0 0,-1 0 0,1 0 1,-1 1-1,-2 0-7,-8 5-3499,12-3 320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9:12:16.3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40 7424,'0'0'149,"0"0"1,0 0-1,0 0 1,0 0-1,0-1 1,0 1-1,0 0 1,0 0-1,0 0 1,0 0-1,0 0 1,0-1-1,0 1 1,0 0-1,-1 0 1,1 0-1,0 0 1,0 0-1,0-1 1,0 1-1,0 0 1,0 0-1,0 0 1,0 0-1,-1 0 1,1 0-1,0 0 1,0-1-1,0 1 1,0 0-1,0 0 1,-1 0-1,1 0 1,0 0-1,0 0 1,0 0-1,0 0 1,-1 0-1,1 0 1,0 0-150,-11-4 2966,5 1-2494,2 1-271,-1 0-1,1 0 1,-1 0-1,0 0 1,1 1-1,-1 0 1,0 0 0,0 0-1,0 1 1,0 0-1,-4 0-200,6 0 32,0 0 0,0 1 0,0 0 0,1-1-1,-1 1 1,0 0 0,0 0 0,0 1 0,1-1-1,-1 1 1,1-1 0,-1 1 0,1 0 0,0 0 0,0 0-1,-1 0 1,1 0 0,1 0 0,-1 0 0,-1 2-32,-2 5 119,-1-1 1,1 1-1,1 1 1,-1-1-1,2 1 1,-1-1-1,1 1 0,1 0 1,0 0-1,0 3-119,1-8 71,0 5-78,0 1 0,0-1 0,1 1 0,0-1 7,0-8-6,0 0-1,0 1 1,1-1 0,-1 0 0,1 0 0,-1 0 0,1 0 0,0 0 0,0 0 0,0 0 0,0 0 0,0 0 0,0 0 0,0 0-1,1-1 1,-1 1 0,0 0 0,1-1 0,0 1 0,-1-1 0,2 1 6,1 0 6,0-1-1,-1 1 1,1-1-1,0 0 0,0-1 1,-1 1-1,1-1 1,0 1-1,0-1 1,0 0-1,1-1-5,10 0 85,-1-1-1,6-1-84,-14 1 5,1 0 0,-1 0 0,1 0 0,-1-1 0,0 0 0,0 0 0,0-1-1,0 0 1,-1 0 0,1 0 0,-1 0 0,0-1 0,-1 0 0,1 0 0,-1 0 0,1-1-5,-2 1-3,1-1 0,-1 1 0,0 0-1,-1-1 1,1 0 0,-1 1 0,0-1 0,0 0 0,-1 0 0,0 0 0,0-1 0,0 1 0,-1 0 0,0 0 0,0 0 0,-1 0 0,-1-6 3,1 7 31,0 1 1,-1-1-1,0 1 1,0 0-1,0-1 0,-1 1 1,1 0-1,-1 1 0,0-1 1,0 0-1,0 1 1,-1-1-1,1 1 0,-1 0 1,0 1-1,-1-2-31,1 2-103,1 0-1,0 0 1,-1 1-1,1-1 1,-1 1-1,1 0 1,-1 0-1,1 0 0,-1 0 1,0 1-1,0-1 1,1 1 103,0 0-372,0 0 0,1 1 0,-1-1 0,1 1 0,-1-1 0,0 1 0,1 0 0,0 0 0,-1 0 0,1 0 0,-1 1 372,-5 3-4858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9:12:25.2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76 162 6784,'-1'0'266,"0"0"1,0-1 0,0 1 0,0 0-1,1-1 1,-1 1 0,0 0-1,0-1 1,0 1 0,1-1-1,-1 0 1,0 1 0,1-1-1,-1 1 1,0-1 0,1 0-1,-1 0 1,1 1 0,-1-1-1,1 0 1,-1 0-267,1-1 178,-1 0 0,1 1 1,-1-1-1,1 0 0,0 0 0,0 0 0,0 1 0,0-1 1,0 0-1,0 0 0,0 0-178,1-2 117,0 0 0,0 0 0,0 0 0,0 0 0,1 0 0,0 0 0,0 1 0,0-1 0,1-1-117,-3 4 54,1 0-1,0 0 1,0 0 0,0 0-1,0 0 1,0 0 0,0 1 0,0-1-1,0 0 1,0 0 0,0 1 0,0-1-1,0 1 1,0-1 0,1 1-1,-1-1 1,0 1 0,0 0 0,1 0-1,-1-1 1,0 1 0,0 0-1,1 0-53,0 1 69,0-1-1,0 1 1,0-1-1,0 1 0,-1 0 1,1-1-1,0 1 1,-1 0-1,1 0 1,0 0-1,-1 1 0,1-1 1,-1 0-1,2 2-68,-1-2 47,-1 1 0,1 0 0,0 1 0,0-1 0,-1 0 0,0 0 0,1 1 0,-1-1 0,0 1 0,0-1 0,0 1 0,0 0 0,-1-1 0,1 1 0,-1 0 0,1-1 0,-1 1 0,0 0 0,0 0 0,0-1-1,-1 1 1,0 2-47,1-3 22,-1 0-1,0 0 1,0 0-1,0 0 0,0 0 1,-1 0-1,1 0 1,0 0-1,-1 0 0,0-1 1,1 1-1,-1-1 1,0 1-1,0-1 0,0 1 1,0-1-1,0 0 1,0 0-1,0 0 0,0 0-21,-1 0 36,0-1 0,0 1-1,0-1 1,0 0-1,0 1 1,0-1 0,0-1-1,0 1 1,0 0-1,0-1 1,0 1 0,0-1-1,0 0 1,-1-1-36,0 1 23,0-1 0,0 0 0,0 0 0,0 0 0,0-1 0,0 1 0,1-1 0,-1 0 0,1 0 0,0 0 0,0-1 0,0 1 0,0-1 0,1 0 0,-1 1 0,1-1 0,0 0 0,0-1 0,0 1 0,0-4-23,1 5-10,1 0-1,0 0 1,0-1 0,0 1 0,0 0-1,1 0 1,-1 0 0,1 0 0,0-1-1,0 1 1,0 0 0,0 0-1,0 0 1,1 1 0,-1-1 0,1 0 10,-1 1-1,0 1 0,0 0 0,0 0 0,0 0 0,0-1 0,0 1 0,0 0 0,0 0 0,1 1 0,-1-1 0,0 0 0,1 0 0,-1 0 0,0 1 0,1-1 0,-1 1 0,1-1 0,-1 1 0,1 0 0,-1 0 0,1-1 0,-1 1 0,1 0 0,-1 0 0,1 0 0,-1 1 0,1-1 0,-1 0 1,1 1-1,-1-1 0,1 0 0,-1 1 0,1 0 0,-1 0 1,6 2 21,-1 0 0,0 1 0,0 0-1,0 0 1,-1 0 0,0 1 0,0 0 0,0 0 0,0 0 0,1 3-21,-5-7 6,0 1-1,1 0 1,-1-1-1,0 1 1,-1 0 0,1 0-1,0 0 1,0 0-1,-1 0 1,1 0 0,-1 0-1,0 0 1,0 0-1,1 0 1,-1 1 0,-1-1-1,1 0 1,0 0-1,0 0 1,-1 0 0,1 0-1,-1 0 1,0 0-1,1 0 1,-1 0-1,0-1 1,0 1 0,0 0-1,-1 0 1,1-1-1,0 1 1,-1 0 0,1-1-1,-1 0 1,1 1-1,-2 0-5,2-1 9,-1 0-1,0 0 1,1 0-1,-1 0 1,0 0 0,0 0-1,0-1 1,0 1-1,0-1 1,0 1-1,0-1 1,0 0-1,0 1 1,0-1-1,0 0 1,0-1-1,0 1 1,0 0-1,0 0 1,0-1-1,0 1 1,0-1-1,0 0 1,1 1-1,-1-1 1,0 0 0,0 0-1,0-1-8,0 1 11,0 0 0,0-1 1,0 1-1,0-1 0,0 1 0,0-1 1,0 0-1,1 0 0,-1 0 0,1 0 0,-1 0 1,1 0-1,0 0 0,0-1 0,0 1 0,0 0 1,0-1-1,0 1 0,1-1 0,-1 1 0,1-1 1,0 1-12,0-2 4,0 1 1,0-1 0,1 0 0,-1 1 0,1-1-1,0 1 1,0 0 0,1-1 0,-1 1-1,2-2-4,-3 4 5,1-1-1,0 1 0,0 0 0,0-1 1,0 1-1,0 0 0,0 0 0,1 0 0,-1 0 1,0 0-1,0 0 0,1 0 0,-1 0 1,1 0-1,-1 1 0,1-1 0,-1 0 1,1 1-1,-1 0 0,1-1 0,0 1 1,-1 0-1,1 0 0,0 0-4,-1 0 0,1 0 0,-1 1 0,1-1 0,-1 1 0,1-1 0,-1 1-1,1 0 1,-1-1 0,1 1 0,-1 0 0,0 0 0,1 0 0,-1 0 0,0 1 0,0-1 0,0 0 0,0 0 0,0 1 0,17 25-13,-17-26-10,-1 1 26,1-1 0,-1 0 1,1 1-1,-1-1 0,1 0 0,-1 1 1,0-1-1,1 1 0,-1-1 1,0 1-1,0-1 0,0 0 1,0 1-4,0-1 2,-1 0 1,1-1 0,0 1 0,0-1 0,0 1 0,0-1 0,-1 1 0,1-1 0,0 1-1,-1-1 1,1 1 0,0-1 0,-1 1 0,1-1 0,0 1 0,-1-1 0,1 0 0,-1 1-1,1-1 1,-1 0 0,1 1 0,-1-1 0,1 0 0,-1 0 0,1 1 0,-1-1 0,0 0-1,1 0 1,-1 0 0,1 0 0,-1 0 0,1 0 0,-1 0 0,0 0 0,1 0-3,-2 0 1,0 0 1,1-1-1,-1 1 1,0 0 0,1-1-1,-1 0 1,0 1-1,1-1 1,-1 0-1,1 0 1,-1 0-1,1 0 1,-1 0 0,1 0-1,0 0 1,0-1-1,-1 1 1,1 0-1,0-1 1,0 1 0,0-1-1,1 1 1,-1-1-1,0 1 1,0-1-1,1 0 1,-1-1-2,-1-3-1,0 0 0,1 0 1,0-1-1,0 1 0,0-1 0,0-5 1,1 8-7,0 0 0,1 0 0,-1-1 0,1 1 0,-1 0-1,1 0 1,1-3 7,-1 6-2,-1 0-1,1 0 0,-1 0 0,1 0 0,0 0 1,-1 0-1,1 0 0,0 0 0,0 0 0,0 1 1,0-1-1,0 0 0,0 0 0,0 1 0,0-1 1,0 1-1,0-1 0,0 1 0,0-1 0,0 1 1,0-1-1,0 1 0,1 0 0,-1 0 0,0 0 1,0 0-1,0 0 0,1 0 3,1 0 4,0 0-1,0 0 1,0 0 0,0 0 0,0 1-1,0-1 1,0 1 0,0 0-1,0 0 1,-1 0 0,1 0 0,0 1-1,-1-1 1,1 1 0,-1-1 0,1 1-1,-1 0 1,0 0 0,1 0-1,-1 0 1,0 0 0,-1 1 0,1-1-1,0 1 1,-1-1 0,1 1-1,-1 0 1,0-1 0,0 1 0,0 0-1,0 0 1,0 0 0,0 1-4,-1 3 15,1-1 0,-1 0 0,0 1 1,0-1-1,-1 0 0,0 0 1,0 0-1,0 1 0,-1 1-15,1-5 6,-1-1 0,1 1 0,0 0 0,-1 0 0,0-1 0,0 1 0,1-1 0,-1 1 0,-1-1 0,1 0 0,0 0 0,-1 0 0,1 0 0,-1 0-1,1-1 1,-1 1 0,0-1 0,0 1 0,-2 0-6,2-1 1,0 0 0,0 0-1,0 0 1,-1-1 0,1 1 0,-1-1-1,1 0 1,0 0 0,-1 0-1,1 0 1,-1 0 0,1-1-1,0 1 1,-1-1 0,1 0 0,0 0-1,0-1 1,0 1 0,0 0-1,0-1 1,-2-1-1,3 1 2,0 0 1,-1 0-1,1 0 1,0 0-1,0-1 0,0 1 1,0-1-1,1 1 0,-1-1 1,0 0-1,1 1 1,0-1-1,0 0 0,0 0 1,0 0-1,0 0 0,1 0 1,-1 0-1,1 0 1,0 0-1,0 0 0,0-1 1,1-1-3,-1 1-2,1 1 0,0-1 0,0 0 0,0 0 1,0 1-1,1-1 0,-1 1 0,1-1 0,0 1 0,0 0 1,1 0-1,-1 0 0,1 0 0,-1 0 0,1 0 1,0 1-1,0-1 0,0 1 0,0 0 0,0 0 0,1 0 1,-1 0-1,1 1 0,-1-1 0,1 1 0,0 0 0,-1 0 1,1 0-1,0 0 0,0 1 0,0 0 0,-1 0 0,1 0 1,0 0-1,0 0 0,0 1 0,0 0 0,3 0 2,-2 1 31,0 1-1,0-1 0,0 0 1,0 1-1,0 0 0,-1 1 1,1-1-1,-1 1 0,0-1 1,0 1-1,0 0 0,-1 1 1,1-1-1,-1 1 0,0-1 1,1 4-31,-2-4 24,0 0 1,0 0 0,0 0-1,0 0 1,-1 1-1,0-1 1,0 0 0,0 1-1,0-1 1,-1 0 0,0 1-1,1-1 1,-2 1 0,1-1-1,-1 1 1,1-1-1,-1 0 1,0 1 0,-1-1-1,1 0 1,-1 1-25,1-3 6,0 1 0,-1-1-1,1 0 1,-1 0 0,1 0 0,-1 0 0,0 0 0,0 0-1,0-1 1,0 1 0,0 0 0,0-1 0,0 0 0,0 1-1,-1-1 1,1 0 0,0 0 0,-2 0-6,1 0 2,0-1-1,-1 1 1,1-1 0,0 0 0,0 0-1,-1 0 1,1 0 0,0-1 0,-1 1-1,1-1 1,0 0 0,0 0 0,-1 0-2,-1-1 6,0-1 0,0 1 0,0-1 0,0 0 0,0 0 0,1 0 0,0-1 0,-1 1 0,1-1 0,1 0 0,-1 0 0,0-1 0,1 1 0,0-1 0,0 0 0,-1-3-6,2 3-17,1 1-1,-1-1 1,1 1 0,0-1-1,1 1 1,-1-1 0,1 1-1,0-1 1,0 0 0,0 1-1,1-1 1,-1 1 0,1-1-1,0 1 1,1-1 0,1-3 17,-3 7-34,0 1 0,0 0 0,0 0 1,0-1-1,0 1 0,0 0 0,0 0 0,0-1 1,1 1-1,-1 0 0,0 0 0,0 0 1,0-1-1,0 1 0,1 0 0,-1 0 0,0 0 1,0-1-1,0 1 0,1 0 0,-1 0 1,0 0-1,0 0 0,1 0 0,-1 0 0,0-1 1,0 1-1,1 0 0,-1 0 0,0 0 1,0 0-1,1 0 0,-1 0 0,0 0 0,0 0 1,1 0-1,-1 0 0,0 0 0,0 0 1,1 1-1,-1-1 0,0 0 34,8 8-6288,-6-5 1526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56:13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10 9216,'-15'-10'2981,"35"26"1653,17 19-2755,25 30-1400,-45-43-105,-1 0 0,0 1 1,-1 3-375,-3-8 167,25 40 397,10 17 494,5 18-1058,-19-26 245,2 18-245,-12-27 156,-3 1 0,-3 1 0,-2 1 0,2 32-156,-11-43 170,-2 0-1,-2 6-169,-3-34 56,0 1 0,-1 0 0,-1-1 0,-1 1 0,-7 19-56,9-35 13,-1 0 0,0 0 1,0 0-1,-1-1 1,1 0-1,-1 0 0,-1 0 1,1 0-1,-1 0 1,0-1-1,-2 2-13,4-5 17,0 0-1,0 0 1,1 0-1,-2 0 1,1 0-1,0 0 1,0-1-1,0 1 1,-1-1 0,1 0-1,-1 0 1,1-1-1,-1 1 1,1-1-1,-1 1 1,0-1-1,1 0 1,-1 0-1,1-1 1,-1 1 0,1-1-1,-1 0 1,-2-1-17,3 1 4,0 0 0,0-1 1,1 0-1,-1 1 0,0-1 1,1 0-1,0 0 0,-1-1 1,1 1-1,0 0 0,0-1 1,0 1-1,1-1 0,-1-1-4,-5-7 26,1 0-1,-3-11-25,6 15 11,-8-22-79,2 0 0,0 0 0,2-1-1,2 0 1,0 0 0,2 0 0,1-14 68,2 0 76,2 0 1,2 0 0,1 0 0,10-32-77,-3 28-35,3 0-1,2 1 1,9-16 35,70-132 10,-64 133 43,-11 23-60,2 0 0,2 2 0,13-14 7,-25 35-8,2 1 0,9-9 8,12-10-80,-28 22-572,-7 12 539,-1 0 0,0 0 0,0 0 0,0-1 0,0 1 0,1 0 0,-1 0 0,0 0 0,0-1 0,0 1 0,0 0 0,0 0 0,0-1 0,0 1 0,0 0 0,0 0 0,0-1 0,0 1 0,0 0 0,0-1 0,0 1 0,0 0 0,0 0 0,0-1 0,0 1 0,0 0 0,0 0 0,0-1 0,0 1 0,0 0 0,0 0 0,0-1 0,-1 1 0,1 0 0,0 0 0,0 0 0,0-1 0,0 1 0,-1 0 0,1 0 0,0 0 0,0 0 0,-1-1 0,1 1 0,0 0 0,0 0 0,-1 0 113,-5 0-5178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56:14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78 7296,'-3'-6'1040,"2"3"-553,0 0 0,0-1 0,0 1-1,0 0 1,0 0 0,1-1 0,-1 1-487,0-10 2248,0 10-1855,1 1 0,0-1-1,0 1 1,0-1 0,0 1 0,0 0-1,0-1 1,1-1-393,-1 3 44,0 1 1,1-1-1,-1 1 0,0-1 1,1 1-1,-1-1 0,1 1 1,-1-1-1,1 1 0,-1 0 1,1-1-1,-1 1 0,1 0 1,-1-1-1,1 1 0,-1 0 1,1 0-1,0-1 0,-1 1 1,1 0-1,0 0 0,-1 0 1,1 0-1,-1 0 0,1 0 1,0 0-1,-1 0 0,1 0 1,0 0-1,-1 0 0,1 0 1,-1 1-1,1-1 0,0 0 1,-1 0-1,1 1-44,8 2 140,0 1 1,-1 0-1,1 0 0,-1 1 1,0 0-1,0 0 0,-1 1 1,1 1-141,16 10 146,15 11 33,-11-7-4,1-2 0,1-1 0,20 9-175,-43-24 19,111 47 149,-113-48-139,0 0 1,-1 0-1,1 0 0,-1 1 1,1-1-1,-1 1 0,0 0 1,3 3-30,-12-3 1,1 1 0,-1 0 1,1-1-1,-1 3-1,-22 27 83,1 0-1,1 2 1,2 1 0,-5 14-83,10-23 13,0-1 0,-1 0 1,-2-2-1,-7 7-13,18-22-56,0 0 1,0 0-1,-6 3 56,0-1-2293,0-2-3337,12-6 1358</inkml:trace>
  <inkml:trace contextRef="#ctx0" brushRef="#br0" timeOffset="706.305">195 927 8064,'2'-1'4120,"9"-2"-1888,4-5-301,-12 6-1707,0 1 1,0-1-1,0 0 1,0 0-1,-1 0 1,1 0-1,-1 0 1,1 0-1,1-3-224,45-66 1661,-29 40-1177,2 0 1,16-16-485,68-73 5,-104 118-74,-1 0 1,0 0-1,1 0 0,-1 0 1,0 0-1,0 0 0,0-1 0,0 1 1,-1 0-1,1 0 0,-1-1 69,1-16-4678,-4 7 54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40.9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1006 495 11392,'-4'-41'5816,"2"30"-5297,-1-5 438,-1 1 0,0 0 0,-1-1-957,-1-3 671,0 4-406,0-1 1,-1 1 0,0 0-1,-1 1 1,-1 0 0,0 0-1,-1 1 1,-1 0-266,-3-3 205,0 1 0,-1 1 0,-1 0-1,0 1 1,-1 1 0,-5-3-205,6 7 85,1 0-1,-1 1 1,0 0 0,-1 2-1,1 0 1,-1 0-1,-2 1-84,9 3 12,0 0-1,1 0 0,-1 0 1,0 1-1,0 1 0,0 0 1,0 0-1,0 1 0,-8 2-11,4 1 2,0 0 0,0 1 0,1 0 0,0 1 0,0 0 0,-3 4-2,-13 11 44,1 1-1,1 1 1,2 2-1,-23 27-43,-46 62 157,73-84-132,0 0 1,-15 33-26,13-15 24,2 1 0,3 1 0,2 1 0,1 0 0,4 1 0,-5 42-24,13-67 3,1 0 0,1 0 0,2 0 0,0 0-1,2 0 1,1 0 0,2 0-3,-3-15 2,0 0 0,1 0 0,1-1 0,0 1 0,1-1-1,0-1 1,1 1 0,0-1 0,1 0 0,0-1 0,1 0 0,0 0-1,1-1 1,0 0 0,8 5-2,-4-4-10,1-1-1,0-1 1,0-1-1,1 0 1,0-1-1,0-1 1,1 0-1,-1-1 1,1-1-1,0 0 1,0-2-1,0 0 1,0-1 0,0 0-1,0-1 1,0-1-1,0-1 1,0-1-1,-1 0 1,1-1-1,-1 0 1,0-2-1,-1 0 1,1 0-1,-1-2 1,-1 0-1,0 0 1,2-3 10,8-8 11,-2-1 0,0-1 0,-2-1 0,0-1 0,-2-1 1,15-24-12,-5 0 16,-3-1 1,-1-2 0,4-18-17,-12 24 18,-1-2-1,-3 0 1,-2-1-1,-2 0 1,-2 0-1,-2 0 1,-3-18-18,-1 46-33,-4-181-1321,3 198 1200,0-5-614,1 1 0,-1-1 0,1 0 0,1 1 0,0-1 0,0 0 0,1 1 0,0-3 768,4-5-5237</inkml:trace>
  <inkml:trace contextRef="#ctx0" brushRef="#br0" timeOffset="695.082">1584 0 12416,'-6'5'1743,"4"-4"-1449,0 0 1,0 0-1,0 0 0,0 0 0,0 1 1,1-1-1,-1 1 0,1-1 1,-1 1-1,1 0 0,0-1 1,-1 1-1,1 0 0,0 0 0,0 0 1,0 0-1,0 2-294,-5 18 701,1 1 0,1-1 0,1 1 0,1 16-701,0-10 337,-8 81 442,-14 215 229,13 148-160,11-456-789,0 16 85,0 0 0,3-1 0,5 33-144,-7-63 36,-1 0 1,1 0-1,0 1 1,0-1-1,-1 0 1,1 0-1,1 0 1,0 2-37,-2-4 10,1 1 0,-1-1 0,1 0 0,-1 1 0,0-1-1,1 0 1,-1 0 0,1 1 0,-1-1 0,1 0 0,-1 0 0,1 0 0,-1 1 0,1-1 0,-1 0 0,1 0 0,0 0 0,-1 0 0,1 0-1,-1 0 1,1 0 0,-1 0 0,1 0 0,-1 0 0,1-1 0,-1 1 0,1 0 0,-1 0 0,1 0 0,-1-1 0,1 1 0,-1 0 0,1-1-1,-1 1 1,1 0 0,-1-1 0,0 1 0,1 0 0,-1-1 0,0 1 0,1-1 0,-1 1-10,6-7 27,0 0-1,-1 0 1,0-1 0,0 1-1,-1-1 1,0 0 0,0-1-27,16-37 19,-2 0 1,7-35-20,0 5-13,-16 49 1,159-454-242,-147 424 209,3 2 0,3 0 0,2 2 0,2 1 1,23-28 44,-46 69 8,0 0 1,2 1 0,-1 0-1,1 1 1,0 0-1,6-4-8,-13 11 3,0 0 0,0 0 0,1 0-1,-1 0 1,1 1 0,-1-1 0,1 1-1,0 0 1,0 0 0,-1 0-1,1 0 1,0 1 0,0-1 0,0 1-1,0 0 1,0 1 0,-1-1-1,1 1 1,0-1 0,0 1 0,0 0-1,-1 0 1,1 1 0,2 0-3,1 3 8,1 0 0,-1 0-1,0 0 1,0 1 0,-1 0 0,0 0 0,0 1 0,0 0 0,-1 0 0,0 0-1,0 1 1,0 1-8,11 21 86,-2 0 1,5 20-87,-12-34 26,10 34 44,-1 2-1,-3-1 0,-2 2 1,-2 6-70,-2-3 60,-3-1 0,-3 42-60,-1-84 8,-3 188 42,-1-135-42,-12 64-8,-2-45-79,8-41-1066,2 1 1,2 1 1144,5-24-1834,1-21 1595,0 0 1,0 0-1,0 0 0,1 0 1,-1 0-1,0 0 0,0 0 1,1 1-1,-1-2 0,1 1 1,-1 0-1,1 0 0,-1 0 0,1 0 1,0 0-1,-1 0 239,1-1-369,-1 0 1,1 1-1,-1-1 0,1 0 1,0 1-1,-1-1 0,1 0 1,-1 0-1,1 0 0,0 0 0,-1 0 1,1 0-1,0 0 0,-1 0 1,1 0 368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56:52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2 326 8704,'-1'-1'254,"1"1"1,0-1-1,0 1 0,0 0 1,-1-1-1,1 1 1,0-1-1,0 1 1,0-1-1,0 1 0,0-1 1,0 1-1,0 0 1,0-1-1,0 1 1,0-1-1,0 1 0,0-1 1,1 1-1,-1-1 1,0 1-1,0 0 1,0-1-1,1 1 0,-1-1 1,0 1-1,0 0 1,1-1-1,-1 1-254,12-17 3013,-4 7-2455,15-34 321,-3 0 0,10-29-879,4-12 354,-30 74-162,-2 7-113,-1 1-1,0 0 1,1-1-1,-1 1 0,1 0 1,0 0-1,2-2-78,-3 4 85,-1 11 113,-2 461 431,1-460-738,0-1 1,0 1-1,-3 5 109,0 8-5034,4-16 960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6:56:17.3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37 7296,'-31'-3'4266,"30"3"-3295,1 0-16,0 0 31,7-5 1211,-2 4-1913,1 0-1,0 1 0,0-1 0,0 1 0,0 1 0,-1-1 0,1 1-283,-3 0 98,45 3 1358,21 0-1456,36-1 602,-45 0-238,34-3-364,52-13 88,6 0-96,68 2 130,-147 10-2483,-42 2 376,-21-1-2692</inkml:trace>
  <inkml:trace contextRef="#ctx0" brushRef="#br0" timeOffset="6119.889">146 331 7040,'0'-1'267,"0"1"0,-1-1 0,1 0 0,0 1 1,-1-1-1,1 1 0,-1-1 0,1 0 0,-1 1 0,1-1 1,-1 1-1,1-1 0,-1 1 0,1-1 0,-1 1 0,0 0 0,1-1 1,-1 1-1,1 0 0,-1-1 0,0 1 0,0 0 0,1 0 1,-1 0-1,0-1 0,1 1 0,-1 0 0,0 0 0,0 0 1,1 0-1,-1 0 0,0 1-267,-2 13 592,2 9-218,0-1-1,1 1 1,2 0 0,0 2-374,-1-18 51,24 266 1139,-21-222-1144,-3 1 0,-2 3-46,1 6-92,0-61-8,1 24-1235,2-13-1560,-2-11 2579,-1 0 0,0 1 0,0-1-1,0 0 1,1 1 0,-1-1 0,0 0 0,0 0 0,1 1 0,-1-1 0,0 0 0,0 0 0,1 0 0,-1 0 0,0 1 0,1-1 0,-1 0-1,0 0 1,1 0 0,-1 0 0,0 0 0,1 0 0,-1 0 316,7 0-4405</inkml:trace>
  <inkml:trace contextRef="#ctx0" brushRef="#br0" timeOffset="6967.154">555 250 7552,'-1'0'623,"-1"0"1,0 0 0,1 0 0,-1 1-1,1-1 1,-1 0 0,1 1-1,-1 0 1,1-1 0,-1 1-1,1 0 1,0 0 0,-1-1-1,1 1 1,0 0 0,-1 1-624,0 0 392,-1 1 1,1 0 0,-1 0-1,1 0 1,0 0 0,0 0-1,0 2-392,-3 8-220,0 0-1,0 0 1,-1 9 220,4-14 749,-11 47-495,1 1 0,3-1 0,3 1 0,2 1 0,3-1 0,2 1 0,2-1 0,6 23-254,-7-68 1,0-1 0,1 1 0,1-1 0,-1 0 0,2 0 0,-1 0 0,4 5-1,-6-11 0,1 1 0,0-1 0,0 0 0,0 0 0,1 0-1,0 0 1,-1-1 0,1 0 0,0 1 0,1-1 0,-1-1 0,0 1 0,1 0 0,0-1 0,-1 0 0,3 0 0,-2-1 2,-1 0 1,1 0-1,-1-1 0,1 0 1,-1 0-1,1 0 1,-1 0-1,1-1 0,-1 0 1,1 0-1,-1 0 1,1 0-1,-1-1 1,0 0-1,0 0 0,0 0 1,0 0-1,0 0 1,0-1-1,-1 0 1,2-1-3,1-1 16,-1 0 0,1-1 0,-1 1 0,0-1 1,-1 0-1,0-1 0,0 1 0,0-1 0,0 0 1,-1 0-1,0 0 0,0-4-16,-1 6 4,-1-1 1,0 0-1,-1 0 1,0 0-1,1 1 0,-2-1 1,1 0-1,-1 0 1,0 0-1,0 1 1,0-1-1,-1 0 0,0 1 1,0-1-1,0 1 1,-1 0-1,0 0 1,0 0-1,0 0 0,0 0 1,-1 1-1,0-1 1,0 1-1,0 0 0,-1 0 1,1 1-1,-1-1 1,0 1-1,0 0 1,0 0-1,0 1 0,0-1 1,-1 1-1,1 0 1,-3 0-5,0 0-97,1 1 0,-1-1 0,0 1 0,1 1 1,-1-1-1,0 1 0,1 1 0,-1-1 0,0 1 0,1 1 1,-1-1-1,1 1 0,-1 1 97,7-3-232,0 0 1,1 1-1,-1-1 1,0 0-1,1 1 0,-1-1 1,0 0-1,1 1 1,-1-1-1,0 1 0,1 0 1,-1-1-1,1 1 0,-1-1 1,1 1-1,0 0 1,-1-1-1,1 1 0,0 0 1,-1-1-1,1 1 232,-1 7-4970</inkml:trace>
  <inkml:trace contextRef="#ctx0" brushRef="#br0" timeOffset="32845.104">1020 9 7040,'0'0'152,"0"0"1,0 0 0,0 0-1,0 0 1,0 0-1,0 0 1,0 0 0,0 0-1,0 0 1,0 0 0,0 0-1,1 0 1,-1 0-1,0 0 1,0 0 0,0 0-1,0 0 1,0 0-1,0 0 1,0 0 0,0 0-1,0 0 1,0 0-1,0 0 1,0 0 0,0 0-1,0-1 1,0 1 0,0 0-1,0 0 1,0 0-1,0 0 1,0 0 0,0 0-1,0 0 1,-1 0-1,1 0 1,0 0 0,0 0-1,0 0 1,0 0-1,0 0 1,0 0 0,0 0-1,0 0 1,0 0 0,0 0-1,0 0 1,0 0-1,0 0 1,0 0 0,0 0-1,0 0 1,0 0-1,0 0 1,0 0 0,0 0-1,0 0 1,0 0-153,6 0 1794,7 4-2086,3-1 502,0 0 0,0 0-1,0-2 1,0 0 0,0 0-1,3-2-209,-5 1 134,42 0-123,123-2 122,-130-5-129,-33 5-11,0 0-1,11 0 8,-26 2-323,0 0-1,0 0 1,0 0-1,-1 0 1,1 0-1,0-1 1,0 1-1,0 0 1,-1-1-1,1 1 0,0 0 1,0-1-1,-1 1 1,1-1-1,0 1 324,2-4-4362</inkml:trace>
  <inkml:trace contextRef="#ctx0" brushRef="#br0" timeOffset="42743.132">1695 313 5888,'0'-2'608,"0"-1"1,0 1-1,0 0 1,-1 0-1,1-1 1,-1 1 0,1 0-1,-1 0 1,0 0-1,0 0 1,0 0-1,0 0 1,0 0-1,0 0 1,-2-1-609,1 1 241,0 0 0,0 0 1,0 0-1,0 1 0,-1-1 1,1 1-1,0-1 0,-1 1 1,1 0-1,-1 0 0,-2-1-241,0 1 62,0 0 0,-1 0-1,1 0 1,-1 1 0,1 0-1,0 0 1,-1 0 0,1 1-1,-1 0 1,1 0-1,0 0 1,-5 2-62,-4 3 116,0 1 0,0 0 0,1 0-1,0 2 1,1 0 0,-10 9-116,-4 5 175,2 1 0,-12 15-175,8-3 92,2 0 0,1 2 0,2 1 0,-2 7-92,14-23 61,0 1-1,1 0 0,1 1 0,-4 21-60,9-27-9,1-1 0,1 1-1,0-1 1,1 1 0,1 0 0,1 0-1,1 1 10,-1-13 9,0-1-1,0 1 0,1 0 0,0-1 1,0 1-1,1-1 0,0 0 0,0 0 1,0 0-1,0 0 0,1 0 0,0-1 1,1 0-1,-1 0 0,1 0 0,0 0 1,0-1-1,0 0 0,1 0 0,0 0 0,-1 0 1,1-1-1,1 0 0,-1-1 0,0 1 1,1-1-1,-1 0 0,1-1 0,-1 1 1,1-1-1,0-1 0,0 1 0,2-1-8,5-1 43,0-1-1,-1 0 0,1 0 0,0-1 0,-1-1 1,0-1-1,0 0 0,0 0 0,-1-1 0,0-1 1,10-6-43,-8 3-347,0-1 1,-1 0 0,0-1-1,1-2 347,0-1-1787,-1-1 0,-1 0 0,4-8 1787,0-4-4357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7.4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7.4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7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7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17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2:41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 8192,'12'-19'5306,"-12"19"-5221,0 0 0,0 0 0,0 0 0,0 0 0,1 0 0,-1 0 0,0 0 0,0 0 0,0 0 0,0 0 0,0 0 0,0 0 0,0 0 0,0 0 0,0 0 0,0 0-1,0 0 1,0 0 0,0 0 0,0 0 0,0 0 0,0 0 0,0 0 0,0 0 0,0 0 0,0-1 0,0 1 0,0 0 0,0 0 0,0 0 0,0 0 0,0 0 0,0 0 0,0 0 0,0 0 0,0 0 0,0 0 0,0 0 0,0 0-1,1 0 1,-1 0 0,0 0 0,0 0 0,0 0 0,0 0 0,0 0 0,0 0 0,0 0 0,0 0 0,0 0 0,0 1 0,0-1 0,0 0 0,0 0 0,0 0 0,0 0 0,0 0 0,0 0 0,0 0 0,0 0 0,0 0 0,0 0-1,0 0 1,0 0 0,0 0 0,0 0 0,0 0 0,0 0 0,0 0-85,2 6 2231,-1 13-2971,-1-9 1110,16 91-825,-6-58-6050,-4-23 3188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2:42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282 146 9984,'0'-1'521,"0"0"0,0 0 0,-1 0 0,1 0 1,0 0-1,-1 0 0,1 0 0,0 0 0,-1 0 1,1 0-1,-1 0 0,1 0 0,-1 0 0,0 0 1,1 0-1,-1 0 0,0 0-521,0 0 247,0 0-1,0 0 1,0 0-1,0 0 1,0-1 0,1 1-1,-1 0 1,0-1-1,1 1 1,-1 0 0,1-1-247,-2-6 449,0 0 1,0 1 0,-1-1-1,0 1 1,-1-1 0,-1-1-450,3 5 95,-1 0 1,0 0-1,-1 0 1,1 0 0,-1 1-1,1-1 1,-1 1-1,0 0 1,0 0-1,-1 0 1,0 0-96,1 1 35,0 0 0,0 0 1,0 0-1,0 1 0,0-1 0,0 1 1,0 0-1,0 0 0,0 1 0,-1-1 1,1 1-1,0 0 0,-1 0 0,1 0 0,0 1 1,0-1-1,-1 1 0,1 0 0,0 0 1,0 1-1,0-1 0,0 1 0,0 0 1,0 0-1,1 0 0,-1 1 0,1-1 1,-3 3-36,0 1 16,0 0 1,1 0-1,-1 1 0,2-1 1,-1 1-1,1 0 1,0 1-1,0-1 1,0 1-1,1 0 1,-1 4-17,-2 10 50,1 1-1,1 0 1,-1 12-50,2-5-2,1 0 1,2 0-1,1 1 0,1-1 0,1 0 1,2 0-1,1 0 0,2-1 0,7 20 2,-11-40-28,0 0 0,0 0 0,1 0 0,1-1 0,-1 1 0,1-1 0,7 6 28,-9-9-15,1 0-1,0 0 0,0-1 1,1 0-1,-1 0 0,1 0 1,0-1-1,0 1 0,0-2 1,1 1-1,5 1 16,-9-3-3,0 0-1,-1-1 0,1 1 1,-1-1-1,1 0 0,0 0 1,-1 0-1,1-1 0,0 1 1,-1 0-1,1-1 0,-1 0 1,1 1-1,-1-1 0,1 0 1,0-1 3,0 0-13,0 0 0,0 0 0,0 0 0,0-1 0,-1 1 0,1-1 0,-1 0 1,1 0-1,-1 0 0,1-2 13,4-8-38,0 0 1,-2-1 0,0 1-1,0-1 1,0-6 37,-4 16 1,5-15 33,-1 4-15,-1 1 1,-1-1-1,0 0 1,-1-10-20,1-70 67,-4 76-183,0 0 1,-1 0 0,-1 0-1,-2-4 116,-8-31-2236,11 36-804,1 0-3283,2 14 1064,4 3 1782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2:43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258 129 8960,'1'-1'463,"0"1"1,0-1-1,-1 1 1,1-1 0,0 1-1,-1-1 1,1 0-1,-1 1 1,1-1-1,0 0 1,-1 1 0,0-1-1,1 0 1,-1 0-1,1 1 1,-1-1-1,0 0 1,0 0-1,1 0 1,-1 0-464,0-1 359,0-1 0,1 1 0,-1 0 1,0-1-1,-1 1 0,1 0 0,0 0 0,-1-1-359,0-3 174,-1 1 1,1 0-1,-1 0 1,0 0-1,-1 1 0,1-1 1,-2-1-175,0 2 137,0-1 0,0 1 0,-1 0 1,0 0-1,0 0 0,0 1 0,0-1 1,-1 1-1,1 0 0,-1 1 1,1 0-1,-1 0 0,0 0 0,0 0 1,0 1-1,0 0 0,-1 0 0,1 1 1,-2-1-138,3 2 7,0-1 1,1 1 0,-1 0-1,1 0 1,-1 0 0,1 0-1,-1 1 1,1 0 0,0 0-1,-1 0 1,1 0 0,1 1-1,-1 0 1,0-1 0,0 1-1,1 1 1,0-1 0,0 0-1,0 1 1,0 0 0,0 0-1,-1 2-7,-4 8-5,1 0 0,1-1 0,0 2 0,1-1 0,0 1 0,0 5 5,2-9-7,1 0 0,1 1 0,0-1 0,1 1 0,0-1 0,0 0 0,1 1 0,1-1 0,0 0 0,0 0 0,2 2 7,-2-8 2,0 0 0,0 1-1,0-1 1,1 0-1,0 0 1,0-1 0,0 1-1,1-1 1,-1 1-1,4 2-1,-4-4-2,0-1-1,0 0 0,1 0 0,-1 0 0,0 0 0,1 0 0,-1-1 0,1 1 1,0-1-1,-1 0 0,1 0 0,0 0 0,0-1 0,0 1 0,0-1 1,1 0 2,-1 0-15,-1-1 1,1 0 0,0 1 0,0-1 0,-1-1-1,1 1 1,-1 0 0,1-1 0,-1 0 0,0 0-1,1 0 1,-1 0 0,0 0 0,2-3 14,0 0-27,0 1-1,0-1 1,-1-1 0,1 1 0,-1-1-1,-1 1 1,3-6 27,-2 0-31,0 0 0,-1 0-1,0 0 1,-1-1 0,0 1-1,-1-1 1,0 1 0,-1-3 31,1 28 97,0 0 1,1 0 0,4 13-98,0 5 277,0 11 330,-3 0-1,-1 22-606,-1-13 441,4 19-441,-2-33-595,-2 1 1,-1 2 594,-1-2-7873,1-28 3826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19:38.57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28 661 10880,'5'-3'899,"-1"-1"0,0 0-1,-1 0 1,3-3-899,3-4 1471,3 2-446,-11 9-942,-1-1 0,1 1 0,0-1 0,-1 1 0,1 0 0,-1 0 0,1-1 0,0 1 0,-1 0 0,1 0 0,0 0 0,-1 0 0,1 0 0,0 0 0,-1 0 0,1 0 0,0 0 0,-1 0 0,1 0 0,0 0 0,-1 1 0,1-1 0,-1 0 0,1 0 0,0 1 0,-1-1 0,1 0 0,0 1-83,1 2 178,0 0-1,0 1 0,-1-1 0,1 1 1,-1 0-1,0-1 0,0 1 0,0 0 0,0 0 1,0-1-1,-1 1 0,0 2-177,1 2 129,7 57 357,-3-1-1,-3 1 0,-2 0 1,-4 0-486,-14 120 448,-14 29-448,26-176-247,-2-1 0,-2 0 1,-2 0-1,-6 13 247,8-26-1675,9-23 1561,1-1 0,0 0-1,0 1 1,0-1 0,-1 0-1,1 1 1,0-1 0,0 1-1,0-1 1,0 1 0,0-1-1,0 0 1,0 1 0,0-1-1,0 1 1,0-1 0,0 0-1,0 1 1,0-1-1,0 1 1,1-1 0,-1 0-1,0 1 1,0-1 0,1 1 114,8-4-5301</inkml:trace>
  <inkml:trace contextRef="#ctx0" brushRef="#br0" timeOffset="389.367">436 30 12800,'-11'-30'4831,"5"41"-3775,1-7-352,5-4-448,0 0-928,0 11-288,5 4-4223,1-2-1889</inkml:trace>
  <inkml:trace contextRef="#ctx0" brushRef="#br0" timeOffset="899.391">1625 437 12032,'-2'-6'2035,"-8"-15"1623,10 20-3485,-1 0-1,0 0 0,1 0 1,-1 0-1,0 0 0,0 0 1,0 0-1,0 0 0,1 1 1,-1-1-1,0 0 1,0 1-1,-1-1 0,1 1 1,0-1-1,0 1 0,-1-1-172,-22-5 1364,11 3-1115,0 0 0,-1 1 0,1 0-1,0 1 1,-1 0-249,-2 2 58,1 0-1,-1 1 1,0 0-1,1 1 1,0 1-1,0 1 1,0 0-1,0 1 1,-7 4-58,-1 1 17,1 1 1,0 0 0,0 2 0,1 1-1,1 0 1,1 1 0,0 2 0,1 0 0,-14 18-18,10-8-17,2 1 0,-3 8 17,13-21-51,2 1 0,0 0 0,1 0 1,1 1-1,-1 2 51,6-15-24,0 0 0,0 0 0,0 0 0,1 0 0,-1 1 0,1-1 0,0 0 0,1 0 0,-1 0 0,1 0 0,0 0 0,1 3 24,0-3-12,0-2-1,0 1 1,0 0-1,0 0 1,0-1-1,1 1 1,0-1-1,0 1 1,0-1-1,0 0 1,0-1-1,0 1 1,1 0-1,-1-1 1,3 1 12,19 10-5,1-1 1,1-2-1,0 0 0,16 2 5,27 10-77,7 4 52,-4-1 31,33 17-6,-85-32-18,0 1 0,0 1 0,-1 0-1,0 2 1,-1 0 0,15 16 18,-26-23 17,-1 1 0,0 0 0,0 1 0,-1-1 0,0 1 0,-1 0 0,0 1 0,0 0 0,-1-1 0,3 10-17,-5-11 57,-1-1 0,1 1 0,-1 0 0,0 0 0,-1 0 0,0 0 0,0 0 0,-1-1 0,0 1-1,-1 0 1,1 0 0,-1-1 0,-1 1 0,1-1 0,-1 1-57,-2 1 98,0 1 0,0-1 0,-1 0-1,0 0 1,0 0 0,-1-1 0,0 0 0,-1 0 0,1-1 0,-9 6-98,3-4 142,-1 0 1,0-1 0,0 0-1,-1-1 1,0-1 0,-15 5-143,-16 2 390,0-2 0,-43 5-390,-95 2 462,141-16-374,1-2 1,-30-4-89,46 1-111,0-1 0,-1-1 0,1-2 1,-20-7 110,36 10-316,0-1 1,1 0 0,0 0 0,0-1 0,0 0 0,1 0 0,-1-1 0,1 0 0,1-1-1,-5-5 316,0-2-1616,0-1 0,2 0 0,-1-1 0,2 0 0,-1-3 1616,-14-36-5573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3:35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47 7808,'-4'-7'3019,"3"5"-2170,0 0-1,0 0 1,0 0-1,-1 1 1,1-1-1,-1 0 1,1 1-1,-2-2-848,-5-8 1860,8 10-1783,-1 1 1,1-1-1,0 1 0,0-1 1,0 1-1,-1-1 0,1 1 0,0-1 1,0 1-1,0-1 0,0 1 1,0-1-1,0 1 0,0-1 0,0 1 1,0-1-1,0 1 0,0-1 0,0 0 1,0 1-1,0-1-77,0 3 97,0 0 1,0 0-1,-1 1 0,1-1 0,1 0 1,-1 0-1,0 0 0,0 0 1,1 2-98,6 26 15,6 30-588,-4-22-1753,0 0-4220,-2-18 3218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7:29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6016,'0'0'155,"0"1"0,0-1 0,0 0 0,0 1 0,0-1 0,0 1 0,0-1 0,1 0 0,-1 1 0,0-1 0,0 0 0,0 1 0,0-1 0,1 0 0,-1 1 0,0-1 1,0 0-1,1 1 0,-1-1 0,0 0-155,1 1 104,-1-1 0,0 0 1,0 0-1,1 1 1,-1-1-1,0 0 1,0 1-1,1-1 0,-1 1 1,0-1-1,0 0 1,0 1-1,0-1 0,0 1 1,1-1-1,-1 0 1,0 1-1,0-1 1,0 1-1,0-1-104,1 47 4790,3 1-4790,1 10 884,21 247-57,-23-249-2939,-3-47-1930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7:30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88 6144,'17'-25'6965,"-14"20"-6834,0 1-1,1-1 1,-1 1 0,1 0 0,0 0-1,0 0 1,0 0 0,0 1 0,1 0-1,-1-1 1,1 2 0,0-1 0,0 1-1,4-2-130,-5 2 17,0 1-1,0 0 1,1 0-1,-1 0 1,0 0-1,1 1 1,-1-1 0,1 1-1,-1 0 1,1 1-1,-1-1 1,0 1-1,1 0 1,-1 0-1,0 0 1,1 1-1,-1-1 1,2 2-17,3 2 16,-1 0-1,1 1 1,-1-1 0,0 2-1,0-1 1,-1 1 0,0 0-1,0 1 1,-1 0 0,0 0-1,3 5-15,-5-5 31,0 0 0,0 0-1,-1 0 1,0 1 0,0-1-1,-1 1 1,0-1-1,-1 1 1,0 0 0,0 0-1,-1 0 1,0 0 0,0 3-31,-2-2 30,1 0 0,-1 0 1,-1 0-1,0-1 1,0 1-1,-1-1 1,0 1-1,-6 7-30,-7 11-61,-1-2 1,-5 4 60,22-28 6,-41 50 292,-14 12-298,55-63 13,0 0 0,0 0 0,1 0 0,-1 1 0,0-1 0,0 0 0,1 0 0,-1 0 0,1 1 0,-1 0-13,1-1 14,-1-1 0,1 1 0,0-1 0,0 1 0,0-1 0,0 0 0,0 1 0,0-1 0,0 1 0,1-1 0,-1 1 0,0-1 1,0 1-1,0-1 0,0 1 0,1-1 0,-1 0 0,0 1 0,0-1 0,1 1 0,-1-1-14,1 1 22,0 0 1,1 0-1,-1 0 1,0-1-1,1 1 0,-1 0 1,0-1-1,1 1 0,-1-1 1,1 0-1,-1 1 1,1-1-1,-1 0 0,1 0 1,-1 0-1,1 0 0,-1 0-22,52 1 55,-2-1-158,28-3 103,-69 2-1333,-1-2-2677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7:32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5248,'1'0'172,"-1"0"1,0 0 0,0 0-1,0 0 1,0 0 0,0 0-1,1 0 1,-1 0 0,0 0-1,0 0 1,0 0 0,0 0-1,0 0 1,0 0 0,1 0-1,-1 0 1,0 0 0,0 0-1,0 0 1,0 0 0,0 1-1,0-1 1,1 0 0,-1 0-1,0 0 1,0 0 0,0 0-1,0 0 1,0 0 0,0 1-1,0-1 1,0 0 0,0 0-1,0 0 1,0 0 0,0 0-173,6 10 1343,3 13-1505,-2 3-166,0 1 0,0 13 328,-2-9-3067,-1-14 257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7:33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6656,'0'1'280,"1"-1"1,-1 0-1,0 1 1,1-1-1,-1 1 0,0-1 1,1 1-1,-1-1 1,0 1-1,0 0 1,0-1-1,1 1 0,-1-1 1,0 1-1,0-1 1,0 1-1,0 0 1,0-1-1,0 1 0,0-1 1,0 1-281,-1 20 2505,1-15-2931,0 478 751,0-481-726,0 18-2094,-4-11-4774,2-12 4181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9T07:07:34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0 119 7040,'3'-9'1521,"0"-2"-425,1-1 0,0 1 0,0 0 0,1 0 0,6-9-1096,-9 17 33,-1 1-1,1-1 1,0 1 0,0 0-1,0 0 1,1 0 0,-1 0-1,0 0 1,1 0 0,-1 1-1,1-1 1,0 1 0,-1-1-1,1 1 1,0 0 0,0 0-1,0 0 1,0 1 0,0-1-1,0 1 1,0 0 0,0-1-1,0 1 1,0 1 0,0-1-1,0 0-32,3 1 87,0 1 1,-1-1-1,1 1 0,-1 0 0,1 0 1,-1 1-1,0-1 0,0 1 0,0 0 0,0 1 1,0-1-1,-1 1 0,0 0 0,0 0 1,0 1-1,0-1 0,0 1 0,-1 0 1,1 2-88,2 2 100,-1 2 0,0-1 0,0 0 1,-1 1-1,-1 0 0,0 0 1,0 0-1,-1 0 0,0 7-100,-1-10 76,-1 1 0,-1-1 0,1 0 0,-2 0 0,1 0 0,-2 5-76,-16 48 52,12-40 16,-16 39-82,-20 36 14,12-29-290,18-38-115,-2 0-1,-5 7 406,19-35 43,1-1 5,0 0 16,0 0-75,13-8-21,-1 2 21,1 1-1,0 0 0,0 0 1,10-1 11,56-11-23,-28 9 191,0 2 0,48 0-168,-97 6-66,0 0 0,0 0-1,0 0 1,0-1 0,0 1 0,0-1-1,2 0 67,2-4-2723,-4-5-3876,-5-4 2135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26:52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7037 159 8448,'-10'-37'5205,"7"30"-1755,1 14-2296,2 19-1207,0-21 414,16 453 1870,-1 0-1646,-15-358-735,0 116 572,0-71-3740,0-140 2286,0 8-657,4-6-3323,1-3 842</inkml:trace>
  <inkml:trace contextRef="#ctx0" brushRef="#br0" timeOffset="848.12">7010 223 7808,'-4'-21'6826,"4"21"-5860,0 0-337,0 8-21,0-3-502,1 1-1,0 0 1,0 0 0,1 0-1,1 3-105,2 7 69,3 16 26,35 122 273,-32-119-359,3 0 0,0-1 1,8 10-10,-6-15 24,1 0 1,2 0-1,1-2 1,1-1-1,23 24-24,-41-47 16,1 0 0,-1 0 0,1 0 0,-1 0 0,1-1 0,0 1 0,0-1 0,1 0 0,-1 0 0,0-1 0,4 2-16,-6-3 12,1 1-1,-1-1 1,1 0-1,-1 0 1,1 0-1,-1-1 0,1 1 1,-1-1-1,1 1 1,-1-1-1,1 0 1,-1 0-1,0 0 0,1 0 1,-1 0-1,0 0 1,0-1-1,0 1 1,0-1-1,0 1 0,1-2-11,0 0 28,1-1-1,-1 0 0,0 0 0,0 0 1,0 0-1,0-1 0,-1 1 0,2-5-27,14-42 9,-11 29-22,20-71 146,9-64-133,-29 118 110,-2-1 1,-2 1-1,-1-28-110,-2 53 226,0 9-83,0 11-91,-8 153 1585,8-15-1163,3 318 588,-1-160-911,-3-164-408,1-137 146,0 2-316,0-1-1,0 0 1,0 1 0,0-1-1,0 0 1,1 0 0,-1 1-1,1-1 1,0 0 0,0 2 427,3 0-5253</inkml:trace>
  <inkml:trace contextRef="#ctx0" brushRef="#br0" timeOffset="4493.228">9025 933 8704,'1'31'4082,"1"-1"0,2 5-4082,24 107 131,-18-92 677,-6-33-757,9 50 430,3-1 1,21 53-482,-36-118 4,11 25 70,-11-25-54,-1-1-1,0 1 1,1-1 0,-1 1 0,1 0 0,-1-1 0,1 1 0,0-1 0,-1 1 0,1-1 0,0 1 0,-1-1 0,1 0-1,0 1 1,-1-1-20,1 0 22,-1 0 1,0 0-1,1 0 0,-1 0 0,1 0 0,-1 0 0,0-1 0,1 1 0,-1 0 0,0 0 0,1 0 0,-1 0 0,0-1 1,1 1-1,-1 0 0,0 0 0,1-1 0,-1 1 0,0 0 0,0 0 0,0-1 0,1 1 0,-1 0 0,0-1 1,0 1-1,0 0 0,1-1 0,-1 1 0,0 0 0,0-1 0,0 1-22,9-25 295,-1 1 0,-1-1-1,-1 0 1,2-19-295,7-103 353,-15 143-338,7-77-61,3 0 1,10-33 45,-20 113-188,0 0 0,1-1 0,-1 1 0,1-1 0,-1 1 0,1 0 0,-1 0 0,1-1 0,0 1 0,0 0 0,-1 0-1,1 0 1,0 0 0,1-1 188,-2 2-200,1 0-1,-1 0 0,0 0 1,1-1-1,-1 1 0,1 0 1,-1 0-1,1 0 0,-1 0 1,1 0-1,-1 0 0,1 0 1,-1 1-1,1-1 1,-1 0-1,1 0 0,-1 0 1,0 0-1,1 0 0,-1 1 1,1-1-1,-1 0 0,0 0 1,1 1-1,-1-1 0,0 0 1,1 1-1,-1-1 0,0 0 1,1 1-1,-1-1 0,0 1 1,0-1-1,1 0 0,-1 1 1,0-1-1,0 1 0,0-1 1,0 1 200,9 13-4256</inkml:trace>
  <inkml:trace contextRef="#ctx0" brushRef="#br0" timeOffset="6360.316">10588 980 9344,'-2'-7'2843,"2"5"-1438,-1 3-240,-7 8 1651,6-2-2660,-1 0-1,1 0 1,0 0 0,1 1-1,0-1 1,0 0 0,0 4-156,2 54 157,0-56-98,14 168 255,-8-103-217,-6-66-275,0 1 0,0-1 0,1 0 0,0 0 0,1 0 0,-1 0 0,2 0 0,1 3 178,-5-10-187,0-1 0,0 1-1,1 0 1,-1-1 0,0 1 0,1-1-1,-1 1 1,0 0 0,1-1 0,-1 1-1,1-1 1,-1 1 0,1-1 0,-1 1-1,1-1 1,0 0 0,-1 1 0,1-1-1,-1 0 1,1 1 0,0-1 0,-1 0-1,1 0 1,0 0 0,-1 1 0,1-1-1,0 0 1,0 0 0,-1 0 0,1 0-1,0 0 1,-1 0 0,1-1 0,0 1-1,-1 0 1,1 0 187,11-7-4149</inkml:trace>
  <inkml:trace contextRef="#ctx0" brushRef="#br0" timeOffset="6714.064">10609 476 10880,'-9'-18'4128,"9"14"-3200,0 1-1184,0 3-704,5 0-3424,-1 3-1344</inkml:trace>
  <inkml:trace contextRef="#ctx0" brushRef="#br0" timeOffset="7483.506">11399 1004 8320,'0'0'247,"0"-1"1,0 1-1,0-1 1,1 1-1,-1-1 1,0 1-1,0-1 1,0 1-1,0-1 0,-1 1 1,1-1-1,0 1 1,0-1-1,0 1 1,0-1-1,0 1 1,-1-1-1,1 1 1,0 0-1,0-1 1,-1 1-1,1-1 1,0 1-1,-1 0 0,1-1 1,0 1-1,-1 0 1,1-1-1,0 1 1,-1 0-248,-19-15 1716,4 4-910,10 5-377,-2-2 105,-1 1 1,0 0-1,-3-1-534,9 6 64,0 0 0,0 0 0,0 0 0,-1 1 0,1 0 0,-1 0 0,1 0 0,-1 0 0,1 0 0,-1 1 0,0-1 0,0 1-64,-6 1 35,-1 0 0,1 0 0,0 1 0,0 1 0,0-1 0,0 2 0,0-1 0,0 1 0,-5 4-35,-4 1-15,1 1-1,0 1 1,1 0 0,1 1 0,-1 1 0,2 1 0,0 0-1,0 1 1,1 1 15,5-5-11,1 1 1,0-1-1,0 2 0,1-1 0,1 1 0,0 0 0,0 0 1,2 1-1,-1-1 0,2 1 0,0 0 0,1 0 0,-1 7 11,3-13-12,0 0 0,0 0 0,0-1 0,1 1 0,0 0 0,1 0 0,0-1 0,0 1 0,1-1 0,-1 0 0,2 0 0,-1 0 0,1 0 0,0 0 0,0-1 0,1 1 0,0-1 0,0 0 0,0-1 0,5 4 12,4 4 4,1-1 0,0-1 0,1 0 0,0-2 0,17 8-4,-24-12 3,0-2-1,1 1 0,0-1 1,-1-1-1,1 0 0,0 0 1,0-1-1,0 0 0,0-1 1,0 0-1,0-1 0,1 0-2,2-1-2,-1-1-1,0 0 1,0-1-1,0 0 1,-1 0-1,0-2 1,0 1-1,8-6 3,-12 6-2,0 0 0,0 0 0,-1 0 0,0-1 0,0 0-1,-1 0 1,1 0 0,-1-1 0,0 0 0,-1 0 0,0 0 0,0-1-1,1-3 3,-2 2 7,0 1-1,0-1 1,-1 0-1,0 0 1,0 0-1,-1 0 1,-1-1 0,1 1-1,-2-4-6,-3-10-11,-1-1 1,-1 1-1,-1 0 0,-1 0 1,-1 1-1,0 0 0,-3 0 11,10 19-445,1-1-1,-1 1 0,1 0 0,-1-1 0,1 1 0,0-1 0,1 0 1,-1 1-1,0-1 0,1 0 446,0-1-4677</inkml:trace>
  <inkml:trace contextRef="#ctx0" brushRef="#br0" timeOffset="8261.046">11730 933 9344,'-2'-4'766,"1"2"-248,1 0 0,-1 0 1,0 1-1,0-1 0,0 0 0,0 1 1,0-1-1,-2-1-518,2 3 182,0-1 1,0 0-1,0 1 0,0-1 1,0 1-1,0 0 1,-1-1-1,1 1 0,0 0 1,0 0-1,-1-1 0,1 1 1,0 0-1,0 0 0,-1 0-182,1 1 25,0-1 0,0 0 0,0 0 0,0 1-1,0-1 1,1 1 0,-1-1 0,0 1 0,0-1-1,0 1 1,1-1 0,-1 1 0,0 0-1,1-1 1,-1 1 0,0 0 0,1-1 0,-1 1-1,1 0 1,-1 0 0,1 0 0,0 0-1,-1-1 1,1 1 0,0 0 0,-1 0 0,1 0-1,0 0 1,0 0 0,0 0 0,0 0-25,-1 7 79,0 0 0,0 0 1,1 4-80,0-10 33,2 69 99,3 0 0,4-1 0,2 0 0,10 31-132,-19-94 0,9 30-2,-11-35 3,1 0 0,0 0 0,0 0 0,0 0 0,0 0 0,0-1-1,0 1 1,1 0 0,-1 0 0,1-1 0,-1 1 0,1-1 0,-1 1 0,3 0-1,-4-2 5,1 1 0,0-1 0,-1 0 0,1 0 0,0 0 1,-1 0-1,1 0 0,0 0 0,0 0 0,-1 0 0,1 0 0,0 0 0,-1 0 0,1 0 0,0 0 0,-1-1 0,1 1 0,0 0 0,-1 0 0,1-1 1,-1 1-1,1 0 0,-1-1 0,1 1 0,0-1 0,-1 1 0,1-1 0,-1 1 0,0-1 0,1 1 0,-1-1 0,1 1 0,-1-1 0,0 0 1,1 0-6,10-23 43,-11 21-45,14-41 39,-3 0 1,-1-6-38,1 1 165,9-28-165,-12 52 132,1 1 0,1 1 0,1 0 0,1 0 0,0 1 0,6-5-132,-12 19 93,0 0-1,1 0 1,0 1 0,0 0-1,1 0 1,-1 1 0,1 0-1,1 0 1,-1 1 0,1 0-1,0 0 1,0 1 0,1 0 0,-1 1-1,1 0 1,0 1 0,1 0-93,-4 1 89,0 0 0,-1 0 1,1 1-1,0 0 0,-1 1 1,1 0-1,0 0 1,-1 0-1,1 1 0,-1-1 1,1 2-1,-1-1 0,3 2-89,0 1 115,-1 0-1,0 0 1,0 1-1,-1 0 1,0 0-1,0 1 1,0 0-1,-1 0 1,2 2-115,2 6 162,0 0 0,0 1 0,-2 0 0,0 0 0,-1 1 0,1 2-162,7 27 372,6 33-372,-17-57 73,0-1 1,-2 1-1,0 0 0,-2 0 1,0 0-1,-1-1 1,-3 12-74,-1-4-647,-1-1 0,-1 0 0,-1 0 1,-2-1-1,-6 11 647,8-23-2923,1-7-2543</inkml:trace>
  <inkml:trace contextRef="#ctx0" brushRef="#br0" timeOffset="5229.249">9912 1256 9600,'3'-8'599,"-1"-1"1,0 1-1,-1-1 1,0 1-1,-1-1 1,1 0-1,-2 1 1,1-1-1,-1 0 1,-1 1-1,1-1 1,-1 1-1,-1-1-599,0-2 272,-1 1-1,0 0 0,-1 1 0,0-1 1,-1 1-1,0 0 0,0 0 1,0 1-1,-1 0 0,-5-5-271,10 11 36,-26-24 774,-21-16-810,39 35 33,1 0 0,-1 1 0,0 0 0,0 1 0,-1 0 0,1 0 0,-11-2-33,17 6 7,1 0 0,-1 1-1,0-1 1,1 1 0,-1 0-1,0 0 1,0 0 0,1 0-1,-1 1 1,0-1 0,1 1-1,-1 0 1,0 0 0,1 1-1,-1-1 1,1 1 0,0-1-1,-2 2-6,-1 1 8,0 1 0,1-1 0,0 1 0,0 0 0,0 1 0,1-1 0,-1 1 0,1 0 0,-2 4-8,-1 4-19,1 1 0,0 0 0,1 1 0,0-1-1,2 1 1,-2 12 19,1-12-7,0 9-24,1 0 0,1 1 0,1-1 0,1 0 0,1 1 0,2 6 31,0-11-19,0-1 0,2 0-1,0 0 1,1-1 0,1 0 0,1 0 0,10 18 19,-15-32-10,0 1 1,1-1 0,0 0 0,0 0 0,0 0-1,0 0 1,1-1 0,2 2 9,-5-5 6,-1 1-1,1-1 1,0 0-1,0 0 1,0 0-1,0-1 1,0 1-1,0 0 1,0-1-1,0 1 1,0-1-1,0 0 1,0 1-1,0-1 1,1 0-1,-1-1 1,0 1-1,0 0 1,0 0-1,0-1 1,0 1-1,0-1 1,0 0-1,0 0 1,0 0-1,0 0-5,6-3 20,-2-1-1,1 1 1,-1-2 0,1 1 0,-1-1-1,-1 1 1,4-6-20,8-11-40,8-14 40,-16 23 51,1-5-19,0-1-1,0 0 1,-2-1-1,-1 0 1,1-7-32,9-20-35,-17 46 25,0 0 1,1 0-1,-1 0 1,1 0-1,-1 1 1,0-1-1,1 0 0,-1 1 1,1-1-1,0 0 1,-1 1-1,1-1 0,-1 0 1,2 0 9,-2 1-4,0 0 1,1 0 0,-1 0-1,1 0 1,-1 0-1,0 0 1,1-1 0,-1 1-1,1 0 1,-1 0-1,0 0 1,1 0 0,-1 0-1,1 0 1,-1 1 0,0-1-1,1 0 1,-1 0-1,0 0 1,1 0 0,-1 0-1,1 1 4,0 0 7,1 0 0,-1 0-1,1 0 1,-1 1 0,0-1 0,0 1-1,0-1 1,1 1 0,-1-1 0,-1 1-1,1 0 1,1 1-7,41 111 65,-5-14-242,-30-81 91,0 3-330,2-1 1,0-1-1,6 9 416,-15-27-415,1 0-1,-1-1 1,1 1 0,-1 0 0,1 0 0,-1-1 0,1 1 0,0-1-1,1 2 416,-2-3-416,0 0 0,0 1-1,0-1 1,0 0 0,0 1-1,0-1 1,0 0 0,0 0-1,0 0 1,0 0 0,0 0-1,0 0 1,0 0 0,0 0-1,0 0 1,0 0-1,0-1 1,0 1 0,0 0-1,0-1 1,1 0 416,14-8-4469</inkml:trace>
  <inkml:trace contextRef="#ctx0" brushRef="#br0" timeOffset="5640.272">10107 39 10624,'-15'-38'4789,"15"44"-4120,1 0 0,-1 1 0,0-1 0,0 0 0,-1 1-669,0 17 569,24 586 1031,-21-566-1562,22 290 12,-4-58-287,-18-250-47,-2-4-876,2 0 1,1 0-1,0 0 1,2 1 1159,-1-13-2934,0-8-1124</inkml:trace>
  <inkml:trace contextRef="#ctx0" brushRef="#br0" timeOffset="5992.846">10046 907 11648,'0'-15'4288,"0"9"-3329,8-1 449,-4 0-64,0 3-640,4 0-64,5 1-384,-1-5-160,4 1-64,5 0-32,-1 3 64,3-3-32,6 3 64,4 2-1184,3 2-544,0 6-3967</inkml:trace>
  <inkml:trace contextRef="#ctx0" brushRef="#br0" timeOffset="2050.441">8103 1002 7552,'0'-2'333,"-1"1"0,1 0 0,0 0 0,0 0 0,-1 0 0,1 0 0,0-1 0,-1 1 0,1 0 0,-1 0 0,1 0 0,-1 0 0,0 0 0,1 1 0,-1-1 0,-1-1-333,-16-13 3835,0 0-2524,12 9-1028,1 0-1,-1 0 0,0 1 1,-1 0-1,1 0 1,-1 0-1,0 1 1,0-1-1,-1 2 1,1-1-1,-2 1-282,4 1 39,1 1 0,-1 0 0,0 0 0,1 0 0,-1 1 0,0 0 0,0 0 0,1 0 0,-1 0 1,0 1-1,0-1 0,1 1 0,-1 1 0,1-1 0,-1 1 0,1-1 0,-1 1 0,1 0 0,0 1 0,-1 0-39,-4 3 1,1 1-1,0 0 1,1 0-1,-1 1 1,1 0 0,1 0-1,0 1 1,0 0-1,0 0 1,1 0 0,-2 7-1,-2 4-7,2 1 0,0-1 1,1 1-1,1 0 0,1 7 7,2-15-14,1 0-1,0 1 1,1-1-1,1 1 1,0-1-1,1 0 1,0 0-1,1 0 1,3 9 14,2 1-29,2 0 0,0 0 1,1-1-1,11 15 29,-18-31 9,0 0-1,0 0 1,1-1 0,-1 0-1,1 0 1,0 0 0,1 0-1,-1-1 1,1 0 0,0 0-1,0 0 1,2 1-9,-3-4 1,-1 1 1,1 0-1,-1-1 0,1 0 1,0 0-1,-1 0 0,1-1 1,0 1-1,0-1 0,-1 0 1,1-1-1,0 1 0,0-1 1,-1 0-1,1 0 0,-1 0 1,1-1-1,2-1-1,3-1 14,-1-1 0,0-1 0,0 1 0,-1-1 0,0-1 0,0 0-1,0 0 1,-1-1 0,0 1 0,3-6-14,-2 2-17,1-2 1,-2 1-1,1-1 0,-2 0 0,0-1 0,0 1 0,0-6 17,-2 2 18,0-1 1,-1 1-1,-1-1 0,-1 0 0,0 0 0,-1 0 0,-1 1 0,-1-2-18,-2-5 34,0-1 0,-1 1 0,-2-1 0,0 2 0,-6-12-34,3 11-215,-4-8-4045,13 30-1339</inkml:trace>
  <inkml:trace contextRef="#ctx0" brushRef="#br0" timeOffset="2568.187">8273 296 7808,'-1'-2'372,"-1"0"0,1 0 1,-1 1-1,0-1 0,0 1 0,1-1 1,-1 1-1,0 0 0,0 0 0,-1 0-372,-2-1 2812,5 8 633,0 3-3979,2 9 811,0 0 0,0 0 0,2 0 0,0 1-277,4 13 369,25 152 1140,-3 49-1509,-12-78-15,-1-11 158,-3 106-143,-10-110-256,-4-138 21,1 6-407,-1-8 581,0 1 0,0-1 1,0 0-1,0 0 0,0 0 0,0 0 0,0 0 0,0 1 0,0-1 0,0 0 0,0 0 0,0 0 0,0 0 1,0 0-1,0 0 0,0 1 0,0-1 0,0 0 0,1 0 0,-1 0 0,0 0 0,0 0 0,0 0 0,0 0 1,0 0-1,0 0 0,1 0 0,-1 0 0,0 1 0,0-1 0,0 0 0,0 0 0,0 0 0,0 0 0,1 0 0,-1 0 1,0 0-1,0 0 0,0 0 0,0 0 0,0 0 0,1 0 0,-1 0 0,0-1 61,7-4-4682</inkml:trace>
  <inkml:trace contextRef="#ctx0" brushRef="#br0" timeOffset="2931.554">8216 813 9728,'-4'-4'1653,"3"3"-1289,0 0-1,0 0 1,1 1 0,-1-1-1,0 0 1,0 0-1,1-1 1,-1 1 0,1 0-1,-1 0 1,1-1-364,16 2 3024,61 6-2214,-49-5-758,-1-1-1,0-1 0,1-1 0,-1-2 0,10-3-51,-32 6-435,1 0-1,-1 0 1,1 1-1,3-1 436,-6 1-627,-1 1 0,1-1-1,0 0 1,0 1 0,-1 0-1,1 0 1,0 0-1,-1 0 1,1 0 0,0 0 627,13 9-4384</inkml:trace>
  <inkml:trace contextRef="#ctx0" brushRef="#br0" timeOffset="3310.487">8727 940 9600,'-1'0'236,"0"0"0,0 0-1,0 1 1,0-1 0,0 0 0,0 0 0,1 1 0,-1-1 0,0 0 0,0 1 0,0-1-1,1 1 1,-1-1 0,0 1 0,0-1 0,1 1 0,-1 0 0,0-1 0,1 1-236,-2 1 342,1 0 1,-1 0-1,1 1 1,0-1-1,0 0 1,0 1-1,-1 1-342,-1 6 500,1 0-1,0 0 1,0 5-500,1-8 176,-3 31 148,2 1 0,3 33-324,0-18 99,-1 6-437,2 0 0,3 0 0,12 55 338,-12-100-1898,-1-7-2411</inkml:trace>
  <inkml:trace contextRef="#ctx0" brushRef="#br0" timeOffset="3671.16">8710 620 10624,'-20'-29'4032,"12"25"-3136,4-7-256,0 11-321,0 0-319,4-4 0,0 4-927,0 0-417,0 11-2912,0 4-1280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33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25 13056,'-4'-17'4927,"2"14"-3839,1-1-160,1 4-384,0 0-640,0 0-96,0 2-2080,0 1-895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48:20.34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3085 18201 8320,'-5'-11'1655,"-1"1"0,0 0 0,-5-7-1655,-1 8 1211,4 1-615,0-1 1,0 0 0,0 0 0,1 0-1,-2-6-596,-28-52 790,26 45-601,-23-34 505,-1 2 1,-3 1-1,-13-11-694,45 55 50,-109-145 814,80 99-585,2-2 0,-5-15-279,24 45 61,-167-341 723,156 315-674,-86-175 447,-139-231 307,-18-38-672,36-24-96,220 491-96,-173-457-26,159 415-7,16 44 21,-180-532 136,78 228-52,32 101-37,-97-388-195,37-22 128,60 139 187,57 355-150,-22-127 19,-10-71-118,-11-198-19,55 447 130,-11-104 10,7 51-24,-35-363-91,-6-127 173,-3-15 91,20-1-363,16 0 166,16-5-11,13 414-37,-3 24 95,33-499 225,-21 490-166,3-42 6,7-55-16,-7 102 5,-1 50-27,8-46 11,17-70-75,2 21-15,30-100 55,-58 295-16,70-288-33,-58 269 6,5 2 0,33-66 14,75-117 58,-33 71-14,-96 180-31,159-338-122,17-127 290,-112 288-128,-57 158-80,16-28 27,-10 24 43,0-10-43,-23 55-132,-1-1-1,0 0 0,0 0 0,-1 0 1,1 0-1,-1 0 0,0 0 1,0 0-1,0 0 0,-1 0 1,1 0-1,-1 0 0,-1-3 133,2 5-147,-4-16-2082,3 17 1760,0 0 0,1 0 0,-1 0 1,0 0-1,0 0 0,0 1 0,0-1 0,0 0 0,0 1 0,0-1 0,0 1 1,-1-1 468</inkml:trace>
  <inkml:trace contextRef="#ctx0" brushRef="#br0" timeOffset="1934.567">4059 16199 6144,'5'9'745,"-3"-7"-479,0 0 0,-1 0 1,0 1-1,0-1 0,0 1 0,0-1 0,0 1 0,0 1-266,1 3 838,0 0-1,-1 0 0,0-1 1,0 3-838,-1 44 5173,0-52-4656,0-1-5,-1 0-445,0-1 0,1 1 1,-1-1-1,1 1 0,-1-1 0,1 1 0,-1-1 0,1 0 0,-1 1 1,1-1-1,-1 0 0,1 1 0,0-1 0,-1 0 0,1 0 0,0 1 1,-1-1-1,1 0 0,0 0 0,0 0 0,0 0-67,0 1 30,-18-49 1314,-1 0 0,-19-31-1344,10 27 1019,-14-16-1019,-18-33 426,48 79-373,-152-285 156,108 187-288,4-10 79,45 115-1,-53-139-45,6-2 1,7-3 45,6 9-35,-66-247 75,64 233-46,-47-188-36,86 336 42,-92-338 11,34 173 36,4 11-14,-118-391-12,169 538-31,-125-465-81,112 404 116,-79-367-55,12-59 115,8-39 0,28 163-191,32 228 79,-25-263 70,28 270-27,4 33 2,-30-335 22,13-148-72,7-19 43,7-10-16,14 437 9,3-223 93,6 190-33,40-605-192,-42 752 130,43-467 55,65-311-148,-64 602 16,12-2 75,-37 159-2,4 2-1,26-55 3,-16 67 80,3 2 0,41-59-80,-8 16 37,9-29-37,65-132-122,-131 249-193,2-12 315,-20 50 0,1-2-209,0 0 1,0-1-1,0 1 0,0 0 1,0 0-1,0 0 0,0 0 1,2-1 208,-3 2-165,1 1 0,0 0 1,0-1-1,-1 1 1,1-1-1,0 1 0,0 0 1,0 0-1,-1 0 0,1-1 1,0 1-1,0 0 1,0 0-1,0 0 0,1 0 165</inkml:trace>
  <inkml:trace contextRef="#ctx0" brushRef="#br0" timeOffset="3191.07">5140 13177 6016,'6'13'758,"-4"-8"-323,0 0 0,0 0 0,0 1 0,-1-1 0,1 2-435,1 15 1501,0 10 3878,-3 8-1278,0-41-4029,-1 0 1,1 1-1,0-1 0,0 0 0,-1 0 1,1 1-1,-1-1 0,1 0 1,-1 0-1,1 1 0,-1-1 0,0 0-72,-1-2 146,-65-110 1593,18 17-908,-13-25-30,25 57-483,-47-82 191,-11-47-24,-7-42-485,43 80 48,6-2 0,2-23-48,-74-368 5,113 489-4,-76-459 30,29-61-63,41 374 22,-10-188-76,20-203 86,25-5 91,12-14-102,-7 34-90,-19 496 120,9-200-17,2 78-28,-3 32 31,48-551-10,92-247 122,-82 676-79,-47 221-12,4 2 1,30-62-27,-11 43-51,4 2 0,21-25 51,-67 111-43,5-7-174,1-1 0,0 1 1,0 1-1,1 0 0,1 0 0,0 1 217,-9 8-334,0 1-1,-1-1 1,1 1-1,0 0 1,0 0-1,0 0 1,2-1 334,17 0-5834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0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0.2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0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8T23:48:40.19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5072 6528,'7'-13'2464,"1"13"-1920,7-7-160,-7 7-192,-1 0-1536,1-5-544,7-3-512,1 0-160</inkml:trace>
  <inkml:trace contextRef="#ctx0" brushRef="#br0" timeOffset="827.716">227 5026 8064,'1'-3'825,"1"1"0,-1-1 0,0 0 0,0 0 0,-1 0 0,1 0 0,-1-1 0,1 1 0,-1 0 0,0-2-825,0 4 79,0 0-1,0 0 1,1 0 0,-1 0-1,0 0 1,1 0-1,-1 0 1,1 0 0,-1 0-1,1 0 1,0 1-1,-1-1 1,1 0-1,0 0 1,-1 1 0,1-1-1,0 0 1,0 1-1,0-1 1,0 1 0,0-1-1,0 1 1,0-1-1,-1 1 1,1 0 0,0-1-1,1 1 1,-1 0-1,0 0 1,0 0 0,0 0-1,0 0 1,0 0-1,0 0 1,0 0 0,0 0-1,0 0 1,0 1-79,7 3 271,-1 1-1,0 0 1,0 0 0,0 0 0,-1 1-1,4 4-270,36 43 359,-45-51-326,42 57 530,-2 2 1,12 30-564,-8-15 345,-15-28-178,59 107 226,-16-2 363,46 146-756,29 172 785,5 148 84,-72-211-383,-11 125-12,-34 0-31,-34-249-205,-3-192-167,1-92-71,-2 200 112,-40 491 240,23-468-224,-47 396 72,54-508-192,-66 439 204,62-450-179,-88 530-11,54-371-310,-16 20 288,61-262-15,-131 485-904,83-339-2430,-54 111 3349,49-140-2613,10-15-3189</inkml:trace>
  <inkml:trace contextRef="#ctx0" brushRef="#br0" timeOffset="12865.826">2313 16709 7680,'0'1'339,"0"-1"0,0 1 1,0-1-1,0 1 0,0-1 0,0 1 1,0 0-1,0-1 0,0 1 0,0-1 1,0 1-1,0-1 0,0 1 0,1-1 1,-1 1-1,0-1 0,0 0 0,1 1 1,-1-1-1,0 1 0,1-1 0,-1 0 1,0 1-1,1-1-339,0 0 70,-1 0 0,1 0 0,-1 0 0,1 0 0,-1 0 0,1 0 0,-1-1 0,1 1 0,-1 0 1,1 0-1,-1-1 0,1 1 0,-1 0 0,1-1 0,-1 1 0,1-1 0,-1 1 0,0 0 0,1-1 0,-1 1 0,0-1 0,1 1 0,-1-1 0,0 1-70,6-10 256,0 0 0,-1 0 0,-1 0-1,0-1 1,0 1 0,-1-1-256,2-3 204,14-51 644,40-96 0,-26 76-406,12-32 161,8-31-105,51-154 194,0-71 241,-27 46-178,-36 150-497,-14 70-81,18-83 121,-11 32-138,52-240 160,-50 200-155,48-217 310,45-225-70,-65 350-257,0-1-51,-59 265-88,46-241 244,15-163 131,-33 174-173,17-143-12,-36 270-148,32-316 16,-22-234 199,-17 273-260,-7-296 111,-19 215 43,8 285-107,2 14-34,-36-484 224,21 438-215,-15-116-23,-17 2 58,-101-262 129,-35 11-48,107 335-173,-79-225-33,128 401 73,-4 2-1,-21-28-10,-69-153 205,69 138-415,-35-54 210,64 130-44,-2 1 1,-2 3-1,-3 0 0,-1 3 0,-29-25 44,59 62-88,0 0 0,-1 1 0,0 0-1,0 1 1,-1 0 0,0 0-1,0 2 1,-1-1 0,-11-2 88,21 7-168,-1 0 0,0 0 0,1 0 0,-1 0 0,1 1 0,-1 0 0,0 0 0,0 0 0,1 0 1,-1 0-1,0 1 0,1-1 0,-1 1 0,1 0 0,-1 0 0,1 1 0,-1-1 0,1 1 0,0 0 0,0-1 0,-1 2 0,1-1 1,1 0-1,-1 0 0,0 1 0,0 0 0,1-1 0,0 1 0,-1 0 0,1 0 0,0 0 0,1 1 0,-1-1 0,0 0 0,1 1 1,0-1-1,-1 4 168,1 0-747,0 0 0,0 1 1,1-1-1,0 1 0,1 6 747,5 42-5679</inkml:trace>
  <inkml:trace contextRef="#ctx0" brushRef="#br0" timeOffset="15679.455">3697 168 7552,'9'-18'1217,"13"-19"1198,-11 24-761,0 1 1,0 0-1,1 1 0,8-6-1654,6-5 934,-23 19-786,-1 1 0,2-1 0,-1 1 0,0 0 0,0 0 0,1 0 0,-1 0 0,1 1 0,-1-1 0,1 1 0,0 0 0,-1 0 0,1 0 0,0 1 0,0 0 0,0-1 0,0 1 0,0 0 0,-1 1 0,2-1-148,6 3 272,1 1 0,-1 0-1,0 0 1,0 1-1,0 0 1,-1 1-1,1 1 1,4 3-272,19 17 672,24 23-672,-48-40 89,292 279 1254,-222-210-1070,-29-26-91,-2 1 1,-4 3 0,-1 1-1,18 36-182,7 21 44,52 79 168,90 108 177,-53-63-165,-12 8 93,-72-122-164,55 103 228,-9 5 0,16 66-381,-91-187 56,23 56-21,-41-108-6,74 179 229,-61-135 31,5 35-289,89 362-148,-64-232 200,-32-111 289,15 153-341,37 321 602,-22-163-468,9 56-38,-41-175-15,1 11-34,16 135 90,-17-3 43,-34-467-171,22 847 177,-23-607-74,-10 543 54,7-763-171,-34 617 47,-41 67 59,-51 34-106,52-408 101,38-188-53,5-19-42,-106 444-130,-5-17 142,63-241-5,-75 321 48,108-450-43,-37 123 14,-163 469-16,148-516 10,6-58-43,-100 245 17,18-50 82,58-145-31,-6 8-130,59-135 45,-16 25 15,53-120-33,-2-2 0,-12 12 57,-9 6-518,-42 41 518,47-58-366,-55 59-739,82-92 547,-1 0 1,-1-2 0,0 0-1,-14 6 558,33-20-144,-31 15-1162,32-17 1167,0 1 0,-1 0 0,1-1 0,0 0 0,0 1 1,0-1-1,0 0 0,-1 0 0,1 1 0,0-1 0,0 0 0,0 0 0,-1 0 0,1-1 0,0 1 0,0 0 0,0 0 1,-1-1-1,1 1 0,0-1 0,0 1 0,0-1 0,-1 1 139,2-1-394,-1-1 1,1 1-1,-1 0 0,0 0 1,1 0-1,0 0 0,-1-1 1,1 1-1,0 0 0,0-1 1,-1 1-1,1 0 0,0 0 1,0-1-1,1 1 1,-1-1 392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0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0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1T11:37:40.72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28831 15650 9728,'-14'0'3584,"-1"0"-1920,15 0-960,-13 0 1055,13 0-447,0 0-96,-14 0-448,14 0-128,0 0-384,14 0 128,-1 0 32,2 0 64,12 0 128,15 0-288,-1 0-32,14 0-160,1 0-32,-16 0-32,16 0-64,-14 0 96,-15 0 0,1 0-1184,1 0-448,-2 0-4927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23.69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683 377 9728,'0'0'3584,"0"-2"-1920,0 2-1088,0-4 991,0 4-383,0-5-32,0 5-160,0-4 0,0 0-544,0 0 224,0 0 96,0-4-32,0 4-64,0-4-96,0-1-32,0 1-96,0-3-32,-4 3-96,4-4-32,-4-1-32,0 1 64,0 0-160,-1 1-32,-3-1 0,4-1 0,-4 5-64,0 0-64,-3-4 96,3 1 64,-4-2-64,4 1 0,-4 0-32,3-1 32,-3 2-64,5-1-32,-5 4 32,4-4-32,0 3 0,0-3 0,-4 4 64,-1 1 32,3-1-128,-3 0 32,-3-1 0,0 5 64,4 0-32,-1 0-32,3 0 32,-3 4-32,1 0-96,4 0 64,-4 0 32,4 0 0,-3 4 0,-5 0 0,3 0 0,-3 5 0,0-1 0,1 0 0,-1-1 0,-1 5 64,5 4-96,0 1-64,0-1 64,1-5 0,-1 6 32,-4-1 64,3 0-32,-3 4 64,1 0-128,-1 5-64,8-2 64,-4-3 64,3 5-64,1-6 0,0 2 32,1-1 64,-1-1-96,4 10 0,-4-4-32,4 2 0,0-2 64,-4-1 64,8 8-32,-4 1-32,4-6-64,-4 6 32,4-6 32,0 6 64,0 3-32,0 0-32,0-4-64,0 1 32,0-2 32,0 6 0,0-5 0,0 0 64,0 0-32,0-3-32,4-2 32,-4 10 32,4-8-96,4 2 0,-4-2 32,4-2 0,0-2 0,0 6 64,-4-6-32,3-9 64,-3-8-64,0 11 64,13 14-128,-9-1 0,8 1 96,-8-6 32,0-7-32,-1 1 32,5-1 64,-8 0 64,4 0-96,1-3-32,-5-5-32,4-1-64,0 9 32,0-3 32,3 3-96,-3-9 0,4-3 32,-4-4 0,-4 1 0,9-1 64,7 4-32,-1 0-32,-7-4 32,0 0-32,5 0 0,-5-4 0,-1 4 0,1-4 0,-4 0 0,4-4 64,0 4-32,1-4-32,-5 4-64,3 0 32,1-4 32,-4 4 0,-4 0 0,4-4 0,8-8-96,-8-1 64,-1 1 32,1 1 0,1-1-96,-1 4 0,0-5 64,0 1 0,0 0-64,-4 5 0,0-1 128,0 0 32,7-5 0,-3-3-64,4-5 32,-3 2 32,3 3-32,-8-1-32,4 5 32,0-3 32,0-1-96,-5-1 0,5 5 32,-4 1 64,0-6-32,0-3-32,0 4 32,0 1-32,-4 2 0,4 1 0,-4 4 0,5-5 0,-5 1 0,0 4 64,0-3-96,0-1-64,0 3 64,0-3 0,0 0 96,0 1 32,0-1-32,0 3-64,0-7-64,0 8-32,0 0 64,0-1 64,0 3-64,0 1 0,-5 1 96,5 0 32,-4 0-32,4 0-64,-4 4 32,4-4-32,-4 0 0,0 0 64,0 4-96,0-4 0,0-1 32,-3 5 64,-1 0-32,4 0-32,-4 0 32,4 0-32,-4 0 0,0 0 0,-1 0 0,1 0 0,0 0 0,1 0 64,-1 0-32,4 0-32,-4 0-64,0 0 32,4 0 32,-4-4 0,4 4 0,-4 0 0,-1 0 0,1-4 0,1 4 0,-1 0 0,0 0 0,0 0 64,0 0-32,0 0-32,0 0 32,0 0 32,3 0-192,1 0 32,2 0-480,-2 0-96,4 0-1216,0 0-512,4 0-5184</inkml:trace>
  <inkml:trace contextRef="#ctx0" brushRef="#br0" timeOffset="4161.576">928 2244 7552,'-4'8'2816,"0"-8"-1536,4 0-576,0 0 896,0 0-256,0 0-1,0 0-223,0 0 32,0 0-640,0 0 128,0 0 96,0-4-96,4 0-64,0-4-64,0 0 96,4-5-160,-4 1 0,5-3-128,-1-1 32,-2-5-128,7 1-64,-5-4 0,0 4-32,0-1 0,0-6 0,0 2-160,0 1 32,-1 5 64,1-2 32,1 1-128,-5 0 32,4 0 0,0-1 0,0 5 0,-4-3 0,4-2 0,-4 5 64,3-1-96,-3 2 0,0 7 32,4-4 64,-8 4-32,4-5 64,0 9-128,0-8 0,1 5-32,-1-5 0,0 4 64,-4-5 64,4 5-32,0-4-32,0 4-64,-4 1 32,4 3 32,-4 0 64,0-5-32,0 5-32,0 0 32,0 0-128,0 0 64,0 4-32,0 0 0,0 4 0,0 8 0,0-8 128,0 5-32,0 2-32,0 1 32,-4-4 32,4 4-32,0-3 64,0 3-64,0-4 64,0 3-64,0-3-32,0 9 32,0-9-32,4 4 0,-4-4 0,0 3 0,4-2 0,0-1-96,-4 0 64,3 0 32,1 0 64,-4-3-32,4 3-32,0-4 32,0 0 32,4 0-96,-4-1-64,4-3 64,1 0 64,-1 4 0,0-4-32,-1 0 32,5 0-32,0 0-96,-4-4 64,4 1 32,0-1 64,-3 0-32,-3-4-32,3 4 32,-1-9-32,0 5 0,-4-4 64,4 3-96,0-1 0,-4 1 32,0-3 0,0 4 0,3-4 64,-3 3-96,0-3 0,0 1 32,0 3 0,0-4 0,-4 3 64,5-7 32,-5 12-128,0-8-32,0 5 32,0 3 0,0-5 32,0 1 0,0 4-96,0-4 64,0 8 32,0-4 64,0 0-32,0 4 64,0-4-128,0 4 0,0 0 32,0 4 0,0 4-96,0 4 64,0-4 32,0 1 64,0 6-96,0 1 0,0-4 96,0 1 32,4-5 32,-4 7-64,0-7-64,4 4 32,0 1 32,0-1-32,-4 0-32,4 1-64,4-2 32,-4 1 32,0-4 64,3 0-32,-3 1 64,4-5-128,-4 4 0,4-4 32,-4 0 64,4-1-96,-3-3 0,-1 4-480,4-8-192,-4 4-2688,0-3-1184</inkml:trace>
  <inkml:trace contextRef="#ctx0" brushRef="#br0" timeOffset="5518.09">1709 1584 7296,'-4'0'2816,"4"0"-1536,0-5-384,0 5 960,0 0-192,0 0-33,0 0-415,0 0-128,0 0-608,4 0 64,-4 5 96,4-5-64,0 4 32,0-4-128,0 8 32,0 0 0,4 0-32,-4 0-96,1 5 0,3-2-160,-2-3-64,7 4 0,-9-4 32,4 1-96,0 3 0,0-4-32,0 0 32,-4 3-64,0-2 64,0 3-64,0 0-32,-4 0 96,5 1-64,-5-2 64,0-3-64,0 0-32,0 0 32,0 1-32,0-1 0,0 0 64,4-4-96,-4 0-64,0 0 64,4 0 64,-4 0-64,0-4 0,2 0 32,-2 3 0,4-6 0,1 3 0,-5 0 0,4 0 0,-4 0 64,4 0 32,0-4-192,0 0 0,0 4 32,0 0 96,0-4 0,0 0-32,0 0 96,4 0 0,-4-4-128,4-1 32,-3 5 0,3-4 64,-2 0-32,3-3-32,3 3 32,0 0 32,-4-5-32,0 5-32,0-4 96,5 4 0,-7-5-32,2 2 32,-3 3-64,3-8 64,-4 3-64,4 1 64,-4 0-64,0 1 64,0-2-64,0 5-32,0-4 96,-4 0 64,4 3-128,-4 1-32,0 4 0,0-3 0,0 3 0,0-4 64,0 4 32,0 0 32,0 0 0,0 4 0,0-4-64,0-1 32,-4 5-64,4-4 64,0 4-128,-4 0 0,4 0 32,0 0 0,0 0-864,0 4-3232,0 1-800,-8-5-1695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1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1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1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1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1.8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33.69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5310 2181 9600,'0'-8'3584,"0"8"-1920,0 0-960,0 4 1055,0-4-351,0 0 384,0 4-544,4-8-640,0 4-32,0 4 0,0-8 32,0 8 96,0 0-320,4 0-64,-1-8 0,1 4 32,4 0-96,0-4-96,1 8 0,3-4 32,-4 0-32,-1-4 64,5 8-64,-4-4 0,5 0-96,-5 0-64,-1-4 32,5 4-32,-4-4-96,4 4 64,-3 0 32,-3 4 0,7-4 0,-5 4 64,0-4-32,-4-4-32,4 0 32,-4 4 32,3-4-32,-3 4-32,1 0-64,-1-4 32,0 4 32,-4 0 64,4 0-192,4 0 96,-4 0 64,-1 4 0,5-4-32,-8 0 32,4 0-32,1 0 0,-1-4 64,0 4-32,-4 0-32,4 0 32,-4-4-32,3 4 0,-3 0 0,0 0 0,0 0 0,0-4 0,-4 4-96,4 0 64,0 0 32,0 0 64,0 0-32,0 0-32,1 0-64,-1 0 32,0 0 32,0 0 64,0 0-32,0 0 64,-4 0-128,4 0 0,0 0 32,-4 0 64,0 0-32,0 0-32,0 0-192,0 0-32,0 0-416,0 0-128,0 0-1280,-4 0-608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43.604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4879 1224 9600,'0'-8'3584,"0"4"-1920,0-1-1248,0 1 959,0 0-287,0-3 32,0 3-384,-4-4-96,0-4-384,-4 4 32,1-1 64,-5 5-128,-4-4-64,-5 4 0,1 4 32,-3 0-160,-1 4-32,-8 4-64,0 1 0,1 3 128,-6 4 96,2 3-128,-1 6-32,5 4 0,2-2 0,5 2-96,1 2 64,2 2 32,9 3 64,0-4-32,4 0-32,8 5 32,0-6 32,4 2 32,4-4 96,0-2-32,9-2 0,3-2-96,3-3 32,1 1 0,7-1 32,6 0 64,-2 0 32,6-4-32,-2 1-32,1-2-96,0 1 32,-4 1-64,-1 3 64,9 8-128,-4 4 0,-5-4 96,-6-4 32,-5 4-128,-5 5 32,-3 2 0,-3-2 64,-5 0-96,0-2 0,-8 13 96,0-7 32,0 2-32,-8-2 32,-4-1-64,-5 5 64,1-1 64,-3-3 64,-5-6 32,3-2 0,-6 2 0,7-14 0,4-1-128,-3 0-32,-26 3 32,2-2 0,-2-13-160,10-12 32,-4-5-288,23 5-64,-1-3-32,-7-9 64,-11-28 192,2-1 128,10 5-32,3 0 0,12-13-32,4 9-64,8 0 0,4-4 0,8 3-64,1 5 32,6 3 96,1-3 96,7 9 0,2-2 64,2 6-64,5-2-32,0 1-64,0-5-32,-1 9 64,-2 0 0,-6 8 32,2-1 64,-6 2-96,1-1 0,-8-1 96,-1 2 32,-3-6 160,-3 5 96,-1 1 0,0-2 32,-5-3 64,-3 3 64,4-2-224,-4-6-32,-4 2-64,0 2-32,-4 1-96,0 9 32,0-10-64,-4 4-32,1 2 96,-1-1 0,-4 3-32,-1 1 32,-3 4-128,0 1 0,1 2-256,3 1-64,-4 4-928,4 0-448,-1 4-5376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2.9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47.23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244 1175 8448,'0'-8'3232,"0"4"-1728,0-4-768,4 8 928,-4-5-225,0 5-63,0-4-352,0 4-160,0 0-480,0 0 32,4 4 96,-4 1 32,0 3 32,4 4 0,0 9 0,-4 2-96,4 6-32,-4 6-128,4-2-32,0 3-32,0-4 0,-4 4 0,4-3 0,1 2-224,-1 2 0,0-9-32,-4 0 64,4-3-32,0-2 64,-4 2-128,0 0 0,4-6-32,-4-3-64,0-4-128,0 5-64,4-10-288,-4 5-64,0-4-640,0-4-224,4 0-1344,-4-4-639,4-4-1601</inkml:trace>
  <inkml:trace contextRef="#ctx0" brushRef="#br0" timeOffset="495.522">519 1130 11136,'0'-4'4224,"0"0"-2305,0 4-1471,0 0 992,4 4-448,-4-4-32,0 4-64,4 4 64,-4 4-512,4 5 160,0 6 64,0 2-96,-4-1 64,8 8-160,-4 1-32,0-2-128,1 2-32,-1-2-96,4 2-32,-4 3-96,0-7-64,0 6 32,0-2-32,0-6 0,0-2 64,0 4-96,-4-6 0,4-3 32,-4 1 0,4-5-224,-4-5 0,0 2-544,0-5-224,0-8-2016,-4 0-3935</inkml:trace>
  <inkml:trace contextRef="#ctx0" brushRef="#br0" timeOffset="1132.762">28 1155 11264,'-20'0'4224,"16"0"-2305,0-3-1599,4 3 960,0 0-352,0-4-64,0 0-352,0 4-96,4-4-224,4-1 96,0 1 96,-4 0 0,9 4 32,-5-4 128,7 4 32,1 0-96,4-4 32,5 4-96,2-4 64,1 0-192,3 0-32,10 0 0,-2 0 0,2-5-128,6 1-32,-3 0-32,0 1 32,4-1-64,-1 0-32,-6 4 96,-2-5 0,2 5-32,-6 0-64,0 0-64,-2 0 32,-5 0 32,-5 4 0,2-4 0,-9 4 64,3 0-96,-7 0 0,0 0-256,-8 0-64,4 0-1728,-8 4-672,0 4-4191</inkml:trace>
  <inkml:trace contextRef="#ctx0" brushRef="#br0" timeOffset="4732.667">1713 193 7040,'-5'-8'2624,"5"4"-1408,-4-3-512,4-1 832,0 3-160,0 1 32,-4 0-129,4-4-31,0 4-672,0 4 96,0-4 64,0 4-96,0 0 0,0 4 416,0 0-384,0 4-32,0 5-256,0 2 0,0 1-32,0 5 96,0-1-32,0 7 64,0 6-64,0-1 64,4 1-192,-4 6-32,0 6 0,4-5 0,-4 4 0,0 1 0,5-1-64,-1-1 32,-4 3 0,4-3 96,-4 1-96,4 1 32,-4 3-160,4-4 0,0 5 96,0-5 32,-4 0-96,4-15-96,-4-5 64,4 8 64,0-4 0,0 4 0,-4 1-192,4-6 32,0 2 0,-4-1 0,4-4 0,0 0 64,-4-3-32,5-2-32,-1 2-64,-4 3-32,0-5-32,2 2 96,-2-5-160,0 1 64,4-2-160,-4-3-32,0 0-288,0-3-64,0 3-224,4-4-64,-4-5-1344,0 1-544,0-4-4031</inkml:trace>
  <inkml:trace contextRef="#ctx0" brushRef="#br0" timeOffset="5758.781">864 114 12800,'-8'0'4735,"4"0"-2559,4 0-2528,0 0 704,4 0-352,0-5 0,0 5 0,5 0 0,3 0 0,-1 0 64,1 0 32,4 0 32,0 0 64,1 0 192,2 0 64,9 0-32,-4 0 64,3-4-64,2 4 64,-2 0-64,10-4 0,-2 4-384,1 0-160,4-4 256,3 4 192,-2-4 0,-6 4 0,14-4-64,-6 0 64,-4 0-32,6 4 0,-2-4 32,1 0 32,0 4-160,0-5-64,3 1 0,-6 4 0,2-4 0,5 4 0,-4-4 0,0 0 0,-5 4-64,6-3 32,-2-1 0,-2 0 96,-2 0-96,-4 0 0,6-4-32,-2 4 32,-2-1-64,-6 1-32,1 0 32,0 0-32,-4 0 0,-4 4 0,-1 0 0,-2 0 64,-5 0-96,3 0-64,-3 4-224,1-4-64,-1 0-832,-5 0-352,9 0-3808,-4 0-1759,0 0 1823</inkml:trace>
  <inkml:trace contextRef="#ctx0" brushRef="#br0" timeOffset="9789.318">2099 2077 10368,'0'-4'3872,"0"4"-2112,4-13-1153,0 13 1025,0-8-544,-4 4-64,4-8-192,0 3-32,4-2-448,-4 3 0,4-8 64,5-13-96,-7 2 64,6 2-224,1-2-32,-1 6 0,0-3 0,0 3-64,-1-2 32,-3 2-64,0-3 64,0 5-64,1-2 64,-1 5-64,0-4-32,-4 8-64,0-4 32,0 3 32,-4 1 0,3 1 0,1-1 0,-4 0 0,4 3 64,-4 1-96,0 0 0,0 4 96,0 0-32,0 0 64,0-1-128,0 3 0,0 2 96,0 0 32,0 2-32,0 3-64,0-1 96,-4 4-64,4 0 64,0 0 0,0 1 32,0-1 0,0 0 64,0 0-32,0-1 0,0 5-96,0-3 32,0 3 0,4 0 32,-4 0-64,4-1 32,0 2-64,0-1-32,0 0-64,0-3 32,0 3 96,4-8 32,1 3-32,-5 1-64,4-4 96,3 0 0,-3 0-128,4 0 32,0 1 64,0-5 32,-4 0-128,5 0 32,-7 0 64,7-5 32,-1 1-32,0 0-64,-4-4 32,4-4 32,-1 5-32,1-5-32,1-1-64,-1 1-32,-4 4 64,0-5 0,4 2 32,-9-1 64,5 0-32,-4 4-32,4-5 32,-4 5-32,0-3 0,0 3 64,0-4-32,-4 3-32,5-3-64,-5 4 32,0 0 32,0-1-96,4 7 64,-4-6 32,0-1 0,4 5 64,-4 0 32,0 0-32,0 0-64,0 4 32,0-4-32,0 4 0,0 0 0,0 0-96,0 0 0,0 4 64,0 0 64,0 0 0,0 4 64,4 1 0,-4 1 32,0-1 0,0 3 0,0-4-64,4 5 32,-4-1 0,0 0 32,4-1 0,0 1 64,-4 5-96,3-1-64,5-1 0,-4 2 32,4-5 32,0 0 32,0 1 0,0-5 0,0-4-64,1 3-64,1-3-128,-1 0 0,3-4-1632,-4-4-736,0-4-4992</inkml:trace>
  <inkml:trace contextRef="#ctx0" brushRef="#br0" timeOffset="11005.127">2979 1472 9600,'-4'0'3584,"4"-4"-1920,0 4-1024,0 0 959,0 0-95,0 0 64,0 0-448,0 0-192,0 0-544,0 0 192,4 4 64,-4 0-64,4 0 0,0-1-128,5 1 32,-5 8 32,4 1-32,0-1-96,0 4 0,0-5-32,-4 2 96,7-1-160,-3 0-96,0 5-96,0-5 0,1 3 0,-1-3 32,0 1-64,-4 3 32,4-1-64,-5-3-32,1 1 32,0 3 32,0-8 32,-4 1 96,4-5-160,-4 3-32,0-3 0,4 4 0,-4-4 0,0 0 64,0 0-96,0 0 0,0 0-32,0 0 0,4-4 128,-4 5 96,0-5-64,4 0 0,-4 4-32,4-4 32,-4 0-64,4 0 64,0 0-64,0-4-32,5 4 32,-1-5-32,-4 1 0,3 0 64,1 4-32,0-4-32,4 0 32,4-4 32,-4 0-32,3-3 64,-2-2-64,-5 1-32,4 0 32,-4-5-32,4 6 0,-4-5 64,0 4-96,-1-1 0,-3 1 32,0 0 64,5 1-32,-5-6 64,-4 1 0,4 4 32,-4-3-160,0 2-32,0 1 160,0 4 96,0-5-96,0 1-64,0 4 0,0 1 32,0 3-32,-4-4-32,4 4-64,0 0 32,0-1 32,0 1 64,0 0-32,-4 4-32,4-4-128,0 4 0,-5 0-928,5 0-416,0 0-3328,-4 0-1504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2.9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2.9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2.9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2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7:50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26 10240,'-5'-9'5341,"3"15"-1255,4 18-1524,6 22-953,-2-14-717,5 16-892,2-7 112,3-1-1,2 2-111,4 9 54,-1 6-70,-1 10 16,1-1 102,-21-65-99,0-1 1,0 1-1,0-1 1,1 0 0,-1 1-1,0-1 1,0 0-1,0 1 1,0-1 0,0 0-1,0 1 1,1-1-1,-1 0 1,0 1 0,0-1-1,0 0 1,1 0-1,-1 1 1,0-1 0,1 0-1,-1 0 1,0 1-1,0-1 1,1 0 0,-1 0-1,0 0 1,1 0 0,-1 1-1,0-1 1,1 0-1,-1 0 1,1 0-4,-1 0 10,1-1 0,0 1-1,-1-1 1,1 1 0,-1-1 0,1 1 0,-1-1-1,1 1 1,-1-1 0,1 1 0,-1-1 0,0 0-1,1 1 1,-1-1 0,0 0-10,12-32 154,-11 30-181,22-71 386,-4 9-307,3 1 1,22-43-53,44-70-80,-84 166-388,-3 8-3139,-3 11-2952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7:51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29 11008,'25'0'8701,"3"-1"-4322,15-1-3265,-9 0-4279,31-7 3165,-30-2-9605,-25 8 4981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7:51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37 9856,'-2'0'735,"1"-1"1,-1 1 0,0 0 0,1-1 0,-1 1-1,1 0 1,-1-1 0,1 0 0,-1 1 0,1-1-1,-1 0-735,2 0 137,0 1-1,-1-1 0,1 1 1,0-1-1,0 1 0,-1-1 0,1 1 1,0-1-1,0 1 0,0-1 1,0 1-1,0-1 0,0 1 1,0-1-1,0 1 0,0-1 1,0 1-1,0-1 0,0 1 0,0-1 1,0 0-1,0 1 0,0-1 1,1 1-1,-1-1 0,0 1 1,0 0-1,1-1 0,-1 1 0,0-1 1,1 1-1,-1-1 0,1 1-136,0-1 73,0 0 0,0 0-1,-1 0 1,1 0 0,1 0-1,-1 0 1,0 1-1,0-1 1,0 0 0,0 1-1,0-1 1,1 1 0,-1-1-1,0 1 1,0 0 0,1-1-1,0 1-72,25-1 470,-21 1-367,91 4 766,-48-1-1934,0-2-4925,-36-1 497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7:54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6 188 9600,'0'-1'881,"-1"-1"0,0 0 1,0 0-1,1 1 0,-1-1 0,1 0 1,-1 0-1,1 0 0,0-1-881,1-18 2821,1 10-2656,1-1 0,4-7-165,-4 11 603,0 0-575,1-1 0,0 1 0,0 0 0,1 0 1,0 0-1,0 0 0,1 1 0,0 0-28,-3 4 10,0 0-1,-1 0 1,1 1 0,0 0-1,1 0 1,-1-1-1,0 2 1,1-1 0,2-1-10,-4 2 2,0 1 0,0-1-1,0 1 1,1-1 0,-1 1 0,0 0 0,0 0 0,0 0 0,0 0 0,0 1 0,0-1 0,0 0 0,0 1 0,0-1 0,0 1-1,0 0 1,0 0 0,0 0-2,2 1 15,-1 0 0,0 1 0,0-1 0,0 1 0,0-1 0,-1 1-1,1 0 1,-1 0 0,1 0 0,-1 1 0,0-1 0,0 1 0,0 2-15,3 4 70,-1 0 0,-1 1 1,0-1-1,0 5-70,1 13 125,-1 0-1,-1 0 1,-2 1 0,0-1-1,-2 0 1,-2 0 0,0 0-1,-7 23-124,3-23 94,-1-1-1,-1 0 1,-4 4-94,-40 76 161,52-102-160,-13 22 10,7-9 5,-1-1 0,-1-1 0,0 0 0,-6 5-16,16-20 8,0-1 0,-1 0 1,1 1-1,0-1 0,0 0 1,-1 1-1,1-1 0,0 0 1,0 0-1,-1 1 0,1-1 1,0 0-1,-1 0 0,1 0 0,0 1 1,-1-1-1,1 0 0,-1 0 1,1 0-1,0 0 0,-1 0-8,-1-5 75,6-12-191,-2 14 106,0-1 1,-1 1-1,1 0 1,1 0-1,-1 1 0,0-1 1,1 0-1,0 1 1,-1-1-1,1 1 0,1-1 10,-1 2-17,-1 0 0,1 0 0,-1 0 0,1 0 0,-1 0 0,1 0 0,0 1 0,-1 0 0,1-1 0,0 1 0,-1 0 0,1 0-1,0 0 1,0 1 0,-1-1 0,1 1 17,5 1-30,0 0 0,-1 1 0,1 0 0,-1 1 0,0 0 0,0 0 0,0 0 0,-1 1 0,4 3 30,-1-1-22,0-1 0,1 0 0,0 0 0,1 0 22,-7-5 7,0 1 0,0-1 0,0 0 0,0 0 0,0 0 0,0 0 1,0-1-1,0 0 0,1 0 0,-1 0 0,0 0 0,0-1 0,2 0-7,3-1 19,-1 0 1,1-1-1,-1-1 1,0 1-1,0-1 1,0-1-1,5-3-19,19-16-1687,-4-2-4485,-23 21 1730</inkml:trace>
  <inkml:trace contextRef="#ctx0" brushRef="#br0" timeOffset="692.555">839 428 8576,'-6'-5'2493,"-1"0"-1,1 1 1,-1-1 0,0 1-2493,2 1 490,1 1 0,-1 0-1,0 0 1,0 1 0,0-1 0,-2 1-490,3 0 45,1 1 0,-1-1 0,0 1-1,1 0 1,-1 1 0,1-1 0,-1 0 0,0 1 0,1 0 0,-1 0 0,1 0-1,0 0 1,-1 1 0,1-1 0,0 1 0,0 0 0,0 0 0,0 0-1,0 0 1,-2 3-45,-6 5 148,0 1-1,0 1 0,1-1 0,1 1 0,0 1 0,1 0 1,0 0-1,1 1 0,0 0 0,-3 11-147,9-20-4,0 0-1,0 0 0,1 0 0,-1 0 1,1 0-1,0 0 0,1 0 0,-1 0 1,1 0-1,0 0 0,0 0 0,1 0 1,-1-1-1,1 1 0,0 0 0,0-1 1,1 1-1,-1-1 0,3 2 5,-2-1 4,0-1 0,1 0 1,-1 0-1,1 0 0,0 0 0,0-1 0,0 1 0,1-1 0,-1 0 0,1 0 0,0-1 1,0 1-1,0-1 0,0 0 0,0-1 0,0 1 0,1-1 0,-1 0-4,11 0 27,-1-1 0,1-1-1,-1 0 1,1-1 0,-1 0-1,1-2 1,2-1-27,46-8-4821,-53 12 1392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7:52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454 146 8448,'-2'-8'2602,"1"-1"0,-2 1 0,0-5-2602,0 6 1010,0 0 0,0 0 0,-1 1 0,0-1-1010,1 1 184,-1 1 1,-1 0-1,1 0 1,-1 0 0,1 0-1,-1 1 1,-1-1-1,1 1 1,0 1 0,-1-1-1,0 1 1,0 0-1,0 0 1,0 1 0,-1 0-1,1 0-184,-1 0 78,0 0 0,0 1 0,0 0 0,0 0 0,-1 1 0,1 0 0,0 0 0,0 0 0,0 1 0,-1 1-78,3-1 12,0 0 0,0 1 0,0-1 0,0 2 0,0-1 1,1 0-1,-1 1 0,1 0 0,-1 0 0,1 0 0,0 0 0,0 1 0,1 0 1,-1 0-13,-22 26 116,2 1 1,2 2 0,-9 16-117,17-24 89,1 0 0,2 1-1,1 0 1,0 1 0,1 7-89,2-4 70,1 0 1,2 0-1,-1 28-70,4-38 0,2 0-1,0 0 1,1 0-1,1 0 1,1-1-1,4 11 1,-4-18-33,2-1-1,-1 0 1,2 0 0,-1 0-1,1-1 1,1 1-1,7 6 34,-13-15-6,3 4-1,1 0-1,0-1 1,0 1-1,0-1 1,1 0-1,0-1 1,0 0-1,0 0 1,1-1-1,-1 1 1,1-1-1,-1-1 1,1 0-1,0 0 1,0 0-1,0-1 1,0 0-1,1-1 1,-1 0-1,0 0 1,0-1-1,0 0 1,0 0-1,0-1 1,0 0-1,0 0 1,3-2 7,2-2 8,-1-1 1,0 0-1,0 0 1,-1-1-1,0-1 1,0 0-1,-1 0 1,0-1-1,-1-1 1,0 1-1,0-2 1,4-7-9,-7 9 11,0-1 0,-1 0 1,0 0-1,-1 0 0,0 0 1,-1-1-1,0 1 0,-1-1 1,0 0-1,-1 0 0,0 0 1,-1 0-1,0 0 0,-1 0 1,-1 0-12,-3-21 21,-2 1 0,-1 0 1,-2 1-1,-2-3-21,11 30-550,-1 1-1,1 0 1,-1-1 0,0 1 0,0 0 0,-2-1 550,3 3-2816,0 4-2549</inkml:trace>
  <inkml:trace contextRef="#ctx0" brushRef="#br0" timeOffset="390.334">662 738 12288,'-6'3'4639,"6"-3"-3583,-1 2 256,1-2-96,0 0-704,0 0-128,0 0-384,0 0-160,0 0 96,1-2-2336,3 2-991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3.7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9472,'22'61'11916,"1"11"-9446,-12-34-2639,-2 1-1,4 34 170,-12-55 18,0 1 0,-2-1 0,0 1-1,-1 4-17,-6 24 244,-2 3-244,8-39 8,-1-1 0,-1 1 0,0-1 0,-2 5-8,6-15-84,0 1 0,0-1 0,-1 0 0,1 0 0,0 0 0,0 1 0,0-1 0,0 0 0,0 0 0,0 1 0,0-1 0,-1 0 1,1 0-1,0 0 0,0 0 0,0 1 0,0-1 0,-1 0 0,1 0 0,0 0 0,0 0 0,0 0 0,-1 0 0,1 1 0,0-1 0,0 0 0,-1 0 0,1 0 0,0 0 0,0 0 0,-1 0 84,-1-4-5519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04.153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12 129 10880,'-8'-4'4128,"8"4"-2241,0 0-1695,0 0 800,-4 0 0,4 0 192,0 0-160,0 0 32,0 4-608,0 4 224,4 0 96,0 4 32,4 8 64,0 4-192,0-3-32,4 10 0,5 2 0,-2 7-96,1-3 0,0 2-32,3 7 0,-3-3-128,5 1 0,-1-3-160,-1 3 32,1 0-32,5 1 32,-11-9-128,3 5-32,3 2-32,-8-6 32,3-5-64,-3 1-32,1-6 32,-1 2-32,-4 2 0,4-6 0,-4 0 0,3-6 0,-3-3 0,0 1 0,-4-5-448,0 0-96,0-8-992,1 1-352,-1-10-1568,-4-7-672,0-4-2687</inkml:trace>
  <inkml:trace contextRef="#ctx0" brushRef="#br0" timeOffset="1235.266">100 120 11136,'-12'-4'4128,"8"0"-2241,0 4-1631,4-2 928,0 2-96,-4 0 32,4 0-32,0-5 32,0 1-608,0 4 0,4-4 0,0 0-64,4 0 0,0 4-64,4-4 64,0 0-96,-5 0 32,9 0-96,1-1 0,3 1-96,-1 0-32,9 0-32,-7 0 0,6 0 0,-3 0 0,5 1-64,2 3-64,-3-4 32,3 0-32,2 0 0,-6 0 0,5 4 0,-3-4 0,-2-1 0,1 5 64,-5-4-32,2 4-32,-1-4 32,-3 4 32,2 0-32,-3 0-32,0 0-64,-1 0 32,-3 0 32,-3 0 64,3 0-96,-1 0-64,-3 0 64,0 0 64,0 0 0,1 0-32,-1 0-64,-1 0 32,1 0 32,0 0 64,-4 0-32,4 0 64,0-4-128,-3 4 0,-3 0 32,-2-4 0,5 4 0,-1 0 64,-4 0-96,0 0 0,4 0 32,-4 0 64,0 0-96,0 0-64,0 0 128,0 0 32,-4 0 0,0 0 32,0 0-128,0 0 0,0 0 32,0 0 0,0 0 0,0 0 0,0 0 0,0 0 0,0 4-96,0-4 0,0 4 64,-4-4 0,4 4 96,-4 5 32,0-1-32,0 4 32,0 3-128,0-3 0,-8 1 32,0 7 0,-3 4 0,-2 4 64,-3 4 32,0 1 32,5-6 0,-6 10 0,5 3-64,-4-3 32,5-6-64,-1 6 64,-5-1 224,5 1 96,1-6-192,-1 2-64,0-2-32,4 6 64,-5-1 32,2-3 32,-1-6-128,0 2-32,0 4-32,1-6 32,3 6 64,-1-6 64,1-2-96,4 0-96,-4-6 64,4 5 0,1-3-32,-1-2-64,0 2-64,0-1 32,3-5-32,1 2-64,0-1-608,4-4-256,0 1-1952,4-5-800,0-8-3871</inkml:trace>
  <inkml:trace contextRef="#ctx0" brushRef="#br0" timeOffset="3878.158">745 1703 9728,'-8'8'3584,"8"-8"-1920,-13 0-1376,13 0 1343,0 0-319,4 0-96,1 0-128,-1 0-608,4-8 128,0 0 64,-4 3 64,4-7 32,8-15-224,-1 2-64,-3-4-224,5 2-96,-1-6-64,3 2 0,1-6-128,-4 5 0,5-1 32,-6 5 0,-3-4 0,0-1 0,0 10 64,-4-2 32,-4 1-128,1 9 32,-3-2 0,2 5 0,0 4 0,-4 0 64,4-1-96,-4 9 0,0-4 32,-4 8 0,4 0-96,0 1 64,-4 7 32,4 4 64,0 1-96,-4 2-64,4-3 64,0 5 64,0-5 0,4-1-32,0 2-64,0-1 32,0-4 32,1 1 0,3-6 0,4 1 0,0-4-96,0-4 64,3 0 32,-3-4 64,5 0-32,-5 0 64,3-7-64,-3 2-32,0-3 32,0-4 32,0-1-96,-3 2 0,1-1 32,-1-5 64,-1 9-32,-4-4-32,4 5 32,-4-2 32,0 1-32,0 4-32,0 0-64,-4 3 32,4 1 32,-4 0 64,4 4-96,-8-4 0,4 8 32,0-4 0,-4 4-96,4 5 0,0-1 128,0 4 32,-4 4 64,4 0 0,0-4-64,0 4 32,4-3 0,-4-1 96,8 0-96,-4-1 0,4-3 96,3 5 32,-3-5 32,5-4 0,-1 0-128,0 0-96,-4 0 0,3-4-32,1 0-1568,-4-4-608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4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8 10112,'-14'-5'5660,"13"6"-1255,8 3-2716,0-1-1566,0 0 1,1 0-1,-1-1 1,1 0-1,0-1 0,0 1 1,-1-1-1,1-1 1,0 1-1,8-2-123,10-1-1886,-1-1-1,19-6 1887,-17 1-5754,-16 5 1397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4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39 8064,'-13'-2'2831,"10"2"-2206,1-1 0,-1 1-1,1 0 1,0-1 0,-1 0-1,1 1 1,0-1 0,-3-1-625,7 1 473,-1 0 1,0 0 0,1 0-1,-1 0 1,1 1-1,-1-1 1,1 1 0,-1-1-1,1 1 1,-1-1-474,9-1 569,0 1-1,0-1 1,0 1 0,1 1-569,10-1 109,22-3 0,40-4-4554,-57 4-824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8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94 9088,'-11'-31'8712,"9"24"-7988,-2 1 1,1-1 0,-1 1 0,0-1-1,-4-4-724,6 9 46,1 0 0,-1 1 1,0-1-1,1 1 0,-1 0 0,0 0 0,0 0 0,0-1 0,0 2 0,0-1 0,0 0 0,0 0 0,0 1 0,0-1 0,0 1 0,0-1 0,-1 1-46,-1 0 32,0 0 0,1 0-1,-1 1 1,0-1 0,1 1-1,-1 0 1,0 0-1,1 0 1,-4 1-32,-2 3 45,1-1 0,-1 1-1,1 0 1,0 1 0,0 0 0,1 0 0,-3 4-45,0-1 29,0 2 0,1-1 0,0 1 0,1 0 1,0 1-1,1 0 0,0 1 0,1-1 0,1 1 0,0 0 1,0 0-1,1 1 0,1-1 0,1 1 0,0 0 0,0 0 1,1 3-30,1-3 10,0-1 0,1 1 0,0-1 0,2 1 0,-1-1 0,1 0 1,1 1-1,1-2 0,3 8-10,-6-14 2,2 0 0,-1 0 0,1 0 1,0 0-1,0-1 0,0 1 0,1-1 1,0 0-1,0-1 0,0 1 0,1-1 0,-1 0 1,1 0-1,0-1 0,0 1 0,1-1 1,-1-1-1,1 1 0,3 0-2,-5-2 15,0 0 0,0-1 1,0 1-1,0-1 0,0 0 0,0-1 1,0 1-1,0-1 0,0 0 0,-1 0 0,1 0 1,0-1-1,0 1 0,-1-1 0,1-1 1,-1 1-1,0 0 0,0-1 0,0 0 0,0 0 1,0 0-1,0-1 0,1-1-15,1-1 45,0-1 0,-1 0 0,0 0 0,0 0 0,0 0 0,-1-1 0,0 0 0,0 0 0,-1 0 1,0 0-1,-1-1 0,2-7-45,-1-3 24,-1-1 0,-1 1 1,-1-18-25,-1 30 5,1-1 0,-1 0 0,-1 0 0,0 0 0,0 1 0,0-1-1,-1 1 1,0-1 0,0 1 0,-5-6-5,8 12-102,0 0 0,-1 1-1,1-1 1,-1 1 0,1-1-1,0 1 1,-1-1 0,1 1-1,-1-1 1,1 1 0,-1-1-1,0 1 1,1-1-1,-1 1 1,1 0 0,-1-1-1,0 1 1,1 0 0,-1 0-1,0-1 1,0 1 0,1 0-1,-1 0 1,0 0 0,1 0-1,-1 0 1,0 0 0,1 0-1,-1 0 103,0 0-200,0 1-1,1-1 1,-1 1-1,1-1 0,-1 1 1,1-1-1,-1 1 1,1-1-1,-1 1 0,1-1 1,-1 1-1,1 0 1,0-1-1,-1 1 1,1 0-1,0-1 0,-1 1 1,1 0-1,0-1 1,0 1-1,0 0 0,0-1 1,0 1-1,0 0 1,0 0-1,0-1 1,0 1 200,2 13-5104,2 0 512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8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12 13696,'-9'-3'5087,"4"3"-3967,5 0 0,0 0-352,0 0-128,0 0 64,0 0-448,2 0-128,0-2-96,-1 0-320,1 1-128,-1-1-1472,3 0-608,1 2-3231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9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9984,'0'1'113,"0"-1"0,0 0 0,0 0 0,0 0 0,0 0 0,0 0 0,0 0 0,0 0 0,0 0 0,0 0 0,-1 0 0,1 0 0,0 0 0,0 0 0,0 0 0,0 0 0,0 0 0,0 0 0,0 0 0,0 0 0,1 1 0,-1-1 0,0 0 0,0 0 0,0 0 0,0 0 0,0 0 0,0 0 0,0 0 0,0 0 0,0 0 0,0 0 0,0 0 0,0 0 0,0 0 0,0 0 1,0 0-1,0 0 0,0 0 0,0 0 0,0 0 0,0 0 0,0 0 0,0 0 0,0 0 0,0 0 0,0 0 0,0 0 0,1 0 0,-1 0 0,0 0 0,0 0 0,0 0 0,0 0 0,0 0 0,0 0 0,0 0 0,0 0 0,0 0 0,0 0 0,0 0 0,0 0 0,0 0 0,0 0 0,0 0 0,0 0 0,0 0 0,1 0-113,-1 9 2259,1 12-1863,-1-21-294,5 122 2598,9 36-2700,-5-62 180,-8-87-277,4 64-1795,-4-68-674,3-3-2649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30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3 8704,'0'0'479,"-1"-1"1,1 1 0,-1 0-1,0 0 1,1-1-1,-1 1 1,0 0-1,1 0 1,-1 0 0,0 0-1,1 0 1,-1-1-1,0 1 1,1 0 0,-1 1-1,0-1 1,1 0-1,-1 0 1,1 0 0,-1 0-1,0 0 1,0 1-480,-1 0 268,1 0-1,-1 0 1,1 0 0,-1 0 0,1 0 0,0 0 0,-1 0-1,1 1 1,0-1-268,-4 5 8,1 0-1,0 0 1,1 0-1,-1 1-7,-11 23 451,2-1-1,1 2 1,2-1-1,-1 8-450,6-18 145,1 0 0,1 0 0,1 1 0,0-1 0,2 1-1,1 0 1,0 3-145,0-15 46,1 0 0,0 0 0,0-1 0,0 1 0,1 0 0,1-1 0,0 2-46,-3-7 20,1-1 1,0 1-1,-1 0 1,1 0-1,0-1 1,0 1-1,1-1 1,-1 0-1,0 0 1,1 0-1,0 0 1,-1 0-1,1 0 1,0 0-1,0-1 1,0 0-1,0 1 1,0-1-1,0 0 1,0 0-1,1-1-20,6 1 28,1 0-1,-1-1 1,1 0-1,-1-1 1,1 0 0,-1-1-1,6-1-27,-2-1-11,0 0 0,-1 0 1,0-1-1,0-1 0,4-3 11,-12 6-1,0 1 0,-1-1-1,1-1 1,-1 1 0,0-1 0,0 1 0,0-1 0,0 0-1,0-2 2,-2 3-3,0 0 0,0 0 0,-1 0 0,0 0 0,1-1 0,-1 1 0,0 0 0,0-1 0,-1 1 0,1-1 0,-1 1 0,0-1 0,0 1 0,0-4 3,0 2 15,-1 0 0,0-1 1,0 1-1,0 0 1,0 0-1,-1-1 1,0 1-1,0 0 1,0 0-1,-1 1 1,0-1-1,-2-3-15,2 5 21,1 0 0,-1 0 0,0 1 0,0-1 0,0 1 1,-1-1-1,1 1 0,0 0 0,-1 0 0,1 1 0,-1-1 0,0 1 0,0-1 0,0 1 0,0 0 0,0 1 1,-3-1-22,-4 0 82,-1 0 0,1 1 1,-1 1-1,1 0 1,-1 1-1,1 0 0,0 0 1,-1 2-83,-18 5-778,1 2 1,-11 7 777,28-14-2518,1-1-922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48:22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742 129 6400,'0'9'4977,"-7"12"-3080,-19 56 2823,-15 79-4720,36-129 254,1-1-1,1 1 1,1 8-254,2-22 3,0 1 0,1-1 1,0 0-1,2 0 0,-1 0 1,2 0-1,2 8-3,-4-17-365,-1-1-1,1 0 1,0 0-1,0 0 1,0 0-1,0 0 1,0 0-1,1 0 1,-1-1-1,1 1 1,0-1-1,-1 0 1,1 0-1,0 0 1,4 1 365,7 5-3984</inkml:trace>
  <inkml:trace contextRef="#ctx0" brushRef="#br0" timeOffset="741.665">1179 302 8064,'-1'-4'1208,"-1"0"1,0 0 0,0 0 0,0 0-1,0 0 1,-3-2-1209,0 0 709,1 2 1,-1-1-1,1 0 0,-5-1-709,3 1 254,0 0 0,-1 1 0,0 0 1,0 1-1,0 0 0,0 0 0,-1 0 0,-1 0-254,3 2 112,0 0 0,0 0 0,0 0-1,0 0 1,0 1 0,-1 0 0,1 1 0,0-1-1,0 1 1,0 0 0,0 1 0,0-1 0,-1 1-112,3 0 9,0 0 0,-1 0 0,1 1 1,0-1-1,0 1 0,1-1 0,-1 1 1,1 1-1,-1-1 0,1 0 0,0 1 1,0-1-1,0 1 0,1 0 0,-1 0 0,1 0 1,-1 2-10,-3 12 18,0 0 0,1 0 0,1 0 1,0 1-1,2-1 0,0 1 0,1 0 0,1 0 1,1 0-1,1-1 0,0 1 0,2 3-18,-3-16 0,0 0 0,1 0-1,0-1 1,0 1 0,0 0-1,1-1 1,0 0-1,0 1 1,0-1 0,0-1-1,4 5 1,-3-6-5,-1 1 0,1-1 0,0 0 0,0-1 0,0 1 0,0-1 0,0 1 0,0-1 0,1-1 0,-1 1 0,1-1 0,0 1-1,-1-1 1,1 0 0,0-1 5,0 1-25,0 0 0,0-1 0,0 0 0,0 0 0,0-1 0,0 1 0,0-1 0,0 0-1,0 0 1,0-1 0,0 1 0,-1-1 0,1 0 0,-1-1 0,4-1 25,-2-1 12,0 1 0,-1-1 0,0 1 0,0-1-1,0-1 1,-1 1 0,0-1 0,0 0 0,0 0 0,-1 0 0,0 0-12,3-5 30,-2-1 1,0 1-1,0-1 0,-1 0 1,0 0-1,-1 0 0,0-1-30,-1 3-128,-1 1-1,0-1 1,0 1-1,-1-1 1,0 1-1,-1-1 1,0 1 0,0 0-1,-2-4 129,4 12-3227,0 3-124,0-1 3087,2 4-4136</inkml:trace>
  <inkml:trace contextRef="#ctx0" brushRef="#br0" timeOffset="13453.942">288 386 11136,'-6'-23'7432,"5"19"-7024,-1 1 0,1-1 1,-1 1-1,0 0 0,0 0 0,0 0 1,0 0-1,-2-1-408,1 0 74,0 1-1,0 0 1,-1 0-1,1 1 1,-1-1-1,0 1 1,0-1-1,0 1 1,0 0 0,0 1-1,0-1 1,-1 1-1,1 0 1,0 0-1,-2 0-73,0 0 20,-1 0-1,0 1 1,0 0-1,1 1 1,-1-1-1,0 1 1,1 1-1,-1-1 1,-6 3-20,5-1-25,0 0 1,0 0-1,0 1 1,0 0-1,1 1 0,0 0 1,0 0-1,0 0 1,0 1-1,1 0 0,0 0 1,0 1-1,1-1 1,0 1-1,0 0 0,0 2 25,2-4-3,1 0 1,0 0-1,0 0 0,1 0 0,-1 0 0,1 1 0,1-1 1,-1 0-1,1 1 0,0-1 0,0 0 0,0 1 0,1-1 1,-1 0-1,1 1 0,1-1 0,1 4 3,-2-5 14,2 1 1,-1-1-1,0 0 0,1 0 1,0 0-1,0 0 0,0 0 1,1 0-1,-1-1 0,1 1 1,0-1-1,0 0 0,0 0 1,0-1-1,0 1 0,1-1 1,-1 0-1,1 0 0,0 0-14,3 0 36,-1 0 0,1-1 0,-1 0-1,1 0 1,0-1 0,-1 0 0,1 0-1,0 0 1,-1-1 0,1 0 0,-1-1-1,2 0-35,12-4 145,0-1 0,-1 0 0,13-8-145,-17 8 135,-1-1-1,0-1 0,5-4-134,-13 8-208,-1-1 1,1 1-1,-1-1 1,0 0-1,-1 0 0,1 0 1,3-8 207,-7 12-706,-1-1 0,0 0 0,1 1 0,-1-1 0,-1 0 0,1 1 0,0-1 0,0-1 706,-1-9-5141</inkml:trace>
  <inkml:trace contextRef="#ctx0" brushRef="#br0" timeOffset="13854.393">202 1 11776,'0'0'154,"0"0"1,-1 0 0,1 0 0,0 0 0,-1 0-1,1 0 1,-1-1 0,1 1 0,0 0 0,-1 0-1,1 0 1,0 0 0,-1 0 0,1 0 0,0 0-1,-1 1 1,1-1 0,-1 0 0,1 0 0,0 0-1,-1 0 1,1 0 0,0 0 0,-1 1 0,1-1-1,0 0 1,0 0 0,-1 1 0,1-1 0,0 0-1,0 0 1,-1 1 0,1-1 0,0 0 0,0 0-1,-1 1 1,1-1 0,0 0 0,0 1-1,0-1 1,0 1 0,0-1 0,0 0 0,0 1-1,0-1 1,0 0 0,0 1 0,0-1 0,0 0-1,0 1 1,0-1-155,-2 24 949,2-20-571,12 375 3107,-1 0-3109,-13-350-470,1-20-1350,1 0 0,0 0-1,0 2 1445,1-1-5615</inkml:trace>
  <inkml:trace contextRef="#ctx0" brushRef="#br0" timeOffset="14987.262">533 764 6784,'-1'-2'935,"0"-1"0,0 1-1,0-1 1,-1 1 0,1 0 0,-1 0 0,1 0 0,-2-1-935,-11-8 1838,12 9-1790,0 1 1,1 0 0,-1 1-1,0-1 1,0 0-1,0 0 1,1 1 0,-1-1-1,0 1 1,0-1-1,0 1 1,0 0-1,0 0 1,0 0 0,0 0-1,0 0 1,0 1-1,0-1 1,0 0 0,0 1-1,0-1 1,0 1-1,0 0 1,1 0-1,-1 0 1,0 0 0,1 0-1,-1 0 1,0 0-1,1 0 1,-1 1 0,1-1-1,0 0 1,-1 1-1,1-1 1,-1 2-49,-3 4-12,1 1 0,-1 0-1,1 0 1,0 0 0,1 0 0,0 1 0,-1 3 12,3-6-6,-1 0 1,1 0 0,0-1-1,0 1 1,1 0 0,0 0-1,0 0 1,0 0 0,1 0-1,-1 0 1,2-1 0,-1 1-1,1 0 1,-1-1 0,3 3 5,-3-5-7,1-1-1,-1 1 1,1-1 0,0 0-1,0 0 1,0 0 0,0 0 0,0 0-1,1 0 1,-1 0 0,0-1 0,1 1-1,-1-1 1,1 0 0,0 1 0,0-1-1,-1 0 1,4 0 7,0 0 23,1 1-1,-1-1 1,1-1-1,-1 1 1,1-1-1,0 0 0,6-1-22,-8 0 15,1 0 0,0-1 0,-1 1 0,1-1 0,-1 0-1,0 0 1,0-1 0,0 0 0,0 0 0,0 0 0,0 0-1,-1-1 1,4-3-15,-6 5 5,0 0 1,0 0-1,-1 0 0,1 0 0,0-1 0,-1 1 0,0 0 0,0-1 0,0 1 0,0-1 1,0 0-1,0 1 0,0-1 0,-1 0 0,0 0 0,1 1 0,-1-1 0,0 0 1,0 0-1,-1 1 0,1-1 0,-1 0 0,1 0 0,-1 1 0,0-1 0,0 0 1,0 1-1,0-1 0,-1 1-5,-1-4-37,-1 0 0,1 0-1,-1 0 1,-1 1 0,1 0 0,-1 0 0,0 0 0,-1-1 37,-16-10-2850,13 9-1176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50:20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74 11392,'-5'-6'1614,"1"0"1,-1 1 0,0 0-1,-1 0 1,0-1-1615,-1 1 388,1 1 0,-1 0 0,0 0 0,0 0 0,0 1 0,0 0 0,-5-1-388,4 1 204,1 1 1,-1 1 0,1-1 0,-1 1 0,0 1-1,1-1 1,-1 1 0,0 1 0,-6 0-205,9 0 20,0 0 1,1 0-1,-1 1 1,0 0-1,1-1 1,-1 2-1,1-1 1,0 0-1,-1 1 0,1 0 1,0 0-1,1 0 1,-1 0-1,1 1 1,-1-1-1,1 2-20,-6 6 8,1 2 0,1-1 0,0 1 0,1 0 0,0 0 0,1 1 0,1-1 0,-3 14-8,3-6 7,0 1-1,2-1 0,0 1 1,1 0-1,2 12-6,1-20 16,0 0-1,0 0 1,2 0-1,-1 0 1,4 6-16,5 10 93,14 25-93,-23-48-13,1-1-1,0 1 1,0 0-1,1-1 1,0 0-1,0 0 1,0-1 0,5 4 13,-7-6 6,0-1 1,0 0-1,0 0 1,0-1-1,0 1 1,1-1-1,-1 1 1,0-1-1,1 0 1,-1 0-1,1-1 1,0 1-1,-1-1 0,1 1 1,-1-1-1,1 0 1,0-1-1,-1 1 1,3-1-7,2-1-3,1 0 0,0 0-1,-1-1 1,0 0 0,0-1 0,0 0 0,0 0-1,0 0 1,-1-1 0,0-1 0,0 1 0,0-1-1,-1 0 1,0 0 0,0-1 0,0 0 0,-1 0-1,0 0 1,0-1 0,-1 0 0,0 0 0,0 0-1,-1 0 1,0 0 0,0-3 3,0 1-99,-1 0 1,0-1-1,0 1 0,-1-1 1,0 0-1,0 0 0,-2 1 1,1-1-1,-1 0 0,-1 1 1,0-1-1,0 1 0,-1-1 1,-1 1-1,0 0 0,0 0 99,-10-9-3066,9 12 724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50:26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55 10112,'-1'-3'479,"-1"-1"1,0 1 0,1 0 0,-1 0 0,-1 0 0,1 0-1,0 0 1,-1 1 0,1-1 0,-1 1 0,0 0-1,0-1 1,0 1 0,0 0 0,-2 0-480,0 0 253,0 0 0,1 0 0,-1 1 0,0-1 0,-1 1 0,1 1 0,0-1 0,0 1-1,0 0 1,-3 0-253,-2 1 124,0 0-1,-1 1 0,1 0 1,0 1-1,0 0 0,0 1 0,0 0 1,1 0-1,0 1 0,-6 4-123,11-6 38,0 0-1,0-1 0,0 2 1,1-1-1,-1 0 0,1 1 1,0 0-1,0-1 1,0 1-1,1 0 0,-1 1 1,1-1-1,0 0 0,0 1-37,1-2 3,0 1-1,1-1 0,-1 0 0,1 0 1,0 0-1,0 0 0,0 1 0,0-1 1,0 0-1,1 0 0,-1 0 1,1 1-1,0-1 0,0 0 0,0 0 1,0 0-1,1 0 0,-1-1 0,1 1 1,0 0-1,0 0-2,4 5 4,0-1-1,0-1 1,1 1-1,-1-1 1,2 0-1,-1-1 1,4 3-4,15 7 219,18 8-219,7 5 332,-41-23-278,8 6-13,0 0 0,-1 1 0,9 9-41,-22-19 13,-1 2 0,1-1-1,-1 0 1,0 1 0,0 0-1,0-1 1,0 1 0,-1 0-1,0 1 1,1-1 0,-2 0-1,1 1 1,0-1 0,-1 1-1,0-1 1,0 1 0,0 0-1,-1 1-12,0-2 37,0-1 0,-1 0 0,0 1-1,1-1 1,-1 0 0,-1 1 0,1-1 0,0 0-1,-1 0 1,0 0 0,0 0 0,0 0 0,0-1-1,0 1 1,0 0 0,-2 1-37,-7 6 76,0-1-1,-1 1 0,-4 1-75,3-2 39,3-1-14,-1-1 1,-1-1 0,1 1-1,-1-2 1,0 0 0,0 0 0,-1-1-1,-5 1-25,13-4-18,0 0 1,0 0-1,-1 0 0,1-1 0,0 0 0,0 0 0,0 0 1,-1 0-1,1-1 0,0 0 0,0 0 0,0-1 0,0 1 1,0-1-1,0 0 0,0-1 0,1 1 0,-1-1 0,1 0 1,0 0-1,-1 0 0,0-1 18,3 1-38,0 1 0,-1-1 0,1 0 0,0 0 0,0 0 0,0 0 0,1 0 0,-1 0 0,1-1-1,0 1 1,0 0 0,0-1 0,0-1 38,0-1-41,1 0 1,-1 1-1,1-1 0,1 0 0,-1 1 0,1-1 0,0 1 0,1-3 41,2-5-47,0 1 0,1-1 0,0 1 0,2 0 0,-1 0 0,8-10 47,-5 11 2,0 0 0,0 0 0,1 1 1,0 0-1,3-2-2,21-14 26,4-1-26,-9 6-21,26-23 21,-51 40 11,1 0-1,-1-1 1,0 1-1,0-1 1,-1 0-1,1-1 1,-1 1 0,0 0-1,0-2-10,-3 5-9,1 0 1,0 0-1,0 0 0,-1-1 0,1 1 0,-1 0 1,0 0-1,0-1 0,0 1 0,0 0 1,0 0-1,0-1 0,-1 1 0,1 0 0,-1 0 1,1 0-1,-1 0 0,0 0 0,0 0 0,0 0 1,0 0-1,0 0 0,0 0 0,-1 0 0,1 0 1,-1 0 8,-1-1-132,0 0 0,0 1 1,0-1-1,0 1 1,0 0-1,-1 0 1,0 0 131,2 1-577,0 0 1,0 0 0,-1 0 0,1 0 0,0 1-1,-1-1 1,0 1 576,-3 0-4762</inkml:trace>
  <inkml:trace contextRef="#ctx0" brushRef="#br0" timeOffset="976.363">778 117 11904,'0'-5'1029,"1"1"0,-1 0 0,1 0 0,-1 0 0,-1 0 0,1 0 0,-1 0 0,1-2-1029,-1 4 114,0 0 1,0-1-1,0 1 1,0 0-1,0 0 0,0 0 1,-1 0-1,1 0 1,-1 0-1,1 0 1,-1 0-1,0 0 1,0 1-1,-1-2-114,-4-2 94,-1 1 1,1-1-1,-1 2 0,0-1 0,0 1 1,0 0-1,-1 0 0,1 1 1,-4 0-95,-5-1 34,0 1 1,0 1-1,-1 0 1,-3 1-35,14 0 13,0 1 0,0 0 0,0 0 1,0 0-1,1 1 0,-1 0 0,1 0 0,-1 1 1,1 0-1,0 0 0,0 0 0,-4 3-13,6-3-6,1 0 0,-1 0 0,1 1 0,0-1 0,0 1 0,0 0 0,0 0-1,1 0 1,0 0 0,0 0 0,0 0 0,0 0 0,1 1 0,-1-1 0,1 1 0,0-1 0,0 1-1,1 0 1,-1 0 6,1-1-6,0 0-1,0 0 1,0 1-1,0-1 0,1 0 1,0 0-1,0 0 1,0 0-1,0 0 0,1 0 1,-1 0-1,1 0 1,0 0-1,0-1 1,0 1-1,2 1 7,-1-1-1,1 0 0,0-1-1,0 1 1,0-1 0,0 1 0,0-1 0,1 0 0,0-1-1,-1 1 1,1-1 0,5 2 1,-2-2-29,0 1-1,0-2 1,-1 1-1,1-1 1,0 0-1,0-1 1,1 1 0,-1-2-1,0 1 1,0-1-1,0 0 1,-1-1-1,1 0 1,0 0 0,0-1-1,-1 0 1,1 0 29,-3 0-7,0 0 1,0 0-1,-1-1 1,1 1 0,-1-1-1,0 0 1,0 0-1,0 0 1,-1-1-1,1 1 1,2-6 6,0-2-16,0-1 1,-1 0-1,0 0 0,0-3 16,-5 16 1,0 0-1,0-1 1,0 1-1,0 0 0,0 0 1,0 0-1,0 0 0,0 0 1,0 0-1,0 0 1,0-1-1,0 1 0,0 0 1,0 0-1,0 0 1,0 0-1,0 0 0,0 0 1,0 0-1,0 0 1,0-1-1,0 1 0,0 0 1,0 0-1,0 0 1,0 0-1,0 0 0,0 0 1,0 0-1,0 0 1,0 0-1,1 0 0,-1 0 1,0-1-1,0 1 1,0 0-1,0 0 0,0 0 1,0 0-1,0 0 1,0 0-1,1 0 0,-1 0 1,0 0-1,0 0 1,0 0-1,0 0 0,0 0 1,0 0-1,0 0 1,0 0-1,1 0 0,-1 0 1,0 0-1,0 0 1,0 0-1,0 0 0,0 0 1,0 0-1,0 0 1,0 0-1,0 1 0,1-1 1,-1 0-1,0 0 0,3 10 64,2 23 98,-4-28-126,31 166 997,-16-96-653,-4 0-1,0 28-379,-12-48 27,-1-49-631,-1-4-1160,2-3-2812,0-4-826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50:20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37 507 16128,'-15'-3'6047,"11"3"-4703,1-2-512,3 2-512,-4 0-960,0 0-128,1 0-1312,-1 0-576,4 0-3103,2 3-1409</inkml:trace>
  <inkml:trace contextRef="#ctx0" brushRef="#br0" timeOffset="4632.982">188 52 9344,'0'-1'530,"0"0"0,0-1 0,-1 1 0,1 0 0,0 0 0,0 0 0,0-1 0,0 1 0,0 0 0,0 0 0,1 0 0,-1 0 0,0-1-530,11-13 2171,-7 11-1910,-2 2-73,-1 0 0,1 1 0,0-1 0,-1 0 0,1 1 0,0-1 0,0 1 0,3-2-188,-5 3 43,0 0 1,0 0-1,1 0 0,-1 1 1,0-1-1,0 0 1,1 0-1,-1 0 0,0 0 1,0 0-1,0 1 0,1-1 1,-1 0-1,0 0 0,0 0 1,0 1-1,1-1 1,-1 0-1,0 0 0,0 0 1,0 1-1,0-1 0,0 0 1,0 0-1,0 1 0,0-1 1,0 0-1,1 0 0,-1 1 1,0-1-1,0 0-43,2 12 420,-2-11-317,2 17 300,-1-1 0,-1 1 1,0-1-1,-3 17-403,-1 26 536,4-50-479,0 6 2,0 0 0,1 0 0,1 0-1,0 0 1,2 3-59,-3-15 13,0 0-1,0 0 0,1-1 1,-1 1-1,1-1 0,0 1 1,0-1-1,0 0 0,0 0 0,1 0 1,-1 0-1,1 0 0,0 0 1,-1-1-1,1 1 0,1-1 1,-1 0-1,0 1 0,1-2 1,-1 1-1,1 0 0,-1-1 1,4 1-13,3 1-24,0-1 0,0-1 0,1 0 0,-1 0 0,1-1 0,-1-1 0,0 1 0,4-2 24,35-8-1821,-4-6-3926,-31 9 814</inkml:trace>
  <inkml:trace contextRef="#ctx0" brushRef="#br0" timeOffset="4993.406">517 121 13056,'-1'2'656,"0"-1"0,0 1 1,0 0-1,0-1 1,0 1-1,0 0 0,1 0 1,-1 0-1,1 0 1,-1 0-657,0 4 702,1 1-1,-1 0 1,1 0 0,1 0-702,-1 11 1375,-4 253 461,4-237-2168,0-11-1185,4-2-3547,2-6-2077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12.24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8 257 11136,'0'-4'4128,"-4"0"-2241,0 4-1567,4 0 960,0 0 64,0 0 128,0 0-416,0 0-192,0 4-480,0 0 96,0 4 96,4 1-64,0 7 96,4-1-32,0 10-64,-4-1-64,5 0-32,-1 13-32,4-2 64,-1 2 64,1-1 64,0 9-128,4-1 0,3-1-192,-2 3 0,-1-3-96,-4-10 64,-4-10-128,4 6 0,-1-1 32,1 13 0,1-10-64,7 6 32,-8-6-64,7 11 64,-7-11-64,4 10 64,3 11-64,-2-23 64,-9-2-128,4 2 0,-4-5 32,4 0 0,-4-4-96,-1 1 0,1-6-384,1 1-160,-5-3-992,0-5-416,-4 0-3296,0-16-1375,-17-13 639</inkml:trace>
  <inkml:trace contextRef="#ctx0" brushRef="#br0" timeOffset="1101.439">65 270 12672,'-12'-5'4735,"12"5"-2559,-4 0-2048,4-4 1024,0 4-128,0 0 160,0-4-96,0 4 0,4-4-608,-4 0 0,4 0 32,4 0-64,-4 4 64,8-4-160,3 4 32,10-4-96,-5-1 0,4 3-96,3-2 32,6 0-64,2-1 0,-2 1-96,2-4 32,5 4-64,0 4-32,-4-4-128,0 0 0,0 0 128,-1 0 128,2 4-96,-6-4-32,-2 4 0,-2-5 64,-3 5-96,0 0 0,-1 5-128,2-5 32,-1 0 64,-5 4 96,-3-4-64,1 0-64,-5 0-32,3 0 96,-3 4 0,0-4 32,0 4 0,-4-4 0,1 0-96,3 4 64,-10 0-32,7-4 0,-1 4 64,0-4 64,-4 0-96,0 4 0,0-4 32,0 4 64,0-4-32,0 4 64,0-4-128,-4 0 0,4 5 32,-4-5 0,4 4 0,-4-4 64,0 4-32,-4-2-32,4 7 32,-4-5 32,0 8-96,0-4-64,-4 9 64,0 2 64,0 6 0,-4-1-32,1 8 32,-1 9-32,-5-6 0,1 6 64,-7 3-96,-1 0 0,3 5 32,-3-9 0,1 8 0,-1-3 64,-1-1-32,2 1-32,3-6 32,-5 5-32,6-3 0,-1-1 0,4-3 128,0 3 64,1-3 64,-2-2 64,1-2-224,0-2-64,1-6 32,3-2 32,0 2-32,4 0 32,-1-6-64,5-3 64,-4 1-224,4-9 32,0 0-736,0-8-3008,8-8-640,0 0-2655</inkml:trace>
  <inkml:trace contextRef="#ctx0" brushRef="#br0" timeOffset="2223.107">1160 439 10752,'-5'4'4032,"5"-4"-2177,0 4-1663,0-4 896,5 0 0,-5 0 128,4-4-32,0 0 0,4 0-640,0-4 224,0 0 192,-1-9-160,5 2-64,0-5-224,-4-5 0,5 6-224,-1-6-32,-1 1-128,1 0-32,0-4-32,0 3-64,0 2 32,-4-2-32,5 1 0,-7 8 0,3-4 64,-5 4 32,4 3-32,-8 1-64,4 1-64,0 3 32,-4 0 32,0 3 0,0 5-96,0 5 64,-4-1 32,4 4 64,-4 0-96,4 3-64,-4 5 64,4 1 64,4 3 0,-4 4-32,4-4-64,0 1 32,0-6 32,0 1 0,4 1 0,0-5 0,0 0 0,3-4 64,-3-5-32,9-3 64,-1 0-64,0-3 64,-5-1 64,5-4 64,0-4-96,-7-5-96,3 1 0,-4 1-32,0-2 0,-1-3 0,1 4-96,-4 0 64,4 4 32,-4-4 0,-4 3 0,4 1 0,0 0 0,-4 1 64,4 3-32,-4-1 64,0 1-64,0 4-32,0 0-64,0 4 32,0 0 96,0 8 32,0 0 96,0 1 96,0-1-64,0 7 32,0 5 32,0 1 64,0 2-96,0 2-96,0-1-64,0 4 0,0-8 0,4 5 32,-4-6-224,0 2 0,0-5-1024,5 0-384,-1-7-3872,0-1-1759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1T19:50:18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744 536 12800,'20'1'10405,"9"1"-10064,0-1 0,0-2-341,40-2-4458,-55 1-795</inkml:trace>
  <inkml:trace contextRef="#ctx0" brushRef="#br0" timeOffset="381.746">765 400 11776,'0'0'218,"0"0"1,-1 0-1,1 0 1,0 0-1,-1 0 1,1 0-1,0-1 1,-1 1-1,1 0 1,0 0 0,0 0-1,-1 0 1,1-1-1,0 1 1,0 0-1,-1 0 1,1-1-1,0 1 1,0 0-1,-1 0 1,1-1-1,0 1 1,0 0-1,0 0 1,0-1 0,0 1-1,0 0 1,-1-1-1,1 1 1,0 0-1,0-1 1,0 1-1,0 0 1,0-1-1,0 1 1,0 0-1,0-1-218,1 1 138,0-1 0,0 1-1,-1-1 1,1 1-1,0 0 1,0-1 0,0 1-1,0 0 1,-1 0 0,1-1-1,0 1 1,0 0-1,0 0 1,0 0 0,0 0-1,0 0-137,40 2 919,-20-1-824,-1-1 1,11-1-96,46-5-2502,-51 4-2841</inkml:trace>
  <inkml:trace contextRef="#ctx0" brushRef="#br0" timeOffset="-1336.77">12 101 11392,'-1'-2'1565,"-6"-6"1188,5 7-460,1 6 2007,9 296-1754,-2-139-2729,-2-87-1462,0-24-4305,-2-36 911</inkml:trace>
  <inkml:trace contextRef="#ctx0" brushRef="#br0" timeOffset="-611.266">21 1 11648,'0'0'98,"0"0"0,0 0 1,0 0-1,0 0 0,0 0 1,0 0-1,0 0 0,0 0 1,0 0-1,0 0 0,0 0 1,-1 0-1,1 0 0,0 0 0,0 0 1,0 0-1,0 0 0,0 0 1,0 0-1,0 0 0,0 0 1,0 0-1,0 0 0,0 0 1,0 0-1,-1 0 0,1 0 1,0 0-1,0 0 0,0 0 1,0 0-1,0 0 0,0 0 1,0 0-1,0 0 0,0 0 1,0 0-1,0 1 0,0-1 1,0 0-1,0 0 0,0 0 0,0 0 1,0 0-1,0 0 0,0 0 1,0 0-1,0 0 0,0 0 1,0 0-1,0 0 0,0 1 1,0-1-1,0 0 0,0 0 1,0 0-99,0 9 1830,2 8-1123,-2-16-463,5 24 2,1-1-1,2 1 0,0-1 1,1 0-1,1-1 0,1 0 1,2-1-1,1 2-245,-10-19 18,0 0-1,1 0 1,-1 0-1,1 0 1,0 0 0,0-1-1,1 0 1,-1 0-1,1-1 1,0 1 0,0-1-1,0 0 1,0-1-1,5 2-17,-7-3-2,-1 0 0,1 0-1,-1-1 1,1 1-1,-1-1 1,1 0-1,0 0 1,-1 0 0,1-1-1,0 1 1,-1-1-1,1 1 1,-1-1 0,1-1-1,-1 1 1,0 0-1,1-1 1,-1 1 0,0-1-1,0 0 1,0 0-1,0-1 1,0 1 0,-1 0-1,1-1 1,-1 0-1,2-2 3,2-2 0,-1-1 0,0-1-1,-1 1 1,0-1 0,0 0-1,0 0 1,14-57 42,0 4-18,-17 60-15,5-13 308,-6 15-299,0-1 0,0 0 0,1 1 1,-1-1-1,0 1 0,1-1 0,-1 1 0,0-1 0,1 1 0,-1-1 0,1 1 0,-1-1 1,1 1-1,-1 0 0,1-1 0,-1 1 0,1 0 0,-1-1 0,1 1 0,0 0-18,0 1 78,0 0 0,0 0-1,-1 0 1,1 1 0,0-1-1,-1 0 1,1 1 0,-1-1-1,0 1 1,1-1 0,-1 1-1,0-1 1,0 0 0,0 1-78,0 0 64,4 38 519,-1 0 0,-3 6-583,1-21 152,14 335 536,-15-355-852,4 24-53,-4-28 61,0-1 0,0 1 1,1 0-1,-1 0 0,0-1 0,0 1 0,1 0 0,-1 0 1,0-1-1,1 1 0,-1 0 0,1-1 0,-1 1 0,1-1 0,-1 1 1,1 0-1,-1-1 0,1 1 0,0-1 0,-1 0 0,1 1 0,-1-1 1,1 1-1,0-1 0,0 0 0,-1 0 0,1 1 0,0-1 1,0 0-1,-1 0 156,8-2-5829</inkml:trace>
  <inkml:trace contextRef="#ctx0" brushRef="#br0" timeOffset="171592.578">593 708 7552,'-1'-1'422,"1"0"1,-1 0-1,1 1 1,-1-1-1,0 0 1,0 1-1,1-1 1,-1 1-1,0-1 1,0 1-1,0-1 1,1 1-1,-1 0 1,0-1-1,0 1 1,0 0-1,0-1 1,0 1-1,0 0 1,-1 0-423,1 0 260,-1 0 0,0 1 1,0-1-1,1 0 0,-1 1 1,0-1-1,0 1 0,1 0 1,-1 0-1,-1 0-260,-1 1 51,1 1-1,0-1 1,-1 1 0,1 0-1,0 0 1,0 0-1,0 0 1,1 0 0,-1 1-51,-2 3 68,1 1 0,1-1 0,-1 1 0,1 0 0,0-1 1,1 1-1,-1 1 0,2-1 0,-2 8-68,3-13-5,0 0 0,0 1 0,0-1 0,0 0-1,1 1 1,-1-1 0,1 0 0,0 1 0,0-1 0,0 0 0,1 0 0,-1 0 0,1 0-1,-1 0 1,1 0 0,0 0 0,0-1 0,0 1 0,1-1 0,-1 1 0,0-1-1,1 0 1,0 0 0,0 0 0,1 1 5,0-1-27,0-1 1,0 1-1,0-1 0,0 0 0,0 0 0,0 0 1,0-1-1,1 1 0,-1-1 0,0 0 1,1 0-1,-1-1 0,0 1 0,0-1 1,0 0-1,1 0 0,-1 0 0,0-1 1,0 1-1,-1-1 0,4-2 27,-4 3-7,0-1 0,0 1 0,0-1 0,0 0 0,0 0 0,0-1 0,-1 1 0,1 0 0,-1-1 0,0 0 0,0 1 0,0-1 0,0 0 0,0 0 0,0 0-1,-1 0 1,1-1 0,-1 1 0,0 0 0,0-1 0,0 1 0,-1 0 0,1-1 0,-1 1 0,0-1 0,0 1 0,0-1 7,-1 0 1,1 0 0,-1 1 0,0-1 1,-1 1-1,1-1 0,-1 1 0,1 0 0,-1 0 0,0-1 0,0 1 0,0 0 1,-1 1-1,1-1 0,-1 0 0,0 1 0,1-1 0,-2 0-1,0 1-674,1-1 1,-1 1-1,0 0 1,0 0-1,-3 0 674,1-1-2741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18.61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527 551 10624,'-4'-4'4032,"0"4"-2177,4-8-1887,0 3 736,-4 1 288,4 0 224,-4 4 0,0-4 0,-5 0-672,5 0 32,-4 0 0,-4 0-64,-3 0 96,-1 0-128,0 4-32,-5 0-64,2 0 0,-9 4-64,0 0 32,0 4 96,-4-4 32,5 4-192,-2 0-96,2 5-96,-1-2-96,-1 5 32,6 5-32,-1-1 64,4 3 32,1-2 32,7 4 0,-1 2 0,5 2 0,0 2 0,4-6 0,4 3 0,4-4 64,4 0-160,4 4-96,5-8 32,2 5 64,5-6-160,4-3 32,-5-3 160,10-5 128,-2 0-256,2-4 0,-2-4 128,5-4 128,0-4-192,-4-8 32,-1 3-32,2-2 64,-1-1-192,-5-1 32,6-3-32,-6 5 64,-7-6 32,-3 1 32,-3-1-96,-5 2 64,3 3 32,-4-5 64,-4 6-32,0-1-32,-4-5 32,0 1-32,-4 0 64,0 0 32,0-1-128,-4 5-32,-5 1 32,3 3 0,2-1-128,-9 5-32,5 0-352,0 4-32,0 0-928,1 1-288,-5-1-2816,3-4-1215,1-1 319</inkml:trace>
  <inkml:trace contextRef="#ctx0" brushRef="#br0" timeOffset="701.521">326 0 9472,'-4'0'3520,"4"0"-1920,-4 0-1088,4 0 863,0 4-255,0-4 64,0 4-256,0 4-96,0 0-448,0 5 96,0 2 160,-4 9 128,4 1 160,0 6-288,0 10-64,0 3-256,0 0-64,4 5 64,-4 3 32,0 0 32,4 4 0,0 2-64,-4-6-32,0 8-96,5-4 32,-5 0-64,0-4 64,0 10 0,0-15 32,0 5-64,0 0-32,0-2 32,0-23 32,0 2 32,0 6 0,0-6-224,4 7-64,-4-8 0,0 4 64,4-4 0,-4 5-32,0-9 32,4 4 32,-4 0-32,0-4-32,4-3-64,-4 2-32,0-7-96,4 5 32,-4-5-192,0-5-96,0 2-544,0-5-160,0 0-1440,0-4-640,0 0-3391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31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264 497 9600,'1'-1'530,"-1"0"1,0 0-1,0 0 1,0 0-1,0 0 1,-1 0-1,1 1 0,0-1 1,0 0-1,0 0 1,-1 0-1,1 0 1,0 0-1,-1 0 1,1 1-1,-1-1 1,0-1-531,-12-15 1274,8 10-612,1 1-510,0 1 1,-1 0-1,1 0 0,-1 0 0,0 1 1,0-1-1,0 1 0,-1 1 0,1-1 1,-1 1-1,0 0 0,0 0-152,2 1 17,1 1 1,-1 0-1,1 0 0,-1 1 0,1-1 1,-1 1-1,1 0 0,-1-1 0,1 2 1,-1-1-1,1 0 0,-1 1 0,1-1 1,-1 1-1,1 0 0,-1 0 0,1 1 1,0-1-1,-1 1 0,1-1 0,0 1 1,0 0-1,0 1-17,-4 3-10,0 0-1,0 0 1,1 1-1,0 0 1,0 1-1,1-1 1,-1 1-1,2 0 1,-3 5 10,1-1-34,1 1 0,0 0 0,1-1 0,0 2-1,1-1 1,0 3 34,2-7-26,0 0 0,1 0 0,0 1 0,0-1 0,1 0 1,0 0-1,1 0 0,0 0 0,1 4 26,-2-10 1,0 1 0,1 0 1,0-1-1,-1 1 0,1-1 1,0 1-1,0-1 0,1 0 1,-1 0-1,1 0 0,0 0 1,0 0-1,0-1 0,0 1 1,0-1-1,0 0 1,0 0-1,1 0 0,-1 0 1,1-1-1,0 1 0,-1-1 1,2 0-2,-2-1 1,0 1 1,0-1-1,0 0 1,0 0-1,0 0 1,0-1-1,0 1 0,0-1 1,0 1-1,-1-1 1,1 0-1,0 0 1,0 0-1,0-1 1,-1 1-1,1-1 1,-1 0-1,1 1 1,-1-1-1,0 0 1,0 0-1,1 0 1,0-2-2,6-7 15,-1 1 1,0-2-1,0 1 1,2-7-16,3-7 11,0 0 1,-2-1 0,-1-1-1,-1 0 1,-1 0-1,-2-1 1,1-10-12,0-16 24,-2 0 1,-3-1-1,-3-18-24,1 10-33,1 30-9,-2-1 0,-4-28 42,5 61-53,-1 4 0,-1 7-57,0 16-149,19 261 821,-6-152-340,4 162 744,-15-294-977,0 5-341,1 0 0,-1 0 0,3 7 352,-3-15-122,0 1-1,0-1 1,0 0-1,0 0 1,0 0-1,0 1 1,0-1 0,0 0-1,0 0 1,0 0-1,0 1 1,0-1-1,0 0 1,0 0 0,1 0-1,-1 0 1,0 1-1,0-1 1,0 0-1,0 0 1,0 0 0,0 0-1,0 0 1,1 1-1,-1-1 1,0 0-1,0 0 1,0 0 0,0 0-1,1 0 1,-1 0-1,0 0 1,0 0-1,0 0 1,1 0 0,-1 0-1,0 0 1,0 1-1,0-1 1,0 0 0,1 0-1,-1-1 1,0 1-1,0 0 1,0 0 122,5-3-5237</inkml:trace>
  <inkml:trace contextRef="#ctx0" brushRef="#br0" timeOffset="1348.434">854 522 9344,'-18'-29'7923,"-4"4"-4868,18 22-2937,0-1 1,0 1-1,-1 0 1,1 0 0,-1 0-1,0 1 1,0-1-1,0 1 1,0 1-1,0-1 1,-3 0-119,-3-1 92,-1 1-1,1 1 1,0-1-1,-1 2 1,1-1 0,-1 2-1,1 0 1,-4 0-92,9 0-3,1 1 1,0-1-1,0 1 1,0 0-1,0 0 1,0 0-1,0 1 1,1-1-1,-1 1 1,1 1-1,0-1 1,0 0-1,0 1 1,0 0-1,1 0 1,-1 0-1,1 1 1,-2 2 2,0 2-20,0 1 0,1-1-1,0 1 1,1 0 0,0 0 0,1 0-1,0 0 1,0 0 0,1 0 0,0 1 0,1-1-1,0 0 1,1 4 20,0-6-8,0 0 0,0 0-1,1 1 1,0-1 0,0 0 0,1-1-1,0 1 1,0 0 0,1-1 0,0 0 0,0 0-1,1 0 1,0 0 0,0-1 0,1 1-1,4 3 9,-7-7 0,0-1-1,0 0 1,0 0-1,0 0 0,0-1 1,0 1-1,1-1 1,-1 1-1,1-1 1,-1 0-1,1-1 0,-1 1 1,1 0-1,-1-1 1,4 0 0,-2 0 13,0-1 1,0 0 0,0 0-1,0 0 1,-1 0 0,1-1-1,0 0 1,-1 0-1,1 0 1,3-3-14,1-1-3,0 0 1,-1-1-1,1-1 1,-1 1-1,-1-1 0,0-1 1,0 1-1,0-1 0,-1 0 1,0-2 2,5-11 26,-1 0 0,-1 0 0,-1-1 0,-1 0 1,-1 0-1,-1 0 0,1-18-26,-1-19 114,-2 0-1,-4-28-113,-2 42-122,-2 0-1,-9-36 123,5 120-187,7-2 195,1 1 0,3-1-1,4 31-7,-1-18 143,8 78 169,6 95-75,-19-212-244,-1 0-1,0 0 1,0 0 0,-2 9 7,-4 5-3614,5-18-1601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22.48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4095 1499 12416,'-8'0'4639,"4"0"-2495,4 0-1568,0-6 1088,0 6-288,0 0 32,0 0-416,0 0-128,0 0-512,0 6 64,4-6 96,0 0 32,4 0 32,4 0-224,5 0-64,-1 0-32,3 0 0,1 0-64,5 0 32,-2 0-128,5-6 0,1 6-96,-2-4-32,-3 4 32,1-4 64,-6 4-32,5 0-32,-8 0-128,5 0-64,-9 0-544,-1 0-160,1 0-896,-4 0-352,-4 0-1632,0 0-703,-4 0-1153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5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5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5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5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5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22.99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4036 1740 13056,'-8'0'4831,"8"4"-2623,4-4-1856,-4 0 1024,4 0-320,0 0 32,0 0-192,0 4-96,9-4-416,-1 4 32,3-4 32,1 0-32,8 4 64,-3-4 32,-2 0-32,5 0-32,3-4 32,2 0-128,-1 4 32,-1-4-160,-2 0-64,2 0 0,1 0 32,-3 4-96,2-4-64,-3 4 0,-4 0 32,-5-4-96,2 4 0,-5 0-1088,-4 4-544,-4-4-5280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7:27.32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96 362 8960,'-4'-4'3424,"4"4"-1856,-4-4-1056,4 0 928,-4 4-129,4 0 65,0-4-320,-4-4-96,4 4-544,0-5 96,-4 3 64,8-7-128,-4 1 64,0 0 0,4-5-32,-4-2-96,0 3-64,4-1-64,-4-3 0,4 5 0,0-2 0,-4 5 0,4-5 0,0 2-64,0-1 32,0 4-64,5-5 64,-3 5-128,-2 1 0,5 3-32,-5-1-64,4 5 32,0 0 32,4 0-32,-4 0 64,4 4-64,-1 0-32,-3 4 32,5 4-32,-5-4 0,0 5 64,4-1-96,-4 3 0,0-3 96,0 0 96,-1 5-128,1-5-32,4 4 64,1-1 32,-5 1-128,4 5-32,0-1 96,0 5 96,-1 2-96,-3-7-32,5 9 0,-5-6 0,-4 6 0,4 0 64,-4-2-32,4 1-32,-4 0 32,0 4-32,0-3 0,-4 7 0,3 0 0,-3-4 0,4 5 0,-4-6 0,0 10 0,0-1 0,0-4 0,0 0 64,-4 5-32,4-6-32,0 6 32,-3-5-32,3 1-96,-4-6 64,4 6 32,0-2 0,-4-2 0,0 0 64,0-6-96,0 2 0,-4-5 32,4-5 64,-4 2-96,-1-1-64,-3-8 64,0 0 0,5 1-64,-5-5 0,0-1 64,0-3 0,0 0-64,3 0 64,1-3 32,-3-1 64,-1-5-96,0-3-64,-4 4 64,4 0 0,-1-9 32,1 2 0,5-1 64,-1-1 32,0-3-128,4 5 32,4-6 64,0 1 32,4-1-32,4 2-64,0-1 96,3-1 0,-3 6-32,5-6 32,-1 5 0,0 4 32,0 1-64,0 3 32,3-1 0,-3 5 32,5 4-160,-5 4-32,0 0 32,0 1 64,-5-1-640,1 0-288,0-2-3008,-4-2-1344</inkml:trace>
  <inkml:trace contextRef="#ctx0" brushRef="#br0" timeOffset="1625.581">669 0 9344,'-4'0'3520,"4"0"-1920,0 0-1088,0 0 928,-4 0-289,4 0 65,0 0-224,0 0-32,0 0-544,0 0 32,0 4 64,0-4 160,0 8 64,0 4 32,0 1 0,0-1-160,4 3-32,-4 1-128,4 5 32,-4-5-128,8 8-32,-4 4-128,5-3 32,-1 2 0,0 6 32,0-1-64,-1 5 32,1-6-64,0 2 0,0 3-96,-4 0-64,0 0 224,4-3 96,-4-2-160,1 2-32,3-1 64,-4 5 32,2-6-96,-1-2-32,-1 0-96,0-2-32,0-2 32,4 2 64,-4 2-32,0-13 64,0 1-64,0-2 64,0 9-128,0-7-64,0-1 128,0-5 32,0 10 0,1 3 32,1-9-128,-2 6 0,0-5 32,0-3 64,-4-5-32,5-4-32,-1 4 32,-4-5 32,4 5-32,0-4-32,-4 0-64,4 4-32,-4-3 64,4-1 64,-4 0 0,0-4-32,4 4-64,-4 0 32,0 0-32,4-4-64,-4 4 96,4-4 64,-4 0-64,0 4-64,0-4-32,4 0 96,-4 0 0,0 0 32,4-4 0,-4 4 0,4 0 0,-4-4 0,4 4 0,-4-8 0,4-4-96,-1-1 64,1-6 32,0-1 64,0-1-32,4-4 64,1-2 0,3-6 32,-4 2-64,4-6-64,0 5 32,3-9-32,-3 2 0,5-3 64,-5 3-32,0-1-32,-1-1 32,-3 1 32,4 3-96,0 6 0,-4-2 32,5-3 0,-5 8 0,-1 0 64,1 0-96,0-1 0,4 10-32,-4-2 0,0-3 64,0 4 0,1 0 0,-1-1 0,-6 5 0,2 1 64,5 3-32,-5-5-32,0 5 32,0-1-32,4 1 0,-4 1 0,-4-5-96,4-1 64,0 5 96,-4-3 32,0 3-128,4 3-32,-4 1-64,0 0 96,0 0-64,0 4-32,0 4-352,0-4-64,0 4-960,-4 0-352,-4 8-5952</inkml:trace>
  <inkml:trace contextRef="#ctx0" brushRef="#br0" timeOffset="2510.813">12 1438 12160,'-12'-4'4575,"12"0"-2495,0 4-2432,0 0 704,4 0 352,0-4 384,0 4 96,4 0 64,0 0-672,5 0 160,2 0 32,-3-4-128,8 4-32,0 0-96,7 0 0,2-5-128,2 1-64,6 0-64,6 0 0,-2 0-64,2 0 32,4 0 0,2 0 32,3 0-224,-1 0 0,-3-1-32,0 1 0,4 4 0,-5-4 0,-6 0 0,-2 0 0,-2 4 64,-2-4 96,0 4-128,-2 0-32,-5-4 0,-5 4 0,2 0-96,-5-4 64,-1 4 96,-3 0 32,0 0-128,-7 0 32,3 0 0,-1 0 64,-7 0-96,4 0-64,0 0-160,-4 0-64,4 0-352,-4 0-128,4 0-960,-4 0-480,0 0-4896</inkml:trace>
  <inkml:trace contextRef="#ctx0" brushRef="#br0" timeOffset="3646.097">176 1964 8960,'-8'4'3424,"8"-4"-1856,-4 4-928,0-4 1024,4 0-193,0 0 65,0-4-352,0 0-96,0-1-608,0-3 64,4-3 96,-4 3-64,4-4 32,0-5-192,4 1 0,0 5-64,5-5 32,-3 3-128,3-3 0,-5-1-96,4 2 0,4-1-96,-4 8-64,3 4 96,6 4 64,-1 8 0,4 0 0,-9 4-96,5 3 32,-3 2 0,3 16 32,-5-2-64,1 6-64,5 3 96,-1 4 0,-5 5-32,1 3-64,-4 0 96,-4-19 0,-4-6-32,5 14 32,-5-5-128,0 13 0,0-9 96,-4 3 32,4-1-128,-8 5 32,4-6 64,-4 3 32,0-4-32,-5 1 32,1-5-64,0-4 64,0 0-64,-8-3 64,8-5-64,-3-5-32,-1 2 32,-5-9-32,5 5 0,-4-13 0,5-1 0,-5-6 64,4-1-96,-1-9 0,1 5 32,4-12 0,-4-1 0,9 2 0,-1-6-96,0 1 64,0 5 32,8-10 64,-4 8-32,11-6 64,-7 6-64,8-3-32,-4 5 32,5 2-32,-5 1-448,4 3-96,7-2-1632,-7 3-640,-4 4-4351</inkml:trace>
  <inkml:trace contextRef="#ctx0" brushRef="#br0" timeOffset="4697.555">1204 2270 12288,'0'-4'4639,"9"4"-2495,-5-4-1504,0 0 1120,0 0-320,0 0-64,0-5-288,-4-3-32,4 5-608,-4-5 32,0 4-32,-4-5 32,0 5 128,0-4-224,-8 0-64,3 1-32,-3 2 32,-3 1-160,3-4-32,-4 4-64,-4 4 32,-5-1 0,2 5 32,-1 0-64,-1 0-64,6 9 32,-1-1-32,0 4-96,-3 0 0,-2-1 128,5 6 32,4-1-96,1 9 32,3-2-64,-1 6 0,9-4 64,0 2 0,4 2 0,4 2 0,9-2-96,-5-9 64,0-3 32,0 2 0,-1-3 0,9 5 0,-4-5-96,4-1 64,1-2 32,2-5 0,13 8 0,-1-12 64,-2 1 32,3-5 96,4-9-32,-4 1 0,-9-8-32,1 3 0,-3-6-160,-1-1 32,-5 3 64,-3 1 96,-4 1-64,0-6 0,1 5-32,-5-1-64,-4-2 32,0 3 32,-4-5-96,0 5 0,-1-1 32,1 2 64,0 3-192,0 0 32,-4 4-480,4-1-96,-4 1-768,0 4-384,1 0-1984,-1 1-896</inkml:trace>
  <inkml:trace contextRef="#ctx0" brushRef="#br0" timeOffset="36614.309">1040 1519 7680,'0'0'2880,"0"0"-1536,-13-14-640,13 14 832,0 0-320,0 0-65,13 0-287,-13 14-96,0-2-416,0 0 128,13 14 96,-13-13-128,12 25 64,-12-13-224,13 25-32,-13-11 0,13 11 64,-13-11-160,12 11-32,0 1 0,-12 1 64,14-1-96,-2-1-64,0 1 0,-12 12 32,13-13-32,0 15 64,-13-15-64,12 13 64,1-12-64,0 0 64,-13-13 64,12 13 64,-12-1-96,12 2-96,-12-15 0,0 1 32,14 1-32,-14-1 64,0 0-64,12-13-32,-12 13 96,0-12 0,0-13-128,0 11-32,0 2 32,0-13 0,0 0-192,0 0-96,0-13-672,0 0-224,0 0-4895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16:57.904"/>
    </inkml:context>
    <inkml:brush xml:id="br0">
      <inkml:brushProperty name="width" value="0.05" units="cm"/>
      <inkml:brushProperty name="height" value="0.05" units="cm"/>
      <inkml:brushProperty name="color" value="#FFFFFF"/>
    </inkml:brush>
    <inkml:brush xml:id="br1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4761 3567 8320,'0'0'311,"-1"-1"0,1 0 1,0 1-1,0-1 0,0 0 1,-1 0-1,1 1 0,0-1 1,0 0-1,0 0 0,0 1 1,0-1-1,0 0 0,1 0 1,-1 1-1,0-1 0,0 0 1,0 0-1,1 1-311,10-15 2150,-5 9-2067,1 0-1,1 0 0,2-1-82,-4 3 466,-4 3-431,37-26 729,-1-2 0,18-18-764,17-17 334,3 5-1,36-20-333,7-6 90,-20 16-79,88-44-11,-179 110 4,-8 5-26,-13 11-19,-31 26 89,-1-2 0,-2-2 0,-21 10-48,11-7 84,2 1-1,1 3 1,-46 48-84,-30 23 327,89-79-398,13-13-67,22-17 182,0 0-1,0 0 0,0 1 0,1 0 0,0 0 0,0 0 1,0 1-1,-2 2-43,7-7 74,2-2 92,7-2-69,-1-1 1,1 0 0,-1-1-1,0 0 1,-1 0-1,6-5-97,16-14 35,0-3-35,-6 6 36,45-37 191,57-34-227,0-1 194,-72 56-272,-32 23 93,0-1 0,4-5-15,-64 45 5,26-15 19,-1 0 0,0-2-1,-1 0 1,-3 2-24,-24 12 17,12-3-57,2 1 0,-20 19 40,-50 50 142,35-31-150,46-45 1,0 0 0,-1-2 0,-1 0 1,1-1-1,-8 2 7,-6 4-4,-10 7 4,22-10 46,1 1-1,0 0 0,0 1 1,2 2-1,0-1 0,0 2 1,2 0-1,0 2-45,7-9 119,5-8 2,7-8 87,3-5-145,1 0 0,1 0 0,0 1-1,0 0 1,1 0 0,0 1 0,2 0-63,20-13 453,26-11-453,18-12 115,147-97-110,-174 110 22,109-74 181,-17 9-70,-72 51-409,-63 40 347,-13 7 37,-15 8-57,-88 58-112,3 5 0,-77 69 56,147-113 49,-1-3 0,-37 21-49,-87 36 25,118-57-20,40-23-9,0 0 0,1 1 0,-1 0 1,1 0-1,0 0 0,0 0 4,-4 6-84,5-7 81,-17 23-19,17-24 22,1 0-1,0 1 0,0-1 1,0 0-1,0 1 0,0-1 1,0 1-1,1-1 1,-1 1-1,1-1 0,0 1 1,-1-3 1,1 0 0,0 1 0,0-1 0,0 0 0,1 0 0,-1 0 0,0 0 0,0 0 0,0 0 0,0 1 0,0-1 0,0 0 0,0 0 0,0 0 0,0 0 0,0 0 0,0 0 0,0 0 0,0 1 0,0-1 0,0 0 0,1 0 0,-1 0 0,0 0 0,0 0 0,0 0 0,0 0 0,0 0 0,0 0 0,0 0-1,1 0 1,-1 0 0,0 0 0,0 0 0,0 1 0,0-1 0,0 0 0,0 0 0,1 0 0,-1 0 0,0 0 0,0-1 0,0 1 0,0 0 0,0 0 0,0 0 0,1 0 0,-1 0 0,0 0 0,0 0 0,0 0 0,0 0 0,0 0 0,0 0 0,0 0 0,1 0 0,-1 0 0,0-1 0,0 1 0,0 0 0,0 0 0,0 0 0,0 0 0,0 0-1,8-7 70,-8 7-69,14-13-76,3-3 50,0 0 0,2 1 0,13-8 25,18-8-116,-9 7 371,33-26-255,50-55-193,-59 48 226,34-21-33,-16 13 94,-43 33 47,27-17-141,-9 8-60,33-31 60,-75 58-106,43-39 98,-41 35 20,1 1 1,1 1-1,0 1 0,1 0 1,4 0-13,38-15-36,-30 15 88,3-3-52,-69 33-23,16-8-24,0 1-1,-6 5 48,-15 13 109,2 2 0,-2 3-109,-12 10 54,5-6-60,-221 171-142,83-56 116,163-130 103,19-18-72,2-1-3,11-8-9,65-47 51,42-27-33,77-51-160,-74 49 185,15-2-30,56-37 173,-180 114-199,-4 1 17,1 0 0,0 1 0,0 0 0,0 1 0,0 0 0,9-2 9,-17 8-4,-4 4 17,-5 3 31,-2 1-35,-1-1 0,0 0 0,0 0 0,-1-1 0,0-1-1,-8 4-8,-21 14-80,-16 15-46,-35 33 126,42-31-75,-2-2-1,-10 2 76,-54 29 27,134-84 25,0-1 0,-1-1 0,0-1 1,12-17-53,-7 9-81,2 1 1,17-14 80,4 5 102,26-13-102,11-7 68,54-47-68,-56 41 0,16-7 40,19-14 22,-102 68-108,-9 8 9,0-1 0,1 1 1,-1 0-1,1 0 0,5-2 37,48-26 22,-55 31-13,-7 4 14,-15 11 41,-9 7-22,-7 10-66,-2-1 0,-11 6 24,-79 49-56,50-35 43,44-30-12,-1-2 1,0-2-1,-27 9 25,16-6 10,21-9-7,1 0 0,0 2 0,1 1 0,0 1 0,1 0 0,1 1 0,0 2 0,1 0 0,-15 18-3,22-23 1,-1 0 0,0 0 0,-1-1 0,0-1 0,-5 4-1,-24 12-59,-7 2 59,-19 12 256,30-17-407,-28 19 217,-16 10-201,47-31 226,1 2 0,1 1 1,-4 6-92,15-12-55,-1 0-1,-1-2 56,-34 26 63,40-29-93,-2 0 1,0-2-1,0 0 1,-20 7 29,28-12-53,-41 19 85,52-25-75,1 0 27,16-5 11,5-5 27,0 0 25,0 0 1,17-12-48,74-62 29,-61 44 2,2 3 0,13-5-31,131-78-245,-183 112 258,0 0 1,1 1 0,-1 0 0,2 1 0,2 0-14,-4 7-24,-7 0 53,-17 8-76,4-4 30,-11 6 38,0-2 0,-1 0-21,5-3 32,0 0 0,0 2 1,1-1-1,-9 9-32,-50 40-30,-72 44 30,20-16 9,10-10-51,21-15 89,78-50-68,1 1-1,0 1 1,0 0 0,1 1-1,-1 2 22,13-14 2,0 0-1,0 0 0,0 0 1,0 0-1,0 0 1,0 0-1,0 0 0,0 0 1,0 0-1,-1 0 1,1 0-1,0 0 0,0 0 1,0 0-1,0 0 0,0 0 1,0 0-1,0 1 1,0-1-1,0 0 0,0 0 1,0 0-1,0 0 1,0 0-1,0 0 0,0 0 1,0 0-1,0 0 0,-1 0 1,1 0-1,0 1 1,0-1-1,0 0 0,0 0 1,0 0-1,0 0 1,0 0-1,0 0 0,0 0 1,0 0-1,0 0 0,1 0 1,-1 1-1,0-1 1,0 0-1,0 0 0,0 0 1,0 0-1,0 0 1,0 0-1,0 0 0,0 0 1,0 0-1,0 0 0,0 0 1,0 0-1,0 0 1,0 0-1,0 1 0,0-1 1,1 0-1,-1 0-1,7-3 13,10-6-74,44-28 107,-16 10-130,17-14 84,36-27 79,11-9-126,-47 29 85,3-7-38,-42 34 6,2 1 1,0 1 0,1 1-1,18-8-6,-24 15-7,0 1 0,0 1 0,3 0 7,-58 23 28,0 2 1,1 2-1,-23 16-28,13-7-70,-119 75 199,49-25-169,81-58-60,0 0 0,-23 7 100,17-10 14,2 2 0,0 2 0,1 1-1,2 2 1,-1 2-14,-32 27 84,-74 54-8,-58 34-156,191-135 26,0-1 1,0 0-1,0-1 0,-9 3 54,-18 8-4622,17-5-844</inkml:trace>
  <inkml:trace contextRef="#ctx0" brushRef="#br1" timeOffset="55488.052">3 8805 5888,'1'2'1197,"0"-1"1628,-1-2-188,-2-11-486,1-38-802,0 18-397,1 0 0,3-12-952,2 13 860,7-25-860,3-9 564,-2-14-385,42-225 874,-27 142-989,-27 155-57,10-56-101,3 1 0,21-56 94,-14 65 123,21-36-123,-21 45-31,8-27 31,5-14 52,-23 60-3,-4 8-70,1-1 1,0 2-1,1-1 1,1 1-1,1 1 0,3-5 21,1 4-1,91-101 82,-76 83-111,-2-2-1,-1-1 1,14-27 30,9-13 145,-35 55-229,1-2 100,2 0-1,0 0 1,1 2-1,20-18-15,-7 13-14,0 1 0,2 2 0,4-1 14,-24 15 16,-1 0-1,0-1 1,-1 0 0,0-1 0,-1 0 0,0-1 0,2-5-16,21-22 6,-12 12-62,-12 16-2,-1 1 0,2 0 1,0-1 57,16-14 46,4-6-46,-14 13 15,0 1-1,2 1 1,17-12-15,125-77 27,-142 94-21,-1-1 0,0 0-1,11-13-5,45-50-21,-35 35-2,11-7 23,-9 12 0,-19 14 0,1 2 0,1 1 0,8-4 0,-29 22 0,95-58 11,-81 49 2,-1-1-1,1 0 1,13-14-13,41-42-24,-4 3-145,-25 26 176,-14 12 38,1 1 1,2 1 0,32-19-46,-12 12 4,0-3-1,-3-1 1,38-36-4,-59 47 50,15-14-36,11-6-14,2 5-64,11-4 64,-28 17-63,-1-1-1,-1-2 1,9-11 63,3-3 62,-35 31 29,23-19-81,1 2 1,27-17-11,-17 20-25,16-6 25,-33 18 42,1-1 0,-2-2 1,0-2-1,21-17-42,-13 5 16,10-11-77,2 3-1,29-17 62,-22 25 139,23-10-139,-34 20 59,-2-3-1,40-27-58,0-5 24,35-14-24,-34 20 8,25-21-8,49-51 150,-132 104-196,1 1 0,28-12 46,59-21 22,-55 25-43,45-27 21,-36 13 3,186-100 127,-177 100-108,68-49-22,-119 72-46,1 1 1,0 2 0,2 0 45,85-32 37,-65 28-52,-2-2 0,0-2 0,8-8 15,13-12 42,-5 2 172,5 2-214,32-12-32,-9 5-70,60-41 102,-117 65 28,0 2 0,25-10-28,74-24 70,-108 43-68,6-4-2,0 0 0,-2-3 0,9-5 0,81-59 0,-53 37 67,2 3 0,28-10-67,-62 31 22,0-2 0,-1-1 0,16-15-22,87-81 55,-112 96-54,18-10 18,-28 21-4,0 0-1,2-2-14,1-3-9,11-10 50,20-14-41,-16 14 23,-1 0 1,-2-2-1,0-2 0,-2 0 0,-2-2 0,12-19-23,9-11-64,-24 36 48,15-28 16,59-92 187,-73 117-267,1 1 1,20-17 79,-13 13 116,13-19-116,-16 17 25,-3-1 1,-1-2-1,-1 0 0,7-21-25,-9 12-10,11-24-76,12-13 86,-19 40 31,2 2-1,2 1 0,12-11-30,6-2-17,37-47 189,-71 82-207,-1-1 1,0-1-1,1-5 35,12-22-88,-3 8 151,-2-2 0,-2-1-63,7-15 44,-4 8-44,-2-2 0,-1-6 0,-14 43 0,-3 12 0,7-25 32,1 2 0,1-1 0,1 1 0,7-10-32,-12 28 0,-5 6 0,-1 0 0,1 1 0,0-1 0,0 0 0,-1 0 0,1 0 0,0 0 0,-1 0 0,1 0 0,-1 0 0,1 0 0,-1 0 0,7-14-85,-21 24-120,10-6 58,-9 7-1176,-1 5-3732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6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05:32.011"/>
    </inkml:context>
    <inkml:brush xml:id="br0">
      <inkml:brushProperty name="width" value="0.08889" units="cm"/>
      <inkml:brushProperty name="height" value="0.08889" units="cm"/>
      <inkml:brushProperty name="color" value="#FFFFFF"/>
    </inkml:brush>
    <inkml:brush xml:id="br1">
      <inkml:brushProperty name="width" value="0.08889" units="cm"/>
      <inkml:brushProperty name="height" value="0.08889" units="cm"/>
    </inkml:brush>
  </inkml:definitions>
  <inkml:trace contextRef="#ctx0" brushRef="#br0">766 74 10112,'-10'-10'3872,"10"10"-2112,0 1-1344,0-1 1727,-9 0-1247,9 0 704,0 0-928,-9 0 192,9 0-512,0 0 224,0 0-320,0 9 288,0 0-320,0 10 160,0-10-224,9 10 224,-9-1-256,9 1 384,-9 0-288,19 27 160,-10-18-224,0 19 64,1-10-128,8 19 96,-9-19-128,10 19 32,-10-19-32,0 19 32,1 0-64,8 0-32,-8-19 32,8 10-32,-9-10 0,19-9 64,-9 9-32,-1 10-32,-9-19 32,1 19-32,-1-10 0,9 0 0,-8-9 0,-1 9 0,-9-9 0,9 0 64,1-19-32,-10 10-576,9 0 288,-9-10-3616,0-9 2112,-9 0-6303,-1-9 4543</inkml:trace>
  <inkml:trace contextRef="#ctx0" brushRef="#br0" timeOffset="2232.321">1163 18 13056,'-9'10'4831,"9"-10"-2623,0 9-2560,0 0 704,0-9 128,9 19 320,-9-1-128,0 10-64,9 0-352,-9 10 192,9 8 160,1 10-32,-1 0 32,0 9-128,0 1-32,1 8-128,8 10-32,-9-9-96,1-10-32,8 9 32,-9-8 32,0 17-32,1-17-32,8-1-32,-9 0 0,1-9 0,-1 0 0,9-9-64,-8-1-64,-1 1 96,-9-10 0,9 0 32,0-9 64,-9 0-96,10-9 0,-10-10-32,0 1 32,9 8-64,-9-8-32,0-10-64,-9 0-32,9 0-800,-10-10-288,1 1-2016,0-19-864</inkml:trace>
  <inkml:trace contextRef="#ctx0" brushRef="#br0" timeOffset="5135.014">1042 391 10368,'-18'-28'3936,"18"28"-2112,0-19-2112,0 19 1279,0-9-671,0-1 1344,0 10-928,0-9 864,0 9-928,0 0 576,0 0-736,0 9 512,9-9-576,-9 19 384,9 0-480,1 18 320,-1 0-384,0 19 64,0 0-224,10 19 160,-1-1-192,-9 19 256,10-18-224,-1 27 256,1-18-256,8 19 96,-17-20-128,17 1 96,-17-28-128,-1 9-32,9-18 0,1 18 32,-10-9-32,9 0 192,-8-9-128,8 9-96,1-10-32,-10-9 96,0 1-32,0-10 128,1 0-96,-1-10 128,0 1-128,-9-1-32,9-18 0,1 10-32,-10-10 0,9-10-96,-9 1 64,9-10 32,0 1 0,-9-1 0,0 1 0,9-20-160,1 10 96,-1-28-320,-9-9 224,9 9-736,0 0 512,-9 10-1920,0-1 1280,0 1-7104,-9 8 4513</inkml:trace>
  <inkml:trace contextRef="#ctx0" brushRef="#br1" timeOffset="9297.997">0 56 9728,'0'-9'3584,"0"9"-1920,0-10-1440,0 1 736,0 9-161,0-9 257,0 9-576,0-10 480,0 10-576,0 0 416,0-9-448,0 9 320,0 0-384,0 9 192,0-9-256,9 10 288,-9-1-288,9 19 224,-9-19-224,9 19 128,1 0-192,-1 19 224,0-10-256,0 10 96,1-1-128,8 10 0,-9 0-32,1 0 32,-1-9-64,0 9-32,0-10 32,1 10 32,-1-9-32,9 9-32,-9-19 32,1 9-32,-1-8 0,9-1 0,-8 0 0,-1 10 0,9-19 0,-8 9 0,-1-9 0,0 0 0,0-9 0,1 9 64,-1-10-32,0 10-32,-9-9 32,9 9-32,-9-19 0,10 10 0,-1-1 0,-9-8-96,9 8 64,-9-8 96,0-1-32,9 0 64,-9 1-64,9-1-32,-9 0 32,0 1-128,0-10 64,10 9 32,-10 0 0,0-9 0,0 9 0,0-9-96,0 0 64,0 10 96,0-10-32,0 9 64,0-9-64,0 9 64,0-9-64,0 10 64,0-10-64,0 0 64,0 0-64,0 9 64,0-18-64,9 9 128,-9-10-96,9 10 128,-9 0-128,0-9 192,0 0-160,9-10 256,-9 10-224,10-19 96,-1 0-128,0-9 0,-9-1-32,9-8 32,1 9-64,-1-10-96,0 0 32,0 1 32,1-1 0,-1-9 64,0 10-32,0-10-32,0 9 32,10-9-32,-19 19 0,18-10 0,-8 10 0,-1 0 0,0 0 0,0-10 0,-9 10 0,19-1 0,-19 1 0,18 0 0,-18 9 0,10-9 0,-1 9 0,0 9 0,0-9 0,0 9 0,1 1 0,-1-1 0,0 0 0,0 10 0,-9 0 0,10-10 64,-10 10-32,9 0-96,-9-10 32,9 19-320,-9-19 192,0 19-800,0-9 544,9 9-2624,-18 0 1696,9 0-6335,-9 9 4287</inkml:trace>
  <inkml:trace contextRef="#ctx0" brushRef="#br1" timeOffset="10167.782">1154 1090 10368,'-18'-9'3872,"18"9"-2112,0 0-1281,0 0 1633,-9-9-1216,9 9 768,0-10-992,0 10 704,0 0-768,0 0 512,0 0-640,0 0 256,0 0-448,0 0 192,0 0-256,9 0 64,0 0-160,0 0 64,-9 0-96,19 10 0,-10-10-32,9 9 96,-8-9-96,8 9-32,-9-9 0,10 10-32,-1-10 0,10 0 64,-9 0-32,8 0-32,-8 0 32,9 9 32,-10-9-32,10 0-32,-1 0 32,-8 0-32,-1-9 0,-8 9-160,-1-10 32,0 20-640,0-10-704,1 0-384,-10 0-1760,-19 9-4319</inkml:trace>
  <inkml:trace contextRef="#ctx0" brushRef="#br1" timeOffset="10734.479">1191 820 10496,'-9'-10'3936,"9"20"-2112,0-10-1505,0 0 1409,0 0-1056,0 0 608,0 0-768,0 0 512,0 0-576,0 10 608,0-10-608,0 0 416,9 0-512,-9 0 256,10 0-352,-1 0 128,-9 0-224,18 0 128,-8 0-160,-1 0 0,0 0-64,19 0 32,-19 0-64,19 0 64,-9 0-64,8 0-32,-8-10 32,9 10-32,-10 0 0,10 0 0,-10 0 0,1 0 0,-1 0 0,-8 0-992,-1 0 544,0 10-4768,-9-10 2912,0 0-5535,0 0 4447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6.6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6.7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6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6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05:48.964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3424 1025 11392,'9'0'4288,"-9"0"-2305,0 0-1535,0 0 1472,0 0-1120,0-9 448,0 9-736,0-9 352,0-1-512,0 1 384,-9 0-416,0-1 256,-10 1-320,1 0 288,-1-1-320,1 10 224,-10-9-224,0 9 64,10-9-160,-10 9 64,0 0-96,1 0-64,-1 0 0,0 9-32,0 0 0,1 10 0,-1-10 0,0 10 0,10 0 0,-10-1-96,10-8 64,-10 18-32,9-10 0,10 1 64,-9 0 0,8 9 0,10 0 0,-9 9 0,9-9 0,0 0 0,0 0 0,9 0 0,1 0 0,8-9 0,1-1 0,8-8 0,-8-1 0,18 0 0,-9-9 0,9 0-96,-1-9 64,11 9 32,-20-9 0,20-10-160,-10 10 96,9-10-96,-9 0 64,0 1 0,-10-1 32,1 0 64,0 1 0,-10-1 64,1 0-32,-1 1 64,-9-1-64,1 10 64,-10-10-64,0 10-32,0-10 32,0 10 32,-10-10-32,1 0-96,0 1 32,0 8-320,-1-8 192,-8 8-224,0 1-704,-1 9-256,1-9-1408,-1 9-640,1 9-2367,-1-9-1057</inkml:trace>
  <inkml:trace contextRef="#ctx0" brushRef="#br0" timeOffset="630.329">3202 233 10112,'0'9'3872,"0"-18"-2112,0 28-1408,9-19 1407,-9 9-479,0 0-224,0 1-192,0 8-64,0 10 384,-9 0-640,9 10 352,0 8-544,0 1 192,0 9-320,0 9 224,0-9-256,0 19 160,0-10-192,9 9 128,-9-18-160,0 19 64,0-10-96,0 19 96,0-19-128,0 1 32,0-10-32,0 9-64,0-9 32,9 9-32,-9-18 0,10 9 64,-10-10-32,0 1-96,0-10 32,0 1 32,0-1 0,9-9 64,-18 0-32,9 9-32,0-18 32,0 9-256,0 0 128,0-10-1088,0 1 640,0-10-5312,-10 1 3232,10-10-5439,0-10 4575</inkml:trace>
  <inkml:trace contextRef="#ctx0" brushRef="#br0" timeOffset="1434.058">3691 214 10496,'0'-18'3936,"0"18"-2112,0-19-1505,9 10 897,-9-1-32,0 1 128,9-10-512,0 10-192,-9 0-384,19-10 64,-10 19 96,10-9-64,-10 9 64,9 0-160,1 9 32,-1 10-160,1-1 0,-10 1 96,9 9 96,-8 0 64,-10-9-160,9-1 0,-9 1-96,0 9 96,0-9-128,-9 9 32,-1 0-32,-8 9-64,9-18 32,-10 18 32,1-9-32,-10 0-32,10-9 32,-1-1 96,1 10-64,8-9 256,1-10-192,0 1 320,9-1-256,0 0 256,0 1-256,9-10 160,0 9-192,10-9 128,-1 9-160,1-9 224,8 0-224,1 10 256,0-10-256,9 0 160,-19 0-160,19 0-64,-9 0-32,-1 0-320,-8 0 160,9 0-1504,-10 0 896,0 9-7712,-8-9 4673</inkml:trace>
  <inkml:trace contextRef="#ctx0" brushRef="#br0" timeOffset="-5014.907">93 755 8704,'0'-9'3328,"0"9"-1792,0-9-1152,0 9 1472,0-10-1057,9 1 801,-9-10-928,9 1 288,0-1-576,1-9 160,-10 0-320,18-9-64,-9 0-96,10-10 32,-10 0 0,10 10 32,-10 0-160,9-10 32,-8 10 0,8-10 0,-8 10 64,-10 9-32,9-9-32,-9 9 32,0 9 32,0 1 32,0-1 32,0 0-64,0 10-64,0 0 32,0-1 32,0 10 32,0 0 96,-9 10-96,9-1-64,0 10 0,0 9 32,0 0 320,-10 9-224,10-9 96,0 18 64,0 1 160,-9-10-256,9 19 96,0 0-192,0 0 160,0 0-192,9 0 32,-9-10-64,0 10 32,0-18-64,0 18-32,0-10 32,10 1-32,-10-10 0,0-9-512,0 0 288,0 0-2304,0-10 1408,0-8-6015,0-10 3967</inkml:trace>
  <inkml:trace contextRef="#ctx0" brushRef="#br0" timeOffset="-4500.544">0 1278 11136,'0'-10'4224,"0"10"-2305,0-9-1471,0 9 1408,0-9-1088,0 9 256,0 0-640,10-10 224,-1 10-352,0-9 288,-9 9-320,18 0 96,1-10-192,-1 10 0,1 0-64,18 0-64,-9 0 32,-1 0-32,1 0 0,9 0 0,-9 0 0,0 0 0,-1 0 0,1 0-352,-9 0 192,-1 0-1568,1 10 960,-1-10-3840,1-10 2593,8 10-4129,-8 0 3488</inkml:trace>
  <inkml:trace contextRef="#ctx0" brushRef="#br0" timeOffset="-3348.402">92 1696 7552,'-9'-9'2816,"9"9"-1536,0-10-640,9 10 1632,-9 0-1280,0-9 799,0 0-1055,0 0 544,0-1-768,9 1 320,-9 0-512,10-1 256,-10 1-320,9 0 64,-9-10-192,18 10 0,-18-1-64,19 1 32,-10 0-64,0-1-96,0 1 32,10 9 32,-10 0 0,0 0 128,10 9-64,-10-9 128,0 10-128,1 8 32,-1-8-32,9 8 32,-18-8-64,9 18 64,-9-19-64,10 19 64,-10 0-64,9 0 128,-9 0-96,0 9 32,-9-9-32,9 0 96,-10 0-96,10 18 128,-9-18-128,0 19 32,0-10-32,9 1 32,-9-1-64,-1-9 64,1 0-64,9-10 64,-9 1-64,0 18 64,-1-18-64,1 0 64,0-1-64,9 1-32,-9 0 32,-1 9 32,1-10-32,0 1-32,0-10 32,9 10 32,-10-1-32,10-8-32,-9-1 32,9 0-32,-9-9 0,9 10 0,0-10 0,0-10 64,-9 10-32,18-9-32,-9 0 32,9-1 32,-9 1-32,9 0-96,-9-1 32,19 1 96,-19-10-32,9 19-32,0-9 32,1 9-32,-1 0 0,0 0 0,-9 0 0,19 9 128,-1 1-64,1-1 192,-10 0-160,9 10 96,-9 0-96,10-1 96,-1-8-128,1 8 192,-10-8-160,19-1 192,-19 0-192,19-9 192,-1 0-192,1 0 96,0-9-96,0-10 96,-1 1-128,-8 8 32,-1-8-32,1 8-320,-10 1 128,0 0-2336,0-10 1344,-9 19-7072,0-19 4545</inkml:trace>
  <inkml:trace contextRef="#ctx0" brushRef="#br0" timeOffset="-1847.947">942 895 7680,'0'0'2880,"0"0"-1536,-9 0-736,9 0 1344,0 0-1120,0 10 511,0-10-799,9 9 544,-9 0-608,0 1 448,0-1-512,0 19 320,0-19-416,9 19 256,-9-9-320,0 0 288,0 9-320,9 0 160,-9-10-224,10 10 0,-10 0-96,9 10 32,-9-10-64,9 9 64,-9-9-64,9 0 128,1-9-96,-10 9-32,0-10 0,9 1 32,-9-10-32,9 1-32,-9-1 32,0-9 96,0 0-64,0 0-32,0-9 0,0-1-32,0-8 0,0-1 64,-9-9-32,9 0 64,0 0-64,0 0 64,0-9-64,0 9-32,0 0 32,9 0-32,-9 9 0,19-9 0,-19 9 0,18 1 0,-9-10 0,0 9 64,1 10-32,8-10 64,1 10-64,-1 9-96,1-10 32,8 20 96,-18-10-32,19 0 128,-19 9-96,19 0 32,-9 1-32,-10 8 96,9-8-96,1 8 32,-10 1-32,0 9 32,0-9-64,1 18 64,-1-18-64,0 18 64,-9-9-64,9 0-32,-9-9 32,10 9-32,-10-10 0,0-8 64,0-1-32,0-9 64,0 0-64,0-9-96,0-1 32,0-8 32,0-1 0,0-9 0,0 0 0,0 0 0,9 0 0,0 0 0,0 0 0,10 0 0,-10 9 0,0-9 64,10 0-32,-10 10 64,9-1-64,1 0-32,-1 10 32,1 0 96,-10-1-64,9 10 128,1 10-128,-1-1 192,-8 10-160,17-1 32,-8-8-64,-1 8 96,1 1-96,-1 9 32,1-9-32,-1 18-64,-9-18 32,1 27 32,-10-18-32,9 0 64,-9 0-64,0 10-32,0-20 32,-9 10-32,9-9 0,0 0-928,-10-10 512,10 10-5184,-9-19 3072</inkml:trace>
  <inkml:trace contextRef="#ctx0" brushRef="#br0" timeOffset="-1036.699">2020 503 10240,'-9'-9'3872,"9"9"-2112,0-9-1153,9-1 1441,-9 10-1184,0-9 288,9 0-704,-9-1 160,10 1-352,8 9 192,-9-9-224,19 9 128,-19 0-192,19 9 64,-9 0-128,8 1 96,-8 8-128,9 1 128,-10-10-128,1 19 32,-10-9-32,0 9-64,0-9 32,-9-1-32,0 1 0,0 9 0,-9-9 0,-9-1 0,8 1 0,-8 9 64,-1-19-32,1 20 192,-1-20-128,1 10 256,-1-10-224,10 0 320,0 1-256,9-1 320,0 0-288,9 1 320,0-10-320,10 9 160,-1-9-224,10 0 0,0 0-96,0 0 32,-1 0-64,1 9-96,0-18 32,9 9-1728,-19 0 960,19 9-7296,-9-9 4481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23.197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9 0 10880,'-9'0'4128,"9"9"-2241,9 1-1695,-9-1 800,0 9-192,10 10 416,-10 0-672,9 27 352,0 0-544,0 19 320,-9-10-384,19 37 128,-10-18-256,0 19 128,0-20-160,10 20 160,-10-10-192,9 18 32,-18-27-64,10 18 32,-1-18-64,0-9-32,-9-10 32,0 1-128,0-19 64,9-9-896,-18-10 512,9-17-1312,0-10 960,0-19-1088,-9-8 1024,9-10-608,-9-19 833,9-8 31,-10 0 352,1-28 288,0 9-32,0-19 512,-10 10-320,10-9 831,-9 18-607,-1-18 736,10 18-704,0-18 192,0 18-96,9 9-64,9 0 96,-9 19 0,9 0-320,9 9 96,1 18 128,8 1-64,10 17 64,9 10-160,10 19 32,-10-1-288,-10 10-64,10 0 32,-9 8 96,-9-8 0,-1 9 64,1 9-128,-9 0-64,-10 0 64,-9 9 0,0-9-192,-9 0 64,-1 10 0,1-10 32,-9 9 0,-1 0 0,-8-9 64,-1-9-32,-9 9-32,10-18 32,-10-10-32,9 10 0,1-19-96,8 0 64,1 0-32,-1-9 0,10 9 128,0-9-32,9-9 64,0 9-64,9 0-32,0 9 224,10-9 96,8 10 32,1 8 192,0-9-320,18 19 160,-19-10-224,28 19 64,-9 0-128,10 9 0,-1-9-32,9 9 32,-8 0-64,-1 0 64,0-18-64,-9 8-96,0-8 32,-9-10-832,0 1 480,-10-1-3840,1-8 2304,-10-20-6207,1 10 4575</inkml:trace>
  <inkml:trace contextRef="#ctx0" brushRef="#br0" timeOffset="844.515">1252 1289 10368,'0'0'3936,"0"0"-2112,18-9-1760,-8 9 1215,-1-10-799,9 1 544,1-9-576,-1 9 256,10-10-416,-10 1 64,10-10-224,-1 10 224,-8-10-224,-1 10 96,-9-10 0,1 0 96,-10 10-32,0 0 64,-19 8-192,10-8 32,-19 9 128,1 0-192,-1-1 0,0 10 0,1 10 64,-10-10-96,9 9 0,1 9 160,-1-9-128,0 19 64,1 0-96,18 18 96,-10-10-128,19 20 32,0-1-32,19 0-64,-10 0 32,18 1 32,10-10-32,9 0 64,0 0-64,19-10-32,-19-8 32,18-10-32,-8 1 0,-1-19-576,0 0 320,10-9-2496,-19-10 1504,18-8-5919,-27-1 3967,-9-27-2912</inkml:trace>
  <inkml:trace contextRef="#ctx0" brushRef="#br0" timeOffset="1778.36">2605 1031 8704,'9'0'3328,"-9"-10"-1792,0 10-608,0-9 1055,0 9-479,-9-9-64,9 0-416,-19-1-96,10 1-512,0 0 32,-19 0 0,10 0-32,-10-1 0,10 1-96,-19 0-32,0 9-32,0 9 0,-9 0-64,9 1 32,0 17 64,-9-8-128,10 18 32,8 9-96,0 18-64,10-9 0,-1 28-32,10-19 0,0 19 0,9-18 0,18 8-96,-8-17 64,17-1-32,-8-9 0,27-9 64,-9-19 0,9 0-96,0-18 64,0-18-128,-9 0 96,9-10-32,-9-9 32,-1-9-96,-8 0 96,0 9 32,-10-9 32,-9 9 64,1 1-32,-10-1 64,0 0-64,-10 0 64,1 10-64,9 8-32,-9-8 32,9 17-128,-9 1 64,-1 9 32,10 0 0,-9 9 192,9 10-96,0 8 256,-9 1-224,9 18 160,0 0-160,9 18 64,-9-8-96,9 17 96,1 1-128,-1 9 32,0 0-32,10 9-64,-1-19 32,0 19-32,1-9 0,-1 9 0,-9-18 0,1 9-96,8-28 64,-9 18-896,0-26 512,-9 8-2848,10-18 1792,-10-10-5823,0 1 4063</inkml:trace>
  <inkml:trace contextRef="#ctx0" brushRef="#br0" timeOffset="2543.335">3092 929 9984,'-9'0'3680,"9"0"-1984,-9 0-1408,9 0 1151,0 0-863,0 0 416,0 0-576,0 0 320,-9 10-416,9-1 320,-10 9-352,10 10 416,-9 0-416,9 27 288,0-9-320,0 18 0,9-8-160,10 8 0,-10-9-32,9 0-128,1 1 32,-1-1-32,1-18 0,8 0 64,1-10 0,9-8 64,-9-10-32,18-18 128,-19-1-96,20-8 192,-20-10-160,10 1 192,-19-10-192,1-9 192,-10 0-192,10-9 32,-19-1-64,0-8 32,-10-1 0,1 10 32,0 0-160,-10 9 32,1 0 0,0 9-96,8 0 64,-8 10-32,9-1-1312,9 19-3424,-9-10 2560,18 19-1919,0 10-129,9-1-288</inkml:trace>
  <inkml:trace contextRef="#ctx0" brushRef="#br0" timeOffset="2928.727">3792 847 10368,'0'-10'3936,"0"10"-2112,9 10-1281,-9-1 1057,0 0-320,0 9-32,10 10-352,-10 9 128,9 9-608,0 9 160,0 0-352,1 19-64,-1-19-96,0 19-64,0-19 32,0 19-128,1-28 64,-1 9-1024,0-8 576,0-11-2912,0-17 1888,1-10-4895,-1-9 3583</inkml:trace>
  <inkml:trace contextRef="#ctx0" brushRef="#br0" timeOffset="3828.602">4262 883 9984,'-10'28'3776,"10"-28"-2048,10 28-1312,-10-10 1375,0 1-1055,9 17 416,0 1-672,9 28 160,-8-10-384,8 18 192,-9-17-224,10 17 128,-10-17-192,0 8 128,0-18-160,0 0 0,-9-9-64,10 0 160,-10-19-128,9 0 320,-9-8-224,0-10 96,-9-10-160,-1-8-64,1-19-32,9-9-32,-9-9 0,0-19 0,0 10 0,9-1 0,0 1 0,0 0 0,9 8-96,0 1 0,19 0 64,-10 0 64,10 9 0,-1 9-96,10 0 32,0 9-32,0 10 0,-10 0-448,1 8-192,0 1-704,-10 18-256,0-9-2975,1 19-2497,-1-10 2592</inkml:trace>
  <inkml:trace contextRef="#ctx0" brushRef="#br0" timeOffset="4517.968">5154 1215 9472,'10'9'3584,"-10"-9"-1920,36 0-1376,-17 0 1567,-10-9-1087,28 0 832,-10-9-928,10-1 416,0-8-608,-9-1 0,-1 0-192,1 1-128,-10-1 64,-8 0 64,-10 1-128,0-1-32,-10 1 64,-8 8 32,-10 1 96,-8-1-96,8 10 32,-9 9-160,0 0-64,0 0 0,1 19 32,-1-10 32,0 18 32,9 1-64,-9 0-64,19 18 160,0 0-96,8 18 128,1 1-128,18 8 32,1-8-32,8 8-64,10-8 32,-1-1 32,1-18-32,18 0 64,0-9-64,18-9-32,-17-10 32,26-8-1024,-18-10 544,28-19-6944,-18-9 4065</inkml:trace>
  <inkml:trace contextRef="#ctx0" brushRef="#br0" timeOffset="5646.144">5954 893 11264,'-18'18'4224,"18"-18"-2305,0 28-1759,0-10 1312,0 1-928,9 18 384,-9 0-576,9 18 192,1 0-320,-1 9 64,-9-8-160,18-1 0,-8-9-64,-1 9 32,0-9-64,0 9-32,-9-18 32,9 0 224,-9-18-128,10 8 448,-10-18-320,0 1 96,0-20-224,0 1 64,0-18-96,-10-10 96,10 0-128,-9-9 32,9-9-32,0-10-64,0 10 32,0-10-32,9 1-96,10 9 0,-10 9 64,19 9 64,-1 0 0,1 9-32,-1 10 32,1 18 32,9 0 32,-9 18 32,-1-8-64,10 27-128,-9-1 32,-1 10 32,1 0 0,-10 10 64,1-10-32,-1 0-32,-9 0 32,10-9-32,-19-10 0,0 1 0,0-10 0,0-9 64,0 1-32,0-20 64,-9 1-64,9-18-32,-10-1 32,10-18-32,0 0 0,10-9 0,-1-1 0,9-8 0,10 18-96,-1 0 64,1 0 32,0 0 0,-1 18 0,10 10 0,0 9 64,-9 9 320,8 0-224,1 18 160,0 0-128,0 10 128,-10 0-192,10 18 160,-18 0-192,-1 9 32,1 9-64,-10-18-64,0 1 32,0 8-32,0-9 0,1 0-224,-10-9 128,0 9-1376,0-19 832,0 1-7072,0-10 4257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16:57.904"/>
    </inkml:context>
    <inkml:brush xml:id="br0">
      <inkml:brushProperty name="width" value="0.05" units="cm"/>
      <inkml:brushProperty name="height" value="0.05" units="cm"/>
      <inkml:brushProperty name="color" value="#FFFFFF"/>
    </inkml:brush>
    <inkml:brush xml:id="br1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4761 3567 8320,'0'0'311,"-1"-1"0,1 0 1,0 1-1,0-1 0,0 0 1,-1 0-1,1 1 0,0-1 1,0 0-1,0 0 0,0 1 1,0-1-1,0 0 0,1 0 1,-1 1-1,0-1 0,0 0 1,0 0-1,1 1-311,10-15 2150,-5 9-2067,1 0-1,1 0 0,2-1-82,-4 3 466,-4 3-431,37-26 729,-1-2 0,18-18-764,17-17 334,3 5-1,36-20-333,7-6 90,-20 16-79,88-44-11,-179 110 4,-8 5-26,-13 11-19,-31 26 89,-1-2 0,-2-2 0,-21 10-48,11-7 84,2 1-1,1 3 1,-46 48-84,-30 23 327,89-79-398,13-13-67,22-17 182,0 0-1,0 0 0,0 1 0,1 0 0,0 0 0,0 0 1,0 1-1,-2 2-43,7-7 74,2-2 92,7-2-69,-1-1 1,1 0 0,-1-1-1,0 0 1,-1 0-1,6-5-97,16-14 35,0-3-35,-6 6 36,45-37 191,57-34-227,0-1 194,-72 56-272,-32 23 93,0-1 0,4-5-15,-64 45 5,26-15 19,-1 0 0,0-2-1,-1 0 1,-3 2-24,-24 12 17,12-3-57,2 1 0,-20 19 40,-50 50 142,35-31-150,46-45 1,0 0 0,-1-2 0,-1 0 1,1-1-1,-8 2 7,-6 4-4,-10 7 4,22-10 46,1 1-1,0 0 0,0 1 1,2 2-1,0-1 0,0 2 1,2 0-1,0 2-45,7-9 119,5-8 2,7-8 87,3-5-145,1 0 0,1 0 0,0 1-1,0 0 1,1 0 0,0 1 0,2 0-63,20-13 453,26-11-453,18-12 115,147-97-110,-174 110 22,109-74 181,-17 9-70,-72 51-409,-63 40 347,-13 7 37,-15 8-57,-88 58-112,3 5 0,-77 69 56,147-113 49,-1-3 0,-37 21-49,-87 36 25,118-57-20,40-23-9,0 0 0,1 1 0,-1 0 1,1 0-1,0 0 0,0 0 4,-4 6-84,5-7 81,-17 23-19,17-24 22,1 0-1,0 1 0,0-1 1,0 0-1,0 1 0,0-1 1,0 1-1,1-1 1,-1 1-1,1-1 0,0 1 1,-1-3 1,1 0 0,0 1 0,0-1 0,0 0 0,1 0 0,-1 0 0,0 0 0,0 0 0,0 0 0,0 1 0,0-1 0,0 0 0,0 0 0,0 0 0,0 0 0,0 0 0,0 0 0,0 0 0,0 1 0,0-1 0,0 0 0,1 0 0,-1 0 0,0 0 0,0 0 0,0 0 0,0 0 0,0 0 0,0 0 0,0 0-1,1 0 1,-1 0 0,0 0 0,0 0 0,0 1 0,0-1 0,0 0 0,0 0 0,1 0 0,-1 0 0,0 0 0,0-1 0,0 1 0,0 0 0,0 0 0,0 0 0,1 0 0,-1 0 0,0 0 0,0 0 0,0 0 0,0 0 0,0 0 0,0 0 0,0 0 0,1 0 0,-1 0 0,0-1 0,0 1 0,0 0 0,0 0 0,0 0 0,0 0 0,0 0-1,8-7 70,-8 7-69,14-13-76,3-3 50,0 0 0,2 1 0,13-8 25,18-8-116,-9 7 371,33-26-255,50-55-193,-59 48 226,34-21-33,-16 13 94,-43 33 47,27-17-141,-9 8-60,33-31 60,-75 58-106,43-39 98,-41 35 20,1 1 1,1 1-1,0 1 0,1 0 1,4 0-13,38-15-36,-30 15 88,3-3-52,-69 33-23,16-8-24,0 1-1,-6 5 48,-15 13 109,2 2 0,-2 3-109,-12 10 54,5-6-60,-221 171-142,83-56 116,163-130 103,19-18-72,2-1-3,11-8-9,65-47 51,42-27-33,77-51-160,-74 49 185,15-2-30,56-37 173,-180 114-199,-4 1 17,1 0 0,0 1 0,0 0 0,0 1 0,0 0 0,9-2 9,-17 8-4,-4 4 17,-5 3 31,-2 1-35,-1-1 0,0 0 0,0 0 0,-1-1 0,0-1-1,-8 4-8,-21 14-80,-16 15-46,-35 33 126,42-31-75,-2-2-1,-10 2 76,-54 29 27,134-84 25,0-1 0,-1-1 0,0-1 1,12-17-53,-7 9-81,2 1 1,17-14 80,4 5 102,26-13-102,11-7 68,54-47-68,-56 41 0,16-7 40,19-14 22,-102 68-108,-9 8 9,0-1 0,1 1 1,-1 0-1,1 0 0,5-2 37,48-26 22,-55 31-13,-7 4 14,-15 11 41,-9 7-22,-7 10-66,-2-1 0,-11 6 24,-79 49-56,50-35 43,44-30-12,-1-2 1,0-2-1,-27 9 25,16-6 10,21-9-7,1 0 0,0 2 0,1 1 0,0 1 0,1 0 0,1 1 0,0 2 0,1 0 0,-15 18-3,22-23 1,-1 0 0,0 0 0,-1-1 0,0-1 0,-5 4-1,-24 12-59,-7 2 59,-19 12 256,30-17-407,-28 19 217,-16 10-201,47-31 226,1 2 0,1 1 1,-4 6-92,15-12-55,-1 0-1,-1-2 56,-34 26 63,40-29-93,-2 0 1,0-2-1,0 0 1,-20 7 29,28-12-53,-41 19 85,52-25-75,1 0 27,16-5 11,5-5 27,0 0 25,0 0 1,17-12-48,74-62 29,-61 44 2,2 3 0,13-5-31,131-78-245,-183 112 258,0 0 1,1 1 0,-1 0 0,2 1 0,2 0-14,-4 7-24,-7 0 53,-17 8-76,4-4 30,-11 6 38,0-2 0,-1 0-21,5-3 32,0 0 0,0 2 1,1-1-1,-9 9-32,-50 40-30,-72 44 30,20-16 9,10-10-51,21-15 89,78-50-68,1 1-1,0 1 1,0 0 0,1 1-1,-1 2 22,13-14 2,0 0-1,0 0 0,0 0 1,0 0-1,0 0 1,0 0-1,0 0 0,0 0 1,0 0-1,-1 0 1,1 0-1,0 0 0,0 0 1,0 0-1,0 0 0,0 0 1,0 0-1,0 1 1,0-1-1,0 0 0,0 0 1,0 0-1,0 0 1,0 0-1,0 0 0,0 0 1,0 0-1,0 0 0,-1 0 1,1 0-1,0 1 1,0-1-1,0 0 0,0 0 1,0 0-1,0 0 1,0 0-1,0 0 0,0 0 1,0 0-1,0 0 0,1 0 1,-1 1-1,0-1 1,0 0-1,0 0 0,0 0 1,0 0-1,0 0 1,0 0-1,0 0 0,0 0 1,0 0-1,0 0 0,0 0 1,0 0-1,0 0 1,0 0-1,0 1 0,0-1 1,1 0-1,-1 0-1,7-3 13,10-6-74,44-28 107,-16 10-130,17-14 84,36-27 79,11-9-126,-47 29 85,3-7-38,-42 34 6,2 1 1,0 1 0,1 1-1,18-8-6,-24 15-7,0 1 0,0 1 0,3 0 7,-58 23 28,0 2 1,1 2-1,-23 16-28,13-7-70,-119 75 199,49-25-169,81-58-60,0 0 0,-23 7 100,17-10 14,2 2 0,0 2 0,1 1-1,2 2 1,-1 2-14,-32 27 84,-74 54-8,-58 34-156,191-135 26,0-1 1,0 0-1,0-1 0,-9 3 54,-18 8-4622,17-5-844</inkml:trace>
  <inkml:trace contextRef="#ctx0" brushRef="#br1" timeOffset="55488.052">3 8805 5888,'1'2'1197,"0"-1"1628,-1-2-188,-2-11-486,1-38-802,0 18-397,1 0 0,3-12-952,2 13 860,7-25-860,3-9 564,-2-14-385,42-225 874,-27 142-989,-27 155-57,10-56-101,3 1 0,21-56 94,-14 65 123,21-36-123,-21 45-31,8-27 31,5-14 52,-23 60-3,-4 8-70,1-1 1,0 2-1,1-1 1,1 1-1,1 1 0,3-5 21,1 4-1,91-101 82,-76 83-111,-2-2-1,-1-1 1,14-27 30,9-13 145,-35 55-229,1-2 100,2 0-1,0 0 1,1 2-1,20-18-15,-7 13-14,0 1 0,2 2 0,4-1 14,-24 15 16,-1 0-1,0-1 1,-1 0 0,0-1 0,-1 0 0,0-1 0,2-5-16,21-22 6,-12 12-62,-12 16-2,-1 1 0,2 0 1,0-1 57,16-14 46,4-6-46,-14 13 15,0 1-1,2 1 1,17-12-15,125-77 27,-142 94-21,-1-1 0,0 0-1,11-13-5,45-50-21,-35 35-2,11-7 23,-9 12 0,-19 14 0,1 2 0,1 1 0,8-4 0,-29 22 0,95-58 11,-81 49 2,-1-1-1,1 0 1,13-14-13,41-42-24,-4 3-145,-25 26 176,-14 12 38,1 1 1,2 1 0,32-19-46,-12 12 4,0-3-1,-3-1 1,38-36-4,-59 47 50,15-14-36,11-6-14,2 5-64,11-4 64,-28 17-63,-1-1-1,-1-2 1,9-11 63,3-3 62,-35 31 29,23-19-81,1 2 1,27-17-11,-17 20-25,16-6 25,-33 18 42,1-1 0,-2-2 1,0-2-1,21-17-42,-13 5 16,10-11-77,2 3-1,29-17 62,-22 25 139,23-10-139,-34 20 59,-2-3-1,40-27-58,0-5 24,35-14-24,-34 20 8,25-21-8,49-51 150,-132 104-196,1 1 0,28-12 46,59-21 22,-55 25-43,45-27 21,-36 13 3,186-100 127,-177 100-108,68-49-22,-119 72-46,1 1 1,0 2 0,2 0 45,85-32 37,-65 28-52,-2-2 0,0-2 0,8-8 15,13-12 42,-5 2 172,5 2-214,32-12-32,-9 5-70,60-41 102,-117 65 28,0 2 0,25-10-28,74-24 70,-108 43-68,6-4-2,0 0 0,-2-3 0,9-5 0,81-59 0,-53 37 67,2 3 0,28-10-67,-62 31 22,0-2 0,-1-1 0,16-15-22,87-81 55,-112 96-54,18-10 18,-28 21-4,0 0-1,2-2-14,1-3-9,11-10 50,20-14-41,-16 14 23,-1 0 1,-2-2-1,0-2 0,-2 0 0,-2-2 0,12-19-23,9-11-64,-24 36 48,15-28 16,59-92 187,-73 117-267,1 1 1,20-17 79,-13 13 116,13-19-116,-16 17 25,-3-1 1,-1-2-1,-1 0 0,7-21-25,-9 12-10,11-24-76,12-13 86,-19 40 31,2 2-1,2 1 0,12-11-30,6-2-17,37-47 189,-71 82-207,-1-1 1,0-1-1,1-5 35,12-22-88,-3 8 151,-2-2 0,-2-1-63,7-15 44,-4 8-44,-2-2 0,-1-6 0,-14 43 0,-3 12 0,7-25 32,1 2 0,1-1 0,1 1 0,7-10-32,-12 28 0,-5 6 0,-1 0 0,1 1 0,0-1 0,0 0 0,-1 0 0,1 0 0,0 0 0,-1 0 0,1 0 0,-1 0 0,1 0 0,-1 0 0,7-14-85,-21 24-120,10-6 58,-9 7-1176,-1 5-3732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7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26 8064,'1'-15'6596,"-1"14"-6451,0 1 0,0-1 0,0 1 1,0-1-1,0 1 0,0 0 0,0-1 1,-1 1-1,1-1 0,0 1 0,0 0 1,0-1-1,-1 1 0,1 0 0,0-1 1,0 1-1,-1 0 0,1-1 0,0 1 1,-1 0-1,1-1 0,0 1 0,-1 0 1,1 0-1,0 0 0,-1-1 0,1 1 1,-1 0-1,1 0 0,0 0 0,-1 0 1,1 0-1,-1 0 0,1 0 0,-1 0-145,1 0 438,-1 0-362,1 0 0,-1 0 0,1 0 1,-1 0-1,1 1 0,-1-1 0,1 0 0,-1 1 1,1-1-1,-1 0 0,1 1 0,0-1 0,-1 0 1,1 1-1,0-1 0,-1 1 0,1-1 0,0 1 1,-1-1-1,1 1-76,-1 0 60,-4 6 48,-1 1 1,2 1-1,-1-1 0,1 1 1,0-1-1,1 1 1,-3 9-109,-1 10 300,1-1 1,1 3-301,-4 51 314,3 1 1,4 0 0,6 60-315,2-79 682,7 32-682,-9-71 111,1-1-1,1 1 1,1-1-1,1 0 1,1 0-1,1-1 1,2 2-111,2 2 42,-1 2 1,-1-1 0,-1 2-1,-1-1 1,3 20-43,-13-47-6216,-1-4 4524,0 2 224,-1-3-4110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7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146 44 6400,'1'-5'2426,"0"3"-1507,-1 1 1,1-1-1,-1 0 0,1 0 1,0 0-1,-1 1 0,1-1 1,1-1-920,-2 13 1674,-2 107 2172,-11 65-3846,2-99 448,-3-1 0,-4-1 0,-19 50-448,32-117-146,-19 55 445,20-58-1680,-2 0 1,-5 8 1380,10-17-587,1-2 410,0 0 0,0 1 0,0-1 0,0 0-1,0 0 1,-1 1 0,1-1 0,0 0 0,0 0 0,0 1 0,-1-1 0,1 0 0,0 0 0,0 0-1,-1 1 1,1-1 0,0 0 0,0 0 0,-1 0 0,1 0 0,0 0 0,-1 0 0,1 1 0,0-1 177,-3 0-4592</inkml:trace>
  <inkml:trace contextRef="#ctx0" brushRef="#br0" timeOffset="1">190 50 9472,'0'0'3120,"3"13"2170,25 111-143,8 7-5147,-2-8 426,-28-100-343,22 98 391,-24-99-524,-1 0 0,-1 1 0,0-1 1,-3 11 49,1-27-419,0-1 0,-1 0-1,0 0 1,0 1 0,-1 0 419,1-4-726,0 1 0,0-1 0,0 0 0,0 1 0,-1-1-1,1 0 1,-1 1 726,-3 3-4954</inkml:trace>
  <inkml:trace contextRef="#ctx0" brushRef="#br0" timeOffset="2">94 587 9472,'-16'-4'3120,"44"8"4250,20 0-5100,13 2-2236,-35-4-1196,0-2-1,1 0 1163,0 0-2992,-4 0-1957</inkml:trace>
  <inkml:trace contextRef="#ctx0" brushRef="#br0" timeOffset="3">480 89 6016,'1'-4'239,"-2"-1"4668,-1 5-288,1 6-3046,10 168 1655,-4-107-2771,6 307-110,-10-350-322,-1-13-407,1 0 1,-2 0-1,0 4 382,-1-11-2208,0-2-2730</inkml:trace>
  <inkml:trace contextRef="#ctx0" brushRef="#br0" timeOffset="4">462 66 6656,'0'-6'215,"0"-5"6784,2 11-3599,0 7-2340,5 11-9,0 0 1,3 4-1052,5 10 494,14 37-250,-4-7 114,3-1 0,5 4-358,12 13 99,-5 2 0,18 51-99,-45-98 272,5 27-272,-16-51-64,0-2 163,-1-15-86,10-356 131,-3 117 87,-7 141-5065,1 88-2126,0 10 2950</inkml:trace>
  <inkml:trace contextRef="#ctx0" brushRef="#br0" timeOffset="5">1151 52 7296,'0'0'2448,"-6"8"3498,3 5-5117,0 1 1,1 0-1,1 0 0,0 10-829,-1 17 731,-11 168 209,0-11-827,5-124-249,-11 46 136,16-105-858,0 4-4017,2-17 737,1-2-22</inkml:trace>
  <inkml:trace contextRef="#ctx0" brushRef="#br0" timeOffset="6">935 38 9088,'-1'0'317,"1"1"0,-1-1 1,1 1-1,-1-1 0,1 1 0,-1-1 1,1 1-1,-1-1 0,1 1 0,0-1 1,-1 1-1,1 0 0,0-1 0,-1 1 1,1 0-1,0-1 0,0 1 0,0 0 1,-1-1-1,1 1 0,0 0 0,0-1 1,0 2-318,0-2 91,0 1 0,0 0 1,0-1-1,1 1 0,-1-1 1,0 1-1,0-1 1,0 1-1,1-1 0,-1 1 1,0-1-1,0 1 0,1-1 1,-1 1-1,0-1 0,1 1 1,-1-1-1,1 1 1,-1-1-1,1 0 0,-1 1 1,1-1-1,-1 0 0,1 1 1,-1-1-1,1 0 0,-1 0 1,1 0-1,0 1-91,9 1 312,0 0 1,0-1-1,1 0 1,-1-1-1,1 0 0,-1-1 1,0 0-1,3-1-312,20-4 325,29-11-325,-29 7-216,25-3 216,-18 5-21,13-3-240,-18 9-3094,-34 2 2325,1 0 0,0 0 0,0 0 0,-1 1 1,1-1-1,0 1 0,0-1 0,-1 1 0,1 0 0,0 0 1030,-1-1-245,8 4-4336</inkml:trace>
  <inkml:trace contextRef="#ctx0" brushRef="#br0" timeOffset="7">1492 20 9216,'0'0'129,"0"0"1,0 0-1,0 0 1,0 0-1,0 0 1,0 0-1,0-1 1,0 1 0,0 0-1,0 0 1,0 0-1,0 0 1,0 0-1,0 0 1,1 0-1,-1 0 1,0 0-1,0 0 1,0 0-1,0 0 1,0 0 0,0 0-1,0 0 1,0 0-1,0 0 1,0 0-1,0 0 1,1 0-1,-1 0 1,0 0-1,0 0 1,0 0-1,0 0 1,0 0 0,0 0-1,0 0 1,0 0-1,0 0 1,0 0-1,0 0 1,1 0-1,-1 0 1,0 0-1,0 0 1,0 0-1,0 0 1,0 0 0,0 0-1,0 0 1,0 0-1,0 1 1,0-1-1,0 0 1,0 0-1,0 0 1,0 0-130,1 7 2912,-3 8-1959,-5 22 90,1 1-1,2 0 0,2 7-1042,-1-2 351,3-35-394,-24 366 854,23-346-1066,-4 65 720,0-30-4174,4-59 2305,1-1-877,0-4-3522,-2-9 897</inkml:trace>
  <inkml:trace contextRef="#ctx0" brushRef="#br0" timeOffset="8">1640 446 7936,'-7'1'5392,"6"0"-2139,11 4-1173,21 4-1712,-24-9-294,1 0 0,-1 0-1,1 0 1,-1-1 0,0 0 0,8-2-74,13-5-1426,1-2-4339,-27 9 5110,13-5-3643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7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44 7296,'0'6'9007,"0"29"-7535,22 174 2729,5 74-3687,-26-259-613,2 28-259,-2 0 0,-2 0 0,-5 25 358,3-62-2590,0-10-1398,0-9-2831,1-2 2067</inkml:trace>
  <inkml:trace contextRef="#ctx0" brushRef="#br0" timeOffset="1">0 243 8576,'0'-50'6064,"0"46"-5954,1 0 0,-1 0 1,0 0-1,1 0 1,0 1-1,0-1 0,0 0 1,0 0-1,1 1 1,-1-1-1,1 1 0,0 0 1,0-1-1,0 1 1,1 0-1,-1 0 0,1 0 1,0 0-1,0 1 1,-1-1-1,2 1 1,-1 0-1,0-1 0,0 1 1,2 0-111,4-2 1,1 0-1,-1 1 1,1 0 0,0 0 0,0 1 0,0 1 0,0-1 0,0 2-1,3-1 0,2 1 5,1 0-1,0 1 1,0 0-1,0 2 1,0 0-1,-1 0 1,5 3-5,-12-4 62,-1 1 0,0 1 0,0-1 0,-1 1-1,1 0 1,-1 0 0,0 1 0,0 0 0,0 0 0,0 0 0,-1 1 0,0 0 0,0 0 0,-1 0-1,4 7-61,-4-6 132,0 0-1,-1 1 0,0-1 0,0 0 0,-1 1 0,0 0 1,0-1-1,-1 1 0,0 0 0,0 3-131,-1-5 126,0 0-1,-1 0 1,0 0-1,0 0 1,0 0-1,-1 0 1,0 0 0,0 0-1,0-1 1,-1 1-1,0-1 1,0 1-1,-3 2-125,2 0 100,-2-1 1,1 1-1,-1-1 0,-1 0 0,1-1 0,-1 0 0,0 0 1,0 0-1,-1 0-100,-8 2 127,-1 0 0,1 0 1,-1-2-1,0 0 0,0-1 1,-1-1-1,-15 2-127,18-4-882,-1-1 0,0-1 0,-5 0 882,8 0-5290</inkml:trace>
  <inkml:trace contextRef="#ctx0" brushRef="#br0" timeOffset="2">556 2 7552,'0'-1'79,"0"1"1,0 0-1,0 0 0,0 0 1,0 0-1,0 0 1,0 0-1,0 0 0,0 0 1,0 0-1,0 0 1,0 0-1,0 0 0,0 0 1,0 0-1,0 0 1,0 0-1,0 0 0,0 0 1,1-1-1,-1 1 1,0 0-1,0 0 0,0 0 1,0 0-1,0 0 1,0 0-1,0 0 0,0 0 1,0 0-1,0 0 1,0 0-1,0 0 0,0 0 1,1 0-1,-1 0 1,0 0-1,0 0 0,0 0 1,0 0-1,0 1 1,0-1-1,0 0 0,0 0 1,0 0-1,0 0 1,0 0-1,0 0 1,0 0-1,0 0 0,0 0 1,0 0-1,0 0 1,1 0-1,-1 0 0,0 0 1,0 0-1,0 0 1,0 0-1,0 1 0,0-1 1,0 0-1,0 0 1,0 0-80,2 9 2564,2 18-1396,-3-16-681,15 122 1313,-6 1 0,-7 69-1800,-4-99-1104,-8 36 1104,8-127-3616,1-10-757</inkml:trace>
  <inkml:trace contextRef="#ctx0" brushRef="#br0" timeOffset="3">754 109 5632,'0'0'198,"-1"-9"1207,1 9-1250,0 0 0,0-1-1,0 1 1,0 0-1,0 0 1,0 0-1,0-1 1,0 1 0,0 0-1,0 0 1,0-1-1,0 1 1,0 0-1,1 0 1,-1 0-1,0-1 1,0 1 0,0 0-1,0 0 1,0 0-1,1 0 1,-1 0-1,0-1 1,0 1 0,0 0-1,1 0 1,-1 0-1,0 0 1,0 0-1,0 0 1,1 0-1,-1 0 1,0 0 0,0 0-1,1 0 1,-1 0-1,0 0-154,1 2 2867,7 8-2134,-2-5-362,-1 1 0,0 0-1,-1 0 1,1 1 0,-1 0 0,-1-1-1,1 1 1,-1 0 0,0 1-1,1 4-370,3 15 662,0-1 0,-1 11-662,-5-33 52,7 54 121,-3 1 0,-2-1 1,-3 1-1,-3 10-173,3-53-26,-2 20-213,-2 0 1,-1-1 0,-4 13 238,9-46-247,-6 17-1322,1-11-1425,-2-4-3599,3-4 2391</inkml:trace>
  <inkml:trace contextRef="#ctx0" brushRef="#br0" timeOffset="4">602 521 8832,'-4'-7'2030,"1"0"3044,15 7-3197,33-1-1162,1-3 0,10-3-715,-25 2-2777,0 0-3346,-20 3 2868,7 0-1177</inkml:trace>
  <inkml:trace contextRef="#ctx0" brushRef="#br0" timeOffset="5">1153 107 7552,'-2'-3'9497,"3"5"-5953,0 4-4250,-3 24 1712,0-1-1,-4 10-1005,-20 97 1132,-21 57-1132,5-22 121,38-156-250,-13 56 416,2-25-3213,13-42 662,2-8-1018,0-2-1315</inkml:trace>
  <inkml:trace contextRef="#ctx0" brushRef="#br0" timeOffset="6">1164 97 7552,'-3'-14'2402,"-1"-6"4411,4 20-6087,2 16 575,17 83 347,4 0 0,8 8-1648,-7-21 437,-9-33-494,-2-7-313,-1 0-1,-2 1 1,2 31 370,-12-74-866,0 0 0,0 0 0,0 0-1,0 0 1,0 0 0,-1 0 0,0 2 866,-2 3-4576</inkml:trace>
  <inkml:trace contextRef="#ctx0" brushRef="#br0" timeOffset="7">1073 612 10368,'-9'-6'3936,"9"6"-3040,11-3 96,-11 3-129,4 0-95,1 0 96,6-3-384,-2 1-192,4 1-192,-2-2-96,3 1 96,-3 1-64,5-4-32,-5 1-416,4 0-128,-2 2-4703</inkml:trace>
  <inkml:trace contextRef="#ctx0" brushRef="#br0" timeOffset="8">1672 168 8320,'-1'-3'1172,"0"-1"0,0 1-1,-1-1 1,0 1 0,1 0 0,-1-1 0,-1 0-1172,-1-1 690,0-1 0,-1 1 1,1 0-1,-2 0-690,1 0 101,0 1 1,0 0-1,-1 0 1,1 1-1,-1-1 1,0 1-1,0 1 0,0-1 1,-2 0-102,5 3 11,1-1-1,-1 0 1,0 1 0,0 0 0,0 0 0,0 0 0,0 0-1,0 0 1,0 1 0,0-1 0,0 1 0,0 0 0,1 0 0,-1 0-1,0 0-10,-2 1 28,1 1 0,0-1 0,-1 1 0,1 0 0,0 0-1,1 1 1,-1-1 0,-2 3-28,-2 5 56,-1 0 1,2 1-1,-1 0 0,2 0 0,-6 13-56,5-11-21,2 1 0,0-1-1,0 3 22,3-11-5,1-1-1,0 0 0,1 1 0,-1-1 0,1 1 0,0-1 1,1 1-1,-1-1 0,1 0 0,0 1 0,0 0 6,1-1-10,0 1 0,0 0 0,1-1 0,-1 0 0,1 1 0,0-1-1,1 0 1,-1 0 0,1-1 0,0 1 0,0-1 0,1 0 0,-1 0 0,1 0-1,0-1 1,0 1 0,0-1 0,0 0 0,1-1 0,-1 1 10,30 13-211,7 0 211,-11-4-335,25 14 335,-46-21-39,0 1 0,-1 0 1,0 0-1,0 1 1,-1 1-1,0-1 1,4 6 38,-3-2-9,0 0-1,-1 1 1,-1-1 0,0 2 0,0-1 0,-1 1-1,-1 0 1,1 5 9,-3-7 134,0 0 0,-1 0 0,0 0-1,-1 0 1,0 0 0,-1 0-1,0 0 1,-1 0 0,0 0 0,-2 7-134,2-14 65,0 0 1,0 0 0,0 0-1,-1-1 1,0 1 0,1 0-1,-1-1 1,0 1-1,-1-1 1,1 1 0,-1-1-1,1 0 1,-1 0 0,0 0-1,0-1 1,0 1 0,0-1-1,-1 0 1,1 1-1,-2-1-65,-4 2 102,0 0-1,0-1 0,-1-1 0,1 1 1,-1-1-1,0-1 0,-8 1-101,6-2 119,0 1-1,-1-2 1,1 1-1,0-2 1,0 0 0,0 0-1,-11-4-118,17 4-276,1 0 0,-1 0 0,0 0 1,1-1-1,0 0 0,0 0 0,0 0 0,0-1 0,0 1 0,0-1 0,1 0 1,0-1-1,0 1 0,0-1 0,1 0 0,-3-4 276,5 7-1048,0 1 0,0-1-1,1 1 1,-1-1 0,1 0 0,-1 0 0,1 1-1,0-1 1,0 0 0,0 0 0,0 0 1048,0-7-4912</inkml:trace>
  <inkml:trace contextRef="#ctx0" brushRef="#br0" timeOffset="9">1855 38 6400,'4'6'8751,"4"17"-5878,-6-17-2386,2 11 12,0 1 0,0 0 0,0 18-499,-1-5 290,15 150 105,-9-93-370,0 7 72,15 60-97,-22-148 74,-1 0-1,1-1 0,1 1 0,-1-1 0,1 1 0,0-1 1,0 0-1,1 0 0,-1 0 0,4 2-73,-5-5 32,1 0-1,0-1 1,0 1 0,0-1-1,0 0 1,0 0 0,1 0-1,-1 0 1,1 0 0,-1-1-1,1 0 1,-1 1 0,1-1-1,0-1 1,0 1 0,0 0-1,-1-1 1,1 0 0,2 0-32,17-1 15,0-2 0,0 0 0,16-5-15,33-4 8,-45 10-211,19-3 390,-41 4-1261,0 0 0,-1-1 0,1 1 0,-1-1-1,1 0 1075,0-1-4847</inkml:trace>
  <inkml:trace contextRef="#ctx0" brushRef="#br0" timeOffset="10">1953 481 10368,'5'2'3872,"-5"-2"-3040,15 2 288,-13-2-129,7 0-191,-2 0 64,6-2-416,-1 2-96,1-4-224,-2 2-96,4-2 0,-1 1 32,2-2 32,-3 4-320,5-2-160,-5 1-1088,3-2-415,-3 2-3041</inkml:trace>
  <inkml:trace contextRef="#ctx0" brushRef="#br0" timeOffset="11">1828 79 10496,'5'0'8860,"13"1"-6812,-3 0-1671,19-1 316,0-1 1,-1-1-1,25-5-693,-8 0-294,6 3 294,-28 3-1909,-9 3-2262,-7 0-1124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7.6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30 238 6144,'-2'-6'4130,"-1"9"-117,-4 12-1746,5 4-1596,1 1 0,0-1 0,1 0-1,1 2-670,0 20 490,-3 475-74,2-515-413,0 1-1,0-1 0,0 1 0,0-1 0,0 0 0,0 1 1,0-1-1,1 1 0,-1-1 0,1 0 0,-1 0 0,1 1 0,-1-1 1,1 0-1,0 0 0,-1 1 0,1-1 0,0 0 0,0 0 1,0 0-1,0 0 0,0 0 0,0 0 0,0 0 0,0-1 1,0 1-1,0 0 0,1-1 0,-1 1 0,0 0 0,1-1 1,-1 0-1,0 1 0,2-1-2,4 1 72,-1-1 0,1 0 0,0 0 1,0-1-1,0 0 0,5-1-72,8-1 64,168-16 373,-168 18-412,18-3-1714,-34 2-785,-1 0-2315</inkml:trace>
  <inkml:trace contextRef="#ctx0" brushRef="#br0" timeOffset="1">37 598 8192,'0'0'107,"-1"0"-1,1 0 1,0 0 0,0 0 0,0 0-1,0 0 1,-1 0 0,1 0 0,0-1 0,0 1-1,0 1 1,0-1 0,-1 0 0,1 0 0,0 0-1,0 0 1,0 0 0,0 0 0,0 0 0,-1 0-1,1 0 1,0 0 0,0 0 0,0 0-1,0 0 1,0 0 0,-1 1 0,1-1 0,0 0-1,0 0 1,0 0 0,0 0 0,0 0 0,0 0-1,0 1 1,0-1 0,0 0 0,-1 0-1,1 0 1,0 0 0,0 0 0,0 1 0,0-1-1,0 0 1,0 0 0,0 0 0,0 0 0,0 1-1,0-1 1,0 0 0,0 0 0,0 0 0,0 0-1,1 1 1,-1-1 0,0 0 0,0 0-107,0 1 151,0 0 0,0-1 0,1 1 0,-1 0 0,0 0 0,0-1 0,1 1 0,-1 0 0,1-1 0,-1 1 0,1-1 0,-1 1 0,1 0 0,-1-1-1,1 1-149,3 1 227,0 0 1,1-1 0,-1 1-1,1-1 1,-1 0 0,1 0-1,-1-1 1,1 1 0,0-1 0,1 0-229,4 1 171,16 1-51,0-2 0,0 0 0,0-1 0,0-2 0,0-1 0,23-6-120,-46 9-533,0 0 0,0 0 0,0-1 1,0 1-1,0-1 0,2 0 533,-3 0-1313,0 1 1,0-1 0,0 0 0,0 0-1,0 0 1,-1 0 0,1 0-1,0 0 1313,3-6-3850</inkml:trace>
  <inkml:trace contextRef="#ctx0" brushRef="#br0" timeOffset="2">1 273 6784,'0'1'334,"0"0"0,0 0 1,0-1-1,0 1 0,0 0 1,0 0-1,0 0 0,0-1 1,1 1-1,-1 0 0,0 0 0,0-1 1,1 1-1,-1 0 0,1 0 1,-1-1-1,1 1 0,-1 0 1,1-1-1,-1 1 0,1-1 1,0 1-1,-1-1 0,1 1 0,0 0-334,1 0 242,1-1-1,-1 1 0,1 0 0,0 0 1,-1-1-1,1 0 0,0 1 0,-1-1-241,19 0 583,0-1-1,0-1 1,0 0-1,-1-2 1,2 0-583,1-1 170,11-2 376,22-9-546,2 0-706,-46 14-1241,-1 2-2884</inkml:trace>
  <inkml:trace contextRef="#ctx0" brushRef="#br0" timeOffset="3">523 255 5376,'1'-1'286,"-1"1"33,1-1 1,-1 1-1,1-1 1,-1 1 0,1-1-1,-1 1 1,1-1-1,-1 0 1,1 1-1,-1-1 1,0 0-1,1 0 1,-1 1 0,0-1-1,1 0 1,-1 0-1,0 1 1,0-1-1,0 0 1,0 0-320,0 0 837,0 1-133,0 0-293,3 17 1018,18 82-493,-5 0 0,-2 16-936,-6-11 427,-5 35-427,-2-138 7,-1-1 1,0 0 0,0 1-1,0-1 1,0 1 0,0-1-1,0 1 1,0-1 0,0 1-1,0-1 1,-1 0 0,1 1-1,0-1 1,0 1 0,0-1-1,0 1 1,0-1 0,-1 0-1,1 1 1,0-1 0,0 0-1,-1 1 1,1-1 0,0 0-8,-1 0 1,1 0 0,-1 0 0,1 0 1,0 0-1,-1 0 0,1 0 0,0-1 1,-1 1-1,1 0 0,0 0 0,-1 0 1,1-1-1,0 1 0,0 0 0,-1 0 1,1-1-1,0 1 0,0 0 0,-1-1 0,1 1 0,-11-19 24,1-10-17,1 1 0,1-1 0,1 0 0,2-1 0,1 1 0,1-1 0,2 0 0,1 0 0,1 0 0,5-26-8,-4 41 15,1 0 0,0 0 0,1 1 0,1 0 0,0-1 0,1 2 0,1-1 0,0 0-15,-4 8 7,1 1 0,0 0 0,0 0 0,0 0-1,0 0 1,1 1 0,-1-1 0,1 1 0,0 1-1,1-1 1,-1 1 0,0-1 0,1 2 0,0-1-1,0 0 1,0 1 0,0 0 0,0 1 0,0 0-1,2-1-6,2 1 19,0 0-1,0 1 1,-1 0-1,1 1 0,0 0 1,0 0-1,0 1 0,-1 0 1,1 1-19,-5-2 10,-1 1 0,0 0-1,0 0 1,0 0 0,0 0 0,0 0 0,0 1 0,0 0 0,-1 0-1,0 0 1,1 0 0,-1 0 0,0 1 0,-1-1 0,1 1 0,0 0 0,-1 0-1,0 0 1,0 0 0,1 4-10,-2-4 25,1 0-1,-1 1 1,-1-1 0,1 0 0,0 1-1,-1-1 1,0 1 0,0-1-1,-1 0 1,1 1 0,-1-1-1,0 1 1,0-1 0,-1 3-25,-1 0 27,0-1 0,0 0 0,-1 0 1,1 0-1,-1-1 0,-1 1 0,1-1 1,-1 0-1,0 0-27,-12 10 38,-1 0 1,-1-2 0,0 0-1,-1-1 1,-5 1-39,9-5-91,1-1 1,-1 0-1,-4 0 91,19-7-11,1 0 0,0 0 0,-1 0 0,1 0 1,-1 0-1,1 0 0,-1 0 0,1 1 0,0-1 0,-1 0 0,1 0 0,0 1 0,-1-1 0,1 0 0,0 0 0,-1 1 1,1-1-1,0 0 0,0 1 0,-1-1 0,1 0 0,0 1 0,0-1 0,0 1 0,-1-1 0,1 0 0,0 1 1,0-1-1,0 1 0,0-1 11,0 1-3,0 0 0,1 0 0,-1 0 0,0-1 0,1 1 0,-1 0 0,0 0 0,1-1 0,-1 1 0,1 0 0,-1-1 1,1 1-1,0 0 0,0 0 3,4 3 100,0 0 1,0 0 0,6 2-101,-9-5 45,28 16 578,2-1 1,4 0-624,-5-2 262,1 1-1,-1 3-261,-7-4 122,-1 1 0,-1 2-1,0 0 1,-1 1-1,1 3-121,-22-20-50,5 5-137,-3-1-3202,-2-3-1560</inkml:trace>
  <inkml:trace contextRef="#ctx0" brushRef="#br0" timeOffset="4">1359 239 6400,'0'0'309,"1"-1"0,-1 0 0,0 1 1,1-1-1,-1 0 0,0 0 0,0 1 0,1-1 1,-1 0-1,0 0 0,0 0 0,0 1 0,0-1 0,0 0 1,0 0-1,0 0 0,0 1 0,0-1 0,-1 0 1,1 0-1,0 0 0,0 1 0,-1-1 0,1 0 1,0 1-1,-1-2-309,-1 0 469,0 0 0,0 0 0,0 0 0,0 0 0,0 0 0,0 1 0,-3-2-469,1 0 199,-1 1-1,1 0 1,-1 0 0,0 1-1,0-1 1,1 1-1,-1 0 1,0 0 0,0 1-1,0-1 1,0 1 0,0 0-1,0 1 1,0-1-1,0 1 1,0 0 0,0 0-1,0 0 1,0 1-1,0 0-198,-6 2 83,0 1 0,0 0 0,0 1 0,1 0-1,0 1 1,0 0 0,1 0 0,-1 2-83,1-1 8,0 1 1,1 0-1,1 0 1,-1 1-1,2 0 1,-1 1-1,1-1 1,1 1-1,0 1 0,0-1 1,0 5-9,2-5 6,1-1 0,0 0 0,0 1 0,1-1 0,1 0 0,-1 1 0,2 0 0,-1-1 0,2 0-1,-1 1 1,1-1 0,1 0 0,3 8-6,-1-5 3,0 1 0,2-1 1,-1 0-1,2-1 0,0 0 0,0 0 0,1 0 0,1-1 0,-1-1 0,2 1 0,0-2 0,0 1 0,0-2 1,1 0-1,1 0 0,-1-1 0,1 0 0,1-1 0,9 3-3,-6-4 18,2 0 1,-1-1-1,0-1 1,1 0-1,4-2-18,-14 0 19,0-1 1,0-1-1,0 1 0,0-2 0,0 1 1,0-1-1,-1 0 0,1-1 0,-1 0 1,1 0-1,5-5-19,-12 7 6,0 0 0,0 0 0,-1 0 0,1 0 0,0 0 0,-1-1 0,1 1 0,-1 0 0,0-1 0,1 0 0,-1 1 0,0-1 0,0 0 0,0 1 0,0-1 0,-1 0 0,1 0 0,0 0 0,-1 0 0,1 0 0,-1 0 0,0 0 0,1-1-6,-1 0 7,-1 1-1,1 0 1,-1-1 0,1 1 0,-1-1-1,0 1 1,0 0 0,0 0-1,0-1 1,-1 1 0,1 0-1,0 0 1,-1 0 0,0 0-1,1 1 1,-1-1 0,0 0 0,0 1-1,0-1 1,0 0-7,-11-6 1,0 1 0,-1-1 0,0 2 0,0 0 0,0 1 0,-1 0 0,1 1 0,-1 1 0,0 0 0,0 1 0,-2 1-1,7 0-69,6 0-85,-1 1-1,1 0 1,0 0 0,-1 0 0,1 0 0,0 1 0,-1-1-1,1 1 1,0 0 0,-2 1 154,6-2-166,-1 1 1,1-1-1,0 0 1,-1 0-1,1 1 1,0-1-1,-1 0 1,1 0-1,-1 1 1,1-1-1,0 1 1,0-1-1,-1 0 1,1 1-1,0-1 1,0 1-1,-1-1 1,1 0-1,0 1 1,0-1-1,0 1 1,0-1-1,0 1 1,0-1-1,0 1 1,0-1-1,0 1 1,0-1-1,0 1 166,0 5-4922</inkml:trace>
  <inkml:trace contextRef="#ctx0" brushRef="#br0" timeOffset="5">1698 230 7040,'-1'-1'567,"-1"1"0,1-1 0,0 1 0,0 0 0,-1 0 0,1 0 0,0 0 0,0 0 0,-1 0 0,1 0 1,0 0-1,0 0 0,-1 0 0,1 1 0,0-1 0,0 1 0,0-1 0,0 1 0,-1 0-567,-7 9 420,7-7-230,1 0-1,-1 0 1,1 1 0,0-1-1,0 0 1,1 1 0,-1-1-1,0 1 1,1 1-190,0 35 613,1-19-192,-1 13-316,2 0 0,2 0 0,0-1 0,3 1 0,0-1 0,2-1 0,2 0-1,1 0 1,6 9-105,-15-33 71,1-1-1,0-1 1,0 1 0,1-1-1,0 1 1,2 1-71,-5-6 45,0 0 1,0-1-1,0 1 1,0 0-1,0-1 1,1 0-1,-1 1 1,1-1-1,-1 0 1,1 0-1,-1 0 1,1-1-1,0 1 1,-1-1-1,1 1 1,0-1-1,-1 0 1,1 0-1,0 0 1,1 0-46,17-4 156,16-4-156,-22 5-5,0-1-1,1 2 0,-1 0 0,5 1 6,1 1-421,31-1-1097,-17-4-4260,-28 3 1245</inkml:trace>
  <inkml:trace contextRef="#ctx0" brushRef="#br0" timeOffset="6">1650 482 9344,'-6'-2'3042,"8"3"481,11 1-1246,12-4-1941,0 0 1,-1-2-1,1-1 1,-1-1-1,1-2-336,52-11-1095,-64 17-1478,-1-1 1,0-1 0,2-1 2572,-4 0-3856</inkml:trace>
  <inkml:trace contextRef="#ctx0" brushRef="#br0" timeOffset="7">1588 224 9472,'-10'-3'3314,"4"3"865,67 4-1294,-42-4-2476,1-2 0,-1 0 0,0-2 0,0 0-1,0-1 1,9-3-409,-12 1 4,33-10 306,-44 15-472,1 1-1,-1 0 1,0 1-1,0-1 0,0 1 1,1 0-1,-1 0 1,4 1 162,28 7-6048,-24-6 1115</inkml:trace>
  <inkml:trace contextRef="#ctx0" brushRef="#br0" timeOffset="8">2174 158 6784,'-1'-11'4879,"2"20"-718,4 14-2700,21 66 1019,19 39-2480,-24-69 32,-11-30-3,22 66 50,-26-75 18,-2 0 0,0 0 1,1 18-98,-5-34 23,0 0 0,0 0 1,0 0-1,0 1 0,-1-1 1,0 0-1,-1 3-23,2-6 0,0 0 0,0-1 0,-1 1 0,1 0 0,0-1 0,0 1 0,-1-1 0,1 1 0,-1-1 0,1 1 0,0 0 1,-1-1-1,1 0 0,-1 1 0,1-1 0,-1 1 0,1-1 0,-1 1 0,0-1 0,1 0 0,-1 0 0,1 1 0,-1-1 0,0 0 0,1 0 0,-1 0 0,0 1 0,1-1 0,-1 0 0,0 0 0,1 0 0,-1 0 0,0 0 0,1 0 1,-1-1-1,0 1 0,1 0 0,-1 0 0,0 0 0,1-1 0,-1 1 0,0 0 0,1-1 0,-1 1 0,1 0 0,-1-1 0,1 1 0,-1-1 0,-3-2 10,1 0 1,0-1-1,-1 0 1,1 1-1,0-1 1,1 0-1,-1-1 0,1 1 1,0 0-1,0-1 1,-1-2-11,1 2 2,-11-26-26,1 0-1,2-2 0,1 1 1,2-1-1,1-1 0,1 1 1,2-1-1,1-21 25,2 43 16,1 0-1,0 0 1,0 0-1,1 0 0,4-11-15,-4 17 3,0 0 0,0 1 0,1-1 0,0 1 0,0 0 0,0-1 0,0 2 0,1-1-1,0 0 1,0 1 0,0-1 0,5-2-3,0 0 37,1 0 1,-1 1-1,2 0 1,-1 1-1,0 0 0,1 1 1,0 0-1,0 0 1,0 1-1,0 1 1,1 0-1,2 0-37,-7 1 17,0 1 0,0 0 0,0 1 0,0-1 0,0 1 0,0 0 0,0 1 0,-1 0 0,1 0 0,-1 0 0,1 1 0,-1 0 0,0 0 0,0 1 0,0 0 0,0 0 0,-1 0 0,1 1 0,-1-1 0,4 6-17,-5-5 64,0 0 0,0 0 1,0 1-1,-1-1 0,0 1 0,0 0 0,-1-1 0,1 1 0,-1 0 0,0 5-64,-1-8 24,0 0 0,-1 0 0,0 1-1,0-1 1,0 0 0,0 1 0,0-1 0,-1 0 0,1 0-1,-1 0 1,0 1 0,0-1 0,0 0 0,-1 0 0,1 0-1,-1 0 1,1-1 0,-1 1 0,0 0 0,0-1 0,0 1-24,-5 4 13,1-1 1,-1 0-1,0 0 1,-1-1 0,1 1-1,-1-2 1,0 1-1,-1-1 1,1 0-1,-1-1 1,-1 1-14,-16 3 0,0-1 0,-1-1 0,-2-1 0,3 0-27,23-4 38,-13 3-76,12 0 88,9 1 115,16 6 318,1-2-1,1 0 1,-1-2 0,12 2-456,26 7 454,119 39 69,-173-52-792,13 4 650,-1 1 0,8 5-381,-20-9-380,0 0 1,0 1 0,-1 0-1,1 0 380,-3-2-877,-1 1-1,1 0 1,-1-1-1,1 1 0,-1 0 1,0 0-1,1 2 878,-1-1-3408,-1 0-1258</inkml:trace>
  <inkml:trace contextRef="#ctx0" brushRef="#br0" timeOffset="9">2790 1 9216,'0'0'84,"0"0"1,0 0-1,0 0 1,0 0-1,0 0 1,0 0-1,0 0 1,0 0-1,0 0 1,0 0-1,0 0 1,0 0-1,0 0 1,0 0-1,0 0 1,0 0-1,0 0 1,-1 0-1,1 0 1,0 0-1,0 0 1,0 0-1,0 0 1,0 0-1,0 0 1,0 0-1,0 0 1,0 0-1,0 0 1,0 0-1,0 0 1,0 0-1,0 0 1,0 0-1,0 0 1,0 0-1,0 0 1,0 0-1,0 0 1,0 0-1,0 0 1,-1 0-1,1 0 1,0 0-1,0 0 1,0 0-1,0 0 1,0 0-1,0 0 1,0 1-1,0-1 1,0 0-1,0 0 1,0 0-1,0 0 1,0 0-1,0 0 1,0 0-1,0 0 1,0 0-1,0 0 1,0 0-1,0 0 1,0 0-1,0 0 1,0 0-85,1 6 3731,5 6-1312,-1-6-1888,1 0 0,-1 0-1,1-1 1,1 1-1,4 2-530,9 8 601,2 6-255,0 0 1,-2 1 0,-1 1-1,-1 0 1,-1 2 0,-2 0-1,0 1 1,1 6-347,-3-4 102,-1 2 0,-1-1 0,-2 1 0,-1 1 0,-2-1 0,-1 1 0,-2 1 0,0-1 0,-3 0 0,0 1 0,-2-1 0,-2 0 0,-1 0 0,-1 0 0,-2-1 0,-5 15-102,10-37-764,-1 0 0,0-1 0,-4 9 764,-11 8-5089,10-15-964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29.562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65 1187 8064,'-9'0'2976,"9"0"-1600,9 9-896,0-9 1536,0 0-1152,10 0 927,-10 0-1055,18 0 480,10-9-704,0 0 128,-9-10-352,9-8 160,-10 8-224,1 1 352,-10-19-320,-9 9 160,1 1-32,-1-1 0,-18 0-64,-1 10 32,1-10-192,-28 19-32,10-9 0,-10 9 0,0-1 64,0 10-32,0 0 0,10 10-32,-1 8 0,10 19 64,-10-10-96,19 29 0,-9-1-32,18 19-64,-10-10 32,20 19-32,-1-10 0,18 1-96,-8-9 64,27-10 96,0-9-32,18-19-96,-18-8 32,28-1-736,-19-18 384,10-18-1440,-10-1 1024,9-8-1952,-18-10 1536,0-9-3935,-18 9 2911,0-18-3072,-10 0 3040</inkml:trace>
  <inkml:trace contextRef="#ctx0" brushRef="#br0" timeOffset="452.34">801 819 10624,'0'-9'4032,"-9"-1"-2177,9 20-1311,0-10 1056,0 9-544,0 18-32,0 1-192,0 18 224,0-9-576,0 27 128,0-9-384,0 19-64,0-10-96,0 1-64,9-10 32,-9 10-32,10-19 0,-1 0 0,0-19 0,0 1 64,0-19-32,10-9 128,-10-9-96,19-19 32,-19 1-32,19-29-128,-1 1 32,1-19 32,-1 10 0,1 9 0,0 0 0,-1 9 0,-8 0 0,-1 18 64,10 0 32,-10 10 736,10 9-448,-10 9 384,10 9-448,0 19 128,-10-1-288,10 19 64,-10 9-128,0 10-128,-8-10 0,8 9-128,-18 1 96,19-10-800,-19 0 448,18-18-2400,-18 0 1536,18-9-6239,-8-19 4159</inkml:trace>
  <inkml:trace contextRef="#ctx0" brushRef="#br0" timeOffset="849.253">1777 9 13312,'-28'-9'4991,"28"9"-2687,-9 0-2752,18 9 1408,-9 1-672,10 26 1216,-1 1-864,0 37 736,0 0-832,10 36 224,-10-9-448,9 37 32,1-27-224,-1 18 64,-9-19-96,10 1-64,-10-10 0,0-9-192,0-9 96,0-9-800,-9-28 448,10 0-1792,-1-19 1248,0-8-4096,0-19 2849,1-28-4385,-1 0 3744</inkml:trace>
  <inkml:trace contextRef="#ctx0" brushRef="#br0" timeOffset="1065.75">1804 654 13696,'-19'-19'5183,"19"19"-2815,19-9-2560,-1 9 1536,1-9-928,8-10 608,1 10-576,9 0-512,0-10 0,18 10-2496,-9-9 1440,19 9-5887,-10-1 3903</inkml:trace>
  <inkml:trace contextRef="#ctx0" brushRef="#br0" timeOffset="1686.091">2945 792 11904,'0'-10'4480,"0"10"-2433,-18 0-1951,18 0 1664,-10-9-1056,10 9 864,-18 0-896,0 0 224,-1 0-544,-8 9 32,8 1-256,-18-1 64,1 0-96,-1 19-64,-9-10 0,18 1-192,1 8 96,-1 1 32,10-10 32,8 10-96,10-10 64,10 1-32,8 8 0,10 1-96,-1-10 96,10 10 160,0-10-32,9 1 256,-9-1-192,9-9-32,0 0-64,-10 10 32,1-10-32,9 0 128,-9 10-96,-9-1 32,-1-9-32,1 1 96,-19 8-96,10-9 256,-10 10-192,0-1 320,-9 0-256,0 1 256,-9-1-256,0 10 160,-1-19-192,-17 9 224,-1-8-256,-18 8 160,-9 0-160,-10-8 64,10-10-96,-18 0-64,8 0 0,-8-10-736,17 1 384,-17-9-2080,17-10 1344,1 10-6784,0-10 4353,18 1-4417,0-10 4576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8:06:27.6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0 7424,'0'0'2448,"-1"3"2187,-1 6-3724,3 333 3154,1-2-3698,-5-296-698,2-23-2172,0 0-4615,1-15 3396</inkml:trace>
  <inkml:trace contextRef="#ctx0" brushRef="#br0" timeOffset="1">11 59 6400,'-2'-14'4362,"2"14"-4254,0 0 0,0 0 0,0 0 0,0 0 0,0 0 1,0 0-1,0 0 0,0 0 0,0 0 0,0 0 0,0 0 0,0 0 1,0 0-1,0 0 0,0 0 0,0 0 0,0 0 0,0 0 0,0 0 1,0 0-1,0 0 0,0 0 0,0 0 0,0 0 0,0 0 1,0 0-1,0 0 0,0 0 0,0 0 0,0 0 0,0 0 0,0 0 1,0 0-1,-1 0-108,2 10 835,4 16-500,0 0 0,2 1 0,1-2 0,1 1 0,2 0-335,-8-21 17,-1 0 1,1 0-1,1 0 1,-1-1 0,0 0-1,1 1 1,0-1-1,0-1 1,0 1-1,1-1 1,-1 1-1,1-1 1,0 0-1,0-1 1,0 1-1,0-1 1,3 1-18,-4-2 20,0 0 1,0 0-1,1 0 1,-1 0-1,0 0 0,1-1 1,-1 0-1,0 0 0,1 0 1,-1-1-1,0 1 1,1-1-1,-1 0 0,0 0 1,0-1-1,0 1 1,0-1-1,0 0 0,0 0 1,0 0-1,0 0 0,1-3-20,2-1 35,0 0 0,-1-1-1,-1 0 1,1 0 0,-1 0-1,0-1 1,-1 0-1,1 0 1,-2 0 0,1 0-1,1-9-34,4-13 17,-2 0 0,2-26-17,-5 31 23,-3 12-32,0 10 594,2 10-244,-2 2-154,1 0-1,-1 0 1,-1 0 0,0 0 0,0 0-1,-1 3-186,1 7 91,4 430 778,-10-272-752,5-161-55,1-11-79,0 1 0,-1-1 1,1 1-1,-2 5 17,1-1-2195,0-10 1995,1 1-1,0-1 1,0 0 0,0 0 0,1 0-1,-1 1 1,0-1 0,0 0-1,0 0 1,0 1 0,0-1 0,0 0-1,0 0 1,0 0 0,0 1-1,0-1 1,1 0 0,-1 0 0,0 0-1,0 0 1,0 1 0,0-1-1,1 0 1,-1 0 0,0 0 0,0 0-1,0 0 1,0 0 0,1 0-1,-1 1 1,0-1 0,0 0 0,1 0-1,-1 0 1,0 0 200,3 0-4197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16.3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8 334 7552,'-1'-3'440,"-1"0"1,1 0 0,0-1-1,0 1 1,1 0 0,-1 0-1,1-1 1,-1 1 0,1 0-1,0-1 1,0 1 0,1 0-1,-1 0 1,1-3-441,2-8 1048,1-1 0,3-9-1048,-4 17 161,1-8 151,2 0 0,0 1-1,1-1 1,0 1 0,10-12-312,-15 22 74,1 0-1,0 0 1,0 0-1,1 1 1,-1-1-1,1 1 1,0 0 0,-1 0-1,1 0 1,1 0-1,-1 1 1,0 0-1,1 0 1,-1 0 0,1 0-1,-1 1 1,1 0-1,0 0 1,0 0 0,0 0-1,1 1-73,-1 0 57,1 1-1,0 0 1,-1 0-1,1 0 1,-1 1 0,1 0-1,-1 0 1,0 0-1,0 1 1,0 0 0,0 0-1,4 3-56,6 5 176,-1 2-1,0-1 0,3 5-175,10 11 210,-2 1-1,0 1 1,-2 2-1,-1 0 1,-2 1-1,-1 1 1,11 29-210,107 290 805,-100-248-350,21 95-455,-56-193-1,30 94 116,4-1 0,14 19-115,-42-98-44,15 37 17,16 36 81,-22-58-19,0 4 442,23 34-477,-37-68 59,1 0-1,0 0 1,1-1 0,-1 0-1,1 0 1,0 0 0,0 0-1,0-1 1,1 0 0,-1 0-1,1 0 1,0-1 0,0 0-1,1 0 1,0 0-59,-4-2 18,1 0 0,-1-1 0,1 1 0,-1-1 0,1 0 0,0 0 0,-1 0 0,1-1 0,-1 1 0,1-1 0,-1 0 0,1 0 0,-1 0 0,1 0 0,2-2-18,6-3 34,0-1 0,0 0 0,4-4-34,-11 7 12,51-34-35,24-15-2541,55-52 2564,-120 92-1982,-1-1 0,9-12 1982,6-14-7209,-16 19 2943</inkml:trace>
  <inkml:trace contextRef="#ctx0" brushRef="#br0" timeOffset="832.3">109 1964 5632,'-4'-14'4058,"4"13"-2522,0 1-245,4-6 640,13-25-8,4-12-1923,13-25 818,28-31 23,1-2-109,30-64-484,-17 27 69,39-49-317,34-42-2,-41 60 15,-7 2 66,34-86-79,-101 187 33,-20 40-219,0 2 0,2-1 0,1 2 0,0 0 0,2 1 0,1 1 0,0 1 0,12-8 186,-30 26-251,0 0 4,-1 1 1,1 0-1,-1 0 0,1 0 0,-1 0 1,1 0-1,0 0 0,0 0 0,-1 1 1,1-1-1,1 0 247,5 1-4085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18.5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 39 8448,'-2'-1'3755,"2"1"-3731,0 0 0,0 0 0,0 0 0,0 0 1,0 0-1,0 0 0,0 0 0,1 0 0,-1 0 0,0 0 0,0 0 0,0 0 0,0 0 0,0 0 0,0 0 0,0 0 0,0 0 0,0 0 0,0 0 0,0 0 0,0 0 0,0 0 0,0 0 0,0 0 0,0 0 0,0 0 0,0 0 0,0 0 0,0 0 0,0 0 0,0 0 0,0 0 0,0 0 0,1 0 0,-1 0 0,0 0 0,0 0 0,0 0 0,0 0 0,0 0 0,0 0 0,0 0 0,0 0 1,0 1-1,0-1 0,0 0 0,0 0 0,0 0 0,0 0 0,0 0 0,0 0 0,0 0 0,0 0 0,0 0 0,0 0 0,0 0 0,0 0 0,0 0 0,0 0-24,8 4 3930,13 2-2836,50-1 672,0-3 1,5-3-1767,10 0 93,7 4-93,-38 2-277,1-3 0,-1-2-1,49-7 278,-98 7-749,-1-1-1,1-1 1,-1 1-1,0-1 1,6-2 749,-9 3-806,0 0 1,0-1-1,0 1 1,1 0 0,-1-1-1,0 0 1,-1 1-1,1-1 1,0 0-1,0 0 1,-1 0 0,1 0-1,-1 0 1,0-1 805,8-17-4144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19.0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 29 7040,'-14'-4'3716,"4"1"-257,10 2-3269,-1 0 0,1 1 0,0-1-1,-1 0 1,1 0 0,0 1 0,-1-1 0,1 0 0,0 0 0,0 0-1,0 1 1,0-1 0,0 0 0,0 0 0,0 0 0,0 0-190,0 1 46,0-1-1,0 1 1,0 0 0,0-1 0,0 1 0,0 0 0,0-1-1,0 1 1,1 0 0,-1 0 0,0-1 0,0 1 0,0 0-1,0 0 1,1-1 0,-1 1 0,0 0 0,0 0-1,1-1 1,-1 1 0,0 0 0,0 0 0,1 0 0,-1 0-1,0 0 1,1-1 0,-1 1 0,0 0 0,1 0-1,-1 0 1,0 0 0,0 0 0,1 0 0,-1 0 0,0 0-1,1 0 1,-1 0 0,0 0 0,1 0 0,-1 0 0,0 0-1,1 0-45,17 5 266,-10-3-51,264 61 1492,-264-61-1686,35 7 79,1-1-1,-1-2 1,16-1-100,11-4 148,1-3-148,-44 0-185,0-1 0,0-2 0,0 0 0,3-3 185,-27 7-419,0 0 1,0 0 0,0 0 0,0 0 0,0 0-1,0-1 1,0 0 0,0 1 0,0-1 0,-1 0-1,1-1 1,0 0 418,-2 2-391,-1 1 0,0-1 0,1 0 0,-1 0 0,0 0 0,0 0 0,1 0 0,-1 0 0,0 1 0,0-1 0,0 0 0,0-1 391,0 1-182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0.58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690 1228 8192,'-4'-45'4256,"4"33"-3067,-1-1 1,0 1-1,-1 0 0,-2-5-1189,0 3 398,-1 0 1,0 0-1,-1 0 0,0 1 1,-1 0-1,-9-12-398,10 18 72,1 0-1,-1 0 0,-1 1 1,1-1-1,-1 2 1,0-1-1,0 1 1,-1 0-1,0 0 1,0 1-1,0 0 1,-1 0-72,4 2 34,-10-5 52,-1 2 0,0-1 0,-1 2 0,-4-1-86,5 3 7,-1 0-1,1 1 1,-1 1-1,0 0 0,1 1 1,-1 1-1,1 1 1,0 0-1,0 1 0,-7 3-6,11-3-4,1 0-1,-1 2 1,1-1-1,0 2 1,0-1-1,1 1 0,-2 2 5,-4 5-2,1 1-1,1 1 0,0 0 1,2 1-1,-1 0 0,2 1 1,0 0-1,2 1 0,0 0 1,0 0-1,2 1 0,1 0 1,0 1-1,-1 11 3,3-4-7,0 1 0,2-1 0,1 1 0,2-1 0,0 1 0,2-1 0,1 1 1,2-1-1,0 0 0,7 15 7,-5-20-5,0 1-1,2-1 1,1 0 0,1-1 0,8 13 5,-13-26 5,-1-1 1,1 1-1,1-1 0,-1-1 0,1 1 1,1-1-1,-1 0 0,1-1 0,1 0 1,-1-1-1,1 0 0,0 0 0,0-1 1,0 0-6,0-1-2,1 0 0,-1-1 1,0 0-1,1-1 0,-1 0 1,0-1-1,1 0 0,-1-1 1,1 0-1,-1 0 0,0-1 1,1 0-1,-1-1 0,0-1 1,-1 1-1,1-1 0,-1-1 1,1 0-1,4-4 2,12-9-12,-1-1 0,0-1 1,-2-1-1,-1-1 0,18-23 12,-21 22 35,-1-1 1,-1 0-1,-1-2 0,-1 0 0,5-15-35,16-43 98,0-14-98,-9 25-55,-1-2 60,-4 0 1,10-63-6,13-157-107,-33 176 16,-4 0 0,-9-99 91,-2 185-33,-3-13 33,2 19-68,0 0-1,2-14 69,1 23-3,-2 13-38,-1 12-17,-3 17 73,1 1-1,1 0 0,2 0 0,0 0 0,1 18-14,1-24-23,-15 462 1106,16 179-75,-6-473-854,0-5-3385,6-156-1910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3.7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251 34 7296,'-4'-29'4101,"4"29"-4067,0 0 0,0 0 0,1 0 1,-1-1-1,0 1 0,0 0 0,0 0 0,0 0 0,0 0 1,0 0-1,0-1 0,0 1 0,0 0 0,0 0 0,0 0 1,0 0-1,0 0 0,0-1 0,0 1 0,-1 0 0,1 0 1,0 0-1,0 0 0,0 0 0,0-1 0,0 1 0,0 0 1,0 0-1,0 0 0,0 0 0,0 0 0,-1 0 0,1 0 1,0 0-1,0 0 0,0-1 0,0 1 0,0 0 0,0 0 1,-1 0-1,1 0 0,0 0 0,0 0 0,0 0 0,0 0 1,0 0-1,-1 0 0,1 0 0,0 0 0,0 0 0,0 0 1,0 0-1,0 0 0,-1 0 0,1 0 0,0 0 0,0 0 1,0 0-1,0 1 0,0-1-34,-6 6 1027,-18 43-675,-35 158 1322,43-148-1359,-81 374 1029,80-334-1113,5 1 0,4 0 0,5 0 0,4 0 0,4 0 0,4 0-1,20 82-230,8-20 67,-17-74-59,-1-12-6,3-1 0,4 0-1,10 15-1,-34-85-248,0-1-1,1 1 0,0-1 0,-1 0 0,1 0 0,1 0 0,-1-1 0,0 1 0,2 0 249,-4-3-383,0 0-1,-1 0 0,1 0 0,0 0 1,0 0-1,0-1 0,0 1 0,0 0 0,0-1 1,0 1-1,0-1 0,0 1 0,0-1 1,0 0-1,0 1 0,1-1 0,-1 0 1,0 0-1,0 1 0,0-1 0,0 0 0,1 0 1,-1-1-1,0 1 0,0 0 384,12-5-4789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4.9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18 69 5760,'0'-1'182,"0"0"1,-1 0-1,1 0 0,-1 0 1,1 1-1,-1-1 0,1 0 1,-1 0-1,0 0 1,1 0-1,-1 1 0,0-1 1,0 0-183,-6-6 1533,7 6-1294,0 1 0,-1-1 1,1 1-1,0-1 0,0 0 0,-1 1 1,1-1-1,0 1 0,0-1 0,0 1 1,0-1-1,0 0 0,0 1 1,0-1-1,0 1 0,0-1 0,0 1 1,0-1-1,0 0 0,0 1 0,0-1 1,0 1-1,1-1 0,-1 1 1,0-1-1,0 1 0,1-1 0,-1 0-239,0 1 9,1 0 1,-1 0-1,0 0 0,0 0 0,0 0 0,0 0 0,1 0 0,-1 0 0,0 0 0,0 0 0,0 0 1,1 0-1,-1 0 0,0 0 0,0 0 0,0 0 0,1 0 0,-1 0 0,0 0 0,0 0 1,0 0-1,0 0 0,1 0 0,-1 0 0,0 0 0,0 0 0,0 1 0,0-1 0,1 0-9,4 9 338,19 53 955,2-2 0,34 57-1293,-6-16 1369,27 74-1369,-37-77 333,-17-37-205,-3 0 0,-3 1 0,5 30-128,-7-13 50,-4 0 1,-3 1 0,-4 0-1,-3 47-50,-11 89 116,3-174-101,-3 1 0,-1-1 0,-2-1 0,-4 5-15,-9 21 41,-3-1 0,-3 0 0,-29 47-41,48-96 12,-1 0 1,-1-1-1,-1 0 1,0-1-1,-1-1 1,-5 6-13,15-18 10,1 0 1,-1 0 0,1 0-1,-1-1 1,0 1 0,0 0 0,0-1-1,0 0 1,0 0 0,0 0-1,0 0 1,0 0 0,0-1-1,-1 1-10,1-1 2,1 0-1,0 0 0,-1-1 0,1 1 0,0-1 0,-1 1 0,1-1 0,0 0 0,0 0 0,-1 0 1,1 0-1,0 0 0,0-1 0,0 1 0,0-1 0,1 1 0,-1-1 0,0 0 0,0 0-1,-5-7-16,0 0-1,0 0 1,1-1-1,1 1 1,0-1 0,0-1-1,0-1 17,-8-26-119,-3-14 119,10 33-6,-2-13 0,1-1 1,2 1-1,0-1 0,3-1 0,1 1 0,1 0 1,2 0-1,2-10 6,7-27-8,3-1 1,3 2-1,11-23 8,-12 43 58,3 2 0,2 0-1,1 1 1,3 2 0,1 0 0,13-12-58,3-4 53,95-137 6,-94 133-61,3 2 1,2 1 0,3 4-1,14-11 2,-21 26 4,127-129 59,-125 121-35,-3-2 0,20-33-28,-61 83-21,37-57-1798,4-11 1819,-41 66-2041,-2 5-2506,-4 7-1339,-6 0 846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5.82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20 25 7296,'2'-9'2662,"-2"8"-2486,0 1 1,1-1-1,-1 0 1,0 1-1,0-1 0,0 1 1,0-1-1,0 0 1,0 1-1,0-1 0,0 1 1,0-1-1,0 0 1,0 1-1,0-1 1,0 0-1,0 1 0,-1-1 1,1 1-1,0-1 1,0 1-1,-1-1 1,1 0-177,0 1 27,0 0 1,0 0 0,0 0 0,0 0 0,0 0-1,0 0 1,-1 0 0,1 0 0,0 0 0,0 0-1,0-1 1,0 1 0,0 0 0,0 0 0,0 0-1,0 0 1,0 0 0,0 0 0,0 0 0,0 0-1,0 0 1,0 0 0,0 0 0,0 0 0,-1 0-1,1 0 1,0 0 0,0 0 0,0 0 0,0 0-1,0 0 1,0 0 0,0 0 0,0 0 0,0 0-1,0 0 1,0 0 0,0 0 0,0 0 0,-1 0-1,1 0 1,0 0 0,0 0 0,0 0 0,0 0-1,0 0 1,0 0 0,0 1 0,0-1 0,0 0-1,0 0 1,0 0 0,0 0 0,0 0 0,0 0-1,0 0 1,0 0 0,0 0-28,-3 7 320,0 11-311,-1 218 1377,-4 34-831,8-268-717,1 17 404,-1-19-307,0 0 0,0 0 0,0 0 0,1-1 0,-1 1 0,0 0-1,0 0 1,0 0 0,0 0 0,0 0 0,0 0 0,1-1 0,-1 1 0,0 0 0,0 0 0,0 0 0,0 0 0,1 0 0,-1 0 0,0 0 0,0 0 0,0 0 0,0 0 0,1 0 0,-1 0 0,0 0 0,0 0 0,0 0 0,0 0 0,1 0 0,-1 0 0,0 0 0,0 0 0,0 0 0,0 0 0,1 0 0,-1 0 0,0 0 0,0 0 0,0 1 0,0-1 0,1 0 0,-1 0 0,0 0 0,0 0 0,0 0 0,0 0 0,0 1 0,0-1 0,0 0-1,0 0 1,1 0 0,-1 0 0,0 1 0,0-1 0,0 0 0,0 0 0,0 0 0,0 0 0,0 1 0,0-1 0,0 0 65,7-15-3760,1-17-122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6.2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31 45 9088,'-11'-24'3424,"4"14"-2656,3 2-224,0 5-288,0 3-352,4 0 64,0 0-832,0 0-288,4 0-2464,4 7-992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7.0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218 4 6784,'0'-1'934,"0"0"1005,-3 0-636,3 0-215,0 1-182,0 0-116,-1 5 234,-2 5-764,1 0 0,0 1 0,1-1 1,0 0-1,1 1 0,0-1 0,1 7-260,0 9 178,3 80 901,7 22-1079,1 14 457,-2 66 216,-10 50-673,-5-144 164,-6 0-1,-4 0 0,-7 7-163,21-118 14,-3 17 34,-1-1 0,-7 19-48,10-34 15,1 0 0,-1 0 0,0 0-1,0 0 1,-1 0 0,1 0 0,-1-1-1,0 1 1,0-1 0,0 0 0,0 0 0,0 0-1,-1 0 1,1 0 0,-1-1 0,-1 1-15,4-3 0,0 1-1,0-1 1,0 0 0,0 0 0,0 0 0,0 0-1,0 0 1,0 0 0,0 0 0,0-1 0,0 1-1,0 0 1,0-1 0,0 1 0,0 0 0,1-1 0,-1 1-1,0-1 1,0 1 0,0-1 0,0 0 0,1 1-1,-1-1 1,0 0 0,1 1 0,-1-1 0,0 0 0,-3-4-70,1 1 1,-1-1-1,1 0 1,-1-2 69,-6-14-564,0-1 0,2 0 0,1 0 0,1-1 0,-3-16 564,8 34-113,-14-77-2074,3-10-1919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32.84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20411 1641 15616,'-19'-9'5887,"10"-1"-3199,-10 20-3328,19-10 832,-9 0-320,0 0 128,-1 9-128,10 0-32,-9-9 64,9 0-960,9 10-5375,1-10-1985,-10 0 3936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7.4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32 39 8576,'-7'-11'3232,"3"11"-2496,0-4 416,0 4 64,0 0-352,0 0-97,0-3-447,4-1-192,0 1-96,0 0-128,0 3 0,4-4-1151,0 1-513,4-1-2496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1.6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269 1457 7552,'-2'4'3407,"8"-5"-889,9-6-470,1-6-1474,-1 0 1,0 0-1,-1-1 1,-1-1-1,1-2-574,-10 12 130,13-16 166,0 0 0,-2-2 0,0 1 0,6-16-296,-19 33 34,0 1-1,0-1 0,0 0 1,-1 1-1,0-1 0,0 0 1,0 0-1,-1 0 0,1 0 1,-1 0-1,0 0 0,-1 1 1,1-1-1,-1 0 0,0 0 1,0 0-1,0 0 0,-1 1 1,0-1-1,0 1 0,0-1 1,0 1-1,-1 0 0,0-1 1,0 2-1,0-1 0,0 0 1,-4-3-34,0 1 10,0-1 1,-1 1-1,1 1 1,-1-1-1,-1 1 1,1 1-1,-1 0 0,0 0 1,-4-1-11,6 3 0,1 0-1,-1 0 1,0 1 0,0 0 0,0 0-1,0 1 1,0-1 0,0 2-1,0-1 1,0 1 0,0 0 0,0 1-1,-2 0 1,-13 6-23,-1 2 0,1 0 0,-4 4 23,19-10-27,-2 2 11,1 0-1,0 0 0,0 1 0,0 0 0,1 0 0,0 1 0,0 0 1,-3 6 16,8-12 1,-6 9 52,1 0 0,0 1 0,0 0 0,1 0 0,1 0-1,0 1 1,0 4-53,-6 20 201,-3 35-201,11-57 28,1 1 1,1 0 0,1 1 0,0-1-1,1 0 1,1 0 0,0 0-1,1-1 1,1 1 0,1-1 0,0 1-1,1-1 1,3 6-29,9 17 235,1-2 0,1 0-1,4 1-234,-15-23 42,2 0-1,0 0 0,0-2 1,1 1-1,1-1 0,0-1 0,1-1 1,8 6-42,-8-9 6,-1 0 1,1-1-1,0-1 0,0-1 1,0 0-1,1 0 1,-1-1-1,1-1 1,0-1-1,13 0-6,2-1 13,-1-2 0,0-1-1,0-1 1,0-2 0,1-1-13,-3-1 12,0 0 0,0-2 1,-1-2-1,14-7-12,-1-4-2336,-1-1-1,16-14 2337,-30 20-4933</inkml:trace>
  <inkml:trace contextRef="#ctx0" brushRef="#br0" timeOffset="767.863">1258 18 9216,'0'-1'214,"0"0"1,-1 0-1,1 0 0,0 0 1,-1 1-1,1-1 1,0 0-1,-1 0 1,1 1-1,-1-1 0,1 0 1,-1 0-1,0 1 1,1-1-1,-1 1 1,0-1-1,1 0 0,-1 1 1,0-1-1,0 1 1,0 0-1,1-1 1,-1 1-1,0 0 0,0-1 1,0 1-1,0 0 1,0 0-1,0 0-214,0 0 795,1 0-54,-8 15 715,6-9-1310,0 0 0,0 1-1,1 0 1,0-1 0,0 1-1,0 0 1,1 6-146,4 51 457,-2-41-382,40 818 2390,-32-579-2375,-5-87-9,6 94-221,-8-164 122,2 34-775,-4-134 181,-1 0 0,1-1 0,0 1-1,1 0 1,0 1 612,-2-6-73,0 0 1,0 0-1,0 0 1,0 0-1,0 0 0,0 0 1,0 0-1,0 0 0,0 0 1,0 0-1,0 0 0,0 0 1,0 0-1,0 0 0,0 0 1,0 0-1,0-1 0,0 1 1,0 0-1,0 0 1,0 0-1,0 0 0,0 0 1,0 0-1,0 0 0,0 0 1,1 0-1,-1 0 0,0 0 1,0 0-1,0 0 0,0 0 1,0 0-1,0 0 0,0 0 1,0 1-1,0-1 73,3-11-4618</inkml:trace>
  <inkml:trace contextRef="#ctx0" brushRef="#br0" timeOffset="1126.525">1105 947 8320,'9'1'6597,"10"-7"-4873,-7 3-936,46-11 690,-29 7-540,17-2-938,250-16-146,-274 24-306,-11 0-1144,-1 0 1,1 0-1,0-1 0,1 0 1596,5-8-4480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28.76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19 6784,'4'-2'906,"-2"1"-364,0 1-1,0-1 1,0 0 0,-1 0-1,1 0 1,0-1 0,0 1-1,-1 0 1,3-2-542,-4 3 64,0-1 1,0 1 0,0 0-1,0 0 1,0 0-1,0-1 1,0 1-1,0 0 1,0 0-1,0 0 1,1-1-1,-1 1 1,0 0-1,0 0 1,0 0-1,0 0 1,0-1-1,1 1 1,-1 0-1,0 0 1,0 0-1,0 0 1,1 0-1,-1 0 1,0 0-1,0-1 1,0 1 0,1 0-1,-1 0 1,0 0-1,0 0 1,1 0-1,-1 0 1,0 0-1,0 0 1,1 0-1,-1 0 1,0 0-1,0 0 1,0 0-1,1 1 1,-1-1-1,0 0 1,0 0-1,0 0 1,1 0-1,-1 0 1,0 0-1,0 0 1,0 1 0,1-1-65,10 7 655,36 49 1255,-28-31-1535,-2 0-1,-1 1 1,-1 1 0,-1 0 0,-1 1 0,-2 0 0,0 2-375,13 50 386,-3-11 44,9 17-430,-13-44 65,12 29 467,11 46-532,22 130 531,-51-192-447,-3 1 1,-3 0-1,-1 31-84,-5-27 101,-2 0 1,-3-1-1,-2 1 0,-3-1 1,-12 34-102,-9 12-70,-29 59 70,18-75 64,30-69-298,10-15-5478,7-11 139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54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16 509 10368,'-1'0'328,"0"-1"0,0 1 0,0-1 0,0 0 1,0 1-1,0-1 0,0 0 0,0 0 0,1 0 1,-1 0-1,0 0 0,0 1 0,1-1 0,-1-1 0,1 1 1,-1 0-1,1 0 0,-1-1-328,1 0 289,0 0-1,-1 0 1,1 0 0,1 0-1,-1 0 1,0 0-1,0 0 1,1 0 0,-1 0-1,1 0 1,0-1-289,3-9 235,0 1 1,1 0-1,0 0 0,0 0 0,1 1 0,1 0 1,0-1-236,-5 9 40,0-1 1,0 1-1,0 0 1,1 0-1,-1-1 1,0 1-1,1 1 1,0-1-1,-1 0 1,1 1-1,0-1 1,0 1-1,0 0 1,0 0-1,0 0 1,0 0-1,0 0 1,0 1-1,0-1 1,0 1-1,0 0 1,1 0-1,-1 0 1,0 1-1,0-1 1,0 1-1,0-1 1,0 1-1,3 1-40,2 2 24,0 0 0,-1 0 0,1 1 0,-1 0 0,0 0 0,0 1 0,0 0 0,-1 0 0,0 1 0,4 5-24,11 15 138,-2 1-1,2 6-137,-19-31 3,16 27 98,-6-8 56,2 0-1,1 0 1,12 12-157,-22-28 64,1-1 0,0 1 0,0-1 0,0 0 0,1 0 0,-1-1 0,1 0-1,0 0 1,0-1 0,1 0 0,-1 0 0,1 0 0,-1-1 0,2 0-64,2-1 60,0 1-1,1-2 1,-1 1-1,1-2 1,-1 1 0,0-2-1,1 1 1,-1-2-1,5-1-59,1-1 10,-1 0 0,0-2 1,0 0-1,-1-1 0,13-8-10,-22 12 47,1-1 0,-1 0 0,0 0 0,0 0 0,1-3-47,-5 5-223,0 1-1,0 0 0,0-1 1,0 1-1,-1-1 0,1 0 0,-1 1 1,0-1-1,0 0 0,0 0 1,0 0-1,0 0 0,-1 0 1,1 0-1,-1 0 224,0-12-5722</inkml:trace>
  <inkml:trace contextRef="#ctx0" brushRef="#br0" timeOffset="1067.817">1446 120 8064,'1'-1'273,"-1"1"1,1-1-1,0 0 1,-1 0-1,1 1 1,-1-1-1,1 0 1,-1 0-1,1 0 1,-1 0-1,0 0 1,1 1-1,-1-1 1,0 0-1,0 0 1,0 0-1,0 0 0,0 0 1,0-1-274,0-1 510,0 0 0,-1 0 0,1 1 0,-1-1 0,0 0 0,0 0 0,0 0-510,-2-4 407,0 1 1,0 0-1,-1 0 0,0 0 1,0 1-1,0-1-407,1 3 92,-1-1 0,1 1 1,-1 0-1,0 0 0,0 0 0,0 1 0,0 0 1,0-1-1,0 1 0,-1 1 0,1-1 0,-1 1 1,1-1-1,-1 1 0,1 1 0,-1-1 0,0 1 1,0-1-1,1 1 0,-1 1 0,0-1 0,1 1 1,-6 1-93,1 0 62,0 0 0,0 1 0,0 1 1,1-1-1,-1 2 0,1-1 0,0 1 1,0 0-1,0 1 0,1 0 0,-4 4-62,-3 4 42,0 2 0,1-1-1,1 2 1,0 0 0,1 0-1,1 1 1,1 0 0,1 1-1,0 0 1,1 1 0,2-1-1,0 1 1,0 0 0,2 0-1,1 1 1,0 11-42,1-17 3,0 0 7,1 0 0,0 0 0,1 0 0,2 4-10,2 7 16,2 0 0,0-1 0,2 0 0,1 0 0,4 6-16,-3-10-14,1 1 1,1-2-1,1 0 1,1-1 0,4 4 13,-8-12-1,0 0 1,1-1 0,0 0-1,0 0 1,1-1 0,0-1 0,1 0-1,9 3 1,-7-4 24,1 0-1,0-2 1,0 0-1,0 0 1,1-2-1,-1 0 1,1-2-1,-1 1 0,1-2 1,5-1-24,-16 1 2,-1-1-1,1-1 1,0 1-1,0-1 1,-1-1 0,1 1-1,-1-1 1,0 0 0,0 0-1,0-1 1,0 0 0,0 0-1,-1 0-1,-2 1 3,0 1 1,0-1-1,-1 0 0,1 0 0,-1-1 1,0 1-1,0 0 0,0-1 0,0 0 1,0 1-1,-1-1 0,0 0 0,0 0 1,0 1-1,0-1 0,0 0 0,-1 0 1,0 0-1,1 0 0,-2 0 0,1 0 1,0 0-1,-1-2-3,-1-1-1,1 1 1,-1-1-1,-1 1 1,1 0 0,-1-1-1,0 1 1,0 1-1,-1-1 1,0 0-1,0 1 1,0-1-1,0 1 1,-1 1-1,-5-5 1,3 3-55,-1 0-1,0 1 1,0 0 0,-1 0 0,1 1-1,-1 0 1,0 1 0,0 0-1,-1 0 1,-3 0 55,-14-4-3211,19 6-1972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1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10624,'0'0'376,"-1"0"0,1 1-1,0-1 1,-1 0 0,1 1 0,0-1 0,-1 1 0,1-1 0,0 1 0,-1-1 0,1 1 0,0-1 0,0 1 0,-1-1 0,1 1 0,0-1 0,0 1 0,0-1 0,0 1-1,0-1 1,0 1 0,0 0 0,0 0-376,0 18 855,1-11 43,4 172 511,-4-163-1399,-1-3-267,-1-11-111,1 1 0,0-1 0,0 1 0,1-1 1,-1 0-1,1 0 0,-1 1 0,1-1 0,0 0 0,1 1 368,-2-4-206,0 1 1,0-1-1,1 0 1,-1 0-1,0 0 0,0 0 1,0 1-1,1-1 0,-1 0 1,0 0-1,0 0 1,1 0-1,-1 0 0,0 0 1,0 0-1,1 0 0,-1 0 1,0 0-1,1 0 1,-1 0-1,0 0 0,0 0 1,1 0-1,-1 0 0,0 0 1,0 0-1,1 0 1,-1 0-1,0 0 0,0 0 1,1 0-1,-1 0 0,0-1 1,0 1-1,1 0 1,-1 0-1,0 0 0,0 0 1,1-1 205,-1 1-13,7-6-4157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1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33 13568,'-2'-23'5087,"2"19"-3967,-3-1-224,3 5-416,0 0-512,-5 2 32,0 2-1632,3 3-736,4 2-2943,1-1-1313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4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7808,'1'-2'-20,"2"-10"4726,-1 11-1592,1 8-1480,-2 3-1311,0 1-1,-1 0 1,0 0 0,-1 1-323,0 14 170,1-6-180,0 8-457,1 0 0,3 20 467,-1-37-1898,1-6-2411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5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9 9216,'-15'-6'3520,"13"3"-2752,2 3-1952,0 0-1120,2 3-1184,3 1-256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5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376 107 9984,'0'-2'551,"1"0"0,-1 0 0,1 0 0,-1 0 1,0 0-1,0-1 0,0 1 0,0 0 0,0 0 1,0 0-1,-1 0 0,1 0 0,-1 0 0,1 0 1,-1-1-552,-1 1 273,1-1 0,-1 1 0,1-1 0,-1 1 0,0 0 0,0 0 0,0 0 0,0 0 0,0 0 0,-1-1-273,-6-3 85,-1 0-1,0 1 1,0 0 0,0 0-1,-4 0-84,7 2 482,-2 0-445,0 0 1,0 1-1,-1 0 0,1 1 0,-1 0 0,1 0 0,0 1 0,-1 0 0,1 1 0,-1 0 0,1 0 0,0 1 0,-5 2-37,3-1 13,0 0 0,0 1 0,1 1 0,0-1 0,0 2 0,0-1 0,1 1 0,0 1 0,0 0-1,0 0 1,-1 2-13,7-5-4,0-1 0,0 0 0,1 1 0,-1 0-1,1-1 1,0 1 0,0 0 0,0 0 0,0 0-1,1 1 1,0-1 0,0 0 0,0 1 0,0-1-1,1 0 1,-1 1 0,1-1 0,0 1 0,1-1-1,-1 0 1,1 1 0,0-1 0,0 0 0,0 1-1,0-1 1,1 0 0,1 2 4,1 2-8,0 0 0,1 0 0,0-1 0,0 1 1,1-1-1,0 0 0,0-1 0,0 0 0,1 1 0,0-2 0,1 1 0,7 3 8,-2-1-49,2 0 0,-1-2-1,1 1 1,0-2 0,1 0-1,3 0 50,-13-4-13,0 1 0,-1-2 0,1 1 0,0 0 0,-1-1 0,1 0 0,0-1 0,-1 1 0,1-1 0,0 0 0,-1 0 0,1-1 0,-1 0 0,0 0 0,1 0-1,-1 0 1,0-1 0,0 0 0,1-1 13,-2 0-1,0 0 0,0 0 0,0-1 0,-1 1 0,1-1 0,-1 0 0,-1 0-1,1 0 1,-1-1 0,1 1 0,-2 0 0,2-5 1,-1 4-29,0-1 0,-1 1 0,0-1 1,-1 1-1,1-1 0,-1 1 0,0-1 0,-1 1 0,0-1 1,0 1-1,0-2 29,-8-13-3136,6 14-1781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6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8192,'2'-10'3622,"-2"10"-3524,0 0 0,0 0 1,0 0-1,0 0 0,0 0 0,0 0 0,1 0 1,-1 0-1,0 0 0,0 0 0,0 0 0,0 0 0,0 0 1,0 0-1,1 0 0,-1 0 0,0 0 0,0 0 0,0 0 1,0 0-1,0 0 0,0 0 0,1 0 0,-1 0 0,0 0 1,0 1-1,0-1 0,0 0 0,0 0 0,0 0 0,0 0 1,0 0-1,0 0 0,1 0 0,-1 0 0,0 1 1,0-1-99,9 17 2067,-1 11-1571,-1 1 0,0 2-496,-1 2 277,6 12-277,-10-37 42,0-2 2,0 1-1,0 0 0,0-1 1,1 0-1,0 1 0,0-1 1,1 0-1,-1-1 0,4 5-43,-6-10 20,-1 0-1,0 0 0,0 1 0,0-1 0,1 0 0,-1 0 0,0 0 0,0 0 0,1 1 0,-1-1 0,0 0 1,1 0-1,-1 0 0,0 0 0,0 0 0,1 0 0,-1 0 0,0 0 0,1 0 0,-1 0 0,0 0 0,0 0 1,1 0-1,-1 0 0,0 0 0,1 0 0,-1 0 0,0 0 0,0 0 0,1-1 0,-1 1 0,0 0 0,0 0 1,1 0-1,-1 0 0,0-1 0,0 1 0,1 0 0,-1 0-19,7-11 306,5-19-144,-2 0 1,1-7-163,-1 6-3,1 0 1,2-3 2,-3 10 59,-6 14-67,0 0 0,1 0 1,0 0-1,0 1 1,1 0-1,0 0 0,6-6 8,-10 13-8,-1 1 1,1 0-1,-1-1 0,1 1 0,-1 0 0,1 0 0,0 0 0,0 1 0,-1-1 1,1 0-1,0 1 0,0-1 0,0 1 0,0-1 0,0 1 0,0 0 0,0 0 0,-1 0 1,3 0 7,-1 1 20,0-1 1,0 1 0,1 0 0,-1 0 0,0 1-1,0-1 1,0 0 0,0 1 0,0 0 0,-1 0 0,2 0-21,2 3 74,-1 0 1,1 0 0,-1 1 0,1 0-1,-1 0 1,-1 0 0,0 1 0,0-1-1,2 5-74,1 5 162,-1 1 0,-1 0 0,-1 0 0,0 0 0,-1 0 0,-1 3-162,2 27-641,-3 30 641,0-67-1877,1-5-3296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6T20:31:33.059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20427 2279 17663,'-63'21'6592,"63"-21"-3584,0 20-3424,0-20 1056,-20 0-416,20 21 32,-21-21-224,21 21-64,-21-21 0,21 20-1056,-20-20-384,20 21-3200,0-21-1439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7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301 670 7424,'1'-1'471,"0"0"1,-1 0-1,1 0 1,0 0 0,-1-1-1,1 1 1,-1 0-1,1 0 1,-1 0-1,1 0 1,-1-1 0,0 1-1,1 0 1,-1 0-1,0-1 1,0 1-472,0-25 4757,-1 14-4425,1 6-196,-1 0 0,0 0-1,0 0 1,0 1 0,-1-1 0,0 0 0,0 1-1,-1-1 1,1 1 0,-1 0 0,0 0-1,-1 0 1,-2-4-136,3 6 18,0-1 0,-1 0-1,1 1 1,-1-1 0,1 1-1,-1 0 1,0 0 0,0 1-1,0-1 1,-1 1 0,1 0-1,-1 0 1,1 0 0,-1 1-1,0-1 1,-4 1-18,2 0 9,-1 1 0,1 0 0,0 1 0,-1 0 0,1 0 0,0 0 0,0 1 0,0 0 0,0 1 0,0 0 0,0 0 0,0 0 0,1 1 0,0 0 0,0 0 0,0 0 0,0 1 0,0 0 0,1 0 0,0 0 0,0 1 0,1 0 0,-1 1-9,-2 2-1,1 0 1,1 1-1,-1 0 0,2 0 1,-1 0-1,1 0 0,1 1 1,0 0-1,1 0 1,0 0-1,0 0 0,1 0 1,0 0-1,1 0 0,1 1 1,-1-7-3,1 1 0,0 0 0,1-1 0,-1 1 0,1-1 0,0 1-1,1-1 1,-1 0 0,1 0 0,0 0 0,0 0 0,1 0 0,-1-1 0,1 0-1,0 1 1,0-1 0,1-1 0,-1 1 0,1-1 0,0 1 0,0-1 0,0-1 0,0 1-1,0-1 1,1 0 0,-1 0 0,1 0 0,-1-1 0,1 0 0,0 0 0,0 0-1,-1-1 1,1 0 0,0 0 0,0-1 0,-1 1 0,1-1 0,0 0 0,-1-1-1,1 1 1,1-2 3,2-1-32,-1 0 1,0-1-1,0 0 0,-1 0 0,1-1 0,-1 0 0,0 0 0,1-2 32,1-1-39,1 0-1,0 1 1,7-4 39,-17 12 4,1-1 1,0 1-1,-1 0 0,1-1 1,0 1-1,0 0 0,-1 0 0,1-1 1,0 1-1,0 0 0,0 0 1,-1 0-1,1 0 0,0 0 1,0 0-1,0 0 0,-1 0 0,1 0 1,0 1-1,0-1 0,-1 0 1,1 0-1,0 1 0,0-1 1,-1 0-1,1 1 0,0-1 1,-1 1-1,1-1 0,0 1 0,-1-1 1,1 1-5,2 2 45,0 1 0,0 0 0,-1 0 0,1-1-1,0 4-44,7 8 59,-7-11-131,1 0-1,0 0 1,0 0-1,0 0 1,5 2 72,9 2-1938,-17-8 1483,0 1 0,1-1 0,-1 0 0,1 0 0,-1 0 0,0 0 0,1 0 0,-1 0 0,0-1 0,1 1 0,-1 0 1,1-1 454,10-5-4736</inkml:trace>
  <inkml:trace contextRef="#ctx0" brushRef="#br0" timeOffset="478.969">596 678 12160,'4'-8'1433,"-1"0"0,1 1 1,1-1-1,1-2-1433,6-6 1872,1 0 0,8-7-1872,-10 10 170,-1-1 0,0 0 0,-1 0 1,0-1-1,3-8-170,10-28 256,-1-2-256,-15 38 66,1-2-37,-1-1 0,-1 0-1,-1-1 1,-1 1 0,0-1 0,-1 1 0,-1-1-1,-1-10-28,-1 18-1,1 1 0,-2-1 0,0 0 0,0 1 0,-1-1 0,0 1-1,-1 0 1,0 0 0,-1 0 0,0 0 0,0 1 0,-1 0 0,0 0-1,-1 1 1,-3-4 1,7 9-3,0 0-1,0 0 0,0 0 0,0 1 0,-1-1 1,1 1-1,-1 0 0,1 0 0,-1 0 1,0 1-1,0-1 0,0 1 0,0 0 0,0 0 1,0 0-1,-1 1 0,1-1 0,0 1 4,0 0-2,0 1 0,0-1-1,0 1 1,0 0 0,1 0-1,-1 0 1,0 1 0,1-1-1,-1 1 1,1 0 0,-1 0 0,1 0-1,0 0 1,0 1 0,0-1-1,0 1 1,0 0 0,1 0-1,-2 1 3,-13 19 99,1 0-1,1 1 1,2 1-1,0 0 1,1 1-1,2 0 1,0 1-1,2 0 1,-1 10-99,1 1 168,2 0-1,2 1 1,1 0 0,2 0 0,1 0 0,4 17-168,-1-32 91,0 0 0,2 0 0,0 0 0,2-1 0,6 16-91,-10-30-46,1 0 0,0-1 0,1 0 1,0 0-1,0 0 0,1-1 0,0 0 0,0 0 1,0 0-1,1-1 0,0 0 0,0 0 1,1 0-1,0-1 0,0-1 0,2 2 46,2-1-576,1 0 0,0 0 0,0-2 0,1 0 0,-1 0 0,1-1 0,-1-1 0,1 0 0,0-1 0,-1 0 0,2-1 576,45-10-5359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1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69 9088,'0'0'170,"0"-1"1,-1 1 0,1 0-1,0-1 1,-1 1-1,1-1 1,0 1 0,-1 0-1,1 0 1,-1-1 0,1 1-1,0 0 1,-1 0 0,1-1-1,-1 1 1,1 0-1,-1 0 1,1 0 0,-1 0-1,1 0 1,-1 0 0,1 0-1,-1 0 1,1 0-1,-1 0-170,0 0 179,1 1 0,-1 0-1,1 0 1,0-1-1,-1 1 1,1 0-1,0 0 1,0 0-1,0 0 1,-1-1 0,1 1-1,0 0 1,0 0-1,0 0 1,0 0-1,1 0 1,-1-1-179,19 375 3807,-2-122-3742,-15-209-161,-2-5-616,3 0 0,7 37 712,-5-57-2640,-5-19 2369,0 1 1,1-1-1,-1 1 0,0-1 1,0 0-1,1 1 0,-1-1 1,0 0-1,0 0 0,1 1 1,-1-1-1,1 0 0,-1 1 1,0-1-1,1 0 0,-1 0 1,0 0-1,1 0 0,-1 1 1,1-1 270</inkml:trace>
  <inkml:trace contextRef="#ctx0" brushRef="#br0" timeOffset="370.279">14 546 9856,'-11'-3'3680,"9"1"-2848,2 0 256,0 2-128,2 0-321,2-2-31,1 2-160,5-2 32,4 0-256,6-1-64,6-1-32,3-2-64,2 2-64,-2-1-832,2 3-320,1 0-3871</inkml:trace>
  <inkml:trace contextRef="#ctx0" brushRef="#br0" timeOffset="1628.07">714 761 6400,'2'-1'411,"-1"1"-1,1-1 1,-1 0 0,0 0 0,1 0-1,-1 0 1,0-1 0,0 1 0,0 0 0,0 0-1,0-1 1,0 1 0,0-1 0,0 1-1,-1 0 1,1-1 0,0 0 0,-1 1-1,0-1 1,1 1 0,-1-1 0,0 0-411,0-1 311,0 0 0,0 1 0,0-1 0,-1 0 0,0 0-1,1 0 1,-1 0 0,0 1 0,0-1 0,0 0 0,-1 1 0,1-1-311,-5-7 356,-1 1-1,0 0 0,0 0 1,-1 1-1,1 0 1,-3-1-356,4 5 39,0-1 0,1 1 1,-2 0-1,1 1 1,0-1-1,-1 1 1,0 1-1,0-1 0,0 1 1,0 0-1,0 1 1,0 0-1,0 0 0,0 0 1,0 1-1,-1 0 1,1 0-1,0 1 0,-1 0-39,1 0 7,1 0-1,-1 1 0,1 0 1,-1 0-1,1 1 0,0-1 0,0 1 1,0 1-1,0-1 0,0 1 1,1 0-1,-1 0 0,1 1 1,0-1-1,1 1 0,-1 0 0,1 1 1,0-1-1,0 1 0,-1 3-6,1-1-9,1 0 0,-1 1-1,2-1 1,-1 1 0,1 0 0,1 0-1,0 0 1,0-1 0,1 1-1,0 0 1,0 0 0,1 0 0,1 9 9,-1-13 1,1 1-1,-1 0 1,1-1 0,0 1 0,0-1 0,0 1 0,1-1 0,0 0 0,0 0-1,0 0 1,1-1 0,-1 1 0,1-1 0,0 0 0,1 0 0,-1 0 0,1 0-1,-1-1 1,1 0 0,0 0 0,1 0 0,-1-1-1,0 1-4,1-1-1,0 0 1,0-1 0,0 0-1,0 1 1,0-2-1,0 1 1,0-1 0,0 0-1,0 0 1,0-1 0,0 0-1,0 0 1,0 0 4,2-1-42,-1-1 0,1 0 0,-1 0 0,0-1 0,0 0 1,-1 0-1,1 0 0,-1-1 0,0 0 0,3-4 42,20-20-354,23-31 354,-36 41-9,-16 18 8,0 1-1,0 0 0,0-1 0,1 1 0,-1-1 0,0 1 1,0 0-1,1-1 0,-1 1 0,0 0 0,1 0 1,-1-1-1,0 1 0,1 0 0,-1 0 0,1-1 1,-1 1-1,0 0 0,1 0 0,-1 0 0,1 0 0,-1 0 1,0-1-1,1 1 0,-1 0 0,1 0 0,-1 0 1,1 0-1,-1 0 0,0 0 0,1 1 0,-1-1 0,1 0 1,-1 0-1,1 0 0,-1 0 0,0 0 0,1 1 1,-1-1-1,0 0 0,1 0 0,-1 1 0,0-1 1,1 0-1,-1 0 0,0 1 0,1-1 0,-1 0 0,0 1 1,0-1-1,1 0 0,-1 1 0,0-1 2,2 4-1,0 0 0,0 1 0,-1-1-1,1 0 1,-1 2 1,2 2-63,-3-7 57,5 14-115,0-1-1,1 1 1,1-1-1,1-1 1,7 12 121,-2-12-2465,-13-13 2186,1 0-1,-1 1 1,1-1-1,-1 0 1,1 0-1,0 1 1,-1-1 0,1 0-1,-1 0 1,1 0-1,-1 0 1,1 0-1,0 0 1,-1 0-1,1 0 1,0 0-1,-1 0 1,1 0-1,-1 0 1,1 0-1,-1-1 1,1 1-1,0 0 1,-1 0-1,1-1 1,-1 1-1,1-1 280,8-8-4426</inkml:trace>
  <inkml:trace contextRef="#ctx0" brushRef="#br0" timeOffset="1996.051">984 0 9472,'-1'0'172,"0"0"-1,1 1 1,-1-1 0,0 0 0,0 0 0,1 0 0,-1 1-1,0-1 1,1 0 0,-1 1 0,0-1 0,1 0 0,-1 1-1,0-1 1,1 1 0,-1-1 0,1 1 0,-1-1 0,1 1 0,-1 0-1,1-1 1,-1 1 0,1 0 0,0 0-172,-1 1 209,0 1-1,1-1 1,0 0-1,0 1 1,0-1 0,0 1-1,0 1-208,0 5 410,14 236 3432,-6-144-3519,19 211 66,-21-253-388,-4-37-187,-1-9-472,0 1 0,1-1-1,0 1 1,1-1-1,1 1 659,5-1-5535</inkml:trace>
  <inkml:trace contextRef="#ctx0" brushRef="#br0" timeOffset="2358.716">989 479 12288,'-5'-16'4639,"5"11"-3583,5 1-32,-3 4-224,3-2-352,5 0 64,4-1-224,5 2-96,8-4-96,2 1-160,2 0-32,-5 1-1088,3 3-480,-3 0-3807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5:59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66 7040,'-3'-4'1550,"3"3"-1257,0 1 1,-1-1-1,1 0 1,-1 0-1,1 1 0,-1-1 1,1 0-1,-1 1 1,1-1-1,-1 1 1,0-1-1,1 1 0,-1-1 1,0 1-1,0-1 1,1 1-1,-1 0 1,0-1-294,0 1 858,18 39 2209,-1 27-2401,4 13-463,-8-44-98,-6-18-94,0-1 0,-2 0 1,1 6-12,-4-22 21,-1 0 1,0 0 0,0 1-1,0-1 1,0 0 0,0 0-1,0 0 1,0 0 0,0 0-1,0 0 1,0 0 0,0 0-1,0 0 1,0 0 0,0 0-1,0 0 1,0 1 0,0-1-1,0 0 1,0 0 0,0 0-1,0 0 1,0 0 0,0 0-1,0 0 1,0 0 0,0 0-1,0 0 1,0 1 0,0-1-1,0 0 1,0 0 0,0 0-1,0 0 1,0 0-1,0 0 1,0 0 0,0 0-1,0 0 1,0 0 0,0 0-1,0 1 1,0-1 0,0 0-1,0 0 1,0 0 0,-1 0-1,1 0 1,0 0 0,0 0-1,0 0 1,0 0 0,0 0-1,0 0 1,0 0 0,0 0-1,0 0 1,0 0 0,-1 0-1,1 0 1,0 0 0,0 0-22,-5-6 394,-5-13-201,5 2-95,0-1 0,1 1-1,1-1 1,1 0-1,1-6-97,0 11 59,1 0-1,1 0 0,0 0 0,1 1 1,0-1-1,1 0 0,4-11-58,-5 20 0,0 0 0,-1 1-1,1-1 1,1 0 0,-1 1 0,0-1-1,1 1 1,0 0 0,0 0-1,0 0 1,0 0 0,0 0 0,0 1-1,3-2 1,-1 1-1,0 1 0,0 0 0,0 0 0,0 0-1,1 0 1,-1 1 0,1 0 0,-1 0 0,1 0-1,0 1 2,8 0-6,-1 0 0,1 2 0,-1-1 0,0 2 0,0-1 0,0 2 0,0 0 0,9 4 6,-17-5-45,0-1 0,0 1-1,0-1 1,0 1 0,-1 1-1,1-1 1,-1 1 0,1 0 45,-2 0-562,0-1 0,0 0 0,-1 1 1,1 0-1,-1 0 0,2 2 562,1 9-4906</inkml:trace>
  <inkml:trace contextRef="#ctx0" brushRef="#br0" timeOffset="910.88">719 254 5632,'15'-8'3564,"-13"7"-3047,0 0 0,0 0 0,-1 0 1,1 0-1,0 0 0,0-1 0,-1 1 1,1 0-1,0-1 0,-1 0 0,0 1 0,1-1 1,-1 0-1,0 0 0,1-1-517,2-4 392,-1 0 0,-1 0 0,1 0 0,-1-1 0,0 1 0,-1-1 0,0 1 0,0-1 0,-1-5-392,0 8 111,0 1 0,0 0 1,-1 0-1,1 0 0,-1 0 0,0 0 1,-1 0-1,1 0 0,-1 0 0,0 1 1,0-1-1,0 0 0,0 1 1,0-1-1,-1 1 0,1 0 0,-1 0 1,-2-2-112,0 1 81,0 0 0,0 1 0,0-1 1,0 1-1,-1 0 0,0 0 0,1 0 0,-1 1 1,0 0-1,0 0 0,-1 1 0,-3-1-81,5 1 8,1 1 1,-1 0-1,0 0 0,1 1 0,-1-1 1,0 1-1,1 0 0,-1 0 0,1 0 1,-1 1-1,1 0 0,0 0 0,0 0 1,0 0-1,0 0 0,0 1 0,-3 2-8,2 0-1,0 0-1,0 1 0,1-1 1,-1 1-1,1 0 0,0 0 1,1 1-1,-1-1 1,1 1-1,1-1 0,-1 1 1,1 0-1,0 0 0,1 0 1,0 0-1,0 2 2,-1-1-11,2 1 0,-1-1 0,1 0 0,1 1-1,0-1 1,0 0 0,0 1 0,1-1 0,0 0 0,1 0 0,0 0 0,0 0 0,4 6 11,-5-10-4,1 0 1,0-1 0,0 1 0,0-1 0,1 1-1,-1-1 1,1 0 0,0 0 0,0-1 0,0 1-1,0-1 1,0 0 0,0 0 0,1 0 0,-1 0-1,1-1 1,-1 0 0,1 0 0,0 0-1,-1 0 1,1-1 0,0 0 0,-1 0 0,1 0-1,0-1 1,-1 1 0,2-1 3,1-1-3,1 1 0,0-1-1,-1-1 1,1 1 0,-1-1 0,0-1-1,0 1 1,0-1 0,0 0-1,-1-1 1,0 0 0,0 0 0,0 0-1,0 0 1,-1-1 0,1-1 3,-6 7-3,0-1 1,0 0-1,1 1 1,-1-1-1,1 1 0,-1-1 1,0 1-1,1-1 0,-1 1 1,1-1-1,-1 1 1,1-1-1,0 1 0,-1-1 1,1 1-1,-1 0 1,1-1-1,0 1 0,-1 0 1,1 0-1,0 0 1,-1-1-1,1 1 0,0 0 1,0 0-1,-1 0 0,1 0 1,0 0-1,-1 0 3,2 1 0,-1 0 0,0 0 0,0 0 1,0 0-1,1 0 0,-1 0 0,0 1 0,-1-1 0,1 0 0,0 0 0,0 1 0,0-1 0,-1 1 0,5 7-234,1 0-1,0-1 0,0 1 1,0-1-1,7 6 235,-5-10-2781,-6-4 2033,-1 0 0,0 0 1,0 0-1,0 0 0,0 0 0,0 0 1,0 0-1,0-1 0,1 1 0,-1 0 0,0-1 1,0 1 747,9-6-4656</inkml:trace>
  <inkml:trace contextRef="#ctx0" brushRef="#br0" timeOffset="1578.485">1039 34 9856,'-3'-3'4864,"1"4"-1693,5 8-581,10 20-3079,-10-24 1339,25 59-128,-13-29-207,7 13-515,-10-26 112,-4-5-92,2-1 1,-1 0-1,2 0 0,0-1 1,3 2-21,-13-16 17,-1-1 0,1 1 0,-1-1 0,0 0 0,1 1 0,-1-1 0,1 0 0,-1 0 0,1 1 0,0-1 0,-1 0 0,1 0 0,-1 0 0,1 0 0,-1 1 0,1-1 0,0 0 0,-1 0 0,1 0 0,-1 0 0,1 0 0,-1 0 0,1-1 0,0 1 0,-1 0 1,1 0-1,-1 0 0,1-1 0,-1 1 0,1 0 0,-1 0 0,1-1 0,-1 1 0,1 0 0,-1-1 0,1 1 0,-1-1 0,0 1 0,1-1 0,-1 1 0,0 0 0,1-1 0,-1 1 0,0-1 0,1 0-17,1-3 21,1 0-1,-1 1 1,0-1-1,0 0 1,0-2-21,6-20 214,3-23-214,4-10 138,-4 22-119,5-14-310,4-32 291,-19 81 65,0-2-6547,2 7 1355,-3-2 5226,5 6-4632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14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281 668 8960,'3'-1'729,"0"-1"1,0 1 0,0-1-1,-1 1 1,1-1 0,0 0-1,-1 0 1,1-1 0,-1 1-1,0 0 1,0-1 0,1 0-730,-2 2 179,0-1 0,0 1 0,0-1 0,0 0 1,0 1-1,0-1 0,-1 0 0,1 1 0,0-1 1,-1 0-1,0 0 0,1 0 0,-1 0 0,0 1 1,0-1-1,0 0 0,0 0 0,0 0 0,0 0 1,-1 0-1,1 1 0,-1-2-179,-5-9 358,0 0-1,-1 0 1,0 1 0,-3-3-358,-6-10 222,9 13-203,0 0 0,-1 1 0,0 0 0,-1 0 0,1 1-1,-4-2-18,9 9 1,1 0-1,-1 0 0,1 0 1,-1 0-1,0 1 0,0-1 1,0 1-1,0 0 1,0 0-1,0 0 0,0 0 1,0 0-1,-1 1 0,1 0 1,0-1-1,0 1 0,0 0 1,-1 1-1,1-1 0,0 1 1,0-1-1,0 1 1,0 0-1,0 0 0,0 0 1,0 0-1,-2 2 0,-4 2-10,0 1 0,0 1 0,0-1 1,1 2-1,0-1 0,1 1 0,0 0 0,0 0 1,0 1-1,1 0 0,1 0 0,-1 1 0,2 0 0,-1 0 1,1 0-1,1 0 0,0 0 0,0 1 0,0 3 10,2-6-6,0 1-1,0 0 1,1 0 0,0 0-1,0-1 1,1 1-1,0 0 1,1-1-1,0 1 1,0-1-1,2 3 7,-2-5 1,1 1-1,0-1 1,1 0-1,0 0 1,0 0-1,0-1 1,0 1-1,1-1 1,0 0-1,0 0 1,1 0-1,-1-1 1,1 0-1,5 3 0,-6-4 4,0 0 0,1-1 0,0 0 0,-1 1 0,1-2 0,0 1 0,0-1 0,0 0 0,0 0-1,0 0 1,1-1 0,-1 0 0,0-1 0,0 1 0,0-1 0,0 0 0,0 0 0,0-1-4,8-3-98,-1 0 0,1-1 1,-1 0-1,0-1 0,-1-1 1,0 0-1,0-1 98,70-53 80,-81 61-79,0 0-1,1 0 1,-1 0 0,0 0-1,0 0 1,1 0 0,-1 1 0,0-1-1,1 0 1,-1 1 0,1-1-1,-1 1 1,1 0 0,-1-1-1,1 1 1,-1 0 0,1 0 0,-1 0-1,1 0 1,-1 0 0,1 0-1,-1 0 1,1 1 0,-1-1-1,1 1 1,-1-1 0,1 1-1,2 1-111,-1 1-1,1-1 1,0 1 0,-1 0 0,1 1-1,-1-1 1,3 4 111,15 14-3779,-14-16-1116</inkml:trace>
  <inkml:trace contextRef="#ctx0" brushRef="#br0" timeOffset="506.919">622 25 10880,'-1'-9'1478,"-2"-6"3138,1 15-2520,-1 7-932,-1 12-767,1-1-1,2 0 1,-1 1 0,2 0-1,1-1 1,0 1-397,0-2 191,8 162 1702,17 77-1893,-21-229 6,0 0 0,1 0 1,2 0-7,-4-16 104,0 0 0,1 0 1,0 0-1,1 0 0,0-1 1,1 1-1,0-2 0,1 1-104,-5-6 38,0-1 0,1 0 0,-1 0 0,1 0 0,0 0 0,0-1 0,0 1 0,0-1 0,0 0 0,1 0 0,-1-1 0,1 1 0,-1-1-1,1 0 1,-1 0 0,1 0 0,0-1 0,-1 0 0,1 0 0,0 0 0,0 0 0,-1-1 0,1 1 0,-1-1 0,1-1 0,2 0-38,24-9-1417,0-1 1,0-1-1,9-8 1417,1 1-4198,-2 1-1508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12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6 9984,'0'0'168,"0"0"0,-1-1 0,1 1 0,0 0 0,0-1 0,0 1 0,-1 0 0,1-1 1,0 1-1,0 0 0,-1 0 0,1-1 0,0 1 0,0 0 0,-1 0 0,1 0 0,0-1 0,-1 1 0,1 0 0,0 0 1,-1 0-1,1 0 0,-1 0-168,0 9 2387,2-3-2118,5 137 3442,0-47-3022,11 230 218,-12-248-1649,14 67 742,-19-142-164,5 16-1304,-5-19 1309,0 0 1,0 1-1,0-1 0,0 1 1,0-1-1,1 0 1,-1 1-1,0-1 1,0 0-1,0 1 0,1-1 1,-1 0-1,0 1 1,0-1-1,1 0 1,-1 1-1,0-1 0,0 0 1,1 0-1,-1 1 1,0-1-1,1 0 1,-1 0-1,0 0 0,1 1 1,-1-1-1,1 0 1,-1 0-1,0 0 1,1 0-1,-1 0 0,1 0 1,-1 0-1,0 0 1,1 0-1,-1 0 1,1 0-1,-1 0 159,7-7-4485</inkml:trace>
  <inkml:trace contextRef="#ctx0" brushRef="#br0" timeOffset="371.525">20 557 11648,'-2'-1'4288,"4"-2"-3329,5 1 33,-2 2-288,5-2-224,6 0 32,6-2-256,5 1-96,4 2-96,-3-2-256,2 1-32,0 0-1248,2 0-543,2-1-2977</inkml:trace>
  <inkml:trace contextRef="#ctx0" brushRef="#br0" timeOffset="738.095">460 453 11136,'-5'15'4224,"3"-7"-3296,0 9 319,2-6-127,0 6-288,0 1 64,0 3-512,2 2-160,0 5-128,1 0 0,2 2 0,0 0-256,2-5-64,-2-8-1280,-1-6-544,3-7-3231</inkml:trace>
  <inkml:trace contextRef="#ctx0" brushRef="#br0" timeOffset="739.095">568 162 7040,'0'-15'2720,"5"9"-2112,12-3-3200,-10 5-1536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11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28 200 7808,'5'1'654,"1"-1"-1,0 0 1,0 0 0,0 0 0,0-1 0,0 1 0,0-2 0,-1 1-1,1-1 1,0 1 0,-1-2 0,1 1 0,-1 0 0,0-1-1,4-3-653,0 1 422,1-1-21,0 0 0,0-1 1,0 0-1,-1-1 0,4-5-401,-11 12 46,0-1 0,-1 1-1,0-1 1,1 0 0,-1 1 0,0-1-1,0 0 1,0 0 0,0 0-1,0 0 1,0 0 0,-1 0-1,1 0 1,0 0 0,-1-1-1,0 1 1,0 0 0,0 0 0,0 0-1,0 0 1,0-1 0,0 1-1,0 0 1,-1 0 0,0 0-1,1 0 1,-1 0 0,0 0 0,0 0-1,0 0 1,0 0 0,0 0-1,0 0-45,-1-1 6,0 1-1,0-1 1,0 1-1,0-1 1,-1 1-1,1 0 1,-1 0-1,1 0 1,-1 0-1,0 0 1,0 1-1,0-1 1,0 1-1,0 0 1,0 0-1,0 0 1,-4-1-6,3 2 1,0 0 0,0-1 1,0 2-1,0-1 0,0 0 1,0 1-1,0 0 0,0 0 1,0 0-1,0 0 0,0 1 1,0 0-1,1 0 0,-2 0-1,-2 2 13,1 0 0,-1 0 0,1 1 0,0 0 0,0 0 0,1 0 0,-1 1 0,1 0 0,0 0 0,1 0-1,-1 1 1,1-1 0,-1 4-13,3-4 11,0-1-1,0 0 0,0 1 0,1 0 0,0-1 1,0 1-1,0 0 0,1 0 0,0-1 1,0 1-1,0 0 0,1 0 0,0-1 0,0 1 1,0 0-1,1-1 0,0 1 0,0 0-10,1 0-153,0 0 0,0 0 0,0-1 0,0 0 0,1 1-1,0-1 1,0 0 0,0-1 0,1 1 0,-1-1 0,1 0-1,0 0 1,1 0 0,-1-1 0,1 1 0,-1-1 0,1-1-1,0 1 1,0-1 0,0 0 0,0-1 0,1 1 0,-1-1-1,1 0 154,8 0-624,0 0 0,0-1-1,0-1 1,0 0-1,0-1 1,0 0-1,-1-2 1,1 0 0,10-4 624,13-7-4240</inkml:trace>
  <inkml:trace contextRef="#ctx0" brushRef="#br0" timeOffset="449.659">461 14 9984,'-1'-1'309,"0"0"0,1 0 0,-1 1 0,0-1 0,0 0 1,1 0-1,-1 1 0,0-1 0,0 0 0,0 1 0,0-1 0,0 1 1,0-1-1,0 1-309,-5-3 1661,5 3-339,2 22 597,0-1 0,4 16-1919,1-6 300,1 0 0,10 23-300,-16-49 28,1 1 1,0-1 0,1 0-1,-1 0 1,1 0-1,0-1 1,2 3-29,-4-6 20,-1 0 0,1 0 0,0-1-1,0 1 1,-1 0 0,1-1 0,0 1 0,0 0 0,0-1-1,0 1 1,0-1 0,0 1 0,0-1 0,0 0 0,0 0-1,0 1 1,0-1 0,0 0 0,0 0 0,0 0-1,0 0 1,0 0 0,1 0 0,-1 0 0,0 0 0,0-1-1,0 1 1,0 0 0,0-1 0,0 1 0,0-1 0,0 1-1,0-1 1,-1 1 0,1-1 0,0 0 0,0 1 0,0-1-1,-1 0 1,1 0 0,0 1-20,26-27 89,-1 0 0,11-17-89,2-2 78,-33 39-80,2-3-25,1 0 0,0 1 0,0 1 0,1 0-1,3-2 28,-10 8 5,-1 0 0,1 1-1,0-1 1,-1 1 0,1 0-1,0 0 1,0 0-1,0 0 1,0 0 0,0 1-1,0-1 1,0 1-1,0 0 1,0 0 0,0 0-1,0 0 1,0 1 0,1-1-1,-1 1 1,-1 0-1,1 0 1,0 0 0,0 0-1,1 1-4,1 0 60,0 2 0,0-1-1,-1 0 1,1 1 0,-1 0-1,1 0 1,-1 1-1,-1-1 1,1 1 0,-1-1-1,1 1 1,-1 0 0,0 1-1,-1-1 1,0 0 0,0 1-1,1 0-59,2 15 49,1 0 0,-2 1 0,-1-1 0,-1 1-49,1-1-340,0-4-1273,0-7-2924,0-4-2182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09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2 394 11392,'0'4'5475,"-2"34"-3271,9 28-1798,2-1-1,7 13-405,5 42 219,-19-109-273,23 176 272,-20-133-972,-3 0 0,-3 26 754,1-78-226,0 0-5,0-1-1,0 1 1,0 0 0,0-1 0,0 1 0,0-1-1,-1 1 1,1-1 0,0 0 0,-1 1 0,0-1-1,1 1 1,-1-1 0,0 0 0,1 1 0,-2 0 231,-5-1-4272</inkml:trace>
  <inkml:trace contextRef="#ctx0" brushRef="#br0" timeOffset="393.787">12 415 8704,'9'-11'1609,"-1"1"1,2 0 0,8-7-1610,-14 14 206,0 0 1,-1 0 0,1 0-1,0 1 1,1 0-1,-1 0 1,0 0-1,1 0 1,-1 1 0,1 0-1,-1 0 1,1 0-1,2 0-206,9 0 98,0 2-1,-1-1 0,1 2 1,0 0-1,-1 1 1,0 1-1,0 0 1,0 1-1,0 0 1,-1 1-1,1 1-97,-7-3 89,0 1 1,-1-1-1,0 1 0,0 1 1,0-1-1,0 1 0,-1 0 1,0 1-1,0-1 0,-1 1 1,0 0-1,0 1 0,0-1 1,-1 1-1,0 0 0,-1 0 1,0 0-1,0 1 0,-1-1 1,1 4-90,-2-4 90,0 0 1,0 0 0,-1 1-1,0-1 1,-1 0 0,0 1-1,0-1 1,-1 0 0,0 0-1,0 0 1,-1 1-91,2-5 43,-1-1 0,0 0 0,0 1 0,0-1-1,0 0 1,0 0 0,-1 0 0,1-1 0,-1 1 0,0-1 0,0 1 0,0-1-1,0 0 1,0 0 0,0 0 0,-1 0 0,1-1 0,-1 1 0,1-1 0,-4 1-43,-6 1 39,0 0 1,-1-1 0,1-1-1,-1 0 1,-1 0-40,4-1 17,0 0 0,0-1 0,-1 0 0,1-1 0,0 0 0,0 0-1,-2-2-16,9 3-174,0-1 0,1 1 0,-1-1-1,0 1 1,1-1 0,-1 0 0,1-1-1,0 1 1,0 0 0,0-1-1,0 0 1,0 0 0,1 0 0,-1 0-1,1 0 1,0 0 0,0 0 0,0-1-1,0 1 1,0-1 0,0-3 174,1 5-279,1 1 0,0-1 0,0 1 0,-1-1 0,1 0 0,0 1 0,1-1 0,-1 1 0,0-1 1,0 0 278,6-15-4464</inkml:trace>
  <inkml:trace contextRef="#ctx0" brushRef="#br0" timeOffset="923.358">941 453 9600,'0'-1'276,"1"0"0,-1 0 0,1 0-1,-1 0 1,0 0 0,1 0 0,-1-1 0,0 1 0,0 0 0,0 0 0,1 0 0,-1 0 0,0 0 0,-1 0 0,1 0 0,0-1 0,0 1 0,0 0-1,-1 0 1,1 0 0,0 0 0,-1 0 0,1 0 0,-1 0 0,0 0-276,-1-1 366,0 0-1,0 0 1,0 0 0,-1 0-1,1 0 1,-1 0 0,1 1-1,-2-1-365,-8-5 374,4 2-229,0 1 1,-1 0-1,0 0 0,0 0 1,0 1-1,0 1 1,0 0-1,0 0 1,-1 1-1,1 0 0,-1 0 1,1 1-1,-9 1-145,8 0 0,0 0 1,-1 1-1,1 0 0,0 1 0,0 0 1,0 0-1,1 1 0,-1 1 0,1 0 1,0 0-1,0 0 0,-4 5 0,10-8-1,-1 1 0,1 0 1,0 0-1,0 0 0,1 0 0,-1 1 0,1-1 1,0 1-1,-1-1 0,2 1 0,-1 0 1,0 0-1,1 0 0,0 0 0,0 0 0,0 0 1,0 0-1,0 1 0,1-1 0,0 0 0,0 0 1,0 3 0,1-1-3,0 1 0,1-1 0,0 1 0,0-1 0,0 0 0,1 0 0,-1 0 0,2 0 0,-1-1 0,0 1 0,1-1 0,0 0 0,1 0 0,1 2 3,1 0-10,0-1 0,0 0-1,1 0 1,0-1 0,1 1 0,-1-2-1,1 1 1,-1-1 0,1-1-1,1 0 1,4 1 10,-7-2-5,1 0 0,-1-1-1,1 0 1,-1 0 0,1-1 0,0 0-1,-1-1 1,1 0 0,0 0 0,-1 0-1,1-1 1,-1 0 0,0 0 0,6-3 5,-10 3 10,0 0 1,0 1-1,0-1 1,0 0-1,0-1 1,0 1-1,-1 0 1,1-1-1,-1 1 0,0-1 1,0 0-1,0 0 1,0 0-1,0 0 1,-1 0-1,1 0 1,-1-1-1,0 1 1,0 0-1,0-1 1,0 1-1,-1-3-10,1 2-87,-1-1-1,0 0 1,0 0 0,0 0-1,-1 0 1,0 1-1,0-1 1,0 0 0,-1 1-1,1-1 1,-1 1-1,0-1 1,0 1 0,-1 0-1,1 0 1,-2-2 87,-5-6-2160,3 2-2741</inkml:trace>
  <inkml:trace contextRef="#ctx0" brushRef="#br0" timeOffset="1483.985">1066 4 11136,'-5'-4'3183,"5"4"-1873,8 13 1236,11 49-736,-3 0 0,5 37-1810,12 128-396,-15-89-92,-14-107-957,-1-5-550</inkml:trace>
  <inkml:trace contextRef="#ctx0" brushRef="#br0" timeOffset="1848.441">1094 402 11136,'-7'-11'4224,"9"7"-3296,3 2-129,-2 2-191,4-3-128,5-1 160,3 2-192,4-2-96,5 0-192,5 0-128,0-1 0,-1 1-192,1 1-32,0 2-1312,-3 1-543,4 1-2881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46:13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568 162 7040,'0'-15'2720,"5"9"-2112,12-3-3200,-10 5-1536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3:59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13 7040,'0'-1'299,"-1"1"0,1 0 0,0 0 1,-1-1-1,1 1 0,0 0 0,-1 0 0,1 0 1,0 0-1,-1 0 0,1-1 0,0 1 0,-1 0 1,1 0-1,0 0 0,-1 0 0,1 0 0,-1 0 0,1 0 1,0 0-1,-1 0 0,1 0-299,-2 6 3371,7 15-1834,-4-15-1348,25 110 683,-5 0 0,-2 32-872,-15-112 23,0-7-2398,-1 23 2375,-1-60-6306,0 4 4623,5-12-2455</inkml:trace>
  <inkml:trace contextRef="#ctx0" brushRef="#br0" timeOffset="616.819">58 108 9344,'0'-4'926,"0"0"-1,1 0 1,-1 1 0,1-1 0,0 0 0,0 1 0,1-3-926,0 2 275,0 0 0,0 1 1,0-1-1,0 1 0,0 0 0,0-1 1,1 1-1,0 0 0,0 1 0,0-1 1,1-1-276,9-6 457,-10 8-385,0-1 1,0 1-1,0-1 0,0 1 0,1 0 0,-1 0 0,1 1 0,-1-1 0,1 1 0,0-1 0,0 1 0,-1 0 0,1 1 0,0-1 0,0 1 0,2-1-72,5 2 93,0 0 0,0 0 0,0 1 0,-1 0 0,1 1 0,-1 0 0,1 1 0,-1 0-1,0 0 1,5 4-93,7 5 21,-1 1 1,0 1-1,-1 1 0,-1 1-21,-14-13 2,0 1 0,-1 0 0,0 0 0,0 1 0,0-1 1,0 1-1,-1-1 0,0 1 0,0 0 0,-1 1 0,0-1 1,0 0-1,0 1 0,-1-1 0,0 1 0,0-1 0,0 1 1,-1 0-1,0-1 0,-1 7-2,0-1 7,-1-1 1,0 0-1,-1 0 1,0 0-1,-1 0 1,0-1-1,-1 1 1,0-1 0,0 0-1,-1 0 1,-1-1-1,0 0-7,-7 11 79,9-13-48,0 0 1,-1 0-1,0 0 1,0 0-1,-1-1 0,1 0 1,-2 0-32,-6 4 387,-1-1 0,0-1 0,-1 0 0,0-1 1,-14 5-388,24-10 133,0-1 1,0 0 0,0 0 0,0 0 0,0-1-1,0 0 1,-1 0 0,1 0 0,-1-1-134,3 1-362,-1-1 0,1 0 1,-1 0-1,1-1 0,0 1 1,-1-1-1,1 0 0,0 0 1,0 0-1,0-1 0,0 1 1,-1-3 361,-9-8-5669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34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258 445 9472,'-4'-12'8358,"3"10"-8108,0-1-1,0 1 1,0-1-1,0 1 1,0-1-1,-1 1 0,1 0 1,-1 0-1,1 0 1,-3-2-250,0 0 87,-1 0-1,1 0 1,-1 1 0,0 0 0,0 0 0,0 0 0,0 0 0,0 1 0,-1 0-1,1 0 1,-1 1 0,1-1 0,-1 1-87,2 1 43,1-1 0,0 1 0,-1 0 0,1 0 0,-1 0 0,1 1 0,0-1 0,-1 1 0,1 0 0,0 0 0,0 0 0,-1 0 0,1 1 0,0-1 0,0 1-1,0 0 1,1 0 0,-1 0 0,0 0 0,1 0 0,-1 1 0,-1 1-43,-8 11 12,0 0-1,1 1 1,1 0-1,0 1 1,-3 9-12,8-15 7,1 0 0,0 0 0,1 0 1,0 1-1,1-1 0,0 1 0,0 0 1,1-1-1,1 8-7,1-10 20,0 0 1,0-1-1,1 1 1,0 0-1,1-1 1,-1 0-1,2 0 1,-1 0-1,1 0 1,0 0-1,1-1 1,0 1-1,0-1 1,2 1-21,-3-3 22,1 0 0,-1-1 0,1 1 0,0-1 0,1 0 0,-1 0 0,1-1 0,0 0 0,-1 0 0,2 0 0,-1-1 0,0 0 0,0 0 0,1 0 0,-1-1 0,1 0 0,-1 0 0,6 0-22,-5-1-105,0-1 0,0 0 1,-1 0-1,1 0 1,0-1-1,-1 1 0,1-2 1,-1 1-1,1-1 105,-1 0-672,-1 0-1,0 0 1,1-1 0,-1 1-1,0-1 1,1-2 672,15-17-5173</inkml:trace>
  <inkml:trace contextRef="#ctx0" brushRef="#br0" timeOffset="1044.146">701 470 6784,'1'-1'535,"-1"0"1,1 0-1,-1 0 0,1 0 1,-1 0-1,0 0 1,1 0-1,-1 0 0,0 0 1,0 0-1,0 0 1,0 0-1,1 0 0,-2 0 1,1 1-1,0-1 1,0 0-1,0 0 0,0 0-535,-1-2 470,0 0 0,0 0 0,0 1-1,0-1 1,0 1 0,-1-1 0,0 0-470,-2-3 172,-1 0 1,0 0 0,0 1 0,0 0 0,-2-2-173,3 5 25,1-1 0,-1 1 1,1 0-1,-1 0 0,0 0 0,0 0 1,0 0-1,0 1 0,0 0 0,0 0 1,0 0-1,0 0 0,-1 1 0,1 0 1,0 0-1,0 0 0,-1 0 1,1 1-1,0-1 0,0 1 0,-1 0-25,-1 1 27,1 0-1,0 0 0,1 0 0,-1 0 0,0 1 0,1 0 0,-1 0 1,1 0-1,0 0 0,0 1 0,0 0 0,0-1 0,1 1 1,-1 1-1,1-1 0,-2 3-26,-2 6-24,1 1 0,0-1 0,1 1 0,0 0 0,1 0 0,0 1 0,2-1 0,-1 1 0,1 5 24,2-7-20,-1-1 0,2 1 0,0 0 0,0 0 0,1-1 0,1 1 0,0-1 0,0 1 0,2-1 0,4 11 20,-6-19 9,-1 1 1,0-1-1,1-1 0,0 1 0,0 0 0,0-1 1,1 1-1,-1-1 0,1 0 0,-1 0 1,1 0-1,0-1 0,0 1 0,1-1 1,-1 0-1,0 0 0,5 1-9,-5-2 7,-1 0-1,1-1 1,0 1-1,0-1 1,0 1-1,0-1 1,0-1-1,0 1 1,0 0-1,0-1 0,0 0 1,0 0-1,-1 0 1,1 0-1,0-1 1,0 1-1,-1-1 1,1 0-1,-1 0 1,0 0-1,2-2-6,2-2 30,-1-1 1,1 0-1,-1 0 0,-1 0 0,1 0 0,-1-1 0,-1 0 1,1 0-1,-1 0 0,-1-1 0,0 1 0,0-1 0,1-7-30,-1 5 47,-1-1 0,0 0-1,-1 0 1,-1 1 0,0-1-1,0 0 1,-1 0 0,-1 0-1,0 0 1,-1-4-47,-18-46-1707,19 48-10767,3 8 7157</inkml:trace>
  <inkml:trace contextRef="#ctx0" brushRef="#br0" timeOffset="2606.201">888 372 8704,'0'0'184,"0"0"1,0 0-1,0 0 0,-1 0 1,1 0-1,0 1 1,0-1-1,0 0 0,0 0 1,0 0-1,0 0 1,0 0-1,0 0 1,-1 0-1,1 0 0,0 0 1,0 0-1,0 1 1,0-1-1,0 0 0,0 0 1,0 0-1,0 0 1,0 0-1,0 0 1,0 0-1,0 1 0,0-1 1,0 0-1,0 0 1,0 0-1,0 0 1,0 0-1,0 0 0,0 1 1,0-1-1,0 0 1,0 0-1,0 0 0,0 0 1,0 0-1,0 0 1,0 0-1,0 1 1,0-1-1,0 0 0,0 0-184,0 15 1696,4 17-1862,10 74 1126,1 77-960,-15-155 62,0-13 215,0-12 177,1-5 315,3-67-292,-2 38-385,0 0 1,3-3-93,-1 13-5,0 0 0,2 0 0,3-3 5,-6 15-16,1 0 0,0 0 0,1 0 0,-1 1-1,2 0 1,-1 0 0,1 1 0,3-3 16,-8 8-12,1 1 0,-1-1 0,1 1 0,-1 0 0,1 0 0,-1 0 0,1-1 0,0 1 0,0 1 0,0-1 1,-1 0-1,1 0 0,0 1 0,0-1 0,0 1 0,0 0 0,0-1 0,0 1 0,0 0 0,0 0 0,0 0 0,1 1 12,0-1 3,-1 1 0,1 0-1,0 0 1,-1 0-1,1 1 1,-1-1-1,1 1 1,-1-1-1,0 1 1,0 0-1,0 0 1,0 0 0,0 0-1,0 0 1,1 2-3,7 10-31,-1 0 0,0 1 0,-1-1 1,-1 2-1,-1-1 0,0 1 0,3 14 31,-3-7-29,-1 1-1,-1 1 1,-2-1-1,0 0 1,-2 3 29,0-24 38,0-1-21,0 0-1,0 0 0,0 1 1,0-1-1,0 0 0,1 0 1,-1 0-1,1 0 0,-1 0 1,1 0-1,0 0 0,-1 0 1,2 1-17,1-23 154,1 1 53,0-21-207,-2 19 231,4-16-231,0 14 102,0 0 0,1 1 1,2 0-1,0 0 1,7-11-103,-13 28 4,0 0 0,0 1 1,1 0-1,-1-1 0,1 1 1,0 1-1,0-1 0,0 0 1,1 1-1,-1 0 0,1 0 1,0 0-1,0 1 0,0-1 1,0 1-1,0 0 0,0 1 0,1-1 1,-1 1-1,0 0 0,1 1 1,-1-1-1,1 1 0,-1 0 1,1 0-1,-1 1 0,1 0 1,-1 0-1,1 0 0,-1 0 1,0 1-1,0 0 0,0 0 1,0 0-1,0 1 0,0 0 1,1 1-5,-1 0 84,-1 0 0,1 1 0,-1-1 0,0 1 0,0 0 0,0 1 0,0-1 0,-1 1 0,0-1 0,-1 1 0,1 0 0,0 3-84,3 8 128,-1 1 0,-1 0 0,2 13-128,-3-8-43,-1 1 0,-1-1 1,-1 0-1,-1 0 0,-3 13 43,3-28-2117,2-5-5509</inkml:trace>
  <inkml:trace contextRef="#ctx0" brushRef="#br0" timeOffset="3318.889">1683 37 9728,'0'-7'2176,"-1"4"-1437,1 0 0,0 0 0,0 1 0,0-1 0,0 0-1,0 0 1,1 0 0,-1 1 0,1-3-739,1 23 1355,25 258 1249,-5-67-2323,-14-138-166,-3-22-87,-1 1 0,-3 25-28,-3-47 150,1-27-260,1 0 0,0 1 0,-1-1 0,1 1-1,0-1 1,-1 0 0,0 1 0,1-1 0,-1 0-1,0 0 1,1 1 0,-1-1 0,0 0 0,0 0-1,0 0 1,0 0 0,-1 0 110,2-1-112,0 1 0,0-1 0,-1 0-1,1 0 1,0 0 0,0 0 0,0 0 0,0 0 0,-1 0 0,1 0 0,0 0-1,0 0 1,0 0 0,0 0 0,-1 0 0,1 0 0,0 0 0,0 0-1,0 0 1,0-1 0,0 1 0,-1 0 0,1 0 0,0 0 0,0 0 0,0 0-1,0 0 1,0 0 0,-1 0 0,1-1 0,0 1 0,0 0 0,0 0-1,0 0 1,0 0 0,0 0 0,0-1 0,0 1 0,0 0 0,0 0-1,0 0 113,-3-8-4650,2-1 272</inkml:trace>
  <inkml:trace contextRef="#ctx0" brushRef="#br0" timeOffset="4013.767">1774 480 8064,'-1'-2'564,"1"1"1,0-1-1,0 1 0,1-1 1,-1 1-1,0-1 1,0 1-1,1-1 0,-1 1 1,1-1-1,-1 1 1,1 0-1,0-1-564,14-19 2854,-7 13-2337,1 1 1,-1-1-1,5-1-517,-7 6 52,0-1-1,-1 1 0,1 1 0,1-1 0,-1 1 0,0 0 0,0 1 1,1 0-1,-1 0 0,1 0 0,-1 0 0,1 1 0,-1 0 0,1 1 0,-1 0 1,1 0-1,-1 0 0,1 0 0,-1 1 0,2 1-51,3 1-7,-1 0 1,0 0-1,0 1 0,0 0 1,-1 1-1,0 0 0,0 1 1,0 0-1,-1 0 0,0 1 1,5 7 6,-6-7 93,-1 1 0,0 0 0,0 1 0,-1-1-1,-1 1 1,1 0 0,-2 1 0,1-1 0,1 11-93,-4-14 32,0 0 0,0 0 0,0 1 0,-1-1 1,0 0-1,-1 1 0,1-1 0,-2 0 0,1 0 0,-1 1 0,0-1 0,0-1 0,-1 1 0,0 0 0,-1 2-32,0-3 79,0 0 0,-1 0 0,0 0 0,0-1 0,0 0 0,0 0 0,-1 0 0,0-1 0,0 0 0,0 0 0,0 0 0,-1-1 0,0 0 0,1 0 0,-1-1 0,0 1 0,0-2 0,-3 1-79,-5 1 59,0-1 0,0 0 0,0-2-1,0 1 1,0-2 0,0 0 0,0-1 0,-8-2-59,2-2-785,9-3-2723,8 3-1990</inkml:trace>
  <inkml:trace contextRef="#ctx0" brushRef="#br0" timeOffset="4803.96">2366 528 9472,'3'1'845,"-1"-1"0,1 0 0,0 0 0,-1 0 0,1 0 0,0 0 0,-1 0 0,1-1 0,-1 1 0,3-1-845,6-3 563,-1 1-1,1-1 1,-1-1-563,5-1-80,-1-2 0,0 0 0,-1 0 0,12-10 80,-23 16 80,1-1 0,0 1 0,0-1 0,-1 0 0,0 0 0,1 0 0,-1 0 0,0 0 0,-1 0 0,1-1 0,0 1 0,-1-1 0,0 0-80,0 3 43,-1-1 0,0 0 0,0 1 0,0-1 0,0 0 0,0 1 0,0-1 0,-1 1 0,1-1 0,0 0 0,-1 1 0,1-1 0,-1 1 0,0-1 0,1 1 0,-1-1 1,0 1-1,0 0 0,0-1 0,0 1 0,0 0 0,0 0 0,-1-1 0,1 1 0,0 0 0,-1 0 0,1 1 0,0-1 0,-1 0 0,0 0-43,-3-2 20,-1 1-1,1 0 1,-1 0 0,1 0 0,-1 0 0,0 1 0,0 0-1,0 0 1,0 1 0,0 0 0,0 0 0,0 0 0,0 1 0,1 0-1,-1 0 1,0 0 0,0 1 0,0 0-20,0 0 21,-1 0 0,0 1 0,1 0 0,-1 0 0,1 1 0,0 0 0,0 0 0,0 0 0,1 1 0,0 0-1,-1 0 1,2 0 0,-1 1 0,-2 4-21,2-3 74,1 1 1,0 0-1,0 0 0,1 0 0,0 0 0,0 1 0,1-1 1,0 1-1,1-1 0,0 1 0,0 0 0,1 0 0,0-1 0,0 1 1,1 0-1,0 0 0,1-1 0,0 1 0,0-1 0,1 1 0,0-1 1,0 0-1,1 0 0,0 0 0,1-1 0,-1 1 0,1-1 0,1 0 1,0 0-1,0-1 0,3 3-74,0-2 87,0 0 0,1 0 0,0-1 0,0-1 0,1 1 0,-1-2 0,1 0 0,0 0 0,0-1 0,1 0 0,5 0-87,20 3 74,0-3-1,33 0-73,3-5-2090,-26-4-3308,-25 1-84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3:55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 52 7680,'2'-2'1266,"1"0"-1,-1 0 1,0 0 0,0 0 0,0-1 0,0 1-1,0-1 1,0-1-1266,-1 4 108,-1-1 0,0 1 0,0-1-1,0 0 1,1 1 0,-1-1 0,0 1-1,0-1 1,0 1 0,0-1 0,0 1-1,0-1 1,0 0 0,0 1 0,0-1-1,0 1 1,-1-1 0,1 1 0,0-1-1,0 1-107,-1-1 73,1 0-1,-1 0 1,0 1-1,1-1 0,-1 0 1,0 1-1,1-1 0,-1 1 1,0-1-1,0 1 1,0-1-1,0 1 0,1-1 1,-1 1-1,0 0 0,-1-1-72,-7-1 156,0 0-1,-1 0 1,1 1-1,-1 0 1,0 1-1,1 0 1,-1 0-1,0 1 1,1 0-1,-1 1 1,1 0-1,-1 1 1,-6 2-156,2 0 8,1 1 0,0 0 1,0 1-1,1 0 0,0 1 1,0 0-1,1 1 0,0 0 0,-1 2-8,10-9-3,-6 6 38,1 0 1,-6 7-36,12-13-2,0-1 1,0 1-1,0-1 0,0 1 0,0 0 1,0 0-1,0-1 0,0 1 1,1 0-1,-1 0 0,1 0 1,-1 0-1,1-1 0,0 1 1,0 0-1,0 0 0,0 0 1,0 2 1,1-3 3,0 1-1,-1-1 1,1 0 0,0 0 0,0 0 0,0 0 0,0 0 0,0 0 0,0 0 0,0 0 0,0 0 0,0 0 0,0 0-1,0 0 1,1-1 0,-1 1 0,0-1 0,1 1 0,-1-1 0,1 1-3,32 7-41,-17-5-19,7 4 46,-1 2 0,0 0-1,20 12 15,-32-15 0,0 1 0,-1 0 0,0 1 0,-1 0 0,2 2 0,42 46 0,-31-32 0,-12-13 8,0 1 1,-1 0-1,0 1 0,-1 0 0,0 0 1,-1 1-1,0 0 0,-2 0 0,1 0 0,-2 1 1,0 0-1,0 0 0,-1 6-8,-2-19 18,-1 0 0,0 1 0,0-1 0,0 0 0,0 0 0,0 0 0,0 0 0,-1 0 0,1 0 0,-1 1 0,1-1 0,-1 0 0,0 0 0,0 0 0,0-1 0,0 1 0,0 0 0,0 0 0,0 0 0,-1-1 0,1 1 0,-1-1 0,1 1 0,-1-1 0,1 1 0,-1-1 0,0 0 0,0 0 1,0 0-1,0 0 0,0 0 0,0 0 0,0-1 0,0 1 0,0-1 0,0 1 0,-1-1-18,-9 2 223,-1-1 0,1 0 0,-1-1 0,1-1 0,-12-1-223,21 1 21,-58-5 640,-7-5-661,47 7 125,-1-2 1,1 0-1,0-1 0,-17-9-125,35 15-103,1 0 0,0-1 0,-1 1 0,1-1 0,0 1-1,0-1 1,0 0 0,0 0 0,0 0 0,1 0 0,-1 0 0,1 0-1,-1 0 1,1-1 0,0 1 0,0-1 0,-1 1 103,1-3-398,0 1-1,0-1 1,0 1-1,1-1 1,-1 1 0,1-1-1,0 0 1,0 1 0,1-3 398,2-25-4933</inkml:trace>
  <inkml:trace contextRef="#ctx0" brushRef="#br0" timeOffset="1396.767">618 59 8320,'0'-1'550,"-1"0"-341,1 1 0,0-1 0,0 0 0,-1 1 0,1-1 0,0 1 0,-1-1 0,1 1 0,-1 0 0,1-1 0,0 1 0,-1-1 0,1 1 0,-1 0 0,1-1-1,-1 1 1,1 0 0,-1-1 0,0 1 0,1 0 0,-1 0-209,0 0 1067,1 0-155,0 0-21,-2 0 2604,-2 4-2654,-5 8-815,7-5-1,1 0 0,0-1 0,0 1-1,0 0 1,1 0 0,0 0 0,0 0 0,2 4-25,-1 11 110,-2 47 44,3 91 4,0-133-139,1 0 1,1 0-1,2 0 1,7 21-20,-12-44 38,1-1 0,-1 1 0,1-1 0,0 1 1,0-1-1,0 0 0,0 0 0,1 0 0,-1 0 1,1 0-1,0 0 0,0-1 0,0 1 0,0-1 1,0 0-1,0 0 0,1 0 0,-1 0 0,1 0 1,-1-1-1,1 0 0,-1 0 0,2 1-38,9 0-17,0 0 0,1 0 1,-1-2-1,1 1 0,8-2 17,6 0 38,1 1-732,41 0 1308,-48 0-4196,1 0-4025,-17 0 3447</inkml:trace>
  <inkml:trace contextRef="#ctx0" brushRef="#br0" timeOffset="1801.263">644 327 7680,'-8'-7'2539,"8"7"-2295,0 0 0,0 0-1,0 0 1,0 0 0,0 0-1,0 0 1,0 0 0,0 0-1,0 0 1,1 0 0,-1 0-1,0 0 1,0 0 0,0 0-1,0 0 1,0 0 0,0 0-1,0 0 1,0 0 0,0 0-1,0 0 1,0 0 0,0 0 0,0 0-1,0 0 1,0-1 0,0 1-1,0 0 1,0 0 0,0 0-1,0 0-243,7 1 1426,12 5-1068,-9-4-431,0-2 1,1 1 0,-1-2 0,0 1-1,11-3 73,2-1-5110,23-7 5110,-23 4-4197</inkml:trace>
  <inkml:trace contextRef="#ctx0" brushRef="#br0" timeOffset="2149.131">622 75 8192,'-14'-6'6122,"13"6"-2981,4-1-1419,2 2-1774,43-2 740,105 2 202,-51 3-3914,-79-1 1,-1 3-1521</inkml:trace>
  <inkml:trace contextRef="#ctx0" brushRef="#br0" timeOffset="2641.08">1147 62 8320,'0'0'90,"0"0"1,0 0 0,0 1-1,0-1 1,0 0 0,0 0-1,0 0 1,0 0 0,0 0-1,0 0 1,-1 0 0,1 0-1,0 0 1,0 0 0,0 0-1,0 0 1,0 0-1,0 0 1,0 0 0,0 0-1,-1 0 1,1 0 0,0 0-1,0 0 1,0 0 0,0 0-1,0 0 1,0 0 0,0 0-1,0-1 1,0 1 0,0 0-1,-1 0 1,1 0 0,0 0-1,0 0 1,0 0-1,0 0 1,0 0 0,0 0-1,0 0 1,0 0 0,0-1-1,0 1 1,0 0 0,0 0-1,0 0 1,0 0 0,0 0-1,0 0 1,0 0 0,0 0-1,0 0 1,0-1-91,-5 10 2422,4 0-1912,-1 0-1,1 0 1,0 1 0,1-1-1,0 1 1,1 4-510,0 15 643,1 19 51,1 0 0,8 30-694,24 96 196,-34-170-258,5 28 284,-6-30-402,1 0 0,-1 1 0,0-1 0,0 0 1,0 1-1,-1-1 0,1 0 0,-1 1 0,1-1 0,-1 0 0,0 2 180,-2 3-2464,2-1-2271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16:57.904"/>
    </inkml:context>
    <inkml:brush xml:id="br0">
      <inkml:brushProperty name="width" value="0.05" units="cm"/>
      <inkml:brushProperty name="height" value="0.05" units="cm"/>
      <inkml:brushProperty name="color" value="#FFFFFF"/>
    </inkml:brush>
    <inkml:brush xml:id="br1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4761 3567 8320,'0'0'311,"-1"-1"0,1 0 1,0 1-1,0-1 0,0 0 1,-1 0-1,1 1 0,0-1 1,0 0-1,0 0 0,0 1 1,0-1-1,0 0 0,1 0 1,-1 1-1,0-1 0,0 0 1,0 0-1,1 1-311,10-15 2150,-5 9-2067,1 0-1,1 0 0,2-1-82,-4 3 466,-4 3-431,37-26 729,-1-2 0,18-18-764,17-17 334,3 5-1,36-20-333,7-6 90,-20 16-79,88-44-11,-179 110 4,-8 5-26,-13 11-19,-31 26 89,-1-2 0,-2-2 0,-21 10-48,11-7 84,2 1-1,1 3 1,-46 48-84,-30 23 327,89-79-398,13-13-67,22-17 182,0 0-1,0 0 0,0 1 0,1 0 0,0 0 0,0 0 1,0 1-1,-2 2-43,7-7 74,2-2 92,7-2-69,-1-1 1,1 0 0,-1-1-1,0 0 1,-1 0-1,6-5-97,16-14 35,0-3-35,-6 6 36,45-37 191,57-34-227,0-1 194,-72 56-272,-32 23 93,0-1 0,4-5-15,-64 45 5,26-15 19,-1 0 0,0-2-1,-1 0 1,-3 2-24,-24 12 17,12-3-57,2 1 0,-20 19 40,-50 50 142,35-31-150,46-45 1,0 0 0,-1-2 0,-1 0 1,1-1-1,-8 2 7,-6 4-4,-10 7 4,22-10 46,1 1-1,0 0 0,0 1 1,2 2-1,0-1 0,0 2 1,2 0-1,0 2-45,7-9 119,5-8 2,7-8 87,3-5-145,1 0 0,1 0 0,0 1-1,0 0 1,1 0 0,0 1 0,2 0-63,20-13 453,26-11-453,18-12 115,147-97-110,-174 110 22,109-74 181,-17 9-70,-72 51-409,-63 40 347,-13 7 37,-15 8-57,-88 58-112,3 5 0,-77 69 56,147-113 49,-1-3 0,-37 21-49,-87 36 25,118-57-20,40-23-9,0 0 0,1 1 0,-1 0 1,1 0-1,0 0 0,0 0 4,-4 6-84,5-7 81,-17 23-19,17-24 22,1 0-1,0 1 0,0-1 1,0 0-1,0 1 0,0-1 1,0 1-1,1-1 1,-1 1-1,1-1 0,0 1 1,-1-3 1,1 0 0,0 1 0,0-1 0,0 0 0,1 0 0,-1 0 0,0 0 0,0 0 0,0 0 0,0 1 0,0-1 0,0 0 0,0 0 0,0 0 0,0 0 0,0 0 0,0 0 0,0 0 0,0 1 0,0-1 0,0 0 0,1 0 0,-1 0 0,0 0 0,0 0 0,0 0 0,0 0 0,0 0 0,0 0 0,0 0-1,1 0 1,-1 0 0,0 0 0,0 0 0,0 1 0,0-1 0,0 0 0,0 0 0,1 0 0,-1 0 0,0 0 0,0-1 0,0 1 0,0 0 0,0 0 0,0 0 0,1 0 0,-1 0 0,0 0 0,0 0 0,0 0 0,0 0 0,0 0 0,0 0 0,0 0 0,1 0 0,-1 0 0,0-1 0,0 1 0,0 0 0,0 0 0,0 0 0,0 0 0,0 0-1,8-7 70,-8 7-69,14-13-76,3-3 50,0 0 0,2 1 0,13-8 25,18-8-116,-9 7 371,33-26-255,50-55-193,-59 48 226,34-21-33,-16 13 94,-43 33 47,27-17-141,-9 8-60,33-31 60,-75 58-106,43-39 98,-41 35 20,1 1 1,1 1-1,0 1 0,1 0 1,4 0-13,38-15-36,-30 15 88,3-3-52,-69 33-23,16-8-24,0 1-1,-6 5 48,-15 13 109,2 2 0,-2 3-109,-12 10 54,5-6-60,-221 171-142,83-56 116,163-130 103,19-18-72,2-1-3,11-8-9,65-47 51,42-27-33,77-51-160,-74 49 185,15-2-30,56-37 173,-180 114-199,-4 1 17,1 0 0,0 1 0,0 0 0,0 1 0,0 0 0,9-2 9,-17 8-4,-4 4 17,-5 3 31,-2 1-35,-1-1 0,0 0 0,0 0 0,-1-1 0,0-1-1,-8 4-8,-21 14-80,-16 15-46,-35 33 126,42-31-75,-2-2-1,-10 2 76,-54 29 27,134-84 25,0-1 0,-1-1 0,0-1 1,12-17-53,-7 9-81,2 1 1,17-14 80,4 5 102,26-13-102,11-7 68,54-47-68,-56 41 0,16-7 40,19-14 22,-102 68-108,-9 8 9,0-1 0,1 1 1,-1 0-1,1 0 0,5-2 37,48-26 22,-55 31-13,-7 4 14,-15 11 41,-9 7-22,-7 10-66,-2-1 0,-11 6 24,-79 49-56,50-35 43,44-30-12,-1-2 1,0-2-1,-27 9 25,16-6 10,21-9-7,1 0 0,0 2 0,1 1 0,0 1 0,1 0 0,1 1 0,0 2 0,1 0 0,-15 18-3,22-23 1,-1 0 0,0 0 0,-1-1 0,0-1 0,-5 4-1,-24 12-59,-7 2 59,-19 12 256,30-17-407,-28 19 217,-16 10-201,47-31 226,1 2 0,1 1 1,-4 6-92,15-12-55,-1 0-1,-1-2 56,-34 26 63,40-29-93,-2 0 1,0-2-1,0 0 1,-20 7 29,28-12-53,-41 19 85,52-25-75,1 0 27,16-5 11,5-5 27,0 0 25,0 0 1,17-12-48,74-62 29,-61 44 2,2 3 0,13-5-31,131-78-245,-183 112 258,0 0 1,1 1 0,-1 0 0,2 1 0,2 0-14,-4 7-24,-7 0 53,-17 8-76,4-4 30,-11 6 38,0-2 0,-1 0-21,5-3 32,0 0 0,0 2 1,1-1-1,-9 9-32,-50 40-30,-72 44 30,20-16 9,10-10-51,21-15 89,78-50-68,1 1-1,0 1 1,0 0 0,1 1-1,-1 2 22,13-14 2,0 0-1,0 0 0,0 0 1,0 0-1,0 0 1,0 0-1,0 0 0,0 0 1,0 0-1,-1 0 1,1 0-1,0 0 0,0 0 1,0 0-1,0 0 0,0 0 1,0 0-1,0 1 1,0-1-1,0 0 0,0 0 1,0 0-1,0 0 1,0 0-1,0 0 0,0 0 1,0 0-1,0 0 0,-1 0 1,1 0-1,0 1 1,0-1-1,0 0 0,0 0 1,0 0-1,0 0 1,0 0-1,0 0 0,0 0 1,0 0-1,0 0 0,1 0 1,-1 1-1,0-1 1,0 0-1,0 0 0,0 0 1,0 0-1,0 0 1,0 0-1,0 0 0,0 0 1,0 0-1,0 0 0,0 0 1,0 0-1,0 0 1,0 0-1,0 1 0,0-1 1,1 0-1,-1 0-1,7-3 13,10-6-74,44-28 107,-16 10-130,17-14 84,36-27 79,11-9-126,-47 29 85,3-7-38,-42 34 6,2 1 1,0 1 0,1 1-1,18-8-6,-24 15-7,0 1 0,0 1 0,3 0 7,-58 23 28,0 2 1,1 2-1,-23 16-28,13-7-70,-119 75 199,49-25-169,81-58-60,0 0 0,-23 7 100,17-10 14,2 2 0,0 2 0,1 1-1,2 2 1,-1 2-14,-32 27 84,-74 54-8,-58 34-156,191-135 26,0-1 1,0 0-1,0-1 0,-9 3 54,-18 8-4622,17-5-844</inkml:trace>
  <inkml:trace contextRef="#ctx0" brushRef="#br1" timeOffset="55488.052">3 8805 5888,'1'2'1197,"0"-1"1628,-1-2-188,-2-11-486,1-38-802,0 18-397,1 0 0,3-12-952,2 13 860,7-25-860,3-9 564,-2-14-385,42-225 874,-27 142-989,-27 155-57,10-56-101,3 1 0,21-56 94,-14 65 123,21-36-123,-21 45-31,8-27 31,5-14 52,-23 60-3,-4 8-70,1-1 1,0 2-1,1-1 1,1 1-1,1 1 0,3-5 21,1 4-1,91-101 82,-76 83-111,-2-2-1,-1-1 1,14-27 30,9-13 145,-35 55-229,1-2 100,2 0-1,0 0 1,1 2-1,20-18-15,-7 13-14,0 1 0,2 2 0,4-1 14,-24 15 16,-1 0-1,0-1 1,-1 0 0,0-1 0,-1 0 0,0-1 0,2-5-16,21-22 6,-12 12-62,-12 16-2,-1 1 0,2 0 1,0-1 57,16-14 46,4-6-46,-14 13 15,0 1-1,2 1 1,17-12-15,125-77 27,-142 94-21,-1-1 0,0 0-1,11-13-5,45-50-21,-35 35-2,11-7 23,-9 12 0,-19 14 0,1 2 0,1 1 0,8-4 0,-29 22 0,95-58 11,-81 49 2,-1-1-1,1 0 1,13-14-13,41-42-24,-4 3-145,-25 26 176,-14 12 38,1 1 1,2 1 0,32-19-46,-12 12 4,0-3-1,-3-1 1,38-36-4,-59 47 50,15-14-36,11-6-14,2 5-64,11-4 64,-28 17-63,-1-1-1,-1-2 1,9-11 63,3-3 62,-35 31 29,23-19-81,1 2 1,27-17-11,-17 20-25,16-6 25,-33 18 42,1-1 0,-2-2 1,0-2-1,21-17-42,-13 5 16,10-11-77,2 3-1,29-17 62,-22 25 139,23-10-139,-34 20 59,-2-3-1,40-27-58,0-5 24,35-14-24,-34 20 8,25-21-8,49-51 150,-132 104-196,1 1 0,28-12 46,59-21 22,-55 25-43,45-27 21,-36 13 3,186-100 127,-177 100-108,68-49-22,-119 72-46,1 1 1,0 2 0,2 0 45,85-32 37,-65 28-52,-2-2 0,0-2 0,8-8 15,13-12 42,-5 2 172,5 2-214,32-12-32,-9 5-70,60-41 102,-117 65 28,0 2 0,25-10-28,74-24 70,-108 43-68,6-4-2,0 0 0,-2-3 0,9-5 0,81-59 0,-53 37 67,2 3 0,28-10-67,-62 31 22,0-2 0,-1-1 0,16-15-22,87-81 55,-112 96-54,18-10 18,-28 21-4,0 0-1,2-2-14,1-3-9,11-10 50,20-14-41,-16 14 23,-1 0 1,-2-2-1,0-2 0,-2 0 0,-2-2 0,12-19-23,9-11-64,-24 36 48,15-28 16,59-92 187,-73 117-267,1 1 1,20-17 79,-13 13 116,13-19-116,-16 17 25,-3-1 1,-1-2-1,-1 0 0,7-21-25,-9 12-10,11-24-76,12-13 86,-19 40 31,2 2-1,2 1 0,12-11-30,6-2-17,37-47 189,-71 82-207,-1-1 1,0-1-1,1-5 35,12-22-88,-3 8 151,-2-2 0,-2-1-63,7-15 44,-4 8-44,-2-2 0,-1-6 0,-14 43 0,-3 12 0,7-25 32,1 2 0,1-1 0,1 1 0,7-10-32,-12 28 0,-5 6 0,-1 0 0,1 1 0,0-1 0,0 0 0,-1 0 0,1 0 0,0 0 0,-1 0 0,1 0 0,-1 0 0,1 0 0,-1 0 0,7-14-85,-21 24-120,10-6 58,-9 7-1176,-1 5-3732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00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36 8832,'0'-2'944,"1"2"-828,-1 0 0,0 0 1,0-1-1,0 1 1,0 0-1,0 0 1,0-1-1,0 1 1,0 0-1,0 0 1,0-1-1,0 1 1,0 0-1,0 0 1,0-1-1,0 1 1,0 0-1,0 0 0,-1 0 1,1-1-1,0 1 1,0 0-1,0 0 1,0-1-1,0 1 1,0 0-1,-1 0 1,1 0-1,0 0 1,0-1-1,0 1 1,-1 0-1,1 0 0,0 0 1,0 0-1,0 0 1,-1 0-117,1 0 1152,0 0-235,0 0-112,0 0-138,0 0-107,-3 13 491,-4 20-422,2 0-1,2 0 1,0 5-629,2 102 202,2-83 19,0-33-14,1-1-1,1 0 1,1 0 0,7 19-207,-11-40 17,1 1 0,0-1 0,-1-1 1,1 1-1,0 0 0,0 0 0,0 0 1,0 0-1,0-1 0,1 1 0,-1 0 1,0-1-1,1 1 0,0-1 0,-1 0 0,1 1 1,0-1-1,-1 0 0,1 0 0,0 0 1,0 0-1,0 0 0,0-1 0,2 2-17,3-1 75,1 0 0,0 0 0,0-1 1,0 0-1,0 0 0,1-1-75,13 0 58,-7 1-275,65-1-5723,-66-1 4202,0 1 0,0-2 0,-1 0 0,10-3 1738,-12 3-4298</inkml:trace>
  <inkml:trace contextRef="#ctx0" brushRef="#br0" timeOffset="431.6">36 262 10112,'-3'-4'3776,"3"4"-2944,0 0 256,0 0-1,0 0-511,0 0 0,3 0-192,1 0 0,7 0-224,-3 0-32,7 0 64,-1 0-96,9 0-64,-5 0 0,7 0-32,-6 0-1152,3 0-480,-4 0-3391</inkml:trace>
  <inkml:trace contextRef="#ctx0" brushRef="#br0" timeOffset="812.874">59 85 8832,'-1'-1'266,"1"0"0,-1 0 0,1 0 1,-1 0-1,1 1 0,-1-1 0,1 0 0,-1 1 1,0-1-1,1 0 0,-1 1 0,0-1 0,0 0 1,0 1-1,0-1-266,-6 0 5932,7 1-5932,44 0 677,0 2 0,4 3-677,-15-3 319,31 0-319,10 0-5401,-54 1 708</inkml:trace>
  <inkml:trace contextRef="#ctx0" brushRef="#br0" timeOffset="1265.77">515 95 8704,'0'0'175,"0"0"1,0 0-1,0 0 0,0 0 1,1 0-1,-1 0 0,0 0 1,0 0-1,0 0 1,0 0-1,0 0 0,0 0 1,0 0-1,0 0 1,0 0-1,0 0 0,1 0 1,-1 0-1,0 0 0,0 0 1,0 0-1,0 0 1,0 0-1,0 0 0,0 0 1,0 0-1,0 0 1,0 0-1,0 1 0,0-1 1,0 0-1,0 0 1,0 0-1,0 0 0,0 0 1,0 0-1,1 0 0,-1 0 1,0 0-1,0 1 1,0-1-1,0 0 0,0 0 1,0 0-1,-1 0 1,1 0-176,2 9 2491,-2 14-3279,0-18 1688,0 43 553,-1 76 396,-5 9-1849,5-120 152,0-1 0,0 1 1,2 0-1,-1-1 1,2 1-1,-1-1 0,5 12-152,-5-22 35,0 0-1,0 0 0,0 0 1,0 0-1,0-1 0,1 1 1,-1-1-1,0 1 0,1-1 1,0 1-1,-1-1 0,1 0 0,0 0 1,0 1-1,-1-1 0,1-1 1,0 1-1,0 0 0,0 0 1,0-1-1,0 1 0,0-1 1,1 0-1,-1 1 0,0-1-34,9 1 89,1-1-1,-1 1 0,0-2 1,1 0-89,-9 1-1,198-19-1279,-176 17-960,-2 4-3418</inkml:trace>
  <inkml:trace contextRef="#ctx0" brushRef="#br0" timeOffset="2527.093">1684 108 8192,'-1'-1'373,"1"0"0,0 0 1,0 0-1,0-1 1,0 1-1,-1 0 0,1 0 1,-1 0-1,1 0 0,-1 0 1,1 0-1,-1 0 0,0 0 1,1 0-1,-1 0 0,0 0 1,0 1-1,1-1 1,-2 0-374,0-1 325,-1 0 1,1 1 0,-1-1 0,1 1-1,-1-1 1,0 1 0,0 0 0,0 0-326,-3-1 183,-1 1 0,1 0 0,0 0 0,-1 0 0,1 1 0,-1 0 0,-3 0-183,1 2 67,0 0 0,0 0 0,0 1 0,0 0 1,1 0-1,0 1 0,-1 0 0,1 1-67,-10 6 193,0 1-1,-14 12-192,27-20-2,0 1 0,0 0 0,1 0-1,-1 0 1,1 0 0,0 1-1,-1 1 3,5-6-2,0 0-1,0 0 1,0 0-1,-1 0 1,1 0-1,0 0 1,0 0-1,0 0 1,0 0-1,1 0 1,-1 0-1,0 0 1,0 0-1,0 0 1,1 0-1,-1 0 1,1 0-1,-1-1 1,1 1-1,-1 0 1,1 0-1,-1 0 0,1 0 1,0-1-1,-1 1 1,1 0-1,0-1 3,3 5-11,0-1 0,0-1 0,1 1 0,1 1 11,71 43 0,-12-8 0,-9-5-3,-26-17 10,-1 1-1,-1 1 0,0 2 0,6 8-6,-27-23 129,0 1 0,0 0 1,-1 0-1,2 4-129,-6-8 88,0 0 0,0 0 1,0 0-1,0 0 0,-1 0 0,1 1 1,-1-1-1,0 0 0,0 1 0,-1-1 1,1 1-89,-2-4 10,1 0 0,0 1 1,0-1-1,0 0 0,-1 0 1,1 0-1,-1 0 0,1 0 1,-1 0-1,1 0 0,-1 0 1,0 0-1,1 0 0,-1-1 1,0 1-1,0 0 0,1 0 1,-1-1-1,0 1 1,0 0-1,0-1 0,0 1 1,0-1-1,0 1 0,0-1 1,0 1-11,-6 1 84,1 0 0,0 0 1,-1 0-1,0-1-84,3 0 60,-19 2 233,1-1 0,0-1 0,0-1 0,0-1 0,-6-1-293,2 0 263,16 1-167,1 0 0,-1-1 0,1 0 1,-1-1-1,1 0 0,0 0 0,0-1 0,0-1 0,-6-3-96,-10-8-87,1-1-1,-11-11 88,17 14-130,12 9-146,-21-18-1044,26 22 952,0 0 0,0-1-1,-1 1 1,1-1 0,0 0 0,0 1-1,1-1 1,-1 0 0,0 1 0,0-1-1,1 0 1,-1 0 0,1 0 0,0 0-1,-1-1 369,1-7-5119</inkml:trace>
  <inkml:trace contextRef="#ctx0" brushRef="#br0" timeOffset="3225.291">2051 104 9344,'0'0'226,"-1"0"0,1 0 1,0-1-1,0 1 0,-1 0 1,1 0-1,0-1 0,-1 1 1,1 0-1,0 0 0,-1 0 1,1 0-1,0-1 0,-1 1 1,1 0-1,0 0 0,-1 0 1,1 0-1,-1 0 0,1 0 1,0 0-1,-1 0 0,1 0 1,0 0-1,-1 0 0,1 0 1,0 0-1,-1 0 0,1 1 1,-1-1-1,1 0 0,0 0 1,0 0-1,-1 1-226,0 0 214,0 0 0,0 0 0,0 0 0,0 0 0,0 0 0,0 1 0,0-1 0,0 0 0,1 1 0,-1-1-214,-10 33 83,10-33 52,-4 21 98,1 1 0,1-1 0,1 1 0,1 0 0,2 22-233,1-13 114,2 1 1,1-1 0,10 28-115,-12-48-10,0-1 0,1 1 0,0-1-1,2 1 11,-4-9 6,0 1-1,0-1 0,1 1 0,-1-1 0,1 0 0,0 0 1,0 0-1,0 0 0,0 0 0,1-1 0,-1 1 1,1-1-1,1 0-5,0 1 33,1 0 1,0-1-1,0 0 0,0 0 1,0 0-1,1-1 1,-1 0-1,0-1 1,0 1-1,1-1 0,-1 0 1,1 0-1,-1-1 1,0 0-1,0 0 1,1-1-1,-1 0 1,0 0-1,0 0 0,-1 0 1,1-1-1,0 0 1,-1-1-1,0 1 1,1-1-1,3-4-33,0 0 19,0-1 1,-1 0-1,0 0 1,-1-1-1,0 0 1,0 0-1,-1-1 1,0 1-1,-1-2 0,0 1 1,-1 0-1,1-5-19,-1 0 110,1-1-1,-2-1 1,0 1-1,-2 0 1,0-1-1,0 1 1,-2-1-1,-1-6-109,0 8 15,-2 0 0,0 1 0,-1-1 0,-1 1-1,0 0 1,-1 1 0,-1 0 0,0 0 0,-2-2-15,9 15-6,0-1 1,0 1-1,0 0 1,0 0-1,0-1 1,0 1 0,-1 0-1,1 0 1,0 0-1,0 0 1,-1 0 0,1 0-1,-1 1 1,1-1-1,-1 0 1,1 1-1,-1-1 1,0 1 5,1 0-42,1 0 0,-1 0 0,0 0 0,1 0 0,-1 0 0,1 0 0,-1 0 0,1 0-1,-1 0 1,1 0 0,-1 1 0,1-1 0,-1 0 0,1 0 0,-1 1 0,1-1 0,0 0 0,-1 1 0,1-1 0,-1 0 0,1 1 0,0-1 42,-1 1-177,0 0 0,1 0 0,-1 0 0,1 1 1,-1-1-1,1 0 0,0 0 0,-1 0 0,1 0 0,0 1 1,0-1-1,0 0 0,0 0 0,0 1 177,0 10-2613,0 5-2224</inkml:trace>
  <inkml:trace contextRef="#ctx0" brushRef="#br0" timeOffset="3884.858">2576 88 7296,'-1'-2'3255,"-1"6"190,-3 7-610,3 6-2194,0 0 0,1 0 0,1-1 0,1 15-641,0 8 231,-1-24-77,3 107 535,-1-96-362,1-1 0,1 0 0,6 19-327,-9-42 45,0 1-1,-1-1 1,1 0-1,0-1 1,0 1 0,0 0-1,0 0 1,1 0-1,-1-1 1,0 1 0,1 0-1,-1-1 1,1 1-1,-1-1 1,1 0 0,0 1-1,0-1 1,0 0-1,-1 0 1,1 0 0,0-1-1,0 1 1,0 0-1,0-1 1,1 1 0,-1-1-1,0 0-44,7 1 78,0 0 0,0-1-1,0-1 1,1 0 0,6-1-78,-9 1-9,157-25-695,-135 23-3680,-18 3-538</inkml:trace>
  <inkml:trace contextRef="#ctx0" brushRef="#br0" timeOffset="4285.342">2599 248 8704,'-4'-1'1394,"0"-1"2256,5 3 225,9 0 91,-3 0-5241,15-1 1271,93-3 187,-91 1-3686,1-1 1,1-2 3502,-14 2-4208</inkml:trace>
  <inkml:trace contextRef="#ctx0" brushRef="#br0" timeOffset="4679.607">2576 82 9472,'-4'-5'1444,"3"3"-835,-1-1 0,0 1-1,0 0 1,0 0 0,1 0 0,-2 1 0,-1-3-609,3 4 1424,-4 0 2534,4 0-3486,7 0-401,-3 0 63,0 0 1,1 1-1,-1 0 0,0 0 0,0 0 0,1 0-134,11 4 129,17-1-60,1 0-1,-1-3 1,1 0 0,3-2-69,13 0-3001,13 3 3001,-39 2-3045,-1 1-1861</inkml:trace>
  <inkml:trace contextRef="#ctx0" brushRef="#br0" timeOffset="5204.79">3098 56 7552,'0'1'2302,"-3"4"1980,-2 5-2280,3 2-1326,0-1 1,1 1-1,1 0 0,0 0 0,1 8-676,0 10 678,-2 68 650,-5 24-1328,2-65-16,4 17 16,0-49-422,0-14-836,4-5-492</inkml:trace>
  <inkml:trace contextRef="#ctx0" brushRef="#br0" timeOffset="5805.265">3080 134 10496,'3'10'7197,"5"3"-4140,16 17-3054,-8-11 822,16 20-209,1-2 1,9 6-617,75 65 223,-106-98-212,0-1 1,1-1-1,-1 0 1,2-1-1,-1 0 1,1-1-1,7 2-11,-19-7 49,1-1 0,-1 1 0,1-1 1,-1 0-1,1 0 0,-1 0 0,1 0 0,0 0 0,-1 0 0,1 0 1,-1-1-1,1 1 0,-1 0 0,0-1 0,1 0 0,-1 1 0,1-1 1,-1 0-1,0 1 0,1-1 0,-1 0 0,0 0 0,0 0 1,0 0-1,0 0 0,0 0 0,0 0 0,0-1 0,0 1 0,0 0 1,0-1-1,-1 1 0,1-1-49,3-6 247,0 0 1,-1 0-1,0 0 0,-1-1 1,1-2-248,-1-4 254,0 0 1,-1 0 0,0 0 0,-1-1 0,-2-4-255,1-17 261,5-188 17,-4 218-354,0 1 0,-1 0 1,0 0-1,0 0 0,-2-3 76,-5-15-3594,7 23-646,1 2-1232,-2 4 11</inkml:trace>
  <inkml:trace contextRef="#ctx0" brushRef="#br0" timeOffset="10893.016">959 365 8064,'0'0'2592,"-3"14"1914,4-13-4451,0 0 0,0 0-1,0 1 1,0-1 0,0 0-1,0 0 1,0 0 0,1 0-1,-1 0 1,0 0 0,1-1 0,-1 1-1,0 0 1,1-1 0,-1 1-1,1-1 1,-1 1 0,1-1-55,29 6 956,13-5-259,4-1-697,-4-1 23,-38 1-486,0 0 0,0-1 0,0 1 0,0-1 0,0-1 0,1 0 463,4 0-4101</inkml:trace>
  <inkml:trace contextRef="#ctx0" brushRef="#br0" timeOffset="11481.894">1076 262 7936,'1'1'376,"0"1"0,0 0 1,0 0-1,-1 0 0,1 0 0,-1 0 1,1 0-1,-1 0 0,0 0 0,0 0 1,0 0-1,0 0 0,0 0 1,0 0-1,-1 1-376,1 16 958,7 13 32,-4-22-705,-1 0-1,0 0 1,0 0-1,0 10-284,5 91-53,-7-102-1149,1-1 0,0 1 1,1 4 1201,1 4-3856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13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68 164 6144,'0'0'266,"1"0"0,-1 0 1,0 0-1,0 0 0,1 0 0,-1 0 1,0 0-1,0 1 0,1-1 1,-1 0-1,0 0 0,0 0 0,1 0 1,-1 0-1,0 0 0,0 1 0,1-1 1,-1 0-1,0 0 0,0 0 1,0 1-1,0-1 0,1 0 0,-1 0 1,0 1-1,0-1 0,0 0 1,0 0-1,0 1 0,0-1 0,0 0 1,0 0-1,1 1 0,-1-1-266,-3 6 4531,-2-2-5348,4-3 840,0 0 0,-1 0 0,1 0 0,-1 0-1,0-1 1,1 1 0,-1 0 0,1-1-1,-1 0 1,0 1 0,1-1 0,-1 0 0,0 0-1,0 0 1,1 0 0,-1 0 0,0 0-1,1-1 1,-1 1 0,0 0 0,1-1 0,-1 1-1,0-1 1,1 0 0,-1 0 0,1 1-1,-1-1 1,1 0 0,0 0 0,-1 0 0,1-1-1,0 1 1,0 0 0,0 0 0,0-1-1,0 1 1,0-1 0,0 1 0,0-1-1,0 1 1,1-1 0,-1 1 0,0-1 0,1 0-1,0 1 1,-1-1 0,1 0 0,0 0-23,-2-6 87,1-1 0,0 1 0,1-1 0,0 1 0,0-1 0,0 0 0,1 1 1,1 0-1,-1-1 0,2 1 0,-1 0 0,1-1 0,0 2 0,0-1 0,1 0-87,-3 6 1,0 1 1,0 0-1,0 0 0,0 0 0,-1 0 0,1 0 0,0 0 0,1 0 1,-1 0-1,0 0 0,0 1 0,0-1 0,0 0 0,1 1 0,-1-1 1,0 1-1,1-1 0,-1 1 0,0-1 0,2 1-1,-1 0-3,0 0-1,1 0 1,-1 0 0,0 1-1,0-1 1,1 1-1,-1-1 1,0 1-1,0 0 1,0 0 0,0 0-1,0 0 4,7 4-26,-2 0 0,1 1 0,-1 0-1,0 0 1,5 5 26,-9-8 6,0 1 0,0-1 1,0 1-1,0 0 0,0 0 0,-1 0 1,0 1-1,0-1 0,0 0 0,0 1 0,-1-1 1,1 1-1,-1 0 0,0 0-6,-1-2 6,0 0-1,0 0 1,0-1 0,0 1 0,-1 0-1,1 0 1,-1-1 0,1 1-1,-1 0 1,0 0 0,0-1 0,0 1-1,-1-1 1,1 1 0,0-1-1,-1 0 1,0 1 0,1-1-1,-1 0 1,0 0 0,0 0 0,0 0-1,-1-1 1,0 2-6,-4 2 31,0-1-1,0 1 1,0-1 0,-4 1-31,8-4 6,1 0 0,-1 0 0,1 0 0,-1-1 0,1 1 0,-1-1 0,1 0 0,-1 0 0,1 0 0,-1 0 0,1 0 0,-1 0 0,0-1 0,1 1 0,-1-1 0,-1 0-6,1 0-6,0 0 1,0-1 0,1 1 0,-1-1-1,0 1 1,0-1 0,1 0 0,-1 0-1,1 0 1,0 0 0,-1-1 0,0 0 5,2 1-3,0 1 1,1-1-1,-1 0 1,0 1-1,1-1 1,-1 0-1,1 0 1,-1 1-1,1-1 1,0 0-1,0 0 1,0 0 0,0 1-1,0-1 1,0 0-1,0 0 1,0 0-1,1 0 1,-1 1-1,1-1 1,0 0-1,0 0 3,-1 0-11,1-1 0,0 1 0,1 0 0,-1 0 0,0-1 0,1 1 0,-1 0 0,1 0 0,-1 0 0,1 1 0,0-1 0,1-1 11,-2 3-4,0-1-1,0 0 0,1 1 1,-1-1-1,0 1 0,1-1 0,-1 1 1,0 0-1,1-1 0,-1 1 1,0 0-1,1 0 0,-1 0 1,1 0-1,-1 0 0,0 0 1,1 1-1,-1-1 0,0 0 0,1 1 1,-1-1-1,0 1 0,2 0 5,1 1-38,0 0 1,1 0-1,-1 0 0,0 1 0,0 0 0,-1-1 0,2 2 38,-4-2-52,0-1 0,1 1 1,-1-1-1,0 1 0,0 0 0,0-1 0,0 1 0,0 0 0,0 0 1,-1 0-1,1 0 0,-1-1 0,1 1 0,-1 0 0,0 0 1,1 0-1,-1 2 52,-1-4-2038,-1-5-2809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29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1 238 6912,'14'-14'5184,"3"-14"-2166,-7 12-2436,7-12-158,-5 7-108,1 1-1,14-16-315,-20 28 104,-1-2 0,0 1-1,0-2-103,13-18 505,-12 21-393,-7 22 240,-3 7-10,0-1 1,1 1-1,2 14-342,-2 9 477,-1 71 148,-1 26-423,3-103-105,0-7-1849,-1-10-2539,1-12-109</inkml:trace>
  <inkml:trace contextRef="#ctx0" brushRef="#br0" timeOffset="396.984">27 562 7552,'-3'-4'2395,"3"4"-2356,0 0 0,0 0-1,0 0 1,0 0-1,0 0 1,0 0-1,0 0 1,0 0 0,-1 0-1,1 0 1,0-1-1,0 1 1,0 0 0,0 0-1,0 0 1,0 0-1,0 0 1,0 0-1,0 0 1,0 0 0,0 0-1,0 0 1,0 0-1,0 0 1,-1 0 0,1 0-1,0 0 1,0 0-1,0 0 1,0 0 0,0 0-1,0 0 1,0 0-1,0 0 1,0 0-1,0 0 1,-1 0 0,1 0-1,0 0 1,0 0-1,0 0 1,0 0 0,0 0-1,0 0 1,0 0-1,0 0 1,0 0 0,0 0-1,0 0 1,-1 0-1,1 0 1,0 0-1,0 0 1,0 0 0,0 0-1,0 0 1,0 1-1,0-1 1,0 0 0,0 0-1,0 0 1,0 0-1,0 0-38,-1 1 1446,1-1-246,0 0-171,0 0-208,0 0-186,0 0-246,0 0-5,11-3 1600,-8 2-1834,-1 0 0,0 1 0,0 0-1,0 0 1,1-1 0,-1 1 0,0 1 0,0-1-1,2 0-149,6 1 300,86-2 623,16-6-923,-89 7-3275,-12 2-415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16:57.904"/>
    </inkml:context>
    <inkml:brush xml:id="br0">
      <inkml:brushProperty name="width" value="0.05" units="cm"/>
      <inkml:brushProperty name="height" value="0.05" units="cm"/>
      <inkml:brushProperty name="color" value="#FFFFFF"/>
    </inkml:brush>
    <inkml:brush xml:id="br1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4761 3567 8320,'0'0'311,"-1"-1"0,1 0 1,0 1-1,0-1 0,0 0 1,-1 0-1,1 1 0,0-1 1,0 0-1,0 0 0,0 1 1,0-1-1,0 0 0,1 0 1,-1 1-1,0-1 0,0 0 1,0 0-1,1 1-311,10-15 2150,-5 9-2067,1 0-1,1 0 0,2-1-82,-4 3 466,-4 3-431,37-26 729,-1-2 0,18-18-764,17-17 334,3 5-1,36-20-333,7-6 90,-20 16-79,88-44-11,-179 110 4,-8 5-26,-13 11-19,-31 26 89,-1-2 0,-2-2 0,-21 10-48,11-7 84,2 1-1,1 3 1,-46 48-84,-30 23 327,89-79-398,13-13-67,22-17 182,0 0-1,0 0 0,0 1 0,1 0 0,0 0 0,0 0 1,0 1-1,-2 2-43,7-7 74,2-2 92,7-2-69,-1-1 1,1 0 0,-1-1-1,0 0 1,-1 0-1,6-5-97,16-14 35,0-3-35,-6 6 36,45-37 191,57-34-227,0-1 194,-72 56-272,-32 23 93,0-1 0,4-5-15,-64 45 5,26-15 19,-1 0 0,0-2-1,-1 0 1,-3 2-24,-24 12 17,12-3-57,2 1 0,-20 19 40,-50 50 142,35-31-150,46-45 1,0 0 0,-1-2 0,-1 0 1,1-1-1,-8 2 7,-6 4-4,-10 7 4,22-10 46,1 1-1,0 0 0,0 1 1,2 2-1,0-1 0,0 2 1,2 0-1,0 2-45,7-9 119,5-8 2,7-8 87,3-5-145,1 0 0,1 0 0,0 1-1,0 0 1,1 0 0,0 1 0,2 0-63,20-13 453,26-11-453,18-12 115,147-97-110,-174 110 22,109-74 181,-17 9-70,-72 51-409,-63 40 347,-13 7 37,-15 8-57,-88 58-112,3 5 0,-77 69 56,147-113 49,-1-3 0,-37 21-49,-87 36 25,118-57-20,40-23-9,0 0 0,1 1 0,-1 0 1,1 0-1,0 0 0,0 0 4,-4 6-84,5-7 81,-17 23-19,17-24 22,1 0-1,0 1 0,0-1 1,0 0-1,0 1 0,0-1 1,0 1-1,1-1 1,-1 1-1,1-1 0,0 1 1,-1-3 1,1 0 0,0 1 0,0-1 0,0 0 0,1 0 0,-1 0 0,0 0 0,0 0 0,0 0 0,0 1 0,0-1 0,0 0 0,0 0 0,0 0 0,0 0 0,0 0 0,0 0 0,0 0 0,0 1 0,0-1 0,0 0 0,1 0 0,-1 0 0,0 0 0,0 0 0,0 0 0,0 0 0,0 0 0,0 0 0,0 0-1,1 0 1,-1 0 0,0 0 0,0 0 0,0 1 0,0-1 0,0 0 0,0 0 0,1 0 0,-1 0 0,0 0 0,0-1 0,0 1 0,0 0 0,0 0 0,0 0 0,1 0 0,-1 0 0,0 0 0,0 0 0,0 0 0,0 0 0,0 0 0,0 0 0,0 0 0,1 0 0,-1 0 0,0-1 0,0 1 0,0 0 0,0 0 0,0 0 0,0 0 0,0 0-1,8-7 70,-8 7-69,14-13-76,3-3 50,0 0 0,2 1 0,13-8 25,18-8-116,-9 7 371,33-26-255,50-55-193,-59 48 226,34-21-33,-16 13 94,-43 33 47,27-17-141,-9 8-60,33-31 60,-75 58-106,43-39 98,-41 35 20,1 1 1,1 1-1,0 1 0,1 0 1,4 0-13,38-15-36,-30 15 88,3-3-52,-69 33-23,16-8-24,0 1-1,-6 5 48,-15 13 109,2 2 0,-2 3-109,-12 10 54,5-6-60,-221 171-142,83-56 116,163-130 103,19-18-72,2-1-3,11-8-9,65-47 51,42-27-33,77-51-160,-74 49 185,15-2-30,56-37 173,-180 114-199,-4 1 17,1 0 0,0 1 0,0 0 0,0 1 0,0 0 0,9-2 9,-17 8-4,-4 4 17,-5 3 31,-2 1-35,-1-1 0,0 0 0,0 0 0,-1-1 0,0-1-1,-8 4-8,-21 14-80,-16 15-46,-35 33 126,42-31-75,-2-2-1,-10 2 76,-54 29 27,134-84 25,0-1 0,-1-1 0,0-1 1,12-17-53,-7 9-81,2 1 1,17-14 80,4 5 102,26-13-102,11-7 68,54-47-68,-56 41 0,16-7 40,19-14 22,-102 68-108,-9 8 9,0-1 0,1 1 1,-1 0-1,1 0 0,5-2 37,48-26 22,-55 31-13,-7 4 14,-15 11 41,-9 7-22,-7 10-66,-2-1 0,-11 6 24,-79 49-56,50-35 43,44-30-12,-1-2 1,0-2-1,-27 9 25,16-6 10,21-9-7,1 0 0,0 2 0,1 1 0,0 1 0,1 0 0,1 1 0,0 2 0,1 0 0,-15 18-3,22-23 1,-1 0 0,0 0 0,-1-1 0,0-1 0,-5 4-1,-24 12-59,-7 2 59,-19 12 256,30-17-407,-28 19 217,-16 10-201,47-31 226,1 2 0,1 1 1,-4 6-92,15-12-55,-1 0-1,-1-2 56,-34 26 63,40-29-93,-2 0 1,0-2-1,0 0 1,-20 7 29,28-12-53,-41 19 85,52-25-75,1 0 27,16-5 11,5-5 27,0 0 25,0 0 1,17-12-48,74-62 29,-61 44 2,2 3 0,13-5-31,131-78-245,-183 112 258,0 0 1,1 1 0,-1 0 0,2 1 0,2 0-14,-4 7-24,-7 0 53,-17 8-76,4-4 30,-11 6 38,0-2 0,-1 0-21,5-3 32,0 0 0,0 2 1,1-1-1,-9 9-32,-50 40-30,-72 44 30,20-16 9,10-10-51,21-15 89,78-50-68,1 1-1,0 1 1,0 0 0,1 1-1,-1 2 22,13-14 2,0 0-1,0 0 0,0 0 1,0 0-1,0 0 1,0 0-1,0 0 0,0 0 1,0 0-1,-1 0 1,1 0-1,0 0 0,0 0 1,0 0-1,0 0 0,0 0 1,0 0-1,0 1 1,0-1-1,0 0 0,0 0 1,0 0-1,0 0 1,0 0-1,0 0 0,0 0 1,0 0-1,0 0 0,-1 0 1,1 0-1,0 1 1,0-1-1,0 0 0,0 0 1,0 0-1,0 0 1,0 0-1,0 0 0,0 0 1,0 0-1,0 0 0,1 0 1,-1 1-1,0-1 1,0 0-1,0 0 0,0 0 1,0 0-1,0 0 1,0 0-1,0 0 0,0 0 1,0 0-1,0 0 0,0 0 1,0 0-1,0 0 1,0 0-1,0 1 0,0-1 1,1 0-1,-1 0-1,7-3 13,10-6-74,44-28 107,-16 10-130,17-14 84,36-27 79,11-9-126,-47 29 85,3-7-38,-42 34 6,2 1 1,0 1 0,1 1-1,18-8-6,-24 15-7,0 1 0,0 1 0,3 0 7,-58 23 28,0 2 1,1 2-1,-23 16-28,13-7-70,-119 75 199,49-25-169,81-58-60,0 0 0,-23 7 100,17-10 14,2 2 0,0 2 0,1 1-1,2 2 1,-1 2-14,-32 27 84,-74 54-8,-58 34-156,191-135 26,0-1 1,0 0-1,0-1 0,-9 3 54,-18 8-4622,17-5-844</inkml:trace>
  <inkml:trace contextRef="#ctx0" brushRef="#br1" timeOffset="55488.052">3 8805 5888,'1'2'1197,"0"-1"1628,-1-2-188,-2-11-486,1-38-802,0 18-397,1 0 0,3-12-952,2 13 860,7-25-860,3-9 564,-2-14-385,42-225 874,-27 142-989,-27 155-57,10-56-101,3 1 0,21-56 94,-14 65 123,21-36-123,-21 45-31,8-27 31,5-14 52,-23 60-3,-4 8-70,1-1 1,0 2-1,1-1 1,1 1-1,1 1 0,3-5 21,1 4-1,91-101 82,-76 83-111,-2-2-1,-1-1 1,14-27 30,9-13 145,-35 55-229,1-2 100,2 0-1,0 0 1,1 2-1,20-18-15,-7 13-14,0 1 0,2 2 0,4-1 14,-24 15 16,-1 0-1,0-1 1,-1 0 0,0-1 0,-1 0 0,0-1 0,2-5-16,21-22 6,-12 12-62,-12 16-2,-1 1 0,2 0 1,0-1 57,16-14 46,4-6-46,-14 13 15,0 1-1,2 1 1,17-12-15,125-77 27,-142 94-21,-1-1 0,0 0-1,11-13-5,45-50-21,-35 35-2,11-7 23,-9 12 0,-19 14 0,1 2 0,1 1 0,8-4 0,-29 22 0,95-58 11,-81 49 2,-1-1-1,1 0 1,13-14-13,41-42-24,-4 3-145,-25 26 176,-14 12 38,1 1 1,2 1 0,32-19-46,-12 12 4,0-3-1,-3-1 1,38-36-4,-59 47 50,15-14-36,11-6-14,2 5-64,11-4 64,-28 17-63,-1-1-1,-1-2 1,9-11 63,3-3 62,-35 31 29,23-19-81,1 2 1,27-17-11,-17 20-25,16-6 25,-33 18 42,1-1 0,-2-2 1,0-2-1,21-17-42,-13 5 16,10-11-77,2 3-1,29-17 62,-22 25 139,23-10-139,-34 20 59,-2-3-1,40-27-58,0-5 24,35-14-24,-34 20 8,25-21-8,49-51 150,-132 104-196,1 1 0,28-12 46,59-21 22,-55 25-43,45-27 21,-36 13 3,186-100 127,-177 100-108,68-49-22,-119 72-46,1 1 1,0 2 0,2 0 45,85-32 37,-65 28-52,-2-2 0,0-2 0,8-8 15,13-12 42,-5 2 172,5 2-214,32-12-32,-9 5-70,60-41 102,-117 65 28,0 2 0,25-10-28,74-24 70,-108 43-68,6-4-2,0 0 0,-2-3 0,9-5 0,81-59 0,-53 37 67,2 3 0,28-10-67,-62 31 22,0-2 0,-1-1 0,16-15-22,87-81 55,-112 96-54,18-10 18,-28 21-4,0 0-1,2-2-14,1-3-9,11-10 50,20-14-41,-16 14 23,-1 0 1,-2-2-1,0-2 0,-2 0 0,-2-2 0,12-19-23,9-11-64,-24 36 48,15-28 16,59-92 187,-73 117-267,1 1 1,20-17 79,-13 13 116,13-19-116,-16 17 25,-3-1 1,-1-2-1,-1 0 0,7-21-25,-9 12-10,11-24-76,12-13 86,-19 40 31,2 2-1,2 1 0,12-11-30,6-2-17,37-47 189,-71 82-207,-1-1 1,0-1-1,1-5 35,12-22-88,-3 8 151,-2-2 0,-2-1-63,7-15 44,-4 8-44,-2-2 0,-1-6 0,-14 43 0,-3 12 0,7-25 32,1 2 0,1-1 0,1 1 0,7-10-32,-12 28 0,-5 6 0,-1 0 0,1 1 0,0-1 0,0 0 0,-1 0 0,1 0 0,0 0 0,-1 0 0,1 0 0,-1 0 0,1 0 0,-1 0 0,7-14-85,-21 24-120,10-6 58,-9 7-1176,-1 5-3732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2.911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1 554,'0'-552,"0"550,0 4,0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4.209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1 412,'0'-8,"0"-390,0 393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5.189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1 401,'0'-7,"0"-381,0 382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6.026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1 394,'0'13,"0"-12,0-2,0-15,0-368,0 378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6.691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1 376,'0'-43,"0"-282,0 317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7.362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1 376,'0'-8,"0"-343,0 334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8.007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1 420,'0'-409,"0"399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8.559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1 436,'0'-430,"0"424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28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435 320 6784,'33'-24'7381,"-33"24"-7261,1-1 0,0 0 0,-1 1 0,1-1 0,-1 0 0,1 0 0,-1 0 0,1 0 0,-1 0 1,1 1-1,-1-1 0,0 0 0,1 0 0,-1 0 0,0 0 0,0 0 0,0 0 0,0 0 0,0 0 0,0 0 0,0 0 0,0 0 0,0 0 0,-1 0 1,1 0-1,0 0 0,-1 0 0,1 0 0,0 0 0,-1 0 0,0 0-120,-2-5 402,-1 1 0,0 0 0,0-1 1,-4-2-403,-1-4 754,1 2-558,-1 1 0,1-1-1,-1 2 1,-1-1 0,0 1 0,0 1-1,-1-1-195,5 4 12,0 1-1,0 0 0,0-1 0,0 2 0,-1-1 0,1 1 0,-1 0 0,0 0 0,0 1 0,1 0 0,-1 0 1,0 1-1,-3 0-11,4 0-4,1 1 1,-1 1 0,1-1-1,-1 0 1,1 1-1,0 0 1,0 1 0,0-1-1,0 1 1,0 0 0,1 0-1,-1 0 1,1 1 0,0 0-1,0-1 1,0 1-1,0 1 1,1-1 0,-1 1-1,1-1 1,0 3 3,-2 0-5,1 1 0,0 0-1,1 1 1,0-1 0,0 1 0,1-1-1,0 1 1,1 0 0,0-1 0,0 1 0,1 0-1,0 8 6,1-5-1,1 1-1,0-1 1,1 0-1,1 0 1,-1 0-1,2-1 1,0 1-1,2 4 2,-4-12 3,-1 1 0,1-1 0,0 0 0,0 0 0,0 0-1,0 0 1,1 0 0,-1-1 0,1 0 0,0 1 0,0-1 0,0-1-1,1 1 1,-1-1 0,1 1 0,-1-1 0,1-1 0,0 1 0,0-1-1,0 1 1,3-1-3,-3-1 2,0 0 0,0 0-1,0-1 1,0 0 0,0 0-1,0 0 1,0-1 0,0 1-1,0-1 1,0 0 0,-1-1-1,1 1 1,2-3-2,9-5-7,-2-1 0,0-1-1,2-1 8,-9 6 3,0 0 1,-1 0-1,0 0 0,0 0 0,0-1 0,-1 0 0,-1 0 0,1-1 0,-1 1 0,0-1 1,-1 0-1,1-5-3,-3-8-87,-1 15 72,0 6-54,-4 8 74,2-3-13,0 1 0,0 0 0,0 1-1,1-1 1,-1 0 0,1 0 0,0 1 0,1-1-1,0 0 1,0 1 0,0-1 0,0 1 8,2 15 93,1 0 1,2 8-94,-5-28 2,50 256 67,-48-246-97,-1-5-214,0 0 1,0 1 0,1-1-1,-1 0 1,2 0-1,1 5 242,0-7-2443,3-1-2516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50.422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1 344,'0'-330,"0"316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52.307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0,'0'387,"0"-379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5T17:32:49.858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1 462,'0'-3,"0"-282,0 268</inkml:trace>
  <inkml:trace contextRef="#ctx0" brushRef="#br0" timeOffset="1689.904">1 301,'0'-4,"0"-293,0 693,0-387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33:25.8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108 74 4992,'4'-17'2442,"4"-16"-69,2 12-7567,-9 19 2533</inkml:trace>
  <inkml:trace contextRef="#ctx0" brushRef="#br0" timeOffset="-22848.562">23 654 6656,'8'0'1867,"40"-1"2917,-36 0-5536,0 0 0,0-1 0,1 0-1,7-3 753,-11 2-2906</inkml:trace>
  <inkml:trace contextRef="#ctx0" brushRef="#br0" timeOffset="-21183.323">53 594 5632,'4'4'5105,"-4"-3"-5098,1-1 0,-1 1 0,0-1 0,0 1 0,1-1 0,-1 1 0,0-1 0,0 0 0,1 1 0,-1-1 0,1 1 0,-1-1 0,0 0 0,1 1 0,-1-1 0,1 0 0,-1 1 0,1-1 0,-1 0 0,1 0 0,-1 0 0,1 1 0,-1-1 0,1 0 0,-1 0 0,1 0 0,-1 0 0,1 0-7,32 0 106,-11 0-3620,-15 0 917</inkml:trace>
  <inkml:trace contextRef="#ctx0" brushRef="#br0" timeOffset="-19197.729">50 617 5760,'1'2'4594,"17"13"-1498,-14-14-2992,1 1 0,-1-2 0,1 1 0,-1 0 0,0-1 0,1 0-1,-1 0 1,1 0 0,4-1-104,6 0 132,65 1-2367,-71 0-1151</inkml:trace>
  <inkml:trace contextRef="#ctx0" brushRef="#br0" timeOffset="-15716.754">142 626 5120,'0'-6'1211,"0"5"-914,1-1-1,-1 0 0,0 1 0,0-1 0,0 0 0,-1 1 0,1-1 1,0 0-1,0 1 0,-1-1 0,0-1-296,1 3 9,0 0 0,0 0 0,0 0 0,0 0 0,0 0 0,0 0 0,0 0 0,-1 0 0,1 0 0,0 0 0,0-1 1,0 1-1,0 0 0,0 0 0,0 0 0,0 0 0,-1 0 0,1 0 0,0 0 0,0 0 0,0 0 0,0 0 0,0 0 0,0 0 0,0 0 0,0 0 0,-1 0 0,1 0 0,0 1 0,0-1 0,0 0 0,0 0 0,0 0 0,0 0 0,0 0 0,0 0 1,0 0-1,-1 0 0,1 0 0,0 0 0,0 0 0,0 0 0,0 1 0,0-1 0,0 0 0,0 0 0,0 0 0,0 0 0,0 0 0,0 0 0,0 0-9,-2 6 598,2-5-494,0 184-7080,0-179 4672</inkml:trace>
  <inkml:trace contextRef="#ctx0" brushRef="#br0" timeOffset="-8973.349">144 782 6272,'0'0'2058,"0"-5"5559,1-16-6919,-1-82 630,3 55-1243,-2 9 598,1 15-2495,-2 8-4120,0 14 2231</inkml:trace>
  <inkml:trace contextRef="#ctx0" brushRef="#br0" timeOffset="-8121.327">89 591 6144,'2'-51'8157,"-2"28"-5264,-6 49-2201,3-16-509,-13 48-1437,15-55-2985</inkml:trace>
  <inkml:trace contextRef="#ctx0" brushRef="#br0" timeOffset="-6943.167">11 658 7552,'0'0'2506,"0"0"-1423,0 0-91,0 0 64,0 0-85,0 0-27,0 0-251,0 0-160,0 0-218,0 0-11,0 0 42,17-5 748,-10 2-1060,1 1 0,0 0 1,-1 0-1,1 0 0,0 1 0,7 0-34,49 2 24,-26 0-24,-7-3 624,-12 1-2227,-6 0-3594,-12 1 1363</inkml:trace>
  <inkml:trace contextRef="#ctx0" brushRef="#br0" timeOffset="-1612.347">10 619 5504,'2'-7'1105,"-1"1"-1,1-1 1,-1 0 0,0-2-1105,3-20-51,-2 19 74,0 0 1,-1 0-1,0-4-23,2-20 42,-1 23-24,-2 0 1,1 0 0,-1-1-19,-1 1 22,2-1 0,-1 1 0,2-2-22,14-79 16,-12 70-1722,-3 17-662</inkml:trace>
  <inkml:trace contextRef="#ctx0" brushRef="#br0" timeOffset="3273.132">1 661 6912,'6'-16'5509,"2"-2"-4016,17-115 1574,5-67-3192,-20 135 703,5-10-185,-8 43-1778,3-30 1385,-10 55-2650,0 1-1542</inkml:trace>
  <inkml:trace contextRef="#ctx0" brushRef="#br0" timeOffset="4384.323">105 14 5120,'1'20'4187,"0"0"1,2 3-4188,9 41 2144,24 62-2748,-35-123 678,18 70-171,-4 0 0,-1 11 97,7 33-67,-19-104 87,4 13-1198,-5-22-2208</inkml:trace>
  <inkml:trace contextRef="#ctx0" brushRef="#br0" timeOffset="5084.529">100 278 5888,'-3'9'5659,"3"9"-3825,1-9-1167,1 59 1299,4 4-1966,3 43-740,-13-130-6332,2 8 4182</inkml:trace>
  <inkml:trace contextRef="#ctx0" brushRef="#br0" timeOffset="5491.884">102 335 8320,'-2'-4'3072,"2"4"-2400,0-2 192,0 2-64,0 0-512,0 0-64,0 2-160,0-1-64,0 2 32,0 1-32,0 2 64,0-2-1152,2 7-544,-1-2-1984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04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1420 9984,'-2'14'7750,"0"-13"-5574,-1-8-1185,-6-45 27,2 0 1,1-1-1,2-5-1018,-1-12 278,2 31-144,-9-98 559,2-96-693,11 104 49,4 1 1,3 0 0,7-10-50,-10 100-585,1 0-1,2 0 1,0 1 0,3-1 585,-3 17-2230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06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83 11136,'0'-1'479,"1"0"1,-1-1-1,0 1 1,0 0 0,1 0-1,-1 0 1,0 0-1,0 0 1,0 0-1,0-1 1,-1 0 0,1 1-1,0 0 1,0 0-1,-1 0 1,1 0 0,0 0-1,-1-1-479,0 0 313,0 0 0,0 0 0,0-1 0,0 2 0,-1-1 1,2 0-1,-2 1 0,0-1 0,1 0-313,-6-3 91,1-1-1,-1 1 1,0 0 0,-2 0-91,3 2 736,3 1-687,0 0 0,-1 1 0,1-2 0,-1 2 0,1 0 0,-2 0 0,2 1 0,-1-1 1,0 1-1,0 0 0,1 0 0,-1 1 0,0-1 0,0 1 0,1 0 0,-1 0 0,0 2 1,1-2-1,-1 1-49,-1 1-5,2 0 0,0 0 1,-1 0-1,1 1 0,0-1 1,-1 0-1,2 2 0,-2-1 0,2 1 1,-1-1-1,1 1 0,-1-1 1,2 1-1,-2 0 0,2 0 1,-1 0-1,0 2 5,1 1-3,0 0 1,0 0-1,1-1 0,-1 2 1,1-1-1,1 0 0,-1 1 1,1-1-1,0 0 0,0 0 1,1-1-1,0 1 0,-1 0 1,2 0-1,-1 0 0,2 2 3,-2-6-1,0 0 1,0-1-1,0 0 0,1 1 0,-1-1 0,1 0 0,-1 0 1,1 0-1,-1-1 0,1 0 0,0 1 0,-1-1 0,2 0 1,-1-1-1,0 2 0,0-2 0,0 0 0,3 1 1,-1-2 3,0 1 0,0-1 0,0 0 0,-1 0 0,1-1 0,0 0 0,-1 0 0,1 0-1,-1 0 1,0-2 0,1 1 0,3-2-3,-3 0 9,-1 1 0,1 0 0,-1-1 0,1 0 0,-1-1 1,0 1-1,-1-1 0,1 0 0,0 0 0,-2 0 0,4-5-9,-4 5 10,0 1 1,-1-1-1,1 2 1,0-2 0,-1 1-1,0-2 1,0 2-1,0-1 1,-1 1-1,1-1 1,-1 0-1,0 0 1,0 1-1,0-1 1,0 0-1,-1 0 1,0-2-11,0 3-24,0 1-1,0-2 1,-1 1 0,1-1-1,0 2 1,-1-2 0,-1 2 0,2 0-1,-2-1 1,-1-2 24,1 2-688,1 1 1,-1 0-1,1 0 1,-1 0 0,0 1-1,-1-2 688,-1 2-5418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06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11 194 11136,'-7'-3'4689,"7"3"-4621,0 0 1,0 0-1,0 0 1,0 0-1,0 0 1,0 0-1,0 0 1,0 0 0,-1 0-1,1 0 1,0 0-1,0 0 1,0 0-1,0 0 1,0 0-1,0 0 1,-1 0-1,1 0 1,0 0-1,0 0 1,0 0-1,0 0 1,0 0-1,0 0 1,0 0 0,-1 0-1,1 0 1,0 1-1,0-1 1,0 0-1,0 0 1,0 0-1,0 0 1,0 0-1,0 0 1,0 2-1,0-2 1,0 0-1,0 0 1,0 0-1,0 0 1,0 0 0,0 0-1,0 1 1,0-1-1,0 0 1,0 0-1,0 0 1,0 0-1,0 0 1,0 0-1,0 1 1,0-1-1,0 0 1,0 0-1,0 0 1,0 0-1,0 0 1,0 0 0,0 1-1,0-1 1,0 0-1,1 0 1,-1 0-1,0 0 1,0 0-1,0 0 1,0 0-69,2 1 62,-1 1 0,1-1 0,0 1 0,-1-1 1,1-1-1,0 1 0,0 0 0,0-1 0,-1 1 0,1-1 1,0 0-1,2 0-62,1 1 192,13 1-360,-1-1 0,1 1 1,-1-4-1,1 0 0,16-4 168,-33 6-51,10-3-2120,-1 0-2783</inkml:trace>
  <inkml:trace contextRef="#ctx0" brushRef="#br0" timeOffset="356.977">16 11 10880,'0'0'172,"0"0"-1,-1-1 1,1 1 0,0 0 0,0 0 0,0 0 0,-1 0-1,1-1 1,0 1 0,0 0 0,0 0 0,0 0 0,0-1 0,0 1-1,0 0 1,0 0 0,0 0 0,0-1 0,0 1 0,0 0-1,0 0 1,0-1 0,0 1 0,0 0 0,0 0 0,0-2 0,0 2-1,0 0 1,0 0 0,0-1 0,0 1 0,0 0 0,0 0-1,0-1 1,0 1 0,0 0 0,0 0 0,0-1 0,0 1 0,0 0-1,0 0 1,0 0 0,0-1-172,10 1 3300,-2 1-3483,100 5 418,-94-6-1963,1-1-3413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04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34 9984,'-1'-2'291,"1"2"0,0-1 0,-1 1 0,1 0 0,-1-1 0,0 1 0,1 0 0,-1-1 0,0 1 0,1 0 0,-1 0-1,1 0 1,-1-1 0,1 1 0,-1 0 0,0 0 0,0 0 0,1 0 0,-1 0 0,1 0 0,0 1 0,-1-1 0,0 0 0,0 0 0,1 0 0,-1 1 0,0-1-291,1 1 178,-1 0-1,0 1 0,0-1 1,1 0-1,-1 0 1,0 0-1,1 0 0,0 0 1,-1 0-1,1 2 0,-1-2 1,1 0-1,-1 0 1,1 2-178,-2 7-92,1 2-1,0-2 1,1 1 0,-1 2 92,1-6 439,-3 358 759,3-49-1047,0-311-153,-5 93 252,5-77-428,-3-2 0,1 0 0,-2 0 0,0 0 178,4-19 3,-2 10-621,0-8-600,1-8-975,1-5-2548</inkml:trace>
  <inkml:trace contextRef="#ctx0" brushRef="#br0" timeOffset="783.439">49 47 9216,'0'0'229,"0"0"1,0-1-1,0 1 1,0 0-1,-1 0 1,1 0-1,0 0 1,-1-1-1,1 1 1,0 0-1,-1 0 1,1 0-1,-1 0 1,1 0-1,0 0 1,-1 0-1,1 0 1,0 0-1,0 0 1,0 0-1,0 0 1,-1 0-1,1 1 1,0-1-1,-1 0 1,1 0-1,0 0 1,-1 0-1,1 1 1,0-1-1,-1 0 1,1 0-1,0 1-229,-1 0 192,1 0-1,0 0 1,-1 1-1,1-1 1,0 0-1,-1 0 1,1 0-1,0 0 1,-1 0-1,1 0 1,0 3-192,1 35-576,-1-36 1061,2 29-324,3-1 0,-1-1 1,2 1-1,0 0 0,1-2 1,1 1-1,3-1 0,10 26-161,-20-51 24,1 0 0,0-1 0,0 0 0,0 1 0,0-1 0,0-1 0,0 2 0,1-2 0,-1 1 0,4 2-24,-6-5 11,2 1 0,-1 0 0,1-1 0,-2 1 0,2-1 0,-1 0-1,1 1 1,-2-1 0,2 0 0,-1 0 0,1 0 0,-2 0 0,2 0-1,-1-1 1,1 1 0,-2 0 0,2-1 0,-1 1 0,1-1 0,-1 1-1,0-1 1,0 0 0,0 1 0,1-1 0,-2-1 0,1 1 0,0 0-1,1 0-10,4-8 45,2 0 0,-1-1 0,-1 0 0,-1 0-1,3-3-44,5-15 91,6-16-91,-12 24 15,0-1-1,0 0 1,-2 0 0,1-5-15,12-88 13,-6 36 0,-10 133-189,-1 265 1222,14 36-1046,-10-230 350,-4-76-6983,-1-55 1727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22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226 194 11392,'0'-7'1576,"-1"0"0,0-1 0,0 2 0,0-2 0,0 1 0,0 0 1,-2-2-1577,1 0 671,-2 2 0,2-1 1,-2 0-1,0 0 1,-2-5-672,1 5 159,0 0 1,-1 0 0,0 0 0,0 2 0,0-1 0,-1 1 0,1 0 0,-1 1 0,-1 0 0,-3-2-161,10 6 56,-2 0 0,2-1-1,-2 1 1,1 0 0,0 1-1,-1-1 1,1 1-1,0 0 1,0-1 0,-1 1-1,1 1 1,0-1 0,-1 0-1,1 1 1,0-1-1,0 1 1,-1 0 0,2 1-1,-2-1-54,0 1 17,0 0 1,1 0-1,-1 2 0,1-2 0,-1 1 0,1 1 0,-1-2 0,1 1 0,0 2 0,0-2 1,0 1-1,0 0-17,-4 12 1,1-1 1,0 1 0,1 0-1,0 0 1,0 1 0,1 4-2,-3 26-2,1 2-1,2-2 1,1 1 0,2 13 2,3 15-108,2 2 1,5 17 107,-6-71-87,-1 0 0,2-2-1,0 2 1,3 4 87,-7-23-28,1 1 0,0-1-1,-1 1 1,2 0 0,0-1-1,-1 0 1,1 0 0,0 0-1,0-1 1,1 1 0,-1-1-1,1 1 1,0-2 0,0 0-1,-1 1 1,1-1-1,0 0 1,1 0 28,-2-2-1,-1 0 0,0-1-1,1 0 1,-1 0 0,0 1-1,0-2 1,1 1 0,-1 0 0,1-1-1,-1 1 1,0-1 0,1 0-1,-2 1 1,2-2 0,-1 0 0,0 1-1,1 0 1,-2-1 0,1 1-1,0-2 1,0 1 0,0 0 0,-1 0-1,2-2 2,2-2 12,-1-1-1,1 0 0,-1-1 0,1 0 0,-2 1 0,0-1 1,1 0-1,-1-2-11,6-21 6,-1 0 1,-1 0-1,-2-1 1,0 0 0,0-25-7,-2 7 31,-2-2 1,-1 1 0,-4-16-32,4 54-100,0-2-349,-2-1 0,1 2 0,-1-2-1,-1 0 1,0 2 0,-4-14 449,3 21-2705,4 7 2568,0 1 0,0-1-1,0 0 1,-1 0 0,1 0 0,0 0-1,0 0 1,0 0 0,0 0-1,0 0 1,-1 0 0,1 1 0,0-1-1,0 0 1,0 0 0,0 0 0,0 0-1,0 0 1,0 0 0,-1 1 0,1-1-1,0 0 1,0 0 0,0 0 0,0 0-1,0 1 1,0-1 0,0 0-1,0 0 1,0 0 0,0 0 0,0 2-1,0-2 1,0 0 0,0 0 0,0 0-1,0 0 1,0 1 0,1-1 137,-1 10-5237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22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14208,'0'5'5343,"0"-7"-4127,0 2 128,0 0-160,0 0-800,0 0-128,0 0-448,0 0-192,0-2 192,0 1-2048,0-7-832,0 1-2687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39.3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9216,'-11'10'3424,"7"9"-2656,0 14 544,1-16 128,3 5-545,-4 4-127,4 0-384,0 4-160,4-1-128,3-3-704,4-2-320,8-8-3967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23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0 206 9728,'1'-4'6832,"1"0"-3290,10-17-1986,-9 17-1464,1 0 0,-1 0 1,1 0-1,0 1 0,0 0 0,0 0 1,0 1-1,0-2 0,1 2 0,-1 1 0,1-1 1,-1 1-1,1 0 0,-1 0 0,1 1 1,0-2-93,8 1 11,1 1 0,0 1 0,-1 1 0,12 2-11,-19-3-1,0 1 0,0 1 0,0-1 0,0 0 0,-1 1 0,0 1 0,1-1 0,-1 2 0,0-1 0,0 1 0,0-1 0,-1 2 0,0-1 0,0 1 0,3 4 1,-5-6 16,2 1 0,-3 0 0,2 0 1,0 0-1,-2 1 0,1 0 0,0-1 1,-1 1-1,0-1 0,0 2 0,0-1 0,0-1 1,-1 2-1,0-1 0,0-1 0,0 2 1,0-1-1,0 0 0,-1 0 0,-1 4-16,-1 7 54,-1-2 0,-2 1 1,1 0-1,0-1 0,-2 1 0,0-1 0,0-2 0,0 2 0,-1-2 0,-1-1 0,0 1 0,0-1 0,-1-1 1,-3 3-55,11-12 28,1-1-9,0 0 0,-1 0 0,1-1 0,0 1 0,1 0-1,-1 1 1,0 0 0,0-1 0,0 1-19,1-2 1,0 1 0,0-1 0,0 1 0,0-1 0,0 1 0,0-1 1,0 0-1,0 2 0,0-2 0,0 1 0,1-1 0,-1 0 0,0 1 0,0-1 0,0 0 1,1 1-1,-1-1 0,0 0 0,1 1 0,-1-1 0,0 0 0,1 1 0,-1-1 0,0 0 0,0 0 1,0 1-1,0-1 0,1 0 0,-1 0 0,1 0 0,-1 0 0,0 0 0,1 1-1,10 6 28,0-1-1,7 3-27,-9-6 11,-1 0-1,0 2 0,1 0 1,-2 1-1,5 3-10,-3 0 19,0 0 0,-2 1 0,2 0 0,-2 0 0,0 1 0,0 2 0,2 3-19,-5-7 13,0 1 0,0-1-1,0 1 1,-1-1 0,0 1 0,-1 1 0,1 0 0,-2-1-1,1 0 1,0 7-13,-2-15 45,0 1 0,0 1 0,0-1 0,0 0 0,-1 1-1,1-2 1,-1 1 0,0 1 0,1-1 0,-1-1 0,0 2 0,0-2-1,0 1 1,-1-1 0,0 4-45,-1-3 75,1 1 0,-1 0 0,1 0 0,-2-1 0,1-1 0,1 1 0,-2 0 0,1 0 1,-2 0-76,-9 4 342,1 0 0,0-2 0,-1 1 0,-13 1-342,21-5 142,-14 1-26,1 0 0,0-1 0,-1-2 1,-5-1-117,-10 0-97,31 1-168,-14-2-1153,6 0-2328,7-1-2388</inkml:trace>
  <inkml:trace contextRef="#ctx0" brushRef="#br0" timeOffset="920.853">469 63 10368,'-1'-2'403,"1"2"1,0-1-1,0 1 1,0-1 0,-1 0-1,1 1 1,0-1-1,0 1 1,0-1-1,0 0 1,0 1 0,0-1-1,0 1 1,0-2-1,0 1 1,0 1-1,0-1 1,1 1 0,-1-1-1,0 1-403,1-1 154,-1 0-1,1 1 0,0-1 1,-1 1-1,0-1 1,1 1-1,-1-1 1,1 1-1,0 0 1,0-2-1,0 2 0,-1 0 1,0 0-1,1-1 1,1 1-154,7-2 346,0 1 0,1 0 0,0 1 0,1 0-346,17-1 88,-17 0-38,5-2-105,-1 3 1,8 0 54,-19 0 19,-1 1-1,1-1 1,0 2 0,0-1-1,-1 0 1,2 1 0,-2-1-1,0 1 1,1 1 0,0-1-1,-1 0 1,1 3-19,-2-3 49,-1-1-1,1 1 1,-2 0-1,2 1 1,-1-1-1,1 0 1,-2 1 0,1 0-1,0-1 1,0 0-1,0 2 1,-1-2-1,1 1 1,-1-1 0,0 1-1,0 1-48,1 10 149,0-1-1,-2 13-148,1-8 46,-1 69 577,-4-1 0,-7 40-623,-32 169 333,36-256-760,0-4-4544,8-34 1532,0-1-1569</inkml:trace>
  <inkml:trace contextRef="#ctx0" brushRef="#br0" timeOffset="1302.118">561 624 13312,'0'-1'235,"0"1"0,-1 0 1,1-1-1,0 1 0,0 0 1,0-1-1,0 1 0,0-1 1,0 1-1,0 0 0,0-1 1,0 1-1,0 0 0,0-1 1,0 1-1,0-2 0,0 2 0,0 0 1,0-1-1,0 1 0,0 0 1,0-1-1,0 1 0,1 0 1,-1-1-1,0 1 0,0 0 1,0-1-1,1 1 0,-1 0 1,0-1-1,0 1 0,1 0-235,0-1 376,-1 0-1,2-1 0,-1 1 0,1 1 0,-1-1 0,0 1 1,0-1-1,1 1 0,-1-1-375,28-5 1162,-29 6-1157,39-1-1549,24 4 1544,-33-1-4739,-16-2-775</inkml:trace>
  <inkml:trace contextRef="#ctx0" brushRef="#br0" timeOffset="1921.879">845 13 11392,'0'0'425,"0"0"0,-1-1 1,1 1-1,-1 0 0,0 0 1,1-1-1,-1 1 0,1 0 1,-1-1-1,1 1 0,0 0 1,0-1-1,-1 1 0,1-1 1,-1 1-1,1-1 1,-1-1-426,1 2 109,1 0 1,-1 0-1,0-1 1,0 1-1,0 0 1,1 0 0,-1 0-1,0-1 1,0 1-1,1 0 1,-1 0 0,0 0-1,0 0 1,0 0-1,0 0 1,0-1-1,1 1 1,-1 0 0,0 0-1,0 0 1,1 0-1,-1 0 1,0 0 0,1 0-1,-1 0-109,24 0 254,-20 0 252,33-1-45,5 1-281,0 1 0,6 5-180,-45-6 14,-2 0 0,1 1 0,0-1 0,0 1 0,0-1 1,-1 1-1,1 0 0,0 0 0,0 0 0,-1 1 0,1-1 0,0 0 0,-1 1 0,0-1 0,1 0 0,-1 1 0,0 1 0,1-2 0,0 3-14,-1 0 55,1 0 0,-1 1 0,0-1 0,0-1 0,0 2 0,0-1 0,-1 1-1,1-1 1,-1 1 0,0 4-55,1 33 678,-2 2 0,-3 21-678,-13 87 262,8-84-82,-22 249-95,23-251 386,6-54-2831,2-10-3586,2-16 379,0-4 463</inkml:trace>
  <inkml:trace contextRef="#ctx0" brushRef="#br0" timeOffset="2265.651">943 550 13440,'2'-4'7348,"5"2"-4039,9 3-2392,-11-1-294,18 0-73,-2 1-85,17-3-465,-30 1-1160,-2-1 1,1 0 0,0 0 0,3-3 1159,0 0-5919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36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9472,'0'-1'185,"0"1"0,0 0-1,0-1 1,0 1 0,0 0 0,1-1 0,-1 1 0,0 0 0,0 0 0,0-1 0,0 1 0,0 0-1,1 0 1,-1-1 0,0 1 0,0 0 0,0 0 0,1-1 0,-1 1 0,0 0 0,0 0 0,0 0 0,0 0-1,0 0 1,1-1 0,-1 1 0,0 0 0,0 0 0,1 0 0,-1 0 0,0 0 0,1 0 0,-1 0-1,0 0 1,1 0 0,-1 0 0,0 0 0,1 0 0,-1 0 0,0 0 0,0 0 0,0 0 0,0 1 0,0-1-1,1 0 1,-1 0 0,0 0 0,0 0 0,1 1-185,0-1 165,0 1-1,0-1 1,-1 1-1,2-1 1,-1 1-1,0 0 1,0-1 0,-1 1-1,1 1 1,0-1-1,-1 0 1,1 0-1,1 0-164,2 13 179,-1 0 0,1-1 0,-1 1 0,-1 0 0,1 1 0,-2 0 0,0 2-179,1 14-712,-2-1-1,0-1 0,-2 3 713,2-28-969,0-1 0,-1 2 0,1-2 1,-1 0-1,0 1 0,-1 1 969,1 0-4213</inkml:trace>
  <inkml:trace contextRef="#ctx0" brushRef="#br0" timeOffset="571.814">36 173 10880,'0'-1'431,"0"1"1,-1-1-1,1 0 0,0 1 1,0-1-1,0 0 1,-1 0-1,1 1 1,0-1-1,0-1 1,0 2-1,0-1 1,0 0-1,0 0 0,0 1 1,1-1-1,-1 0-431,5-15 2389,14-12-2658,-15 23 1108,4-8-709,2 2 0,-2 0 1,1 1-1,1 0 0,0 1 0,0 0 1,8-5-131,-14 12 22,-1 0 1,2 1 0,-2 0 0,1 0 0,0 0-1,0-1 1,0 2 0,0-1 0,0 1-1,0 1 1,0-1 0,0 0 0,-1 2 0,2-1-1,2 2-22,-2-1 28,-1 2 0,1-2 0,0 1 0,0 2-1,0-2 1,-1 2 0,0-1 0,0 0 0,0 2-1,0-1 1,0 1-28,1 3 16,0 0-1,0 1 1,0-1-1,-1 1 0,1 1 1,-2 0-1,0 0 1,0-1-1,-1 1 1,1 0-1,-1 0 1,-1 2-1,0-2 1,0 6-16,-2 1-121,1-13-475,0 1 1,0 0-1,0 0 1,0 1-1,1-1 596,1-2-2299,-1-3-2548</inkml:trace>
  <inkml:trace contextRef="#ctx0" brushRef="#br0" timeOffset="1225.091">347 94 10752,'0'-1'600,"0"0"1,0 0 0,0-2-1,0 2 1,0 0 0,0 0 0,0 0-1,0-1 1,0 1 0,1-1-1,-1 0-600,7-18 2321,-6 16-2091,2-1 0,0 0 0,-1 0 0,1 1 1,0 0-1,0 0-230,0 0 100,-1 2 1,2 0 0,-2-1 0,1 0-1,0 2 1,0-1 0,0 0 0,-1 1-1,2-1 1,-1 1 0,0 0 0,1 0-1,-2 1 1,2 0 0,1-1-101,0 2 55,0-1 0,0 1 0,-1 0 0,1 0 0,0 2 0,-1-2 0,1 1 0,0 1 0,0 0 0,-1 0-55,4 3 20,0 0 0,-1 2 0,1 0 0,-1 0 0,0 0 0,0 1 0,-1 0 0,0 1 0,0 0 0,3 9-20,-6-13 70,-1 1 1,1 0-1,-1 0 0,0 0 1,0 0-1,0 1 0,-2 0 1,1-1-1,0 0 0,-1 1 0,1 7-70,-2 0-49,-1 0 0,1-1 0,-1 2 0,-1-1 0,-2 7 49,4-13-1594,1-9 1462,0 0 0,0 0 0,0 0 1,0 0-1,0 0 0,0-1 0,1 1 0,-1 0 0,0 0 0,0 0 0,0 0 1,0 0-1,0 1 0,0-1 0,0 0 0,0 0 0,0 0 0,0 0 0,0 0 1,0 0-1,0 0 0,0 0 0,0 0 0,0 0 0,0 0 0,0 0 1,0 0-1,0 0 0,0 0 0,0 0 0,0 0 0,0 0 0,0 0 0,0 0 1,0 0-1,0 0 0,0 1 0,0-1 0,0 0 0,0 0 0,0 0 0,0 0 1,0 0-1,0 0 0,0 0 0,0 0 0,0 0 0,0 0 0,0 0 1,0 0-1,0 1 0,0-1 0,0 0 0,0 0 0,0 0 0,0 0 0,0 0 1,0 0 131,3-3-4944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30.7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47 111 10112,'-1'-4'1026,"0"3"-777,1 1-1,0-1 0,0 0 0,0 0 0,0 1 1,0-1-1,-1 0 0,1-1 0,-1 2 0,1-1 0,-1 1 1,1-1-1,-1 0 0,0 1 0,1-1 0,0 1 1,-1-1-1,1 1 0,-1 0 0,0-1 0,0 1 1,1 0-1,-1-1 0,1 1 0,-1 0 0,0 0 0,0 0-248,0 0 806,1 11 218,7 242 1323,-1 2-1782,-7 42-1963,1-275-1300,2-11-3243</inkml:trace>
  <inkml:trace contextRef="#ctx0" brushRef="#br0" timeOffset="717.758">24 69 11136,'-5'-9'3337,"5"13"-406,3 18 317,-1-13-3474,2 16 342,2 0-1,0 0 1,1-2-1,1 2 1,3 3-116,-6-12 13,3-1-1,0 0 1,0-1 0,0 1-1,1-2 1,1 0 0,9 11-13,-16-21 3,-1 0 0,1-1 0,-1 0 0,1 1 0,0-2 0,0 1 0,0 0 0,0-1 0,0 1 0,0-1 0,0 0 0,1-1 0,-2 1 0,2-1 0,-1 0 0,0 0 1,2 0-4,0-1-7,-2 0 0,1 0 0,0-1 1,-1 0-1,1 1 0,-1-1 0,1 0 1,-1-2-1,0 2 0,1-1 0,-2-1 1,2 2-1,-1-2 0,1-2 7,1-2-31,0-1-1,0 0 1,0 0-1,0 0 1,-1-1 0,0 0-1,-1 0 1,1 0-1,-2-1 1,1-1 31,4-27 21,-1 1 0,0-12-21,-2 15 277,-11 175 2139,4 137-1818,13 69-598,-8-278-641,-2-40-2615,0-18 1265,0-2-3262</inkml:trace>
  <inkml:trace contextRef="#ctx0" brushRef="#br0" timeOffset="3474.245">877 92 9088,'-1'-4'811,"0"1"1,1 1-1,-1-2 0,1 2 1,-1-1-1,1-1 1,0 2-1,0-1 0,0-1 1,0 2-1,1-2-811,0 0 298,-1 1-1,1 0 1,0-1-1,0 2 1,-1-1-1,1 0 1,1 0-1,-1 1 1,0-2 0,1 1-298,-1 1 35,0 1 1,0 0 0,0-2 0,0 2 0,1 0 0,-1 0 0,0 0 0,0 0 0,1 0 0,-1 0 0,0-1 0,1 1 0,0 0 0,-1 1 0,0-1 0,1 1 0,0 0 0,-1-1 0,1 1 0,-1 0 0,0 0 0,1 0 0,0 0 0,-1 0 0,1 1 0,0-1 0,-1 1 0,0-1-1,1 1 1,0-1 0,-1 1 0,0 1 0,2 0-36,-1-1 34,0 1-1,0-1 0,0 2 0,0-1 0,0 0 1,0 0-1,0 0 0,-1 1 0,0-1 1,1 0-1,0 2 0,-2-2 0,2 1 0,-1-1 1,0 2-1,0-1 0,-1-1 0,2 4-33,-2-3 20,1 2 0,-1-2 0,0 2-1,0-2 1,0 1 0,-1 1 0,1-2-1,-1 2 1,1-2 0,-1 2 0,1-2-1,-2 0 1,1 2 0,-1 0-20,-8 19-28,0-2 0,-10 17 28,1-3 99,19-36-90,-1 1 1,1-1-1,0 1 1,-1 1 0,1-2-1,0 1 1,-1 0 0,1-1-1,0 1 1,-1 0-1,1-1 1,0 1 0,0 0-1,0 0 1,0-1-1,0 2 1,0-1 0,0 0-1,0-1 1,0 1 0,0 0-1,0 0 1,1-1-1,-1 1 1,0 0 0,0-1-1,1 1-9,0 1 39,0-1 0,0 0 0,-1 0 0,1 0 0,0 0 0,0 0 0,0-1 0,0 1 0,0 1 0,0-2 0,0 1 0,0-1 0,1 1 0,-2-1-39,7 2 153,-1-1 1,0 0 0,1 0-1,-2-1 1,3 1-154,10-2-5,-1 0-1,1-1 1,10-4 5,-19 4-1737,-2-1 0,1-1 0,2 0 1737,-1-2-5359</inkml:trace>
  <inkml:trace contextRef="#ctx0" brushRef="#br0" timeOffset="1383.768">513 805 9472,'0'0'510,"0"2"1,1-1-1,-1-1 1,0 1-1,1 0 1,-1 0-1,0-1 1,1 1 0,-1 0-1,0 0 1,0 1-1,0-1 1,0 0-511,0 23 2058,0-12-1580,3 122 1279,-2-68-2830,0 1-5339,-1-58 2263</inkml:trace>
  <inkml:trace contextRef="#ctx0" brushRef="#br0" timeOffset="1976.695">513 753 10112,'0'-2'438,"0"-1"0,0 1 0,0 0 0,0 0 0,0-1 1,1 1-1,-1 0 0,1 0 0,0 0 0,0-1 0,0 1 1,0 0-1,-1 1 0,1-2 0,0 1 0,0 1 0,1-1-438,-1 0 183,1-1-1,0 2 0,-1-1 0,2 1 0,-2-1 0,1 1 0,1-1 0,-2 1 0,2 0 1,-1 0-1,0 0 0,1 1-182,0-1 26,0 0 1,1 1-1,-1 0 1,0 0-1,1 0 1,-1 0-1,0 0 1,1 1 0,-1 0-1,0 0 1,1 0-1,-1 0 1,1 2-1,-2-2 1,1 1-1,1 0 1,-1 2-27,2 1-6,-1 1 1,1-1 0,-1 1 0,0 1-1,0-1 1,-1 1 0,1 0 0,0 3 5,1 3-3,0 1 0,-1-1 0,0 1 0,0 3 3,-3-13 5,-1-2 0,0 0 0,0 0 0,1 2 0,-1-2 0,0 0 0,0 2 0,0-2 0,0 0 0,-1 2 0,1-2 0,0 0 0,0 0 0,-1 0 0,0 2 0,0-2 0,0 0 0,0 1 0,1-1 0,-1 0 0,-1 0 0,1 0 0,0 0 0,0 0 0,-1 0 0,0-1 0,2 1 0,-2 0-1,0-1 1,1 1 0,-1-1 0,0 0 0,0 0 0,1 0 0,-2-1 0,2 2 0,-1-1 0,0-1 0,0 0 0,0 1 0,0-1 0,0 0 0,0 0 0,1 0-5,-2 0-134,-5 0 413,1 0-1,-1-1 1,-2-2-279,-5-3-1246,14 5 857,1 1-1,-1-2 1,0 2 0,0-1-1,0 0 1,0 0 0,0 0-1,1 0 1,0 1 0,-1-1 0,0 0-1,1-1 1,-1 0 389,-2-9-4517</inkml:trace>
  <inkml:trace contextRef="#ctx0" brushRef="#br0" timeOffset="2658.201">756 549 9088,'3'5'5642,"1"10"-2478,-1-5-1763,0 2-994,1-2 0,-2 1-1,0 0 1,0-1 0,1 11-407,0 12 286,-1 12-286,-2 64 149,-1-42-31,1-65-138,-1 0 0,1-1 0,0 0-1,0 0 1,0 0 0,0 0 0,1 1 0,-1-1 0,0 1-1,0-1 1,1 0 0,-1 0 0,0 0 0,1 0 0,-1 1 0,1-1-1,-1 0 1,0 0 0,1 0 0,0-1 0,-1 1 0,1 0-1,0 0 1,0 1 0,-1-2 0,1 1 0,0-1 0,0 1 0,0 0-1,0-1 1,-1 0 0,1 1 0,0-1 0,0 0 0,0 1-1,0-1 1,0 0 0,-1 0 0,2 0 0,-1 0 0,0 0 20,2 0-436,0-1 0,1 0 0,-1 0 0,1 0 0,-1 0 0,0-2 0,1 2 1,-2-1-1,1 0 0,0-1 0,1-1 436,9-8-4485</inkml:trace>
  <inkml:trace contextRef="#ctx0" brushRef="#br0" timeOffset="4900.466">8 1239 8576,'-1'0'482,"1"0"-1,-1-2 1,1 2 0,-1 0 0,1 0 0,-1-1 0,1 1-1,0 0 1,0-1 0,0 1 0,0-1 0,-1 1 0,1 0-1,0-1 1,-1 1 0,1-1 0,0 1 0,0-1 0,-1 1-1,1-1 1,0 1 0,0-2 0,0 2 0,0-1-482,2-4 4233,4 4-4313,41-4 554,47 5 77,278-10-222,-303 3-393,-10 1-968,0 1 0,43 7 1032,-67 5-1105,7 0-4179,-32-6 410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45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 9984,'0'0'102,"0"0"1,0 0 0,0 0 0,0 0 0,0 0-1,0 0 1,0 0 0,0 0 0,0 0-1,0 0 1,0 0 0,0 0 0,0 0-1,0 0 1,0 0 0,0 0 0,0 0-1,0 0 1,0 0 0,0 0 0,0 0-1,0 0 1,-1 0 0,1 0 0,0 0-1,0 0 1,0 0 0,0 0 0,0 0 0,0 0-1,0 0 1,0 0 0,0 0 0,0 0-1,0 0 1,0 0 0,0 0 0,0 0-1,0 0 1,0 0 0,0 0 0,0 0-1,0 0 1,0 0 0,0 0 0,0 0-1,0 0 1,0 0 0,0 0 0,0 0 0,0 0-103,-2 6 2245,-1 6-1332,-8 56-438,2-10-262,7-48-245,-1 7-1125,0 0 0,1 4 1157,1-2-4373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0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13056,'0'0'115,"0"0"1,0-1-1,0 1 1,0 0-1,0 0 1,-1 0-1,1 0 1,0 0 0,0 0-1,0 0 1,0 0-1,0 0 1,0 0-1,0 0 1,0 0-1,0 0 1,-1 0 0,1 0-1,0 0 1,0 0-1,0 0 1,0 1-1,0-1 1,0 0-1,0 0 1,0 0 0,0 0-1,0 0 1,0 0-1,0 0 1,-1 0-1,1 0 1,0 0-1,0 0 1,0 0 0,0 0-1,0 0 1,0 1-1,0-1 1,0 0-1,0 0 1,0 0-1,0 0 1,0 0 0,0 0-1,0 0 1,0 0-1,0 0 1,0 0-1,0 1 1,0-1-1,0 0 1,0 0 0,0 0-1,0 0 1,0 0-1,0 0-115,6 3 2432,8-2-1429,80-1-125,-31 0-7484,-54-1 2755,0-1-783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21 11264,'-5'-5'4224,"5"2"-3296,-2 0 319,2 3-127,0-2-288,2 2 64,1-1-160,1-2-64,4 3-352,4 0 160,2 0 64,2 3-224,0-2-32,4-1-224,-1 0-64,3 0-1408,4-1-640,-3-5-4127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48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1 7808,'-2'2'1104,"-2"0"1,2 2 0,-2-2-1,2 1 1,-1 1-1,1-1 1,-2 4-1105,0-2 753,1 2 0,0-1 1,0 0-1,-1 7-753,-2 7 300,1 0 0,1 0 0,-1 4-300,1-4 834,-2 17-548,1 1-1,1 0 1,1 1-1,2-1 1,1 12-286,2 2-131,1-1 0,2 0 0,8 37 131,-12-80-396,1 0-1,0 0 1,-1-2-1,2 2 1,-1-1-1,1 1 1,-1-2 0,2 1-1,0 1 397,7 10-4762</inkml:trace>
  <inkml:trace contextRef="#ctx0" brushRef="#br0" timeOffset="638.05">425 140 9856,'-2'-5'1120,"-1"1"0,2-1 0,-1 1 0,0 0 0,-1 0 0,-2-3-1120,3 4 466,0 1 1,-1-2-1,1 2 1,-2 0 0,2 0-1,-1-1 1,-1 1-467,1 0 82,0 1 0,0 0 0,0 0 0,-1-1 0,1 1 1,0 1-1,-1 0 0,1-1 0,-1 2 0,2-1 0,-1 0 0,-1 1 0,1-1 1,0 2-1,-1-1 0,1 1 0,0-1 0,0 1 0,0-1 0,0 2 0,1-1 0,-2 0 1,2 1-1,-2 1-82,-2 4 65,-2 1-1,1 0 1,1 1 0,0 0 0,1 0 0,-1 1 0,1-1 0,1 1-1,-1 2 1,1-2 0,-1 5-65,-2 12 40,1 0 1,1 2-1,1-1 0,-1 11-40,3-21-18,1 0-1,0 0 0,2 0 0,0 0 1,0-1-1,1 1 0,2 8 19,-2-17 0,0-1 1,0 0-1,2 1 0,-1-1 0,0-1 0,1 1 0,0 0 0,-2-4-9,2 0 1,-1 0-1,0 0 1,0-1-1,1 1 1,0-2-1,0 1 1,-1 0-1,1-1 1,0 1-1,2-1 9,-3-1-7,1-1-1,-1 1 0,1 0 0,-1-1 0,0 0 1,2-1-1,-2 1 0,0-1 0,2 0 0,-2 0 1,0 0-1,1-1 0,0 0 0,-1 0 0,1-1 1,0 1-1,-1 0 0,0-1 0,1 0 1,-1 0-1,1-1 0,-2 1 0,1-1 8,2-1 8,0 0 0,-2-1 0,1 0 0,0 0 0,0 0 0,-1-1 0,0 1 0,1-1 0,-2-1 0,1 2 1,-1-2-1,1 0 0,-1 0 0,0 1 0,1-5-8,0-11 95,-1 0 0,0 0 1,-1-1-1,0 1 0,-1-1 1,-2-1-96,-5-57-1030,-2 2-5259,7 63 4081,0-3-2378</inkml:trace>
  <inkml:trace contextRef="#ctx0" brushRef="#br0" timeOffset="1105.014">565 24 11648,'1'0'210,"-1"0"1,0 0-1,0-1 1,0 1-1,1 0 0,-1 0 1,0 0-1,0 0 1,1 0-1,-1-1 1,0 1-1,0 0 1,1 0-1,-1 0 1,0 0-1,0 0 1,1 0-1,-1 0 0,0 0 1,0 0-1,1 0 1,-1 0-1,0 0 1,0 0-1,0 0 1,0 0-1,0 0 1,1 0-211,4 8 2568,3 14-1545,-7-16-358,10 27-319,-3 0 0,-1 2 0,-1-1 0,-1 1 1,0 0-1,-3 0 0,1 0 0,-3 1 0,0-1 0,-3 1 1,-1 14-347,1-33 84,1 0 1,-2-2 0,0 2 0,-4 12-85,-26 58-1487,15-36-5333,17-47 1407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47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256 401 8192,'-3'-4'1116,"-2"0"0,2 0-1,-1 1 1,0 0 0,-1-1 0,1 1 0,-1 1 0,-3-3-1116,0 3 598,2 0-1,-2 0 1,1 0 0,-1 1-1,-5 0-597,2 2 148,1-1-1,0 1 0,0 2 0,0 0 0,0-1 0,0 3 1,0-1-1,-5 4-147,8-5 51,1 2-1,0-1 1,0 1 0,0 0 0,0 1 0,-4 5-51,7-9-4,2 1 1,-1 0-1,0 0 0,1 0 1,-1 0-1,0 0 0,1 1 1,0-1-1,0 0 1,-1 2-1,2-2 0,-1 1 1,1-1-1,-1 1 1,0 0-1,1 0 0,0 0 1,0 0 3,0 4-13,0-1-1,1 0 1,0 0 0,0 1 0,0-1 0,1-1 0,0 1 0,-1 1-1,2-1 1,-1-2 0,1 2 0,-1 0 0,2-2 0,-1 2 0,3 2 13,-1-1 8,0-1 1,1-1-1,0 1 1,0-1 0,0 0-1,1-1 1,0 0 0,-1 0-1,2-1 1,-1 0 0,0-1-9,2 0-11,-2 1 0,2-2 0,0 0 0,-1 0 0,1 0 0,-1-2 0,0 0 1,2 0-1,5-3 11,-8 1-60,-1 1 0,0-1 1,0-1-1,0 1 0,0-1 1,-1 0-1,1-1 0,-1 0 0,0-1 1,1 1-1,-1-2 0,-1 2 1,5-6 59,-5 3-204,1 0-1,-1 0 1,0 0 0,0 0 0,0-1 0,-1-1 0,0 1 0,-1 0-1,1 0 1,0-3 204,1-22-3927,-3-2-4424,-4 13 4362</inkml:trace>
  <inkml:trace contextRef="#ctx0" brushRef="#br0" timeOffset="432.429">170 8 9472,'0'-1'253,"0"1"-1,0-1 1,0 1 0,0 0 0,-1-2 0,1 2-1,0-1 1,-1 1 0,1 0 0,0 0 0,-1-1-1,1 1 1,-1 0 0,1 0 0,0-1 0,-1 1-1,1 0 1,0 0 0,0 0 0,-1 0 0,1-1-1,-1 1 1,1 0 0,0 0 0,-1 0 0,0 0-253,1 1 141,0-1 0,-1 0 0,1 1 1,0-1-1,0 0 0,0 1 0,-1-1 0,1 1 1,0-1-1,0 2 0,-1-2 0,1 1 1,0-1-1,0 1 0,0-1 0,-1 1 0,1-1 1,0 1-1,0 0-141,-1 35 599,1-32-295,4 207 1319,0-2-1091,-3 135-233,-1-324-1377,1 0 1,2 16 1077,0-20-1691</inkml:trace>
  <inkml:trace contextRef="#ctx0" brushRef="#br0" timeOffset="1329.668">545 934 8320,'0'-2'460,"0"1"1,0 0-1,-1-1 1,0 0-1,0 1 1,1 0-1,-1 0 1,0-1-1,0 1 1,1 0-1,-1 0 1,0-1-1,-1 2 1,1-1-1,1 0 1,-1 0-1,-1 1 0,1-1 1,0 0-461,-1 1 230,-1-1 1,2 0 0,-2 1-1,1-2 1,-1 2-1,1 0 1,0 0-1,-1 0 1,1 2-1,-1-2-230,-3 1 99,-1 1 0,1 0 0,-1 2 0,1-1 0,0 0-1,-4 3-98,6-3 35,0 1-1,1-2 0,-1 1 0,0 2 0,1-2 0,0 1 1,0 0-1,0 0 0,0 1 0,0 1-34,2-3-4,0-2 0,0 0 0,1 0 0,0 1 0,-1-1 0,1 2 0,-1-2 0,1 0-1,0 1 1,-1-1 0,1 1 0,0 0 0,0 0 0,0-1 0,0 1 0,0-1 0,0 2 0,1-2 0,-1 1 0,0-1-1,1 0 1,-1 1 0,1-1 0,-1 1 0,0 0 0,1-1 0,0 0 0,-1 1 0,1-1 0,0 1 0,0-1 0,-1 0-1,1 0 1,0 0 0,1 0 0,-1 0 0,-1 0 0,1-1 4,3 4-32,0-1-1,0-1 1,0 1 0,0-1-1,1 0 1,-1-1-1,0 1 1,0 0 0,0-1-1,1-1 1,0 1 0,2-1 32,-2 0-193,0 0 0,0-1 1,1 0-1,-1-1 0,0 1 1,0-1-1,0 0 1,0 0-1,-1-1 0,4-1 193,-7 3-45,1 0 0,-2 0-1,1-1 1,1 1-1,-1 0 1,0 0 0,-1 0-1,1 0 1,0 0-1,0-2 1,0 2 0,0 0-1,-1-1 1,0 1-1,1 0 1,-1-2 0,1 2-1,-1-1 1,0 1-1,1-1 1,-1 1 0,0-2-1,0 1 1,0 1 45,0-5-917,0 1 0,-1 0 0,0 0-1,0 0 1,1 0 0,-1 0 0,-2-3 917,-1-6-3642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3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303 234 8832,'5'-27'6544,"-3"16"-5153,1 0 1,-1-1 0,-2 0-1392,0 8 123,1-1-1,-1 1 1,-1 0 0,1 0-1,0-1 1,0 1 0,-1-1 0,0 2-1,0-2 1,-1 1-123,1-3 90,-1 1-1,-1-1 1,1 1 0,-1 1 0,1-2-1,-1 1 1,-1 1 0,1 0-1,0 0 1,-1 0 0,0 0-1,0 1 1,0 0 0,-1-1-1,1 2 1,-1 0 0,1-1 0,-1 1-1,1 1 1,-1-1 0,0 1-1,-3 0-89,-1-1 123,0 0 0,0 2 1,0-1-1,1 2 0,-2 0 0,1 0 0,-7 1-123,11 0 14,1 0 1,-1 0-1,1 2 0,-1-2 1,1 1-1,-1 0 0,1 2 1,-1-2-1,2 1 1,-1 1-1,-1 0 0,1-1 1,1 2-1,0-2 1,-3 5-15,-3 7 3,2-1 1,-1 2 0,1 0 0,0-1-1,1 2 1,0 0 0,1 0 0,1 0-1,1 1 1,-1 0 0,2 0 0,-2 11-4,3-1-27,-1 0 0,2 0 0,1 1 0,1-1 0,0 0 0,1-1 0,7 27 27,-7-41 7,0 0 1,1 0 0,0-1 0,0 1-1,1-1 1,2 2-8,-3-6 0,-1-1 1,2 1-1,0-2 0,-1 0 0,1 1 0,0-2 0,1 1 0,-1-2 0,1 2 1,-1-1-1,1-1-36,0-1 1,0 1 0,0-1 0,0 0 0,0 0 0,0-1 0,-1-1 0,2 1 0,-1-1 0,1-1-1,-1 2 1,6-4 35,-8 1-20,1 1 1,0-2-1,0 1 0,-1-1 0,0-1 0,0 1 0,0 0 0,1-1 1,-1 0-1,0 0 0,-1 0 0,1-2 0,0 2 0,-1-2 1,1 1-1,-2-1 0,2 1 0,-2-2 20,6-6-5,-3 0 0,2-2 0,-2 2 0,0-3 0,0 2 0,-1-2 0,1 1 0,-2-1 0,0 1 0,-1-1 0,0 0 1,-1 0-1,0-1 0,-1-14 5,-2-48-822,-3 26-2799,3 43 1595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3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49 14464,'-6'-13'5439,"3"15"-4223,0-4-416,1 2-512,2-1-1248,0-2-320,2-2-4511,-1-3-1985,2-1 3872,0-1 2016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41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14 145 6912,'-1'-2'452,"-1"-4"735,0 0 0,0 0 0,0 0 1,1 0-1,-1-1 0,2 1 0,-1-4-1187,1 1 601,0 0 0,1 0 0,0 1 0,1-3-601,-1 8 99,0 0 0,0 0 1,0 0-1,0 0 0,0 0 0,1 0 1,-1 0-1,1 0 0,0 1 0,0-1 1,0 1-1,2-3-99,-3 4 43,0 1-1,0-1 1,0 1 0,1-1 0,-1 1 0,0-1 0,0 1-1,0 0 1,1-1 0,-1 1 0,0 0 0,0 0 0,1 0 0,-1 0-1,0 0 1,0 0 0,1 1 0,-1-1 0,0 0 0,0 0-1,0 1 1,1-1 0,-1 1 0,0-1 0,0 1 0,1 0-43,0 0 17,0 1 0,1-1 0,-1 0-1,0 1 1,0 0 0,0 0 0,0-1 0,0 1 0,-1 0 0,1 0 0,-1 1 0,1-1-17,0 3 49,-1-1 1,1 1-1,-1-1 0,0 1 0,0 0 1,-1-1-1,1 1 0,-1 0 1,0-1-1,-1 1 0,1 0 0,-1 0 1,0-1-1,0 2-49,0-3 15,1-1 0,-1 1 1,0-1-1,0 1 0,0-1 1,0 0-1,0 1 0,0-1 0,-1 0 1,1 0-1,-1 1 0,1-1 1,-1 0-1,0-1 0,0 1 0,0 0 1,0-1-1,0 1 0,0-1 1,-1 1-1,1-1 0,0 0 0,-1 0 1,1 0-1,-3 0-15,4 0 4,0-1-1,-1 0 1,1 0 0,0 0 0,0 0-1,0 0 1,0 0 0,-1 0 0,1-1-1,0 1 1,0 0 0,0-1-1,0 1 1,0 0 0,0-1 0,0 0-1,0 1 1,0-1 0,0 1 0,0-1-1,0 0-3,-1-1-4,1 1-1,0-1 1,0 1-1,0-1 1,0 0-1,0 0 1,0 1-1,0-1 1,1 0-1,-1 0 1,0-2 4,0-1-6,0-1 1,1 1-1,-1-1 0,1 1 1,0-1-1,1 1 1,-1-1-1,2-3 6,-2 6 4,1 1 1,0-1-1,0 0 0,0 0 0,0 1 1,1-1-1,-1 1 0,1-1 0,-1 1 1,1-1-1,0 1 0,1-1-4,-2 2-3,0 0 0,0 0 1,0 1-1,1-1 0,-1 0 0,0 1 0,0-1 0,1 1 0,-1-1 0,0 1 1,1 0-1,-1-1 0,1 1 0,-1 0 0,0 0 0,1 0 0,-1 0 0,1 0 0,-1 0 1,0 1-1,1-1 0,-1 0 0,0 1 0,1-1 0,-1 1 0,0-1 0,1 1 3,1 1 1,0-1 0,0 1 0,0 0 0,0-1 0,0 2 0,0-1 0,0 0 0,-1 0 0,1 1 0,-1 0 0,0-1 0,1 1 0,-1 0 0,0 0 0,-1 0 0,1 0 0,-1 1-1,1-1 1,-1 0 0,0 1 0,0-1 0,0 0 0,-1 1 0,1-1 0,-1 1 0,0 0 0,0-1 0,0 3-1,-1 2 70,0 1 0,-1 0 0,-1 3-70,2-10 17,1 0-1,-1 0 1,1-1-1,-1 1 0,0 0 1,0-1-1,1 1 1,-1-1-1,0 1 0,-1-1 1,1 1-1,0-1 1,0 1-1,-1-1 1,1 0-1,-1 0 0,1 0 1,-1 0-1,1 0 1,-1 0-17,1-1 13,0 0 1,0 1-1,-1-1 1,1 0 0,0 0-1,0-1 1,0 1-1,-1 0 1,1 0 0,0-1-1,0 1 1,0 0-1,0-1 1,0 1 0,0-1-1,-1 0 1,1 1-1,0-1 1,1 0 0,-1 1-1,0-1 1,0 0-1,0 0 1,0 0 0,1 0-1,-1 0 1,0 0-1,1 0 1,-1-1-14,-3-3 37,1-1 1,0 0-1,1 0 1,-1 0-1,1 0-37,0-2 65,0 0-1,0 0 1,0 0 0,1-5-65,1 10-19,-1 0 0,1 0 0,0 1 0,0-1 0,1 0 1,-1 0-1,1 0 0,-1 0 0,1 1 0,0-1 0,0 0 0,0 1 1,0-1-1,2-1 19,-3 4-60,0-1 1,0 1-1,1 0 0,-1 0 1,0 0-1,0-1 1,1 1-1,-1 0 1,0 0-1,1 0 1,-1 0-1,0 0 0,1 0 1,-1 0-1,1 0 1,-1-1-1,0 1 1,1 0-1,-1 0 1,0 1-1,1-1 0,-1 0 1,0 0-1,1 0 1,-1 0-1,0 0 1,1 0-1,-1 0 1,0 0-1,1 1 0,-1-1 1,0 0-1,0 0 1,1 0-1,-1 1 1,0-1 59,11 7-2502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4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246 108 11136,'-1'-7'884,"-1"0"1,1-1 0,-1 0-1,0 1 1,-1 0 0,0 0 0,0 0-1,1 1 1,-2-1 0,0 0-885,2 5 111,0-2 0,-1 2 0,2 0 0,-2 0 0,1 0 0,-1-1 0,1 1 0,-1 1 0,1-1 0,-1 1 0,0-1 0,0 1 0,1 0 0,-2 0 0,2 1 0,-2-1 0,2 1 0,-1 0 0,0 0 0,0 0 0,-1 0-111,-2 1 51,1 0-1,-1 0 1,0 2 0,0-1 0,1 0-1,-1 0 1,0 2 0,1-1 0,0 1-1,0 0 1,0 0 0,0 1 0,0 0-51,-1 2 23,-1 1-1,2 0 1,0 1 0,0 0 0,-1 0 0,1 0-1,1 1 1,-2 8-23,-1 2 0,1-1-1,1 1 1,1 1-1,0-1 0,1 2 1,1-2-1,0 1 1,1 0-1,1 13 1,0-15-43,1-1 0,1 1-1,0-1 1,1-1 0,3 19 43,-3-27-21,-1-1 1,1 1 0,0-1 0,1 0 0,0 0 0,-1-1-1,1 1 1,1-1 0,-1 0 0,2-1 0,-1 1 0,4 3 20,-3-3-28,0 0 1,1-2-1,0 0 1,0 0-1,0 0 1,3 0 27,-7-4-18,2 1 0,-2-1 0,1 0-1,0 0 1,0-1 0,0 1 0,0-1 0,0 0 0,0-1 0,0 1 0,0-1 0,-1 0 0,4-2 18,2-1-8,1-1 0,0 1 1,-1-2-1,-1 1 0,1-2 1,0 0-1,-1 0 0,0-1 1,0-1-1,-1 0 0,0 0 1,0-1-1,0 0 1,-1 0-1,0-2 0,0 1 1,-1 0-1,0 0 0,-1-1 1,0-1-1,-1 1 0,1-1 1,0-9 7,-2 5 21,0 0 1,-1 0 0,0-1-1,-1 1 1,-1 0 0,0-1-1,-1 2 1,1-1 0,-3-1-1,1 2 1,0 0-1,-2-1 1,0 1 0,-3-6-22,1 5-2228,1 0 0,-3 1 1,2 1-1,-11-14 2228,13 20-6853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6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 3 8704,'-4'-2'6925,"-3"1"-4302,-8 1-2652,10 0 819,-10 0-600,1 1 0,-1 1 0,1 1 0,-1 0-1,0 1 1,-7 5-190,15-5 14,1-1 0,-1 0-1,1 2 1,0-1 0,0 1-1,0-1 1,1 2-1,-1 0 1,1 0 0,0 1-1,0 0 1,1-1-1,0 1 1,-1 1 0,1 1-14,-5 9 4,4-8-9,1 0 0,-1 0 1,-2 10 4,6-16-12,0-1-1,1-1 1,-1 1 0,0 1 0,1-2-1,0 1 1,-1 1 0,1-1-1,0-1 1,0 2 0,0-1-1,1 0 1,-1 0 0,1 0 0,-1 0-1,1 0 1,-1 1 12,1-3-2,0 1 0,0 0 0,1 0-1,-2-1 1,1 1 0,0-1 0,1 2 0,-1-2 0,0 0 0,0 0-1,1 0 1,-1 0 0,0 0 0,1 0 0,0 0 0,-1-1-1,0 2 1,1-2 0,1 1 2,5 1 12,0 0-1,0-1 1,4 0-12,-3-1-15,-1 2-16,11-1 10,1 2 0,0 0 0,-1 3 0,8 3 21,-22-7-9,0 0 0,0 1 1,0 0-1,0 0 0,0 1 1,-1 0-1,1 0 0,-1 0 0,1 0 1,-1 2-1,0-1 0,-1 0 0,1 1 1,-1-1-1,1 1 0,-1 1 0,-1-2 1,2 3 8,-2 0 42,1 1 1,-1-1-1,0 1 1,0-2-1,-1 2 1,0 0-1,0 0 1,-1 0-1,1 0 1,-1 0-1,-1 0 1,0 0-1,-1 5-42,2-9 47,0 0-1,-2-1 0,1 1 1,-1-1-1,2 0 1,-2 1-1,0-1 0,0 1 1,0-2-1,0 2 0,0-2 1,-1 2-1,1-2 1,-1 0-1,0 1 0,0-1 1,1-1-1,-1 2 0,-1-2 1,1 0-1,0 0 1,0 1-1,-1-2 0,0 1 1,0-1-47,-6 2 34,0 0 0,0-1 1,0-1-1,0 0 1,0-1-1,0-1 0,0 0 1,-1 0-1,-8-5-34,12 5 17,1-1 1,-1 0-1,1-2 0,0 1 1,1-1-1,-1 1 0,0-1 1,0-1-1,1 0 0,-1 0 1,1 0-1,1-1 0,-1-1 1,1 0-1,-1 2 0,0-3-17,4 4-8,-1-1 0,0 1 0,2 0 0,-2 0 0,1-1 0,0 0 0,0 0 0,1 1 0,0-1 0,0 1 0,0-1 0,0 0 0,0 0 0,0 1 0,0-1 0,1 1 0,-1-2 0,2 2 0,-1-1 0,0 1 0,0-1 8,2-2-15,-1 0 0,2-1-1,-2 1 1,1 1 0,1-1-1,-1 1 1,1 0 0,1 0-1,-1 0 1,0 1 0,1 0-1,1-1 16,7-5-32,1 3 1,-1-1-1,1 2 0,1 0 0,3-1 32,11-4 47,2-1-69,5-4-377,27-17 399,-62 33 8,2 0 0,-1-1 0,0 1 1,0 0-1,-1-2 0,1 1 0,0 1 0,-1-1 0,1-1 0,0 1 0,-1 0 1,0 0-1,1-2 0,-1 2 0,0 0-8,0-1 7,-1 0 0,1 1 0,-1 0 1,1 0-1,-1-2 0,0 2 0,0 0 0,0-2 0,0 2 0,0 0 1,0 0-1,-1-2 0,1 2 0,-1 0 0,1 0 0,-1-1 1,1 1-1,-1-1-7,-3-8 278,0-2 1,-1 2 0,1 1 0,-5-8-279,5 11-705,1 2 1,-1-1 0,-4-4 704,-3 0-4566,0 2-3422,3 4 3007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7:58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5 8960,'-1'-2'2956,"0"0"2916,0 8-2981,0-1-3389,-5 71 1362,-5-18-692,2-18-2814,6-25-2237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31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83 8576,'0'-4'2167,"0"3"-1997,0 1 0,0-1 0,0 1 0,0-1 0,0 1 0,1-1 0,-1 1 0,0-1 0,0 1 0,0-1 0,0 1 0,-1-2 0,1 2 0,0 0 0,0-1 1,0 1-1,0-1 0,0 1 0,-1-1 0,1 1 0,0-1 0,0 1 0,-1 0 0,1-1 0,0 1 0,0 0 0,0-1 0,0 1 0,-1 0 0,1-1 0,0 1 0,-1 0 1,1 0-1,-1-1 0,1 1 0,0 0 0,-1 0 0,0 0-170,1 0 592,-1 17 3134,0-4-3459,1-1 1,-1 12-268,4 2 131,2 1 0,0-1 0,5 23-131,-4-24 39,-1-12-24,-1 1 1,0-1-1,1 1 1,1-2-1,0 1 0,0-2 1,1 2-1,0-2 1,1 1-16,-7-11 6,-1-1 0,1 2 0,0-1 1,-1-1-1,1 1 0,-1 0 0,1-1 0,0 1 1,-1-1-1,1 1 0,0-1 0,0 0 1,-1 1-1,1-1 0,0 0 0,0 0 0,0 0 1,0 1-1,-1-1 0,1 0 0,-1 0 1,1 0-1,0-1 0,1 1-6,-1-1 16,1 1 0,0-1 0,-1 0 0,0 0 0,1 0 0,-1 0 0,0-1-1,0 1 1,1-1 0,-1 1 0,0 0 0,0-1-16,3-5 14,0 1-1,-1 0 1,0-1-1,0-1 0,0 1 1,0-4-14,11-38 178,33-125-207,-35 132-3,-5 18-3290,4-24 3322,-11 40-2582,3 4-2297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31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11648,'1'1'6043,"6"2"-2684,11 2-2800,-4-2-432,0 1-1,-1-3 1,7 0-127,14 2 44,-25-2-925,1 0-1,0-1 0,0 0 0,4-1 882,-3-3-4938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32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55 10880,'-2'-6'5234,"6"4"-1924,13 4-734,-10-1-2454,23-3 799,0-1 0,30-11-921,-37 10-71,-1-3-3631,14-5 3702,-17 4-5439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50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226 245 9856,'1'-29'4709,"-1"22"-4091,1 0 1,-1 1 0,0-1-1,0 0 1,-1 1 0,1-1-1,-1-5-618,-4-7 550,0 1-1,-1 0 0,0 0 1,-5-9-550,9 22 50,0 2 1,0-1-1,1 0 1,-2 1-1,1 0 1,0-1-1,-1 1 1,1-1 0,-1 2-1,0 0 1,0-1-1,1 0 1,-1 1-1,-1 0 1,2 1-1,-2-1 1,1 0-1,0 1 1,-1 0 0,1 0-1,0 0 1,-1 1-1,1 0 1,-1 0-1,1 0 1,0 0-1,-1 0 1,1 1-1,0 0 1,-1 0 0,1 0-1,0 1 1,-1 0-1,2-1 1,-2 1-1,1 0 1,1 1-1,-1-1 1,0 1-1,0-1 1,1 2 0,-1-1-1,1 1 1,-2 0-51,-1 5 8,0 0 1,0 1-1,1 0 1,0 0 0,0 0-1,0 1 1,1-1-1,0 2 1,-1 6-9,-2 17 15,0 1-1,1 12-14,4-26-5,0-2 0,0 0 0,1 1 0,1-1 0,1 0 0,0 2 0,1-2 0,1 0 0,0-1 0,3 9 5,-4-17-4,1 0 0,0-1 0,1 0 0,0 1 1,0-1-1,0 0 0,1-1 0,3 4 4,-3-6 0,-1-2-1,1 1 1,-1 0 0,1-1-1,0 0 1,1-1 0,-1 1-1,0-2 1,1 0-1,0 1 1,2-2 0,-5 0-11,0-1 0,2-1 0,-2 1 1,0-1-1,0 0 0,1 0 0,-1 0 0,1-1 0,-1 0 1,0 0-1,1 0 0,-1 0 0,0-2 0,0 1 0,0 0 1,0-1-1,0 0 0,0 0 0,-1 0 0,1-1 0,0 1 1,-1-1-1,-1 0 0,2 0 0,-1-1 0,0 1 0,-1-2 1,1 2-1,-2-1 0,2 0 0,-1-1 0,1-4 11,1-6 9,-1 1 0,1-1-1,-2-1 1,0 1 0,0 0-1,-2-1 1,0 0-9,0-18 39,-1 2 0,-5-30-39,3 46-319,1 2 0,-1-2 1,-4-11 318,3 16-2511,0 1-1,-5-12 2512,8 19-4799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51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92 167 10240,'3'-15'4762,"-2"14"-3636,-1 1 15,0 0-165,0 0-70,0 0-186,-2 0-112,-3 5-480,1-1 0,-1 0-1,1 1 1,-1-1 0,0 2-1,2 0 1,-1-1 0,1 1-1,-1 1 1,1-1 0,-1 0-1,2 1 1,-1 0 0,-1 6-128,-2 9 73,0-1 0,1 3 0,1-2 0,-1 10-73,2-2 74,0 0 0,1 0 0,1 18-74,1-35 11,1 0 1,0 0-1,0 1 1,1-1 0,1 0-1,-1 0 1,1-1-1,1 1 1,2 5-12,-3-11 3,1 1 1,0 0 0,1 0 0,-1-1-1,1-1 1,0 1 0,0-1 0,6 6-4,0-2-5,0-1 0,-1 0 0,2-1 0,4 2 5,-12-8-10,1 0 0,-1 1 0,0-2 0,1 0 0,-1 0 0,1 0 0,-1-1 0,1 1 0,0-1 0,-1-1 0,4 0 10,-5 1 8,-1-1-1,1 1 1,-1-1 0,1 0-1,-2-1 1,2 1-1,-1-1 1,1 1 0,-1-1-1,0 1 1,0-2 0,0 1-1,0 0 1,0 0 0,0-1-1,0 1 1,0-1 0,-2 1-1,2-2 1,1-1-8,-2 1 11,0 0 1,1-1-1,-1 1 0,0-1 1,-1 1-1,1-1 0,-1 1 1,1-1-1,-1 1 0,0-1 1,0 1-1,-1 0 0,1-1 1,-1 1-1,1-1 1,-1 1-1,0-1 0,0 2 1,-1-2-1,1 1 0,-1 0 1,0 0-1,1 1 0,-1-2 1,0 2-1,0-1 0,-1 1 1,1 0-1,-1-1 0,1 2 1,-1-1-1,1 1 0,-2-1 1,2 1-1,-2 0 0,2 0 1,-1 0-1,-1 0 1,1 1-1,-1 0 0,1 0 1,0 0-1,-1 1 0,1-1 1,0 1-1,-1 0 0,1 0-11,-6 1-235,0 1 0,1 0 0,0 0 0,-1 2-1,1-1 1,-1 2 0,1-1 0,1 1 0,-1 0-1,-3 4 236,5-2-2661,5 2-2549</inkml:trace>
  <inkml:trace contextRef="#ctx0" brushRef="#br0" timeOffset="598.873">368 0 12288,'3'9'7786,"6"3"-4601,15 12-3143,-14-14 800,31 28 369,-29-28-982,-1 0 0,0 1 1,0 2-1,-1-1 0,0 1 1,-1 1-1,1 1-229,5 14 94,-2 2 0,0-1 0,-2 1 0,0 2 0,-2-1 0,-2 1 0,1 0 0,-1 13-94,-2-16-61,-2 0 0,-1 1 0,-1 0 0,-1-1 0,-1 0 0,-1 1 0,-1-1 0,-1 0 0,0 0 0,-2-1 0,-1 0 0,0 0 0,-2-1 0,-1 0 0,0-1 0,-5 7 61,10-24-540,0 0-1,-1-1 1,1 1 0,-6 3 540,-10 9-3788,19-21 2454,-1 1 0,1 0 1,-1-1-1,0 1 0,1-1 1,-4 1 1333,-8-1-5488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49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276 164 10112,'3'-5'791,"-2"0"0,1 1 1,0-2-1,-1 1 0,1 0 1,-1 0-1,1-1 0,-2 0 1,0 2-1,1-2 0,-1 1-791,0 0 210,0 1-1,0 0 1,-1 0-1,1-1 1,0 1-1,-1 1 1,0-2-1,0 2 0,-1-2 1,2 2-1,-2-2 1,0 2-1,0 0 1,-1-3-210,1 3 75,0-2 0,-1 3 1,0-1-1,1-1 1,-1 2-1,0-1 0,0 1 1,0-1-1,-1 1 1,1 0-1,0 1 0,0-2 1,-1 2-1,1 0 1,-1 0-1,1 1 0,0-1 1,-1 1-1,0 0 1,1 0-1,-1 0 0,0 1-75,-5 0 56,1 0 0,-1 2 0,1-1 0,-1 1 0,1 2 0,0-2 0,0 1 0,-4 5-56,6-4 33,1-1-1,0 2 0,-1 0 0,1 0 0,0 0 1,0 1-1,1-1 0,0 2 0,0-1 1,0 1-1,0 1-32,-6 15-4,1 2 0,-6 23 4,8-26 0,1 0 1,1 1-1,1 0 0,0 0 1,1 0-1,2 1 1,-1 21-1,2-32-1,1 0 0,0 0 0,0 1 0,1-2 0,1 2 0,0-2 0,0 1 0,1-1 0,1 1 0,-1-2 0,1 1 0,1-1 0,0 0 0,1 2 1,-4-9 3,-1-2 0,2 2 0,-2-2 0,1 0 0,0 1-1,0-1 1,1-1 0,-1 2 0,1-2 0,0 0 0,-1 0 0,1 1-1,-1-2 1,3 1-3,-1-1 9,1 0 0,-1 0 0,1 0-1,-1-1 1,1 0 0,0-1 0,-1 1 0,1-1-1,-1-1 1,1 1-9,1-2 10,2-1 0,-2 1 0,1-2 0,-1 1-1,1-2 1,-1 1 0,0-1 0,0-1 0,0 1 0,-1-2 0,0 1-1,0-1 1,5-9-10,-6 6 16,0 1-1,-1-1 0,0 0 0,1-1 1,-2 0-1,0 0 0,0 0 0,-1-1 1,1-8-16,-1-2 28,0-1 0,-1 1 1,-1 0-1,-2-20-28,-2 6-303,4 34 114,-1 2 1,1-1 0,-1 0-1,1 1 1,-1-1 0,1 0 0,-1 0-1,0 1 1,1-1 0,-2 1 0,1 0-1,1-1 1,-1 0 0,0 1 0,0 0-1,-1 0 1,1-1 188,0 2-102,1 0 1,0 0-1,0 0 0,-1 0 0,1 0 1,0 1-1,0-1 0,-1 0 1,1 0-1,0 0 0,0 0 0,-1 0 1,1 0-1,0 0 0,0 1 1,0-1-1,0 0 0,0 0 1,0 0-1,0 0 0,0 1 0,-1-1 1,1 0-1,0 0 0,0 1 1,0-1-1,0 0 0,0 0 0,0 0 1,0 1-1,-1-1 0,1 0 1,0 1-1,0-1 0,0 0 0,0 0 1,0 1-1,0-1 0,0 0 1,0 0-1,0 2 0,1-2 102,-2 11-4762</inkml:trace>
  <inkml:trace contextRef="#ctx0" brushRef="#br0" timeOffset="366.419">448 710 12032,'-7'0'4479,"11"0"-3487,-4 4-128,0-4-352,0 0-480,0 0 0,0 0-192,0 0-32,0 0 96,3 0-2079,4 4-897,2 0-1440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58.56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21 8960,'3'-11'2458,"0"2"3110,-1 9-3519,2 6-1522,-1 4-243,0 0 0,-1-1-1,0 1 1,0 0 0,-1 0 0,0 8-284,0 2 212,21 235 1062,0 64-538,-12-168-544,-3 0-693,-10 120 501,3-263-178,-1 4-1365,0 1 1,2 0 0,0 10 1542,2-15-5093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52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11 9344,'0'-1'275,"0"1"-1,0-1 1,0 1 0,0-1 0,0 1 0,0-1 0,0 1 0,0-1 0,0 1-1,0-1 1,0 1 0,0-1 0,-1 1 0,1-1 0,0 1 0,0-1 0,0 1-1,-1-1 1,1 1-275,-5 4 3503,-5 19-1994,2 6-1229,2 0 1,1 0-1,1 1 0,2 0 1,1-1-1,1 1 0,1 0 0,2-1 1,4 19-281,-4-34 18,1-1 0,-1 0 0,2 0 0,0 0 0,1 0 0,0-1 0,0 0 0,7 8-18,-9-14 4,2 0-1,-1-1 1,0 0 0,1 0 0,0 0 0,1 0 0,-1-1 0,1 0 0,-1-1 0,7 3-4,-9-4 4,0 0 0,0-1 1,0 0-1,0 0 1,0 0-1,0 0 1,0-1-1,0 1 1,0-1-1,0 0 1,1 0-1,-1-1 0,0 1 1,0-1-1,0 0 1,0 0-1,0 0 1,0-1-1,0 0 1,2-1-5,3-2 21,-2-1 1,1 1-1,-1-2 1,1 1-1,-2-1 1,1 0-1,-1-1 1,0 1-1,-1-1 1,1 0-1,-2-1 1,1 1-1,-1-1 1,2-6-22,-2 3 57,-1 1 0,-1-1 0,0 0 0,0 0 0,-1 0 0,0 0 0,-1 0 0,-1 0 0,0 0 0,0 0 0,-3-9-57,0 5-124,-1 1 1,0-1-1,-1 1 1,-1 0-1,-2-3 124,-13-20-3750,7 18-1551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01.2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26 129 9728,'-1'-1'565,"0"0"-279,1-1 0,-1 1 0,1 0 0,-1 0 0,0 0 0,1 0 0,-1 0-1,0 0 1,0 0 0,0 0 0,0 0 0,0 0 0,0 0 0,0 1 0,0-1 0,-1 0 0,1 1 0,0-1 0,0 1 0,0-1 0,-2 1-286,3 0 821,-3 58 1179,9 17-1166,2 3-834,5 34 478,33 463 242,-40-445-1701,-4-45-3424,-2-66 0</inkml:trace>
  <inkml:trace contextRef="#ctx0" brushRef="#br0" timeOffset="476.512">18 202 9728,'0'-8'842,"0"-4"-16,0 0 0,0 0 0,1 0 0,1 0 0,0 1 0,0-1 0,4-7-826,-4 13 160,0 1 1,1 0 0,-1 0 0,1 0 0,1 0 0,-1 0 0,1 0 0,0 1-1,0 0 1,0 0 0,0 0 0,1 0 0,0 0 0,0 1 0,0 0 0,0 0 0,0 1-1,0-1 1,1 1 0,0 0 0,-1 1 0,1-1 0,0 1 0,3 0-161,2-1 80,-1 1 0,0 1 0,1 0 0,-1 0-1,0 1 1,1 1 0,-1-1 0,0 2 0,0-1 0,0 2 0,0-1 0,-1 1 0,2 1-80,0 1 34,1 0-1,-1 1 1,0 1 0,-1 0-1,0 0 1,0 1 0,-1 0-1,0 1 1,0 0 0,1 3-34,11 18 17,0 1 0,2 8-17,-14-21 17,0 0-1,-1 1 1,-1 0 0,3 14-17,-6-16 50,0-1-1,-1 1 1,-1 0 0,-1-1 0,-1 1-1,0 0 1,-1 3-50,0-14 21,0-1 1,0 1-1,-1-1 0,0 0 0,0 1 1,-1-1-1,1 0 0,-1-1 1,0 1-1,-1 0 0,1-1 0,-1 0 1,-1 0-1,1 0 0,0 0 0,-1-1 1,0 1-1,0-1 0,-1 0 0,1-1 1,-1 1-22,-4 1 3,0 0 0,-1-1 0,1 0 1,-1-1-1,0 0 0,0-1 1,0 0-1,0 0 0,-3-1-3,-10-1-138,1 0 0,0-1 1,-23-4 137,46 4-10,-40-7-904,37 8 501,0-1 0,0-1 0,0 1 0,0 0 0,1-1 0,-1 1 0,0-1 0,1 0 0,-1 0 0,1 0 0,-2-1 413,-4-11-4954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8:59.5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55 155 6528,'0'0'55,"1"0"1,-1 0 0,0 0-1,0 0 1,0 0 0,0 0-1,1 0 1,-1 0-1,0-1 1,0 1 0,0 0-1,0 0 1,1 0 0,-1 0-1,0-1 1,0 1 0,0 0-1,0 0 1,0 0-1,0-1 1,0 1 0,0 0-1,1 0 1,-1-1 0,0 1-1,0 0 1,0 0-1,0 0 1,0-1 0,0 1-1,0 0 1,0 0 0,-1 0-1,1-1 1,0 1 0,0 0-1,0 0 1,0-1-1,0 1 1,0 0 0,0 0-1,0 0 1,0 0 0,-1-1-56,-1-4 2186,2 4-415,0 1-331,0 0-256,0 0-288,0 0-230,0 0-271,0 1-11,-7 72 1280,6 21 561,9 75-2225,-1-51 260,5 101-125,2 33-46,-14-164-980,-1-55-186,1 0 0,2-1 0,1 1-1,2 4 1078,-1-24-3631,0-11-881</inkml:trace>
  <inkml:trace contextRef="#ctx0" brushRef="#br0" timeOffset="933.113">0 189 7808,'1'-1'484,"-1"-1"1,0 0-1,1 1 1,-1-1 0,1 1-1,0-1 1,0 1-1,-1-1 1,1 1-1,0 0 1,0-1-1,0 1 1,0 0 0,0 0-1,1 0 1,-1-1-485,0 2 111,-1-1 1,1 0 0,0 1 0,-1-1-1,1 1 1,0-1 0,-1 1-1,1 0 1,0-1 0,-1 1 0,1 0-1,0-1 1,0 1 0,0 0-1,-1 0 1,1 0 0,0 0 0,0 0-1,0 0 1,0 0 0,-1 0 0,1 0-1,0 0 1,0 0 0,0 0-1,-1 0 1,1 1 0,0-1 0,0 0-1,-1 1 1,1-1 0,0 1-1,0-1-111,4 6 231,-1-1 0,0 1 0,-1 0 0,1 0 0,-1 1 0,0-1 0,-1 1 0,1-1 0,0 4-231,4 12 311,13 28 579,3-1 1,17 27-891,42 55 185,2 2-7,8 11 5,11 4-183,-82-119 57,-1-2-87,6 9-138,21 38 168,-46-71 13,0-1-4,0-1 0,-1 1 1,1-1-1,0 0 0,0 1 0,0-1 1,0 0-1,0 0 0,1 1-9,-1-1-69,-1-1 42,0 0 81,0-2-38,0 1 0,0-1 0,0 1 0,0-1 0,1 1 0,-1-1 0,1 1 0,0-1-16,1-23 4,0 1-51,3-1 396,-2-1-1,-1 1 1,-1-1 0,-3-24-349,1 2 66,-7-224-146,0-98 204,9 305-109,2-46-479,-3 104-123,1-1-1,0 1 1,0 0-1,1-7 588,0 9-1096,-1 1-1,1-1 1,0 1-1,2-4 1097,4-6-5226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05.4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458 18 9216,'-6'-2'950,"1"-1"0,-1 1-1,1-1 1,-1 2 0,0-1 0,0 1 0,0-1 0,0 2 0,-3-1-950,1 1 402,0 0 1,0 0 0,0 1-1,-1 1 1,1-1-1,-4 2-402,-11 5 81,1 1 0,0 1 0,0 1 0,-4 4-81,23-13 157,-11 5-151,2 1 1,-1 0-1,1 1 1,0 0 0,1 1-1,0 1 1,1-1-1,-6 9-6,13-15-7,-1 1-1,1 0 0,0 0 0,0 0 1,1 1-1,0-1 0,0 1 1,0-1-1,0 1 0,1 0 0,0-1 1,0 1-1,0 0 0,1 0 0,0 0 1,0 0-1,1 0 0,0-1 1,0 1-1,0 0 0,0 0 0,3 4 8,-1-2-6,1 0-1,1 0 0,0 0 1,0-1-1,0 0 0,0 0 1,1-1-1,1 1 0,-1-1 1,1 0-1,4 2 7,16 11-40,1-1 1,15 6 39,-28-15-34,22 9 161,0-2 0,1-2 1,1-1-1,8 0-127,59 21 305,-81-25-354,-1 1 0,-1 2-1,7 4 50,-17-9-6,-1 2-1,0-1 0,0 1 0,-1 1 0,9 9 7,-14-12 11,-1 0 0,1 0 0,-1 0 0,-1 1 0,1 0 0,-2-1-1,1 2 1,-1-1 0,0 0 0,1 5-11,-2-3 49,0-1-1,0 1 1,-1 0-1,0 0 1,-1 0 0,0-1-1,0 1 1,-1 0-1,-1 0 1,0 0 0,0-1-1,-1 1 1,0-1-1,0 1 1,-1-1-1,0 0 1,-1-1 0,-3 6-49,1-5 91,-1 1 1,0-1 0,-1 0-1,1-1 1,-2 0 0,1 0-1,-1-1 1,0 0 0,-1-1-1,0 0 1,-5 2-92,-12 3 412,-1 0 1,0-2-1,-30 6-412,24-8 234,0-2 0,0-1-1,-1-2 1,-22-2-234,3-3 63,-1-2 0,-31-9-63,84 14-48,-12-3-352,1 0 0,-13-5 400,23 7-369,1 0-1,-1-1 0,0 0 1,1 0-1,-1 0 0,1 0 1,0 0-1,0-1 1,0 1-1,0-1 0,0 0 1,0 0-1,1-1 370,-8-15-5514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06.3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 0 9728,'0'0'67,"0"0"0,0 0 1,0 0-1,0 1 0,0-1 1,0 0-1,0 0 0,-1 0 1,1 0-1,0 0 0,0 0 0,0 0 1,0 0-1,0 0 0,0 1 1,0-1-1,0 0 0,0 0 1,0 0-1,0 0 0,0 0 1,0 0-1,0 0 0,-1 0 1,1 0-1,0 0 0,0 0 0,0 0 1,0 0-1,0 0 0,0 0 1,0 0-1,0 0 0,0 0 1,-1 0-1,1 0 0,0 0 1,0 0-1,0 0 0,0 0 1,0 0-1,0 0 0,0 0 0,0 0 1,-1 0-1,1 0 0,0 0 1,0 0-1,0 0 0,0 0 1,0 0-1,0 0 0,0 0 1,0 0-1,0 0 0,0 0 1,0 0-1,-1-1 0,1 1 1,0 0-1,0 0 0,0 0 0,0 0 1,0 0-1,0 0 0,0 0 1,0 0-1,0 0 0,0-1 1,0 1-68,-4 14 2804,1 21-966,3 727 903,1-710-2554,2-1 0,5 22-187,-7-61 62,2 1 1,0-1 0,3 10-63,-5-19 39,0 0 0,1 0 0,-1 0-1,1 0 1,0 0 0,-1-1 0,1 1 0,0 0 0,1-1 0,-1 1 0,0-1 0,1 0 0,-1 0 0,1 0-1,0 0 1,2 1-39,3 0 83,0 1-1,1-2 1,-1 1-1,1-1 1,0-1-1,0 0 1,4 1-83,17-1 187,17-2-187,-27 0 67,177-11-299,23-13 232,-185 21-317,-28 3-16,-1 0 1,1 0-1,0-1 0,4-1 333,-9 2-493,0 0 1,-1 0-1,1 0 0,0 0 0,0 0 0,-1 0 0,1 0 0,0-2 493,-1 3-631,0-1 1,-1 0-1,1 0 1,-1 0-1,1 1 0,-1-1 1,1 0-1,-1 0 1,1 0-1,-1 0 0,0 0 1,1 0-1,-1 0 1,0 0-1,0 0 0,0 0 1,0 0 630,-2-15-4640</inkml:trace>
  <inkml:trace contextRef="#ctx0" brushRef="#br0" timeOffset="383.146">77 560 11648,'-7'-6'4288,"7"10"-3329,3-4-63,1 2-192,4 2-224,4-1 96,7 1-128,13-4 0,7 0-256,6 0-128,6-4 32,-4 1-64,3-3-32,-4-2-608,-3-3-256,-9-2-1472,-2 3-543,-5-4-1761</inkml:trace>
  <inkml:trace contextRef="#ctx0" brushRef="#br0" timeOffset="749.904">16 38 13312,'-16'-4'4991,"16"4"-3871,4 0 96,-4 4-160,4-2-416,8 2 0,4 3-160,7 1 32,15-2-288,13-3-128,10-3 0,9 0-128,-1-3 0,9-1-480,-1-2-128,5-5-2784,-5-6-1183,5-3-801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03.9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166 134 8960,'1'-3'732,"-1"0"0,0 0 0,1 0 0,0 0 0,0-1 0,0 0-732,2-3 850,-2-2 2425,-2 15-1558,0 14-1244,-1-1 1,-1 6-474,-3 19 488,-33 336 1310,16-224-1623,-23 65-175,22-136-325,10-39-3707,0 7 4032,13-39-5477</inkml:trace>
  <inkml:trace contextRef="#ctx0" brushRef="#br0" timeOffset="385.907">174 52 11008,'-1'-5'1110,"0"2"-685,1 0-1,-1 0 1,1 1 0,0-1-1,-1 0 1,1 0 0,0 0-1,1 0 1,-1 0 0,0 1-1,1-1 1,0 0 0,0 0-1,0 0-424,-1 3 46,0-1 0,0 1 0,0 0 0,0 0 0,1 0 0,-1-1 0,0 1 0,0 0 0,0 0 0,0 0 0,1 0-1,-1-1 1,0 1 0,0 0 0,0 0 0,1 0 0,-1 0 0,0 0 0,0 0 0,0 0 0,1 0 0,-1 0-1,0 0 1,0-1 0,1 1 0,-1 0 0,0 0 0,0 0 0,1 1 0,-1-1 0,0 0 0,0 0 0,1 0-46,7 6 812,4 12-228,-5 0-305,-1 0-1,0 0 1,-1 0-1,-1 1 1,0 4-279,3 15 309,81 292 1057,-49-194-1180,51 132-164,-88-261-44,-1-4-146,7 18-540,3 16 708,-6-7-1947,-6 1-3561,-3-21 436,3-10 4873,1 1 0,0-1-1,0 0 1,-1 0-1,1 0 1,0 0-1,-1 0 1,1 0 0,0 0-1,-1 0 1,1 0-1,0 0 1,0 0 0,-1 0-1,1 0 1,0 0-1,-1 0 1,1 0-1,0 0 1,-1 0 0,1 0-1,0-1 1,0 1 199</inkml:trace>
  <inkml:trace contextRef="#ctx0" brushRef="#br0" timeOffset="767.602">147 809 11136,'4'-4'4224,"4"4"-3296,7-6 95,-11 2-127,8-3-416,3 1 64,9-5-256,3 1-96,7 4-96,1-2-512,0 1-128,5 3-4799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02.8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 55 9344,'0'0'85,"0"0"1,0 0 0,0 0 0,0 0-1,0 0 1,0 0 0,0 0 0,0 0-1,0 0 1,0 0 0,0-1 0,0 1 0,0 0-1,0 0 1,0 0 0,0 0 0,0 0-1,0 0 1,0 0 0,0 0 0,0 0-1,0 0 1,0 0 0,0 0 0,0 0-1,0 0 1,0 0 0,0 0 0,0 0-1,0 0 1,1 0 0,-1 0 0,0 0-1,0 0 1,0 0 0,0 0 0,0 0-1,0 0 1,0 0 0,0 0 0,0 0-1,0 0 1,0 0 0,0 0 0,0 0-1,0 0 1,0 0 0,1 0 0,-1 0-1,0 0 1,0 0 0,0 0 0,0 0-1,0 0 1,0 0 0,0 0 0,0 0-1,0 0 1,0 0 0,0 0 0,0 0-1,0 0 1,0 0 0,0 0-86,2 8 2143,-2 17-2029,-1-16 610,11 171 700,-4-86-1040,-3-41-197,17 370 223,-19-286-270,2 47-2547,-1-155 104,4-6-2113</inkml:trace>
  <inkml:trace contextRef="#ctx0" brushRef="#br0" timeOffset="365.689">0 823 11776,'0'-1'403,"0"0"1,1 0-1,-1 0 1,0-1-1,0 1 1,0 0-1,1 1 1,-1-1-1,1 0 0,-1 0 1,0 0-1,1 0 1,0 0-1,-1 0 1,1 0-1,-1 1 1,1-1-404,1-1 351,-1 1-1,1 0 1,0 0 0,-1-1-1,1 1 1,0 0-1,0 1 1,1-2-351,5 0 192,0-1 1,0 2-1,0-1 0,2 1-192,-6 0 212,116-23 22,-3 1-2234,1-1-1952,-87 19-943</inkml:trace>
  <inkml:trace contextRef="#ctx0" brushRef="#br0" timeOffset="731.239">492 38 9984,'1'-7'1096,"5"-13"1485,-6 19-2447,0 1 1,0-1-1,0 1 1,1-1-1,-1 1 1,0-1-1,1 0 1,-1 1-1,1-1 1,-1 1-1,0 0 0,1-1 1,-1 1-1,1-1 1,-1 1-1,1 0 1,-1-1-1,1 1 1,0 0-1,-1-1 1,1 1-1,-1 0 0,1 0 1,0 0-1,-1 0 1,1 0-135,0 0 77,-1 0 1,1 0-1,-1 0 1,1 0 0,-1 0-1,1 1 1,-1-1-1,1 0 1,-1 0-1,1 1 1,-1-1-1,1 0 1,-1 1-1,0-1 1,1 0-1,-1 1 1,0-1 0,1 1-1,-1-1 1,0 1-1,1-1 1,-1 1-1,0-1 1,0 1-1,0-1 1,1 1-78,3 17 632,-3-16-555,6 52 706,-1 0-1,-3 20-782,0-13 318,23 592 572,-26-615-1460,-3-1-1,-1 1 0,-5 17 571,7-44-1210,-1-1-1,-1 0 0,0 1 1211,-1 3-4767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1.8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 6 11776,'-4'-2'993,"-3"-1"2326,7 3-3287,0 0 0,0 0 0,0 0 0,0 0 0,0 0 0,-1 0 1,1 0-1,0 0 0,0 0 0,0 0 0,0 0 0,0 0 0,0 0 0,0 0 0,0 0 1,0 0-1,0 0 0,0 0 0,0 0 0,0 1 0,0-1 0,0 0 0,-1 0 1,1 0-1,0 0 0,0 0 0,0 0 0,0 0 0,0 0 0,0 0 0,0 0 0,0 1 1,0-1-1,0 0 0,0 0 0,0 0 0,0 0 0,0 0 0,0 0 0,0 0 0,0 0 1,0 0-1,1 0 0,-1 1 0,0-1 0,0 0 0,0 0 0,0 0 0,0 0 1,0 0-1,0 0 0,0 0 0,0 0 0,0 0 0,0 0 0,0 0 0,0 0 0,0 0 1,0 0-1,1 0 0,-1 0 0,0 0 0,0 0 0,0 1 0,0-1 0,0 0-32,1 1 181,-1 0-1,1 1 0,-1-1 0,1 0 1,-1 1-1,0-1 0,1 1 0,-1-1 1,0 1-1,0 0-180,0 5 299,9 50 1075,-2 27-1374,4 25 439,37 411 1141,-42-436-1395,-2-37-179,2 37-234,-1-30-2792,-5-44-340,-3-12-1893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6.0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653 17 9984,'-1'-2'304,"-1"1"0,0-1 0,1 1 1,-1-1-1,0 1 0,0 0 0,0 0 0,0 0 1,0 0-1,0 0 0,-1 1 0,1-1 0,0 0 1,0 1-1,0 0 0,-1 0 0,1-1 0,0 1 1,-1 1-1,1-1 0,0 0 0,0 0 0,-2 1-304,-6 2 451,-1 0 0,1 0 0,0 1 0,-6 4-451,-4 0 490,0 2-332,1 0-1,0 1 1,0 1-1,1 1-157,-23 14 127,12-9-81,1 2 0,0 2 0,2 0 0,-6 7-46,20-17-33,2 0 1,-1 1-1,1 0 0,1 0 0,0 1 1,1 0-1,1 0 0,0 1 0,1 0 0,-1 4 33,5-15-11,1 1-1,0 0 0,0 0 1,0 0-1,0 0 1,1 0-1,0 0 0,0 0 1,0 0-1,1 0 0,-1 0 1,1 0-1,0-1 0,1 1 1,-1 0-1,1 0 1,0-1-1,0 1 0,0-1 1,1 0-1,0 1 0,0 0 12,6 5 14,0-1-1,0 0 0,1 0 0,1-1 0,9 7-13,13 5-44,12 5 44,-13-8-59,22 16 59,-36-19 21,-1 1 0,0 0 0,-1 1 0,-1 1 0,0 0 0,-2 1 0,0 1 0,-1 0 0,0 0 0,-2 2 0,0-1-1,-2 1 1,0 0 0,4 19-21,-11-33 69,1 0 1,-1 1-1,0-1 0,-1 0 0,0 1 0,0-1 0,0 1 0,-1-1 0,0 0 0,-1 1 0,1-1 0,-1 0 0,-1 0 0,1 0 1,-1 0-1,-1-1 0,1 1 0,-1-1 0,0 0 0,0 0 0,-2 1-69,-1 2 132,-1 0 0,0 0 0,-1-1-1,1 0 1,-2-1 0,1 0 0,-1 0 0,0-1 0,0 0-1,-1-1 1,-1 0-132,-1 0 134,0 0 0,-1-1 0,0-1 0,0 0 0,0-1 1,0-1-1,-1 0 0,-13-1-134,3 0 110,0-2 0,1-1 0,-1-1 1,0-1-1,-16-6-110,32 8-91,1 0 0,0 0 0,0-1 0,1 0 0,-1-1-1,1 1 1,0-1 0,0-1 0,0 1 0,1-1 0,-1 0 0,2-1 0,-1 0 0,1 0 0,0 0 0,0 0 0,1-1 0,-1-1 91,1 0-533,1-1 1,0 0-1,0 0 1,1 0-1,1-1 1,-1 1 0,2 0-1,-1-1 1,1 1-1,1 0 1,0-1 0,2-7 532,10-27-4896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6.6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209 59 10752,'-1'-11'1604,"1"8"-1224,0 0-1,0 0 1,0 0-1,0 1 1,-1-1-1,1 0 1,-1 0-1,0 1 1,0-1-1,0 1 0,0-1 1,0 1-1,-1-1 1,1 1-380,0 1 949,-3 12 859,-1 6-1239,-5 13-43,2 0 0,-3 19-526,-12 117 279,6 0 1,8 2-1,8 58-279,1-225 0,2 49 50,3 8-50,-3-44 31,0 1 1,2-1 0,-1 1-1,2-1 1,0 0 0,2 4-32,-4-12 3,0-1 1,0 0 0,1 0-1,-1 0 1,1 0 0,0 0-1,1-1 1,-1 0-1,1 0 1,0 0 0,0 0-1,0-1 1,0 0 0,0 0-1,1 0 1,-1-1 0,1 0-1,0 0 1,0 0 0,0-1-1,0 0-3,9 1-4,1 0 0,-1-1 0,0-1 0,0-1 0,0 0 0,1-1 0,12-4 4,12 0-71,-17 3-238,18-6 309,-35 8-388,0-1 0,0 0 0,0-1 1,-1 1-1,1-1 0,0 0 0,-1-1 0,4-2 388,-7 4-493,-1 1 1,0 0-1,0-1 0,1 1 0,-1 0 0,0-1 1,0 0-1,-1 1 0,1-1 0,0 0 493,3-5-4458</inkml:trace>
  <inkml:trace contextRef="#ctx0" brushRef="#br0" timeOffset="401.653">4 703 10496,'0'-1'142,"0"1"1,-1 0 0,1-1 0,0 1-1,-1 0 1,1-1 0,0 1-1,0 0 1,-1-1 0,1 1 0,0-1-1,0 1 1,0 0 0,0-1 0,-1 1-1,1-1 1,0 1 0,0-1-1,0 1 1,0 0 0,0-1 0,0 1-1,0-1 1,0 1 0,0-1 0,1 1-1,-1-1 1,0 1 0,0-1-143,12-4 1662,-4 2-1373,3-1 182,0 2 0,1-1 0,-1 1 0,1 1 0,7 0-471,-3 0 290,244-33 788,-236 29-2138,1-1 1,16-6 1059,14-9-6404,-31 10 2202</inkml:trace>
  <inkml:trace contextRef="#ctx0" brushRef="#br0" timeOffset="785.02">155 25 11264,'4'-18'4224,"8"15"-3296,10-1 31,-10 4-255,7 0 0,5 0 192,3 0-192,8 0-96,11 0-352,5 0-96,-8 0-32,-9 0-64,16 4 32,20 3-128,-20-3-64,-7-2-1088,3 2-480,-7 0-3935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4.5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342 45 10368,'-1'0'155,"1"0"1,-1 0-1,1 0 1,-1 0 0,1 0-1,-1 0 1,1 0-1,-1 0 1,1 0-1,-1 0 1,1 0-1,0 1 1,-1-1 0,1 0-1,-1 0 1,1 0-1,0 1 1,-1-1-1,1 0 1,-1 0 0,1 1-1,0-1 1,-1 0-1,1 1 1,0-1-1,0 1 1,-1-1 0,1 0-1,0 1 1,0-1-1,-1 1 1,1-1-1,0 0 1,0 1-156,-10 23 1373,5-10-617,-8 17-366,2 1-1,1 1 1,2 0 0,0 7-391,-8 29 16,-41 118 119,25-90-49,12-29-300,-33 98 784,37-123-2381,-2-1 1,-18 30 1811,20-46-4437</inkml:trace>
  <inkml:trace contextRef="#ctx0" brushRef="#br0" timeOffset="416.989">287 7 11392,'1'-6'3401,"2"9"-1632,1 16 372,-3 3-1190,1 1 0,1 0 0,2 3-951,0 0 278,55 259 1128,-24-124-940,61 220-226,-82-327-1032,-1 8 792,-2 14-3501,-12-66 818,-7-9-2191</inkml:trace>
  <inkml:trace contextRef="#ctx0" brushRef="#br0" timeOffset="784.634">151 668 11136,'-11'-11'4224,"18"11"-3296,1-2-129,-4 2-287,8-4-32,3 0 128,1-2-160,4-1-96,7-1-192,3 2-128,5-1 0,4 1-480,0 2-96,-5 0-4703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49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53 8320,'0'-1'287,"0"1"-1,0-1 1,0 1 0,0-1 0,0 1 0,0-1-1,0 1 1,0-1 0,0 1 0,0-1 0,1 1-1,-1-1 1,0 1 0,0-1 0,1 1 0,-1-1-1,0 1 1,1-1-287,-1 1 1307,4-10 3386,-5 23-4169,0 0-1,-1-1 1,-1 4-524,-1 8 93,-3 13 11,-2 1 1,-5 8-105,-7 34 79,-15 82-516,20-95-3094,13-56 518,-1-1-1424</inkml:trace>
  <inkml:trace contextRef="#ctx0" brushRef="#br0" timeOffset="391.46">181 13 9472,'0'-1'286,"1"1"0,-1-1 0,0 0 0,0 1 0,0-1 0,1 0 0,-1 1 0,0-1 0,1 0 0,-1 1 0,1-1 0,-1 0 0,0 1 0,1-1 0,0 1 0,-1-1 0,1 1 0,-1 0 0,1-1-286,-1 1 161,1 0 0,-1 0 0,1 0 0,-1-1 0,1 1-1,-1 0 1,1 0 0,-1 0 0,0 0 0,1 0 0,-1 1 0,1-1-1,-1 0 1,1 0 0,-1 0 0,1 0 0,-1 0 0,1 1 0,-1-1-1,0 0 1,1 1-161,1 0 177,0 0-1,-1 1 0,1 0 1,0-1-1,-1 1 0,1 0 0,-1 0 1,0 0-1,1 0 0,0 2-176,2 6 369,-1 1 0,1 0-1,-2 0 1,2 7-369,2 10 296,37 118 529,-13-51-706,-15-44-875,2-2 1,3 0-1,8 13 756,-25-57-476,-2-3-26,-1-1 0,2 1 1,-1 0-1,0 0 0,0 0 1,0-1-1,1 1 0,-1 0 1,2 0 501,4 4-4624</inkml:trace>
  <inkml:trace contextRef="#ctx0" brushRef="#br0" timeOffset="738.297">66 455 9984,'-7'-7'3680,"7"7"-2848,0-7 32,0 7-128,0-3-193,0 0-31,7-1-192,1 2-64,14 2-128,-7 0-96,7 0 64,-3 0-128,10 0 0,-4 0 32,9 2 64,-9-2-2015,5 0-897,-5 0-1536</inkml:trace>
  <inkml:trace contextRef="#ctx0" brushRef="#br0" timeOffset="1257.31">530 11 9728,'0'0'87,"0"0"1,0 0 0,0 0-1,0 0 1,0 0 0,0 0-1,0 0 1,0 0 0,0 0-1,0 0 1,0 0 0,0 0-1,0 0 1,0 0 0,0 0-1,0 0 1,0 0 0,0 0-1,0 0 1,0 0 0,0 0-1,0 0 1,0 0 0,0 1 0,0-1-1,0 0 1,0 0 0,-1 0-1,1 0 1,0 0 0,0 0-1,0 0 1,0 0 0,0 0-1,0 0 1,0 0 0,0 0-1,0 0 1,0 0 0,0 0-1,0 0 1,0 0 0,0 0-1,0 0 1,0 0 0,0 0-1,0 0 1,0 0 0,0 0-1,0-1 1,0 1 0,0 0-1,-1 0 1,1 0 0,0 0-1,0 0 1,0 0 0,0 0-1,0 0 1,0 0 0,0 0-1,0 0 1,0 0 0,0 0-1,0 0 1,0 0 0,0 0-1,0 0-87,1 6 2447,5 14-2536,-3-10 649,25 123 2576,2 50-3136,-28-160 191,-1 17-191,-1-23 60,1 0 0,1 0 0,0 0 0,2 7-60,-2-19 82,-1 0 0,1 0 1,0 0-1,0 0 0,1 0 0,-1-1 0,1 1 0,0-1 0,1 1 0,-1-1 0,1 0 0,-1 0 0,1-1 0,0 1 0,1-1 0,0 1-82,0-1 69,1 0 0,0 0 0,0-1 0,0 1 0,0-1 0,0-1 0,0 1 0,0-1 0,1 0 0,5 0-69,8-1 82,1 0 0,16-3-82,-25 1-141,0 0 1,0-2 0,0 1 140,20-5-3867,-17 4-1658</inkml:trace>
  <inkml:trace contextRef="#ctx0" brushRef="#br0" timeOffset="2310.081">1214 56 6784,'-1'0'820,"-1"-1"-1,1 0 1,0 1 0,-1-1 0,1 1 0,0-1-1,-1 1 1,1 0 0,-1 0 0,1 0 0,-1-1-1,0 1-819,-12-2 1234,11 1-1144,1 1 0,0-1 0,-1 1 0,1 0 0,0-1 0,-1 1 0,1 0 0,-1 0 0,1 1 0,0-1 0,-1 0 0,1 1-1,0-1 1,0 1 0,-1 0 0,1 0 0,0 0 0,0 0 0,0 0 0,0 0 0,0 1 0,0-1 0,0 1 0,0-1-1,1 1 1,-2 0-90,-5 7 107,0 1 0,0-1 0,1 1 0,-4 6-107,10-13 24,-6 9 34,0 0 0,1 0 1,1 1-1,0 0 0,1 0 0,0 0 1,1 1-1,0-1 0,2 1 1,-1 4-59,1 3 15,1 0 1,0 0 0,2-1 0,0 1-1,2 0 1,2 9-16,-3-21 20,0 0 1,1 0-1,0 0 0,0-1 1,1 1-1,0-1 0,0 0 1,1-1-1,0 1 0,0-1 1,1 0-1,0 0 0,0-1 1,0 0-1,1-1 0,0 1 1,7 2-21,-6-3-244,0-1 1,0 0 0,0 0 0,1-1 0,-1-1 0,1 1 0,0-2 0,0 1 0,0-1 0,0-1 0,0 0 0,0 0 0,0-1 0,-1 0 0,1-1 0,0 0-1,1 0 244,24-11-4799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3.4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43 148 11648,'-20'-10'3733,"20"9"-3664,-1 1 0,1 0 1,-1 0-1,1 0 0,-1 0 0,0 0 0,1-1 1,-1 1-1,1 0 0,-1 0 0,1 0 1,-1 1-1,1-1 0,-1 0 0,1 0 0,-1 0 1,1 0-1,-1 0 0,1 1 0,-1-1 1,1 0-1,-1 0 0,1 1 0,-1-1 0,1 0 1,0 1-1,-1-1 0,1 0 0,0 1 0,-1-1 1,1 1-1,0-1 0,-1 1 0,1-1 1,0 1-1,0-1 0,-1 1-69,-3 19 1081,4-19-1027,-2 24 432,2 0 1,1 1-1,3 16-486,0 2 199,25 271 464,-1-3-563,-26-254-342,1 18-1081,-2-65-82,1 1-1,0 0 1,1 0 0,0-1-1,1 1 1406,4 6-4426</inkml:trace>
  <inkml:trace contextRef="#ctx0" brushRef="#br0" timeOffset="382.527">78 695 11392,'-12'-6'4224,"20"6"-3297,0 0 97,-4 0-192,0 0-160,4 0 64,3 0-256,-3 0-64,8-4-224,-1 4-192,11-3-32,6-1 32,3 0 0,0 2-448,-1-2-96,1-3-1472,0-1-671,-7-1-2241</inkml:trace>
  <inkml:trace contextRef="#ctx0" brushRef="#br0" timeOffset="764.64">567 11 10880,'-9'-7'2852,"3"4"-256,5 13-653,0 146 1585,1 132-2240,2-192-1016,1 58-26,5 127-92,-6-247-1436,0-1-1,5 14 1283,1-23-2704,3-6-2538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2.51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148 78 11264,'-1'0'322,"-1"-1"0,1 0-1,0 1 1,-1 0 0,1-1 0,0 1 0,-1 0 0,1 0 0,0 0 0,-1 0 0,1 0 0,0 0 0,-1 0 0,1 0 0,-1 0-322,1 1 89,0-1 0,0 1 0,1-1 0,-1 1 0,0 0 0,0-1 0,0 1 0,1 0 0,-1 0 0,0-1 0,1 1 0,-1 0 0,1 0 0,-1 0 0,1 0 0,-1 0 0,1 0 0,-1 0 0,1 0 0,0 0 0,0 1-89,-6 24 395,1 1-1,2 0 1,1 0-1,1 1 1,2 10-395,-1-21 75,27 640-139,-16-563-2566,1-33-4260,-7-39 2864</inkml:trace>
  <inkml:trace contextRef="#ctx0" brushRef="#br0" timeOffset="465.835">19 422 9216,'-5'-18'963,"0"-1"0,2 1 0,0-1 0,1 0 0,1 0 0,1 0 0,1-5-963,2 5 775,1 0 1,1 0-1,1 1 1,0-1-1,4-4-775,-6 13 106,0 1 1,1 0-1,0 0 1,1 0-1,0 0 0,0 1 1,1 0-1,0 0 1,0 1-1,0-1 0,1 2 1,1-1-1,-1 1 1,3-1-107,-3 3 26,1-1 1,0 2-1,0-1 1,0 1-1,0 0 1,0 1-1,1 0 1,-1 0 0,1 1-1,0 1 1,-1-1-1,1 1 1,0 1-1,-1 0 1,5 1-27,4 2-4,0 1 0,0 1 0,0 0-1,-1 1 1,0 1 0,0 1 0,-1 0 0,0 2 0,-1-1 0,1 3 4,6 5-9,-2 0 1,0 1 0,-2 1 0,0 1 0,-1 1-1,8 14 9,-20-28 1,0 0 0,-1 0 1,0 1-1,0-1 0,-1 1 0,0 0 0,-1 0 0,0 1 0,0-1 0,0 9-1,-2-13 2,0-1 0,0 1 0,0-1-1,-1 1 1,0-1 0,0 1 0,0-1 0,0 0 0,-1 1 0,1-1-1,-1 0 1,0 0 0,0 0 0,-1 0 0,1-1 0,-1 1 0,0-1-1,0 1 1,0-1 0,-1 0 0,1 0 0,-1 0 0,-2 1-2,-6 3 14,-1 0 1,0-1 0,0-1-1,0 0 1,-1-1 0,1-1-1,-1 0 1,-9 1-15,-18 0 43,1-1-1,-16-2-42,28-1-423,-1-1 0,1-1 0,-25-6 423,51 8-223,1 0 0,-1-1 0,1 1 0,0 0 0,-1-1 0,1 1 0,0 0 0,-1-1 0,1 0 0,0 1 0,-1-1 0,1 0 0,0 0 0,0 0 0,0 1 0,0-1 0,0 0 0,0-1 0,0 1 0,0 0 0,0 0 0,0-1 223,0-11-4736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1.0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264 149 10752,'0'0'93,"0"0"0,0 0 0,0 0 0,0 0 0,0-1 0,0 1 0,0 0 0,1 0 0,-1 0 0,0 0 0,0 0 0,0 0 1,0 0-1,0 0 0,0 0 0,0 0 0,0 1 0,0-1 0,0 0 0,0 0 0,1 0 0,-1 0 0,0 0 0,0 0 0,0 0 0,0 0 1,0 0-1,0 0 0,0 0 0,0 0 0,0 0 0,0 0 0,0 0 0,0 0 0,0 0 0,0 0 0,0 0 0,0 1 0,0-1 0,0 0 0,0 0 1,0 0-1,0 0 0,1 0 0,-1 0 0,0 0 0,0 0 0,0 0 0,0 0 0,-1 0 0,1 1 0,0-1 0,0 0 0,0 0 0,0 0 1,0 0-95,2 10 2490,-2 18-1277,0-22-845,9 211 1738,-3-108-1719,19 188-112,-7-93-185,-15-163-116,-2-18-726,0 0 0,2 1-1,1-1 1,4 14 753,-4-30-2470,0-10-2361</inkml:trace>
  <inkml:trace contextRef="#ctx0" brushRef="#br0" timeOffset="382.914">20 155 10368,'-7'-8'1594,"6"6"-1175,-1 0 0,1 0 0,-1 1 0,1-1 0,0-1-1,-1 1 1,1 0 0,0-1-419,1 2 138,0 0 1,-1 0-1,1 0 0,0 1 0,0-1 0,0 0 1,1 0-1,-1 0 0,0 0 0,0 1 0,0-1 1,1 0-1,-1 0 0,0 0 0,1 1 0,-1-1 1,0 0-1,1 0 0,-1 1 0,1-1 1,0 0-1,-1 1 0,1-1 0,-1 1 0,1-1 1,0 1-1,0-1-138,7-5 501,1 0 0,0 0 0,0 1 0,0 1 0,9-4-501,12-3 1020,9-2-1020,-2 4 440,1 1-1,-1 2 1,16-1-440,117-2-86,-119 7-240,39-1-3045,-48-1 320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10.1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 7 8832,'0'0'127,"0"0"1,0 0-1,0-1 1,0 1-1,0 0 1,0-1-1,0 1 1,0 0-1,0-1 1,-1 1-1,1 0 1,0 0 0,0-1-1,0 1 1,-1 0-1,1 0 1,0 0-1,0-1 1,0 1-1,-1 0 1,1 0-1,0 0 1,-1 0-1,1-1 1,0 1-1,0 0 1,-1 0-1,1 0 1,0 0-1,-1 0 1,1 0-1,0 0-127,-4 9 1977,3 20-532,1-28-1396,24 448 2536,-10-253-2284,5 61-243,5 9-2303,-17-228 907</inkml:trace>
  <inkml:trace contextRef="#ctx0" brushRef="#br0" timeOffset="385.95">9 66 9984,'-1'1'362,"0"0"0,1 0 0,0 1 0,-1-1 0,1 0 0,0 0 0,-1 0 1,1 1-1,0-1 0,0 0 0,0 0 0,0 2-362,1 1 137,-1 0 0,1 0 0,0 0 0,1-1 0,-1 2-137,2 3 548,35 114 2071,-8-31-1926,-1 1 127,33 68-820,-36-104 169,2-1 1,2-1-1,15 16-169,25 30 309,5-5 1,51 51-310,-121-142 33,-1 1-1,2 0 1,-1-1 0,0 0 0,1 0 0,4 2-33,-9-5 26,1 0 0,-1-1 0,0 1 0,0-1 0,0 1 0,0-1 0,1 0 0,-1 1 0,0-1 0,0 0 0,1 0 0,-1 0 0,0 0 0,1 0 0,-1 0 0,0 0 0,0 0 0,1 0 0,-1-1 0,0 1 0,0 0 0,0-1 0,1 1 0,-1-1 0,0 0 0,0 1 0,0-1 0,0 0 0,0 0-1,0 1 1,0-1 0,0 0 0,0 0 0,-1 0 0,1 0 0,0 0 0,0 0 0,-1-1 0,1 0-26,2-6 111,0-1-1,0 0 0,-1 0 0,0 0 0,-1 0 1,0 0-1,-1-1 0,0-5-110,1 6 62,-1-29 231,-2 0 1,-5-26-294,1 8 160,-49-488 267,32 303-550,19 215-195,2 19-118,1 1 0,0-1 0,1 1 0,0-1 1,0 0-1,0-3 436,0 10-105,0 0 1,0-1-1,0 1 1,0 0-1,0 0 1,0-1-1,1 1 0,-1 0 1,0 0-1,0-1 1,0 1-1,0 0 1,0 0-1,0-1 1,0 1-1,1 0 1,-1 0-1,0-1 1,0 1-1,0 0 1,1 0-1,-1 0 1,0-1-1,0 1 0,1 0 105,3 4-5167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2T17:39:09.0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211 9 9472,'2'-8'2557,"0"7"-1013,-3 4 1400,-20 92 348,-7 68-3292,19-101 308,-12 81-160,-23 136 120,21-162-296,-39 228-1459,60-335 1001,1-7 142,0 0 0,1 0 0,-1 0 0,1 0 0,0 1 0,0-1 1,0 0-1,0 0 0,0 0 0,1 0 344,-1-3-82,0 0 0,0 0 0,0 0 0,1 0 0,-1-1 0,0 1 0,0 0 0,0 0 0,0 0 0,1 0 0,-1 0 0,0 0 0,0-1 0,0 1 0,0 0 0,0 0 0,1 0 0,-1 0 0,0-1 0,0 1 0,0 0 0,0 0 0,0 0 0,0 0-1,0-1 1,0 1 0,0 0 0,0 0 0,0 0 0,0-1 0,0 1 0,0 0 0,0 0 0,0-1 0,0 1 0,0 0 0,0 0 82,4-22-3898</inkml:trace>
  <inkml:trace contextRef="#ctx0" brushRef="#br0" timeOffset="379.683">168 97 9216,'-2'-5'1019,"0"2"-554,2 1 0,-1 0 0,0 0 0,0-1 0,1 1 1,0-1-1,-1 1 0,1-1 0,0 1-465,0 2 976,8 3 1674,-5 1-2527,-1 1 0,1-1 0,-1 1 0,0 0 0,0-1 0,0 1 0,-1 0 0,0 1 0,1 1-123,2 9 264,12 31 911,11 22-1175,-1-5 377,102 254 81,-20-54-575,-42-103-1824,-43-106-3941,-19-47 1866</inkml:trace>
  <inkml:trace contextRef="#ctx0" brushRef="#br0" timeOffset="733.227">117 873 11008,'-10'-15'4128,"10"15"-3200,2-4-1,2 4-159,4-2-384,4-2 32,3 0-256,9 1-32,3-3-64,8 2-64,3 0 32,9 1-32,0-4 64,-2-4-1152,-2 2-543,0-5-3265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4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7680,'2'8'7711,"6"36"-6670,8 148 3294,-7 39-4335,-9-200 148,1-15-194,-1 0-1,0 0 1,-2 0 0,0 5 46,-3-8-3557,2-7-1232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4608,'0'-9'8238,"0"16"-5422,-1 14-2297,8 173 590,-6-186-1179,-1-3-143,1 1 0,-1-1 0,0 0-1,0 0 1,-1 1 213,3-9-4090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9984,'-3'-2'3680,"3"2"-2848,-1 0-32,1 0-160,0 0-448,0 0-32,0 1-2144,0 1-960,0 2-992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 8064,'0'0'138,"0"0"0,0 0 0,0 0 0,0 0 0,0 0 1,-1 0-1,1 0 0,0 0 0,0 0 0,0 0 0,0 0 0,0 0 1,0 0-1,0 0 0,0 0 0,0 0 0,0 0 0,-1 0 0,1 0 1,0 0-1,0 0 0,0 0 0,0 0 0,0 0 0,0 0 0,0 0 1,0 0-1,0 0 0,0 0 0,-1 0 0,1 0 0,0 0 0,0 0 1,0 0-1,0 0 0,0 0 0,0 1 0,0-1 0,0 0 0,0 0 1,0 0-1,0 0 0,0 0 0,0 0 0,0 0 0,0 0-138,-3 7 1499,0 8-1448,1 25 139,2-1 1,3 5-191,0 33-24,-3-54 186,0 0-295,0-7-3827,0-19 174</inkml:trace>
  <inkml:trace contextRef="#ctx0" brushRef="#br0" timeOffset="842.726">30 90 7040,'5'-8'4874,"1"-3"-1814,-4 9-2966,-1 0 1,1-1-1,0 1 0,0 0 1,0 0-1,0 0 1,0 0-1,1 1 1,1-2-95,1 0 40,0 0 0,0 1 1,0-1-1,0 1 1,0 0-1,0 1 1,6-2-41,-8 3 61,0 0 1,0-1 0,0 1-1,1 0 1,-1 1 0,0-1-1,0 0 1,0 1 0,0 0-1,0 0 1,0 0 0,0 0-1,0 0 1,1 1-62,-2 0 72,-1-1 1,1 1-1,-1-1 1,1 1-1,-1-1 0,0 1 1,0 0-1,0 0 0,0-1 1,0 1-1,0 0 0,-1 0 1,1 0-1,-1 0 0,1 1-72,5 30 760,3 33-112,-4 1 0,-3 3-648,-5-77-3765,3 1-869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7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 59 8704,'1'-1'508,"-1"1"1,0-1 0,0 0 0,1 0-1,-1 1 1,0-1 0,0 0 0,0 0-1,0 1 1,0-1 0,0 0 0,-1 0-1,1 0 1,0 1 0,0-1 0,-1 0-509,-7-15 2582,6 13-2491,0 0 0,-1 1 0,1-1 0,0 1 0,-1 0 0,1 0 0,-1 0 0,0 0 0,0 0-91,0 1 28,1 0-1,-1 0 1,0 0 0,0 0 0,1 0-1,-1 1 1,0 0 0,0-1 0,0 1 0,0 0-1,0 0 1,0 1 0,1-1 0,-1 1-1,0-1 1,-3 2-28,3 0-3,-1-1-1,0 1 1,1 0 0,0 0-1,-1 1 1,1-1 0,0 1-1,0 0 1,0-1-1,0 1 1,0 2 3,-2 1-7,1 1-1,0-1 1,0 1 0,0 0 0,1 0-1,0 0 1,1 0 0,0 1 0,0-1-1,0 1 1,1-1 0,0 4 7,0-5-10,2-1 0,-1 1 0,0-1 0,1 1 1,0-1-1,0 0 0,1 0 0,0 1 0,0-1 0,0 0 1,0 0-1,1 0 0,-1-1 0,2 2 10,-2-3 8,0-1-1,0 0 1,0 1 0,1-1-1,-1 0 1,0 0 0,1 0-1,-1-1 1,1 1-1,0 0 1,0-1 0,-1 0-1,1 0 1,0 0 0,0 0-1,0 0 1,0 0 0,0-1-1,1 1 1,-1-1-1,0 0 1,0 0 0,0 0-1,0-1 1,1 1-8,0-1-12,0 0-1,1 0 1,-1-1-1,0 1 1,-1-1-1,1 0 1,0 0-1,0 0 1,-1 0-1,1-1 1,-1 1-1,0-1 1,0 0-1,0 0 1,0 0-1,0-1 1,-1 1-1,3-4 13,0-3-48,0 0 0,0 0 1,-1 0-1,-1-1 0,0 1 0,2-8 48,-6 25 31,1-1 0,0 1 0,1 0 0,0 0 0,0 0 0,0 0 0,1-1 0,0 1 0,0-1 0,0 1 0,1-1 0,2 4-31,-3-6 15,0 0 1,1-1 0,-1 1 0,1 0-1,0-1 1,0 0 0,0 0 0,0 0 0,1 0-1,2 2-15,-4-4-23,1 0 0,-1 1 0,0-1 0,1 0 0,-1-1 0,1 1 0,-1 0 0,1-1 0,-1 0 0,1 1-1,-1-1 1,1 0 0,-1 0 0,1 0 0,0-1 0,-1 1 0,1-1 0,-1 1 0,1-1 23,8-3-1430,-1-2-3289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25 108 8704,'-2'4'777,"0"1"1,0 0-1,1 0 0,-1 0 1,1 1-1,1-1 1,-1 0-1,1 0 1,0 1-1,0 0-777,1 11 415,1 1 0,2 6-415,0 4 382,0 2-218,3 25-13,1 55-151,-8-106-155,1 28-375,-1-30-60,0 1 0,1-1 0,-1 0 0,1 0 1,-1 1-1,1-1 0,0 0 0,0 0 0,0 0 0,0 0 1,1 1 589,2 4-3952</inkml:trace>
  <inkml:trace contextRef="#ctx0" brushRef="#br0" timeOffset="671.21">6 190 9088,'-1'-5'489,"0"-1"1,-1 0 0,2 0-1,-1 1 1,1-1 0,0 0-1,0 0 1,0 0 0,1 0-1,0 0 1,0 1 0,1-1-1,-1 0 1,1 1 0,0-1-1,1 0-489,2-3 301,0 1 1,1 0-1,-1 1 0,1-1 0,1 1 0,3-3-301,-6 7 55,-1 0 0,1 0 0,0 1 0,0-1 0,0 1 0,0 0 0,1 0 0,-1 1 0,0-1-1,1 1 1,-1 0 0,1 0 0,-1 1 0,4-1-55,-2 1 34,1 0 0,-1 0-1,1 1 1,-1 0 0,0 0 0,0 1-1,1-1 1,-1 1 0,0 1 0,0-1-1,-1 1 1,1 0 0,-1 1 0,1-1-1,-1 1 1,0 0 0,4 4-34,-4-3 46,0 0 1,0 1-1,-1 0 0,0 0 1,0 0-1,0 0 0,-1 1 1,0 0-1,0-1 0,0 1 1,-1 0-1,0 0 1,0 0-1,-1 1 0,0 3-46,0-5 20,-1 1 1,-1-1-1,1 0 0,-1 0 0,0 0 0,0 0 0,-1 0 0,0 0 0,0 0 1,0-1-1,-1 1 0,0-1 0,0 1 0,0-1 0,0 0 0,-1 0 0,0-1 1,0 1-1,-1-1 0,1 0 0,-1 0 0,-1 1-20,-2 2 6,6-6-4,0 1-1,1-1 1,-1 0-1,0 0 1,0 1-1,0-1 1,0 0-1,0 0 1,0-1-1,-1 1-1,4-1-2,-1 0-1,0 0 1,0 0-1,0 0 0,0 0 1,0-1-1,0 1 1,0 0-1,0 0 1,0 0-1,0 0 1,0 0-1,0 0 0,0 0 1,0 0-1,0-1 1,0 1-1,0 0 1,0 0-1,0 0 0,0 0 1,0 0-1,0 0 1,0 0-1,0 0 1,0-1-1,0 1 0,-1 0 1,1 0-1,0 0 1,0 0-1,0 0 1,0 0-1,0 0 0,0 0 1,0 0-1,0 0 1,0 0-1,0 0 1,0 0-1,-1-1 0,1 1 1,0 0-1,0 0 1,0 0-1,0 0 1,0 0-1,0 0 0,0 0 1,-1 0-1,1 0 1,0 0-1,0 0 1,0 0-1,0 0 0,0 0 1,0 0-1,0 0 1,0 1-1,-1-1 1,1 0-1,0 0 0,0 0 1,0 0-1,0 0 3,7-6-121,-3 5 123,0 0 0,1 0 0,-1 0 0,0 1 0,0 0 0,1 0 0,-1 0 0,0 0 0,1 1 0,-1-1 0,0 1 0,1 1-2,9 2-23,1 1 1,10 6 22,-10-4-53,-6-3 53,0 1 0,1 0 0,-2 0 0,1 1 0,-1 1 0,0-1 0,0 1 1,0 1-1,5 6 0,-9-9 9,0 0 0,-1 0 1,0 0-1,0 0 0,0 1 1,0-1-1,-1 1 0,0 0 1,0 0-1,-1-1 1,1 1-1,-1 0 0,-1 0 1,1 1-1,-1-1 0,0 0 1,-1 5-10,1-5 75,-1 0 0,0 0 0,-1 0 0,1-1 0,-1 1 0,-1 0 0,1-1 0,-1 1 0,1-1 0,-2 0 0,1 0 0,0 0 0,-1 0 0,0-1 0,-1 1-75,-1 0 74,0-1 1,0 0-1,0 0 0,0 0 0,-1-1 1,1 0-1,-1-1 0,0 1 0,0-1 1,0 0-1,0-1 0,0 0 0,0 0 1,0 0-1,-1-1 0,1 0 1,0-1-1,-4 0-74,2 0-169,0-1 1,0 0-1,0-1 0,1 1 1,-1-2-1,0 1 0,1-1 1,0-1-1,0 0 1,0 0-1,1 0 0,0-1 1,0 0-1,-5-5 169,9 8-609,0 0-1,1 0 1,0 0-1,-1-1 1,1 1-1,0-1 1,1 1 0,-1-1-1,1 1 1,-1-1-1,0-4 610,1-12-4826</inkml:trace>
  <inkml:trace contextRef="#ctx0" brushRef="#br0" timeOffset="1065.045">579 24 10368,'4'10'5563,"0"0"-4487,22 93 2550,2 12-2948,-17-54-235,1 50-443,-11-72 240,-1 3-240,-1-9-491,2-23-1077,2-5-3487</inkml:trace>
  <inkml:trace contextRef="#ctx0" brushRef="#br0" timeOffset="4352.142">830 92 8960,'0'-1'160,"0"1"1,0-1 0,0 1-1,0 0 1,0-1 0,0 1-1,0-1 1,0 1 0,0-1-1,0 1 1,0 0 0,0-1-1,0 1 1,-1-1 0,1 1-1,0 0 1,0-1 0,0 1-1,-1 0 1,1-1 0,0 1-1,0 0 1,-1-1 0,1 1-1,0 0 1,-1 0 0,1-1-1,0 1 1,-1 0 0,1 0-1,-1-1-160,0 1 310,1-1 794,0-11 3174,0 9-2026,0 9-1449,6 128-347,-6-122-448,3 48-113,-3-24 200,5 22-95,-3-41-1,0-2-17,0 0-1,1 0 1,3 8 18,-4-18-3,-1-1-1,1 0 1,0 0 0,0-1 0,0 1-1,0 0 1,1-1 0,-1 1 0,1-1-1,0 0 1,0 0 0,1 0 0,-1 0-1,2 1 4,4 1-8,0 0-1,0 0 1,0-1-1,1 0 1,-1-1-1,1 0 1,0 0-1,0-1 0,0-1 1,3 0 8,4 1-100,1-2-1,0 0 1,-1-2 0,1 0 0,8-2 100,9-5-3392,-23 6-1749</inkml:trace>
  <inkml:trace contextRef="#ctx0" brushRef="#br0" timeOffset="4717.826">881 362 9472,'0'-2'3584,"0"-2"-2784,3 4 128,-3 0-128,0 0-288,4 0 95,0 0-383,3 0-160,1 0-32,3 0-32,4 0 0,-1-2-512,1-2-191,-1 0-3809</inkml:trace>
  <inkml:trace contextRef="#ctx0" brushRef="#br0" timeOffset="5115.572">847 105 9088,'-16'-15'5381,"15"14"-4181,1 1-38,0 0-79,0 0-299,14-1 720,4-1-1353,-1 0 0,1 2 0,0-1-1,6 3-150,13-2 101,52-3-3072,-63 3-1812</inkml:trace>
  <inkml:trace contextRef="#ctx0" brushRef="#br0" timeOffset="5519.017">1315 0 10624,'-2'1'330,"1"0"0,0 1 0,0-1 0,0 0 1,0 0-1,0 1 0,0-1 0,1 1 0,-1-1 1,0 1-1,1-1 0,-1 1 0,1-1 0,-1 1 0,1 0 1,0-1-1,-1 1 0,1-1 0,0 1 0,0 0 1,0-1-1,1 2-330,-1 10 493,1 0 1,2 6-494,-2-10 356,18 114 289,3 20-212,-14-90-270,-1-2-1305,-5-19-5026,-1-26-269,2-6 2112</inkml:trace>
  <inkml:trace contextRef="#ctx0" brushRef="#br0" timeOffset="5921.026">1352 69 10240,'0'-1'353,"0"0"0,0-1 1,0 1-1,0 0 0,0-1 1,1 1-1,-1 0 0,0-1 1,1 1-1,-1 0 0,1 0 1,-1-1-1,1 1 0,0 0 1,0 0-1,-1 0 0,1 0 1,0 0-1,0 0 0,0 0 1,0 0-1,0 0-353,3-1 188,0 0 0,-1 0-1,1 1 1,0-1 0,0 1 0,0 0-1,1 0-187,2-1 106,0 2-1,0-1 1,0 1 0,1 0-1,-1 0 1,0 0-1,0 1 1,0 1-1,1-1-105,11 4 307,-1 1-1,15 6-306,-21-7 18,0 0 0,0 2 0,-1-1 1,1 1-1,-2 1 0,1 0 0,-1 1 0,0 0 0,-1 0 0,7 9-18,-13-13 20,1 1 0,-1 0 0,0-1 0,-1 1 0,0 0 0,0 1 0,0-1 0,0 0 0,-1 0 0,0 1-1,0-1 1,-1 3-20,0-4-4,0-1 0,0 0 0,0 0 0,-1 1 0,0-1-1,1 0 1,-2 0 0,1 0 0,0 0 0,-1 0 0,0 0-1,0 0 1,0 0 0,0-1 0,-1 1 0,1-1 0,-1 0-1,0 0 1,-1 1 4,-9 6-12,-1-1-1,0 0 0,0-1 0,-1-1 0,0 0 0,0-1 1,-7 1 12,-27 12 100,49-19-103,-1 0 0,1 0-1,0 0 1,-1 0 0,1 1 0,-1-1 0,1 0-1,-1 0 1,1 1 0,0-1 0,-1 0-1,1 0 1,0 1 0,-1-1 0,1 0 0,0 1-1,-1-1 1,1 0 0,0 1 0,-1-1 0,1 1-1,0-1 1,0 1 0,0-1 0,0 0-1,-1 1 1,1-1 0,0 1 0,0-1 0,0 1 3,1 0 3,-1 0 1,0 0-1,1 0 1,0 0 0,-1 0-1,1 0 1,0 0-1,-1 0 1,1 0 0,0 0-1,0 0 1,0 0-4,16 12 147,0 0 1,1-1-1,10 5-147,17 12 59,-35-22-200,1 1 80,0-1 1,12 6 60,-19-11-726,1 0 1,-1 0 0,1-1 0,-1 0 0,1 0 0,1 1 725,9-2-4917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28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7808,'2'102'8664,"5"54"-7112,2 11-1726,-7-19 467,0-136-888,-1-8-5231,1-7 1944</inkml:trace>
  <inkml:trace contextRef="#ctx0" brushRef="#br0" timeOffset="405.294">3 249 7296,'0'1'220,"0"-1"0,0 0 0,-1 0 0,1 0 0,0 0-1,0 1 1,0-1 0,0 0 0,0 0 0,-1 0 0,1 1 0,0-1 0,0 0 0,0 0 0,0 1 0,0-1 0,0 0 0,0 0 0,0 1 0,0-1 0,0 0 0,0 0 0,0 1-1,0-1 1,0 0 0,0 0 0,0 1 0,0-1 0,0 0 0,0 0 0,0 1 0,0-1 0,0 0 0,0 0 0,0 0 0,1 1-220,9 4 2456,15-2-1252,-6-5-1248,-1-1 1,1-1-1,-1-1 0,0 0 0,6-4 44,-6 4-8661,-11 3 4235</inkml:trace>
  <inkml:trace contextRef="#ctx0" brushRef="#br0" timeOffset="7625.343">283 347 8320,'2'5'7800,"2"17"-7702,-3 3-79,3 15-19,-2-21 6,0-1 0,-1 1 0,-2 18-6,0-24-397,1-10-30,0 1 0,0 0 0,0-1 0,-1 1 0,0 0 0,0-1 0,0 1 0,-1 3 427,2-6-3514</inkml:trace>
  <inkml:trace contextRef="#ctx0" brushRef="#br0" timeOffset="8350.092">258 132 8448,'-3'1'3168,"1"1"-2464,1 0 64,1-2-64,0 3-448,0-2-64,0 2-1248,0-2-512,1 0-2016,-1-1-896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39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7808,'-1'5'7417,"-1"20"-7016,2 427 1951,0-446-2333,0-1 0,1 0 1,-1 0-1,1 0 0,1 0 0,-1 1 0,1-2 0,-1 1 1,1 0-1,2 2-19,-3-5 8,-1-1-1,1 1 1,1-1 0,-1 1 0,0-1 0,0 1 0,1-1-1,-1 0 1,0 0 0,1 1 0,-1-1 0,1 0 0,0 0-1,-1 0 1,1-1 0,0 1 0,0 0 0,-1-1 0,1 1-1,0-1 1,0 0 0,0 1 0,0-1 0,-1 0 0,1 0-1,0 0 1,0 0 0,0-1 0,0 1 0,1-1-8,6-1-406,1 0 1,-1-1 0,0 0-1,0-1 1,2 0 405,-3-2-4250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19 7296,'-4'-6'8734,"-4"0"-7554,6 5-1073,-1 0 0,1 0 0,0 0 0,0 1 0,-1-1 0,1 1 0,0-1 0,-1 1 0,1 0 0,-1 0 0,1 0 0,0 0 0,-1 0-107,-31 6 300,27-4-322,0 1 0,0-1 1,-1 1-1,2 1 0,-1-1 0,0 1 1,0 1 21,5-4-6,0 0 1,1 0-1,-1 1 0,1-1 1,0 0-1,-1 1 1,1-1-1,0 1 0,0-1 1,0 1-1,0-1 1,0 1-1,0 0 0,0 0 1,0-1-1,1 1 1,-1 0-1,1 0 0,-1 0 1,1 0-1,0 0 1,0-1-1,0 1 0,0 0 1,0 0-1,0 0 1,1 0-1,-1 0 0,0 0 1,2 1 5,-1 0 0,0-1 0,1 1 1,-1-1-1,1 0 0,0 0 0,-1 0 1,1 0-1,0 0 0,1 0 0,-1 0 0,0-1 1,0 1-1,1-1 0,-1 0 0,1 1 1,1-1-1,7 4 14,0-1 1,0-1-1,3 0-14,-14-3 1,32 5 4,-28-5-11,1 0-1,0 1 0,0 0 0,-1 0 0,1 0 0,0 0 1,-1 1-1,1 0 0,-1 0 0,0 0 0,3 2 7,-5-3 2,-1 0 0,1 0 0,-1 0 0,0 0 0,0 0 0,0 1 0,1-1 0,-1 0 0,0 0-1,0 1 1,-1-1 0,1 1 0,0-1 0,0 1 0,-1-1 0,1 1 0,-1-1 0,1 1 0,-1 0 0,0-1-1,1 2-1,-2-1 6,1 0-1,0 0 1,-1-1-1,1 1 1,-1 0-1,0 0 1,1-1-1,-1 1 1,0 0-1,0-1 1,0 1-1,0 0 1,-1-1-1,1 0 1,0 1-1,-1 0-5,-3 2 12,1-1 0,-1 1-1,0-1 1,0 0 0,-1 0-1,1 0 1,0-1 0,-1 1-1,0-1 1,1-1-1,-4 1-11,1-1 56,1-1-1,0 0 0,0 0 1,0-1-1,0 1 0,0-2 1,0 1-1,0-1 0,0 0 0,1-1 1,-1 1-1,1-1 0,-1-1 1,1 1-1,0-1 0,0 0 0,1 0 1,-1-1-1,-3-4-55,2-2-2197,6 4-2384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84 8960,'0'0'105,"0"1"1,0-1 0,0 0 0,0 0-1,0 0 1,0 0 0,0 0-1,0 0 1,0 0 0,0 0-1,0 0 1,0 0 0,0 0 0,0 0-1,0 0 1,0 0 0,0 0-1,0 0 1,0 0 0,0 1-1,0-1 1,0 0 0,0 0 0,0 0-1,0 0 1,0 0 0,0 0-1,0 0 1,0 0 0,0 0-1,0 0 1,0 0 0,0 0 0,0 0-1,0 0 1,0 0 0,0 0-1,0 1 1,0-1 0,0 0-1,0 0 1,0 0 0,0 0 0,-1 0-1,1 0 1,0 0 0,0 0-1,0 0 1,0 0 0,0 0-1,0 0 1,0 0 0,0 0 0,0 0-1,0 0 1,0 0 0,0 0-1,0 0 1,0 0 0,0 0-1,-1 0 1,1 0-106,9 2 1091,12 0-1514,-17-2 428,21 0 245,20-3-250,-38 2 23,0 0 0,-1 0-1,0-1 1,1 0-1,-1 0 1,0 0-1,0-1 1,0 0-1,2-1-22,-7 4 2,-1-1-1,1 1 0,-1 0 1,0 0-1,1-1 0,-1 1 1,0 0-1,1 0 0,-1-1 0,0 1 1,0 0-1,1-1 0,-1 1 1,0 0-1,0-1 0,1 1 1,-1 0-1,0-1 0,0 1 0,0-1 1,0 1-1,0 0 0,0-1 1,1 1-1,-1-1 0,0 1 1,0-1-1,0 1 0,0 0 0,-1-1 1,1 1-1,0-1 0,0 1 1,0 0-1,0-1 0,0 1 1,0-1-1,-1 1 0,1 0 0,0-1 1,0 1-1,-1 0 0,1-1 1,0 1-1,0 0 0,-1-1 1,1 1-1,0 0 0,-1 0 0,1-1 1,0 1-1,-1 0 0,0 0-1,-3-3 22,0 0 1,-1 1-1,1 0 0,-4-2-22,2 2 2,-2-2 9,-1-1 22,-1 0 1,1 1-1,0 0 0,-1 1 1,0 0-1,-4 0-33,12 2 8,-1 1-1,1 0 1,0 0 0,0 0-1,0 0 1,0 0 0,0 0-1,-1 1 1,1-1 0,0 1 0,0-1-1,0 1 1,0 0 0,0 0-1,0 0 1,1 0 0,-1 0-1,0 0 1,0 0 0,1 1-1,-1-1 1,1 1 0,-1-1-1,1 1 1,-1 0 0,1-1-1,0 1 1,0 0 0,0 0-1,0 0 1,0 0 0,0 0 0,1 1-9,-2 3-2,0 0-1,1 1 1,0-1-1,0 0 0,1 0 1,-1 1-1,2-1 0,-1 1 1,1 5 3,1-3 19,0 0 1,0-1 0,0 1-1,1-1 1,0 1 0,4 5-20,-5-10 10,1 0 0,-1 0 0,1-1 0,0 1 0,0-1-1,1 0 1,-1 0 0,1 0 0,-1 0 0,1-1 0,0 1 0,0-1 0,0 0 0,0 0 0,3 0-10,-2 0-86,1 0 0,-1-1-1,1 1 1,0-1 0,-1-1 0,1 1 0,0-1-1,0 0 1,0-1 0,-1 1 0,1-1 0,0 0 85,6-2-4110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4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6656,'0'-5'4115,"-2"4"-959,0 12-1915,22 231 460,-17-191-1831,2 38 631,-4-29-4968,-1-61 654</inkml:trace>
  <inkml:trace contextRef="#ctx0" brushRef="#br0" timeOffset="651.23">20 58 8064,'1'-3'489,"0"0"0,0 0 0,0 1 1,0-1-1,0 0 0,0 0 0,1 1 0,-1-1 1,1 1-1,0-1 0,0 1 0,0 0 0,0 0 1,0-1-1,1 2 0,1-3-489,-1 2 141,1 0 0,0 1 0,-1-1-1,1 0 1,0 1 0,0 0 0,0 0 0,0 0 0,0 1 0,0-1 0,2 1-141,5 0-52,1 1 1,-1 0-1,0 0 1,0 2-1,0-1 1,0 1-1,-1 1 1,8 2 51,-16-4 22,1-1 0,-1 0 1,1 1-1,-1-1 0,0 1 0,1 0 1,-1 0-1,0 0 0,0 0 0,0 0 1,-1 0-1,1 1 0,0-1 0,-1 1 1,1-1-23,0 3 55,-1-1 1,1 1-1,0 0 1,-1-1-1,0 1 1,0 0 0,-1 0-1,1 4-55,-1-2 74,0 1 0,0-1 0,-1 0-1,0 0 1,0 0 0,-1 0 0,0 0 0,0 0-1,-1 0 1,0 0 0,0-1 0,-2 2-74,3-5 78,0 0 1,0-1 0,0 1 0,-1-1-1,1 0 1,-1 1 0,0-1 0,0 0-1,1-1 1,-1 1 0,-1 0 0,1-1-1,0 0 1,0 0 0,0 0-1,-1 0 1,1 0 0,0-1 0,-2 1-79,-4 0-52,1-1 1,-1 0-1,0-1 1,1 1 0,-1-2-1,1 1 1,-3-2 51,4 1-2886,1-2-1481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7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 8960,'5'1'7471,"-1"1"-7408,1-1 0,0 0 0,0 0 0,-1-1 0,5 1-63,11-3 64,0-1-1,4-2-63,-16 4 35,0-1 0,-1-1 0,1 0 0,-1 0-1,1 0 1,6-5-35,-14 8 2,1-1 0,0 1 1,-1-1-1,1 1 0,-1 0 0,1-1 0,-1 1 0,1-1 0,-1 0 1,1 1-1,-1-1 0,1 1 0,-1-1 0,0 0 0,1 1 0,-1-1 0,0 0 1,0 1-1,1-1 0,-1 0 0,0 1 0,0-1 0,0 0 0,0 0 1,0 1-1,0-1 0,0 0-2,-1-1 2,1 1 1,-1-1 0,1 1-1,-1 0 1,0-1-1,0 1 1,0 0-1,1 0 1,-1-1 0,-1 1-1,1 0 1,0 0-1,0 0-2,-5-4 43,0 1-1,0 0 1,-1 0 0,1 0-1,-2 1-42,6 2 19,0 0 0,0 0 0,0 1 0,-1-1 0,1 0 0,0 1 0,0 0 0,-1 0 0,1-1 0,0 1 0,0 0 0,-1 1 0,1-1 0,0 0 0,-1 1 0,1-1 0,0 1 0,-2 1-19,1-1-4,0 1 0,0-1 0,1 1 0,-1 0 0,0 0 0,1 1 0,-1-1 0,1 0 0,0 1 0,0-1 0,0 1 0,-1 1 4,1 0-7,-1 0-1,1 1 1,0-1-1,0 0 1,1 1 0,-1-1-1,1 1 1,0 0-1,0-1 1,1 1-1,-1 0 1,1 0-1,0-1 1,0 1-1,1 0 1,-1 0 0,1-1-1,1 2 8,0 1 40,0-1 1,1 1-1,0-1 0,0 0 0,1 0 0,0 0 1,0-1-1,4 5-40,-5-7 13,0 0 0,0-1 0,1 1 0,-1-1 0,1 0 0,-1 0 0,1 0 0,0 0 0,0 0 0,0-1 0,0 0 0,0 0 0,0 0 0,0 0 0,1-1-13,-1 1-47,0-1-39,0 1 0,0 0 0,1-1 0,-1 0 0,0 0 0,1-1 0,-1 1 1,0-1-1,1 0 0,-1 0 86,2-2-4165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2:59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229 237 7552,'-1'-1'389,"1"0"-1,-1-1 1,1 1 0,-1 0 0,0 0-1,1 0 1,-1 0 0,0 0 0,0 0-1,0 0 1,0 0 0,0 1 0,0-1-1,0 0 1,0 0 0,0 1 0,0-1-1,0 1 1,0-1-389,-26-12 2224,17 9-1796,-1 1-1,1 0 1,-1 0-1,0 1 1,0 0 0,-6 0-428,11 2 21,1 0 1,0 0 0,0 0-1,0 1 1,0 0 0,1 0-1,-1 0 1,0 1 0,0 0-1,0-1 1,1 2 0,-1-1-1,1 0 1,0 1 0,-4 2-22,6-2-8,0-1 1,0 0-1,0 1 0,0-1 1,0 1-1,1-1 1,-1 1-1,1 0 0,-1 0 1,1-1-1,0 1 1,0 0-1,1 0 1,-1 0-1,0 1 0,1-1 1,0 0-1,0 0 1,0 0-1,0 0 1,0 0-1,1 0 0,-1 0 1,1 0-1,0 1 8,1 2-11,-1-1 0,1 1 1,0-1-1,1 0 0,-1 1 0,1-1 0,0 0 0,0 0 0,1-1 1,-1 1-1,1-1 0,0 0 0,1 1 11,-2-2 17,1-1 0,-1 1-1,1-1 1,0 1 0,0-1 0,0 0-1,0-1 1,1 1 0,-1-1 0,0 0-1,1 0 1,-1 0 0,2 0-17,-3-1-2,0 0 0,0 0 0,1 0 0,-1-1 0,0 1 0,0-1 0,0 0 0,1 0 0,-1 0 0,0 0 0,0 0 0,-1-1 0,1 0 0,0 1-1,0-1 1,-1 0 0,1 0 0,1-2 2,5-6 18,0 1 0,-1-1-1,0-1 1,-1 1 0,0-1 0,-1-1-1,0 1 1,-1-1 0,0 0-1,0 0 1,-2-1 0,2-8-18,-1 0 16,-1 0 0,-1-1 0,-1 1 0,-1-1 0,-1 1 1,-1-1-1,-2-5-16,4 26-3,0-2-8,0 1 0,0 0 0,-1 0 1,1 0-1,-1 0 0,0 0 0,1 0 0,-1 0 0,0 0 0,0 0 0,0 0 0,0 1 11,0 1-4,1 0 0,0 0 1,0 0-1,-1 0 0,1 1 0,0-1 0,0 0 0,-1 0 0,1 0 0,0 1 0,0-1 0,0 0 0,-1 1 0,1-1 0,0 0 0,0 0 0,0 1 0,0-1 0,0 0 0,0 1 0,0-1 0,-1 0 0,1 1 0,0-1 1,0 0-1,0 1 0,0-1 0,0 0 0,1 1 4,-3 10-131,2 17 276,0-1-1,2 1 1,1-1-1,4 12-144,1 18 334,-4-25-313,-2-9-776,1 0 1,5 18 754,-6-41-5290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3:16.37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3:21.138"/>
    </inkml:context>
    <inkml:brush xml:id="br1">
      <inkml:brushProperty name="width" value="0.1" units="cm"/>
      <inkml:brushProperty name="height" value="0.1" units="cm"/>
    </inkml:brush>
  </inkml:definitions>
  <inkml:trace contextRef="#ctx0" brushRef="#br0">26 127,'-26'0,"1791"0,-1767 0</inkml:trace>
  <inkml:trace contextRef="#ctx1" brushRef="#br1">1792 1 6272,'0'2'1020,"0"0"-1,1 0 1,-1 1 0,0-1 0,0 0 0,-1 1-1,1-1 1,-1 2-1020,1 5 1911,7 178-1485,-7-186-426,0 4-17,0 0 0,0 0 0,1 0 0,0 0 0,0 2 17,1-7-4170,0-3 330</inkml:trace>
  <inkml:trace contextRef="#ctx1" brushRef="#br1" timeOffset="1365.649">1822 251 7808,'-3'4'5958,"3"-3"-2507,10-3-1719,12-8-2474,-3-1 762,-4 0-5,1 2 0,1 0 1,0 0-1,0 2 0,11-3-15,32-9-762,26-12 762,-77 26-2736,-7 3-1221</inkml:trace>
  <inkml:trace contextRef="#ctx1" brushRef="#br1" timeOffset="2263.811">1818 10 8448,'2'2'7674,"7"3"-6389,123 28-149,-115-28-1119,-1 1-1,1 0 0,5 5-16,9 2-4027,-29-12 22</inkml:trace>
  <inkml:trace contextRef="#ctx1" brushRef="#br1" timeOffset="3649.543">1840 89 6144,'1'2'972,"0"1"0,0 0 0,-1 0 1,0-1-1,1 1 0,-1 0 0,0 0-972,0 6 880,2 5-220,-2-8-535,1-1 0,-1 0 0,1 0 1,0 0-1,1 1 0,-1-1 0,2 1-125,-1-6 334,0-6-55,0-5-28,-1-4-131,1 0 0,2-7-120,-2 36 177,-2-11-167,0-1 0,0 1-1,1 0 1,-1 0 0,1-1-1,-1 1 1,1 0 0,0-1-1,0 1 1,0-1 0,1 1-1,-1-1-9,-1-2 12,0 1-1,1-1 0,-1 0 1,0 0-1,0 0 0,0 0 1,0 0-1,0 0 1,0 0-1,0 0 0,0 0 1,1 0-1,-1 0 1,0 0-1,0 0 0,0 0 1,0 0-1,0 0 0,0 0 1,0 0-1,1 0 1,-1 0-1,0 0 0,0 0 1,0 0-1,0 0 1,0 0-1,0 0 0,0 0 1,1 0-1,-1 0 1,0 0-1,0 0 0,0 0 1,0 0-1,0 0 0,0 0 1,0-1-1,0 1 1,0 0-1,0 0 0,1 0 1,-1 0-12,4-7 129,2-9-228,-6 16 102,1-6 11,-1 5-16,1-1 0,-1 0 0,1 0-1,-1 0 1,1 0 0,0 1 0,-1-1 0,1 0-1,1 0 3,7 19-69,-8-16 84,-1 0 1,1-1-1,-1 1 0,1-1 1,0 1-1,-1-1 0,1 1 1,0-1-1,-1 1 0,1-1 1,0 1-1,0-1 0,0 0 1,-1 0-1,1 1 0,0-1 1,0 0-1,0 0 0,-1 0 1,1 0-1,0 0 0,0 0-15,23-3 305,-20 2-266,-1 1-1,0-1 1,1 1-1,-1 0 1,0 0 0,1 0-1,-1 0-38,7 2-149,-1-1-1,1 0 1,0 0 0,2-1 149,-6 0-1589</inkml:trace>
  <inkml:trace contextRef="#ctx1" brushRef="#br1" timeOffset="4518.211">1982 64 4992,'4'-2'9757,"16"5"-8064,41 19-1581,6-6 32,-63-13-2298,-4-1-1638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3:34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20 5760,'2'4'5863,"0"6"-4616,1 4-1787,1-3 455,1 1 0,0-1-1,0-1 1,1 1 0,0-1-1,1 0 1,0 0 0,2 1 85,5 6-280,-1 2 0,-1-1 1,-1 1-1,0 1 0,-1 2 280,-7-16-79,0 1-875</inkml:trace>
  <inkml:trace contextRef="#ctx0" brushRef="#br0" timeOffset="1380.749">0 11 5632,'5'7'4289,"2"8"-2827,-4-9-984,10 27 176,-7-17-603,1-1 0,0 0 1,1 0-1,7 8-51,-1-2 74,-1 2 0,-1 0 0,2 8-74,0-1-228,-11-25-657,-1-2-2112</inkml:trace>
  <inkml:trace contextRef="#ctx0" brushRef="#br0" timeOffset="2854.197">147 292 6272,'4'-18'7817,"0"8"-7344,1 0 1,1 0-1,1-2-473,6-6 164,14-16-164,-17 22 50,0 0-1,-1-1 1,0 0 0,5-12-50,-13 23 0,3-8 14,1 0 0,0 0 0,1 1 0,0-1 0,0 1 0,1 0 0,0 1 0,8-7-14,-15 14-1458,-1 2-978,-2 1-1238</inkml:trace>
  <inkml:trace contextRef="#ctx0" brushRef="#br0" timeOffset="3898.064">149 284 6656,'3'-8'2383,"0"0"0,1 1 1,5-7-2384,2-3 308,2 1 1,0 1-309,11-15 387,-13 15-351,-1-1 0,5-11-36,-5 7 51,10-12-51,-16 26-343,0 1 0,1-1 0,-1 1 0,1 1 1,0-1-1,0 1 0,4-3 343,-7 6-3381</inkml:trace>
  <inkml:trace contextRef="#ctx0" brushRef="#br0" timeOffset="4729.678">9 1 7040,'4'14'6770,"11"10"-6987,-7-12 378,8 14-130,18 20-31,-27-37-4,5 7 190,-1 1 0,4 7-186,-10-15-257,-1 0 0,0 0 1,0 2 256,2 15-3309,-6-23 51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1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867 7 8064,'1'0'136,"-1"0"-1,0 0 1,0 0 0,0 0 0,0 0 0,1 0-1,-1 0 1,0 0 0,0 0 0,0-1 0,0 1 0,0 0-1,1 0 1,-1 0 0,0 0 0,0 0 0,0-1-1,0 1 1,0 0 0,0 0 0,0 0 0,0 0-1,0 0 1,0-1 0,0 1 0,0 0 0,0 0 0,0 0-1,0 0 1,0-1 0,0 1 0,0 0 0,0 0-1,0 0 1,0 0 0,0 0 0,0-1 0,0 1-1,0 0 1,-1 0 0,1 0 0,0 0 0,0 0 0,0-1-1,0 1 1,0 0 0,0 0 0,-1 0 0,1 0-1,0 0 1,0 0 0,0 0 0,-1 0 0,1 0-1,0-1 1,0 1 0,0 0 0,0 0 0,-1 0-136,-7 0 3156,-3 2-3398,4-1 388,0 1 0,1 0 0,-1 0 0,0 1 0,1-1 0,0 1 0,0 0 0,0 1 0,0-1 0,1 1 0,-4 3-146,-10 9 238,1 0 1,-7 10-239,14-14 125,-51 58 383,-44 66-508,63-77 52,17-25-49,-38 51 26,-20 40-29,65-93-704,1 1 0,3 0 0,-6 20 704,12-23-2016</inkml:trace>
  <inkml:trace contextRef="#ctx0" brushRef="#br0" timeOffset="449.354">133 660 8960,'3'2'3424,"-3"0"-2656,3 2 256,-3 0 32,3 1-384,-1 1-1,3 0-383,4 1-96,2 2-128,4 1-64,2 0 32,2 0-32,1 1 64,-1-4-192,1 2 32,0-2-2015,-3 2-897,-3-3-1088</inkml:trace>
  <inkml:trace contextRef="#ctx0" brushRef="#br0" timeOffset="1116.059">164 706 8832,'-1'1'329,"0"-1"1,0 0-1,0 0 0,1 1 1,-1-1-1,0 0 0,0 1 1,0-1-1,1 0 1,-1 1-1,0-1 0,1 1 1,-1-1-1,1 1 1,-1-1-1,1 1 0,-1 0 1,1-1-1,-1 1 0,1-1 1,-1 2-330,-9 16 447,7-12 119,-1 3-394,0 0 1,1 0-1,1 0 0,-2 5-172,-2 9 340,-53 159 1218,18-46-1452,40-134-105,-2 6 39,0 1 0,1 0-1,1 0 1,-1 7-40,2-16 30,0 0 0,0 0 1,1 0-1,-1 0 0,0 0 0,0 0 0,1 0 0,-1 0 0,0 0 0,0 0 0,1 0 0,-1 0 0,0 0 0,0 0 0,1 0 0,-1 0 0,0-1 0,0 1 0,0 0 0,1 0 0,-1 0 0,0 0 1,0 0-1,0 0 0,1 0 0,-1-1 0,0 1 0,0 0 0,0 0 0,0 0 0,0 0 0,1-1-30,10-7 149,-9 7-92,20-15 117,-1-1-1,-1 0 0,-1-1 1,15-18-174,-5 3 126,2 0 0,3 2 0,25-19-126,-44 36-362,-10 6-1331,-5 0-3473,-2 5 324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7:55:50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52 8576,'-1'-1'590,"0"0"0,1 1 0,-1-1 1,1 0-1,0 0 0,-1 0 0,1 0 1,0 0-1,-1 0 0,1 0 0,0 0 1,0 0-1,0 0 0,0-1-590,0 2 178,1-1-1,-1 1 0,1-1 1,-1 0-1,1 1 1,-1-1-1,1 1 0,0-1 1,-1 1-1,1 0 1,0-1-1,0 1 0,-1-1 1,1 1-1,0 0 1,0 0-1,-1 0 0,1-1 1,0 1-1,0 0 1,0 0-178,17-3 336,1 2 1,-1-1 0,1 2-1,-1 1 1,15 1-337,5 1 237,30-1-186,0-2 1,0-4-1,49-9-51,-86 4 653,-19 4-287,-12 6-340,1-1 0,-1 0 1,1 1-1,-1-1 0,0 0 0,0 1 1,1-1-1,-1 0 0,0 1 0,0-1 1,1 0-1,-1 1 0,0-1 0,0 1 1,0-1-1,0 1 0,0-1 0,0 0 0,0 1 1,0-1-1,0 1 0,0-1 0,0 1 1,0-1-1,0 1 0,0-1 0,0 1-26,0 19 59,0-15-53,2 41 12,2 0 1,4 7-19,1 22 150,23 160 77,-28-214-155,1 11 15,11 91 96,-14-96-129,-1-1 0,-1 1 0,-3 17-54,2-30 24,-2-1 1,0 0-1,0 1 1,-1-1 0,-1-1-1,0 1 1,-6 8-25,6-12 62,0 0 0,-1 0 0,0-1 1,-1 0-1,0 0 0,0 0 0,-1-1 1,0 0-1,0-1 0,-3 2-62,6-5 53,-1 0 1,1 0-1,-1-1 0,0 0 0,0 0 0,1-1 0,-7 2-53,-5-1 121,-1 0 0,-3-1-121,1 0 84,-1-2 1,1-1 0,0 0 0,-1-1-1,1-1 1,0-1 0,1-1 0,-1-1 0,1 0-1,-2-3-84,15 7-7,0-1 0,0 0-1,1 0 1,-1 0 0,1-1-1,0 0 1,0 0-1,1 0 1,-1 0 0,1-1-1,-2-3 8,-2-6-470,-1 0-1,2 0 0,-6-17 471,11 26-862,1-1 1,-1 0-1,1 1 0,0-1 1,1 0-1,0-6 862,-2-10-4579,-1 3-807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4:59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10368,'0'0'4640,"1"3"-3408,-2-2-1074,1 0 0,0 0 0,0 0 0,-1 0 1,1 0-1,0 1 0,0-1 0,0 0 1,0 0-1,1 0 0,-1 0 0,0 0 0,0 1-158,1-1 173,4 24 370,2-1 1,0 0-1,5 6-543,11 39 423,47 186-2039,-66-242-517,-1 0-2480</inkml:trace>
  <inkml:trace contextRef="#ctx0" brushRef="#br0" timeOffset="602.605">27 83 9728,'0'-2'409,"1"0"1,0 0 0,-1 0 0,1 0 0,0 0-1,0 0 1,0 0 0,0 0 0,0 0-1,0 1 1,1-1 0,-1 1 0,1-1 0,-1 1-1,1-1 1,-1 1 0,1 0 0,0-1-1,0 1-409,1 0 218,0 0 0,0-1 0,1 1 0,-1 0 0,0 1 0,1-1-1,-1 1 1,1-1 0,-1 1 0,0 0 0,2 0-218,6 2 108,1-1 0,0 2 1,-1-1-1,0 2 0,0-1 0,7 4-108,-6-2 68,-1 1 0,1 0 0,-1 1 0,0 0 0,-1 0 0,0 1 0,0 1 0,0 0 0,-1 0 0,-1 1 0,0 0 0,1 2-68,-6-9 6,-1 1 0,-1-1 0,1 0 0,0 1-1,-1-1 1,0 1 0,0 0 0,0-1 0,0 1 0,-1 0-1,1-1 1,-1 1 0,0 0 0,0 0 0,0 0-1,-1-1 1,1 1 0,-1 0 0,0 0 0,0-1 0,0 1-1,-2 2-5,1-1 8,-1-1 0,1 1 0,-1-1 0,0 0 0,0 0 0,0 0 0,-1 0 0,1-1 0,-1 1 0,0-1 0,0 0 0,0 0 0,-1-1 0,1 1 0,0-1 0,-4 2-8,-4 0-4,-13 6-71,0-1 0,-7 1 75,30-10-5,0 1 1,1-1-1,-1 1 1,0 0-1,0 0 1,1 0-1,-1 0 1,1 0 0,-1 0-1,0 1 5,1-1 3,1-1 0,0 0 1,-1 1-1,1-1 0,0 1 0,-1-1 0,1 0 0,0 1 0,0-1 1,0 1-1,-1-1 0,1 1 0,0-1 0,0 1 0,0-1 0,0 1 1,0-1-1,0 1 0,0-1 0,0 1 0,0-1 0,0 1 0,0-1 1,0 1-1,0-1 0,0 0 0,0 1 0,0-1 0,0 1 0,1-1 1,-1 1-1,0-1 0,0 1 0,1-1 0,-1 0 0,0 1 0,1-1 1,-1 1-1,0-1 0,1 0 0,-1 1 0,1-1 0,-1 0-3,34 22 529,-7-5-55,-7-4-241,1-1 0,0-1 1,1-1-1,0-1 0,12 2-233,39 18-142,-33-12-2829,-29-11-2452</inkml:trace>
  <inkml:trace contextRef="#ctx0" brushRef="#br0" timeOffset="6559.549">625 57 10496,'4'-9'6015,"-4"8"-4895,0 1-256,0 0-90,0 0-124,7 8 390,-5-1-919,0 1 1,-1 0-1,0-1 0,-1 1 0,1 7-121,-1 3 88,3 18 57,0 16-14,8 36-131,-8-72 12,0-1-1,1 0 1,1 0-1,1 0 1,0 0-1,0-1 1,8 11-12,-13-22 17,1-1 1,0 0-1,-1 0 0,1 0 1,0 0-1,0 0 0,0 0 1,0 0-1,0 0 0,1-1 0,-1 1 1,1-1-1,-1 0 0,1 0 1,-1 0-1,1 0 0,-1 0 1,1 0-1,0-1 0,0 1 1,0-1-18,5 0 80,1 0 0,0 0 0,-1-1 0,1-1 0,0 0 0,-1 0-80,36-5-251,-41 7 118,1-1 0,0 1 0,0 1 1,0-1-1,-1 0 0,1 1 0,0 0 0,0 0 0,2 1 133,2 1-1685,-1-2-534</inkml:trace>
  <inkml:trace contextRef="#ctx0" brushRef="#br0" timeOffset="6976.503">728 188 11392,'0'0'90,"0"0"1,0 0 0,0 0 0,0 0-1,0 0 1,0 0 0,0 0 0,0 0 0,-1 0-1,1 0 1,0 0 0,0 0 0,0 0-1,0 0 1,0 0 0,0 0 0,0 0-1,0 0 1,0 0 0,0 0 0,0 0 0,0 0-1,-1 0 1,1 0 0,0 0 0,0 0-1,0 0 1,0 0 0,0 0 0,0 0-1,0 0 1,0 0 0,0 0 0,0 0-1,0 0 1,0 0 0,0 0 0,0 0 0,0 0-1,0 0 1,0 0 0,0 0 0,0 1-1,-1-1 1,1 0 0,0 0 0,0 0-1,0 0 1,0 0 0,0 0 0,0 0-1,0 0 1,0 0 0,0 0 0,0 0 0,0 0-1,0 1 1,0-1 0,1 0-91,3 4 2299,9 3-983,-6-5-1218,-1 0 0,1-1 1,0 1-1,0-1 0,0 0 0,0-1 0,0 0 0,1 0 1,-1 0-1,4-2-98,4 0-975,0-1 0,-1-1 1,1 0-1,7-4 975,-11 3-2597</inkml:trace>
  <inkml:trace contextRef="#ctx0" brushRef="#br0" timeOffset="7386.359">724 15 10112,'0'-1'965,"0"1"-827,0 0 0,0 0 0,0 0-1,0-1 1,0 1 0,0 0 0,0 0 0,0 0 0,0 0-1,0 0 1,0 0 0,0 0 0,0-1 0,0 1-1,0 0 1,0 0 0,0 0 0,0 0 0,0 0 0,0 0-1,0 0 1,0 0 0,0-1 0,0 1 0,1 0-1,-1 0 1,0 0 0,0 0 0,0 0 0,0 0 0,0 0-1,0 0 1,0 0 0,0 0 0,0 0 0,0-1-1,1 1 1,-1 0 0,0 0 0,0 0 0,0 0 0,0 0-1,0 0 1,0 0 0,0 0 0,1 0 0,-1 0-1,0 0 1,0 0 0,0 0 0,0 0 0,0 0 0,0 0-1,0 0 1,0 0 0,1 0 0,-1 0 0,0 1-1,0-1 1,0 0 0,0 0-138,7 0 814,2 0-190,-1-1 1,0 0-1,5-2-624,-5 1 199,0 1 0,0 0-1,5 0-198,4 1-49,1 0-344,0 0 0,0 1 0,0 1 0,10 2 393,-17-1-5338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4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39 8192,'0'-2'344,"-1"1"0,1-1 1,-1 0-1,0 1 0,1-1 1,-1 1-1,0-1 0,0 0 1,0 1-1,-1 0 0,1-1 0,0 1 1,-1 0-1,1-1 0,-1 1 1,1 0-1,-1 0 0,0 0 1,0 0-1,1 0 0,-1 0 1,0 1-1,0-1 0,0 1 0,-2-1-344,2 0 121,-1 0 0,1 0 0,-1 0 0,0 0 0,1 1 0,-1-1 0,0 1 0,0-1 0,1 1 0,-1 0 0,0 0 0,0 0 0,0 0 0,1 1 0,-1-1 0,0 0 0,0 1 0,1 0 0,-1-1 0,0 1 0,1 0 0,-1 1-121,-6 1 171,0 2 0,0-1 0,1 1 0,0 0 0,0 0 0,0 1 0,1-1 0,0 2 0,1-1 0,-1 0 0,-2 5-171,-9 13 257,2 0 0,-11 21-257,20-32 53,-7 14 19,2 0 0,2 0 1,1 1-1,1 0 0,2 0 0,2 1 1,1 0-1,1-1 0,3 16-72,0-23 33,1 0-1,2 0 1,0 0-1,2 0 1,1-1 0,1 0-1,7 13-32,-10-24 32,1 1 0,0-1 0,1 1 0,0-1 1,1-1-1,0 1 0,0-1 0,1-1 0,1 1 0,0-1 0,0 0 0,0-1 0,1 0 1,0 0-1,12 4-32,-18-9-119,-1 1 0,1 0 0,0-1 0,-1 0 0,1 0 0,0 0 1,0-1-1,0 1 0,0-1 0,0 0 0,0 0 0,0 0 1,0-1-1,-1 1 0,1-1 0,0 0 0,0 0 0,0 0 0,-1-1 1,1 1-1,1-2 119,11-6-5413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5:04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8448,'-1'0'115,"1"0"0,0 1 0,-1-1 1,1 0-1,0 0 0,-1 0 0,1 1 1,0-1-1,-1 0 0,1 0 0,0 1 1,0-1-1,-1 0 0,1 0 0,0 1 1,0-1-1,0 0 0,0 1 0,-1-1 1,1 0-1,0 1 0,0-1 0,0 0 1,0 1-1,0-1 0,0 0 0,0 1 1,0-1-1,0 0 0,0 1 0,0-1 1,1 0-1,-1 1 0,0-1 0,0 0 1,0 1-1,0-1 0,1 0 0,-1 0 1,0 1-1,0-1 0,1 0 0,-1 0 1,0 1-1,0-1 0,1 0 0,-1 0 1,0 1-1,1-1 0,-1 0 0,1 0 1,-1 0-1,0 0 0,1 0 0,-1 1 1,0-1-1,1 0 0,-1 0 0,1 0 1,-1 0-1,1 0 0,-1 0 0,1 0-115,4 1 212,1-1-1,-1 1 1,1-1-1,1 0-211,9 0 142,0-1 0,0 0-1,-1 0 1,1-2 0,-1 1-1,0-2 1,11-3-142,-25 7 40,1 0 0,-1-1 1,1 1-1,-1-1 0,0 1 0,1-1 0,-1 0 0,0 1 1,0-1-1,0 0 0,1 0 0,-1 0 0,0 1 0,0-1 1,0 0-1,-1 0 0,1 0 0,0-1 0,0 1 0,-1 0 1,1 0-1,-1 0 0,1 0 0,-1 0 0,1-1 0,-1 1 1,0 0-1,0 0 0,0-1 0,0 1 0,0 0 0,0 0 1,0 0-1,0-1 0,-1 1 0,1 0 0,-1 0 0,1 0 1,-1-1-1,1 1 0,-1 0 0,0 0-40,-2-3 67,0 0-1,0 0 1,-1 0-1,1 0 1,-1 1-1,0-1 1,-1 1-1,1 0 1,-1 0-1,-3-2-66,5 4 13,0-1 0,0 1-1,0 0 1,-1 0 0,1 0 0,0 0 0,-1 0-1,1 1 1,0-1 0,-1 1 0,1 0 0,-1 0-1,1 0 1,0 0 0,-1 0 0,1 0 0,-1 1-1,1 0 1,0-1 0,-1 1 0,1 0 0,0 0-1,0 0 1,0 1 0,0-1 0,0 1 0,0-1-1,0 1 1,1 0 0,-1 0 0,1 0 0,0 0-1,-1 0 1,1 0 0,0 1-13,-6 7 61,0 0 0,1 0 0,0 0 0,1 1 0,1 0 0,0 0 0,-2 7-61,6-12 21,0 0 0,0 0 0,0 0 0,1 0 0,0 0 1,1 1-1,-1-1 0,2 0 0,-1 0 0,1-1 0,0 1 0,0 0 1,1 0-1,0-1 0,3 5-21,-2-4-1,1 1 1,1-1-1,-1 0 0,1 0 1,1 0-1,-1-1 0,1 1 1,0-1-1,1-1 0,0 1 1,0-1-1,1 1 1,0-2 7,-1 1 0,2-1 0,-1-1-1,0 1 1,1-1 0,-1-1 0,1 1 0,0-1 0,-1 0-1,1-1 1,0 0 0,0 0 0,0-1 0,6-1-7,-8 0-481,0 1 0,-1-1 1,1 0-1,-1-1 0,1 0 0,-1 1 1,1-2 480,15-8-4885</inkml:trace>
  <inkml:trace contextRef="#ctx0" brushRef="#br0" timeOffset="779.943">789 22 8960,'-4'-1'803,"1"1"-1,-1-1 1,1 1 0,-1-1 0,1 1 0,-1 0 0,0 0-1,1 0 1,-1 1 0,0-1-803,-3 2 438,0-1 0,0 1 0,0 0 0,1 0 1,-2 1-439,-10 5 81,0 0 0,0 1 0,-1 3-81,19-12 49,-9 4-39,2 1-1,-1 0 1,1 0-1,-1 1 1,2-1-1,-1 1 1,1 0-1,0 1 1,0 1-10,6-8-3,-1 1 1,1-1 0,0 1-1,-1-1 1,1 1 0,0 0-1,0-1 1,0 1 0,0-1-1,0 1 1,0 0-1,0-1 1,0 1 0,0 0-1,0-1 1,0 1 0,0-1-1,0 1 1,1 0 0,-1-1-1,0 1 1,0-1 0,1 1-1,-1-1 3,1 2-9,0-1 0,1 0-1,-1 0 1,0 0 0,0-1-1,1 1 1,-1 0 0,0 0-1,1-1 1,-1 1 0,1 0 9,6 1-13,0 1 1,0-1 0,1 0-1,2-1 13,-7 0 38,0 0-26,73 15 72,-65-13-67,-1 0 0,0 1 0,0 0 0,0 1 0,4 2-17,-12-6 4,-1 1-1,0-1 1,0 1-1,1-1 1,-1 1-1,-1 0 0,1-1 1,0 1-1,0 0 1,-1 0-1,0 0 0,1 0 1,-1 1-1,0-1 1,0 0-1,0 0 1,-1 1-1,1 0-3,0 1-9,-1-1 1,0 1-1,0 0 1,-1-1-1,1 1 1,-1-1-1,0 1 1,0-1-1,0 1 1,-1-1-1,-1 4 9,1-3 9,-1 0 0,0 0 0,0 0 0,-1 0 0,1 0 0,-1 0 0,0-1 0,0 1 0,-2-1-9,4-1 45,-1 0 0,-1 0 0,1 0 1,0-1-1,0 1 0,-1-1 0,1 0 0,-1 1 0,1-2 0,-1 1 0,0 0 0,0 0 0,-2-1-45,-9 1 153,0-1 0,-1-1 0,1 0 0,0-1 0,-6-1-153,11 1-103,1 0 1,-1 0 0,1-1 0,0-1-1,0 1 1,0-1 0,0 0 0,-5-4 102,13 8-317,0-1 1,0 0-1,0 1 0,0-1 1,0 0-1,1 1 1,-1-1-1,0 0 1,1 0-1,-1 1 1,0-1-1,1 0 0,-1 0 1,1-1 316,-1-2-4645</inkml:trace>
  <inkml:trace contextRef="#ctx0" brushRef="#br0" timeOffset="1562.793">1264 22 9984,'0'0'391,"0"-1"1,0 1-1,0-1 1,0 1-1,0-1 1,-1 1-1,1-1 0,0 1 1,0-1-1,-1 1 1,1 0-1,0-1 1,-1 1-1,1-1 1,-1 1-1,1 0 1,-1-1-392,-11-5 2166,8 4-2038,0 1 0,0 0 0,0 0 0,0 0 0,-4-1-128,3 2 51,0 0 1,0 0 0,1 0-1,-1 1 1,0-1-1,0 1 1,1 0 0,-1 0-1,0 0 1,1 1-1,-1-1 1,1 1 0,0 0-1,0 0 1,0 0 0,0 0-1,-4 3-51,-3 4-10,0 0 0,0 0 0,1 1 0,-7 9 10,14-17-9,2 1 1,-1-1-1,0 0 0,1 1 0,-1-1 1,1 1-1,0 0 0,0-1 1,0 1-1,0 0 0,1 0 0,-1 0 1,1 2 8,0-3 2,0-1 1,1 1-1,-1-1 1,0 1 0,1-1-1,0 1 1,-1-1 0,1 1-1,0-1 1,0 1-1,0-1 1,0 0 0,0 1-1,0-1 1,1 0-1,-1 0 1,0 0 0,1 0-1,-1 0 1,1 0 0,-1 0-1,1 0 1,0 0-1,0 0 1,0-1-3,17 7-34,0-2 0,0 0 0,2 0 34,38 9-15,-42-8-45,0-2 55,-1 2 1,-1-1 0,1 2 4,-12-6 14,-1 1 1,1 0 0,0 0-1,-1 1 1,1-1 0,-1 1-1,0-1 1,0 1-1,0 0 1,-1 0 0,1 0-1,-1 0 1,2 3-15,-3-5 2,0 1-1,-1 0 1,1 0 0,-1 0-1,0 0 1,1 0-1,-1-1 1,0 1 0,-1 0-1,1 0 1,0 0 0,-1 0-1,1 0 1,-1-1 0,1 1-1,-1 0 1,0 0-1,0 0 1,0-1 0,-1 1-1,1-1 1,0 1 0,-1-1-1,1 1 1,-1-1 0,1 1-1,-1-1 1,-1 1-2,-3 2 38,0 0 0,0-1 1,-1 1-1,0-1 0,0 0 0,0 0 1,0-1-1,0 1-38,-6 0 71,1 0 1,0-1-1,-1 0 1,1 0-1,-1-1 0,0 0 1,0-1-1,1 0 1,-1-1-1,0 0 1,1 0-1,-1-1 0,1-1 1,-1 0-1,1 0 1,0-1-1,1 0 0,-10-5-71,-12-7-2394,18 8-2683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4:55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291 441 8192,'0'-1'599,"0"-1"0,0 1 0,0 0 0,0-1 0,-1 1 0,1-1 0,-1 1 0,1 0 0,-1 0 0,0-1-1,1 1 1,-1 0 0,-1-1-599,-16-13 2163,14 13-2097,-4-4 268,-1 2 0,-1-1 0,1 1 0,-1 0 0,0 0 0,0 1 0,-1 0 0,-7-1-334,13 3 16,1 1-1,0-1 1,-1 1-1,1-1 0,-1 1 1,1 0-1,0 1 1,-1-1-1,1 0 0,-1 1 1,1 0-1,0 0 1,0 0-1,0 0 0,0 1 1,0-1-1,0 1 1,0 0-1,0 0 1,1 0-1,-1 0 0,1 1 1,0-1-1,-1 1 1,2-1-1,-1 1 0,-2 3-15,-3 3 0,1 1 0,1 0-1,0 0 1,1 1 0,0 0-1,1-1 1,0 1 0,1 0 0,0 1-1,2-1 1,-1 0 0,2 1-1,0-1 1,0 0 0,2 1-1,-1-1 1,3 3 0,-3-9-1,0 0-1,1 1 1,0-1-1,1 0 1,-1 0-1,1-1 1,0 1-1,1 0 1,-1-1-1,1 0 1,0 1-1,0-1 1,1-1-1,0 1 1,0 0-1,0-1 2,-1-1-6,-1 0 0,1 0 0,0 0 0,0 0 1,0-1-1,0 0 0,0 1 0,1-1 0,-1-1 0,0 1 0,1 0 0,-1-1 0,1 0 1,-1 0-1,0 0 0,1 0 0,-1 0 0,1-1 0,-1 0 0,0 1 0,1-1 0,-1-1 1,0 1-1,1-1 6,1-1 9,1 0 0,-1 0-1,0 0 1,-1-1 0,1 0 0,-1 0 0,0 0 0,0-1 0,-1 1 0,1-1 0,-1 0 0,0 0 0,-1 0 0,0 0 0,2-4-9,1-4 5,1-1 0,-2 0 0,-1 0 0,0-1 1,1-10-6,-3 9 151,0 1 1,-1-9-152,-2 19-363,1 1 1,0-1 0,-1 0 0,0 1 0,-1-1 0,1 1 0,-1-1 0,0 1 0,0-1 0,-2-1 362,0 2-3343,-1 0-1297</inkml:trace>
  <inkml:trace contextRef="#ctx0" brushRef="#br0" timeOffset="770.213">463 397 7936,'-2'-2'2880,"-1"5"-1316,-3 4 88,5 1-1379,0 0 0,1 0 1,0-1-1,0 1 0,1 0 1,2 7-274,0 3 210,4 58 691,-5 51-901,-2-88-602,0-31-411</inkml:trace>
  <inkml:trace contextRef="#ctx0" brushRef="#br0" timeOffset="1332.856">497 492 8960,'-1'-11'4039,"1"10"-3798,0-1-1,0 1 1,0-1 0,0 1-1,0-1 1,0 1 0,0-1 0,0 1-1,1 0 1,-1-1 0,1 1 0,0-1-1,-1 1 1,1 0 0,0 0 0,0-1-1,0 1 1,0 0 0,0-1-241,4-2 67,0-1 0,0 1 0,0 0 0,1 0 0,-1 0 0,1 0 0,0 1 0,0 0 0,1 0 0,-1 0 0,1 1 0,0 0 0,0 0 0,0 0 0,0 0 1,0 1-1,1 0 0,-1 1 0,0-1 0,1 1 0,1 0-67,-4 1 3,0-1-1,0 1 1,-1 0 0,1 0 0,-1 0 0,1 1 0,-1-1 0,0 1-1,1 0 1,-1 0 0,0 0 0,0 1 0,-1-1 0,1 1-1,-1-1 1,1 1 0,-1 0 0,0 0 0,-1 0 0,1 1 0,0-1-1,-1 0 1,0 1-3,3 6 69,0-1 1,-1 1-1,0-1 0,-1 1 0,0 0 0,-1 0 0,-1 0 0,0 4-69,3 136 219,-4-127-192,0-22-89,0-1 0,0 1 0,0-1 0,0 1 1,0-1-1,0 1 0,0-1 0,0 0 0,0 1 0,-1-1 1,1 1-1,0-1 0,0 1 0,0-1 0,-1 1 0,1-1 1,0 0-1,-1 1 0,1-1 62,0 0-228,-1-1 0,1 1 0,0 0 0,0-1 0,0 1 0,0-1 0,-1 1 0,1-1 0,0 1 0,0-1 0,0 1 0,0 0 0,0-1 0,1 1 0,-1-1 0,0 1 0,0-1 0,0 1 0,0-1 0,0 1 0,1 0 228,2-13-4442</inkml:trace>
  <inkml:trace contextRef="#ctx0" brushRef="#br0" timeOffset="1982.203">789 520 7296,'12'-21'6620,"-9"15"-5811,0 1-1,0-1 0,5-4-808,-5 6 98,1 0 0,0 0-1,0 0 1,0 1 0,0 0 0,1-1 0,0 1 0,-1 0-1,1 1 1,1-1 0,-1 1 0,3-1-98,-4 2 22,1-1-1,-1 2 1,0-1-1,1 0 1,-1 1 0,1-1-1,-1 1 1,0 0-1,1 0 1,-1 0 0,1 1-1,-1 0 1,1-1-1,-1 1 1,0 0 0,0 0-1,1 1-21,-1-1 48,1 1 0,-1-1 0,0 1 0,0 0 0,0 0 0,0 0 0,0 0 0,-1 0 0,1 1 0,-1-1 0,0 1 0,0 0 0,0 0 0,0 0 0,-1 0 0,1 0 0,-1 1 0,1 0-48,1 7 153,0 0-1,-1 0 0,-1 0 1,0 1-1,0 6-152,-1 7 513,-3 25-513,-3-22 125,3-21-74,0 0-1,1 1 1,0 3-51,0-8-385,0-5-1315,0-7-2945</inkml:trace>
  <inkml:trace contextRef="#ctx0" brushRef="#br0" timeOffset="2777.558">1218 372 8448,'-1'0'229,"0"0"1,1 0 0,-1 0 0,0 0-1,1 0 1,-1 0 0,0 0-1,1 0 1,-1 0 0,0 0-1,1 1 1,-1-1 0,1 0-1,-1 0 1,0 1 0,1-1 0,-1 0-1,1 0 1,-1 1 0,1-1-1,-1 0 1,1 1 0,-1-1-1,1 1 1,0-1 0,-1 1-230,1 0 122,-1 1-1,1-1 1,-1 0 0,1 1 0,0-1 0,0 1-1,0-1 1,0 0 0,0 1 0,1-1 0,-1 1-122,30 144 2154,-25-118-2067,6 39 432,-3 0 0,-4 10-519,-4-72-4,0 60 142,-8 46-138,6-91-523,2-16-1158,2-12-1091,1-9-1569</inkml:trace>
  <inkml:trace contextRef="#ctx0" brushRef="#br0" timeOffset="3266.967">1265 451 8704,'2'-4'749,"0"1"0,0-1 0,0 1 0,0-1 0,1 1 0,0 0 0,0-1 0,0 1 0,2-1-749,0 0 316,0 1 1,0 0-1,0 0 0,0 0 0,1 0 0,-1 0 0,2 1-316,-1 0 29,0 0 0,1 0 0,-1 0 0,1 1 0,-1 0 0,1 0 0,-1 0 0,1 1 0,0-1 0,0 2 0,-1-1 0,1 0-1,0 1 1,2 1-29,2 0-5,0 1 0,-1 1-1,1-1 1,-1 2 0,-1-1-1,1 1 1,-1 0 0,0 1-1,0-1 1,-1 1 0,0 1-1,0-1 1,1 3 5,-6-5 32,0-1-1,-1 0 1,1 1-1,-1 0 1,-1-1 0,1 1-1,-1 0 1,1 0-1,-1 0 1,-1 0-1,1 0 1,-1 0 0,1 0-1,-1 0 1,-1 3-32,0 2 74,-1-1 0,1 0 0,-2 0 0,0 0 0,0 0 0,0 0 0,-2 1-74,1-3 45,0 0-1,0-1 1,-1 1 0,0-1-1,0 1 1,-1-1 0,0-1-1,0 1 1,0-1 0,0 1 0,-1-1-1,0-1 1,-2 1-45,5-1 28,-1-2 0,1 1 0,-1 0-1,0-1 1,0 0 0,0 0 0,0 0 0,0 0 0,0 0 0,0-1 0,0 0 0,0 0 0,0 0 0,0-1-1,0 1 1,0-1 0,0 0 0,0 0 0,0 0 0,0 0 0,1-1 0,-2 0-28,3 0-243,-1 0 1,0 0 0,1 0-1,0-1 1,0 1 0,0-1-1,0 1 1,0-1 0,1 0-1,-1 0 1,1 0 0,0 0-1,0 0 1,0 0 0,1-1 0,-1 0 242,-4-13-4624</inkml:trace>
  <inkml:trace contextRef="#ctx0" brushRef="#br0" timeOffset="4413.159">2036 459 7296,'-1'-1'706,"1"0"-1,-1-1 1,0 1 0,0 0-1,0 0 1,0-1 0,0 1 0,0 0-1,-1-1-705,-8-9 1979,8 6-1880,-1 1 1,0-1-1,0 1 0,0 0 0,-1 0 1,0 0-1,0 0 0,0 1 1,0-1-1,-1 1 0,1 0 0,-1 0 1,0 0-1,0 1 0,-1-1 0,1 1 1,-1 0-1,-3-1-99,5 2 11,0 1 0,0-1 0,0 1 0,-1-1 1,1 1-1,0 0 0,0 0 0,0 1 0,0-1 0,0 1 0,0-1 1,0 1-12,-3 1 36,0 0 0,0 1 1,1-1-1,0 1 0,-1 0 1,-2 3-37,-2 0 86,-1 1 0,1 1 0,1 0-1,0 0 1,0 0 0,1 1 0,-3 4-86,8-9 24,1 0 0,0 0 0,1 0 0,-1 0 0,1 1 0,0-1 0,0 0 0,1 1 0,0-1-1,0 1 1,0-1 0,0 1 0,1 0 0,0-1 0,0 1 0,1 0 0,0-1 0,0 1 0,1 3-24,0-4 2,0-1 0,0 1 0,1-1 0,-1 0 0,1 0 0,0 0 0,0 0 0,0 0 0,0 0-1,1-1 1,-1 1 0,1-1 0,0 0 0,0 0 0,0 0 0,2 1-2,2 0 16,1 0-1,-1 0 0,0-1 1,1 1-1,0-2 1,0 1-1,-1-1 0,4 0-15,-7-1 12,0 0-1,0 0 0,0-1 0,0 0 1,0 0-1,0 0 0,0 0 0,0 0 0,0-1 1,0 0-1,-1 0 0,1 0 0,-1 0 1,0 0-1,0-1 0,0 0 0,1 0-11,9-8-108,0-1-1,0-1 0,7-9 109,-18 19-46,2-3 10,6-5-71,-1 0 0,0-1 0,-1-1 107,-9 12 0,0 1-1,0 0 1,0 0 0,0 0 0,0 0-1,1 0 1,-1 0 0,0 0 0,0 0-1,0 0 1,0 0 0,0 0 0,0 0-1,0-1 1,0 1 0,0 0 0,0 0 0,0 0-1,0 0 1,1 0 0,-1 0 0,0 0-1,0 0 1,0 0 0,0 0 0,0 0-1,0 0 1,0 0 0,0 0 0,1 0 0,-1 0-1,0 0 1,0 0 0,0 0 0,0 0-1,0 0 1,0 0 0,0 0 0,1 0-1,-1 0 1,0 0 0,0 0 0,0 0-1,0 0 1,0 0 0,0 0 0,0 0 0,5 5 39,1 8 317,-2-4-276,0 0 0,0-1 0,1 0-1,2 2-78,-5-6-113,1-1 1,0 0-1,-1 0 1,1 0-1,1 0 1,-1 0-1,0-1 1,1 1-1,0-1 1,0 0-1,1 1 112,4 0-1957,2-3-2416</inkml:trace>
  <inkml:trace contextRef="#ctx0" brushRef="#br0" timeOffset="5015.042">2543 370 8320,'0'0'185,"0"0"1,0 0-1,0 0 1,1 0-1,-1-1 1,0 1-1,0 0 1,0 0-1,0 0 1,0 0-1,1-1 1,-1 1-1,0 0 1,0 0-1,0-1 1,0 1 0,0 0-1,0 0 1,0 0-1,0-1 1,0 1-1,0 0 1,0 0-1,0-1 1,0 1-1,0 0 1,0 0-1,0 0 1,0-1-1,-1 1 1,1 0-1,0 0 1,0-1-186,-9-5 2150,-15-1-1148,17 6-849,-1 0 0,1 0-1,-1 1 1,1 0 0,-1 0 0,1 0-1,-1 1 1,1 0 0,0 0 0,-1 1-1,1-1 1,0 1 0,0 1 0,0-1-1,1 1 1,-7 3-153,6-3 45,-1 1-1,1 1 0,0-1 1,1 1-1,-1 0 1,1 0-1,0 1 1,1 0-1,-1-1 1,1 1-1,1 1 1,0-1-1,0 1 1,0 0-45,2-4 10,1 1 1,0-1 0,0 1 0,1-1-1,-1 1 1,1-1 0,0 1 0,0-1-1,1 1 1,0 2-11,1 5 35,1-1 0,4 9-35,-5-14-1,0-1 9,0 0 0,1 0 1,-1 0-1,1 0 0,0-1 1,0 1-1,1 0 0,-1-1 0,1 0 1,0 0-1,0 0 0,1 0 1,-1 0-1,1-1 0,-1 0 1,1 1-1,0-1 0,0-1 1,0 1-1,0-1 0,1 1 0,0-1-8,5 1-46,1 0-1,0 0 0,0-1 0,0 0 0,0-1 0,0 0 0,0-1 0,0 0 0,9-2 47,44-11-3812,-54 11 2819,28-7-3791</inkml:trace>
  <inkml:trace contextRef="#ctx0" brushRef="#br0" timeOffset="5762.313">2875 15 7808,'0'-3'1287,"1"-7"981,-2 9-215,-2 4 1400,1 6-3261,0-1 1,0 0 0,1 1-1,0-1 1,1 1-1,0-1 1,1 7-193,1 11 278,0 109-323,8 0 0,22 79 45,-32-209-402,1-2-281,-1 0 1,1 0 0,0 0-1,0 0 1,0 0 0,0-1-1,1 1 683,1 1-4234</inkml:trace>
  <inkml:trace contextRef="#ctx0" brushRef="#br0" timeOffset="6113.199">2762 305 10880,'0'-4'4032,"3"4"-3136,9-2 255,-7 2-63,4 0-416,4-1 0,7 1-256,3 0-96,5 0-160,2 1-64,2 1 32,-1 1-160,-3-3-32,3 0-768,0-3-320,0 0-4191</inkml:trace>
  <inkml:trace contextRef="#ctx0" brushRef="#br0" timeOffset="6740.151">3278 326 9088,'-3'-4'5163,"1"5"-2155,1 11-1422,4 18-1920,8 52 598,-8-46-871,3 0 1,7 21 606,-10-51-2256,2-5-2106</inkml:trace>
  <inkml:trace contextRef="#ctx0" brushRef="#br0" timeOffset="7238.286">3311 397 8704,'4'-3'5848,"18"-7"-2619,23-16-2018,25-12-998,-67 36-211,1 1 0,0-1 1,0 1-1,0-1 0,0 1 1,0 0-1,0 0 0,0 1 0,0-1 1,0 1-1,1 0 0,-1 0 1,0 0-1,0 0 0,1 0 0,-1 1 1,0-1-1,0 1 0,0 0 1,0 0-1,3 1-2,1 1 52,-1 1 0,0-1 1,0 1-1,0 0 0,-1 1 0,1-1 1,-1 1-1,-1 0 0,1 0 0,1 3-52,0-1 35,0 0 0,-1 1 0,0 0 0,-1 0 0,0 0 0,-1 0 0,1 0 0,-2 1 0,0 0 0,0 0 0,-1-1 0,0 1 0,-1 0 0,0 0 0,-1 0 0,0 1 0,-1-1 0,-1 1-35,1 1-166,-6 24 335,2-13-3100,4-20-488,-2-3-1135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5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6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182 205,'-9'0,"6"0,7 0,1980 0,-4141 0,2391 0,-200 0</inkml:trace>
  <inkml:trace contextRef="#ctx1" brushRef="#br1">1982 1 8832,'0'0'2896,"1"2"4747,8 11-6119,-4-10-1352,91 89 1134,-70-68-1593,-8-10-4909,-13-10 306</inkml:trace>
  <inkml:trace contextRef="#ctx1" brushRef="#br1" timeOffset="1">1970 386 5760,'0'2'7838,"0"6"-5507,0-8 1841,7-4-3655,0-1-1,0 0 1,-1-1 0,3-3-517,2 0 242,9-10 29,0-1 0,4-8-271,14-14-1955,-36 39 521,2-1-7409,-2 2 4491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3T13:06:12.158"/>
    </inkml:context>
    <inkml:brush xml:id="br0">
      <inkml:brushProperty name="width" value="0.1" units="cm"/>
      <inkml:brushProperty name="height" value="0.1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9-02-13T13:06:12.159"/>
    </inkml:context>
    <inkml:brush xml:id="br1">
      <inkml:brushProperty name="width" value="0.1" units="cm"/>
      <inkml:brushProperty name="height" value="0.1" units="cm"/>
    </inkml:brush>
  </inkml:definitions>
  <inkml:trace contextRef="#ctx0" brushRef="#br0">11 218,'-9'0,"8"0,5 0,2554 0,-2555 0</inkml:trace>
  <inkml:trace contextRef="#ctx1" brushRef="#br1">2413 46 8448,'-3'-5'2987,"-5"-15"3799,7 18-6250,0-1 1,0 0-1,1 1 1,0 0-1,-1-1 0,1-2-536,7 18 694,5 9-460,1-1 1,0 0 0,1-1-1,2-1 1,3 4-235,18 12-9,-19-19-3987,-14-12-1289</inkml:trace>
  <inkml:trace contextRef="#ctx1" brushRef="#br1" timeOffset="1">2382 453 9216,'-4'6'5965,"2"0"-1920,2-6-3474,0-2-426,2 0 0,-1 1 0,-1-1 0,2 0 0,-1 0 0,0 1 0,1-1 0,-2 1 0,2-1 1,0 0-146,2-2 229,30-44 273,-26 34-304,1 0 0,1 1 0,0 1 0,0 0 0,2 0 0,5-4-198,-8 8-1656,2 0 0,-2-1 0,0 0 0,5-7 1656,-9 9-4991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13:07:58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1883 167 8704,'2'0'748,"-2"0"-524,1 0 0,-1 0 0,1-1-1,-1 1 1,1 0 0,-1 0 0,0 0 0,1 0 0,-1 0 0,1 0 0,-1 0 0,1 1 0,-1-1 0,1 0 0,-1 0 0,1 0 0,-1 0 0,0 1 0,1-1 0,-1 0 0,1 0 0,-1 1-1,0-1 1,1 0 0,-1 0 0,0 1 0,1-1 0,-1 1 0,1-1-224,2 3 3229,-7-4-426,-35-19-1203,17 13-1289,-1 0-1,-1 1 1,-22-2-311,-12-2 236,-80-13 260,60 12-243,-1 4 1,-10 3-254,-39 4 81,0 6 1,0 6 0,-20 9-82,129-18-31,-294 49-674,312-51 675,-33 6-2367,31-6 1602,0 0 0,0 0 1,0 0-1,1 1 1,-1 0-1,0 0 795,-6 5-5487</inkml:trace>
  <inkml:trace contextRef="#ctx0" brushRef="#br0" timeOffset="595.601">433 0 9216,'4'7'7816,"8"35"-6091,-3-4-1795,-1 0 1,-1 0 0,-3 0-1,0 29 70,-4-57-2239,-2-1-2321</inkml:trace>
  <inkml:trace contextRef="#ctx0" brushRef="#br0" timeOffset="1446.091">410 51 9472,'0'-1'281,"0"1"0,-1 0 0,1 0 0,-1 0 0,1-1 0,-1 1 0,1 0 0,-1 0 0,1 0 0,0 0 0,-1 0 0,1 0 0,-1 0 0,1 0 0,-1 0 0,1 0 0,-1 0 0,1 0 0,-1 0 0,1 0 0,-1 1 0,1-1 0,0 0 0,-1 0-281,-17 7 2160,10-4-1801,-31 12 2271,-21 11-2630,22-8 949,-23 6-949,-78 24 1003,104-37-694,34-11-181,1 0-91,0 0-69,0 0 54,11 9-102,40-2 251,-32-5-33,0 1 1,11 3-139,-3-1-91,0-1 1,0-1 0,0-1 0,0-2 0,15-2 90,12 1-120,18 1 237,-72 0-223,0 0 159,0 0 32,0 0-788,-2 0 521,1 1-4378,-1 3-570</inkml:trace>
  <inkml:trace contextRef="#ctx0" brushRef="#br0" timeOffset="2096.447">306 111 7552,'1'0'393,"1"0"1,0 0 0,-1-1-1,1 1 1,-1 0 0,1 1 0,-1-1-1,1 0 1,0 0 0,-1 0-1,1 1-393,-1-1 92,-1 0 0,1 0-1,-1 0 1,1 1 0,-1-1 0,1 0-1,-1 0 1,1 0 0,-1 1 0,0-1-1,1 0 1,-1 0 0,1 1-1,-1-1 1,0 0 0,1 1 0,-1-1-1,0 0 1,0 1 0,1-1 0,-1 0-1,0 1 1,0-1 0,1 1 0,-1-1-1,0 1 1,0-1 0,0 0-1,0 1 1,0-1 0,0 1 0,1-1-1,-1 1 1,0-1 0,0 1 0,-1-1-1,1 1 1,0-1 0,0 1 0,0-1-92,-1 2 179,0-1 1,0 0 0,0 1-1,0-1 1,-1 0 0,1 0-1,0 0 1,-1 0 0,1 0 0,-1 0-1,1 0-179,-7 3 477,-4 5-218,-1-2 1,0 1 0,-1-2 0,1 1-1,-2-2 1,1 0 0,-2 0-260,2-1 246,30-4 416,13-2-535,26-4-2522,-35 5-2340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0:16:57.904"/>
    </inkml:context>
    <inkml:brush xml:id="br0">
      <inkml:brushProperty name="width" value="0.05" units="cm"/>
      <inkml:brushProperty name="height" value="0.05" units="cm"/>
      <inkml:brushProperty name="color" value="#FFFFFF"/>
    </inkml:brush>
    <inkml:brush xml:id="br1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4761 3567 8320,'0'0'311,"-1"-1"0,1 0 1,0 1-1,0-1 0,0 0 1,-1 0-1,1 1 0,0-1 1,0 0-1,0 0 0,0 1 1,0-1-1,0 0 0,1 0 1,-1 1-1,0-1 0,0 0 1,0 0-1,1 1-311,10-15 2150,-5 9-2067,1 0-1,1 0 0,2-1-82,-4 3 466,-4 3-431,37-26 729,-1-2 0,18-18-764,17-17 334,3 5-1,36-20-333,7-6 90,-20 16-79,88-44-11,-179 110 4,-8 5-26,-13 11-19,-31 26 89,-1-2 0,-2-2 0,-21 10-48,11-7 84,2 1-1,1 3 1,-46 48-84,-30 23 327,89-79-398,13-13-67,22-17 182,0 0-1,0 0 0,0 1 0,1 0 0,0 0 0,0 0 1,0 1-1,-2 2-43,7-7 74,2-2 92,7-2-69,-1-1 1,1 0 0,-1-1-1,0 0 1,-1 0-1,6-5-97,16-14 35,0-3-35,-6 6 36,45-37 191,57-34-227,0-1 194,-72 56-272,-32 23 93,0-1 0,4-5-15,-64 45 5,26-15 19,-1 0 0,0-2-1,-1 0 1,-3 2-24,-24 12 17,12-3-57,2 1 0,-20 19 40,-50 50 142,35-31-150,46-45 1,0 0 0,-1-2 0,-1 0 1,1-1-1,-8 2 7,-6 4-4,-10 7 4,22-10 46,1 1-1,0 0 0,0 1 1,2 2-1,0-1 0,0 2 1,2 0-1,0 2-45,7-9 119,5-8 2,7-8 87,3-5-145,1 0 0,1 0 0,0 1-1,0 0 1,1 0 0,0 1 0,2 0-63,20-13 453,26-11-453,18-12 115,147-97-110,-174 110 22,109-74 181,-17 9-70,-72 51-409,-63 40 347,-13 7 37,-15 8-57,-88 58-112,3 5 0,-77 69 56,147-113 49,-1-3 0,-37 21-49,-87 36 25,118-57-20,40-23-9,0 0 0,1 1 0,-1 0 1,1 0-1,0 0 0,0 0 4,-4 6-84,5-7 81,-17 23-19,17-24 22,1 0-1,0 1 0,0-1 1,0 0-1,0 1 0,0-1 1,0 1-1,1-1 1,-1 1-1,1-1 0,0 1 1,-1-3 1,1 0 0,0 1 0,0-1 0,0 0 0,1 0 0,-1 0 0,0 0 0,0 0 0,0 0 0,0 1 0,0-1 0,0 0 0,0 0 0,0 0 0,0 0 0,0 0 0,0 0 0,0 0 0,0 1 0,0-1 0,0 0 0,1 0 0,-1 0 0,0 0 0,0 0 0,0 0 0,0 0 0,0 0 0,0 0 0,0 0-1,1 0 1,-1 0 0,0 0 0,0 0 0,0 1 0,0-1 0,0 0 0,0 0 0,1 0 0,-1 0 0,0 0 0,0-1 0,0 1 0,0 0 0,0 0 0,0 0 0,1 0 0,-1 0 0,0 0 0,0 0 0,0 0 0,0 0 0,0 0 0,0 0 0,0 0 0,1 0 0,-1 0 0,0-1 0,0 1 0,0 0 0,0 0 0,0 0 0,0 0 0,0 0-1,8-7 70,-8 7-69,14-13-76,3-3 50,0 0 0,2 1 0,13-8 25,18-8-116,-9 7 371,33-26-255,50-55-193,-59 48 226,34-21-33,-16 13 94,-43 33 47,27-17-141,-9 8-60,33-31 60,-75 58-106,43-39 98,-41 35 20,1 1 1,1 1-1,0 1 0,1 0 1,4 0-13,38-15-36,-30 15 88,3-3-52,-69 33-23,16-8-24,0 1-1,-6 5 48,-15 13 109,2 2 0,-2 3-109,-12 10 54,5-6-60,-221 171-142,83-56 116,163-130 103,19-18-72,2-1-3,11-8-9,65-47 51,42-27-33,77-51-160,-74 49 185,15-2-30,56-37 173,-180 114-199,-4 1 17,1 0 0,0 1 0,0 0 0,0 1 0,0 0 0,9-2 9,-17 8-4,-4 4 17,-5 3 31,-2 1-35,-1-1 0,0 0 0,0 0 0,-1-1 0,0-1-1,-8 4-8,-21 14-80,-16 15-46,-35 33 126,42-31-75,-2-2-1,-10 2 76,-54 29 27,134-84 25,0-1 0,-1-1 0,0-1 1,12-17-53,-7 9-81,2 1 1,17-14 80,4 5 102,26-13-102,11-7 68,54-47-68,-56 41 0,16-7 40,19-14 22,-102 68-108,-9 8 9,0-1 0,1 1 1,-1 0-1,1 0 0,5-2 37,48-26 22,-55 31-13,-7 4 14,-15 11 41,-9 7-22,-7 10-66,-2-1 0,-11 6 24,-79 49-56,50-35 43,44-30-12,-1-2 1,0-2-1,-27 9 25,16-6 10,21-9-7,1 0 0,0 2 0,1 1 0,0 1 0,1 0 0,1 1 0,0 2 0,1 0 0,-15 18-3,22-23 1,-1 0 0,0 0 0,-1-1 0,0-1 0,-5 4-1,-24 12-59,-7 2 59,-19 12 256,30-17-407,-28 19 217,-16 10-201,47-31 226,1 2 0,1 1 1,-4 6-92,15-12-55,-1 0-1,-1-2 56,-34 26 63,40-29-93,-2 0 1,0-2-1,0 0 1,-20 7 29,28-12-53,-41 19 85,52-25-75,1 0 27,16-5 11,5-5 27,0 0 25,0 0 1,17-12-48,74-62 29,-61 44 2,2 3 0,13-5-31,131-78-245,-183 112 258,0 0 1,1 1 0,-1 0 0,2 1 0,2 0-14,-4 7-24,-7 0 53,-17 8-76,4-4 30,-11 6 38,0-2 0,-1 0-21,5-3 32,0 0 0,0 2 1,1-1-1,-9 9-32,-50 40-30,-72 44 30,20-16 9,10-10-51,21-15 89,78-50-68,1 1-1,0 1 1,0 0 0,1 1-1,-1 2 22,13-14 2,0 0-1,0 0 0,0 0 1,0 0-1,0 0 1,0 0-1,0 0 0,0 0 1,0 0-1,-1 0 1,1 0-1,0 0 0,0 0 1,0 0-1,0 0 0,0 0 1,0 0-1,0 1 1,0-1-1,0 0 0,0 0 1,0 0-1,0 0 1,0 0-1,0 0 0,0 0 1,0 0-1,0 0 0,-1 0 1,1 0-1,0 1 1,0-1-1,0 0 0,0 0 1,0 0-1,0 0 1,0 0-1,0 0 0,0 0 1,0 0-1,0 0 0,1 0 1,-1 1-1,0-1 1,0 0-1,0 0 0,0 0 1,0 0-1,0 0 1,0 0-1,0 0 0,0 0 1,0 0-1,0 0 0,0 0 1,0 0-1,0 0 1,0 0-1,0 1 0,0-1 1,1 0-1,-1 0-1,7-3 13,10-6-74,44-28 107,-16 10-130,17-14 84,36-27 79,11-9-126,-47 29 85,3-7-38,-42 34 6,2 1 1,0 1 0,1 1-1,18-8-6,-24 15-7,0 1 0,0 1 0,3 0 7,-58 23 28,0 2 1,1 2-1,-23 16-28,13-7-70,-119 75 199,49-25-169,81-58-60,0 0 0,-23 7 100,17-10 14,2 2 0,0 2 0,1 1-1,2 2 1,-1 2-14,-32 27 84,-74 54-8,-58 34-156,191-135 26,0-1 1,0 0-1,0-1 0,-9 3 54,-18 8-4622,17-5-844</inkml:trace>
  <inkml:trace contextRef="#ctx0" brushRef="#br1" timeOffset="55488.052">3 8805 5888,'1'2'1197,"0"-1"1628,-1-2-188,-2-11-486,1-38-802,0 18-397,1 0 0,3-12-952,2 13 860,7-25-860,3-9 564,-2-14-385,42-225 874,-27 142-989,-27 155-57,10-56-101,3 1 0,21-56 94,-14 65 123,21-36-123,-21 45-31,8-27 31,5-14 52,-23 60-3,-4 8-70,1-1 1,0 2-1,1-1 1,1 1-1,1 1 0,3-5 21,1 4-1,91-101 82,-76 83-111,-2-2-1,-1-1 1,14-27 30,9-13 145,-35 55-229,1-2 100,2 0-1,0 0 1,1 2-1,20-18-15,-7 13-14,0 1 0,2 2 0,4-1 14,-24 15 16,-1 0-1,0-1 1,-1 0 0,0-1 0,-1 0 0,0-1 0,2-5-16,21-22 6,-12 12-62,-12 16-2,-1 1 0,2 0 1,0-1 57,16-14 46,4-6-46,-14 13 15,0 1-1,2 1 1,17-12-15,125-77 27,-142 94-21,-1-1 0,0 0-1,11-13-5,45-50-21,-35 35-2,11-7 23,-9 12 0,-19 14 0,1 2 0,1 1 0,8-4 0,-29 22 0,95-58 11,-81 49 2,-1-1-1,1 0 1,13-14-13,41-42-24,-4 3-145,-25 26 176,-14 12 38,1 1 1,2 1 0,32-19-46,-12 12 4,0-3-1,-3-1 1,38-36-4,-59 47 50,15-14-36,11-6-14,2 5-64,11-4 64,-28 17-63,-1-1-1,-1-2 1,9-11 63,3-3 62,-35 31 29,23-19-81,1 2 1,27-17-11,-17 20-25,16-6 25,-33 18 42,1-1 0,-2-2 1,0-2-1,21-17-42,-13 5 16,10-11-77,2 3-1,29-17 62,-22 25 139,23-10-139,-34 20 59,-2-3-1,40-27-58,0-5 24,35-14-24,-34 20 8,25-21-8,49-51 150,-132 104-196,1 1 0,28-12 46,59-21 22,-55 25-43,45-27 21,-36 13 3,186-100 127,-177 100-108,68-49-22,-119 72-46,1 1 1,0 2 0,2 0 45,85-32 37,-65 28-52,-2-2 0,0-2 0,8-8 15,13-12 42,-5 2 172,5 2-214,32-12-32,-9 5-70,60-41 102,-117 65 28,0 2 0,25-10-28,74-24 70,-108 43-68,6-4-2,0 0 0,-2-3 0,9-5 0,81-59 0,-53 37 67,2 3 0,28-10-67,-62 31 22,0-2 0,-1-1 0,16-15-22,87-81 55,-112 96-54,18-10 18,-28 21-4,0 0-1,2-2-14,1-3-9,11-10 50,20-14-41,-16 14 23,-1 0 1,-2-2-1,0-2 0,-2 0 0,-2-2 0,12-19-23,9-11-64,-24 36 48,15-28 16,59-92 187,-73 117-267,1 1 1,20-17 79,-13 13 116,13-19-116,-16 17 25,-3-1 1,-1-2-1,-1 0 0,7-21-25,-9 12-10,11-24-76,12-13 86,-19 40 31,2 2-1,2 1 0,12-11-30,6-2-17,37-47 189,-71 82-207,-1-1 1,0-1-1,1-5 35,12-22-88,-3 8 151,-2-2 0,-2-1-63,7-15 44,-4 8-44,-2-2 0,-1-6 0,-14 43 0,-3 12 0,7-25 32,1 2 0,1-1 0,1 1 0,7-10-32,-12 28 0,-5 6 0,-1 0 0,1 1 0,0-1 0,0 0 0,-1 0 0,1 0 0,0 0 0,-1 0 0,1 0 0,-1 0 0,1 0 0,-1 0 0,7-14-85,-21 24-120,10-6 58,-9 7-1176,-1 5-3732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21 8960,'3'-11'2458,"0"2"3110,-1 9-3519,2 6-1522,-1 4-243,0 0 0,-1-1-1,0 1 1,0 0 0,-1 0 0,0 8-284,0 2 212,21 235 1062,0 64-538,-12-168-544,-3 0-693,-10 120 501,3-263-178,-1 4-1365,0 1 1,2 0 0,0 10 1542,2-15-5093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26 129 9728,'-1'-1'565,"0"0"-279,1-1 0,-1 1 0,1 0 0,-1 0 0,0 0 0,1 0 0,-1 0-1,0 0 1,0 0 0,0 0 0,0 0 0,0 0 0,0 0 0,0 1 0,0-1 0,-1 0 0,1 1 0,0-1 0,0 1 0,0-1 0,-2 1-286,3 0 821,-3 58 1179,9 17-1166,2 3-834,5 34 478,33 463 242,-40-445-1701,-4-45-3424,-2-66 0</inkml:trace>
  <inkml:trace contextRef="#ctx0" brushRef="#br0" timeOffset="1">18 202 9728,'0'-8'842,"0"-4"-16,0 0 0,0 0 0,1 0 0,1 0 0,0 1 0,0-1 0,4-7-826,-4 13 160,0 1 1,1 0 0,-1 0 0,1 0 0,1 0 0,-1 0 0,1 0 0,0 1-1,0 0 1,0 0 0,0 0 0,1 0 0,0 0 0,0 1 0,0 0 0,0 0 0,0 1-1,0-1 1,1 1 0,0 0 0,-1 1 0,1-1 0,0 1 0,3 0-161,2-1 80,-1 1 0,0 1 0,1 0 0,-1 0-1,0 1 1,1 1 0,-1-1 0,0 2 0,0-1 0,0 2 0,0-1 0,-1 1 0,2 1-80,0 1 34,1 0-1,-1 1 1,0 1 0,-1 0-1,0 0 1,0 1 0,-1 0-1,0 1 1,0 0 0,1 3-34,11 18 17,0 1 0,2 8-17,-14-21 17,0 0-1,-1 1 1,-1 0 0,3 14-17,-6-16 50,0-1-1,-1 1 1,-1 0 0,-1-1 0,-1 1-1,0 0 1,-1 3-50,0-14 21,0-1 1,0 1-1,-1-1 0,0 0 0,0 1 1,-1-1-1,1 0 0,-1-1 1,0 1-1,-1 0 0,1-1 0,-1 0 1,-1 0-1,1 0 0,0 0 0,-1-1 1,0 1-1,0-1 0,-1 0 0,1-1 1,-1 1-22,-4 1 3,0 0 0,-1-1 0,1 0 1,-1-1-1,0 0 0,0-1 1,0 0-1,0 0 0,-3-1-3,-10-1-138,1 0 0,0-1 1,-23-4 137,46 4-10,-40-7-904,37 8 501,0-1 0,0-1 0,0 1 0,0 0 0,1-1 0,-1 1 0,0-1 0,1 0 0,-1 0 0,1 0 0,-2-1 413,-4-11-4954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55 155 6528,'0'0'55,"1"0"1,-1 0 0,0 0-1,0 0 1,0 0 0,0 0-1,1 0 1,-1 0-1,0-1 1,0 1 0,0 0-1,0 0 1,1 0 0,-1 0-1,0-1 1,0 1 0,0 0-1,0 0 1,0 0-1,0-1 1,0 1 0,0 0-1,1 0 1,-1-1 0,0 1-1,0 0 1,0 0-1,0 0 1,0-1 0,0 1-1,0 0 1,0 0 0,-1 0-1,1-1 1,0 1 0,0 0-1,0 0 1,0-1-1,0 1 1,0 0 0,0 0-1,0 0 1,0 0 0,-1-1-56,-1-4 2186,2 4-415,0 1-331,0 0-256,0 0-288,0 0-230,0 0-271,0 1-11,-7 72 1280,6 21 561,9 75-2225,-1-51 260,5 101-125,2 33-46,-14-164-980,-1-55-186,1 0 0,2-1 0,1 1-1,2 4 1078,-1-24-3631,0-11-881</inkml:trace>
  <inkml:trace contextRef="#ctx0" brushRef="#br0" timeOffset="1">0 189 7808,'1'-1'484,"-1"-1"1,0 0-1,1 1 1,-1-1 0,1 1-1,0-1 1,0 1-1,-1-1 1,1 1-1,0 0 1,0-1-1,0 1 1,0 0 0,0 0-1,1 0 1,-1-1-485,0 2 111,-1-1 1,1 0 0,0 1 0,-1-1-1,1 1 1,0-1 0,-1 1-1,1 0 1,0-1 0,-1 1 0,1 0-1,0-1 1,0 1 0,0 0-1,-1 0 1,1 0 0,0 0 0,0 0-1,0 0 1,0 0 0,-1 0 0,1 0-1,0 0 1,0 0 0,0 0-1,-1 0 1,1 1 0,0-1 0,0 0-1,-1 1 1,1-1 0,0 1-1,0-1-111,4 6 231,-1-1 0,0 1 0,-1 0 0,1 0 0,-1 1 0,0-1 0,-1 1 0,1-1 0,0 4-231,4 12 311,13 28 579,3-1 1,17 27-891,42 55 185,2 2-7,8 11 5,11 4-183,-82-119 57,-1-2-87,6 9-138,21 38 168,-46-71 13,0-1-4,0-1 0,-1 1 1,1-1-1,0 0 0,0 1 0,0-1 1,0 0-1,0 0 0,1 1-9,-1-1-69,-1-1 42,0 0 81,0-2-38,0 1 0,0-1 0,0 1 0,0-1 0,1 1 0,-1-1 0,1 1 0,0-1-16,1-23 4,0 1-51,3-1 396,-2-1-1,-1 1 1,-1-1 0,-3-24-349,1 2 66,-7-224-146,0-98 204,9 305-109,2-46-479,-3 104-123,1-1-1,0 1 1,0 0-1,1-7 588,0 9-1096,-1 1-1,1-1 1,0 1-1,2-4 1097,4-6-5226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1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 9600,'-4'4'3584,"4"-4"-2784,-4 6 416,4 0-32,-3 1-513,3 3-127,0 6-320,0 4-96,0-1-64,3 4 96,1-1 32,0 6-160,-1-2-64,0-4 64,1-2 96,-1-1-1088,5-3-543,-1 1-3329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458 18 9216,'-6'-2'950,"1"-1"0,-1 1-1,1-1 1,-1 2 0,0-1 0,0 1 0,0-1 0,0 2 0,-3-1-950,1 1 402,0 0 1,0 0 0,0 1-1,-1 1 1,1-1-1,-4 2-402,-11 5 81,1 1 0,0 1 0,0 1 0,-4 4-81,23-13 157,-11 5-151,2 1 1,-1 0-1,1 1 1,0 0 0,1 1-1,0 1 1,1-1-1,-6 9-6,13-15-7,-1 1-1,1 0 0,0 0 0,0 0 1,1 1-1,0-1 0,0 1 1,0-1-1,0 1 0,1 0 0,0-1 1,0 1-1,0 0 0,1 0 0,0 0 1,0 0-1,1 0 0,0-1 1,0 1-1,0 0 0,0 0 0,3 4 8,-1-2-6,1 0-1,1 0 0,0 0 1,0-1-1,0 0 0,0 0 1,1-1-1,1 1 0,-1-1 1,1 0-1,4 2 7,16 11-40,1-1 1,15 6 39,-28-15-34,22 9 161,0-2 0,1-2 1,1-1-1,8 0-127,59 21 305,-81-25-354,-1 1 0,-1 2-1,7 4 50,-17-9-6,-1 2-1,0-1 0,0 1 0,-1 1 0,9 9 7,-14-12 11,-1 0 0,1 0 0,-1 0 0,-1 1 0,1 0 0,-2-1-1,1 2 1,-1-1 0,0 0 0,1 5-11,-2-3 49,0-1-1,0 1 1,-1 0-1,0 0 1,-1 0 0,0-1-1,0 1 1,-1 0-1,-1 0 1,0 0 0,0-1-1,-1 1 1,0-1-1,0 1 1,-1-1-1,0 0 1,-1-1 0,-3 6-49,1-5 91,-1 1 1,0-1 0,-1 0-1,1-1 1,-2 0 0,1 0-1,-1-1 1,0 0 0,-1-1-1,0 0 1,-5 2-92,-12 3 412,-1 0 1,0-2-1,-30 6-412,24-8 234,0-2 0,0-1-1,-1-2 1,-22-2-234,3-3 63,-1-2 0,-31-9-63,84 14-48,-12-3-352,1 0 0,-13-5 400,23 7-369,1 0-1,-1-1 0,0 0 1,1 0-1,-1 0 0,1 0 1,0 0-1,0-1 1,0 1-1,0-1 0,0 0 1,0 0-1,1-1 370,-8-15-5514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5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 0 9728,'0'0'67,"0"0"0,0 0 1,0 0-1,0 1 0,0-1 1,0 0-1,0 0 0,-1 0 1,1 0-1,0 0 0,0 0 0,0 0 1,0 0-1,0 0 0,0 1 1,0-1-1,0 0 0,0 0 1,0 0-1,0 0 0,0 0 1,0 0-1,0 0 0,-1 0 1,1 0-1,0 0 0,0 0 0,0 0 1,0 0-1,0 0 0,0 0 1,0 0-1,0 0 0,0 0 1,-1 0-1,1 0 0,0 0 1,0 0-1,0 0 0,0 0 1,0 0-1,0 0 0,0 0 0,0 0 1,-1 0-1,1 0 0,0 0 1,0 0-1,0 0 0,0 0 1,0 0-1,0 0 0,0 0 1,0 0-1,0 0 0,0 0 1,0 0-1,-1-1 0,1 1 1,0 0-1,0 0 0,0 0 0,0 0 1,0 0-1,0 0 0,0 0 1,0 0-1,0 0 0,0-1 1,0 1-68,-4 14 2804,1 21-966,3 727 903,1-710-2554,2-1 0,5 22-187,-7-61 62,2 1 1,0-1 0,3 10-63,-5-19 39,0 0 0,1 0 0,-1 0-1,1 0 1,0 0 0,-1-1 0,1 1 0,0 0 0,1-1 0,-1 1 0,0-1 0,1 0 0,-1 0 0,1 0-1,0 0 1,2 1-39,3 0 83,0 1-1,1-2 1,-1 1-1,1-1 1,0-1-1,0 0 1,4 1-83,17-1 187,17-2-187,-27 0 67,177-11-299,23-13 232,-185 21-317,-28 3-16,-1 0 1,1 0-1,0-1 0,4-1 333,-9 2-493,0 0 1,-1 0-1,1 0 0,0 0 0,0 0 0,-1 0 0,1 0 0,0-2 493,-1 3-631,0-1 1,-1 0-1,1 0 1,-1 0-1,1 1 0,-1-1 1,1 0-1,-1 0 1,1 0-1,-1 0 0,0 0 1,1 0-1,-1 0 1,0 0-1,0 0 0,0 0 1,0 0 630,-2-15-4640</inkml:trace>
  <inkml:trace contextRef="#ctx0" brushRef="#br0" timeOffset="1">77 560 11648,'-7'-6'4288,"7"10"-3329,3-4-63,1 2-192,4 2-224,4-1 96,7 1-128,13-4 0,7 0-256,6 0-128,6-4 32,-4 1-64,3-3-32,-4-2-608,-3-3-256,-9-2-1472,-2 3-543,-5-4-1761</inkml:trace>
  <inkml:trace contextRef="#ctx0" brushRef="#br0" timeOffset="2">16 38 13312,'-16'-4'4991,"16"4"-3871,4 0 96,-4 4-160,4-2-416,8 2 0,4 3-160,7 1 32,15-2-288,13-3-128,10-3 0,9 0-128,-1-3 0,9-1-480,-1-2-128,5-5-2784,-5-6-1183,5-3-801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166 134 8960,'1'-3'732,"-1"0"0,0 0 0,1 0 0,0 0 0,0-1 0,0 0-732,2-3 850,-2-2 2425,-2 15-1558,0 14-1244,-1-1 1,-1 6-474,-3 19 488,-33 336 1310,16-224-1623,-23 65-175,22-136-325,10-39-3707,0 7 4032,13-39-5477</inkml:trace>
  <inkml:trace contextRef="#ctx0" brushRef="#br0" timeOffset="1">174 52 11008,'-1'-5'1110,"0"2"-685,1 0-1,-1 0 1,1 1 0,0-1-1,-1 0 1,1 0 0,0 0-1,1 0 1,-1 0 0,0 1-1,1-1 1,0 0 0,0 0-1,0 0-424,-1 3 46,0-1 0,0 1 0,0 0 0,0 0 0,1 0 0,-1-1 0,0 1 0,0 0 0,0 0 0,0 0 0,1 0-1,-1-1 1,0 1 0,0 0 0,0 0 0,1 0 0,-1 0 0,0 0 0,0 0 0,0 0 0,1 0 0,-1 0-1,0 0 1,0-1 0,1 1 0,-1 0 0,0 0 0,0 0 0,1 1 0,-1-1 0,0 0 0,0 0 0,1 0-46,7 6 812,4 12-228,-5 0-305,-1 0-1,0 0 1,-1 0-1,-1 1 1,0 4-279,3 15 309,81 292 1057,-49-194-1180,51 132-164,-88-261-44,-1-4-146,7 18-540,3 16 708,-6-7-1947,-6 1-3561,-3-21 436,3-10 4873,1 1 0,0-1-1,0 0 1,-1 0-1,1 0 1,0 0-1,-1 0 1,1 0 0,0 0-1,-1 0 1,1 0-1,0 0 1,0 0 0,-1 0-1,1 0 1,0 0-1,-1 0 1,1 0-1,0 0 1,-1 0 0,1 0-1,0-1 1,0 1 199</inkml:trace>
  <inkml:trace contextRef="#ctx0" brushRef="#br0" timeOffset="2">147 809 11136,'4'-4'4224,"4"4"-3296,7-6 95,-11 2-127,8-3-416,3 1 64,9-5-256,3 1-96,7 4-96,1-2-512,0 1-128,5 3-4799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6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 55 9344,'0'0'85,"0"0"1,0 0 0,0 0 0,0 0-1,0 0 1,0 0 0,0 0 0,0 0-1,0 0 1,0 0 0,0-1 0,0 1 0,0 0-1,0 0 1,0 0 0,0 0 0,0 0-1,0 0 1,0 0 0,0 0 0,0 0-1,0 0 1,0 0 0,0 0 0,0 0-1,0 0 1,0 0 0,0 0 0,0 0-1,0 0 1,1 0 0,-1 0 0,0 0-1,0 0 1,0 0 0,0 0 0,0 0-1,0 0 1,0 0 0,0 0 0,0 0-1,0 0 1,0 0 0,0 0 0,0 0-1,0 0 1,0 0 0,1 0 0,-1 0-1,0 0 1,0 0 0,0 0 0,0 0-1,0 0 1,0 0 0,0 0 0,0 0-1,0 0 1,0 0 0,0 0 0,0 0-1,0 0 1,0 0 0,0 0-86,2 8 2143,-2 17-2029,-1-16 610,11 171 700,-4-86-1040,-3-41-197,17 370 223,-19-286-270,2 47-2547,-1-155 104,4-6-2113</inkml:trace>
  <inkml:trace contextRef="#ctx0" brushRef="#br0" timeOffset="1">0 823 11776,'0'-1'403,"0"0"1,1 0-1,-1 0 1,0-1-1,0 1 1,0 0-1,1 1 1,-1-1-1,1 0 0,-1 0 1,0 0-1,1 0 1,0 0-1,-1 0 1,1 0-1,-1 1 1,1-1-404,1-1 351,-1 1-1,1 0 1,0 0 0,-1-1-1,1 1 1,0 0-1,0 1 1,1-2-351,5 0 192,0-1 1,0 2-1,0-1 0,2 1-192,-6 0 212,116-23 22,-3 1-2234,1-1-1952,-87 19-943</inkml:trace>
  <inkml:trace contextRef="#ctx0" brushRef="#br0" timeOffset="2">492 38 9984,'1'-7'1096,"5"-13"1485,-6 19-2447,0 1 1,0-1-1,0 1 1,1-1-1,-1 1 1,0-1-1,1 0 1,-1 1-1,1-1 1,-1 1-1,0 0 0,1-1 1,-1 1-1,1-1 1,-1 1-1,1 0 1,-1-1-1,1 1 1,0 0-1,-1-1 1,1 1-1,-1 0 0,1 0 1,0 0-1,-1 0 1,1 0-135,0 0 77,-1 0 1,1 0-1,-1 0 1,1 0 0,-1 0-1,1 1 1,-1-1-1,1 0 1,-1 0-1,1 1 1,-1-1-1,1 0 1,-1 1-1,0-1 1,1 0-1,-1 1 1,0-1 0,1 1-1,-1-1 1,0 1-1,1-1 1,-1 1-1,0-1 1,0 1-1,0-1 1,1 1-78,3 17 632,-3-16-555,6 52 706,-1 0-1,-3 20-782,0-13 318,23 592 572,-26-615-1460,-3-1-1,-1 1 0,-5 17 571,7-44-1210,-1-1-1,-1 0 0,0 1 1211,-1 3-4767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 6 11776,'-4'-2'993,"-3"-1"2326,7 3-3287,0 0 0,0 0 0,0 0 0,0 0 0,0 0 0,-1 0 1,1 0-1,0 0 0,0 0 0,0 0 0,0 0 0,0 0 0,0 0 0,0 0 0,0 0 1,0 0-1,0 0 0,0 0 0,0 0 0,0 1 0,0-1 0,0 0 0,-1 0 1,1 0-1,0 0 0,0 0 0,0 0 0,0 0 0,0 0 0,0 0 0,0 0 0,0 1 1,0-1-1,0 0 0,0 0 0,0 0 0,0 0 0,0 0 0,0 0 0,0 0 0,0 0 1,0 0-1,1 0 0,-1 1 0,0-1 0,0 0 0,0 0 0,0 0 0,0 0 1,0 0-1,0 0 0,0 0 0,0 0 0,0 0 0,0 0 0,0 0 0,0 0 0,0 0 1,0 0-1,1 0 0,-1 0 0,0 0 0,0 0 0,0 1 0,0-1 0,0 0-32,1 1 181,-1 0-1,1 1 0,-1-1 0,1 0 1,-1 1-1,0-1 0,1 1 0,-1-1 1,0 1-1,0 0-180,0 5 299,9 50 1075,-2 27-1374,4 25 439,37 411 1141,-42-436-1395,-2-37-179,2 37-234,-1-30-2792,-5-44-340,-3-12-1893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653 17 9984,'-1'-2'304,"-1"1"0,0-1 0,1 1 1,-1-1-1,0 1 0,0 0 0,0 0 0,0 0 1,0 0-1,0 0 0,-1 1 0,1-1 0,0 0 1,0 1-1,0 0 0,-1 0 0,1-1 0,0 1 1,-1 1-1,1-1 0,0 0 0,0 0 0,-2 1-304,-6 2 451,-1 0 0,1 0 0,0 1 0,-6 4-451,-4 0 490,0 2-332,1 0-1,0 1 1,0 1-1,1 1-157,-23 14 127,12-9-81,1 2 0,0 2 0,2 0 0,-6 7-46,20-17-33,2 0 1,-1 1-1,1 0 0,1 0 0,0 1 1,1 0-1,1 0 0,0 1 0,1 0 0,-1 4 33,5-15-11,1 1-1,0 0 0,0 0 1,0 0-1,0 0 1,1 0-1,0 0 0,0 0 1,0 0-1,1 0 0,-1 0 1,1 0-1,0-1 0,1 1 1,-1 0-1,1 0 1,0-1-1,0 1 0,0-1 1,1 0-1,0 1 0,0 0 12,6 5 14,0-1-1,0 0 0,1 0 0,1-1 0,9 7-13,13 5-44,12 5 44,-13-8-59,22 16 59,-36-19 21,-1 1 0,0 0 0,-1 1 0,-1 1 0,0 0 0,-2 1 0,0 1 0,-1 0 0,0 0 0,-2 2 0,0-1-1,-2 1 1,0 0 0,4 19-21,-11-33 69,1 0 1,-1 1-1,0-1 0,-1 0 0,0 1 0,0-1 0,0 1 0,-1-1 0,0 0 0,-1 1 0,1-1 0,-1 0 0,-1 0 0,1 0 1,-1 0-1,-1-1 0,1 1 0,-1-1 0,0 0 0,0 0 0,-2 1-69,-1 2 132,-1 0 0,0 0 0,-1-1-1,1 0 1,-2-1 0,1 0 0,-1 0 0,0-1 0,0 0-1,-1-1 1,-1 0-132,-1 0 134,0 0 0,-1-1 0,0-1 0,0 0 0,0-1 1,0-1-1,-1 0 0,-13-1-134,3 0 110,0-2 0,1-1 0,-1-1 1,0-1-1,-16-6-110,32 8-91,1 0 0,0 0 0,0-1 0,1 0 0,-1-1-1,1 1 1,0-1 0,0-1 0,0 1 0,1-1 0,-1 0 0,2-1 0,-1 0 0,1 0 0,0 0 0,0 0 0,1-1 0,-1-1 91,1 0-533,1-1 1,0 0-1,0 0 1,1 0-1,1-1 1,-1 1 0,2 0-1,-1-1 1,1 1-1,1 0 1,0-1 0,2-7 532,10-27-4896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209 59 10752,'-1'-11'1604,"1"8"-1224,0 0-1,0 0 1,0 0-1,0 1 1,-1-1-1,1 0 1,-1 0-1,0 1 1,0-1-1,0 1 0,0-1 1,0 1-1,-1-1 1,1 1-380,0 1 949,-3 12 859,-1 6-1239,-5 13-43,2 0 0,-3 19-526,-12 117 279,6 0 1,8 2-1,8 58-279,1-225 0,2 49 50,3 8-50,-3-44 31,0 1 1,2-1 0,-1 1-1,2-1 1,0 0 0,2 4-32,-4-12 3,0-1 1,0 0 0,1 0-1,-1 0 1,1 0 0,0 0-1,1-1 1,-1 0-1,1 0 1,0 0 0,0 0-1,0-1 1,0 0 0,0 0-1,1 0 1,-1-1 0,1 0-1,0 0 1,0 0 0,0-1-1,0 0-3,9 1-4,1 0 0,-1-1 0,0-1 0,0-1 0,0 0 0,1-1 0,12-4 4,12 0-71,-17 3-238,18-6 309,-35 8-388,0-1 0,0 0 0,0-1 1,-1 1-1,1-1 0,0 0 0,-1-1 0,4-2 388,-7 4-493,-1 1 1,0 0-1,0-1 0,1 1 0,-1 0 0,0-1 1,0 0-1,-1 1 0,1-1 0,0 0 493,3-5-4458</inkml:trace>
  <inkml:trace contextRef="#ctx0" brushRef="#br0" timeOffset="1">4 703 10496,'0'-1'142,"0"1"1,-1 0 0,1-1 0,0 1-1,-1 0 1,1-1 0,0 1-1,0 0 1,-1-1 0,1 1 0,0-1-1,0 1 1,0 0 0,0-1 0,-1 1-1,1-1 1,0 1 0,0-1-1,0 1 1,0 0 0,0-1 0,0 1-1,0-1 1,0 1 0,0-1 0,1 1-1,-1-1 1,0 1 0,0-1-143,12-4 1662,-4 2-1373,3-1 182,0 2 0,1-1 0,-1 1 0,1 1 0,7 0-471,-3 0 290,244-33 788,-236 29-2138,1-1 1,16-6 1059,14-9-6404,-31 10 2202</inkml:trace>
  <inkml:trace contextRef="#ctx0" brushRef="#br0" timeOffset="2">155 25 11264,'4'-18'4224,"8"15"-3296,10-1 31,-10 4-255,7 0 0,5 0 192,3 0-192,8 0-96,11 0-352,5 0-96,-8 0-32,-9 0-64,16 4 32,20 3-128,-20-3-64,-7-2-1088,3 2-480,-7 0-3935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342 45 10368,'-1'0'155,"1"0"1,-1 0-1,1 0 1,-1 0 0,1 0-1,-1 0 1,1 0-1,-1 0 1,1 0-1,-1 0 1,1 0-1,0 1 1,-1-1 0,1 0-1,-1 0 1,1 0-1,0 1 1,-1-1-1,1 0 1,-1 0 0,1 1-1,0-1 1,-1 0-1,1 1 1,0-1-1,0 1 1,-1-1 0,1 0-1,0 1 1,0-1-1,-1 1 1,1-1-1,0 0 1,0 1-156,-10 23 1373,5-10-617,-8 17-366,2 1-1,1 1 1,2 0 0,0 7-391,-8 29 16,-41 118 119,25-90-49,12-29-300,-33 98 784,37-123-2381,-2-1 1,-18 30 1811,20-46-4437</inkml:trace>
  <inkml:trace contextRef="#ctx0" brushRef="#br0" timeOffset="1">287 7 11392,'1'-6'3401,"2"9"-1632,1 16 372,-3 3-1190,1 1 0,1 0 0,2 3-951,0 0 278,55 259 1128,-24-124-940,61 220-226,-82-327-1032,-1 8 792,-2 14-3501,-12-66 818,-7-9-2191</inkml:trace>
  <inkml:trace contextRef="#ctx0" brushRef="#br0" timeOffset="2">151 668 11136,'-11'-11'4224,"18"11"-3296,1-2-129,-4 2-287,8-4-32,3 0 128,1-2-160,4-1-96,7-1-192,3 2-128,5-1 0,4 1-480,0 2-96,-5 0-4703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43 148 11648,'-20'-10'3733,"20"9"-3664,-1 1 0,1 0 1,-1 0-1,1 0 0,-1 0 0,0 0 0,1-1 1,-1 1-1,1 0 0,-1 0 0,1 0 1,-1 1-1,1-1 0,-1 0 0,1 0 0,-1 0 1,1 0-1,-1 0 0,1 1 0,-1-1 1,1 0-1,-1 0 0,1 1 0,-1-1 0,1 0 1,0 1-1,-1-1 0,1 0 0,0 1 0,-1-1 1,1 1-1,0-1 0,-1 1 0,1-1 1,0 1-1,0-1 0,-1 1-69,-3 19 1081,4-19-1027,-2 24 432,2 0 1,1 1-1,3 16-486,0 2 199,25 271 464,-1-3-563,-26-254-342,1 18-1081,-2-65-82,1 1-1,0 0 1,1 0 0,0-1-1,1 1 1406,4 6-4426</inkml:trace>
  <inkml:trace contextRef="#ctx0" brushRef="#br0" timeOffset="1">78 695 11392,'-12'-6'4224,"20"6"-3297,0 0 97,-4 0-192,0 0-160,4 0 64,3 0-256,-3 0-64,8-4-224,-1 4-192,11-3-32,6-1 32,3 0 0,0 2-448,-1-2-96,1-3-1472,0-1-671,-7-1-2241</inkml:trace>
  <inkml:trace contextRef="#ctx0" brushRef="#br0" timeOffset="2">567 11 10880,'-9'-7'2852,"3"4"-256,5 13-653,0 146 1585,1 132-2240,2-192-1016,1 58-26,5 127-92,-6-247-1436,0-1-1,5 14 1283,1-23-2704,3-6-2538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148 78 11264,'-1'0'322,"-1"-1"0,1 0-1,0 1 1,-1 0 0,1-1 0,0 1 0,-1 0 0,1 0 0,0 0 0,-1 0 0,1 0 0,0 0 0,-1 0 0,1 0 0,-1 0-322,1 1 89,0-1 0,0 1 0,1-1 0,-1 1 0,0 0 0,0-1 0,0 1 0,1 0 0,-1 0 0,0-1 0,1 1 0,-1 0 0,1 0 0,-1 0 0,1 0 0,-1 0 0,1 0 0,-1 0 0,1 0 0,0 0 0,0 1-89,-6 24 395,1 1-1,2 0 1,1 0-1,1 1 1,2 10-395,-1-21 75,27 640-139,-16-563-2566,1-33-4260,-7-39 2864</inkml:trace>
  <inkml:trace contextRef="#ctx0" brushRef="#br0" timeOffset="1">19 422 9216,'-5'-18'963,"0"-1"0,2 1 0,0-1 0,1 0 0,1 0 0,1 0 0,1-5-963,2 5 775,1 0 1,1 0-1,1 1 1,0-1-1,4-4-775,-6 13 106,0 1 1,1 0-1,0 0 1,1 0-1,0 0 0,0 1 1,1 0-1,0 0 1,0 1-1,0-1 0,1 2 1,1-1-1,-1 1 1,3-1-107,-3 3 26,1-1 1,0 2-1,0-1 1,0 1-1,0 0 1,0 1-1,1 0 1,-1 0 0,1 1-1,0 1 1,-1-1-1,1 1 1,0 1-1,-1 0 1,5 1-27,4 2-4,0 1 0,0 1 0,0 0-1,-1 1 1,0 1 0,0 1 0,-1 0 0,0 2 0,-1-1 0,1 3 4,6 5-9,-2 0 1,0 1 0,-2 1 0,0 1 0,-1 1-1,8 14 9,-20-28 1,0 0 0,-1 0 1,0 1-1,0-1 0,-1 1 0,0 0 0,-1 0 0,0 1 0,0-1 0,0 9-1,-2-13 2,0-1 0,0 1 0,0-1-1,-1 1 1,0-1 0,0 1 0,0-1 0,0 0 0,-1 1 0,1-1-1,-1 0 1,0 0 0,0 0 0,-1 0 0,1-1 0,-1 1 0,0-1-1,0 1 1,0-1 0,-1 0 0,1 0 0,-1 0 0,-2 1-2,-6 3 14,-1 0 1,0-1 0,0-1-1,0 0 1,-1-1 0,1-1-1,-1 0 1,-9 1-15,-18 0 43,1-1-1,-16-2-42,28-1-423,-1-1 0,1-1 0,-25-6 423,51 8-223,1 0 0,-1-1 0,1 1 0,0 0 0,-1-1 0,1 1 0,0 0 0,-1-1 0,1 0 0,0 1 0,-1-1 0,1 0 0,0 0 0,0 0 0,0 1 0,0-1 0,0 0 0,0-1 0,0 1 0,0 0 0,0 0 0,0-1 223,0-11-4736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19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88 7552,'1'-1'241,"-1"1"-1,1 0 1,-1-1 0,1 1 0,0-1-1,-1 1 1,1-1 0,-1 1 0,1-1-1,-1 0 1,1 1 0,-1-1 0,1 0-1,-1 1 1,0-1 0,1 0 0,-1 1-1,0-1 1,0 0 0,0 0 0,1 1-1,-1-1 1,0 0 0,0 0 0,0 0-1,0 1 1,0-1 0,-1 0-241,1 0 314,-1-1 0,0 1 1,0 0-1,0 0 0,0 0 0,-1-1 1,1 1-1,0 0 0,0 1 0,-1-1 1,1 0-1,0 0 0,-2 0-314,-16-9 827,9 3-503,-1 1 0,-1 1 0,1-1 0,-1 2 0,0 0 0,0 0 0,0 1 0,-12-2-324,20 5 10,0 0 0,0 1 0,0-1 1,0 1-1,-1 0 0,1 0 0,1 0 0,-1 0 1,0 0-1,0 1 0,0 0 0,1 0 0,-1 0 1,1 0-1,-1 1 0,1-1 0,0 1 1,0 0-1,0 0 0,-1 2-10,-5 6-21,0 1 1,1 0-1,0 1 1,1 0-1,1 0 21,-3 5-21,1-1-1,2 1 1,-1 1 0,2-1-1,1 1 1,0 0 0,1 0-1,0 12 22,3-20 0,0-1-1,0 0 0,0 0 1,2 0-1,-1-1 0,1 1 1,1 0-1,-1 0 1,2-1-1,-1 1 0,1-1 1,1 0-1,0-1 1,0 1-1,1-1 0,0 0 1,3 3 0,-5-6 1,1-1 1,0 0-1,0 0 1,0-1 0,0 0-1,1 0 1,-1 0-1,1 0 1,0-1 0,0 0-1,0 0 1,0-1-1,0 1 1,0-1-1,0-1 1,0 1 0,1-1-1,-1 0 1,0 0-1,0-1 1,0 0 0,1 0-1,-1-1 1,0 1-1,0-1 1,0-1-2,1 1 15,-1-1 1,1 0-1,0 0 0,-1-1 0,1 0 1,-1 0-1,0-1 0,-1 1 1,1-1-1,-1-1 0,0 1 1,0-1-1,-1 1 0,1-1 0,-1-1 1,-1 1-1,1-1 0,-1 1 1,0-1-1,0 0 0,1-7-15,-3 5 47,0-1 0,0 1 0,0 0 0,-1-1 0,-1 1 0,0-1 0,0 1 0,-1 0 0,0-2-47,-6-17 67,-1 1 1,-4-9-68,-2-3 2,-9-16-2471,24 52-251,3 5-746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264 149 10752,'0'0'93,"0"0"0,0 0 0,0 0 0,0 0 0,0-1 0,0 1 0,0 0 0,1 0 0,-1 0 0,0 0 0,0 0 0,0 0 1,0 0-1,0 0 0,0 0 0,0 0 0,0 1 0,0-1 0,0 0 0,0 0 0,1 0 0,-1 0 0,0 0 0,0 0 0,0 0 0,0 0 1,0 0-1,0 0 0,0 0 0,0 0 0,0 0 0,0 0 0,0 0 0,0 0 0,0 0 0,0 0 0,0 0 0,0 1 0,0-1 0,0 0 0,0 0 1,0 0-1,0 0 0,1 0 0,-1 0 0,0 0 0,0 0 0,0 0 0,0 0 0,-1 0 0,1 1 0,0-1 0,0 0 0,0 0 0,0 0 1,0 0-95,2 10 2490,-2 18-1277,0-22-845,9 211 1738,-3-108-1719,19 188-112,-7-93-185,-15-163-116,-2-18-726,0 0 0,2 1-1,1-1 1,4 14 753,-4-30-2470,0-10-2361</inkml:trace>
  <inkml:trace contextRef="#ctx0" brushRef="#br0" timeOffset="1">20 155 10368,'-7'-8'1594,"6"6"-1175,-1 0 0,1 0 0,-1 1 0,1-1 0,0-1-1,-1 1 1,1 0 0,0-1-419,1 2 138,0 0 1,-1 0-1,1 0 0,0 1 0,0-1 0,0 0 1,1 0-1,-1 0 0,0 0 0,0 1 0,0-1 1,1 0-1,-1 0 0,0 0 0,1 1 0,-1-1 1,0 0-1,1 0 0,-1 1 0,1-1 1,0 0-1,-1 1 0,1-1 0,-1 1 0,1-1 1,0 1-1,0-1-138,7-5 501,1 0 0,0 0 0,0 1 0,0 1 0,9-4-501,12-3 1020,9-2-1020,-2 4 440,1 1-1,-1 2 1,16-1-440,117-2-86,-119 7-240,39-1-3045,-48-1 320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 7 8832,'0'0'127,"0"0"1,0 0-1,0-1 1,0 1-1,0 0 1,0-1-1,0 1 1,0 0-1,0-1 1,-1 1-1,1 0 1,0 0 0,0-1-1,0 1 1,-1 0-1,1 0 1,0 0-1,0-1 1,0 1-1,-1 0 1,1 0-1,0 0 1,-1 0-1,1-1 1,0 1-1,0 0 1,-1 0-1,1 0 1,0 0-1,-1 0 1,1 0-1,0 0-127,-4 9 1977,3 20-532,1-28-1396,24 448 2536,-10-253-2284,5 61-243,5 9-2303,-17-228 907</inkml:trace>
  <inkml:trace contextRef="#ctx0" brushRef="#br0" timeOffset="1">9 66 9984,'-1'1'362,"0"0"0,1 0 0,0 1 0,-1-1 0,1 0 0,0 0 0,-1 0 1,1 1-1,0-1 0,0 0 0,0 0 0,0 2-362,1 1 137,-1 0 0,1 0 0,0 0 0,1-1 0,-1 2-137,2 3 548,35 114 2071,-8-31-1926,-1 1 127,33 68-820,-36-104 169,2-1 1,2-1-1,15 16-169,25 30 309,5-5 1,51 51-310,-121-142 33,-1 1-1,2 0 1,-1-1 0,0 0 0,1 0 0,4 2-33,-9-5 26,1 0 0,-1-1 0,0 1 0,0-1 0,0 1 0,0-1 0,1 0 0,-1 1 0,0-1 0,0 0 0,1 0 0,-1 0 0,0 0 0,1 0 0,-1 0 0,0 0 0,0 0 0,1 0 0,-1-1 0,0 1 0,0 0 0,0-1 0,1 1 0,-1-1 0,0 0 0,0 1 0,0-1 0,0 0 0,0 0-1,0 1 1,0-1 0,0 0 0,0 0 0,-1 0 0,1 0 0,0 0 0,0 0 0,-1-1 0,1 0-26,2-6 111,0-1-1,0 0 0,-1 0 0,0 0 0,-1 0 1,0 0-1,-1-1 0,0-5-110,1 6 62,-1-29 231,-2 0 1,-5-26-294,1 8 160,-49-488 267,32 303-550,19 215-195,2 19-118,1 1 0,0-1 0,1 1 0,0-1 1,0 0-1,0-3 436,0 10-105,0 0 1,0-1-1,0 1 1,0 0-1,0 0 1,0-1-1,1 1 0,-1 0 1,0 0-1,0-1 1,0 1-1,0 0 1,0 0-1,0-1 1,0 1-1,1 0 1,-1 0-1,0-1 1,0 1-1,0 0 1,1 0-1,-1 0 1,0-1-1,0 1 0,1 0 105,3 4-5167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3T21:07:15.5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211 9 9472,'2'-8'2557,"0"7"-1013,-3 4 1400,-20 92 348,-7 68-3292,19-101 308,-12 81-160,-23 136 120,21-162-296,-39 228-1459,60-335 1001,1-7 142,0 0 0,1 0 0,-1 0 0,1 0 0,0 1 0,0-1 1,0 0-1,0 0 0,0 0 0,1 0 344,-1-3-82,0 0 0,0 0 0,0 0 0,1 0 0,-1-1 0,0 1 0,0 0 0,0 0 0,0 0 0,1 0 0,-1 0 0,0 0 0,0-1 0,0 1 0,0 0 0,0 0 0,1 0 0,-1 0 0,0-1 0,0 1 0,0 0 0,0 0 0,0 0 0,0 0-1,0-1 1,0 1 0,0 0 0,0 0 0,0 0 0,0-1 0,0 1 0,0 0 0,0 0 0,0-1 0,0 1 0,0 0 0,0 0 82,4-22-3898</inkml:trace>
  <inkml:trace contextRef="#ctx0" brushRef="#br0" timeOffset="1">168 97 9216,'-2'-5'1019,"0"2"-554,2 1 0,-1 0 0,0 0 0,0-1 0,1 1 1,0-1-1,-1 1 0,1-1 0,0 1-465,0 2 976,8 3 1674,-5 1-2527,-1 1 0,1-1 0,-1 1 0,0 0 0,0-1 0,0 1 0,-1 0 0,0 1 0,1 1-123,2 9 264,12 31 911,11 22-1175,-1-5 377,102 254 81,-20-54-575,-42-103-1824,-43-106-3941,-19-47 1866</inkml:trace>
  <inkml:trace contextRef="#ctx0" brushRef="#br0" timeOffset="2">117 873 11008,'-10'-15'4128,"10"15"-3200,2-4-1,2 4-159,4-2-384,4-2 32,3 0-256,9 1-32,3-3-64,8 2-64,3 0 32,9 1-32,0-4 64,-2-4-1152,-2 2-543,0-5-3265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20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13 7296,'0'0'92,"0"0"1,0 0-1,0-1 1,0 1-1,0 0 1,0 0 0,0 0-1,0 0 1,0-1-1,0 1 1,0 0-1,0 0 1,0 0-1,-1 0 1,1 0-1,0-1 1,0 1 0,0 0-1,0 0 1,0 0-1,0 0 1,-1 0-1,1 0 1,0 0-1,0 0 1,0-1-1,0 1 1,0 0-1,-1 0 1,1 0 0,0 0-1,0 0 1,0 0-93,-2 0 305,3 0 741,0 0 85,-1 0-113,11-3 2134,-8 2-2910,0 0-1,1 0 1,-1 0-1,0 1 1,1-1-1,-1 1 0,1 0 1,2 0-242,29 2 712,-29-1-583,3-1-10,0 2 0,0-1 0,0 1-1,0 0 1,-1 1 0,1 0 0,-1 1-1,1 0 1,6 4-119,-12-6 49,0 0 0,0 0 0,0 1 0,0-1 0,-1 1 0,1-1 0,-1 1 0,0 0 0,0 0 0,0 0 0,0 0 0,0 0-1,0 0 1,-1 1 0,0-1 0,0 1 0,0-1 0,0 1 0,0-1 0,-1 1 0,1-1 0,-1 1 0,0 0 0,0-1 0,0 1 0,-1 1-49,0 0 16,-1 1 0,1 0 0,-1-1 0,0 1 0,-1-1 0,0 1 1,1-1-1,-2 0 0,1 0 0,-2 1-16,-3 5 30,-1-1 1,0-1-1,-1 0 0,-2 2-30,-9 2-85,20-12 58,1-1 81,0 0 15,15 5-272,33 0 139,-24-1 64,7 1-10,-1 2 1,6 3 9,-25-7-6,-1 1 1,-1 0-1,1 1 1,-1 0-1,1 1 0,-1-1 1,-1 2-1,4 2 6,-6-4 22,-1 0-1,1 1 0,-1 0 1,-1 0-1,1 0 0,-1 0 1,0 1-1,0-1 0,-1 1 1,1 0-1,-2 1 0,1-1 1,-1 0-1,0 1 0,-1-1 1,1 1-1,-1 5-21,-1-5 137,0 1 0,0 0-1,-1-1 1,-1 1 0,-1 8-137,2-14 30,0-1 0,0 1 0,-1 0 1,1 0-1,-1-1 0,1 1 0,-1-1 0,0 1 0,0-1 0,0 0 1,0 0-1,-1 0 0,1 0 0,-1 0 0,1 0 0,-1-1 0,1 1 1,-3 0-31,-2 1 62,0-1 0,-1 0 0,1 0 0,0-1 0,-1 1 0,1-2 0,-1 1 0,1-1 0,-1 0 0,0-1-62,-18-1 165,1-1-1,-7-3-164,-9-4 241,-39-15-241,69 21 31,-13-6 16,17 7-751,1 0 0,-1 1 1,1 0-1,-2-1 704,5 3-1137,3 0 963,0 0-1,0 0 1,0 0-1,0 0 1,0 0-1,-1 0 0,1 1 1,0-1-1,0 0 1,0 0-1,0 0 1,0 0-1,-1 0 1,1 0-1,0-1 1,0 1-1,0 0 0,0 0 1,0 0-1,-1 0 1,1 0-1,0 0 1,0 0-1,0 0 1,0 0-1,0 0 1,0 0-1,-1 0 0,1 0 1,0-1-1,0 1 1,0 0-1,0 0 1,0 0-1,0 0 1,0 0-1,0 0 1,0-1-1,0 1 0,0 0 1,-1 0-1,1 0 1,0 0-1,0 0 1,0-1-1,0 1 1,0 0-1,0 0 1,0 0-1,0 0 1,0 0-1,0-1 175,4-1-5125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16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243 72 7552,'0'0'66,"0"0"1,-1 0-1,1 0 0,0 0 1,0 0-1,0 0 1,0 0-1,0 0 1,0 0-1,0-1 0,-1 1 1,1 0-1,0 0 1,0 0-1,0 0 1,0 0-1,0 0 0,0 0 1,0 0-1,0 0 1,0 0-1,-1 0 1,1-1-1,0 1 0,0 0 1,0 0-1,0 0 1,0 0-1,0 0 1,0 0-1,0 0 0,0-1 1,0 1-1,0 0 1,0 0-1,0 0 1,0 0-1,0 0 0,0 0 1,0 0-1,0-1 1,0 1-1,0 0 1,0 0-1,0 0 0,0 0 1,0 0-1,0 0 1,0 0-1,0-1 1,1 1-1,-1 0 0,0 0 1,0 0-1,0 0 1,0 0-1,0 0 1,0 0-1,0 0 0,0 0 1,0 0-1,1 0 1,-1 0-1,0-1 1,0 1-1,0 0 0,0 0-66,-10 0 3251,7 1-2970,-1 1 1,1-1-1,1 1 1,-1-1-1,0 1 1,0 0-1,1 0 1,-1 0-1,1 0 1,-1 1-1,1-1 1,-1 2-282,-23 32 1160,14-15-881,2-1 0,0 1 0,0 5-279,-11 21 86,-32 78 503,29-68-1640,-1 1-3708,20-48 178</inkml:trace>
  <inkml:trace contextRef="#ctx0" brushRef="#br0" timeOffset="329.255">221 0 9344,'3'2'872,"0"-1"-1,0 1 1,-1 0 0,1 0 0,0 0-1,-1 0 1,1 1 0,-1-1 0,1 1-872,0 2 507,0-1 1,0 1-1,-1 0 1,1 0-1,0 3-507,20 56 1232,-2 1 1,-1 10-1233,4 16-1606,5-1-5988,-25-80 3370</inkml:trace>
  <inkml:trace contextRef="#ctx0" brushRef="#br0" timeOffset="679.509">59 288 7808,'-17'-9'3387,"9"8"2735,12 10-4016,0-6-2002,1-1 1,-1 0-1,0 0 0,1 0 0,-1 0 0,1-1 0,0 0 0,0 0 0,-1 0 0,4 0-104,1 0 85,105 14 42,-59-9-1172,-4-2-3648,-26-1 155</inkml:trace>
  <inkml:trace contextRef="#ctx0" brushRef="#br0" timeOffset="1047.679">544 42 6784,'7'-1'9212,"-2"2"-8243,-4 1-811,0-1 0,1 1 0,-1-1 1,0 1-1,0-1 0,0 1 0,0 0 0,0 0 0,0-1 1,0 1-1,0 0 0,-1 0 0,1 0 0,-1 0 0,0 0 1,1 0-159,-1 7 303,1-1 0,-1 0 0,-1 5-303,0 5 133,0 16 266,-3 1 0,-3 13-399,1-6 125,5-35-121,-2 10 139,2-1 1,0 1 0,0 0-1,2 11-143,0-24 64,-1 1 0,1 0 0,0 0 0,0 0 0,1-1 0,0 1-1,0-1 1,0 1 0,0-1 0,0 0 0,1 0 0,0 0-1,0 0 1,0 0 0,0-1 0,1 1 0,-1-1 0,3 1-64,2 2 107,0-1-1,1 0 1,0 0 0,-1-1 0,2 0 0,-1-1 0,0 0 0,1 0 0,-1-1 0,1 0 0,8 0-107,1-1-58,1-1 1,-1-1 0,1 0 0,-1-2 0,11-2 57,-13 2-1392,1 1 0,1 0 1392,1 2-5551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15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1 8448,'1'0'173,"-1"0"1,1 0 0,-1 0-1,0 1 1,1-1-1,-1 0 1,0 0-1,1 0 1,-1 1 0,0-1-1,1 0 1,-1 0-1,0 1 1,0-1 0,1 0-1,-1 1 1,0-1-1,0 0 1,0 1 0,0-1-1,1 1 1,-1-1-1,0 0 1,0 1 0,0-1-1,0 0 1,0 1-1,0-1 1,0 1 0,0-1-174,1 19 1630,0-10-516,20 160 2101,-12-76-2767,-3 32-448,-6-118-257,-1 19-1187,-5-11-3996,6-14 1190</inkml:trace>
  <inkml:trace contextRef="#ctx0" brushRef="#br0" timeOffset="388.181">0 80 9344,'1'-1'355,"0"0"0,0 0 0,0 0 0,0 0 0,0 0 0,0 0 0,1 1 0,-1-1 0,0 0 0,0 1 0,0-1 0,1 0 0,-1 1 0,0 0 0,1-1 0,-1 1 0,0 0 0,1 0 0,-1 0 0,1 0 0,-1 0 0,0 0 0,2 0-355,12-2 1408,27-7-46,1 2 1,43-2-1363,-37 8-308,26 4 308,8 5-4124,-44-2-798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5T17:15:14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10 7552,'-1'1'3805,"-9"5"-1141,6-2-1750,0 0 0,0 0 0,0 0 0,0 1 0,-2 3-914,3-2 108,-1-1 0,2 1 1,-1 1-1,1-1 0,-1 0 0,2 1 1,-2 3-109,-2 19 115,1 1 0,1-1 0,2 1 1,1 0-1,3 24-115,-3-46 24,1 0 0,1 0 0,0 0-1,0-1 1,0 1 0,1 0 0,2 5-24,-2-8 62,0 0 0,0 0 0,0-1 0,1 1 0,-1-1 0,1 0 1,0 0-1,0 0 0,0-1 0,1 1 0,-1-1 0,1 0-62,7 3 46,1 0-1,-1 0 1,1-1 0,1-1 0,-1 0 0,0-1 0,1 0 0,12 0-46,-10-1 19,1-1 0,0-1 0,0-1 1,-1 0-1,1-1 0,0-1 0,3-2-19,22-8 75,-21 2-1834,-19 10 1005,0 0 1,-1 0-1,1 0 1,-1-1 0,1 1-1,-1-1 1,1 1-1,0-2 754,0-1-4218</inkml:trace>
  <inkml:trace contextRef="#ctx0" brushRef="#br0" timeOffset="431.482">0 233 8448,'0'-7'3168,"0"4"-2464,8 6 480,-5-3 160,5 0-448,3 0-33,6 0-319,9-3-64,8-1-288,3 1-128,-1 0-32,-3-1 32,-3 2 32,-4-6-256,0 6-64,-9-2-1439,-2-2-641,0 2-2080</inkml:trace>
  <inkml:trace contextRef="#ctx0" brushRef="#br0" timeOffset="787.702">8 17 6400,'0'-7'2464,"0"7"-1920,3 0 768,1 0 256,0 0-384,3 0-96,7 0-448,4 0-64,12 0-352,7 4-128,0-4-64,-1 0-32,1 0 64,0-4-96,-1 1 0,1 0-1088,-3-1-480,-1 4-2496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1T11:37:40.72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28831 15650 9728,'-14'0'3584,"-1"0"-1920,15 0-960,-13 0 1055,13 0-447,0 0-96,-14 0-448,14 0-128,0 0-384,14 0 128,-1 0 32,2 0 64,12 0 128,15 0-288,-1 0-32,14 0-160,1 0-32,-16 0-32,16 0-64,-14 0 96,-15 0 0,1 0-1184,1 0-448,-2 0-4927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23.690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683 377 9728,'0'0'3584,"0"-2"-1920,0 2-1088,0-4 991,0 4-383,0-5-32,0 5-160,0-4 0,0 0-544,0 0 224,0 0 96,0-4-32,0 4-64,0-4-96,0-1-32,0 1-96,0-3-32,-4 3-96,4-4-32,-4-1-32,0 1 64,0 0-160,-1 1-32,-3-1 0,4-1 0,-4 5-64,0 0-64,-3-4 96,3 1 64,-4-2-64,4 1 0,-4 0-32,3-1 32,-3 2-64,5-1-32,-5 4 32,4-4-32,0 3 0,0-3 0,-4 4 64,-1 1 32,3-1-128,-3 0 32,-3-1 0,0 5 64,4 0-32,-1 0-32,3 0 32,-3 4-32,1 0-96,4 0 64,-4 0 32,4 0 0,-3 4 0,-5 0 0,3 0 0,-3 5 0,0-1 0,1 0 0,-1-1 0,-1 5 64,5 4-96,0 1-64,0-1 64,1-5 0,-1 6 32,-4-1 64,3 0-32,-3 4 64,1 0-128,-1 5-64,8-2 64,-4-3 64,3 5-64,1-6 0,0 2 32,1-1 64,-1-1-96,4 10 0,-4-4-32,4 2 0,0-2 64,-4-1 64,8 8-32,-4 1-32,4-6-64,-4 6 32,4-6 32,0 6 64,0 3-32,0 0-32,0-4-64,0 1 32,0-2 32,0 6 0,0-5 0,0 0 64,0 0-32,0-3-32,4-2 32,-4 10 32,4-8-96,4 2 0,-4-2 32,4-2 0,0-2 0,0 6 64,-4-6-32,3-9 64,-3-8-64,0 11 64,13 14-128,-9-1 0,8 1 96,-8-6 32,0-7-32,-1 1 32,5-1 64,-8 0 64,4 0-96,1-3-32,-5-5-32,4-1-64,0 9 32,0-3 32,3 3-96,-3-9 0,4-3 32,-4-4 0,-4 1 0,9-1 64,7 4-32,-1 0-32,-7-4 32,0 0-32,5 0 0,-5-4 0,-1 4 0,1-4 0,-4 0 0,4-4 64,0 4-32,1-4-32,-5 4-64,3 0 32,1-4 32,-4 4 0,-4 0 0,4-4 0,8-8-96,-8-1 64,-1 1 32,1 1 0,1-1-96,-1 4 0,0-5 64,0 1 0,0 0-64,-4 5 0,0-1 128,0 0 32,7-5 0,-3-3-64,4-5 32,-3 2 32,3 3-32,-8-1-32,4 5 32,0-3 32,0-1-96,-5-1 0,5 5 32,-4 1 64,0-6-32,0-3-32,0 4 32,0 1-32,-4 2 0,4 1 0,-4 4 0,5-5 0,-5 1 0,0 4 64,0-3-96,0-1-64,0 3 64,0-3 0,0 0 96,0 1 32,0-1-32,0 3-64,0-7-64,0 8-32,0 0 64,0-1 64,0 3-64,0 1 0,-5 1 96,5 0 32,-4 0-32,4 0-64,-4 4 32,4-4-32,-4 0 0,0 0 64,0 4-96,0-4 0,0-1 32,-3 5 64,-1 0-32,4 0-32,-4 0 32,4 0-32,-4 0 0,0 0 0,-1 0 0,1 0 0,0 0 0,1 0 64,-1 0-32,4 0-32,-4 0-64,0 0 32,4 0 32,-4-4 0,4 4 0,-4 0 0,-1 0 0,1-4 0,1 4 0,-1 0 0,0 0 0,0 0 64,0 0-32,0 0-32,0 0 32,0 0 32,3 0-192,1 0 32,2 0-480,-2 0-96,4 0-1216,0 0-512,4 0-5184</inkml:trace>
  <inkml:trace contextRef="#ctx0" brushRef="#br0" timeOffset="4161.576">928 2244 7552,'-4'8'2816,"0"-8"-1536,4 0-576,0 0 896,0 0-256,0 0-1,0 0-223,0 0 32,0 0-640,0 0 128,0 0 96,0-4-96,4 0-64,0-4-64,0 0 96,4-5-160,-4 1 0,5-3-128,-1-1 32,-2-5-128,7 1-64,-5-4 0,0 4-32,0-1 0,0-6 0,0 2-160,0 1 32,-1 5 64,1-2 32,1 1-128,-5 0 32,4 0 0,0-1 0,0 5 0,-4-3 0,4-2 0,-4 5 64,3-1-96,-3 2 0,0 7 32,4-4 64,-8 4-32,4-5 64,0 9-128,0-8 0,1 5-32,-1-5 0,0 4 64,-4-5 64,4 5-32,0-4-32,0 4-64,-4 1 32,4 3 32,-4 0 64,0-5-32,0 5-32,0 0 32,0 0-128,0 0 64,0 4-32,0 0 0,0 4 0,0 8 0,0-8 128,0 5-32,0 2-32,0 1 32,-4-4 32,4 4-32,0-3 64,0 3-64,0-4 64,0 3-64,0-3-32,0 9 32,0-9-32,4 4 0,-4-4 0,0 3 0,4-2 0,0-1-96,-4 0 64,3 0 32,1 0 64,-4-3-32,4 3-32,0-4 32,0 0 32,4 0-96,-4-1-64,4-3 64,1 0 64,-1 4 0,0-4-32,-1 0 32,5 0-32,0 0-96,-4-4 64,4 1 32,0-1 64,-3 0-32,-3-4-32,3 4 32,-1-9-32,0 5 0,-4-4 64,4 3-96,0-1 0,-4 1 32,0-3 0,0 4 0,3-4 64,-3 3-96,0-3 0,0 1 32,0 3 0,0-4 0,-4 3 64,5-7 32,-5 12-128,0-8-32,0 5 32,0 3 0,0-5 32,0 1 0,0 4-96,0-4 64,0 8 32,0-4 64,0 0-32,0 4 64,0-4-128,0 4 0,0 0 32,0 4 0,0 4-96,0 4 64,0-4 32,0 1 64,0 6-96,0 1 0,0-4 96,0 1 32,4-5 32,-4 7-64,0-7-64,4 4 32,0 1 32,0-1-32,-4 0-32,4 1-64,4-2 32,-4 1 32,0-4 64,3 0-32,-3 1 64,4-5-128,-4 4 0,4-4 32,-4 0 64,4-1-96,-3-3 0,-1 4-480,4-8-192,-4 4-2688,0-3-1184</inkml:trace>
  <inkml:trace contextRef="#ctx0" brushRef="#br0" timeOffset="5518.09">1709 1584 7296,'-4'0'2816,"4"0"-1536,0-5-384,0 5 960,0 0-192,0 0-33,0 0-415,0 0-128,0 0-608,4 0 64,-4 5 96,4-5-64,0 4 32,0-4-128,0 8 32,0 0 0,4 0-32,-4 0-96,1 5 0,3-2-160,-2-3-64,7 4 0,-9-4 32,4 1-96,0 3 0,0-4-32,0 0 32,-4 3-64,0-2 64,0 3-64,0 0-32,-4 0 96,5 1-64,-5-2 64,0-3-64,0 0-32,0 0 32,0 1-32,0-1 0,0 0 64,4-4-96,-4 0-64,0 0 64,4 0 64,-4 0-64,0-4 0,2 0 32,-2 3 0,4-6 0,1 3 0,-5 0 0,4 0 0,-4 0 64,4 0 32,0-4-192,0 0 0,0 4 32,0 0 96,0-4 0,0 0-32,0 0 96,4 0 0,-4-4-128,4-1 32,-3 5 0,3-4 64,-2 0-32,3-3-32,3 3 32,0 0 32,-4-5-32,0 5-32,0-4 96,5 4 0,-7-5-32,2 2 32,-3 3-64,3-8 64,-4 3-64,4 1 64,-4 0-64,0 1 64,0-2-64,0 5-32,0-4 96,-4 0 64,4 3-128,-4 1-32,0 4 0,0-3 0,0 3 0,0-4 64,0 4 32,0 0 32,0 0 0,0 4 0,0-4-64,0-1 32,-4 5-64,4-4 64,0 4-128,-4 0 0,4 0 32,0 0 0,0 0-864,0 4-3232,0 1-800,-8-5-1695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2-03T16:16:33.698"/>
    </inkml:context>
    <inkml:brush xml:id="br0">
      <inkml:brushProperty name="width" value="0.08889" units="cm"/>
      <inkml:brushProperty name="height" value="0.08889" units="cm"/>
    </inkml:brush>
  </inkml:definitions>
  <inkml:trace contextRef="#ctx0" brushRef="#br0">5310 2181 9600,'0'-8'3584,"0"8"-1920,0 0-960,0 4 1055,0-4-351,0 0 384,0 4-544,4-8-640,0 4-32,0 4 0,0-8 32,0 8 96,0 0-320,4 0-64,-1-8 0,1 4 32,4 0-96,0-4-96,1 8 0,3-4 32,-4 0-32,-1-4 64,5 8-64,-4-4 0,5 0-96,-5 0-64,-1-4 32,5 4-32,-4-4-96,4 4 64,-3 0 32,-3 4 0,7-4 0,-5 4 64,0-4-32,-4-4-32,4 0 32,-4 4 32,3-4-32,-3 4-32,1 0-64,-1-4 32,0 4 32,-4 0 64,4 0-192,4 0 96,-4 0 64,-1 4 0,5-4-32,-8 0 32,4 0-32,1 0 0,-1-4 64,0 4-32,-4 0-32,4 0 32,-4-4-32,3 4 0,-3 0 0,0 0 0,0 0 0,0-4 0,-4 4-96,4 0 64,0 0 32,0 0 64,0 0-32,0 0-32,1 0-64,-1 0 32,0 0 32,0 0 64,0 0-32,0 0 64,-4 0-128,4 0 0,0 0 32,-4 0 64,0 0-32,0 0-32,0 0-192,0 0-32,0 0-416,0 0-128,0 0-1280,-4 0-608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17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B3A1-189A-4322-9D70-3DB1FB0FA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29A28-E6E2-4E50-8D55-BA4CE17CA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D371A-5668-4109-AA75-EE136E6A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B7B6-8E90-4FCA-9352-943446A5EDF5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55717-B488-41AE-93F2-D3777641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5A3DC-1D81-4D1A-BD68-42F2FF0A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6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7F69-77C5-490A-A5FC-AD8A0221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2786D-67C1-48AF-ABE0-8480E868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372B4-8BC0-483A-AFE7-31DB3D113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0E4D-2DD3-47C1-90BC-91C85C9A9044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A0F77-9A47-4EF7-A24B-B156243E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F578C-B7F2-4BD4-9DE3-3BBEF1BC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70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7EE4E2-2D91-4E3C-B985-166B220EC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78AC8-48D5-4927-8C49-DAEBE0E42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CEB1-EB3E-41A5-9F9F-0555ABA3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60F5-EBF0-4BBC-83A2-20A897BC34CC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EB446-A106-4FDC-8079-0FC78A22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B474-12C6-488F-BD8D-E2AE9C4C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01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6382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059C-03A1-497C-BFF5-41A448E6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83203-6831-486E-BE84-D58E4E4A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00F25-2154-4D7E-8032-0462924B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0592-40B0-4790-8577-07A24DB0E8FE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F4621-84D4-4D86-A67D-7576A710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0FCCD-C7EE-4F84-975F-7554C4F4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98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E6E6-1399-4805-AF60-43777C58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3F794-3A65-4D3D-ACAE-DAA6660C4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FDBCF-DD52-404B-817A-F1AAB75C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EE33-557A-43BD-BAE7-E0BD5A660256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AE32F-DED0-4394-9216-7CEAA7D0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AB330-A4D6-4A4E-88E9-63B8D033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7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65EF-F904-4E47-8B71-BC1793A8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E14A-E1B9-47EA-BC9B-8AA95003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6F46D-1365-4938-A203-21D12CB79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24F25-93AB-408E-9361-80A07BFC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C0E8-3E24-4D30-BA15-0DA4520DFC6F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EBEB-6265-43F7-9457-F05E01DC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C7FC-AECE-4CBF-A97B-113E0A7B5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45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AD01-2E24-43BE-A6E1-16277061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6582F-D804-4E02-BD93-6B6768D02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A0279-7BDC-4DFD-BC26-AC3D8FE22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386440-0D8D-418A-80D5-AFE5AF805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872C8-B320-4EB7-AB5A-C216684B7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70E35-4E97-4088-98BA-253A18D9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247-27D7-40C7-B7FC-29BFC87B5514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B40864-AAAB-4DE1-83DD-578230D6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EF973-F523-4A04-999E-43396929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0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A5F8-D097-4E90-B52E-B4B94A3A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8238E-5280-4B3A-9A65-97C8FF9A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5139-8F7D-4EB9-AAC7-996584555BA2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6519E-B114-48E0-B9C9-65D96CD2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FF385-6D5A-447A-800E-1E25DFAE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48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6F2B8-F4F8-49D3-87A8-C35F4EF4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86F7-6995-42EF-B126-9268AC3E053A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62D05-1A98-48A2-A767-9490EF430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7741D-6A0F-48B3-A0E3-3B30D987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3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FA150-DF4B-49FB-8397-ADB71A8A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1E78E-92E7-4A0D-96D8-2734245B0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A738E-F2FD-4320-A06F-479650066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5BBF7-484A-4601-8759-802E4179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2637-032B-4C75-87A9-39D17A6E0617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7F6D-84C8-41A6-BDC2-D143D6DE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22FFD-7503-4BEC-8093-1AB9DCCB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29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2F2D-7862-40DA-91AD-A466ED1EB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EA1EB-F2CD-4D2C-ABEE-DF604B7E0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A3E26-5C61-4DFA-92D5-7298802C9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6F25-C0B6-4D05-9484-DC37EC14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9C43-6399-4C8D-BFF6-A03A6850A562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16F28-C2B1-4232-AC9C-1927BBD6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AD32F-BCF9-44D2-B2D0-748886C1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97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DA9D4-85DA-4B8C-A987-4E437AEF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988C-36DA-4D91-AD96-2CC895880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25ED6-D1CC-4F4D-8D5E-BF733B6F1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13D13-7EB4-4767-8D5D-2D6C14E171BD}" type="datetime1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0429F-7A4E-4C75-9D20-821B059BB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3AF6F-92E6-4038-B362-95690D35A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2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hd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117" Type="http://schemas.openxmlformats.org/officeDocument/2006/relationships/customXml" Target="../ink/ink57.xml"/><Relationship Id="rId21" Type="http://schemas.openxmlformats.org/officeDocument/2006/relationships/image" Target="../media/image39.png"/><Relationship Id="rId42" Type="http://schemas.openxmlformats.org/officeDocument/2006/relationships/customXml" Target="../ink/ink20.xml"/><Relationship Id="rId47" Type="http://schemas.openxmlformats.org/officeDocument/2006/relationships/image" Target="../media/image6.png"/><Relationship Id="rId63" Type="http://schemas.openxmlformats.org/officeDocument/2006/relationships/image" Target="../media/image14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27.png"/><Relationship Id="rId112" Type="http://schemas.openxmlformats.org/officeDocument/2006/relationships/image" Target="../media/image57.png"/><Relationship Id="rId16" Type="http://schemas.openxmlformats.org/officeDocument/2006/relationships/customXml" Target="../ink/ink7.xml"/><Relationship Id="rId107" Type="http://schemas.openxmlformats.org/officeDocument/2006/relationships/customXml" Target="../ink/ink52.xml"/><Relationship Id="rId11" Type="http://schemas.openxmlformats.org/officeDocument/2006/relationships/image" Target="../media/image34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52.png"/><Relationship Id="rId40" Type="http://schemas.openxmlformats.org/officeDocument/2006/relationships/customXml" Target="../ink/ink19.xml"/><Relationship Id="rId45" Type="http://schemas.openxmlformats.org/officeDocument/2006/relationships/image" Target="../media/image5.png"/><Relationship Id="rId53" Type="http://schemas.openxmlformats.org/officeDocument/2006/relationships/image" Target="../media/image9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customXml" Target="../ink/ink36.xml"/><Relationship Id="rId79" Type="http://schemas.openxmlformats.org/officeDocument/2006/relationships/image" Target="../media/image22.png"/><Relationship Id="rId87" Type="http://schemas.openxmlformats.org/officeDocument/2006/relationships/image" Target="../media/image26.png"/><Relationship Id="rId102" Type="http://schemas.openxmlformats.org/officeDocument/2006/relationships/image" Target="../media/image44.png"/><Relationship Id="rId110" Type="http://schemas.openxmlformats.org/officeDocument/2006/relationships/image" Target="../media/image56.png"/><Relationship Id="rId115" Type="http://schemas.openxmlformats.org/officeDocument/2006/relationships/customXml" Target="../ink/ink56.xml"/><Relationship Id="rId5" Type="http://schemas.openxmlformats.org/officeDocument/2006/relationships/image" Target="../media/image31.png"/><Relationship Id="rId61" Type="http://schemas.openxmlformats.org/officeDocument/2006/relationships/image" Target="../media/image13.png"/><Relationship Id="rId82" Type="http://schemas.openxmlformats.org/officeDocument/2006/relationships/customXml" Target="../ink/ink40.xml"/><Relationship Id="rId90" Type="http://schemas.openxmlformats.org/officeDocument/2006/relationships/customXml" Target="../ink/ink44.xml"/><Relationship Id="rId95" Type="http://schemas.openxmlformats.org/officeDocument/2006/relationships/image" Target="../media/image30.png"/><Relationship Id="rId19" Type="http://schemas.openxmlformats.org/officeDocument/2006/relationships/image" Target="../media/image3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47.png"/><Relationship Id="rId30" Type="http://schemas.openxmlformats.org/officeDocument/2006/relationships/customXml" Target="../ink/ink14.xml"/><Relationship Id="rId35" Type="http://schemas.openxmlformats.org/officeDocument/2006/relationships/image" Target="../media/image51.png"/><Relationship Id="rId43" Type="http://schemas.openxmlformats.org/officeDocument/2006/relationships/image" Target="../media/image4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17.png"/><Relationship Id="rId77" Type="http://schemas.openxmlformats.org/officeDocument/2006/relationships/image" Target="../media/image21.png"/><Relationship Id="rId100" Type="http://schemas.openxmlformats.org/officeDocument/2006/relationships/customXml" Target="../ink/ink49.xml"/><Relationship Id="rId105" Type="http://schemas.openxmlformats.org/officeDocument/2006/relationships/customXml" Target="../ink/ink51.xml"/><Relationship Id="rId113" Type="http://schemas.openxmlformats.org/officeDocument/2006/relationships/customXml" Target="../ink/ink55.xml"/><Relationship Id="rId118" Type="http://schemas.openxmlformats.org/officeDocument/2006/relationships/image" Target="../media/image60.png"/><Relationship Id="rId8" Type="http://schemas.openxmlformats.org/officeDocument/2006/relationships/customXml" Target="../ink/ink3.xml"/><Relationship Id="rId51" Type="http://schemas.openxmlformats.org/officeDocument/2006/relationships/image" Target="../media/image8.png"/><Relationship Id="rId72" Type="http://schemas.openxmlformats.org/officeDocument/2006/relationships/customXml" Target="../ink/ink35.xml"/><Relationship Id="rId80" Type="http://schemas.openxmlformats.org/officeDocument/2006/relationships/customXml" Target="../ink/ink39.xml"/><Relationship Id="rId85" Type="http://schemas.openxmlformats.org/officeDocument/2006/relationships/image" Target="../media/image25.png"/><Relationship Id="rId93" Type="http://schemas.openxmlformats.org/officeDocument/2006/relationships/image" Target="../media/image29.png"/><Relationship Id="rId98" Type="http://schemas.openxmlformats.org/officeDocument/2006/relationships/customXml" Target="../ink/ink48.xml"/><Relationship Id="rId3" Type="http://schemas.openxmlformats.org/officeDocument/2006/relationships/customXml" Target="../ink/ink1.xml"/><Relationship Id="rId12" Type="http://schemas.openxmlformats.org/officeDocument/2006/relationships/customXml" Target="../ink/ink5.xml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0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12.png"/><Relationship Id="rId67" Type="http://schemas.openxmlformats.org/officeDocument/2006/relationships/image" Target="../media/image16.png"/><Relationship Id="rId103" Type="http://schemas.openxmlformats.org/officeDocument/2006/relationships/customXml" Target="../ink/ink50.xml"/><Relationship Id="rId108" Type="http://schemas.openxmlformats.org/officeDocument/2006/relationships/image" Target="../media/image55.png"/><Relationship Id="rId116" Type="http://schemas.openxmlformats.org/officeDocument/2006/relationships/image" Target="../media/image59.png"/><Relationship Id="rId20" Type="http://schemas.openxmlformats.org/officeDocument/2006/relationships/customXml" Target="../ink/ink9.xml"/><Relationship Id="rId41" Type="http://schemas.openxmlformats.org/officeDocument/2006/relationships/image" Target="../media/image3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20.png"/><Relationship Id="rId83" Type="http://schemas.openxmlformats.org/officeDocument/2006/relationships/image" Target="../media/image24.png"/><Relationship Id="rId88" Type="http://schemas.openxmlformats.org/officeDocument/2006/relationships/customXml" Target="../ink/ink43.xml"/><Relationship Id="rId91" Type="http://schemas.openxmlformats.org/officeDocument/2006/relationships/image" Target="../media/image28.png"/><Relationship Id="rId96" Type="http://schemas.openxmlformats.org/officeDocument/2006/relationships/customXml" Target="../ink/ink47.xml"/><Relationship Id="rId111" Type="http://schemas.openxmlformats.org/officeDocument/2006/relationships/customXml" Target="../ink/ink5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7.png"/><Relationship Id="rId57" Type="http://schemas.openxmlformats.org/officeDocument/2006/relationships/image" Target="../media/image11.png"/><Relationship Id="rId106" Type="http://schemas.openxmlformats.org/officeDocument/2006/relationships/image" Target="../media/image54.png"/><Relationship Id="rId114" Type="http://schemas.openxmlformats.org/officeDocument/2006/relationships/image" Target="../media/image58.png"/><Relationship Id="rId119" Type="http://schemas.openxmlformats.org/officeDocument/2006/relationships/customXml" Target="../ink/ink58.xml"/><Relationship Id="rId10" Type="http://schemas.openxmlformats.org/officeDocument/2006/relationships/customXml" Target="../ink/ink4.xml"/><Relationship Id="rId31" Type="http://schemas.openxmlformats.org/officeDocument/2006/relationships/image" Target="../media/image49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15.png"/><Relationship Id="rId73" Type="http://schemas.openxmlformats.org/officeDocument/2006/relationships/image" Target="../media/image19.png"/><Relationship Id="rId78" Type="http://schemas.openxmlformats.org/officeDocument/2006/relationships/customXml" Target="../ink/ink38.xml"/><Relationship Id="rId81" Type="http://schemas.openxmlformats.org/officeDocument/2006/relationships/image" Target="../media/image23.png"/><Relationship Id="rId86" Type="http://schemas.openxmlformats.org/officeDocument/2006/relationships/customXml" Target="../ink/ink42.xml"/><Relationship Id="rId94" Type="http://schemas.openxmlformats.org/officeDocument/2006/relationships/customXml" Target="../ink/ink46.xml"/><Relationship Id="rId99" Type="http://schemas.openxmlformats.org/officeDocument/2006/relationships/image" Target="../media/image42.png"/><Relationship Id="rId101" Type="http://schemas.openxmlformats.org/officeDocument/2006/relationships/image" Target="../media/image43.png"/><Relationship Id="rId9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customXml" Target="../ink/ink8.xml"/><Relationship Id="rId39" Type="http://schemas.openxmlformats.org/officeDocument/2006/relationships/image" Target="../media/image53.png"/><Relationship Id="rId109" Type="http://schemas.openxmlformats.org/officeDocument/2006/relationships/customXml" Target="../ink/ink53.xml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10.png"/><Relationship Id="rId76" Type="http://schemas.openxmlformats.org/officeDocument/2006/relationships/customXml" Target="../ink/ink37.xml"/><Relationship Id="rId97" Type="http://schemas.openxmlformats.org/officeDocument/2006/relationships/image" Target="../media/image41.png"/><Relationship Id="rId104" Type="http://schemas.openxmlformats.org/officeDocument/2006/relationships/image" Target="../media/image46.png"/><Relationship Id="rId120" Type="http://schemas.openxmlformats.org/officeDocument/2006/relationships/image" Target="../media/image61.png"/><Relationship Id="rId7" Type="http://schemas.openxmlformats.org/officeDocument/2006/relationships/image" Target="../media/image32.png"/><Relationship Id="rId71" Type="http://schemas.openxmlformats.org/officeDocument/2006/relationships/image" Target="../media/image18.png"/><Relationship Id="rId92" Type="http://schemas.openxmlformats.org/officeDocument/2006/relationships/customXml" Target="../ink/ink45.xml"/><Relationship Id="rId2" Type="http://schemas.openxmlformats.org/officeDocument/2006/relationships/image" Target="../media/image2.jpeg"/><Relationship Id="rId2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260.xml"/><Relationship Id="rId117" Type="http://schemas.openxmlformats.org/officeDocument/2006/relationships/customXml" Target="../ink/ink264.xml"/><Relationship Id="rId42" Type="http://schemas.openxmlformats.org/officeDocument/2006/relationships/customXml" Target="../ink/ink228.xml"/><Relationship Id="rId47" Type="http://schemas.openxmlformats.org/officeDocument/2006/relationships/image" Target="../media/image68.png"/><Relationship Id="rId50" Type="http://schemas.openxmlformats.org/officeDocument/2006/relationships/customXml" Target="../ink/ink231.xml"/><Relationship Id="rId55" Type="http://schemas.openxmlformats.org/officeDocument/2006/relationships/image" Target="../media/image1333.png"/><Relationship Id="rId63" Type="http://schemas.openxmlformats.org/officeDocument/2006/relationships/image" Target="../media/image1372.png"/><Relationship Id="rId68" Type="http://schemas.openxmlformats.org/officeDocument/2006/relationships/customXml" Target="../ink/ink240.xml"/><Relationship Id="rId76" Type="http://schemas.openxmlformats.org/officeDocument/2006/relationships/customXml" Target="../ink/ink244.xml"/><Relationship Id="rId84" Type="http://schemas.openxmlformats.org/officeDocument/2006/relationships/customXml" Target="../ink/ink248.xml"/><Relationship Id="rId89" Type="http://schemas.openxmlformats.org/officeDocument/2006/relationships/image" Target="../media/image1501.png"/><Relationship Id="rId97" Type="http://schemas.openxmlformats.org/officeDocument/2006/relationships/image" Target="../media/image1541.png"/><Relationship Id="rId104" Type="http://schemas.openxmlformats.org/officeDocument/2006/relationships/image" Target="../media/image45.jpeg"/><Relationship Id="rId112" Type="http://schemas.openxmlformats.org/officeDocument/2006/relationships/image" Target="../media/image157.png"/><Relationship Id="rId120" Type="http://schemas.openxmlformats.org/officeDocument/2006/relationships/image" Target="../media/image161.png"/><Relationship Id="rId71" Type="http://schemas.openxmlformats.org/officeDocument/2006/relationships/image" Target="../media/image1411.png"/><Relationship Id="rId92" Type="http://schemas.openxmlformats.org/officeDocument/2006/relationships/customXml" Target="../ink/ink252.xml"/><Relationship Id="rId2" Type="http://schemas.openxmlformats.org/officeDocument/2006/relationships/customXml" Target="../ink/ink227.xml"/><Relationship Id="rId107" Type="http://schemas.openxmlformats.org/officeDocument/2006/relationships/customXml" Target="../ink/ink259.xml"/><Relationship Id="rId53" Type="http://schemas.openxmlformats.org/officeDocument/2006/relationships/image" Target="../media/image1323.png"/><Relationship Id="rId58" Type="http://schemas.openxmlformats.org/officeDocument/2006/relationships/customXml" Target="../ink/ink235.xml"/><Relationship Id="rId66" Type="http://schemas.openxmlformats.org/officeDocument/2006/relationships/customXml" Target="../ink/ink239.xml"/><Relationship Id="rId74" Type="http://schemas.openxmlformats.org/officeDocument/2006/relationships/customXml" Target="../ink/ink243.xml"/><Relationship Id="rId79" Type="http://schemas.openxmlformats.org/officeDocument/2006/relationships/image" Target="../media/image1451.png"/><Relationship Id="rId87" Type="http://schemas.openxmlformats.org/officeDocument/2006/relationships/image" Target="../media/image1491.png"/><Relationship Id="rId102" Type="http://schemas.openxmlformats.org/officeDocument/2006/relationships/customXml" Target="../ink/ink257.xml"/><Relationship Id="rId110" Type="http://schemas.openxmlformats.org/officeDocument/2006/relationships/image" Target="../media/image156.png"/><Relationship Id="rId115" Type="http://schemas.openxmlformats.org/officeDocument/2006/relationships/customXml" Target="../ink/ink263.xml"/><Relationship Id="rId123" Type="http://schemas.openxmlformats.org/officeDocument/2006/relationships/customXml" Target="../ink/ink267.xml"/><Relationship Id="rId61" Type="http://schemas.openxmlformats.org/officeDocument/2006/relationships/image" Target="../media/image1363.png"/><Relationship Id="rId82" Type="http://schemas.openxmlformats.org/officeDocument/2006/relationships/customXml" Target="../ink/ink247.xml"/><Relationship Id="rId90" Type="http://schemas.openxmlformats.org/officeDocument/2006/relationships/customXml" Target="../ink/ink251.xml"/><Relationship Id="rId95" Type="http://schemas.openxmlformats.org/officeDocument/2006/relationships/image" Target="../media/image1531.png"/><Relationship Id="rId43" Type="http://schemas.openxmlformats.org/officeDocument/2006/relationships/image" Target="../media/image752.png"/><Relationship Id="rId48" Type="http://schemas.openxmlformats.org/officeDocument/2006/relationships/customXml" Target="../ink/ink230.xml"/><Relationship Id="rId56" Type="http://schemas.openxmlformats.org/officeDocument/2006/relationships/customXml" Target="../ink/ink234.xml"/><Relationship Id="rId64" Type="http://schemas.openxmlformats.org/officeDocument/2006/relationships/customXml" Target="../ink/ink238.xml"/><Relationship Id="rId69" Type="http://schemas.openxmlformats.org/officeDocument/2006/relationships/image" Target="../media/image1401.png"/><Relationship Id="rId77" Type="http://schemas.openxmlformats.org/officeDocument/2006/relationships/image" Target="../media/image1441.png"/><Relationship Id="rId100" Type="http://schemas.openxmlformats.org/officeDocument/2006/relationships/customXml" Target="../ink/ink256.xml"/><Relationship Id="rId105" Type="http://schemas.openxmlformats.org/officeDocument/2006/relationships/customXml" Target="../ink/ink258.xml"/><Relationship Id="rId113" Type="http://schemas.openxmlformats.org/officeDocument/2006/relationships/customXml" Target="../ink/ink262.xml"/><Relationship Id="rId118" Type="http://schemas.openxmlformats.org/officeDocument/2006/relationships/image" Target="../media/image160.png"/><Relationship Id="rId51" Type="http://schemas.openxmlformats.org/officeDocument/2006/relationships/image" Target="../media/image1313.png"/><Relationship Id="rId72" Type="http://schemas.openxmlformats.org/officeDocument/2006/relationships/customXml" Target="../ink/ink242.xml"/><Relationship Id="rId80" Type="http://schemas.openxmlformats.org/officeDocument/2006/relationships/customXml" Target="../ink/ink246.xml"/><Relationship Id="rId85" Type="http://schemas.openxmlformats.org/officeDocument/2006/relationships/image" Target="../media/image1481.png"/><Relationship Id="rId93" Type="http://schemas.openxmlformats.org/officeDocument/2006/relationships/image" Target="../media/image1521.png"/><Relationship Id="rId98" Type="http://schemas.openxmlformats.org/officeDocument/2006/relationships/customXml" Target="../ink/ink255.xml"/><Relationship Id="rId121" Type="http://schemas.openxmlformats.org/officeDocument/2006/relationships/customXml" Target="../ink/ink266.xml"/><Relationship Id="rId46" Type="http://schemas.openxmlformats.org/officeDocument/2006/relationships/image" Target="../media/image771.png"/><Relationship Id="rId59" Type="http://schemas.openxmlformats.org/officeDocument/2006/relationships/image" Target="../media/image1352.png"/><Relationship Id="rId67" Type="http://schemas.openxmlformats.org/officeDocument/2006/relationships/image" Target="../media/image1391.png"/><Relationship Id="rId103" Type="http://schemas.openxmlformats.org/officeDocument/2006/relationships/image" Target="../media/image1571.png"/><Relationship Id="rId108" Type="http://schemas.openxmlformats.org/officeDocument/2006/relationships/image" Target="../media/image155.png"/><Relationship Id="rId116" Type="http://schemas.openxmlformats.org/officeDocument/2006/relationships/image" Target="../media/image159.png"/><Relationship Id="rId124" Type="http://schemas.openxmlformats.org/officeDocument/2006/relationships/image" Target="../media/image70.png"/><Relationship Id="rId41" Type="http://schemas.openxmlformats.org/officeDocument/2006/relationships/image" Target="../media/image577.png"/><Relationship Id="rId54" Type="http://schemas.openxmlformats.org/officeDocument/2006/relationships/customXml" Target="../ink/ink233.xml"/><Relationship Id="rId62" Type="http://schemas.openxmlformats.org/officeDocument/2006/relationships/customXml" Target="../ink/ink237.xml"/><Relationship Id="rId70" Type="http://schemas.openxmlformats.org/officeDocument/2006/relationships/customXml" Target="../ink/ink241.xml"/><Relationship Id="rId75" Type="http://schemas.openxmlformats.org/officeDocument/2006/relationships/image" Target="../media/image1430.png"/><Relationship Id="rId83" Type="http://schemas.openxmlformats.org/officeDocument/2006/relationships/image" Target="../media/image1471.png"/><Relationship Id="rId88" Type="http://schemas.openxmlformats.org/officeDocument/2006/relationships/customXml" Target="../ink/ink250.xml"/><Relationship Id="rId91" Type="http://schemas.openxmlformats.org/officeDocument/2006/relationships/image" Target="../media/image1511.png"/><Relationship Id="rId96" Type="http://schemas.openxmlformats.org/officeDocument/2006/relationships/customXml" Target="../ink/ink254.xml"/><Relationship Id="rId111" Type="http://schemas.openxmlformats.org/officeDocument/2006/relationships/customXml" Target="../ink/ink261.xml"/><Relationship Id="rId1" Type="http://schemas.openxmlformats.org/officeDocument/2006/relationships/slideLayout" Target="../slideLayouts/slideLayout12.xml"/><Relationship Id="rId49" Type="http://schemas.openxmlformats.org/officeDocument/2006/relationships/image" Target="../media/image1301.png"/><Relationship Id="rId57" Type="http://schemas.openxmlformats.org/officeDocument/2006/relationships/image" Target="../media/image1341.png"/><Relationship Id="rId106" Type="http://schemas.openxmlformats.org/officeDocument/2006/relationships/image" Target="../media/image154.png"/><Relationship Id="rId114" Type="http://schemas.openxmlformats.org/officeDocument/2006/relationships/image" Target="../media/image158.png"/><Relationship Id="rId119" Type="http://schemas.openxmlformats.org/officeDocument/2006/relationships/customXml" Target="../ink/ink265.xml"/><Relationship Id="rId44" Type="http://schemas.openxmlformats.org/officeDocument/2006/relationships/customXml" Target="../ink/ink229.xml"/><Relationship Id="rId52" Type="http://schemas.openxmlformats.org/officeDocument/2006/relationships/customXml" Target="../ink/ink232.xml"/><Relationship Id="rId60" Type="http://schemas.openxmlformats.org/officeDocument/2006/relationships/customXml" Target="../ink/ink236.xml"/><Relationship Id="rId65" Type="http://schemas.openxmlformats.org/officeDocument/2006/relationships/image" Target="../media/image1382.png"/><Relationship Id="rId73" Type="http://schemas.openxmlformats.org/officeDocument/2006/relationships/image" Target="../media/image1421.png"/><Relationship Id="rId78" Type="http://schemas.openxmlformats.org/officeDocument/2006/relationships/customXml" Target="../ink/ink245.xml"/><Relationship Id="rId81" Type="http://schemas.openxmlformats.org/officeDocument/2006/relationships/image" Target="../media/image1461.png"/><Relationship Id="rId86" Type="http://schemas.openxmlformats.org/officeDocument/2006/relationships/customXml" Target="../ink/ink249.xml"/><Relationship Id="rId94" Type="http://schemas.openxmlformats.org/officeDocument/2006/relationships/customXml" Target="../ink/ink253.xml"/><Relationship Id="rId99" Type="http://schemas.openxmlformats.org/officeDocument/2006/relationships/image" Target="../media/image1551.png"/><Relationship Id="rId101" Type="http://schemas.openxmlformats.org/officeDocument/2006/relationships/image" Target="../media/image1561.png"/><Relationship Id="rId122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0.xml"/><Relationship Id="rId13" Type="http://schemas.openxmlformats.org/officeDocument/2006/relationships/image" Target="../media/image1080.png"/><Relationship Id="rId18" Type="http://schemas.openxmlformats.org/officeDocument/2006/relationships/customXml" Target="../ink/ink275.xml"/><Relationship Id="rId26" Type="http://schemas.openxmlformats.org/officeDocument/2006/relationships/customXml" Target="../ink/ink279.xml"/><Relationship Id="rId39" Type="http://schemas.openxmlformats.org/officeDocument/2006/relationships/image" Target="../media/image1293.png"/><Relationship Id="rId21" Type="http://schemas.openxmlformats.org/officeDocument/2006/relationships/image" Target="../media/image1120.png"/><Relationship Id="rId34" Type="http://schemas.openxmlformats.org/officeDocument/2006/relationships/customXml" Target="../ink/ink283.xml"/><Relationship Id="rId7" Type="http://schemas.openxmlformats.org/officeDocument/2006/relationships/image" Target="../media/image1232.png"/><Relationship Id="rId12" Type="http://schemas.openxmlformats.org/officeDocument/2006/relationships/customXml" Target="../ink/ink272.xml"/><Relationship Id="rId17" Type="http://schemas.openxmlformats.org/officeDocument/2006/relationships/image" Target="../media/image1100.png"/><Relationship Id="rId25" Type="http://schemas.openxmlformats.org/officeDocument/2006/relationships/image" Target="../media/image1140.png"/><Relationship Id="rId33" Type="http://schemas.openxmlformats.org/officeDocument/2006/relationships/image" Target="../media/image1262.png"/><Relationship Id="rId38" Type="http://schemas.openxmlformats.org/officeDocument/2006/relationships/customXml" Target="../ink/ink285.xml"/><Relationship Id="rId2" Type="http://schemas.openxmlformats.org/officeDocument/2006/relationships/customXml" Target="../ink/ink268.xml"/><Relationship Id="rId16" Type="http://schemas.openxmlformats.org/officeDocument/2006/relationships/customXml" Target="../ink/ink274.xml"/><Relationship Id="rId20" Type="http://schemas.openxmlformats.org/officeDocument/2006/relationships/customXml" Target="../ink/ink276.xml"/><Relationship Id="rId29" Type="http://schemas.openxmlformats.org/officeDocument/2006/relationships/image" Target="../media/image1160.png"/><Relationship Id="rId41" Type="http://schemas.openxmlformats.org/officeDocument/2006/relationships/image" Target="../media/image1304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69.xml"/><Relationship Id="rId11" Type="http://schemas.openxmlformats.org/officeDocument/2006/relationships/image" Target="../media/image1070.png"/><Relationship Id="rId24" Type="http://schemas.openxmlformats.org/officeDocument/2006/relationships/customXml" Target="../ink/ink278.xml"/><Relationship Id="rId32" Type="http://schemas.openxmlformats.org/officeDocument/2006/relationships/customXml" Target="../ink/ink282.xml"/><Relationship Id="rId37" Type="http://schemas.openxmlformats.org/officeDocument/2006/relationships/image" Target="../media/image1282.png"/><Relationship Id="rId40" Type="http://schemas.openxmlformats.org/officeDocument/2006/relationships/customXml" Target="../ink/ink286.xml"/><Relationship Id="rId5" Type="http://schemas.openxmlformats.org/officeDocument/2006/relationships/image" Target="../media/image1060.png"/><Relationship Id="rId15" Type="http://schemas.openxmlformats.org/officeDocument/2006/relationships/image" Target="../media/image1090.png"/><Relationship Id="rId23" Type="http://schemas.openxmlformats.org/officeDocument/2006/relationships/image" Target="../media/image1130.png"/><Relationship Id="rId28" Type="http://schemas.openxmlformats.org/officeDocument/2006/relationships/customXml" Target="../ink/ink280.xml"/><Relationship Id="rId36" Type="http://schemas.openxmlformats.org/officeDocument/2006/relationships/customXml" Target="../ink/ink284.xml"/><Relationship Id="rId10" Type="http://schemas.openxmlformats.org/officeDocument/2006/relationships/customXml" Target="../ink/ink271.xml"/><Relationship Id="rId19" Type="http://schemas.openxmlformats.org/officeDocument/2006/relationships/image" Target="../media/image1110.png"/><Relationship Id="rId31" Type="http://schemas.openxmlformats.org/officeDocument/2006/relationships/image" Target="../media/image1252.png"/><Relationship Id="rId9" Type="http://schemas.openxmlformats.org/officeDocument/2006/relationships/image" Target="../media/image1242.png"/><Relationship Id="rId14" Type="http://schemas.openxmlformats.org/officeDocument/2006/relationships/customXml" Target="../ink/ink273.xml"/><Relationship Id="rId22" Type="http://schemas.openxmlformats.org/officeDocument/2006/relationships/customXml" Target="../ink/ink277.xml"/><Relationship Id="rId27" Type="http://schemas.openxmlformats.org/officeDocument/2006/relationships/image" Target="../media/image1150.png"/><Relationship Id="rId30" Type="http://schemas.openxmlformats.org/officeDocument/2006/relationships/customXml" Target="../ink/ink281.xml"/><Relationship Id="rId35" Type="http://schemas.openxmlformats.org/officeDocument/2006/relationships/image" Target="../media/image12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9.xml"/><Relationship Id="rId13" Type="http://schemas.openxmlformats.org/officeDocument/2006/relationships/image" Target="../media/image1080.png"/><Relationship Id="rId18" Type="http://schemas.openxmlformats.org/officeDocument/2006/relationships/customXml" Target="../ink/ink294.xml"/><Relationship Id="rId26" Type="http://schemas.openxmlformats.org/officeDocument/2006/relationships/customXml" Target="../ink/ink298.xml"/><Relationship Id="rId39" Type="http://schemas.openxmlformats.org/officeDocument/2006/relationships/image" Target="../media/image1304.png"/><Relationship Id="rId21" Type="http://schemas.openxmlformats.org/officeDocument/2006/relationships/image" Target="../media/image1120.png"/><Relationship Id="rId34" Type="http://schemas.openxmlformats.org/officeDocument/2006/relationships/customXml" Target="../ink/ink302.xml"/><Relationship Id="rId7" Type="http://schemas.openxmlformats.org/officeDocument/2006/relationships/image" Target="../media/image1232.png"/><Relationship Id="rId12" Type="http://schemas.openxmlformats.org/officeDocument/2006/relationships/customXml" Target="../ink/ink291.xml"/><Relationship Id="rId17" Type="http://schemas.openxmlformats.org/officeDocument/2006/relationships/image" Target="../media/image1100.png"/><Relationship Id="rId25" Type="http://schemas.openxmlformats.org/officeDocument/2006/relationships/image" Target="../media/image1140.png"/><Relationship Id="rId33" Type="http://schemas.openxmlformats.org/officeDocument/2006/relationships/image" Target="../media/image1262.png"/><Relationship Id="rId38" Type="http://schemas.openxmlformats.org/officeDocument/2006/relationships/customXml" Target="../ink/ink304.xml"/><Relationship Id="rId2" Type="http://schemas.openxmlformats.org/officeDocument/2006/relationships/customXml" Target="../ink/ink287.xml"/><Relationship Id="rId16" Type="http://schemas.openxmlformats.org/officeDocument/2006/relationships/customXml" Target="../ink/ink293.xml"/><Relationship Id="rId20" Type="http://schemas.openxmlformats.org/officeDocument/2006/relationships/customXml" Target="../ink/ink295.xml"/><Relationship Id="rId29" Type="http://schemas.openxmlformats.org/officeDocument/2006/relationships/image" Target="../media/image1160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88.xml"/><Relationship Id="rId11" Type="http://schemas.openxmlformats.org/officeDocument/2006/relationships/image" Target="../media/image1070.png"/><Relationship Id="rId24" Type="http://schemas.openxmlformats.org/officeDocument/2006/relationships/customXml" Target="../ink/ink297.xml"/><Relationship Id="rId32" Type="http://schemas.openxmlformats.org/officeDocument/2006/relationships/customXml" Target="../ink/ink301.xml"/><Relationship Id="rId37" Type="http://schemas.openxmlformats.org/officeDocument/2006/relationships/image" Target="../media/image1293.png"/><Relationship Id="rId5" Type="http://schemas.openxmlformats.org/officeDocument/2006/relationships/image" Target="../media/image1060.png"/><Relationship Id="rId15" Type="http://schemas.openxmlformats.org/officeDocument/2006/relationships/image" Target="../media/image1090.png"/><Relationship Id="rId23" Type="http://schemas.openxmlformats.org/officeDocument/2006/relationships/image" Target="../media/image1130.png"/><Relationship Id="rId28" Type="http://schemas.openxmlformats.org/officeDocument/2006/relationships/customXml" Target="../ink/ink299.xml"/><Relationship Id="rId36" Type="http://schemas.openxmlformats.org/officeDocument/2006/relationships/customXml" Target="../ink/ink303.xml"/><Relationship Id="rId10" Type="http://schemas.openxmlformats.org/officeDocument/2006/relationships/customXml" Target="../ink/ink290.xml"/><Relationship Id="rId19" Type="http://schemas.openxmlformats.org/officeDocument/2006/relationships/image" Target="../media/image1110.png"/><Relationship Id="rId31" Type="http://schemas.openxmlformats.org/officeDocument/2006/relationships/image" Target="../media/image1252.png"/><Relationship Id="rId9" Type="http://schemas.openxmlformats.org/officeDocument/2006/relationships/image" Target="../media/image1242.png"/><Relationship Id="rId14" Type="http://schemas.openxmlformats.org/officeDocument/2006/relationships/customXml" Target="../ink/ink292.xml"/><Relationship Id="rId22" Type="http://schemas.openxmlformats.org/officeDocument/2006/relationships/customXml" Target="../ink/ink296.xml"/><Relationship Id="rId27" Type="http://schemas.openxmlformats.org/officeDocument/2006/relationships/image" Target="../media/image1150.png"/><Relationship Id="rId30" Type="http://schemas.openxmlformats.org/officeDocument/2006/relationships/customXml" Target="../ink/ink300.xml"/><Relationship Id="rId35" Type="http://schemas.openxmlformats.org/officeDocument/2006/relationships/image" Target="../media/image12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8.xml"/><Relationship Id="rId13" Type="http://schemas.openxmlformats.org/officeDocument/2006/relationships/image" Target="../media/image1120.png"/><Relationship Id="rId18" Type="http://schemas.openxmlformats.org/officeDocument/2006/relationships/customXml" Target="../ink/ink313.xml"/><Relationship Id="rId26" Type="http://schemas.openxmlformats.org/officeDocument/2006/relationships/customXml" Target="../ink/ink317.xml"/><Relationship Id="rId39" Type="http://schemas.openxmlformats.org/officeDocument/2006/relationships/image" Target="../media/image1362.png"/><Relationship Id="rId3" Type="http://schemas.openxmlformats.org/officeDocument/2006/relationships/image" Target="../media/image1070.png"/><Relationship Id="rId21" Type="http://schemas.openxmlformats.org/officeDocument/2006/relationships/image" Target="../media/image1160.png"/><Relationship Id="rId34" Type="http://schemas.openxmlformats.org/officeDocument/2006/relationships/customXml" Target="../ink/ink321.xml"/><Relationship Id="rId42" Type="http://schemas.openxmlformats.org/officeDocument/2006/relationships/customXml" Target="../ink/ink325.xml"/><Relationship Id="rId7" Type="http://schemas.openxmlformats.org/officeDocument/2006/relationships/image" Target="../media/image1090.png"/><Relationship Id="rId12" Type="http://schemas.openxmlformats.org/officeDocument/2006/relationships/customXml" Target="../ink/ink310.xml"/><Relationship Id="rId17" Type="http://schemas.openxmlformats.org/officeDocument/2006/relationships/image" Target="../media/image1140.png"/><Relationship Id="rId25" Type="http://schemas.openxmlformats.org/officeDocument/2006/relationships/image" Target="../media/image1292.png"/><Relationship Id="rId33" Type="http://schemas.openxmlformats.org/officeDocument/2006/relationships/image" Target="../media/image1332.png"/><Relationship Id="rId38" Type="http://schemas.openxmlformats.org/officeDocument/2006/relationships/customXml" Target="../ink/ink323.xml"/><Relationship Id="rId2" Type="http://schemas.openxmlformats.org/officeDocument/2006/relationships/customXml" Target="../ink/ink305.xml"/><Relationship Id="rId16" Type="http://schemas.openxmlformats.org/officeDocument/2006/relationships/customXml" Target="../ink/ink312.xml"/><Relationship Id="rId20" Type="http://schemas.openxmlformats.org/officeDocument/2006/relationships/customXml" Target="../ink/ink314.xml"/><Relationship Id="rId29" Type="http://schemas.openxmlformats.org/officeDocument/2006/relationships/image" Target="../media/image1312.png"/><Relationship Id="rId41" Type="http://schemas.openxmlformats.org/officeDocument/2006/relationships/image" Target="../media/image1373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07.xml"/><Relationship Id="rId11" Type="http://schemas.openxmlformats.org/officeDocument/2006/relationships/image" Target="../media/image1110.png"/><Relationship Id="rId24" Type="http://schemas.openxmlformats.org/officeDocument/2006/relationships/customXml" Target="../ink/ink316.xml"/><Relationship Id="rId32" Type="http://schemas.openxmlformats.org/officeDocument/2006/relationships/customXml" Target="../ink/ink320.xml"/><Relationship Id="rId37" Type="http://schemas.openxmlformats.org/officeDocument/2006/relationships/image" Target="../media/image1353.png"/><Relationship Id="rId40" Type="http://schemas.openxmlformats.org/officeDocument/2006/relationships/customXml" Target="../ink/ink324.xml"/><Relationship Id="rId5" Type="http://schemas.openxmlformats.org/officeDocument/2006/relationships/image" Target="../media/image1080.png"/><Relationship Id="rId15" Type="http://schemas.openxmlformats.org/officeDocument/2006/relationships/image" Target="../media/image1130.png"/><Relationship Id="rId23" Type="http://schemas.openxmlformats.org/officeDocument/2006/relationships/image" Target="../media/image1200.png"/><Relationship Id="rId28" Type="http://schemas.openxmlformats.org/officeDocument/2006/relationships/customXml" Target="../ink/ink318.xml"/><Relationship Id="rId36" Type="http://schemas.openxmlformats.org/officeDocument/2006/relationships/customXml" Target="../ink/ink322.xml"/><Relationship Id="rId10" Type="http://schemas.openxmlformats.org/officeDocument/2006/relationships/customXml" Target="../ink/ink309.xml"/><Relationship Id="rId19" Type="http://schemas.openxmlformats.org/officeDocument/2006/relationships/image" Target="../media/image1150.png"/><Relationship Id="rId31" Type="http://schemas.openxmlformats.org/officeDocument/2006/relationships/image" Target="../media/image1322.png"/><Relationship Id="rId4" Type="http://schemas.openxmlformats.org/officeDocument/2006/relationships/customXml" Target="../ink/ink306.xml"/><Relationship Id="rId9" Type="http://schemas.openxmlformats.org/officeDocument/2006/relationships/image" Target="../media/image1100.png"/><Relationship Id="rId14" Type="http://schemas.openxmlformats.org/officeDocument/2006/relationships/customXml" Target="../ink/ink311.xml"/><Relationship Id="rId22" Type="http://schemas.openxmlformats.org/officeDocument/2006/relationships/customXml" Target="../ink/ink315.xml"/><Relationship Id="rId27" Type="http://schemas.openxmlformats.org/officeDocument/2006/relationships/image" Target="../media/image1303.png"/><Relationship Id="rId30" Type="http://schemas.openxmlformats.org/officeDocument/2006/relationships/customXml" Target="../ink/ink319.xml"/><Relationship Id="rId35" Type="http://schemas.openxmlformats.org/officeDocument/2006/relationships/image" Target="../media/image1343.png"/><Relationship Id="rId43" Type="http://schemas.openxmlformats.org/officeDocument/2006/relationships/customXml" Target="../ink/ink32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0.png"/><Relationship Id="rId18" Type="http://schemas.openxmlformats.org/officeDocument/2006/relationships/customXml" Target="../ink/ink335.xml"/><Relationship Id="rId26" Type="http://schemas.openxmlformats.org/officeDocument/2006/relationships/customXml" Target="../ink/ink339.xml"/><Relationship Id="rId39" Type="http://schemas.openxmlformats.org/officeDocument/2006/relationships/image" Target="../media/image1362.png"/><Relationship Id="rId21" Type="http://schemas.openxmlformats.org/officeDocument/2006/relationships/image" Target="../media/image1160.png"/><Relationship Id="rId34" Type="http://schemas.openxmlformats.org/officeDocument/2006/relationships/customXml" Target="../ink/ink343.xml"/><Relationship Id="rId42" Type="http://schemas.openxmlformats.org/officeDocument/2006/relationships/customXml" Target="../ink/ink347.xml"/><Relationship Id="rId47" Type="http://schemas.openxmlformats.org/officeDocument/2006/relationships/image" Target="../media/image1402.png"/><Relationship Id="rId50" Type="http://schemas.openxmlformats.org/officeDocument/2006/relationships/customXml" Target="../ink/ink351.xml"/><Relationship Id="rId55" Type="http://schemas.openxmlformats.org/officeDocument/2006/relationships/image" Target="../media/image1442.png"/><Relationship Id="rId7" Type="http://schemas.openxmlformats.org/officeDocument/2006/relationships/image" Target="../media/image1090.png"/><Relationship Id="rId2" Type="http://schemas.openxmlformats.org/officeDocument/2006/relationships/customXml" Target="../ink/ink327.xml"/><Relationship Id="rId16" Type="http://schemas.openxmlformats.org/officeDocument/2006/relationships/customXml" Target="../ink/ink334.xml"/><Relationship Id="rId20" Type="http://schemas.openxmlformats.org/officeDocument/2006/relationships/customXml" Target="../ink/ink336.xml"/><Relationship Id="rId29" Type="http://schemas.openxmlformats.org/officeDocument/2006/relationships/image" Target="../media/image1312.png"/><Relationship Id="rId41" Type="http://schemas.openxmlformats.org/officeDocument/2006/relationships/image" Target="../media/image1373.png"/><Relationship Id="rId54" Type="http://schemas.openxmlformats.org/officeDocument/2006/relationships/customXml" Target="../ink/ink35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29.xml"/><Relationship Id="rId11" Type="http://schemas.openxmlformats.org/officeDocument/2006/relationships/image" Target="../media/image1110.png"/><Relationship Id="rId24" Type="http://schemas.openxmlformats.org/officeDocument/2006/relationships/customXml" Target="../ink/ink338.xml"/><Relationship Id="rId32" Type="http://schemas.openxmlformats.org/officeDocument/2006/relationships/customXml" Target="../ink/ink342.xml"/><Relationship Id="rId37" Type="http://schemas.openxmlformats.org/officeDocument/2006/relationships/image" Target="../media/image1353.png"/><Relationship Id="rId40" Type="http://schemas.openxmlformats.org/officeDocument/2006/relationships/customXml" Target="../ink/ink346.xml"/><Relationship Id="rId45" Type="http://schemas.openxmlformats.org/officeDocument/2006/relationships/image" Target="../media/image1392.png"/><Relationship Id="rId53" Type="http://schemas.openxmlformats.org/officeDocument/2006/relationships/image" Target="../media/image1432.png"/><Relationship Id="rId58" Type="http://schemas.openxmlformats.org/officeDocument/2006/relationships/customXml" Target="../ink/ink355.xml"/><Relationship Id="rId5" Type="http://schemas.openxmlformats.org/officeDocument/2006/relationships/image" Target="../media/image1080.png"/><Relationship Id="rId15" Type="http://schemas.openxmlformats.org/officeDocument/2006/relationships/image" Target="../media/image1130.png"/><Relationship Id="rId23" Type="http://schemas.openxmlformats.org/officeDocument/2006/relationships/image" Target="../media/image1200.png"/><Relationship Id="rId28" Type="http://schemas.openxmlformats.org/officeDocument/2006/relationships/customXml" Target="../ink/ink340.xml"/><Relationship Id="rId36" Type="http://schemas.openxmlformats.org/officeDocument/2006/relationships/customXml" Target="../ink/ink344.xml"/><Relationship Id="rId49" Type="http://schemas.openxmlformats.org/officeDocument/2006/relationships/image" Target="../media/image1412.png"/><Relationship Id="rId57" Type="http://schemas.openxmlformats.org/officeDocument/2006/relationships/image" Target="../media/image1450.png"/><Relationship Id="rId61" Type="http://schemas.openxmlformats.org/officeDocument/2006/relationships/image" Target="../media/image1470.png"/><Relationship Id="rId10" Type="http://schemas.openxmlformats.org/officeDocument/2006/relationships/customXml" Target="../ink/ink331.xml"/><Relationship Id="rId19" Type="http://schemas.openxmlformats.org/officeDocument/2006/relationships/image" Target="../media/image1150.png"/><Relationship Id="rId31" Type="http://schemas.openxmlformats.org/officeDocument/2006/relationships/image" Target="../media/image1322.png"/><Relationship Id="rId44" Type="http://schemas.openxmlformats.org/officeDocument/2006/relationships/customXml" Target="../ink/ink348.xml"/><Relationship Id="rId52" Type="http://schemas.openxmlformats.org/officeDocument/2006/relationships/customXml" Target="../ink/ink352.xml"/><Relationship Id="rId60" Type="http://schemas.openxmlformats.org/officeDocument/2006/relationships/customXml" Target="../ink/ink356.xml"/><Relationship Id="rId4" Type="http://schemas.openxmlformats.org/officeDocument/2006/relationships/customXml" Target="../ink/ink328.xml"/><Relationship Id="rId9" Type="http://schemas.openxmlformats.org/officeDocument/2006/relationships/image" Target="../media/image1100.png"/><Relationship Id="rId14" Type="http://schemas.openxmlformats.org/officeDocument/2006/relationships/customXml" Target="../ink/ink333.xml"/><Relationship Id="rId22" Type="http://schemas.openxmlformats.org/officeDocument/2006/relationships/customXml" Target="../ink/ink337.xml"/><Relationship Id="rId27" Type="http://schemas.openxmlformats.org/officeDocument/2006/relationships/image" Target="../media/image1303.png"/><Relationship Id="rId30" Type="http://schemas.openxmlformats.org/officeDocument/2006/relationships/customXml" Target="../ink/ink341.xml"/><Relationship Id="rId35" Type="http://schemas.openxmlformats.org/officeDocument/2006/relationships/image" Target="../media/image1343.png"/><Relationship Id="rId43" Type="http://schemas.openxmlformats.org/officeDocument/2006/relationships/image" Target="../media/image1380.png"/><Relationship Id="rId48" Type="http://schemas.openxmlformats.org/officeDocument/2006/relationships/customXml" Target="../ink/ink350.xml"/><Relationship Id="rId56" Type="http://schemas.openxmlformats.org/officeDocument/2006/relationships/customXml" Target="../ink/ink354.xml"/><Relationship Id="rId8" Type="http://schemas.openxmlformats.org/officeDocument/2006/relationships/customXml" Target="../ink/ink330.xml"/><Relationship Id="rId51" Type="http://schemas.openxmlformats.org/officeDocument/2006/relationships/image" Target="../media/image1422.png"/><Relationship Id="rId3" Type="http://schemas.openxmlformats.org/officeDocument/2006/relationships/image" Target="../media/image1070.png"/><Relationship Id="rId12" Type="http://schemas.openxmlformats.org/officeDocument/2006/relationships/customXml" Target="../ink/ink332.xml"/><Relationship Id="rId17" Type="http://schemas.openxmlformats.org/officeDocument/2006/relationships/image" Target="../media/image1140.png"/><Relationship Id="rId25" Type="http://schemas.openxmlformats.org/officeDocument/2006/relationships/image" Target="../media/image1292.png"/><Relationship Id="rId33" Type="http://schemas.openxmlformats.org/officeDocument/2006/relationships/image" Target="../media/image1332.png"/><Relationship Id="rId38" Type="http://schemas.openxmlformats.org/officeDocument/2006/relationships/customXml" Target="../ink/ink345.xml"/><Relationship Id="rId46" Type="http://schemas.openxmlformats.org/officeDocument/2006/relationships/customXml" Target="../ink/ink349.xml"/><Relationship Id="rId59" Type="http://schemas.openxmlformats.org/officeDocument/2006/relationships/image" Target="../media/image14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0.xml"/><Relationship Id="rId13" Type="http://schemas.openxmlformats.org/officeDocument/2006/relationships/image" Target="../media/image1090.png"/><Relationship Id="rId18" Type="http://schemas.openxmlformats.org/officeDocument/2006/relationships/customXml" Target="../ink/ink365.xml"/><Relationship Id="rId26" Type="http://schemas.openxmlformats.org/officeDocument/2006/relationships/customXml" Target="../ink/ink369.xml"/><Relationship Id="rId3" Type="http://schemas.openxmlformats.org/officeDocument/2006/relationships/image" Target="../media/image1060.png"/><Relationship Id="rId21" Type="http://schemas.openxmlformats.org/officeDocument/2006/relationships/image" Target="../media/image1130.png"/><Relationship Id="rId7" Type="http://schemas.openxmlformats.org/officeDocument/2006/relationships/image" Target="../media/image1050.png"/><Relationship Id="rId12" Type="http://schemas.openxmlformats.org/officeDocument/2006/relationships/customXml" Target="../ink/ink362.xml"/><Relationship Id="rId17" Type="http://schemas.openxmlformats.org/officeDocument/2006/relationships/image" Target="../media/image1110.png"/><Relationship Id="rId25" Type="http://schemas.openxmlformats.org/officeDocument/2006/relationships/image" Target="../media/image1150.png"/><Relationship Id="rId2" Type="http://schemas.openxmlformats.org/officeDocument/2006/relationships/customXml" Target="../ink/ink357.xml"/><Relationship Id="rId16" Type="http://schemas.openxmlformats.org/officeDocument/2006/relationships/customXml" Target="../ink/ink364.xml"/><Relationship Id="rId20" Type="http://schemas.openxmlformats.org/officeDocument/2006/relationships/customXml" Target="../ink/ink366.xml"/><Relationship Id="rId29" Type="http://schemas.openxmlformats.org/officeDocument/2006/relationships/image" Target="../media/image1180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59.xml"/><Relationship Id="rId11" Type="http://schemas.openxmlformats.org/officeDocument/2006/relationships/image" Target="../media/image1080.png"/><Relationship Id="rId24" Type="http://schemas.openxmlformats.org/officeDocument/2006/relationships/customXml" Target="../ink/ink368.xml"/><Relationship Id="rId5" Type="http://schemas.openxmlformats.org/officeDocument/2006/relationships/image" Target="../media/image1170.png"/><Relationship Id="rId15" Type="http://schemas.openxmlformats.org/officeDocument/2006/relationships/image" Target="../media/image1100.png"/><Relationship Id="rId23" Type="http://schemas.openxmlformats.org/officeDocument/2006/relationships/image" Target="../media/image1140.png"/><Relationship Id="rId28" Type="http://schemas.openxmlformats.org/officeDocument/2006/relationships/customXml" Target="../ink/ink370.xml"/><Relationship Id="rId10" Type="http://schemas.openxmlformats.org/officeDocument/2006/relationships/customXml" Target="../ink/ink361.xml"/><Relationship Id="rId19" Type="http://schemas.openxmlformats.org/officeDocument/2006/relationships/image" Target="../media/image1120.png"/><Relationship Id="rId31" Type="http://schemas.openxmlformats.org/officeDocument/2006/relationships/image" Target="../media/image1200.png"/><Relationship Id="rId4" Type="http://schemas.openxmlformats.org/officeDocument/2006/relationships/customXml" Target="../ink/ink358.xml"/><Relationship Id="rId9" Type="http://schemas.openxmlformats.org/officeDocument/2006/relationships/image" Target="../media/image1070.png"/><Relationship Id="rId14" Type="http://schemas.openxmlformats.org/officeDocument/2006/relationships/customXml" Target="../ink/ink363.xml"/><Relationship Id="rId22" Type="http://schemas.openxmlformats.org/officeDocument/2006/relationships/customXml" Target="../ink/ink367.xml"/><Relationship Id="rId27" Type="http://schemas.openxmlformats.org/officeDocument/2006/relationships/image" Target="../media/image1160.png"/><Relationship Id="rId30" Type="http://schemas.openxmlformats.org/officeDocument/2006/relationships/customXml" Target="../ink/ink37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4.xml"/><Relationship Id="rId13" Type="http://schemas.openxmlformats.org/officeDocument/2006/relationships/image" Target="../media/image1080.png"/><Relationship Id="rId18" Type="http://schemas.openxmlformats.org/officeDocument/2006/relationships/customXml" Target="../ink/ink379.xml"/><Relationship Id="rId26" Type="http://schemas.openxmlformats.org/officeDocument/2006/relationships/customXml" Target="../ink/ink383.xml"/><Relationship Id="rId39" Type="http://schemas.openxmlformats.org/officeDocument/2006/relationships/image" Target="../media/image1293.png"/><Relationship Id="rId21" Type="http://schemas.openxmlformats.org/officeDocument/2006/relationships/image" Target="../media/image1120.png"/><Relationship Id="rId34" Type="http://schemas.openxmlformats.org/officeDocument/2006/relationships/customXml" Target="../ink/ink387.xml"/><Relationship Id="rId42" Type="http://schemas.openxmlformats.org/officeDocument/2006/relationships/customXml" Target="../ink/ink390.xml"/><Relationship Id="rId7" Type="http://schemas.openxmlformats.org/officeDocument/2006/relationships/image" Target="../media/image1232.png"/><Relationship Id="rId12" Type="http://schemas.openxmlformats.org/officeDocument/2006/relationships/customXml" Target="../ink/ink376.xml"/><Relationship Id="rId17" Type="http://schemas.openxmlformats.org/officeDocument/2006/relationships/image" Target="../media/image1100.png"/><Relationship Id="rId25" Type="http://schemas.openxmlformats.org/officeDocument/2006/relationships/image" Target="../media/image1140.png"/><Relationship Id="rId33" Type="http://schemas.openxmlformats.org/officeDocument/2006/relationships/image" Target="../media/image1482.png"/><Relationship Id="rId2" Type="http://schemas.openxmlformats.org/officeDocument/2006/relationships/customXml" Target="../ink/ink372.xml"/><Relationship Id="rId16" Type="http://schemas.openxmlformats.org/officeDocument/2006/relationships/customXml" Target="../ink/ink378.xml"/><Relationship Id="rId20" Type="http://schemas.openxmlformats.org/officeDocument/2006/relationships/customXml" Target="../ink/ink380.xml"/><Relationship Id="rId29" Type="http://schemas.openxmlformats.org/officeDocument/2006/relationships/image" Target="../media/image1160.png"/><Relationship Id="rId41" Type="http://schemas.openxmlformats.org/officeDocument/2006/relationships/image" Target="../media/image1304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73.xml"/><Relationship Id="rId11" Type="http://schemas.openxmlformats.org/officeDocument/2006/relationships/image" Target="../media/image1070.png"/><Relationship Id="rId24" Type="http://schemas.openxmlformats.org/officeDocument/2006/relationships/customXml" Target="../ink/ink382.xml"/><Relationship Id="rId32" Type="http://schemas.openxmlformats.org/officeDocument/2006/relationships/customXml" Target="../ink/ink386.xml"/><Relationship Id="rId40" Type="http://schemas.openxmlformats.org/officeDocument/2006/relationships/customXml" Target="../ink/ink389.xml"/><Relationship Id="rId5" Type="http://schemas.openxmlformats.org/officeDocument/2006/relationships/image" Target="../media/image1060.png"/><Relationship Id="rId15" Type="http://schemas.openxmlformats.org/officeDocument/2006/relationships/image" Target="../media/image1090.png"/><Relationship Id="rId23" Type="http://schemas.openxmlformats.org/officeDocument/2006/relationships/image" Target="../media/image1130.png"/><Relationship Id="rId28" Type="http://schemas.openxmlformats.org/officeDocument/2006/relationships/customXml" Target="../ink/ink384.xml"/><Relationship Id="rId36" Type="http://schemas.openxmlformats.org/officeDocument/2006/relationships/customXml" Target="../ink/ink388.xml"/><Relationship Id="rId10" Type="http://schemas.openxmlformats.org/officeDocument/2006/relationships/customXml" Target="../ink/ink375.xml"/><Relationship Id="rId19" Type="http://schemas.openxmlformats.org/officeDocument/2006/relationships/image" Target="../media/image1110.png"/><Relationship Id="rId31" Type="http://schemas.openxmlformats.org/officeDocument/2006/relationships/image" Target="../media/image1252.png"/><Relationship Id="rId9" Type="http://schemas.openxmlformats.org/officeDocument/2006/relationships/image" Target="../media/image1242.png"/><Relationship Id="rId14" Type="http://schemas.openxmlformats.org/officeDocument/2006/relationships/customXml" Target="../ink/ink377.xml"/><Relationship Id="rId22" Type="http://schemas.openxmlformats.org/officeDocument/2006/relationships/customXml" Target="../ink/ink381.xml"/><Relationship Id="rId27" Type="http://schemas.openxmlformats.org/officeDocument/2006/relationships/image" Target="../media/image1150.png"/><Relationship Id="rId30" Type="http://schemas.openxmlformats.org/officeDocument/2006/relationships/customXml" Target="../ink/ink385.xml"/><Relationship Id="rId35" Type="http://schemas.openxmlformats.org/officeDocument/2006/relationships/image" Target="../media/image1272.png"/><Relationship Id="rId43" Type="http://schemas.openxmlformats.org/officeDocument/2006/relationships/image" Target="../media/image16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0.png"/><Relationship Id="rId18" Type="http://schemas.openxmlformats.org/officeDocument/2006/relationships/customXml" Target="../ink/ink398.xml"/><Relationship Id="rId26" Type="http://schemas.openxmlformats.org/officeDocument/2006/relationships/customXml" Target="../ink/ink402.xml"/><Relationship Id="rId39" Type="http://schemas.openxmlformats.org/officeDocument/2006/relationships/customXml" Target="../ink/ink409.xml"/><Relationship Id="rId21" Type="http://schemas.openxmlformats.org/officeDocument/2006/relationships/image" Target="../media/image1120.png"/><Relationship Id="rId34" Type="http://schemas.openxmlformats.org/officeDocument/2006/relationships/customXml" Target="../ink/ink406.xml"/><Relationship Id="rId42" Type="http://schemas.openxmlformats.org/officeDocument/2006/relationships/customXml" Target="../ink/ink411.xml"/><Relationship Id="rId47" Type="http://schemas.openxmlformats.org/officeDocument/2006/relationships/image" Target="../media/image1512.png"/><Relationship Id="rId50" Type="http://schemas.openxmlformats.org/officeDocument/2006/relationships/customXml" Target="../ink/ink415.xml"/><Relationship Id="rId7" Type="http://schemas.openxmlformats.org/officeDocument/2006/relationships/image" Target="../media/image1232.png"/><Relationship Id="rId12" Type="http://schemas.openxmlformats.org/officeDocument/2006/relationships/customXml" Target="../ink/ink395.xml"/><Relationship Id="rId17" Type="http://schemas.openxmlformats.org/officeDocument/2006/relationships/image" Target="../media/image1100.png"/><Relationship Id="rId25" Type="http://schemas.openxmlformats.org/officeDocument/2006/relationships/image" Target="../media/image1140.png"/><Relationship Id="rId33" Type="http://schemas.openxmlformats.org/officeDocument/2006/relationships/image" Target="../media/image701.png"/><Relationship Id="rId38" Type="http://schemas.openxmlformats.org/officeDocument/2006/relationships/image" Target="../media/image1503.png"/><Relationship Id="rId46" Type="http://schemas.openxmlformats.org/officeDocument/2006/relationships/customXml" Target="../ink/ink413.xml"/><Relationship Id="rId2" Type="http://schemas.openxmlformats.org/officeDocument/2006/relationships/customXml" Target="../ink/ink391.xml"/><Relationship Id="rId16" Type="http://schemas.openxmlformats.org/officeDocument/2006/relationships/customXml" Target="../ink/ink397.xml"/><Relationship Id="rId20" Type="http://schemas.openxmlformats.org/officeDocument/2006/relationships/customXml" Target="../ink/ink399.xml"/><Relationship Id="rId29" Type="http://schemas.openxmlformats.org/officeDocument/2006/relationships/image" Target="../media/image1160.png"/><Relationship Id="rId41" Type="http://schemas.openxmlformats.org/officeDocument/2006/relationships/image" Target="../media/image1513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92.xml"/><Relationship Id="rId11" Type="http://schemas.openxmlformats.org/officeDocument/2006/relationships/image" Target="../media/image1070.png"/><Relationship Id="rId24" Type="http://schemas.openxmlformats.org/officeDocument/2006/relationships/customXml" Target="../ink/ink401.xml"/><Relationship Id="rId32" Type="http://schemas.openxmlformats.org/officeDocument/2006/relationships/customXml" Target="../ink/ink405.xml"/><Relationship Id="rId37" Type="http://schemas.openxmlformats.org/officeDocument/2006/relationships/customXml" Target="../ink/ink408.xml"/><Relationship Id="rId40" Type="http://schemas.openxmlformats.org/officeDocument/2006/relationships/customXml" Target="../ink/ink410.xml"/><Relationship Id="rId45" Type="http://schemas.openxmlformats.org/officeDocument/2006/relationships/image" Target="../media/image1502.png"/><Relationship Id="rId5" Type="http://schemas.openxmlformats.org/officeDocument/2006/relationships/image" Target="../media/image1060.png"/><Relationship Id="rId15" Type="http://schemas.openxmlformats.org/officeDocument/2006/relationships/image" Target="../media/image1090.png"/><Relationship Id="rId23" Type="http://schemas.openxmlformats.org/officeDocument/2006/relationships/image" Target="../media/image1130.png"/><Relationship Id="rId28" Type="http://schemas.openxmlformats.org/officeDocument/2006/relationships/customXml" Target="../ink/ink403.xml"/><Relationship Id="rId36" Type="http://schemas.openxmlformats.org/officeDocument/2006/relationships/customXml" Target="../ink/ink407.xml"/><Relationship Id="rId49" Type="http://schemas.openxmlformats.org/officeDocument/2006/relationships/image" Target="../media/image1293.png"/><Relationship Id="rId10" Type="http://schemas.openxmlformats.org/officeDocument/2006/relationships/customXml" Target="../ink/ink394.xml"/><Relationship Id="rId19" Type="http://schemas.openxmlformats.org/officeDocument/2006/relationships/image" Target="../media/image1110.png"/><Relationship Id="rId31" Type="http://schemas.openxmlformats.org/officeDocument/2006/relationships/image" Target="../media/image1252.png"/><Relationship Id="rId44" Type="http://schemas.openxmlformats.org/officeDocument/2006/relationships/customXml" Target="../ink/ink412.xml"/><Relationship Id="rId9" Type="http://schemas.openxmlformats.org/officeDocument/2006/relationships/image" Target="../media/image1242.png"/><Relationship Id="rId14" Type="http://schemas.openxmlformats.org/officeDocument/2006/relationships/customXml" Target="../ink/ink396.xml"/><Relationship Id="rId22" Type="http://schemas.openxmlformats.org/officeDocument/2006/relationships/customXml" Target="../ink/ink400.xml"/><Relationship Id="rId27" Type="http://schemas.openxmlformats.org/officeDocument/2006/relationships/image" Target="../media/image1150.png"/><Relationship Id="rId30" Type="http://schemas.openxmlformats.org/officeDocument/2006/relationships/customXml" Target="../ink/ink404.xml"/><Relationship Id="rId35" Type="http://schemas.openxmlformats.org/officeDocument/2006/relationships/image" Target="../media/image1272.png"/><Relationship Id="rId43" Type="http://schemas.openxmlformats.org/officeDocument/2006/relationships/image" Target="../media/image1492.png"/><Relationship Id="rId48" Type="http://schemas.openxmlformats.org/officeDocument/2006/relationships/customXml" Target="../ink/ink414.xml"/><Relationship Id="rId8" Type="http://schemas.openxmlformats.org/officeDocument/2006/relationships/customXml" Target="../ink/ink393.xml"/><Relationship Id="rId51" Type="http://schemas.openxmlformats.org/officeDocument/2006/relationships/image" Target="../media/image13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6.xml"/><Relationship Id="rId2" Type="http://schemas.openxmlformats.org/officeDocument/2006/relationships/hyperlink" Target="https://github.com/GRChombo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customXml" Target="../ink/ink61.xml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customXml" Target="../ink/ink60.xml"/><Relationship Id="rId4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2710.png"/><Relationship Id="rId26" Type="http://schemas.openxmlformats.org/officeDocument/2006/relationships/image" Target="../media/image310.png"/><Relationship Id="rId39" Type="http://schemas.openxmlformats.org/officeDocument/2006/relationships/customXml" Target="../ink/ink428.xml"/><Relationship Id="rId21" Type="http://schemas.openxmlformats.org/officeDocument/2006/relationships/customXml" Target="../ink/ink419.xml"/><Relationship Id="rId34" Type="http://schemas.openxmlformats.org/officeDocument/2006/relationships/image" Target="../media/image350.png"/><Relationship Id="rId42" Type="http://schemas.openxmlformats.org/officeDocument/2006/relationships/image" Target="../media/image390.png"/><Relationship Id="rId47" Type="http://schemas.openxmlformats.org/officeDocument/2006/relationships/customXml" Target="../ink/ink432.xml"/><Relationship Id="rId50" Type="http://schemas.openxmlformats.org/officeDocument/2006/relationships/image" Target="../media/image430.png"/><Relationship Id="rId55" Type="http://schemas.openxmlformats.org/officeDocument/2006/relationships/customXml" Target="../ink/ink436.xml"/><Relationship Id="rId7" Type="http://schemas.microsoft.com/office/2007/relationships/media" Target="../media/media6.mp4"/><Relationship Id="rId2" Type="http://schemas.openxmlformats.org/officeDocument/2006/relationships/video" Target="../media/media3.mp4"/><Relationship Id="rId16" Type="http://schemas.openxmlformats.org/officeDocument/2006/relationships/image" Target="../media/image89.png"/><Relationship Id="rId20" Type="http://schemas.openxmlformats.org/officeDocument/2006/relationships/image" Target="../media/image2810.png"/><Relationship Id="rId29" Type="http://schemas.openxmlformats.org/officeDocument/2006/relationships/customXml" Target="../ink/ink423.xml"/><Relationship Id="rId41" Type="http://schemas.openxmlformats.org/officeDocument/2006/relationships/customXml" Target="../ink/ink429.xml"/><Relationship Id="rId54" Type="http://schemas.openxmlformats.org/officeDocument/2006/relationships/image" Target="../media/image450.png"/><Relationship Id="rId62" Type="http://schemas.openxmlformats.org/officeDocument/2006/relationships/image" Target="../media/image490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300.png"/><Relationship Id="rId32" Type="http://schemas.openxmlformats.org/officeDocument/2006/relationships/image" Target="../media/image340.png"/><Relationship Id="rId37" Type="http://schemas.openxmlformats.org/officeDocument/2006/relationships/customXml" Target="../ink/ink427.xml"/><Relationship Id="rId40" Type="http://schemas.openxmlformats.org/officeDocument/2006/relationships/image" Target="../media/image380.png"/><Relationship Id="rId45" Type="http://schemas.openxmlformats.org/officeDocument/2006/relationships/customXml" Target="../ink/ink431.xml"/><Relationship Id="rId53" Type="http://schemas.openxmlformats.org/officeDocument/2006/relationships/customXml" Target="../ink/ink435.xml"/><Relationship Id="rId58" Type="http://schemas.openxmlformats.org/officeDocument/2006/relationships/image" Target="../media/image470.png"/><Relationship Id="rId5" Type="http://schemas.microsoft.com/office/2007/relationships/media" Target="../media/media5.mp4"/><Relationship Id="rId15" Type="http://schemas.openxmlformats.org/officeDocument/2006/relationships/image" Target="../media/image88.png"/><Relationship Id="rId23" Type="http://schemas.openxmlformats.org/officeDocument/2006/relationships/customXml" Target="../ink/ink420.xml"/><Relationship Id="rId28" Type="http://schemas.openxmlformats.org/officeDocument/2006/relationships/image" Target="../media/image320.png"/><Relationship Id="rId36" Type="http://schemas.openxmlformats.org/officeDocument/2006/relationships/image" Target="../media/image360.png"/><Relationship Id="rId49" Type="http://schemas.openxmlformats.org/officeDocument/2006/relationships/customXml" Target="../ink/ink433.xml"/><Relationship Id="rId57" Type="http://schemas.openxmlformats.org/officeDocument/2006/relationships/customXml" Target="../ink/ink437.xml"/><Relationship Id="rId61" Type="http://schemas.openxmlformats.org/officeDocument/2006/relationships/customXml" Target="../ink/ink439.xml"/><Relationship Id="rId10" Type="http://schemas.openxmlformats.org/officeDocument/2006/relationships/video" Target="../media/media7.mp4"/><Relationship Id="rId19" Type="http://schemas.openxmlformats.org/officeDocument/2006/relationships/customXml" Target="../ink/ink418.xml"/><Relationship Id="rId31" Type="http://schemas.openxmlformats.org/officeDocument/2006/relationships/customXml" Target="../ink/ink424.xml"/><Relationship Id="rId44" Type="http://schemas.openxmlformats.org/officeDocument/2006/relationships/image" Target="../media/image400.png"/><Relationship Id="rId52" Type="http://schemas.openxmlformats.org/officeDocument/2006/relationships/image" Target="../media/image440.png"/><Relationship Id="rId60" Type="http://schemas.openxmlformats.org/officeDocument/2006/relationships/image" Target="../media/image482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image" Target="../media/image74.png"/><Relationship Id="rId22" Type="http://schemas.openxmlformats.org/officeDocument/2006/relationships/image" Target="../media/image293.png"/><Relationship Id="rId27" Type="http://schemas.openxmlformats.org/officeDocument/2006/relationships/customXml" Target="../ink/ink422.xml"/><Relationship Id="rId30" Type="http://schemas.openxmlformats.org/officeDocument/2006/relationships/image" Target="../media/image330.png"/><Relationship Id="rId35" Type="http://schemas.openxmlformats.org/officeDocument/2006/relationships/customXml" Target="../ink/ink426.xml"/><Relationship Id="rId43" Type="http://schemas.openxmlformats.org/officeDocument/2006/relationships/customXml" Target="../ink/ink430.xml"/><Relationship Id="rId48" Type="http://schemas.openxmlformats.org/officeDocument/2006/relationships/image" Target="../media/image420.png"/><Relationship Id="rId56" Type="http://schemas.openxmlformats.org/officeDocument/2006/relationships/image" Target="../media/image460.png"/><Relationship Id="rId8" Type="http://schemas.openxmlformats.org/officeDocument/2006/relationships/video" Target="../media/media6.mp4"/><Relationship Id="rId51" Type="http://schemas.openxmlformats.org/officeDocument/2006/relationships/customXml" Target="../ink/ink434.xml"/><Relationship Id="rId3" Type="http://schemas.microsoft.com/office/2007/relationships/media" Target="../media/media4.mp4"/><Relationship Id="rId12" Type="http://schemas.openxmlformats.org/officeDocument/2006/relationships/image" Target="../media/image71.png"/><Relationship Id="rId17" Type="http://schemas.openxmlformats.org/officeDocument/2006/relationships/customXml" Target="../ink/ink417.xml"/><Relationship Id="rId25" Type="http://schemas.openxmlformats.org/officeDocument/2006/relationships/customXml" Target="../ink/ink421.xml"/><Relationship Id="rId33" Type="http://schemas.openxmlformats.org/officeDocument/2006/relationships/customXml" Target="../ink/ink425.xml"/><Relationship Id="rId38" Type="http://schemas.openxmlformats.org/officeDocument/2006/relationships/image" Target="../media/image370.png"/><Relationship Id="rId46" Type="http://schemas.openxmlformats.org/officeDocument/2006/relationships/image" Target="../media/image410.png"/><Relationship Id="rId59" Type="http://schemas.openxmlformats.org/officeDocument/2006/relationships/customXml" Target="../ink/ink4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jpeg"/><Relationship Id="rId3" Type="http://schemas.openxmlformats.org/officeDocument/2006/relationships/image" Target="../media/image91.png"/><Relationship Id="rId21" Type="http://schemas.openxmlformats.org/officeDocument/2006/relationships/image" Target="../media/image109.jpe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jpe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0.png"/><Relationship Id="rId3" Type="http://schemas.openxmlformats.org/officeDocument/2006/relationships/customXml" Target="../ink/ink440.xml"/><Relationship Id="rId7" Type="http://schemas.openxmlformats.org/officeDocument/2006/relationships/customXml" Target="../ink/ink442.xml"/><Relationship Id="rId12" Type="http://schemas.openxmlformats.org/officeDocument/2006/relationships/image" Target="../media/image157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2.png"/><Relationship Id="rId11" Type="http://schemas.openxmlformats.org/officeDocument/2006/relationships/customXml" Target="../ink/ink444.xml"/><Relationship Id="rId5" Type="http://schemas.openxmlformats.org/officeDocument/2006/relationships/customXml" Target="../ink/ink441.xml"/><Relationship Id="rId10" Type="http://schemas.openxmlformats.org/officeDocument/2006/relationships/image" Target="../media/image1560.png"/><Relationship Id="rId4" Type="http://schemas.openxmlformats.org/officeDocument/2006/relationships/image" Target="../media/image1530.png"/><Relationship Id="rId9" Type="http://schemas.openxmlformats.org/officeDocument/2006/relationships/customXml" Target="../ink/ink44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1.png"/><Relationship Id="rId13" Type="http://schemas.openxmlformats.org/officeDocument/2006/relationships/customXml" Target="../ink/ink450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463.xml"/><Relationship Id="rId3" Type="http://schemas.openxmlformats.org/officeDocument/2006/relationships/customXml" Target="../ink/ink445.xml"/><Relationship Id="rId21" Type="http://schemas.openxmlformats.org/officeDocument/2006/relationships/customXml" Target="../ink/ink454.xml"/><Relationship Id="rId34" Type="http://schemas.openxmlformats.org/officeDocument/2006/relationships/image" Target="../media/image1530.png"/><Relationship Id="rId42" Type="http://schemas.openxmlformats.org/officeDocument/2006/relationships/image" Target="../media/image1572.png"/><Relationship Id="rId7" Type="http://schemas.openxmlformats.org/officeDocument/2006/relationships/customXml" Target="../ink/ink447.xml"/><Relationship Id="rId12" Type="http://schemas.openxmlformats.org/officeDocument/2006/relationships/image" Target="../media/image1271.png"/><Relationship Id="rId17" Type="http://schemas.openxmlformats.org/officeDocument/2006/relationships/customXml" Target="../ink/ink452.xml"/><Relationship Id="rId25" Type="http://schemas.openxmlformats.org/officeDocument/2006/relationships/customXml" Target="../ink/ink456.xml"/><Relationship Id="rId33" Type="http://schemas.openxmlformats.org/officeDocument/2006/relationships/customXml" Target="../ink/ink460.xml"/><Relationship Id="rId38" Type="http://schemas.openxmlformats.org/officeDocument/2006/relationships/image" Target="../media/image1550.png"/><Relationship Id="rId2" Type="http://schemas.openxmlformats.org/officeDocument/2006/relationships/image" Target="../media/image110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458.xml"/><Relationship Id="rId41" Type="http://schemas.openxmlformats.org/officeDocument/2006/relationships/customXml" Target="../ink/ink4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449.xml"/><Relationship Id="rId24" Type="http://schemas.openxmlformats.org/officeDocument/2006/relationships/image" Target="../media/image1331.png"/><Relationship Id="rId32" Type="http://schemas.openxmlformats.org/officeDocument/2006/relationships/image" Target="../media/image1371.png"/><Relationship Id="rId37" Type="http://schemas.openxmlformats.org/officeDocument/2006/relationships/customXml" Target="../ink/ink462.xml"/><Relationship Id="rId40" Type="http://schemas.openxmlformats.org/officeDocument/2006/relationships/image" Target="../media/image1560.png"/><Relationship Id="rId5" Type="http://schemas.openxmlformats.org/officeDocument/2006/relationships/customXml" Target="../ink/ink446.xml"/><Relationship Id="rId15" Type="http://schemas.openxmlformats.org/officeDocument/2006/relationships/customXml" Target="../ink/ink451.xml"/><Relationship Id="rId23" Type="http://schemas.openxmlformats.org/officeDocument/2006/relationships/customXml" Target="../ink/ink455.xml"/><Relationship Id="rId28" Type="http://schemas.openxmlformats.org/officeDocument/2006/relationships/image" Target="../media/image1351.png"/><Relationship Id="rId36" Type="http://schemas.openxmlformats.org/officeDocument/2006/relationships/image" Target="../media/image1542.png"/><Relationship Id="rId10" Type="http://schemas.openxmlformats.org/officeDocument/2006/relationships/image" Target="../media/image1261.png"/><Relationship Id="rId19" Type="http://schemas.openxmlformats.org/officeDocument/2006/relationships/customXml" Target="../ink/ink453.xml"/><Relationship Id="rId31" Type="http://schemas.openxmlformats.org/officeDocument/2006/relationships/customXml" Target="../ink/ink459.xml"/><Relationship Id="rId4" Type="http://schemas.openxmlformats.org/officeDocument/2006/relationships/image" Target="../media/image1230.png"/><Relationship Id="rId9" Type="http://schemas.openxmlformats.org/officeDocument/2006/relationships/customXml" Target="../ink/ink448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457.xml"/><Relationship Id="rId30" Type="http://schemas.openxmlformats.org/officeDocument/2006/relationships/image" Target="../media/image1361.png"/><Relationship Id="rId35" Type="http://schemas.openxmlformats.org/officeDocument/2006/relationships/customXml" Target="../ink/ink46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70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483.xml"/><Relationship Id="rId3" Type="http://schemas.openxmlformats.org/officeDocument/2006/relationships/customXml" Target="../ink/ink465.xml"/><Relationship Id="rId21" Type="http://schemas.openxmlformats.org/officeDocument/2006/relationships/customXml" Target="../ink/ink474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487.xml"/><Relationship Id="rId50" Type="http://schemas.openxmlformats.org/officeDocument/2006/relationships/image" Target="../media/image1550.png"/><Relationship Id="rId7" Type="http://schemas.openxmlformats.org/officeDocument/2006/relationships/customXml" Target="../ink/ink467.xml"/><Relationship Id="rId12" Type="http://schemas.openxmlformats.org/officeDocument/2006/relationships/image" Target="../media/image1271.png"/><Relationship Id="rId17" Type="http://schemas.openxmlformats.org/officeDocument/2006/relationships/customXml" Target="../ink/ink472.xml"/><Relationship Id="rId25" Type="http://schemas.openxmlformats.org/officeDocument/2006/relationships/customXml" Target="../ink/ink476.xml"/><Relationship Id="rId33" Type="http://schemas.openxmlformats.org/officeDocument/2006/relationships/customXml" Target="../ink/ink480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10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478.xml"/><Relationship Id="rId41" Type="http://schemas.openxmlformats.org/officeDocument/2006/relationships/customXml" Target="../ink/ink484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469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482.xml"/><Relationship Id="rId40" Type="http://schemas.openxmlformats.org/officeDocument/2006/relationships/image" Target="../media/image1431.png"/><Relationship Id="rId45" Type="http://schemas.openxmlformats.org/officeDocument/2006/relationships/customXml" Target="../ink/ink486.xml"/><Relationship Id="rId53" Type="http://schemas.openxmlformats.org/officeDocument/2006/relationships/customXml" Target="../ink/ink490.xml"/><Relationship Id="rId5" Type="http://schemas.openxmlformats.org/officeDocument/2006/relationships/customXml" Target="../ink/ink466.xml"/><Relationship Id="rId15" Type="http://schemas.openxmlformats.org/officeDocument/2006/relationships/customXml" Target="../ink/ink471.xml"/><Relationship Id="rId23" Type="http://schemas.openxmlformats.org/officeDocument/2006/relationships/customXml" Target="../ink/ink475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488.xml"/><Relationship Id="rId10" Type="http://schemas.openxmlformats.org/officeDocument/2006/relationships/image" Target="../media/image1261.png"/><Relationship Id="rId19" Type="http://schemas.openxmlformats.org/officeDocument/2006/relationships/customXml" Target="../ink/ink473.xml"/><Relationship Id="rId31" Type="http://schemas.openxmlformats.org/officeDocument/2006/relationships/customXml" Target="../ink/ink479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468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477.xml"/><Relationship Id="rId30" Type="http://schemas.openxmlformats.org/officeDocument/2006/relationships/image" Target="../media/image1361.png"/><Relationship Id="rId35" Type="http://schemas.openxmlformats.org/officeDocument/2006/relationships/customXml" Target="../ink/ink481.xml"/><Relationship Id="rId43" Type="http://schemas.openxmlformats.org/officeDocument/2006/relationships/customXml" Target="../ink/ink485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489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96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509.xml"/><Relationship Id="rId3" Type="http://schemas.openxmlformats.org/officeDocument/2006/relationships/customXml" Target="../ink/ink491.xml"/><Relationship Id="rId21" Type="http://schemas.openxmlformats.org/officeDocument/2006/relationships/customXml" Target="../ink/ink500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513.xml"/><Relationship Id="rId50" Type="http://schemas.openxmlformats.org/officeDocument/2006/relationships/image" Target="../media/image1550.png"/><Relationship Id="rId7" Type="http://schemas.openxmlformats.org/officeDocument/2006/relationships/customXml" Target="../ink/ink493.xml"/><Relationship Id="rId12" Type="http://schemas.openxmlformats.org/officeDocument/2006/relationships/image" Target="../media/image1271.png"/><Relationship Id="rId17" Type="http://schemas.openxmlformats.org/officeDocument/2006/relationships/customXml" Target="../ink/ink498.xml"/><Relationship Id="rId25" Type="http://schemas.openxmlformats.org/officeDocument/2006/relationships/customXml" Target="../ink/ink502.xml"/><Relationship Id="rId33" Type="http://schemas.openxmlformats.org/officeDocument/2006/relationships/customXml" Target="../ink/ink506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11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504.xml"/><Relationship Id="rId41" Type="http://schemas.openxmlformats.org/officeDocument/2006/relationships/customXml" Target="../ink/ink510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495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508.xml"/><Relationship Id="rId40" Type="http://schemas.openxmlformats.org/officeDocument/2006/relationships/image" Target="../media/image1431.png"/><Relationship Id="rId45" Type="http://schemas.openxmlformats.org/officeDocument/2006/relationships/customXml" Target="../ink/ink512.xml"/><Relationship Id="rId53" Type="http://schemas.openxmlformats.org/officeDocument/2006/relationships/customXml" Target="../ink/ink516.xml"/><Relationship Id="rId5" Type="http://schemas.openxmlformats.org/officeDocument/2006/relationships/customXml" Target="../ink/ink492.xml"/><Relationship Id="rId15" Type="http://schemas.openxmlformats.org/officeDocument/2006/relationships/customXml" Target="../ink/ink497.xml"/><Relationship Id="rId23" Type="http://schemas.openxmlformats.org/officeDocument/2006/relationships/customXml" Target="../ink/ink501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514.xml"/><Relationship Id="rId10" Type="http://schemas.openxmlformats.org/officeDocument/2006/relationships/image" Target="../media/image1261.png"/><Relationship Id="rId19" Type="http://schemas.openxmlformats.org/officeDocument/2006/relationships/customXml" Target="../ink/ink499.xml"/><Relationship Id="rId31" Type="http://schemas.openxmlformats.org/officeDocument/2006/relationships/customXml" Target="../ink/ink505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494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503.xml"/><Relationship Id="rId30" Type="http://schemas.openxmlformats.org/officeDocument/2006/relationships/image" Target="../media/image1361.png"/><Relationship Id="rId35" Type="http://schemas.openxmlformats.org/officeDocument/2006/relationships/customXml" Target="../ink/ink507.xml"/><Relationship Id="rId43" Type="http://schemas.openxmlformats.org/officeDocument/2006/relationships/customXml" Target="../ink/ink511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515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22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535.xml"/><Relationship Id="rId3" Type="http://schemas.openxmlformats.org/officeDocument/2006/relationships/customXml" Target="../ink/ink517.xml"/><Relationship Id="rId21" Type="http://schemas.openxmlformats.org/officeDocument/2006/relationships/customXml" Target="../ink/ink526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539.xml"/><Relationship Id="rId50" Type="http://schemas.openxmlformats.org/officeDocument/2006/relationships/image" Target="../media/image1550.png"/><Relationship Id="rId7" Type="http://schemas.openxmlformats.org/officeDocument/2006/relationships/customXml" Target="../ink/ink519.xml"/><Relationship Id="rId12" Type="http://schemas.openxmlformats.org/officeDocument/2006/relationships/image" Target="../media/image1271.png"/><Relationship Id="rId17" Type="http://schemas.openxmlformats.org/officeDocument/2006/relationships/customXml" Target="../ink/ink524.xml"/><Relationship Id="rId25" Type="http://schemas.openxmlformats.org/officeDocument/2006/relationships/customXml" Target="../ink/ink528.xml"/><Relationship Id="rId33" Type="http://schemas.openxmlformats.org/officeDocument/2006/relationships/customXml" Target="../ink/ink532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11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530.xml"/><Relationship Id="rId41" Type="http://schemas.openxmlformats.org/officeDocument/2006/relationships/customXml" Target="../ink/ink536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521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534.xml"/><Relationship Id="rId40" Type="http://schemas.openxmlformats.org/officeDocument/2006/relationships/image" Target="../media/image1431.png"/><Relationship Id="rId45" Type="http://schemas.openxmlformats.org/officeDocument/2006/relationships/customXml" Target="../ink/ink538.xml"/><Relationship Id="rId53" Type="http://schemas.openxmlformats.org/officeDocument/2006/relationships/customXml" Target="../ink/ink542.xml"/><Relationship Id="rId5" Type="http://schemas.openxmlformats.org/officeDocument/2006/relationships/customXml" Target="../ink/ink518.xml"/><Relationship Id="rId15" Type="http://schemas.openxmlformats.org/officeDocument/2006/relationships/customXml" Target="../ink/ink523.xml"/><Relationship Id="rId23" Type="http://schemas.openxmlformats.org/officeDocument/2006/relationships/customXml" Target="../ink/ink527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540.xml"/><Relationship Id="rId10" Type="http://schemas.openxmlformats.org/officeDocument/2006/relationships/image" Target="../media/image1261.png"/><Relationship Id="rId19" Type="http://schemas.openxmlformats.org/officeDocument/2006/relationships/customXml" Target="../ink/ink525.xml"/><Relationship Id="rId31" Type="http://schemas.openxmlformats.org/officeDocument/2006/relationships/customXml" Target="../ink/ink531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520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529.xml"/><Relationship Id="rId30" Type="http://schemas.openxmlformats.org/officeDocument/2006/relationships/image" Target="../media/image1361.png"/><Relationship Id="rId35" Type="http://schemas.openxmlformats.org/officeDocument/2006/relationships/customXml" Target="../ink/ink533.xml"/><Relationship Id="rId43" Type="http://schemas.openxmlformats.org/officeDocument/2006/relationships/customXml" Target="../ink/ink537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541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48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561.xml"/><Relationship Id="rId21" Type="http://schemas.openxmlformats.org/officeDocument/2006/relationships/customXml" Target="../ink/ink552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565.xml"/><Relationship Id="rId50" Type="http://schemas.openxmlformats.org/officeDocument/2006/relationships/image" Target="../media/image1480.png"/><Relationship Id="rId55" Type="http://schemas.openxmlformats.org/officeDocument/2006/relationships/customXml" Target="../ink/ink568.xml"/><Relationship Id="rId63" Type="http://schemas.openxmlformats.org/officeDocument/2006/relationships/customXml" Target="../ink/ink572.xml"/><Relationship Id="rId68" Type="http://schemas.openxmlformats.org/officeDocument/2006/relationships/image" Target="../media/image1550.png"/><Relationship Id="rId76" Type="http://schemas.openxmlformats.org/officeDocument/2006/relationships/image" Target="../media/image113.png"/><Relationship Id="rId84" Type="http://schemas.openxmlformats.org/officeDocument/2006/relationships/image" Target="../media/image117.png"/><Relationship Id="rId89" Type="http://schemas.openxmlformats.org/officeDocument/2006/relationships/customXml" Target="../ink/ink585.xml"/><Relationship Id="rId7" Type="http://schemas.openxmlformats.org/officeDocument/2006/relationships/customXml" Target="../ink/ink545.xml"/><Relationship Id="rId71" Type="http://schemas.openxmlformats.org/officeDocument/2006/relationships/customXml" Target="../ink/ink576.xml"/><Relationship Id="rId2" Type="http://schemas.openxmlformats.org/officeDocument/2006/relationships/image" Target="../media/image111.png"/><Relationship Id="rId16" Type="http://schemas.openxmlformats.org/officeDocument/2006/relationships/image" Target="../media/image1291.png"/><Relationship Id="rId29" Type="http://schemas.openxmlformats.org/officeDocument/2006/relationships/customXml" Target="../ink/ink556.xml"/><Relationship Id="rId11" Type="http://schemas.openxmlformats.org/officeDocument/2006/relationships/customXml" Target="../ink/ink547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560.xml"/><Relationship Id="rId40" Type="http://schemas.openxmlformats.org/officeDocument/2006/relationships/image" Target="../media/image1431.png"/><Relationship Id="rId45" Type="http://schemas.openxmlformats.org/officeDocument/2006/relationships/customXml" Target="../ink/ink564.xml"/><Relationship Id="rId53" Type="http://schemas.openxmlformats.org/officeDocument/2006/relationships/customXml" Target="../ink/ink567.xml"/><Relationship Id="rId58" Type="http://schemas.openxmlformats.org/officeDocument/2006/relationships/image" Target="../media/image1611.png"/><Relationship Id="rId66" Type="http://schemas.openxmlformats.org/officeDocument/2006/relationships/image" Target="../media/image1542.png"/><Relationship Id="rId74" Type="http://schemas.openxmlformats.org/officeDocument/2006/relationships/image" Target="../media/image1111.png"/><Relationship Id="rId79" Type="http://schemas.openxmlformats.org/officeDocument/2006/relationships/customXml" Target="../ink/ink580.xml"/><Relationship Id="rId87" Type="http://schemas.openxmlformats.org/officeDocument/2006/relationships/customXml" Target="../ink/ink584.xml"/><Relationship Id="rId5" Type="http://schemas.openxmlformats.org/officeDocument/2006/relationships/customXml" Target="../ink/ink544.xml"/><Relationship Id="rId61" Type="http://schemas.openxmlformats.org/officeDocument/2006/relationships/customXml" Target="../ink/ink571.xml"/><Relationship Id="rId82" Type="http://schemas.openxmlformats.org/officeDocument/2006/relationships/image" Target="../media/image116.png"/><Relationship Id="rId90" Type="http://schemas.openxmlformats.org/officeDocument/2006/relationships/image" Target="../media/image153.png"/><Relationship Id="rId19" Type="http://schemas.openxmlformats.org/officeDocument/2006/relationships/customXml" Target="../ink/ink551.xml"/><Relationship Id="rId4" Type="http://schemas.openxmlformats.org/officeDocument/2006/relationships/image" Target="../media/image1230.png"/><Relationship Id="rId9" Type="http://schemas.openxmlformats.org/officeDocument/2006/relationships/customXml" Target="../ink/ink546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555.xml"/><Relationship Id="rId30" Type="http://schemas.openxmlformats.org/officeDocument/2006/relationships/image" Target="../media/image1361.png"/><Relationship Id="rId35" Type="http://schemas.openxmlformats.org/officeDocument/2006/relationships/customXml" Target="../ink/ink559.xml"/><Relationship Id="rId43" Type="http://schemas.openxmlformats.org/officeDocument/2006/relationships/customXml" Target="../ink/ink563.xml"/><Relationship Id="rId56" Type="http://schemas.openxmlformats.org/officeDocument/2006/relationships/image" Target="../media/image1601.png"/><Relationship Id="rId64" Type="http://schemas.openxmlformats.org/officeDocument/2006/relationships/image" Target="../media/image1530.png"/><Relationship Id="rId69" Type="http://schemas.openxmlformats.org/officeDocument/2006/relationships/customXml" Target="../ink/ink575.xml"/><Relationship Id="rId77" Type="http://schemas.openxmlformats.org/officeDocument/2006/relationships/customXml" Target="../ink/ink579.xml"/><Relationship Id="rId8" Type="http://schemas.openxmlformats.org/officeDocument/2006/relationships/image" Target="../media/image1251.png"/><Relationship Id="rId51" Type="http://schemas.openxmlformats.org/officeDocument/2006/relationships/customXml" Target="../ink/ink566.xml"/><Relationship Id="rId72" Type="http://schemas.openxmlformats.org/officeDocument/2006/relationships/image" Target="../media/image1572.png"/><Relationship Id="rId80" Type="http://schemas.openxmlformats.org/officeDocument/2006/relationships/image" Target="../media/image115.png"/><Relationship Id="rId85" Type="http://schemas.openxmlformats.org/officeDocument/2006/relationships/customXml" Target="../ink/ink583.xml"/><Relationship Id="rId3" Type="http://schemas.openxmlformats.org/officeDocument/2006/relationships/customXml" Target="../ink/ink543.xml"/><Relationship Id="rId12" Type="http://schemas.openxmlformats.org/officeDocument/2006/relationships/image" Target="../media/image1271.png"/><Relationship Id="rId17" Type="http://schemas.openxmlformats.org/officeDocument/2006/relationships/customXml" Target="../ink/ink550.xml"/><Relationship Id="rId25" Type="http://schemas.openxmlformats.org/officeDocument/2006/relationships/customXml" Target="../ink/ink554.xml"/><Relationship Id="rId33" Type="http://schemas.openxmlformats.org/officeDocument/2006/relationships/customXml" Target="../ink/ink558.xml"/><Relationship Id="rId38" Type="http://schemas.openxmlformats.org/officeDocument/2006/relationships/image" Target="../media/image1420.png"/><Relationship Id="rId46" Type="http://schemas.openxmlformats.org/officeDocument/2006/relationships/image" Target="../media/image112.png"/><Relationship Id="rId59" Type="http://schemas.openxmlformats.org/officeDocument/2006/relationships/customXml" Target="../ink/ink570.xml"/><Relationship Id="rId67" Type="http://schemas.openxmlformats.org/officeDocument/2006/relationships/customXml" Target="../ink/ink574.xml"/><Relationship Id="rId20" Type="http://schemas.openxmlformats.org/officeDocument/2006/relationships/image" Target="../media/image1311.png"/><Relationship Id="rId41" Type="http://schemas.openxmlformats.org/officeDocument/2006/relationships/customXml" Target="../ink/ink562.xml"/><Relationship Id="rId54" Type="http://schemas.openxmlformats.org/officeDocument/2006/relationships/image" Target="../media/image1500.png"/><Relationship Id="rId62" Type="http://schemas.openxmlformats.org/officeDocument/2006/relationships/image" Target="../media/image1631.png"/><Relationship Id="rId70" Type="http://schemas.openxmlformats.org/officeDocument/2006/relationships/image" Target="../media/image1560.png"/><Relationship Id="rId75" Type="http://schemas.openxmlformats.org/officeDocument/2006/relationships/customXml" Target="../ink/ink578.xml"/><Relationship Id="rId83" Type="http://schemas.openxmlformats.org/officeDocument/2006/relationships/customXml" Target="../ink/ink582.xml"/><Relationship Id="rId88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5" Type="http://schemas.openxmlformats.org/officeDocument/2006/relationships/customXml" Target="../ink/ink549.xml"/><Relationship Id="rId23" Type="http://schemas.openxmlformats.org/officeDocument/2006/relationships/customXml" Target="../ink/ink553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57" Type="http://schemas.openxmlformats.org/officeDocument/2006/relationships/customXml" Target="../ink/ink569.xml"/><Relationship Id="rId10" Type="http://schemas.openxmlformats.org/officeDocument/2006/relationships/image" Target="../media/image1261.png"/><Relationship Id="rId31" Type="http://schemas.openxmlformats.org/officeDocument/2006/relationships/customXml" Target="../ink/ink557.xml"/><Relationship Id="rId44" Type="http://schemas.openxmlformats.org/officeDocument/2006/relationships/image" Target="../media/image1371.png"/><Relationship Id="rId52" Type="http://schemas.openxmlformats.org/officeDocument/2006/relationships/image" Target="../media/image1490.png"/><Relationship Id="rId60" Type="http://schemas.openxmlformats.org/officeDocument/2006/relationships/image" Target="../media/image162.png"/><Relationship Id="rId65" Type="http://schemas.openxmlformats.org/officeDocument/2006/relationships/customXml" Target="../ink/ink573.xml"/><Relationship Id="rId73" Type="http://schemas.openxmlformats.org/officeDocument/2006/relationships/customXml" Target="../ink/ink577.xml"/><Relationship Id="rId78" Type="http://schemas.openxmlformats.org/officeDocument/2006/relationships/image" Target="../media/image114.png"/><Relationship Id="rId81" Type="http://schemas.openxmlformats.org/officeDocument/2006/relationships/customXml" Target="../ink/ink581.xml"/><Relationship Id="rId86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91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604.xml"/><Relationship Id="rId3" Type="http://schemas.openxmlformats.org/officeDocument/2006/relationships/customXml" Target="../ink/ink586.xml"/><Relationship Id="rId21" Type="http://schemas.openxmlformats.org/officeDocument/2006/relationships/customXml" Target="../ink/ink595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608.xml"/><Relationship Id="rId50" Type="http://schemas.openxmlformats.org/officeDocument/2006/relationships/image" Target="../media/image1550.png"/><Relationship Id="rId7" Type="http://schemas.openxmlformats.org/officeDocument/2006/relationships/customXml" Target="../ink/ink588.xml"/><Relationship Id="rId12" Type="http://schemas.openxmlformats.org/officeDocument/2006/relationships/image" Target="../media/image1271.png"/><Relationship Id="rId17" Type="http://schemas.openxmlformats.org/officeDocument/2006/relationships/customXml" Target="../ink/ink593.xml"/><Relationship Id="rId25" Type="http://schemas.openxmlformats.org/officeDocument/2006/relationships/customXml" Target="../ink/ink597.xml"/><Relationship Id="rId33" Type="http://schemas.openxmlformats.org/officeDocument/2006/relationships/customXml" Target="../ink/ink601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11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599.xml"/><Relationship Id="rId41" Type="http://schemas.openxmlformats.org/officeDocument/2006/relationships/customXml" Target="../ink/ink605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590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603.xml"/><Relationship Id="rId40" Type="http://schemas.openxmlformats.org/officeDocument/2006/relationships/image" Target="../media/image1431.png"/><Relationship Id="rId45" Type="http://schemas.openxmlformats.org/officeDocument/2006/relationships/customXml" Target="../ink/ink607.xml"/><Relationship Id="rId53" Type="http://schemas.openxmlformats.org/officeDocument/2006/relationships/customXml" Target="../ink/ink611.xml"/><Relationship Id="rId5" Type="http://schemas.openxmlformats.org/officeDocument/2006/relationships/customXml" Target="../ink/ink587.xml"/><Relationship Id="rId15" Type="http://schemas.openxmlformats.org/officeDocument/2006/relationships/customXml" Target="../ink/ink592.xml"/><Relationship Id="rId23" Type="http://schemas.openxmlformats.org/officeDocument/2006/relationships/customXml" Target="../ink/ink596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609.xml"/><Relationship Id="rId10" Type="http://schemas.openxmlformats.org/officeDocument/2006/relationships/image" Target="../media/image1261.png"/><Relationship Id="rId19" Type="http://schemas.openxmlformats.org/officeDocument/2006/relationships/customXml" Target="../ink/ink594.xml"/><Relationship Id="rId31" Type="http://schemas.openxmlformats.org/officeDocument/2006/relationships/customXml" Target="../ink/ink600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589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598.xml"/><Relationship Id="rId30" Type="http://schemas.openxmlformats.org/officeDocument/2006/relationships/image" Target="../media/image1361.png"/><Relationship Id="rId35" Type="http://schemas.openxmlformats.org/officeDocument/2006/relationships/customXml" Target="../ink/ink602.xml"/><Relationship Id="rId43" Type="http://schemas.openxmlformats.org/officeDocument/2006/relationships/customXml" Target="../ink/ink606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610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17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630.xml"/><Relationship Id="rId3" Type="http://schemas.openxmlformats.org/officeDocument/2006/relationships/customXml" Target="../ink/ink612.xml"/><Relationship Id="rId21" Type="http://schemas.openxmlformats.org/officeDocument/2006/relationships/customXml" Target="../ink/ink621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634.xml"/><Relationship Id="rId50" Type="http://schemas.openxmlformats.org/officeDocument/2006/relationships/image" Target="../media/image1550.png"/><Relationship Id="rId7" Type="http://schemas.openxmlformats.org/officeDocument/2006/relationships/customXml" Target="../ink/ink614.xml"/><Relationship Id="rId12" Type="http://schemas.openxmlformats.org/officeDocument/2006/relationships/image" Target="../media/image1271.png"/><Relationship Id="rId17" Type="http://schemas.openxmlformats.org/officeDocument/2006/relationships/customXml" Target="../ink/ink619.xml"/><Relationship Id="rId25" Type="http://schemas.openxmlformats.org/officeDocument/2006/relationships/customXml" Target="../ink/ink623.xml"/><Relationship Id="rId33" Type="http://schemas.openxmlformats.org/officeDocument/2006/relationships/customXml" Target="../ink/ink627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64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625.xml"/><Relationship Id="rId41" Type="http://schemas.openxmlformats.org/officeDocument/2006/relationships/customXml" Target="../ink/ink631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616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629.xml"/><Relationship Id="rId40" Type="http://schemas.openxmlformats.org/officeDocument/2006/relationships/image" Target="../media/image1431.png"/><Relationship Id="rId45" Type="http://schemas.openxmlformats.org/officeDocument/2006/relationships/customXml" Target="../ink/ink633.xml"/><Relationship Id="rId53" Type="http://schemas.openxmlformats.org/officeDocument/2006/relationships/customXml" Target="../ink/ink637.xml"/><Relationship Id="rId5" Type="http://schemas.openxmlformats.org/officeDocument/2006/relationships/customXml" Target="../ink/ink613.xml"/><Relationship Id="rId15" Type="http://schemas.openxmlformats.org/officeDocument/2006/relationships/customXml" Target="../ink/ink618.xml"/><Relationship Id="rId23" Type="http://schemas.openxmlformats.org/officeDocument/2006/relationships/customXml" Target="../ink/ink622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635.xml"/><Relationship Id="rId10" Type="http://schemas.openxmlformats.org/officeDocument/2006/relationships/image" Target="../media/image1261.png"/><Relationship Id="rId19" Type="http://schemas.openxmlformats.org/officeDocument/2006/relationships/customXml" Target="../ink/ink620.xml"/><Relationship Id="rId31" Type="http://schemas.openxmlformats.org/officeDocument/2006/relationships/customXml" Target="../ink/ink626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615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624.xml"/><Relationship Id="rId30" Type="http://schemas.openxmlformats.org/officeDocument/2006/relationships/image" Target="../media/image1361.png"/><Relationship Id="rId35" Type="http://schemas.openxmlformats.org/officeDocument/2006/relationships/customXml" Target="../ink/ink628.xml"/><Relationship Id="rId43" Type="http://schemas.openxmlformats.org/officeDocument/2006/relationships/customXml" Target="../ink/ink632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63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1.png"/><Relationship Id="rId18" Type="http://schemas.openxmlformats.org/officeDocument/2006/relationships/customXml" Target="../ink/ink70.xml"/><Relationship Id="rId26" Type="http://schemas.openxmlformats.org/officeDocument/2006/relationships/image" Target="../media/image691.png"/><Relationship Id="rId39" Type="http://schemas.openxmlformats.org/officeDocument/2006/relationships/image" Target="../media/image66.png"/><Relationship Id="rId21" Type="http://schemas.openxmlformats.org/officeDocument/2006/relationships/image" Target="../media/image671.png"/><Relationship Id="rId34" Type="http://schemas.openxmlformats.org/officeDocument/2006/relationships/image" Target="../media/image731.png"/><Relationship Id="rId42" Type="http://schemas.openxmlformats.org/officeDocument/2006/relationships/customXml" Target="../ink/ink81.xml"/><Relationship Id="rId47" Type="http://schemas.openxmlformats.org/officeDocument/2006/relationships/image" Target="../media/image77.png"/><Relationship Id="rId50" Type="http://schemas.openxmlformats.org/officeDocument/2006/relationships/customXml" Target="../ink/ink85.xml"/><Relationship Id="rId55" Type="http://schemas.openxmlformats.org/officeDocument/2006/relationships/image" Target="../media/image81.png"/><Relationship Id="rId63" Type="http://schemas.openxmlformats.org/officeDocument/2006/relationships/image" Target="../media/image85.png"/><Relationship Id="rId68" Type="http://schemas.openxmlformats.org/officeDocument/2006/relationships/customXml" Target="../ink/ink94.xml"/><Relationship Id="rId7" Type="http://schemas.openxmlformats.org/officeDocument/2006/relationships/image" Target="../media/image600.png"/><Relationship Id="rId71" Type="http://schemas.openxmlformats.org/officeDocument/2006/relationships/image" Target="../media/image120.png"/><Relationship Id="rId2" Type="http://schemas.openxmlformats.org/officeDocument/2006/relationships/customXml" Target="../ink/ink62.xml"/><Relationship Id="rId16" Type="http://schemas.openxmlformats.org/officeDocument/2006/relationships/customXml" Target="../ink/ink69.xml"/><Relationship Id="rId29" Type="http://schemas.openxmlformats.org/officeDocument/2006/relationships/customXml" Target="../ink/ink75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4.xml"/><Relationship Id="rId11" Type="http://schemas.openxmlformats.org/officeDocument/2006/relationships/image" Target="../media/image622.png"/><Relationship Id="rId24" Type="http://schemas.openxmlformats.org/officeDocument/2006/relationships/customXml" Target="../ink/ink73.xml"/><Relationship Id="rId32" Type="http://schemas.openxmlformats.org/officeDocument/2006/relationships/image" Target="../media/image721.png"/><Relationship Id="rId37" Type="http://schemas.openxmlformats.org/officeDocument/2006/relationships/image" Target="../media/image45.jpeg"/><Relationship Id="rId40" Type="http://schemas.openxmlformats.org/officeDocument/2006/relationships/customXml" Target="../ink/ink80.xml"/><Relationship Id="rId45" Type="http://schemas.openxmlformats.org/officeDocument/2006/relationships/image" Target="../media/image76.png"/><Relationship Id="rId53" Type="http://schemas.openxmlformats.org/officeDocument/2006/relationships/image" Target="../media/image80.png"/><Relationship Id="rId58" Type="http://schemas.openxmlformats.org/officeDocument/2006/relationships/customXml" Target="../ink/ink89.xml"/><Relationship Id="rId66" Type="http://schemas.openxmlformats.org/officeDocument/2006/relationships/customXml" Target="../ink/ink93.xml"/><Relationship Id="rId5" Type="http://schemas.openxmlformats.org/officeDocument/2006/relationships/image" Target="../media/image590.png"/><Relationship Id="rId15" Type="http://schemas.openxmlformats.org/officeDocument/2006/relationships/image" Target="../media/image641.png"/><Relationship Id="rId23" Type="http://schemas.openxmlformats.org/officeDocument/2006/relationships/image" Target="../media/image681.png"/><Relationship Id="rId28" Type="http://schemas.openxmlformats.org/officeDocument/2006/relationships/image" Target="../media/image700.png"/><Relationship Id="rId36" Type="http://schemas.openxmlformats.org/officeDocument/2006/relationships/image" Target="../media/image742.png"/><Relationship Id="rId49" Type="http://schemas.openxmlformats.org/officeDocument/2006/relationships/image" Target="../media/image78.png"/><Relationship Id="rId57" Type="http://schemas.openxmlformats.org/officeDocument/2006/relationships/image" Target="../media/image82.png"/><Relationship Id="rId61" Type="http://schemas.openxmlformats.org/officeDocument/2006/relationships/image" Target="../media/image84.png"/><Relationship Id="rId10" Type="http://schemas.openxmlformats.org/officeDocument/2006/relationships/customXml" Target="../ink/ink66.xml"/><Relationship Id="rId19" Type="http://schemas.openxmlformats.org/officeDocument/2006/relationships/image" Target="../media/image661.png"/><Relationship Id="rId31" Type="http://schemas.openxmlformats.org/officeDocument/2006/relationships/customXml" Target="../ink/ink76.xml"/><Relationship Id="rId44" Type="http://schemas.openxmlformats.org/officeDocument/2006/relationships/customXml" Target="../ink/ink82.xml"/><Relationship Id="rId52" Type="http://schemas.openxmlformats.org/officeDocument/2006/relationships/customXml" Target="../ink/ink86.xml"/><Relationship Id="rId60" Type="http://schemas.openxmlformats.org/officeDocument/2006/relationships/customXml" Target="../ink/ink90.xml"/><Relationship Id="rId65" Type="http://schemas.openxmlformats.org/officeDocument/2006/relationships/image" Target="../media/image86.png"/><Relationship Id="rId73" Type="http://schemas.openxmlformats.org/officeDocument/2006/relationships/image" Target="../media/image121.png"/><Relationship Id="rId4" Type="http://schemas.openxmlformats.org/officeDocument/2006/relationships/customXml" Target="../ink/ink63.xml"/><Relationship Id="rId9" Type="http://schemas.openxmlformats.org/officeDocument/2006/relationships/image" Target="../media/image612.png"/><Relationship Id="rId14" Type="http://schemas.openxmlformats.org/officeDocument/2006/relationships/customXml" Target="../ink/ink68.xml"/><Relationship Id="rId22" Type="http://schemas.openxmlformats.org/officeDocument/2006/relationships/customXml" Target="../ink/ink72.xml"/><Relationship Id="rId27" Type="http://schemas.openxmlformats.org/officeDocument/2006/relationships/customXml" Target="../ink/ink74.xml"/><Relationship Id="rId30" Type="http://schemas.openxmlformats.org/officeDocument/2006/relationships/image" Target="../media/image711.png"/><Relationship Id="rId35" Type="http://schemas.openxmlformats.org/officeDocument/2006/relationships/customXml" Target="../ink/ink78.xml"/><Relationship Id="rId43" Type="http://schemas.openxmlformats.org/officeDocument/2006/relationships/image" Target="../media/image75.png"/><Relationship Id="rId48" Type="http://schemas.openxmlformats.org/officeDocument/2006/relationships/customXml" Target="../ink/ink84.xml"/><Relationship Id="rId56" Type="http://schemas.openxmlformats.org/officeDocument/2006/relationships/customXml" Target="../ink/ink88.xml"/><Relationship Id="rId64" Type="http://schemas.openxmlformats.org/officeDocument/2006/relationships/customXml" Target="../ink/ink92.xml"/><Relationship Id="rId69" Type="http://schemas.openxmlformats.org/officeDocument/2006/relationships/image" Target="../media/image119.png"/><Relationship Id="rId8" Type="http://schemas.openxmlformats.org/officeDocument/2006/relationships/customXml" Target="../ink/ink65.xml"/><Relationship Id="rId51" Type="http://schemas.openxmlformats.org/officeDocument/2006/relationships/image" Target="../media/image79.png"/><Relationship Id="rId72" Type="http://schemas.openxmlformats.org/officeDocument/2006/relationships/customXml" Target="../ink/ink96.xml"/><Relationship Id="rId3" Type="http://schemas.openxmlformats.org/officeDocument/2006/relationships/image" Target="../media/image580.png"/><Relationship Id="rId12" Type="http://schemas.openxmlformats.org/officeDocument/2006/relationships/customXml" Target="../ink/ink67.xml"/><Relationship Id="rId17" Type="http://schemas.openxmlformats.org/officeDocument/2006/relationships/image" Target="../media/image651.png"/><Relationship Id="rId33" Type="http://schemas.openxmlformats.org/officeDocument/2006/relationships/customXml" Target="../ink/ink77.xml"/><Relationship Id="rId38" Type="http://schemas.openxmlformats.org/officeDocument/2006/relationships/customXml" Target="../ink/ink79.xml"/><Relationship Id="rId46" Type="http://schemas.openxmlformats.org/officeDocument/2006/relationships/customXml" Target="../ink/ink83.xml"/><Relationship Id="rId59" Type="http://schemas.openxmlformats.org/officeDocument/2006/relationships/image" Target="../media/image83.png"/><Relationship Id="rId67" Type="http://schemas.openxmlformats.org/officeDocument/2006/relationships/image" Target="../media/image87.png"/><Relationship Id="rId20" Type="http://schemas.openxmlformats.org/officeDocument/2006/relationships/customXml" Target="../ink/ink71.xml"/><Relationship Id="rId41" Type="http://schemas.openxmlformats.org/officeDocument/2006/relationships/image" Target="../media/image73.png"/><Relationship Id="rId54" Type="http://schemas.openxmlformats.org/officeDocument/2006/relationships/customXml" Target="../ink/ink87.xml"/><Relationship Id="rId62" Type="http://schemas.openxmlformats.org/officeDocument/2006/relationships/customXml" Target="../ink/ink91.xml"/><Relationship Id="rId70" Type="http://schemas.openxmlformats.org/officeDocument/2006/relationships/customXml" Target="../ink/ink95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43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656.xml"/><Relationship Id="rId3" Type="http://schemas.openxmlformats.org/officeDocument/2006/relationships/customXml" Target="../ink/ink638.xml"/><Relationship Id="rId21" Type="http://schemas.openxmlformats.org/officeDocument/2006/relationships/customXml" Target="../ink/ink647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660.xml"/><Relationship Id="rId50" Type="http://schemas.openxmlformats.org/officeDocument/2006/relationships/image" Target="../media/image1550.png"/><Relationship Id="rId7" Type="http://schemas.openxmlformats.org/officeDocument/2006/relationships/customXml" Target="../ink/ink640.xml"/><Relationship Id="rId12" Type="http://schemas.openxmlformats.org/officeDocument/2006/relationships/image" Target="../media/image1271.png"/><Relationship Id="rId17" Type="http://schemas.openxmlformats.org/officeDocument/2006/relationships/customXml" Target="../ink/ink645.xml"/><Relationship Id="rId25" Type="http://schemas.openxmlformats.org/officeDocument/2006/relationships/customXml" Target="../ink/ink649.xml"/><Relationship Id="rId33" Type="http://schemas.openxmlformats.org/officeDocument/2006/relationships/customXml" Target="../ink/ink653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64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651.xml"/><Relationship Id="rId41" Type="http://schemas.openxmlformats.org/officeDocument/2006/relationships/customXml" Target="../ink/ink657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642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655.xml"/><Relationship Id="rId40" Type="http://schemas.openxmlformats.org/officeDocument/2006/relationships/image" Target="../media/image1431.png"/><Relationship Id="rId45" Type="http://schemas.openxmlformats.org/officeDocument/2006/relationships/customXml" Target="../ink/ink659.xml"/><Relationship Id="rId53" Type="http://schemas.openxmlformats.org/officeDocument/2006/relationships/customXml" Target="../ink/ink663.xml"/><Relationship Id="rId5" Type="http://schemas.openxmlformats.org/officeDocument/2006/relationships/customXml" Target="../ink/ink639.xml"/><Relationship Id="rId15" Type="http://schemas.openxmlformats.org/officeDocument/2006/relationships/customXml" Target="../ink/ink644.xml"/><Relationship Id="rId23" Type="http://schemas.openxmlformats.org/officeDocument/2006/relationships/customXml" Target="../ink/ink648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661.xml"/><Relationship Id="rId10" Type="http://schemas.openxmlformats.org/officeDocument/2006/relationships/image" Target="../media/image1261.png"/><Relationship Id="rId19" Type="http://schemas.openxmlformats.org/officeDocument/2006/relationships/customXml" Target="../ink/ink646.xml"/><Relationship Id="rId31" Type="http://schemas.openxmlformats.org/officeDocument/2006/relationships/customXml" Target="../ink/ink652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641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650.xml"/><Relationship Id="rId30" Type="http://schemas.openxmlformats.org/officeDocument/2006/relationships/image" Target="../media/image1361.png"/><Relationship Id="rId35" Type="http://schemas.openxmlformats.org/officeDocument/2006/relationships/customXml" Target="../ink/ink654.xml"/><Relationship Id="rId43" Type="http://schemas.openxmlformats.org/officeDocument/2006/relationships/customXml" Target="../ink/ink658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66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1.png"/><Relationship Id="rId13" Type="http://schemas.openxmlformats.org/officeDocument/2006/relationships/customXml" Target="../ink/ink668.xml"/><Relationship Id="rId18" Type="http://schemas.openxmlformats.org/officeDocument/2006/relationships/image" Target="../media/image1270.png"/><Relationship Id="rId26" Type="http://schemas.openxmlformats.org/officeDocument/2006/relationships/image" Target="../media/image1310.png"/><Relationship Id="rId3" Type="http://schemas.openxmlformats.org/officeDocument/2006/relationships/slideLayout" Target="../slideLayouts/slideLayout12.xml"/><Relationship Id="rId21" Type="http://schemas.openxmlformats.org/officeDocument/2006/relationships/customXml" Target="../ink/ink672.xml"/><Relationship Id="rId34" Type="http://schemas.openxmlformats.org/officeDocument/2006/relationships/image" Target="../media/image1350.png"/><Relationship Id="rId7" Type="http://schemas.openxmlformats.org/officeDocument/2006/relationships/customXml" Target="../ink/ink665.xml"/><Relationship Id="rId12" Type="http://schemas.openxmlformats.org/officeDocument/2006/relationships/image" Target="../media/image1241.png"/><Relationship Id="rId17" Type="http://schemas.openxmlformats.org/officeDocument/2006/relationships/customXml" Target="../ink/ink670.xml"/><Relationship Id="rId25" Type="http://schemas.openxmlformats.org/officeDocument/2006/relationships/customXml" Target="../ink/ink674.xml"/><Relationship Id="rId33" Type="http://schemas.openxmlformats.org/officeDocument/2006/relationships/customXml" Target="../ink/ink678.xml"/><Relationship Id="rId38" Type="http://schemas.openxmlformats.org/officeDocument/2006/relationships/image" Target="../media/image1370.png"/><Relationship Id="rId2" Type="http://schemas.openxmlformats.org/officeDocument/2006/relationships/video" Target="../media/media8.mp4"/><Relationship Id="rId16" Type="http://schemas.openxmlformats.org/officeDocument/2006/relationships/image" Target="../media/image1260.png"/><Relationship Id="rId20" Type="http://schemas.openxmlformats.org/officeDocument/2006/relationships/image" Target="../media/image1280.png"/><Relationship Id="rId29" Type="http://schemas.openxmlformats.org/officeDocument/2006/relationships/customXml" Target="../ink/ink676.xml"/><Relationship Id="rId1" Type="http://schemas.microsoft.com/office/2007/relationships/media" Target="../media/media8.mp4"/><Relationship Id="rId6" Type="http://schemas.openxmlformats.org/officeDocument/2006/relationships/image" Target="../media/image1211.png"/><Relationship Id="rId11" Type="http://schemas.openxmlformats.org/officeDocument/2006/relationships/customXml" Target="../ink/ink667.xml"/><Relationship Id="rId24" Type="http://schemas.openxmlformats.org/officeDocument/2006/relationships/image" Target="../media/image1300.png"/><Relationship Id="rId32" Type="http://schemas.openxmlformats.org/officeDocument/2006/relationships/image" Target="../media/image1340.png"/><Relationship Id="rId37" Type="http://schemas.openxmlformats.org/officeDocument/2006/relationships/customXml" Target="../ink/ink680.xml"/><Relationship Id="rId5" Type="http://schemas.openxmlformats.org/officeDocument/2006/relationships/customXml" Target="../ink/ink664.xml"/><Relationship Id="rId15" Type="http://schemas.openxmlformats.org/officeDocument/2006/relationships/customXml" Target="../ink/ink669.xml"/><Relationship Id="rId23" Type="http://schemas.openxmlformats.org/officeDocument/2006/relationships/customXml" Target="../ink/ink673.xml"/><Relationship Id="rId28" Type="http://schemas.openxmlformats.org/officeDocument/2006/relationships/image" Target="../media/image1320.png"/><Relationship Id="rId36" Type="http://schemas.openxmlformats.org/officeDocument/2006/relationships/image" Target="../media/image1360.png"/><Relationship Id="rId10" Type="http://schemas.openxmlformats.org/officeDocument/2006/relationships/image" Target="../media/image1231.png"/><Relationship Id="rId19" Type="http://schemas.openxmlformats.org/officeDocument/2006/relationships/customXml" Target="../ink/ink671.xml"/><Relationship Id="rId31" Type="http://schemas.openxmlformats.org/officeDocument/2006/relationships/customXml" Target="../ink/ink677.xml"/><Relationship Id="rId4" Type="http://schemas.openxmlformats.org/officeDocument/2006/relationships/image" Target="../media/image165.png"/><Relationship Id="rId9" Type="http://schemas.openxmlformats.org/officeDocument/2006/relationships/customXml" Target="../ink/ink666.xml"/><Relationship Id="rId14" Type="http://schemas.openxmlformats.org/officeDocument/2006/relationships/image" Target="../media/image1250.png"/><Relationship Id="rId22" Type="http://schemas.openxmlformats.org/officeDocument/2006/relationships/image" Target="../media/image1290.png"/><Relationship Id="rId27" Type="http://schemas.openxmlformats.org/officeDocument/2006/relationships/customXml" Target="../ink/ink675.xml"/><Relationship Id="rId30" Type="http://schemas.openxmlformats.org/officeDocument/2006/relationships/image" Target="../media/image1330.png"/><Relationship Id="rId35" Type="http://schemas.openxmlformats.org/officeDocument/2006/relationships/customXml" Target="../ink/ink679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86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699.xml"/><Relationship Id="rId3" Type="http://schemas.openxmlformats.org/officeDocument/2006/relationships/customXml" Target="../ink/ink681.xml"/><Relationship Id="rId21" Type="http://schemas.openxmlformats.org/officeDocument/2006/relationships/customXml" Target="../ink/ink690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703.xml"/><Relationship Id="rId50" Type="http://schemas.openxmlformats.org/officeDocument/2006/relationships/image" Target="../media/image1550.png"/><Relationship Id="rId7" Type="http://schemas.openxmlformats.org/officeDocument/2006/relationships/customXml" Target="../ink/ink683.xml"/><Relationship Id="rId12" Type="http://schemas.openxmlformats.org/officeDocument/2006/relationships/image" Target="../media/image1271.png"/><Relationship Id="rId17" Type="http://schemas.openxmlformats.org/officeDocument/2006/relationships/customXml" Target="../ink/ink688.xml"/><Relationship Id="rId25" Type="http://schemas.openxmlformats.org/officeDocument/2006/relationships/customXml" Target="../ink/ink692.xml"/><Relationship Id="rId33" Type="http://schemas.openxmlformats.org/officeDocument/2006/relationships/customXml" Target="../ink/ink696.xml"/><Relationship Id="rId38" Type="http://schemas.openxmlformats.org/officeDocument/2006/relationships/image" Target="../media/image1420.png"/><Relationship Id="rId46" Type="http://schemas.openxmlformats.org/officeDocument/2006/relationships/image" Target="../media/image1530.png"/><Relationship Id="rId2" Type="http://schemas.openxmlformats.org/officeDocument/2006/relationships/image" Target="../media/image164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694.xml"/><Relationship Id="rId41" Type="http://schemas.openxmlformats.org/officeDocument/2006/relationships/customXml" Target="../ink/ink700.xml"/><Relationship Id="rId54" Type="http://schemas.openxmlformats.org/officeDocument/2006/relationships/image" Target="../media/image15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685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698.xml"/><Relationship Id="rId40" Type="http://schemas.openxmlformats.org/officeDocument/2006/relationships/image" Target="../media/image1431.png"/><Relationship Id="rId45" Type="http://schemas.openxmlformats.org/officeDocument/2006/relationships/customXml" Target="../ink/ink702.xml"/><Relationship Id="rId53" Type="http://schemas.openxmlformats.org/officeDocument/2006/relationships/customXml" Target="../ink/ink706.xml"/><Relationship Id="rId5" Type="http://schemas.openxmlformats.org/officeDocument/2006/relationships/customXml" Target="../ink/ink682.xml"/><Relationship Id="rId15" Type="http://schemas.openxmlformats.org/officeDocument/2006/relationships/customXml" Target="../ink/ink687.xml"/><Relationship Id="rId23" Type="http://schemas.openxmlformats.org/officeDocument/2006/relationships/customXml" Target="../ink/ink691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704.xml"/><Relationship Id="rId10" Type="http://schemas.openxmlformats.org/officeDocument/2006/relationships/image" Target="../media/image1261.png"/><Relationship Id="rId19" Type="http://schemas.openxmlformats.org/officeDocument/2006/relationships/customXml" Target="../ink/ink689.xml"/><Relationship Id="rId31" Type="http://schemas.openxmlformats.org/officeDocument/2006/relationships/customXml" Target="../ink/ink695.xml"/><Relationship Id="rId44" Type="http://schemas.openxmlformats.org/officeDocument/2006/relationships/image" Target="../media/image1371.png"/><Relationship Id="rId52" Type="http://schemas.openxmlformats.org/officeDocument/2006/relationships/image" Target="../media/image1560.png"/><Relationship Id="rId4" Type="http://schemas.openxmlformats.org/officeDocument/2006/relationships/image" Target="../media/image1230.png"/><Relationship Id="rId9" Type="http://schemas.openxmlformats.org/officeDocument/2006/relationships/customXml" Target="../ink/ink684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693.xml"/><Relationship Id="rId30" Type="http://schemas.openxmlformats.org/officeDocument/2006/relationships/image" Target="../media/image1361.png"/><Relationship Id="rId35" Type="http://schemas.openxmlformats.org/officeDocument/2006/relationships/customXml" Target="../ink/ink697.xml"/><Relationship Id="rId43" Type="http://schemas.openxmlformats.org/officeDocument/2006/relationships/customXml" Target="../ink/ink701.xml"/><Relationship Id="rId48" Type="http://schemas.openxmlformats.org/officeDocument/2006/relationships/image" Target="../media/image1542.png"/><Relationship Id="rId8" Type="http://schemas.openxmlformats.org/officeDocument/2006/relationships/image" Target="../media/image1251.png"/><Relationship Id="rId51" Type="http://schemas.openxmlformats.org/officeDocument/2006/relationships/customXml" Target="../ink/ink705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12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725.xml"/><Relationship Id="rId21" Type="http://schemas.openxmlformats.org/officeDocument/2006/relationships/customXml" Target="../ink/ink716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729.xml"/><Relationship Id="rId50" Type="http://schemas.openxmlformats.org/officeDocument/2006/relationships/image" Target="../media/image1542.png"/><Relationship Id="rId55" Type="http://schemas.openxmlformats.org/officeDocument/2006/relationships/customXml" Target="../ink/ink733.xml"/><Relationship Id="rId7" Type="http://schemas.openxmlformats.org/officeDocument/2006/relationships/customXml" Target="../ink/ink709.xml"/><Relationship Id="rId12" Type="http://schemas.openxmlformats.org/officeDocument/2006/relationships/image" Target="../media/image1271.png"/><Relationship Id="rId17" Type="http://schemas.openxmlformats.org/officeDocument/2006/relationships/customXml" Target="../ink/ink714.xml"/><Relationship Id="rId25" Type="http://schemas.openxmlformats.org/officeDocument/2006/relationships/customXml" Target="../ink/ink718.xml"/><Relationship Id="rId33" Type="http://schemas.openxmlformats.org/officeDocument/2006/relationships/customXml" Target="../ink/ink722.xml"/><Relationship Id="rId38" Type="http://schemas.openxmlformats.org/officeDocument/2006/relationships/image" Target="../media/image1420.png"/><Relationship Id="rId46" Type="http://schemas.openxmlformats.org/officeDocument/2006/relationships/image" Target="../media/image1540.png"/><Relationship Id="rId2" Type="http://schemas.openxmlformats.org/officeDocument/2006/relationships/image" Target="../media/image166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720.xml"/><Relationship Id="rId41" Type="http://schemas.openxmlformats.org/officeDocument/2006/relationships/customXml" Target="../ink/ink726.xml"/><Relationship Id="rId54" Type="http://schemas.openxmlformats.org/officeDocument/2006/relationships/image" Target="../media/image15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711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724.xml"/><Relationship Id="rId40" Type="http://schemas.openxmlformats.org/officeDocument/2006/relationships/image" Target="../media/image1431.png"/><Relationship Id="rId45" Type="http://schemas.openxmlformats.org/officeDocument/2006/relationships/customXml" Target="../ink/ink728.xml"/><Relationship Id="rId53" Type="http://schemas.openxmlformats.org/officeDocument/2006/relationships/customXml" Target="../ink/ink732.xml"/><Relationship Id="rId5" Type="http://schemas.openxmlformats.org/officeDocument/2006/relationships/customXml" Target="../ink/ink708.xml"/><Relationship Id="rId15" Type="http://schemas.openxmlformats.org/officeDocument/2006/relationships/customXml" Target="../ink/ink713.xml"/><Relationship Id="rId23" Type="http://schemas.openxmlformats.org/officeDocument/2006/relationships/customXml" Target="../ink/ink717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730.xml"/><Relationship Id="rId10" Type="http://schemas.openxmlformats.org/officeDocument/2006/relationships/image" Target="../media/image1261.png"/><Relationship Id="rId19" Type="http://schemas.openxmlformats.org/officeDocument/2006/relationships/customXml" Target="../ink/ink715.xml"/><Relationship Id="rId31" Type="http://schemas.openxmlformats.org/officeDocument/2006/relationships/customXml" Target="../ink/ink721.xml"/><Relationship Id="rId44" Type="http://schemas.openxmlformats.org/officeDocument/2006/relationships/image" Target="../media/image1371.png"/><Relationship Id="rId52" Type="http://schemas.openxmlformats.org/officeDocument/2006/relationships/image" Target="../media/image1550.png"/><Relationship Id="rId4" Type="http://schemas.openxmlformats.org/officeDocument/2006/relationships/image" Target="../media/image1230.png"/><Relationship Id="rId9" Type="http://schemas.openxmlformats.org/officeDocument/2006/relationships/customXml" Target="../ink/ink710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719.xml"/><Relationship Id="rId30" Type="http://schemas.openxmlformats.org/officeDocument/2006/relationships/image" Target="../media/image1361.png"/><Relationship Id="rId35" Type="http://schemas.openxmlformats.org/officeDocument/2006/relationships/customXml" Target="../ink/ink723.xml"/><Relationship Id="rId43" Type="http://schemas.openxmlformats.org/officeDocument/2006/relationships/customXml" Target="../ink/ink727.xml"/><Relationship Id="rId48" Type="http://schemas.openxmlformats.org/officeDocument/2006/relationships/image" Target="../media/image1530.png"/><Relationship Id="rId56" Type="http://schemas.openxmlformats.org/officeDocument/2006/relationships/image" Target="../media/image1572.png"/><Relationship Id="rId8" Type="http://schemas.openxmlformats.org/officeDocument/2006/relationships/image" Target="../media/image1251.png"/><Relationship Id="rId51" Type="http://schemas.openxmlformats.org/officeDocument/2006/relationships/customXml" Target="../ink/ink731.xml"/><Relationship Id="rId3" Type="http://schemas.openxmlformats.org/officeDocument/2006/relationships/customXml" Target="../ink/ink70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39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752.xml"/><Relationship Id="rId21" Type="http://schemas.openxmlformats.org/officeDocument/2006/relationships/customXml" Target="../ink/ink743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756.xml"/><Relationship Id="rId50" Type="http://schemas.openxmlformats.org/officeDocument/2006/relationships/image" Target="../media/image1542.png"/><Relationship Id="rId55" Type="http://schemas.openxmlformats.org/officeDocument/2006/relationships/customXml" Target="../ink/ink760.xml"/><Relationship Id="rId7" Type="http://schemas.openxmlformats.org/officeDocument/2006/relationships/customXml" Target="../ink/ink736.xml"/><Relationship Id="rId12" Type="http://schemas.openxmlformats.org/officeDocument/2006/relationships/image" Target="../media/image1271.png"/><Relationship Id="rId17" Type="http://schemas.openxmlformats.org/officeDocument/2006/relationships/customXml" Target="../ink/ink741.xml"/><Relationship Id="rId25" Type="http://schemas.openxmlformats.org/officeDocument/2006/relationships/customXml" Target="../ink/ink745.xml"/><Relationship Id="rId33" Type="http://schemas.openxmlformats.org/officeDocument/2006/relationships/customXml" Target="../ink/ink749.xml"/><Relationship Id="rId38" Type="http://schemas.openxmlformats.org/officeDocument/2006/relationships/image" Target="../media/image1420.png"/><Relationship Id="rId46" Type="http://schemas.openxmlformats.org/officeDocument/2006/relationships/image" Target="../media/image1540.png"/><Relationship Id="rId2" Type="http://schemas.openxmlformats.org/officeDocument/2006/relationships/image" Target="../media/image166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747.xml"/><Relationship Id="rId41" Type="http://schemas.openxmlformats.org/officeDocument/2006/relationships/customXml" Target="../ink/ink753.xml"/><Relationship Id="rId54" Type="http://schemas.openxmlformats.org/officeDocument/2006/relationships/image" Target="../media/image15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738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751.xml"/><Relationship Id="rId40" Type="http://schemas.openxmlformats.org/officeDocument/2006/relationships/image" Target="../media/image1431.png"/><Relationship Id="rId45" Type="http://schemas.openxmlformats.org/officeDocument/2006/relationships/customXml" Target="../ink/ink755.xml"/><Relationship Id="rId53" Type="http://schemas.openxmlformats.org/officeDocument/2006/relationships/customXml" Target="../ink/ink759.xml"/><Relationship Id="rId5" Type="http://schemas.openxmlformats.org/officeDocument/2006/relationships/customXml" Target="../ink/ink735.xml"/><Relationship Id="rId15" Type="http://schemas.openxmlformats.org/officeDocument/2006/relationships/customXml" Target="../ink/ink740.xml"/><Relationship Id="rId23" Type="http://schemas.openxmlformats.org/officeDocument/2006/relationships/customXml" Target="../ink/ink744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757.xml"/><Relationship Id="rId10" Type="http://schemas.openxmlformats.org/officeDocument/2006/relationships/image" Target="../media/image1261.png"/><Relationship Id="rId19" Type="http://schemas.openxmlformats.org/officeDocument/2006/relationships/customXml" Target="../ink/ink742.xml"/><Relationship Id="rId31" Type="http://schemas.openxmlformats.org/officeDocument/2006/relationships/customXml" Target="../ink/ink748.xml"/><Relationship Id="rId44" Type="http://schemas.openxmlformats.org/officeDocument/2006/relationships/image" Target="../media/image1371.png"/><Relationship Id="rId52" Type="http://schemas.openxmlformats.org/officeDocument/2006/relationships/image" Target="../media/image1550.png"/><Relationship Id="rId4" Type="http://schemas.openxmlformats.org/officeDocument/2006/relationships/image" Target="../media/image1230.png"/><Relationship Id="rId9" Type="http://schemas.openxmlformats.org/officeDocument/2006/relationships/customXml" Target="../ink/ink737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746.xml"/><Relationship Id="rId30" Type="http://schemas.openxmlformats.org/officeDocument/2006/relationships/image" Target="../media/image1361.png"/><Relationship Id="rId35" Type="http://schemas.openxmlformats.org/officeDocument/2006/relationships/customXml" Target="../ink/ink750.xml"/><Relationship Id="rId43" Type="http://schemas.openxmlformats.org/officeDocument/2006/relationships/customXml" Target="../ink/ink754.xml"/><Relationship Id="rId48" Type="http://schemas.openxmlformats.org/officeDocument/2006/relationships/image" Target="../media/image1530.png"/><Relationship Id="rId56" Type="http://schemas.openxmlformats.org/officeDocument/2006/relationships/image" Target="../media/image1572.png"/><Relationship Id="rId8" Type="http://schemas.openxmlformats.org/officeDocument/2006/relationships/image" Target="../media/image1251.png"/><Relationship Id="rId51" Type="http://schemas.openxmlformats.org/officeDocument/2006/relationships/customXml" Target="../ink/ink758.xml"/><Relationship Id="rId3" Type="http://schemas.openxmlformats.org/officeDocument/2006/relationships/customXml" Target="../ink/ink7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7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65.xml"/><Relationship Id="rId18" Type="http://schemas.openxmlformats.org/officeDocument/2006/relationships/image" Target="../media/image1630.png"/><Relationship Id="rId26" Type="http://schemas.openxmlformats.org/officeDocument/2006/relationships/image" Target="../media/image1670.png"/><Relationship Id="rId39" Type="http://schemas.openxmlformats.org/officeDocument/2006/relationships/customXml" Target="../ink/ink778.xml"/><Relationship Id="rId21" Type="http://schemas.openxmlformats.org/officeDocument/2006/relationships/customXml" Target="../ink/ink769.xml"/><Relationship Id="rId34" Type="http://schemas.openxmlformats.org/officeDocument/2006/relationships/image" Target="../media/image171.png"/><Relationship Id="rId42" Type="http://schemas.openxmlformats.org/officeDocument/2006/relationships/image" Target="../media/image175.png"/><Relationship Id="rId47" Type="http://schemas.openxmlformats.org/officeDocument/2006/relationships/customXml" Target="../ink/ink782.xml"/><Relationship Id="rId50" Type="http://schemas.openxmlformats.org/officeDocument/2006/relationships/image" Target="../media/image179.png"/><Relationship Id="rId55" Type="http://schemas.openxmlformats.org/officeDocument/2006/relationships/customXml" Target="../ink/ink786.xml"/><Relationship Id="rId7" Type="http://schemas.openxmlformats.org/officeDocument/2006/relationships/customXml" Target="../ink/ink762.xml"/><Relationship Id="rId12" Type="http://schemas.openxmlformats.org/officeDocument/2006/relationships/image" Target="../media/image1600.png"/><Relationship Id="rId17" Type="http://schemas.openxmlformats.org/officeDocument/2006/relationships/customXml" Target="../ink/ink767.xml"/><Relationship Id="rId25" Type="http://schemas.openxmlformats.org/officeDocument/2006/relationships/customXml" Target="../ink/ink771.xml"/><Relationship Id="rId33" Type="http://schemas.openxmlformats.org/officeDocument/2006/relationships/customXml" Target="../ink/ink775.xml"/><Relationship Id="rId38" Type="http://schemas.openxmlformats.org/officeDocument/2006/relationships/image" Target="../media/image173.png"/><Relationship Id="rId46" Type="http://schemas.openxmlformats.org/officeDocument/2006/relationships/image" Target="../media/image177.png"/><Relationship Id="rId2" Type="http://schemas.microsoft.com/office/2007/relationships/media" Target="../media/media10.mp4"/><Relationship Id="rId16" Type="http://schemas.openxmlformats.org/officeDocument/2006/relationships/image" Target="../media/image1620.png"/><Relationship Id="rId20" Type="http://schemas.openxmlformats.org/officeDocument/2006/relationships/image" Target="../media/image1640.png"/><Relationship Id="rId29" Type="http://schemas.openxmlformats.org/officeDocument/2006/relationships/customXml" Target="../ink/ink773.xml"/><Relationship Id="rId41" Type="http://schemas.openxmlformats.org/officeDocument/2006/relationships/customXml" Target="../ink/ink779.xml"/><Relationship Id="rId54" Type="http://schemas.openxmlformats.org/officeDocument/2006/relationships/image" Target="../media/image181.png"/><Relationship Id="rId1" Type="http://schemas.openxmlformats.org/officeDocument/2006/relationships/video" Target="NULL" TargetMode="External"/><Relationship Id="rId6" Type="http://schemas.openxmlformats.org/officeDocument/2006/relationships/image" Target="../media/image1570.png"/><Relationship Id="rId11" Type="http://schemas.openxmlformats.org/officeDocument/2006/relationships/customXml" Target="../ink/ink764.xml"/><Relationship Id="rId24" Type="http://schemas.openxmlformats.org/officeDocument/2006/relationships/image" Target="../media/image1660.png"/><Relationship Id="rId32" Type="http://schemas.openxmlformats.org/officeDocument/2006/relationships/image" Target="../media/image170.png"/><Relationship Id="rId37" Type="http://schemas.openxmlformats.org/officeDocument/2006/relationships/customXml" Target="../ink/ink777.xml"/><Relationship Id="rId40" Type="http://schemas.openxmlformats.org/officeDocument/2006/relationships/image" Target="../media/image174.png"/><Relationship Id="rId45" Type="http://schemas.openxmlformats.org/officeDocument/2006/relationships/customXml" Target="../ink/ink781.xml"/><Relationship Id="rId53" Type="http://schemas.openxmlformats.org/officeDocument/2006/relationships/customXml" Target="../ink/ink785.xml"/><Relationship Id="rId5" Type="http://schemas.openxmlformats.org/officeDocument/2006/relationships/customXml" Target="../ink/ink761.xml"/><Relationship Id="rId15" Type="http://schemas.openxmlformats.org/officeDocument/2006/relationships/customXml" Target="../ink/ink766.xml"/><Relationship Id="rId23" Type="http://schemas.openxmlformats.org/officeDocument/2006/relationships/customXml" Target="../ink/ink770.xml"/><Relationship Id="rId28" Type="http://schemas.openxmlformats.org/officeDocument/2006/relationships/image" Target="../media/image1680.png"/><Relationship Id="rId36" Type="http://schemas.openxmlformats.org/officeDocument/2006/relationships/image" Target="../media/image172.png"/><Relationship Id="rId49" Type="http://schemas.openxmlformats.org/officeDocument/2006/relationships/customXml" Target="../ink/ink783.xml"/><Relationship Id="rId10" Type="http://schemas.openxmlformats.org/officeDocument/2006/relationships/image" Target="../media/image1590.png"/><Relationship Id="rId19" Type="http://schemas.openxmlformats.org/officeDocument/2006/relationships/customXml" Target="../ink/ink768.xml"/><Relationship Id="rId31" Type="http://schemas.openxmlformats.org/officeDocument/2006/relationships/customXml" Target="../ink/ink774.xml"/><Relationship Id="rId44" Type="http://schemas.openxmlformats.org/officeDocument/2006/relationships/image" Target="../media/image176.png"/><Relationship Id="rId52" Type="http://schemas.openxmlformats.org/officeDocument/2006/relationships/image" Target="../media/image180.png"/><Relationship Id="rId4" Type="http://schemas.openxmlformats.org/officeDocument/2006/relationships/image" Target="../media/image168.png"/><Relationship Id="rId9" Type="http://schemas.openxmlformats.org/officeDocument/2006/relationships/customXml" Target="../ink/ink763.xml"/><Relationship Id="rId14" Type="http://schemas.openxmlformats.org/officeDocument/2006/relationships/image" Target="../media/image1610.png"/><Relationship Id="rId22" Type="http://schemas.openxmlformats.org/officeDocument/2006/relationships/image" Target="../media/image1650.png"/><Relationship Id="rId27" Type="http://schemas.openxmlformats.org/officeDocument/2006/relationships/customXml" Target="../ink/ink772.xml"/><Relationship Id="rId30" Type="http://schemas.openxmlformats.org/officeDocument/2006/relationships/image" Target="../media/image1690.png"/><Relationship Id="rId35" Type="http://schemas.openxmlformats.org/officeDocument/2006/relationships/customXml" Target="../ink/ink776.xml"/><Relationship Id="rId43" Type="http://schemas.openxmlformats.org/officeDocument/2006/relationships/customXml" Target="../ink/ink780.xml"/><Relationship Id="rId48" Type="http://schemas.openxmlformats.org/officeDocument/2006/relationships/image" Target="../media/image178.png"/><Relationship Id="rId56" Type="http://schemas.openxmlformats.org/officeDocument/2006/relationships/image" Target="../media/image182.png"/><Relationship Id="rId8" Type="http://schemas.openxmlformats.org/officeDocument/2006/relationships/image" Target="../media/image1580.png"/><Relationship Id="rId51" Type="http://schemas.openxmlformats.org/officeDocument/2006/relationships/customXml" Target="../ink/ink784.xml"/><Relationship Id="rId3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customXml" Target="../ink/ink787.xml"/><Relationship Id="rId52" Type="http://schemas.openxmlformats.org/officeDocument/2006/relationships/image" Target="../media/image180.png"/><Relationship Id="rId4" Type="http://schemas.openxmlformats.org/officeDocument/2006/relationships/image" Target="../media/image1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1.png"/><Relationship Id="rId13" Type="http://schemas.openxmlformats.org/officeDocument/2006/relationships/customXml" Target="../ink/ink793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806.xml"/><Relationship Id="rId3" Type="http://schemas.openxmlformats.org/officeDocument/2006/relationships/customXml" Target="../ink/ink788.xml"/><Relationship Id="rId21" Type="http://schemas.openxmlformats.org/officeDocument/2006/relationships/customXml" Target="../ink/ink797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7" Type="http://schemas.openxmlformats.org/officeDocument/2006/relationships/customXml" Target="../ink/ink790.xml"/><Relationship Id="rId12" Type="http://schemas.openxmlformats.org/officeDocument/2006/relationships/image" Target="../media/image1271.png"/><Relationship Id="rId17" Type="http://schemas.openxmlformats.org/officeDocument/2006/relationships/customXml" Target="../ink/ink795.xml"/><Relationship Id="rId25" Type="http://schemas.openxmlformats.org/officeDocument/2006/relationships/customXml" Target="../ink/ink799.xml"/><Relationship Id="rId33" Type="http://schemas.openxmlformats.org/officeDocument/2006/relationships/customXml" Target="../ink/ink803.xml"/><Relationship Id="rId38" Type="http://schemas.openxmlformats.org/officeDocument/2006/relationships/image" Target="../media/image1420.png"/><Relationship Id="rId46" Type="http://schemas.openxmlformats.org/officeDocument/2006/relationships/image" Target="../media/image1540.png"/><Relationship Id="rId2" Type="http://schemas.openxmlformats.org/officeDocument/2006/relationships/image" Target="../media/image166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801.xml"/><Relationship Id="rId41" Type="http://schemas.openxmlformats.org/officeDocument/2006/relationships/customXml" Target="../ink/ink80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792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805.xml"/><Relationship Id="rId40" Type="http://schemas.openxmlformats.org/officeDocument/2006/relationships/image" Target="../media/image1431.png"/><Relationship Id="rId45" Type="http://schemas.openxmlformats.org/officeDocument/2006/relationships/customXml" Target="../ink/ink809.xml"/><Relationship Id="rId5" Type="http://schemas.openxmlformats.org/officeDocument/2006/relationships/customXml" Target="../ink/ink789.xml"/><Relationship Id="rId15" Type="http://schemas.openxmlformats.org/officeDocument/2006/relationships/customXml" Target="../ink/ink794.xml"/><Relationship Id="rId23" Type="http://schemas.openxmlformats.org/officeDocument/2006/relationships/customXml" Target="../ink/ink798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10" Type="http://schemas.openxmlformats.org/officeDocument/2006/relationships/image" Target="../media/image1261.png"/><Relationship Id="rId19" Type="http://schemas.openxmlformats.org/officeDocument/2006/relationships/customXml" Target="../ink/ink796.xml"/><Relationship Id="rId31" Type="http://schemas.openxmlformats.org/officeDocument/2006/relationships/customXml" Target="../ink/ink802.xml"/><Relationship Id="rId44" Type="http://schemas.openxmlformats.org/officeDocument/2006/relationships/image" Target="../media/image1371.png"/><Relationship Id="rId4" Type="http://schemas.openxmlformats.org/officeDocument/2006/relationships/image" Target="../media/image1230.png"/><Relationship Id="rId9" Type="http://schemas.openxmlformats.org/officeDocument/2006/relationships/customXml" Target="../ink/ink791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800.xml"/><Relationship Id="rId30" Type="http://schemas.openxmlformats.org/officeDocument/2006/relationships/image" Target="../media/image1361.png"/><Relationship Id="rId35" Type="http://schemas.openxmlformats.org/officeDocument/2006/relationships/customXml" Target="../ink/ink804.xml"/><Relationship Id="rId43" Type="http://schemas.openxmlformats.org/officeDocument/2006/relationships/customXml" Target="../ink/ink80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1.png"/><Relationship Id="rId18" Type="http://schemas.openxmlformats.org/officeDocument/2006/relationships/customXml" Target="../ink/ink105.xml"/><Relationship Id="rId26" Type="http://schemas.openxmlformats.org/officeDocument/2006/relationships/image" Target="../media/image691.png"/><Relationship Id="rId109" Type="http://schemas.openxmlformats.org/officeDocument/2006/relationships/customXml" Target="../ink/ink139.xml"/><Relationship Id="rId21" Type="http://schemas.openxmlformats.org/officeDocument/2006/relationships/image" Target="../media/image671.png"/><Relationship Id="rId34" Type="http://schemas.openxmlformats.org/officeDocument/2006/relationships/image" Target="../media/image731.png"/><Relationship Id="rId63" Type="http://schemas.openxmlformats.org/officeDocument/2006/relationships/customXml" Target="../ink/ink116.xml"/><Relationship Id="rId68" Type="http://schemas.openxmlformats.org/officeDocument/2006/relationships/image" Target="../media/image950.png"/><Relationship Id="rId76" Type="http://schemas.openxmlformats.org/officeDocument/2006/relationships/image" Target="../media/image990.png"/><Relationship Id="rId84" Type="http://schemas.openxmlformats.org/officeDocument/2006/relationships/image" Target="../media/image76.png"/><Relationship Id="rId89" Type="http://schemas.openxmlformats.org/officeDocument/2006/relationships/customXml" Target="../ink/ink129.xml"/><Relationship Id="rId97" Type="http://schemas.openxmlformats.org/officeDocument/2006/relationships/customXml" Target="../ink/ink133.xml"/><Relationship Id="rId104" Type="http://schemas.openxmlformats.org/officeDocument/2006/relationships/image" Target="../media/image86.png"/><Relationship Id="rId112" Type="http://schemas.openxmlformats.org/officeDocument/2006/relationships/image" Target="../media/image121.png"/><Relationship Id="rId7" Type="http://schemas.openxmlformats.org/officeDocument/2006/relationships/image" Target="../media/image600.png"/><Relationship Id="rId71" Type="http://schemas.openxmlformats.org/officeDocument/2006/relationships/customXml" Target="../ink/ink120.xml"/><Relationship Id="rId92" Type="http://schemas.openxmlformats.org/officeDocument/2006/relationships/image" Target="../media/image80.png"/><Relationship Id="rId2" Type="http://schemas.openxmlformats.org/officeDocument/2006/relationships/customXml" Target="../ink/ink97.xml"/><Relationship Id="rId16" Type="http://schemas.openxmlformats.org/officeDocument/2006/relationships/customXml" Target="../ink/ink104.xml"/><Relationship Id="rId29" Type="http://schemas.openxmlformats.org/officeDocument/2006/relationships/customXml" Target="../ink/ink110.xml"/><Relationship Id="rId107" Type="http://schemas.openxmlformats.org/officeDocument/2006/relationships/customXml" Target="../ink/ink138.xml"/><Relationship Id="rId11" Type="http://schemas.openxmlformats.org/officeDocument/2006/relationships/image" Target="../media/image622.png"/><Relationship Id="rId24" Type="http://schemas.openxmlformats.org/officeDocument/2006/relationships/customXml" Target="../ink/ink108.xml"/><Relationship Id="rId32" Type="http://schemas.openxmlformats.org/officeDocument/2006/relationships/image" Target="../media/image721.png"/><Relationship Id="rId37" Type="http://schemas.openxmlformats.org/officeDocument/2006/relationships/image" Target="../media/image45.jpeg"/><Relationship Id="rId66" Type="http://schemas.openxmlformats.org/officeDocument/2006/relationships/image" Target="../media/image940.png"/><Relationship Id="rId74" Type="http://schemas.openxmlformats.org/officeDocument/2006/relationships/image" Target="../media/image980.png"/><Relationship Id="rId79" Type="http://schemas.openxmlformats.org/officeDocument/2006/relationships/customXml" Target="../ink/ink124.xml"/><Relationship Id="rId87" Type="http://schemas.openxmlformats.org/officeDocument/2006/relationships/customXml" Target="../ink/ink128.xml"/><Relationship Id="rId102" Type="http://schemas.openxmlformats.org/officeDocument/2006/relationships/image" Target="../media/image85.png"/><Relationship Id="rId110" Type="http://schemas.openxmlformats.org/officeDocument/2006/relationships/image" Target="../media/image120.png"/><Relationship Id="rId5" Type="http://schemas.openxmlformats.org/officeDocument/2006/relationships/image" Target="../media/image590.png"/><Relationship Id="rId61" Type="http://schemas.openxmlformats.org/officeDocument/2006/relationships/customXml" Target="../ink/ink115.xml"/><Relationship Id="rId82" Type="http://schemas.openxmlformats.org/officeDocument/2006/relationships/image" Target="../media/image75.png"/><Relationship Id="rId90" Type="http://schemas.openxmlformats.org/officeDocument/2006/relationships/image" Target="../media/image79.png"/><Relationship Id="rId95" Type="http://schemas.openxmlformats.org/officeDocument/2006/relationships/customXml" Target="../ink/ink132.xml"/><Relationship Id="rId19" Type="http://schemas.openxmlformats.org/officeDocument/2006/relationships/image" Target="../media/image661.png"/><Relationship Id="rId4" Type="http://schemas.openxmlformats.org/officeDocument/2006/relationships/customXml" Target="../ink/ink98.xml"/><Relationship Id="rId9" Type="http://schemas.openxmlformats.org/officeDocument/2006/relationships/image" Target="../media/image612.png"/><Relationship Id="rId14" Type="http://schemas.openxmlformats.org/officeDocument/2006/relationships/customXml" Target="../ink/ink103.xml"/><Relationship Id="rId22" Type="http://schemas.openxmlformats.org/officeDocument/2006/relationships/customXml" Target="../ink/ink107.xml"/><Relationship Id="rId27" Type="http://schemas.openxmlformats.org/officeDocument/2006/relationships/customXml" Target="../ink/ink109.xml"/><Relationship Id="rId30" Type="http://schemas.openxmlformats.org/officeDocument/2006/relationships/image" Target="../media/image711.png"/><Relationship Id="rId35" Type="http://schemas.openxmlformats.org/officeDocument/2006/relationships/customXml" Target="../ink/ink113.xml"/><Relationship Id="rId64" Type="http://schemas.openxmlformats.org/officeDocument/2006/relationships/image" Target="../media/image930.png"/><Relationship Id="rId69" Type="http://schemas.openxmlformats.org/officeDocument/2006/relationships/customXml" Target="../ink/ink119.xml"/><Relationship Id="rId77" Type="http://schemas.openxmlformats.org/officeDocument/2006/relationships/customXml" Target="../ink/ink123.xml"/><Relationship Id="rId100" Type="http://schemas.openxmlformats.org/officeDocument/2006/relationships/image" Target="../media/image84.png"/><Relationship Id="rId105" Type="http://schemas.openxmlformats.org/officeDocument/2006/relationships/customXml" Target="../ink/ink137.xml"/><Relationship Id="rId8" Type="http://schemas.openxmlformats.org/officeDocument/2006/relationships/customXml" Target="../ink/ink100.xml"/><Relationship Id="rId72" Type="http://schemas.openxmlformats.org/officeDocument/2006/relationships/image" Target="../media/image970.png"/><Relationship Id="rId80" Type="http://schemas.openxmlformats.org/officeDocument/2006/relationships/image" Target="../media/image73.png"/><Relationship Id="rId85" Type="http://schemas.openxmlformats.org/officeDocument/2006/relationships/customXml" Target="../ink/ink127.xml"/><Relationship Id="rId93" Type="http://schemas.openxmlformats.org/officeDocument/2006/relationships/customXml" Target="../ink/ink131.xml"/><Relationship Id="rId98" Type="http://schemas.openxmlformats.org/officeDocument/2006/relationships/image" Target="../media/image83.png"/><Relationship Id="rId3" Type="http://schemas.openxmlformats.org/officeDocument/2006/relationships/image" Target="../media/image580.png"/><Relationship Id="rId12" Type="http://schemas.openxmlformats.org/officeDocument/2006/relationships/customXml" Target="../ink/ink102.xml"/><Relationship Id="rId17" Type="http://schemas.openxmlformats.org/officeDocument/2006/relationships/image" Target="../media/image651.png"/><Relationship Id="rId33" Type="http://schemas.openxmlformats.org/officeDocument/2006/relationships/customXml" Target="../ink/ink112.xml"/><Relationship Id="rId38" Type="http://schemas.openxmlformats.org/officeDocument/2006/relationships/customXml" Target="../ink/ink114.xml"/><Relationship Id="rId67" Type="http://schemas.openxmlformats.org/officeDocument/2006/relationships/customXml" Target="../ink/ink118.xml"/><Relationship Id="rId103" Type="http://schemas.openxmlformats.org/officeDocument/2006/relationships/customXml" Target="../ink/ink136.xml"/><Relationship Id="rId108" Type="http://schemas.openxmlformats.org/officeDocument/2006/relationships/image" Target="../media/image119.png"/><Relationship Id="rId20" Type="http://schemas.openxmlformats.org/officeDocument/2006/relationships/customXml" Target="../ink/ink106.xml"/><Relationship Id="rId62" Type="http://schemas.openxmlformats.org/officeDocument/2006/relationships/image" Target="../media/image920.png"/><Relationship Id="rId70" Type="http://schemas.openxmlformats.org/officeDocument/2006/relationships/image" Target="../media/image960.png"/><Relationship Id="rId75" Type="http://schemas.openxmlformats.org/officeDocument/2006/relationships/customXml" Target="../ink/ink122.xml"/><Relationship Id="rId83" Type="http://schemas.openxmlformats.org/officeDocument/2006/relationships/customXml" Target="../ink/ink126.xml"/><Relationship Id="rId88" Type="http://schemas.openxmlformats.org/officeDocument/2006/relationships/image" Target="../media/image78.png"/><Relationship Id="rId91" Type="http://schemas.openxmlformats.org/officeDocument/2006/relationships/customXml" Target="../ink/ink130.xml"/><Relationship Id="rId96" Type="http://schemas.openxmlformats.org/officeDocument/2006/relationships/image" Target="../media/image82.png"/><Relationship Id="rId111" Type="http://schemas.openxmlformats.org/officeDocument/2006/relationships/customXml" Target="../ink/ink140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99.xml"/><Relationship Id="rId15" Type="http://schemas.openxmlformats.org/officeDocument/2006/relationships/image" Target="../media/image641.png"/><Relationship Id="rId23" Type="http://schemas.openxmlformats.org/officeDocument/2006/relationships/image" Target="../media/image681.png"/><Relationship Id="rId28" Type="http://schemas.openxmlformats.org/officeDocument/2006/relationships/image" Target="../media/image700.png"/><Relationship Id="rId36" Type="http://schemas.openxmlformats.org/officeDocument/2006/relationships/image" Target="../media/image742.png"/><Relationship Id="rId106" Type="http://schemas.openxmlformats.org/officeDocument/2006/relationships/image" Target="../media/image87.png"/><Relationship Id="rId10" Type="http://schemas.openxmlformats.org/officeDocument/2006/relationships/customXml" Target="../ink/ink101.xml"/><Relationship Id="rId31" Type="http://schemas.openxmlformats.org/officeDocument/2006/relationships/customXml" Target="../ink/ink111.xml"/><Relationship Id="rId60" Type="http://schemas.openxmlformats.org/officeDocument/2006/relationships/image" Target="../media/image2910.png"/><Relationship Id="rId65" Type="http://schemas.openxmlformats.org/officeDocument/2006/relationships/customXml" Target="../ink/ink117.xml"/><Relationship Id="rId73" Type="http://schemas.openxmlformats.org/officeDocument/2006/relationships/customXml" Target="../ink/ink121.xml"/><Relationship Id="rId78" Type="http://schemas.openxmlformats.org/officeDocument/2006/relationships/image" Target="../media/image66.png"/><Relationship Id="rId81" Type="http://schemas.openxmlformats.org/officeDocument/2006/relationships/customXml" Target="../ink/ink125.xml"/><Relationship Id="rId86" Type="http://schemas.openxmlformats.org/officeDocument/2006/relationships/image" Target="../media/image77.png"/><Relationship Id="rId94" Type="http://schemas.openxmlformats.org/officeDocument/2006/relationships/image" Target="../media/image81.png"/><Relationship Id="rId99" Type="http://schemas.openxmlformats.org/officeDocument/2006/relationships/customXml" Target="../ink/ink134.xml"/><Relationship Id="rId101" Type="http://schemas.openxmlformats.org/officeDocument/2006/relationships/customXml" Target="../ink/ink135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15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828.xml"/><Relationship Id="rId21" Type="http://schemas.openxmlformats.org/officeDocument/2006/relationships/customXml" Target="../ink/ink819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47" Type="http://schemas.openxmlformats.org/officeDocument/2006/relationships/customXml" Target="../ink/ink832.xml"/><Relationship Id="rId50" Type="http://schemas.openxmlformats.org/officeDocument/2006/relationships/image" Target="../media/image185.png"/><Relationship Id="rId55" Type="http://schemas.openxmlformats.org/officeDocument/2006/relationships/customXml" Target="../ink/ink837.xml"/><Relationship Id="rId63" Type="http://schemas.openxmlformats.org/officeDocument/2006/relationships/image" Target="../media/image189.png"/><Relationship Id="rId7" Type="http://schemas.openxmlformats.org/officeDocument/2006/relationships/customXml" Target="../ink/ink812.xml"/><Relationship Id="rId2" Type="http://schemas.openxmlformats.org/officeDocument/2006/relationships/image" Target="../media/image166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823.xml"/><Relationship Id="rId41" Type="http://schemas.openxmlformats.org/officeDocument/2006/relationships/customXml" Target="../ink/ink829.xml"/><Relationship Id="rId54" Type="http://schemas.openxmlformats.org/officeDocument/2006/relationships/image" Target="../media/image186.png"/><Relationship Id="rId62" Type="http://schemas.openxmlformats.org/officeDocument/2006/relationships/customXml" Target="../ink/ink8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814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827.xml"/><Relationship Id="rId40" Type="http://schemas.openxmlformats.org/officeDocument/2006/relationships/image" Target="../media/image1431.png"/><Relationship Id="rId45" Type="http://schemas.openxmlformats.org/officeDocument/2006/relationships/customXml" Target="../ink/ink831.xml"/><Relationship Id="rId53" Type="http://schemas.openxmlformats.org/officeDocument/2006/relationships/customXml" Target="../ink/ink836.xml"/><Relationship Id="rId58" Type="http://schemas.openxmlformats.org/officeDocument/2006/relationships/image" Target="../media/image187.png"/><Relationship Id="rId5" Type="http://schemas.openxmlformats.org/officeDocument/2006/relationships/customXml" Target="../ink/ink811.xml"/><Relationship Id="rId15" Type="http://schemas.openxmlformats.org/officeDocument/2006/relationships/customXml" Target="../ink/ink816.xml"/><Relationship Id="rId23" Type="http://schemas.openxmlformats.org/officeDocument/2006/relationships/customXml" Target="../ink/ink820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49" Type="http://schemas.openxmlformats.org/officeDocument/2006/relationships/customXml" Target="../ink/ink833.xml"/><Relationship Id="rId57" Type="http://schemas.openxmlformats.org/officeDocument/2006/relationships/customXml" Target="../ink/ink839.xml"/><Relationship Id="rId61" Type="http://schemas.openxmlformats.org/officeDocument/2006/relationships/customXml" Target="../ink/ink841.xml"/><Relationship Id="rId10" Type="http://schemas.openxmlformats.org/officeDocument/2006/relationships/image" Target="../media/image1261.png"/><Relationship Id="rId19" Type="http://schemas.openxmlformats.org/officeDocument/2006/relationships/customXml" Target="../ink/ink818.xml"/><Relationship Id="rId31" Type="http://schemas.openxmlformats.org/officeDocument/2006/relationships/customXml" Target="../ink/ink824.xml"/><Relationship Id="rId44" Type="http://schemas.openxmlformats.org/officeDocument/2006/relationships/image" Target="../media/image1371.png"/><Relationship Id="rId52" Type="http://schemas.openxmlformats.org/officeDocument/2006/relationships/customXml" Target="../ink/ink835.xml"/><Relationship Id="rId60" Type="http://schemas.openxmlformats.org/officeDocument/2006/relationships/image" Target="../media/image188.png"/><Relationship Id="rId65" Type="http://schemas.openxmlformats.org/officeDocument/2006/relationships/image" Target="../media/image190.png"/><Relationship Id="rId4" Type="http://schemas.openxmlformats.org/officeDocument/2006/relationships/image" Target="../media/image1230.png"/><Relationship Id="rId9" Type="http://schemas.openxmlformats.org/officeDocument/2006/relationships/customXml" Target="../ink/ink813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822.xml"/><Relationship Id="rId30" Type="http://schemas.openxmlformats.org/officeDocument/2006/relationships/image" Target="../media/image1361.png"/><Relationship Id="rId35" Type="http://schemas.openxmlformats.org/officeDocument/2006/relationships/customXml" Target="../ink/ink826.xml"/><Relationship Id="rId43" Type="http://schemas.openxmlformats.org/officeDocument/2006/relationships/customXml" Target="../ink/ink830.xml"/><Relationship Id="rId48" Type="http://schemas.openxmlformats.org/officeDocument/2006/relationships/image" Target="../media/image184.png"/><Relationship Id="rId56" Type="http://schemas.openxmlformats.org/officeDocument/2006/relationships/customXml" Target="../ink/ink838.xml"/><Relationship Id="rId64" Type="http://schemas.openxmlformats.org/officeDocument/2006/relationships/customXml" Target="../ink/ink843.xml"/><Relationship Id="rId8" Type="http://schemas.openxmlformats.org/officeDocument/2006/relationships/image" Target="../media/image1251.png"/><Relationship Id="rId51" Type="http://schemas.openxmlformats.org/officeDocument/2006/relationships/customXml" Target="../ink/ink834.xml"/><Relationship Id="rId3" Type="http://schemas.openxmlformats.org/officeDocument/2006/relationships/customXml" Target="../ink/ink810.xml"/><Relationship Id="rId12" Type="http://schemas.openxmlformats.org/officeDocument/2006/relationships/image" Target="../media/image1271.png"/><Relationship Id="rId17" Type="http://schemas.openxmlformats.org/officeDocument/2006/relationships/customXml" Target="../ink/ink817.xml"/><Relationship Id="rId25" Type="http://schemas.openxmlformats.org/officeDocument/2006/relationships/customXml" Target="../ink/ink821.xml"/><Relationship Id="rId33" Type="http://schemas.openxmlformats.org/officeDocument/2006/relationships/customXml" Target="../ink/ink825.xml"/><Relationship Id="rId38" Type="http://schemas.openxmlformats.org/officeDocument/2006/relationships/image" Target="../media/image1420.png"/><Relationship Id="rId46" Type="http://schemas.openxmlformats.org/officeDocument/2006/relationships/image" Target="../media/image1540.png"/><Relationship Id="rId59" Type="http://schemas.openxmlformats.org/officeDocument/2006/relationships/customXml" Target="../ink/ink840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5.png"/><Relationship Id="rId18" Type="http://schemas.openxmlformats.org/officeDocument/2006/relationships/customXml" Target="../ink/ink849.xml"/><Relationship Id="rId26" Type="http://schemas.openxmlformats.org/officeDocument/2006/relationships/customXml" Target="../ink/ink853.xml"/><Relationship Id="rId39" Type="http://schemas.openxmlformats.org/officeDocument/2006/relationships/image" Target="../media/image208.png"/><Relationship Id="rId21" Type="http://schemas.openxmlformats.org/officeDocument/2006/relationships/image" Target="../media/image199.png"/><Relationship Id="rId34" Type="http://schemas.openxmlformats.org/officeDocument/2006/relationships/customXml" Target="../ink/ink857.xml"/><Relationship Id="rId42" Type="http://schemas.openxmlformats.org/officeDocument/2006/relationships/customXml" Target="../ink/ink861.xml"/><Relationship Id="rId47" Type="http://schemas.openxmlformats.org/officeDocument/2006/relationships/image" Target="../media/image212.png"/><Relationship Id="rId50" Type="http://schemas.openxmlformats.org/officeDocument/2006/relationships/customXml" Target="../ink/ink865.xml"/><Relationship Id="rId55" Type="http://schemas.openxmlformats.org/officeDocument/2006/relationships/image" Target="../media/image216.png"/><Relationship Id="rId63" Type="http://schemas.openxmlformats.org/officeDocument/2006/relationships/image" Target="../media/image257.png"/><Relationship Id="rId68" Type="http://schemas.openxmlformats.org/officeDocument/2006/relationships/customXml" Target="../ink/ink874.xml"/><Relationship Id="rId76" Type="http://schemas.openxmlformats.org/officeDocument/2006/relationships/customXml" Target="../ink/ink878.xml"/><Relationship Id="rId84" Type="http://schemas.openxmlformats.org/officeDocument/2006/relationships/customXml" Target="../ink/ink882.xml"/><Relationship Id="rId89" Type="http://schemas.openxmlformats.org/officeDocument/2006/relationships/image" Target="../media/image270.png"/><Relationship Id="rId7" Type="http://schemas.openxmlformats.org/officeDocument/2006/relationships/image" Target="../media/image191.png"/><Relationship Id="rId71" Type="http://schemas.openxmlformats.org/officeDocument/2006/relationships/image" Target="../media/image261.png"/><Relationship Id="rId2" Type="http://schemas.openxmlformats.org/officeDocument/2006/relationships/video" Target="../media/media11.mp4"/><Relationship Id="rId16" Type="http://schemas.openxmlformats.org/officeDocument/2006/relationships/customXml" Target="../ink/ink848.xml"/><Relationship Id="rId29" Type="http://schemas.openxmlformats.org/officeDocument/2006/relationships/image" Target="../media/image203.png"/><Relationship Id="rId11" Type="http://schemas.openxmlformats.org/officeDocument/2006/relationships/image" Target="../media/image194.png"/><Relationship Id="rId24" Type="http://schemas.openxmlformats.org/officeDocument/2006/relationships/customXml" Target="../ink/ink852.xml"/><Relationship Id="rId32" Type="http://schemas.openxmlformats.org/officeDocument/2006/relationships/customXml" Target="../ink/ink856.xml"/><Relationship Id="rId37" Type="http://schemas.openxmlformats.org/officeDocument/2006/relationships/image" Target="../media/image207.png"/><Relationship Id="rId40" Type="http://schemas.openxmlformats.org/officeDocument/2006/relationships/customXml" Target="../ink/ink860.xml"/><Relationship Id="rId45" Type="http://schemas.openxmlformats.org/officeDocument/2006/relationships/image" Target="../media/image211.png"/><Relationship Id="rId53" Type="http://schemas.openxmlformats.org/officeDocument/2006/relationships/image" Target="../media/image215.png"/><Relationship Id="rId58" Type="http://schemas.openxmlformats.org/officeDocument/2006/relationships/customXml" Target="../ink/ink869.xml"/><Relationship Id="rId66" Type="http://schemas.openxmlformats.org/officeDocument/2006/relationships/customXml" Target="../ink/ink873.xml"/><Relationship Id="rId74" Type="http://schemas.openxmlformats.org/officeDocument/2006/relationships/customXml" Target="../ink/ink877.xml"/><Relationship Id="rId79" Type="http://schemas.openxmlformats.org/officeDocument/2006/relationships/image" Target="../media/image265.png"/><Relationship Id="rId87" Type="http://schemas.openxmlformats.org/officeDocument/2006/relationships/image" Target="../media/image269.png"/><Relationship Id="rId5" Type="http://schemas.openxmlformats.org/officeDocument/2006/relationships/slideLayout" Target="../slideLayouts/slideLayout12.xml"/><Relationship Id="rId61" Type="http://schemas.openxmlformats.org/officeDocument/2006/relationships/image" Target="../media/image256.png"/><Relationship Id="rId82" Type="http://schemas.openxmlformats.org/officeDocument/2006/relationships/customXml" Target="../ink/ink881.xml"/><Relationship Id="rId19" Type="http://schemas.openxmlformats.org/officeDocument/2006/relationships/image" Target="../media/image198.png"/><Relationship Id="rId4" Type="http://schemas.openxmlformats.org/officeDocument/2006/relationships/video" Target="../media/media12.mp4"/><Relationship Id="rId9" Type="http://schemas.openxmlformats.org/officeDocument/2006/relationships/image" Target="../media/image193.png"/><Relationship Id="rId14" Type="http://schemas.openxmlformats.org/officeDocument/2006/relationships/customXml" Target="../ink/ink847.xml"/><Relationship Id="rId22" Type="http://schemas.openxmlformats.org/officeDocument/2006/relationships/customXml" Target="../ink/ink851.xml"/><Relationship Id="rId27" Type="http://schemas.openxmlformats.org/officeDocument/2006/relationships/image" Target="../media/image202.png"/><Relationship Id="rId30" Type="http://schemas.openxmlformats.org/officeDocument/2006/relationships/customXml" Target="../ink/ink855.xml"/><Relationship Id="rId35" Type="http://schemas.openxmlformats.org/officeDocument/2006/relationships/image" Target="../media/image206.png"/><Relationship Id="rId43" Type="http://schemas.openxmlformats.org/officeDocument/2006/relationships/image" Target="../media/image210.png"/><Relationship Id="rId48" Type="http://schemas.openxmlformats.org/officeDocument/2006/relationships/customXml" Target="../ink/ink864.xml"/><Relationship Id="rId56" Type="http://schemas.openxmlformats.org/officeDocument/2006/relationships/customXml" Target="../ink/ink868.xml"/><Relationship Id="rId64" Type="http://schemas.openxmlformats.org/officeDocument/2006/relationships/customXml" Target="../ink/ink872.xml"/><Relationship Id="rId69" Type="http://schemas.openxmlformats.org/officeDocument/2006/relationships/image" Target="../media/image260.png"/><Relationship Id="rId77" Type="http://schemas.openxmlformats.org/officeDocument/2006/relationships/image" Target="../media/image264.png"/><Relationship Id="rId8" Type="http://schemas.openxmlformats.org/officeDocument/2006/relationships/customXml" Target="../ink/ink844.xml"/><Relationship Id="rId51" Type="http://schemas.openxmlformats.org/officeDocument/2006/relationships/image" Target="../media/image214.png"/><Relationship Id="rId72" Type="http://schemas.openxmlformats.org/officeDocument/2006/relationships/customXml" Target="../ink/ink876.xml"/><Relationship Id="rId80" Type="http://schemas.openxmlformats.org/officeDocument/2006/relationships/customXml" Target="../ink/ink880.xml"/><Relationship Id="rId85" Type="http://schemas.openxmlformats.org/officeDocument/2006/relationships/image" Target="../media/image268.png"/><Relationship Id="rId3" Type="http://schemas.microsoft.com/office/2007/relationships/media" Target="../media/media12.mp4"/><Relationship Id="rId12" Type="http://schemas.openxmlformats.org/officeDocument/2006/relationships/customXml" Target="../ink/ink846.xml"/><Relationship Id="rId17" Type="http://schemas.openxmlformats.org/officeDocument/2006/relationships/image" Target="../media/image197.png"/><Relationship Id="rId25" Type="http://schemas.openxmlformats.org/officeDocument/2006/relationships/image" Target="../media/image201.png"/><Relationship Id="rId33" Type="http://schemas.openxmlformats.org/officeDocument/2006/relationships/image" Target="../media/image205.png"/><Relationship Id="rId38" Type="http://schemas.openxmlformats.org/officeDocument/2006/relationships/customXml" Target="../ink/ink859.xml"/><Relationship Id="rId46" Type="http://schemas.openxmlformats.org/officeDocument/2006/relationships/customXml" Target="../ink/ink863.xml"/><Relationship Id="rId59" Type="http://schemas.openxmlformats.org/officeDocument/2006/relationships/image" Target="../media/image255.png"/><Relationship Id="rId67" Type="http://schemas.openxmlformats.org/officeDocument/2006/relationships/image" Target="../media/image259.png"/><Relationship Id="rId20" Type="http://schemas.openxmlformats.org/officeDocument/2006/relationships/customXml" Target="../ink/ink850.xml"/><Relationship Id="rId41" Type="http://schemas.openxmlformats.org/officeDocument/2006/relationships/image" Target="../media/image209.png"/><Relationship Id="rId54" Type="http://schemas.openxmlformats.org/officeDocument/2006/relationships/customXml" Target="../ink/ink867.xml"/><Relationship Id="rId62" Type="http://schemas.openxmlformats.org/officeDocument/2006/relationships/customXml" Target="../ink/ink871.xml"/><Relationship Id="rId70" Type="http://schemas.openxmlformats.org/officeDocument/2006/relationships/customXml" Target="../ink/ink875.xml"/><Relationship Id="rId75" Type="http://schemas.openxmlformats.org/officeDocument/2006/relationships/image" Target="../media/image263.png"/><Relationship Id="rId83" Type="http://schemas.openxmlformats.org/officeDocument/2006/relationships/image" Target="../media/image267.png"/><Relationship Id="rId88" Type="http://schemas.openxmlformats.org/officeDocument/2006/relationships/customXml" Target="../ink/ink884.xml"/><Relationship Id="rId1" Type="http://schemas.microsoft.com/office/2007/relationships/media" Target="../media/media11.mp4"/><Relationship Id="rId6" Type="http://schemas.openxmlformats.org/officeDocument/2006/relationships/image" Target="../media/image183.png"/><Relationship Id="rId15" Type="http://schemas.openxmlformats.org/officeDocument/2006/relationships/image" Target="../media/image196.png"/><Relationship Id="rId23" Type="http://schemas.openxmlformats.org/officeDocument/2006/relationships/image" Target="../media/image200.png"/><Relationship Id="rId28" Type="http://schemas.openxmlformats.org/officeDocument/2006/relationships/customXml" Target="../ink/ink854.xml"/><Relationship Id="rId36" Type="http://schemas.openxmlformats.org/officeDocument/2006/relationships/customXml" Target="../ink/ink858.xml"/><Relationship Id="rId49" Type="http://schemas.openxmlformats.org/officeDocument/2006/relationships/image" Target="../media/image213.png"/><Relationship Id="rId57" Type="http://schemas.openxmlformats.org/officeDocument/2006/relationships/image" Target="../media/image217.png"/><Relationship Id="rId10" Type="http://schemas.openxmlformats.org/officeDocument/2006/relationships/customXml" Target="../ink/ink845.xml"/><Relationship Id="rId31" Type="http://schemas.openxmlformats.org/officeDocument/2006/relationships/image" Target="../media/image204.png"/><Relationship Id="rId44" Type="http://schemas.openxmlformats.org/officeDocument/2006/relationships/customXml" Target="../ink/ink862.xml"/><Relationship Id="rId52" Type="http://schemas.openxmlformats.org/officeDocument/2006/relationships/customXml" Target="../ink/ink866.xml"/><Relationship Id="rId60" Type="http://schemas.openxmlformats.org/officeDocument/2006/relationships/customXml" Target="../ink/ink870.xml"/><Relationship Id="rId65" Type="http://schemas.openxmlformats.org/officeDocument/2006/relationships/image" Target="../media/image258.png"/><Relationship Id="rId73" Type="http://schemas.openxmlformats.org/officeDocument/2006/relationships/image" Target="../media/image262.png"/><Relationship Id="rId78" Type="http://schemas.openxmlformats.org/officeDocument/2006/relationships/customXml" Target="../ink/ink879.xml"/><Relationship Id="rId81" Type="http://schemas.openxmlformats.org/officeDocument/2006/relationships/image" Target="../media/image266.png"/><Relationship Id="rId86" Type="http://schemas.openxmlformats.org/officeDocument/2006/relationships/customXml" Target="../ink/ink88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1.png"/><Relationship Id="rId13" Type="http://schemas.openxmlformats.org/officeDocument/2006/relationships/customXml" Target="../ink/ink890.xml"/><Relationship Id="rId18" Type="http://schemas.openxmlformats.org/officeDocument/2006/relationships/image" Target="../media/image1302.png"/><Relationship Id="rId26" Type="http://schemas.openxmlformats.org/officeDocument/2006/relationships/image" Target="../media/image1342.png"/><Relationship Id="rId39" Type="http://schemas.openxmlformats.org/officeDocument/2006/relationships/customXml" Target="../ink/ink903.xml"/><Relationship Id="rId3" Type="http://schemas.openxmlformats.org/officeDocument/2006/relationships/customXml" Target="../ink/ink885.xml"/><Relationship Id="rId21" Type="http://schemas.openxmlformats.org/officeDocument/2006/relationships/customXml" Target="../ink/ink894.xml"/><Relationship Id="rId34" Type="http://schemas.openxmlformats.org/officeDocument/2006/relationships/image" Target="../media/image1400.png"/><Relationship Id="rId42" Type="http://schemas.openxmlformats.org/officeDocument/2006/relationships/image" Target="../media/image1440.png"/><Relationship Id="rId7" Type="http://schemas.openxmlformats.org/officeDocument/2006/relationships/customXml" Target="../ink/ink887.xml"/><Relationship Id="rId12" Type="http://schemas.openxmlformats.org/officeDocument/2006/relationships/image" Target="../media/image1271.png"/><Relationship Id="rId17" Type="http://schemas.openxmlformats.org/officeDocument/2006/relationships/customXml" Target="../ink/ink892.xml"/><Relationship Id="rId25" Type="http://schemas.openxmlformats.org/officeDocument/2006/relationships/customXml" Target="../ink/ink896.xml"/><Relationship Id="rId33" Type="http://schemas.openxmlformats.org/officeDocument/2006/relationships/customXml" Target="../ink/ink900.xml"/><Relationship Id="rId38" Type="http://schemas.openxmlformats.org/officeDocument/2006/relationships/image" Target="../media/image1420.png"/><Relationship Id="rId46" Type="http://schemas.openxmlformats.org/officeDocument/2006/relationships/image" Target="../media/image229.png"/><Relationship Id="rId2" Type="http://schemas.openxmlformats.org/officeDocument/2006/relationships/image" Target="../media/image166.png"/><Relationship Id="rId16" Type="http://schemas.openxmlformats.org/officeDocument/2006/relationships/image" Target="../media/image1291.png"/><Relationship Id="rId20" Type="http://schemas.openxmlformats.org/officeDocument/2006/relationships/image" Target="../media/image1311.png"/><Relationship Id="rId29" Type="http://schemas.openxmlformats.org/officeDocument/2006/relationships/customXml" Target="../ink/ink898.xml"/><Relationship Id="rId41" Type="http://schemas.openxmlformats.org/officeDocument/2006/relationships/customXml" Target="../ink/ink90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0.png"/><Relationship Id="rId11" Type="http://schemas.openxmlformats.org/officeDocument/2006/relationships/customXml" Target="../ink/ink889.xml"/><Relationship Id="rId24" Type="http://schemas.openxmlformats.org/officeDocument/2006/relationships/image" Target="../media/image1331.png"/><Relationship Id="rId32" Type="http://schemas.openxmlformats.org/officeDocument/2006/relationships/image" Target="../media/image1390.png"/><Relationship Id="rId37" Type="http://schemas.openxmlformats.org/officeDocument/2006/relationships/customXml" Target="../ink/ink902.xml"/><Relationship Id="rId40" Type="http://schemas.openxmlformats.org/officeDocument/2006/relationships/image" Target="../media/image1431.png"/><Relationship Id="rId45" Type="http://schemas.openxmlformats.org/officeDocument/2006/relationships/customXml" Target="../ink/ink906.xml"/><Relationship Id="rId5" Type="http://schemas.openxmlformats.org/officeDocument/2006/relationships/customXml" Target="../ink/ink886.xml"/><Relationship Id="rId15" Type="http://schemas.openxmlformats.org/officeDocument/2006/relationships/customXml" Target="../ink/ink891.xml"/><Relationship Id="rId23" Type="http://schemas.openxmlformats.org/officeDocument/2006/relationships/customXml" Target="../ink/ink895.xml"/><Relationship Id="rId28" Type="http://schemas.openxmlformats.org/officeDocument/2006/relationships/image" Target="../media/image1351.png"/><Relationship Id="rId36" Type="http://schemas.openxmlformats.org/officeDocument/2006/relationships/image" Target="../media/image1410.png"/><Relationship Id="rId10" Type="http://schemas.openxmlformats.org/officeDocument/2006/relationships/image" Target="../media/image1261.png"/><Relationship Id="rId19" Type="http://schemas.openxmlformats.org/officeDocument/2006/relationships/customXml" Target="../ink/ink893.xml"/><Relationship Id="rId31" Type="http://schemas.openxmlformats.org/officeDocument/2006/relationships/customXml" Target="../ink/ink899.xml"/><Relationship Id="rId44" Type="http://schemas.openxmlformats.org/officeDocument/2006/relationships/image" Target="../media/image1371.png"/><Relationship Id="rId4" Type="http://schemas.openxmlformats.org/officeDocument/2006/relationships/image" Target="../media/image1230.png"/><Relationship Id="rId9" Type="http://schemas.openxmlformats.org/officeDocument/2006/relationships/customXml" Target="../ink/ink888.xml"/><Relationship Id="rId14" Type="http://schemas.openxmlformats.org/officeDocument/2006/relationships/image" Target="../media/image1281.png"/><Relationship Id="rId22" Type="http://schemas.openxmlformats.org/officeDocument/2006/relationships/image" Target="../media/image1321.png"/><Relationship Id="rId27" Type="http://schemas.openxmlformats.org/officeDocument/2006/relationships/customXml" Target="../ink/ink897.xml"/><Relationship Id="rId30" Type="http://schemas.openxmlformats.org/officeDocument/2006/relationships/image" Target="../media/image1361.png"/><Relationship Id="rId35" Type="http://schemas.openxmlformats.org/officeDocument/2006/relationships/customXml" Target="../ink/ink901.xml"/><Relationship Id="rId43" Type="http://schemas.openxmlformats.org/officeDocument/2006/relationships/customXml" Target="../ink/ink9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192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30.png"/><Relationship Id="rId18" Type="http://schemas.openxmlformats.org/officeDocument/2006/relationships/customXml" Target="../ink/ink912.xml"/><Relationship Id="rId26" Type="http://schemas.openxmlformats.org/officeDocument/2006/relationships/customXml" Target="../ink/ink916.xml"/><Relationship Id="rId39" Type="http://schemas.openxmlformats.org/officeDocument/2006/relationships/image" Target="../media/image226.png"/><Relationship Id="rId3" Type="http://schemas.microsoft.com/office/2007/relationships/media" Target="../media/media15.mp4"/><Relationship Id="rId21" Type="http://schemas.openxmlformats.org/officeDocument/2006/relationships/image" Target="../media/image2170.png"/><Relationship Id="rId34" Type="http://schemas.openxmlformats.org/officeDocument/2006/relationships/customXml" Target="../ink/ink920.xml"/><Relationship Id="rId7" Type="http://schemas.openxmlformats.org/officeDocument/2006/relationships/customXml" Target="../ink/ink907.xml"/><Relationship Id="rId12" Type="http://schemas.openxmlformats.org/officeDocument/2006/relationships/customXml" Target="../ink/ink909.xml"/><Relationship Id="rId17" Type="http://schemas.openxmlformats.org/officeDocument/2006/relationships/image" Target="../media/image2150.png"/><Relationship Id="rId25" Type="http://schemas.openxmlformats.org/officeDocument/2006/relationships/image" Target="../media/image219.png"/><Relationship Id="rId33" Type="http://schemas.openxmlformats.org/officeDocument/2006/relationships/image" Target="../media/image223.png"/><Relationship Id="rId38" Type="http://schemas.openxmlformats.org/officeDocument/2006/relationships/customXml" Target="../ink/ink922.xml"/><Relationship Id="rId2" Type="http://schemas.openxmlformats.org/officeDocument/2006/relationships/video" Target="../media/media14.mp4"/><Relationship Id="rId16" Type="http://schemas.openxmlformats.org/officeDocument/2006/relationships/customXml" Target="../ink/ink911.xml"/><Relationship Id="rId20" Type="http://schemas.openxmlformats.org/officeDocument/2006/relationships/customXml" Target="../ink/ink913.xml"/><Relationship Id="rId29" Type="http://schemas.openxmlformats.org/officeDocument/2006/relationships/image" Target="../media/image221.png"/><Relationship Id="rId41" Type="http://schemas.openxmlformats.org/officeDocument/2006/relationships/image" Target="../media/image228.png"/><Relationship Id="rId1" Type="http://schemas.microsoft.com/office/2007/relationships/media" Target="../media/media14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20.png"/><Relationship Id="rId24" Type="http://schemas.openxmlformats.org/officeDocument/2006/relationships/customXml" Target="../ink/ink915.xml"/><Relationship Id="rId32" Type="http://schemas.openxmlformats.org/officeDocument/2006/relationships/customXml" Target="../ink/ink919.xml"/><Relationship Id="rId37" Type="http://schemas.openxmlformats.org/officeDocument/2006/relationships/image" Target="../media/image225.png"/><Relationship Id="rId40" Type="http://schemas.openxmlformats.org/officeDocument/2006/relationships/image" Target="../media/image227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140.png"/><Relationship Id="rId23" Type="http://schemas.openxmlformats.org/officeDocument/2006/relationships/image" Target="../media/image218.png"/><Relationship Id="rId28" Type="http://schemas.openxmlformats.org/officeDocument/2006/relationships/customXml" Target="../ink/ink917.xml"/><Relationship Id="rId36" Type="http://schemas.openxmlformats.org/officeDocument/2006/relationships/customXml" Target="../ink/ink921.xml"/><Relationship Id="rId10" Type="http://schemas.openxmlformats.org/officeDocument/2006/relationships/customXml" Target="../ink/ink908.xml"/><Relationship Id="rId19" Type="http://schemas.openxmlformats.org/officeDocument/2006/relationships/image" Target="../media/image2160.png"/><Relationship Id="rId31" Type="http://schemas.openxmlformats.org/officeDocument/2006/relationships/image" Target="../media/image222.png"/><Relationship Id="rId4" Type="http://schemas.openxmlformats.org/officeDocument/2006/relationships/video" Target="../media/media15.mp4"/><Relationship Id="rId9" Type="http://schemas.openxmlformats.org/officeDocument/2006/relationships/image" Target="../media/image2110.png"/><Relationship Id="rId14" Type="http://schemas.openxmlformats.org/officeDocument/2006/relationships/customXml" Target="../ink/ink910.xml"/><Relationship Id="rId22" Type="http://schemas.openxmlformats.org/officeDocument/2006/relationships/customXml" Target="../ink/ink914.xml"/><Relationship Id="rId27" Type="http://schemas.openxmlformats.org/officeDocument/2006/relationships/image" Target="../media/image220.png"/><Relationship Id="rId30" Type="http://schemas.openxmlformats.org/officeDocument/2006/relationships/customXml" Target="../ink/ink918.xml"/><Relationship Id="rId35" Type="http://schemas.openxmlformats.org/officeDocument/2006/relationships/image" Target="../media/image2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4" Type="http://schemas.openxmlformats.org/officeDocument/2006/relationships/image" Target="../media/image231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10.png"/><Relationship Id="rId26" Type="http://schemas.openxmlformats.org/officeDocument/2006/relationships/image" Target="../media/image550.png"/><Relationship Id="rId39" Type="http://schemas.openxmlformats.org/officeDocument/2006/relationships/image" Target="../media/image125.png"/><Relationship Id="rId3" Type="http://schemas.openxmlformats.org/officeDocument/2006/relationships/slideLayout" Target="../slideLayouts/slideLayout12.xml"/><Relationship Id="rId21" Type="http://schemas.openxmlformats.org/officeDocument/2006/relationships/customXml" Target="../ink/ink144.xml"/><Relationship Id="rId34" Type="http://schemas.openxmlformats.org/officeDocument/2006/relationships/customXml" Target="../ink/ink150.xml"/><Relationship Id="rId42" Type="http://schemas.openxmlformats.org/officeDocument/2006/relationships/customXml" Target="../ink/ink154.xml"/><Relationship Id="rId47" Type="http://schemas.openxmlformats.org/officeDocument/2006/relationships/image" Target="../media/image129.png"/><Relationship Id="rId17" Type="http://schemas.openxmlformats.org/officeDocument/2006/relationships/customXml" Target="../ink/ink142.xml"/><Relationship Id="rId25" Type="http://schemas.openxmlformats.org/officeDocument/2006/relationships/customXml" Target="../ink/ink146.xml"/><Relationship Id="rId33" Type="http://schemas.openxmlformats.org/officeDocument/2006/relationships/image" Target="../media/image122.png"/><Relationship Id="rId38" Type="http://schemas.openxmlformats.org/officeDocument/2006/relationships/customXml" Target="../ink/ink152.xml"/><Relationship Id="rId46" Type="http://schemas.openxmlformats.org/officeDocument/2006/relationships/customXml" Target="../ink/ink156.xml"/><Relationship Id="rId2" Type="http://schemas.openxmlformats.org/officeDocument/2006/relationships/video" Target="../media/media1.mp4"/><Relationship Id="rId16" Type="http://schemas.openxmlformats.org/officeDocument/2006/relationships/image" Target="../media/image931.png"/><Relationship Id="rId20" Type="http://schemas.openxmlformats.org/officeDocument/2006/relationships/image" Target="../media/image520.png"/><Relationship Id="rId29" Type="http://schemas.openxmlformats.org/officeDocument/2006/relationships/customXml" Target="../ink/ink148.xml"/><Relationship Id="rId41" Type="http://schemas.openxmlformats.org/officeDocument/2006/relationships/image" Target="../media/image126.png"/><Relationship Id="rId1" Type="http://schemas.microsoft.com/office/2007/relationships/media" Target="../media/media1.mp4"/><Relationship Id="rId24" Type="http://schemas.openxmlformats.org/officeDocument/2006/relationships/image" Target="../media/image540.png"/><Relationship Id="rId32" Type="http://schemas.openxmlformats.org/officeDocument/2006/relationships/customXml" Target="../ink/ink149.xml"/><Relationship Id="rId37" Type="http://schemas.openxmlformats.org/officeDocument/2006/relationships/image" Target="../media/image124.png"/><Relationship Id="rId40" Type="http://schemas.openxmlformats.org/officeDocument/2006/relationships/customXml" Target="../ink/ink153.xml"/><Relationship Id="rId45" Type="http://schemas.openxmlformats.org/officeDocument/2006/relationships/image" Target="../media/image128.png"/><Relationship Id="rId5" Type="http://schemas.openxmlformats.org/officeDocument/2006/relationships/customXml" Target="../ink/ink141.xml"/><Relationship Id="rId23" Type="http://schemas.openxmlformats.org/officeDocument/2006/relationships/customXml" Target="../ink/ink145.xml"/><Relationship Id="rId28" Type="http://schemas.openxmlformats.org/officeDocument/2006/relationships/image" Target="../media/image560.png"/><Relationship Id="rId36" Type="http://schemas.openxmlformats.org/officeDocument/2006/relationships/customXml" Target="../ink/ink151.xml"/><Relationship Id="rId19" Type="http://schemas.openxmlformats.org/officeDocument/2006/relationships/customXml" Target="../ink/ink143.xml"/><Relationship Id="rId31" Type="http://schemas.openxmlformats.org/officeDocument/2006/relationships/image" Target="../media/image45.jpeg"/><Relationship Id="rId44" Type="http://schemas.openxmlformats.org/officeDocument/2006/relationships/customXml" Target="../ink/ink155.xml"/><Relationship Id="rId4" Type="http://schemas.openxmlformats.org/officeDocument/2006/relationships/image" Target="../media/image62.png"/><Relationship Id="rId22" Type="http://schemas.openxmlformats.org/officeDocument/2006/relationships/image" Target="../media/image530.png"/><Relationship Id="rId27" Type="http://schemas.openxmlformats.org/officeDocument/2006/relationships/customXml" Target="../ink/ink147.xml"/><Relationship Id="rId30" Type="http://schemas.openxmlformats.org/officeDocument/2006/relationships/image" Target="../media/image570.png"/><Relationship Id="rId35" Type="http://schemas.openxmlformats.org/officeDocument/2006/relationships/image" Target="../media/image123.png"/><Relationship Id="rId43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8.xml"/><Relationship Id="rId13" Type="http://schemas.openxmlformats.org/officeDocument/2006/relationships/image" Target="../media/image133.png"/><Relationship Id="rId18" Type="http://schemas.openxmlformats.org/officeDocument/2006/relationships/customXml" Target="../ink/ink163.xml"/><Relationship Id="rId26" Type="http://schemas.openxmlformats.org/officeDocument/2006/relationships/customXml" Target="../ink/ink167.xml"/><Relationship Id="rId39" Type="http://schemas.openxmlformats.org/officeDocument/2006/relationships/image" Target="../media/image12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37.png"/><Relationship Id="rId34" Type="http://schemas.openxmlformats.org/officeDocument/2006/relationships/customXml" Target="../ink/ink171.xml"/><Relationship Id="rId7" Type="http://schemas.openxmlformats.org/officeDocument/2006/relationships/image" Target="../media/image130.png"/><Relationship Id="rId12" Type="http://schemas.openxmlformats.org/officeDocument/2006/relationships/customXml" Target="../ink/ink160.xml"/><Relationship Id="rId17" Type="http://schemas.openxmlformats.org/officeDocument/2006/relationships/image" Target="../media/image135.png"/><Relationship Id="rId25" Type="http://schemas.openxmlformats.org/officeDocument/2006/relationships/image" Target="../media/image122.png"/><Relationship Id="rId33" Type="http://schemas.openxmlformats.org/officeDocument/2006/relationships/image" Target="../media/image126.png"/><Relationship Id="rId38" Type="http://schemas.openxmlformats.org/officeDocument/2006/relationships/customXml" Target="../ink/ink173.xml"/><Relationship Id="rId2" Type="http://schemas.openxmlformats.org/officeDocument/2006/relationships/video" Target="../media/media1.mp4"/><Relationship Id="rId16" Type="http://schemas.openxmlformats.org/officeDocument/2006/relationships/customXml" Target="../ink/ink162.xml"/><Relationship Id="rId20" Type="http://schemas.openxmlformats.org/officeDocument/2006/relationships/customXml" Target="../ink/ink164.xml"/><Relationship Id="rId29" Type="http://schemas.openxmlformats.org/officeDocument/2006/relationships/image" Target="../media/image124.png"/><Relationship Id="rId1" Type="http://schemas.microsoft.com/office/2007/relationships/media" Target="../media/media1.mp4"/><Relationship Id="rId6" Type="http://schemas.openxmlformats.org/officeDocument/2006/relationships/customXml" Target="../ink/ink157.xml"/><Relationship Id="rId11" Type="http://schemas.openxmlformats.org/officeDocument/2006/relationships/image" Target="../media/image132.png"/><Relationship Id="rId24" Type="http://schemas.openxmlformats.org/officeDocument/2006/relationships/customXml" Target="../ink/ink166.xml"/><Relationship Id="rId32" Type="http://schemas.openxmlformats.org/officeDocument/2006/relationships/customXml" Target="../ink/ink170.xml"/><Relationship Id="rId37" Type="http://schemas.openxmlformats.org/officeDocument/2006/relationships/image" Target="../media/image128.png"/><Relationship Id="rId5" Type="http://schemas.openxmlformats.org/officeDocument/2006/relationships/image" Target="../media/image45.jpeg"/><Relationship Id="rId15" Type="http://schemas.openxmlformats.org/officeDocument/2006/relationships/image" Target="../media/image134.png"/><Relationship Id="rId23" Type="http://schemas.openxmlformats.org/officeDocument/2006/relationships/image" Target="../media/image138.png"/><Relationship Id="rId28" Type="http://schemas.openxmlformats.org/officeDocument/2006/relationships/customXml" Target="../ink/ink168.xml"/><Relationship Id="rId36" Type="http://schemas.openxmlformats.org/officeDocument/2006/relationships/customXml" Target="../ink/ink172.xml"/><Relationship Id="rId10" Type="http://schemas.openxmlformats.org/officeDocument/2006/relationships/customXml" Target="../ink/ink159.xml"/><Relationship Id="rId19" Type="http://schemas.openxmlformats.org/officeDocument/2006/relationships/image" Target="../media/image136.png"/><Relationship Id="rId31" Type="http://schemas.openxmlformats.org/officeDocument/2006/relationships/image" Target="../media/image125.png"/><Relationship Id="rId4" Type="http://schemas.openxmlformats.org/officeDocument/2006/relationships/image" Target="../media/image62.png"/><Relationship Id="rId9" Type="http://schemas.openxmlformats.org/officeDocument/2006/relationships/image" Target="../media/image131.png"/><Relationship Id="rId14" Type="http://schemas.openxmlformats.org/officeDocument/2006/relationships/customXml" Target="../ink/ink161.xml"/><Relationship Id="rId22" Type="http://schemas.openxmlformats.org/officeDocument/2006/relationships/customXml" Target="../ink/ink165.xml"/><Relationship Id="rId27" Type="http://schemas.openxmlformats.org/officeDocument/2006/relationships/image" Target="../media/image123.png"/><Relationship Id="rId30" Type="http://schemas.openxmlformats.org/officeDocument/2006/relationships/customXml" Target="../ink/ink169.xml"/><Relationship Id="rId35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customXml" Target="../ink/ink180.xml"/><Relationship Id="rId26" Type="http://schemas.openxmlformats.org/officeDocument/2006/relationships/customXml" Target="../ink/ink184.xml"/><Relationship Id="rId39" Type="http://schemas.openxmlformats.org/officeDocument/2006/relationships/image" Target="../media/image146.png"/><Relationship Id="rId21" Type="http://schemas.openxmlformats.org/officeDocument/2006/relationships/image" Target="../media/image137.png"/><Relationship Id="rId34" Type="http://schemas.openxmlformats.org/officeDocument/2006/relationships/customXml" Target="../ink/ink188.xml"/><Relationship Id="rId42" Type="http://schemas.openxmlformats.org/officeDocument/2006/relationships/customXml" Target="../ink/ink192.xml"/><Relationship Id="rId47" Type="http://schemas.openxmlformats.org/officeDocument/2006/relationships/image" Target="../media/image150.png"/><Relationship Id="rId50" Type="http://schemas.openxmlformats.org/officeDocument/2006/relationships/customXml" Target="../ink/ink196.xml"/><Relationship Id="rId55" Type="http://schemas.openxmlformats.org/officeDocument/2006/relationships/image" Target="../media/image124.png"/><Relationship Id="rId6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video" Target="../media/media1.mp4"/><Relationship Id="rId16" Type="http://schemas.openxmlformats.org/officeDocument/2006/relationships/customXml" Target="../ink/ink179.xml"/><Relationship Id="rId20" Type="http://schemas.openxmlformats.org/officeDocument/2006/relationships/customXml" Target="../ink/ink181.xml"/><Relationship Id="rId29" Type="http://schemas.openxmlformats.org/officeDocument/2006/relationships/image" Target="../media/image141.png"/><Relationship Id="rId41" Type="http://schemas.openxmlformats.org/officeDocument/2006/relationships/image" Target="../media/image147.png"/><Relationship Id="rId54" Type="http://schemas.openxmlformats.org/officeDocument/2006/relationships/customXml" Target="../ink/ink198.xml"/><Relationship Id="rId62" Type="http://schemas.openxmlformats.org/officeDocument/2006/relationships/customXml" Target="../ink/ink202.xml"/><Relationship Id="rId1" Type="http://schemas.microsoft.com/office/2007/relationships/media" Target="../media/media1.mp4"/><Relationship Id="rId6" Type="http://schemas.openxmlformats.org/officeDocument/2006/relationships/customXml" Target="../ink/ink174.xml"/><Relationship Id="rId11" Type="http://schemas.openxmlformats.org/officeDocument/2006/relationships/image" Target="../media/image132.png"/><Relationship Id="rId24" Type="http://schemas.openxmlformats.org/officeDocument/2006/relationships/customXml" Target="../ink/ink183.xml"/><Relationship Id="rId32" Type="http://schemas.openxmlformats.org/officeDocument/2006/relationships/customXml" Target="../ink/ink187.xml"/><Relationship Id="rId37" Type="http://schemas.openxmlformats.org/officeDocument/2006/relationships/image" Target="../media/image145.png"/><Relationship Id="rId40" Type="http://schemas.openxmlformats.org/officeDocument/2006/relationships/customXml" Target="../ink/ink191.xml"/><Relationship Id="rId45" Type="http://schemas.openxmlformats.org/officeDocument/2006/relationships/image" Target="../media/image149.png"/><Relationship Id="rId53" Type="http://schemas.openxmlformats.org/officeDocument/2006/relationships/image" Target="../media/image123.png"/><Relationship Id="rId58" Type="http://schemas.openxmlformats.org/officeDocument/2006/relationships/customXml" Target="../ink/ink200.xml"/><Relationship Id="rId5" Type="http://schemas.openxmlformats.org/officeDocument/2006/relationships/image" Target="../media/image45.jpeg"/><Relationship Id="rId15" Type="http://schemas.openxmlformats.org/officeDocument/2006/relationships/image" Target="../media/image134.png"/><Relationship Id="rId23" Type="http://schemas.openxmlformats.org/officeDocument/2006/relationships/image" Target="../media/image138.png"/><Relationship Id="rId28" Type="http://schemas.openxmlformats.org/officeDocument/2006/relationships/customXml" Target="../ink/ink185.xml"/><Relationship Id="rId36" Type="http://schemas.openxmlformats.org/officeDocument/2006/relationships/customXml" Target="../ink/ink189.xml"/><Relationship Id="rId49" Type="http://schemas.openxmlformats.org/officeDocument/2006/relationships/image" Target="../media/image151.png"/><Relationship Id="rId57" Type="http://schemas.openxmlformats.org/officeDocument/2006/relationships/image" Target="../media/image125.png"/><Relationship Id="rId61" Type="http://schemas.openxmlformats.org/officeDocument/2006/relationships/image" Target="../media/image127.png"/><Relationship Id="rId10" Type="http://schemas.openxmlformats.org/officeDocument/2006/relationships/customXml" Target="../ink/ink176.xml"/><Relationship Id="rId19" Type="http://schemas.openxmlformats.org/officeDocument/2006/relationships/image" Target="../media/image136.png"/><Relationship Id="rId31" Type="http://schemas.openxmlformats.org/officeDocument/2006/relationships/image" Target="../media/image142.png"/><Relationship Id="rId44" Type="http://schemas.openxmlformats.org/officeDocument/2006/relationships/customXml" Target="../ink/ink193.xml"/><Relationship Id="rId52" Type="http://schemas.openxmlformats.org/officeDocument/2006/relationships/customXml" Target="../ink/ink197.xml"/><Relationship Id="rId60" Type="http://schemas.openxmlformats.org/officeDocument/2006/relationships/customXml" Target="../ink/ink201.xml"/><Relationship Id="rId65" Type="http://schemas.openxmlformats.org/officeDocument/2006/relationships/image" Target="../media/image129.png"/><Relationship Id="rId4" Type="http://schemas.openxmlformats.org/officeDocument/2006/relationships/image" Target="../media/image62.png"/><Relationship Id="rId9" Type="http://schemas.openxmlformats.org/officeDocument/2006/relationships/image" Target="../media/image131.png"/><Relationship Id="rId14" Type="http://schemas.openxmlformats.org/officeDocument/2006/relationships/customXml" Target="../ink/ink178.xml"/><Relationship Id="rId22" Type="http://schemas.openxmlformats.org/officeDocument/2006/relationships/customXml" Target="../ink/ink182.xml"/><Relationship Id="rId27" Type="http://schemas.openxmlformats.org/officeDocument/2006/relationships/image" Target="../media/image140.png"/><Relationship Id="rId30" Type="http://schemas.openxmlformats.org/officeDocument/2006/relationships/customXml" Target="../ink/ink186.xml"/><Relationship Id="rId35" Type="http://schemas.openxmlformats.org/officeDocument/2006/relationships/image" Target="../media/image144.png"/><Relationship Id="rId43" Type="http://schemas.openxmlformats.org/officeDocument/2006/relationships/image" Target="../media/image148.png"/><Relationship Id="rId48" Type="http://schemas.openxmlformats.org/officeDocument/2006/relationships/customXml" Target="../ink/ink195.xml"/><Relationship Id="rId56" Type="http://schemas.openxmlformats.org/officeDocument/2006/relationships/customXml" Target="../ink/ink199.xml"/><Relationship Id="rId64" Type="http://schemas.openxmlformats.org/officeDocument/2006/relationships/customXml" Target="../ink/ink203.xml"/><Relationship Id="rId8" Type="http://schemas.openxmlformats.org/officeDocument/2006/relationships/customXml" Target="../ink/ink175.xml"/><Relationship Id="rId51" Type="http://schemas.openxmlformats.org/officeDocument/2006/relationships/image" Target="../media/image122.png"/><Relationship Id="rId3" Type="http://schemas.openxmlformats.org/officeDocument/2006/relationships/slideLayout" Target="../slideLayouts/slideLayout12.xml"/><Relationship Id="rId12" Type="http://schemas.openxmlformats.org/officeDocument/2006/relationships/customXml" Target="../ink/ink177.xml"/><Relationship Id="rId17" Type="http://schemas.openxmlformats.org/officeDocument/2006/relationships/image" Target="../media/image135.png"/><Relationship Id="rId25" Type="http://schemas.openxmlformats.org/officeDocument/2006/relationships/image" Target="../media/image139.png"/><Relationship Id="rId33" Type="http://schemas.openxmlformats.org/officeDocument/2006/relationships/image" Target="../media/image143.png"/><Relationship Id="rId38" Type="http://schemas.openxmlformats.org/officeDocument/2006/relationships/customXml" Target="../ink/ink190.xml"/><Relationship Id="rId46" Type="http://schemas.openxmlformats.org/officeDocument/2006/relationships/customXml" Target="../ink/ink194.xml"/><Relationship Id="rId59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5.xml"/><Relationship Id="rId13" Type="http://schemas.openxmlformats.org/officeDocument/2006/relationships/image" Target="../media/image124.png"/><Relationship Id="rId18" Type="http://schemas.openxmlformats.org/officeDocument/2006/relationships/customXml" Target="../ink/ink210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customXml" Target="../ink/ink207.xml"/><Relationship Id="rId17" Type="http://schemas.openxmlformats.org/officeDocument/2006/relationships/image" Target="../media/image126.png"/><Relationship Id="rId2" Type="http://schemas.openxmlformats.org/officeDocument/2006/relationships/video" Target="../media/media1.mp4"/><Relationship Id="rId16" Type="http://schemas.openxmlformats.org/officeDocument/2006/relationships/customXml" Target="../ink/ink209.xml"/><Relationship Id="rId20" Type="http://schemas.openxmlformats.org/officeDocument/2006/relationships/customXml" Target="../ink/ink211.xml"/><Relationship Id="rId1" Type="http://schemas.microsoft.com/office/2007/relationships/media" Target="../media/media1.mp4"/><Relationship Id="rId6" Type="http://schemas.openxmlformats.org/officeDocument/2006/relationships/customXml" Target="../ink/ink204.xml"/><Relationship Id="rId11" Type="http://schemas.openxmlformats.org/officeDocument/2006/relationships/image" Target="../media/image123.png"/><Relationship Id="rId5" Type="http://schemas.openxmlformats.org/officeDocument/2006/relationships/image" Target="../media/image45.jpeg"/><Relationship Id="rId15" Type="http://schemas.openxmlformats.org/officeDocument/2006/relationships/image" Target="../media/image125.png"/><Relationship Id="rId23" Type="http://schemas.openxmlformats.org/officeDocument/2006/relationships/image" Target="../media/image129.png"/><Relationship Id="rId10" Type="http://schemas.openxmlformats.org/officeDocument/2006/relationships/customXml" Target="../ink/ink206.xml"/><Relationship Id="rId19" Type="http://schemas.openxmlformats.org/officeDocument/2006/relationships/image" Target="../media/image127.png"/><Relationship Id="rId4" Type="http://schemas.openxmlformats.org/officeDocument/2006/relationships/image" Target="../media/image62.png"/><Relationship Id="rId9" Type="http://schemas.openxmlformats.org/officeDocument/2006/relationships/image" Target="../media/image122.png"/><Relationship Id="rId14" Type="http://schemas.openxmlformats.org/officeDocument/2006/relationships/customXml" Target="../ink/ink208.xml"/><Relationship Id="rId22" Type="http://schemas.openxmlformats.org/officeDocument/2006/relationships/customXml" Target="../ink/ink2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customXml" Target="../ink/ink217.xml"/><Relationship Id="rId18" Type="http://schemas.openxmlformats.org/officeDocument/2006/relationships/image" Target="../media/image247.png"/><Relationship Id="rId26" Type="http://schemas.openxmlformats.org/officeDocument/2006/relationships/customXml" Target="../ink/ink223.xml"/><Relationship Id="rId3" Type="http://schemas.openxmlformats.org/officeDocument/2006/relationships/slideLayout" Target="../slideLayouts/slideLayout12.xml"/><Relationship Id="rId21" Type="http://schemas.openxmlformats.org/officeDocument/2006/relationships/customXml" Target="../ink/ink221.xml"/><Relationship Id="rId34" Type="http://schemas.openxmlformats.org/officeDocument/2006/relationships/image" Target="../media/image45.jpeg"/><Relationship Id="rId7" Type="http://schemas.openxmlformats.org/officeDocument/2006/relationships/customXml" Target="../ink/ink214.xml"/><Relationship Id="rId12" Type="http://schemas.openxmlformats.org/officeDocument/2006/relationships/image" Target="../media/image244.png"/><Relationship Id="rId17" Type="http://schemas.openxmlformats.org/officeDocument/2006/relationships/customXml" Target="../ink/ink219.xml"/><Relationship Id="rId25" Type="http://schemas.openxmlformats.org/officeDocument/2006/relationships/image" Target="../media/image5810.png"/><Relationship Id="rId33" Type="http://schemas.openxmlformats.org/officeDocument/2006/relationships/image" Target="../media/image642.png"/><Relationship Id="rId2" Type="http://schemas.openxmlformats.org/officeDocument/2006/relationships/video" Target="../media/media2.mp4"/><Relationship Id="rId16" Type="http://schemas.openxmlformats.org/officeDocument/2006/relationships/image" Target="../media/image246.png"/><Relationship Id="rId20" Type="http://schemas.openxmlformats.org/officeDocument/2006/relationships/image" Target="../media/image248.png"/><Relationship Id="rId29" Type="http://schemas.openxmlformats.org/officeDocument/2006/relationships/image" Target="../media/image6010.png"/><Relationship Id="rId1" Type="http://schemas.microsoft.com/office/2007/relationships/media" Target="../media/media2.mp4"/><Relationship Id="rId6" Type="http://schemas.openxmlformats.org/officeDocument/2006/relationships/image" Target="../media/image241.png"/><Relationship Id="rId11" Type="http://schemas.openxmlformats.org/officeDocument/2006/relationships/customXml" Target="../ink/ink216.xml"/><Relationship Id="rId24" Type="http://schemas.openxmlformats.org/officeDocument/2006/relationships/customXml" Target="../ink/ink222.xml"/><Relationship Id="rId32" Type="http://schemas.openxmlformats.org/officeDocument/2006/relationships/customXml" Target="../ink/ink226.xml"/><Relationship Id="rId15" Type="http://schemas.openxmlformats.org/officeDocument/2006/relationships/customXml" Target="../ink/ink218.xml"/><Relationship Id="rId23" Type="http://schemas.openxmlformats.org/officeDocument/2006/relationships/image" Target="../media/image67.png"/><Relationship Id="rId28" Type="http://schemas.openxmlformats.org/officeDocument/2006/relationships/customXml" Target="../ink/ink224.xml"/><Relationship Id="rId10" Type="http://schemas.openxmlformats.org/officeDocument/2006/relationships/image" Target="../media/image243.png"/><Relationship Id="rId19" Type="http://schemas.openxmlformats.org/officeDocument/2006/relationships/customXml" Target="../ink/ink220.xml"/><Relationship Id="rId31" Type="http://schemas.openxmlformats.org/officeDocument/2006/relationships/image" Target="../media/image632.png"/><Relationship Id="rId4" Type="http://schemas.openxmlformats.org/officeDocument/2006/relationships/customXml" Target="../ink/ink213.xml"/><Relationship Id="rId9" Type="http://schemas.openxmlformats.org/officeDocument/2006/relationships/customXml" Target="../ink/ink215.xml"/><Relationship Id="rId14" Type="http://schemas.openxmlformats.org/officeDocument/2006/relationships/image" Target="../media/image245.png"/><Relationship Id="rId22" Type="http://schemas.openxmlformats.org/officeDocument/2006/relationships/image" Target="../media/image249.png"/><Relationship Id="rId27" Type="http://schemas.openxmlformats.org/officeDocument/2006/relationships/image" Target="../media/image5910.png"/><Relationship Id="rId30" Type="http://schemas.openxmlformats.org/officeDocument/2006/relationships/customXml" Target="../ink/ink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Related image">
            <a:extLst>
              <a:ext uri="{FF2B5EF4-FFF2-40B4-BE49-F238E27FC236}">
                <a16:creationId xmlns:a16="http://schemas.microsoft.com/office/drawing/2014/main" id="{122D07DB-8F56-44DF-9A49-A0729FB3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357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1BBDA1-30F6-47B9-9231-3877DF5C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D9422-52DD-40F7-AF21-F8CECF9A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0846C4-A394-4411-96AE-9A331C622D6E}"/>
                  </a:ext>
                </a:extLst>
              </p14:cNvPr>
              <p14:cNvContentPartPr/>
              <p14:nvPr/>
            </p14:nvContentPartPr>
            <p14:xfrm>
              <a:off x="2281844" y="3031200"/>
              <a:ext cx="1028160" cy="216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0846C4-A394-4411-96AE-9A331C622D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3844" y="3013200"/>
                <a:ext cx="10638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63CB838-F39D-4245-9160-085D4E86A463}"/>
                  </a:ext>
                </a:extLst>
              </p14:cNvPr>
              <p14:cNvContentPartPr/>
              <p14:nvPr/>
            </p14:nvContentPartPr>
            <p14:xfrm>
              <a:off x="3758885" y="2831296"/>
              <a:ext cx="245160" cy="333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63CB838-F39D-4245-9160-085D4E86A4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1245" y="2813296"/>
                <a:ext cx="28080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34B7460-E975-4FE1-B2E2-C668C280C874}"/>
                  </a:ext>
                </a:extLst>
              </p14:cNvPr>
              <p14:cNvContentPartPr/>
              <p14:nvPr/>
            </p14:nvContentPartPr>
            <p14:xfrm>
              <a:off x="4104845" y="3012736"/>
              <a:ext cx="12960" cy="128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34B7460-E975-4FE1-B2E2-C668C280C8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86845" y="2995096"/>
                <a:ext cx="4860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793556D-B50C-437A-907D-995853353A77}"/>
                  </a:ext>
                </a:extLst>
              </p14:cNvPr>
              <p14:cNvContentPartPr/>
              <p14:nvPr/>
            </p14:nvContentPartPr>
            <p14:xfrm>
              <a:off x="4108805" y="2941456"/>
              <a:ext cx="9720" cy="8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793556D-B50C-437A-907D-995853353A7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1165" y="2923816"/>
                <a:ext cx="453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D81C9EA-1716-4A56-AAAD-BC1A7529ADC7}"/>
                  </a:ext>
                </a:extLst>
              </p14:cNvPr>
              <p14:cNvContentPartPr/>
              <p14:nvPr/>
            </p14:nvContentPartPr>
            <p14:xfrm>
              <a:off x="4629725" y="3017416"/>
              <a:ext cx="3960" cy="127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D81C9EA-1716-4A56-AAAD-BC1A7529AD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12085" y="2999776"/>
                <a:ext cx="3960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1BB209A-E6DF-4FAD-90C7-C8D982892246}"/>
                  </a:ext>
                </a:extLst>
              </p14:cNvPr>
              <p14:cNvContentPartPr/>
              <p14:nvPr/>
            </p14:nvContentPartPr>
            <p14:xfrm>
              <a:off x="4645205" y="2939296"/>
              <a:ext cx="2880" cy="9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1BB209A-E6DF-4FAD-90C7-C8D9828922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7565" y="2921656"/>
                <a:ext cx="385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14AF13C-D245-4C1F-8CD8-014BB65A4C58}"/>
                  </a:ext>
                </a:extLst>
              </p14:cNvPr>
              <p14:cNvContentPartPr/>
              <p14:nvPr/>
            </p14:nvContentPartPr>
            <p14:xfrm>
              <a:off x="4228685" y="2866936"/>
              <a:ext cx="312840" cy="290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14AF13C-D245-4C1F-8CD8-014BB65A4C5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11045" y="2848936"/>
                <a:ext cx="3484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A899CC1-A3A0-4EBA-B310-527C2ABFDF51}"/>
                  </a:ext>
                </a:extLst>
              </p14:cNvPr>
              <p14:cNvContentPartPr/>
              <p14:nvPr/>
            </p14:nvContentPartPr>
            <p14:xfrm>
              <a:off x="4741325" y="2874496"/>
              <a:ext cx="1000080" cy="28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A899CC1-A3A0-4EBA-B310-527C2ABFDF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23325" y="2856473"/>
                <a:ext cx="1035720" cy="323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D248C19-BAB1-46B0-AEC4-D8DF364D68C2}"/>
                  </a:ext>
                </a:extLst>
              </p14:cNvPr>
              <p14:cNvContentPartPr/>
              <p14:nvPr/>
            </p14:nvContentPartPr>
            <p14:xfrm>
              <a:off x="1958079" y="2892343"/>
              <a:ext cx="227160" cy="3661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D248C19-BAB1-46B0-AEC4-D8DF364D68C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40439" y="2874343"/>
                <a:ext cx="26280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2584512-CB3B-4FF3-B332-814EC6503C9C}"/>
                  </a:ext>
                </a:extLst>
              </p14:cNvPr>
              <p14:cNvContentPartPr/>
              <p14:nvPr/>
            </p14:nvContentPartPr>
            <p14:xfrm>
              <a:off x="5889527" y="3152557"/>
              <a:ext cx="22680" cy="112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2584512-CB3B-4FF3-B332-814EC6503C9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1887" y="3134557"/>
                <a:ext cx="583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A5AF0B7-B565-43F1-A5BD-A8DBF8A17FF7}"/>
                  </a:ext>
                </a:extLst>
              </p14:cNvPr>
              <p14:cNvContentPartPr/>
              <p14:nvPr/>
            </p14:nvContentPartPr>
            <p14:xfrm>
              <a:off x="6740748" y="2989429"/>
              <a:ext cx="660600" cy="157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A5AF0B7-B565-43F1-A5BD-A8DBF8A17F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22748" y="2971429"/>
                <a:ext cx="69624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94B6C02-7349-4A63-A4C3-A55A7CF45002}"/>
                  </a:ext>
                </a:extLst>
              </p14:cNvPr>
              <p14:cNvContentPartPr/>
              <p14:nvPr/>
            </p14:nvContentPartPr>
            <p14:xfrm>
              <a:off x="6131268" y="2849029"/>
              <a:ext cx="531720" cy="293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94B6C02-7349-4A63-A4C3-A55A7CF4500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13616" y="2831029"/>
                <a:ext cx="567384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5FAF69-3FE4-4802-A9F2-0A365DB67D9B}"/>
                  </a:ext>
                </a:extLst>
              </p14:cNvPr>
              <p14:cNvContentPartPr/>
              <p14:nvPr/>
            </p14:nvContentPartPr>
            <p14:xfrm>
              <a:off x="7674994" y="2837823"/>
              <a:ext cx="896040" cy="4410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5FAF69-3FE4-4802-A9F2-0A365DB67D9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657001" y="2820183"/>
                <a:ext cx="931666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D4D4427-B441-49ED-B78B-25E9F06F1A80}"/>
                  </a:ext>
                </a:extLst>
              </p14:cNvPr>
              <p14:cNvContentPartPr/>
              <p14:nvPr/>
            </p14:nvContentPartPr>
            <p14:xfrm>
              <a:off x="8723777" y="3077619"/>
              <a:ext cx="33840" cy="103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D4D4427-B441-49ED-B78B-25E9F06F1A8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06137" y="3059619"/>
                <a:ext cx="694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3F7B6AA-3697-4D2F-967E-52DA8D4BD3B3}"/>
                  </a:ext>
                </a:extLst>
              </p14:cNvPr>
              <p14:cNvContentPartPr/>
              <p14:nvPr/>
            </p14:nvContentPartPr>
            <p14:xfrm>
              <a:off x="9276737" y="2940819"/>
              <a:ext cx="84960" cy="138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3F7B6AA-3697-4D2F-967E-52DA8D4BD3B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258737" y="2922819"/>
                <a:ext cx="1206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B8D414B-0EE6-4F48-AA32-65A151F36911}"/>
                  </a:ext>
                </a:extLst>
              </p14:cNvPr>
              <p14:cNvContentPartPr/>
              <p14:nvPr/>
            </p14:nvContentPartPr>
            <p14:xfrm>
              <a:off x="9064337" y="2815899"/>
              <a:ext cx="141840" cy="2656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B8D414B-0EE6-4F48-AA32-65A151F3691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046697" y="2798259"/>
                <a:ext cx="17748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9C7BE77-04BD-4E61-BCAE-9F69EE56F341}"/>
                  </a:ext>
                </a:extLst>
              </p14:cNvPr>
              <p14:cNvContentPartPr/>
              <p14:nvPr/>
            </p14:nvContentPartPr>
            <p14:xfrm>
              <a:off x="10251257" y="2783499"/>
              <a:ext cx="522000" cy="283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9C7BE77-04BD-4E61-BCAE-9F69EE56F3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233605" y="2765859"/>
                <a:ext cx="557665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9CA6F53-F7D9-4FF4-8309-87262D000FB9}"/>
                  </a:ext>
                </a:extLst>
              </p14:cNvPr>
              <p14:cNvContentPartPr/>
              <p14:nvPr/>
            </p14:nvContentPartPr>
            <p14:xfrm>
              <a:off x="9435497" y="2908059"/>
              <a:ext cx="579960" cy="3340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9CA6F53-F7D9-4FF4-8309-87262D000FB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417857" y="2890419"/>
                <a:ext cx="61560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E601D26-D141-4125-9E35-69CF9541307B}"/>
                  </a:ext>
                </a:extLst>
              </p14:cNvPr>
              <p14:cNvContentPartPr/>
              <p14:nvPr/>
            </p14:nvContentPartPr>
            <p14:xfrm>
              <a:off x="1583655" y="361844"/>
              <a:ext cx="508059" cy="1072396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E601D26-D141-4125-9E35-69CF9541307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20643" y="298847"/>
                <a:ext cx="633723" cy="119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34C3379-A102-4880-AC26-523C808F5740}"/>
                  </a:ext>
                </a:extLst>
              </p14:cNvPr>
              <p14:cNvContentPartPr/>
              <p14:nvPr/>
            </p14:nvContentPartPr>
            <p14:xfrm>
              <a:off x="2232601" y="941922"/>
              <a:ext cx="290039" cy="480512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34C3379-A102-4880-AC26-523C808F5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69471" y="878886"/>
                <a:ext cx="415939" cy="606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D1A92D0-3639-4D53-9306-877409DE78F7}"/>
                  </a:ext>
                </a:extLst>
              </p14:cNvPr>
              <p14:cNvContentPartPr/>
              <p14:nvPr/>
            </p14:nvContentPartPr>
            <p14:xfrm>
              <a:off x="2738301" y="956877"/>
              <a:ext cx="266820" cy="439584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D1A92D0-3639-4D53-9306-877409DE78F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75287" y="893874"/>
                <a:ext cx="392488" cy="565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823DFB-16F8-4B2A-AB3D-F4197DE57205}"/>
                  </a:ext>
                </a:extLst>
              </p14:cNvPr>
              <p14:cNvContentPartPr/>
              <p14:nvPr/>
            </p14:nvContentPartPr>
            <p14:xfrm>
              <a:off x="3310034" y="944920"/>
              <a:ext cx="122785" cy="482087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823DFB-16F8-4B2A-AB3D-F4197DE5720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47021" y="881914"/>
                <a:ext cx="248451" cy="607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2ADFCBD-7403-4100-8E07-CCBA41234649}"/>
                  </a:ext>
                </a:extLst>
              </p14:cNvPr>
              <p14:cNvContentPartPr/>
              <p14:nvPr/>
            </p14:nvContentPartPr>
            <p14:xfrm>
              <a:off x="3427702" y="699745"/>
              <a:ext cx="3936" cy="8658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2ADFCBD-7403-4100-8E07-CCBA4123464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65084" y="636614"/>
                <a:ext cx="128815" cy="1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CFFFB70-9262-4ECC-8FD9-E5718BBB1F83}"/>
                  </a:ext>
                </a:extLst>
              </p14:cNvPr>
              <p14:cNvContentPartPr/>
              <p14:nvPr/>
            </p14:nvContentPartPr>
            <p14:xfrm>
              <a:off x="3702786" y="595851"/>
              <a:ext cx="127901" cy="802427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CFFFB70-9262-4ECC-8FD9-E5718BBB1F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39913" y="532824"/>
                <a:ext cx="253287" cy="928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5AC3F8AF-475D-4E3A-872B-1F6F2ED3E360}"/>
                  </a:ext>
                </a:extLst>
              </p14:cNvPr>
              <p14:cNvContentPartPr/>
              <p14:nvPr/>
            </p14:nvContentPartPr>
            <p14:xfrm>
              <a:off x="4054217" y="578536"/>
              <a:ext cx="94843" cy="810692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5AC3F8AF-475D-4E3A-872B-1F6F2ED3E36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91109" y="515538"/>
                <a:ext cx="220699" cy="936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C3F4DBD8-55AE-4490-BA58-C6B09D75CDA2}"/>
                  </a:ext>
                </a:extLst>
              </p14:cNvPr>
              <p14:cNvContentPartPr/>
              <p14:nvPr/>
            </p14:nvContentPartPr>
            <p14:xfrm>
              <a:off x="4421783" y="1042914"/>
              <a:ext cx="251472" cy="368747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C3F4DBD8-55AE-4490-BA58-C6B09D75CDA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58735" y="979896"/>
                <a:ext cx="377208" cy="494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1F00E3D-D91B-449C-BDC4-1562144332FA}"/>
                  </a:ext>
                </a:extLst>
              </p14:cNvPr>
              <p14:cNvContentPartPr/>
              <p14:nvPr/>
            </p14:nvContentPartPr>
            <p14:xfrm>
              <a:off x="5294655" y="1039765"/>
              <a:ext cx="247143" cy="378193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1F00E3D-D91B-449C-BDC4-1562144332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31608" y="976853"/>
                <a:ext cx="372876" cy="503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AC8C277-D0DB-4A0E-B803-BA5B88F57DBF}"/>
                  </a:ext>
                </a:extLst>
              </p14:cNvPr>
              <p14:cNvContentPartPr/>
              <p14:nvPr/>
            </p14:nvContentPartPr>
            <p14:xfrm>
              <a:off x="5754309" y="1027565"/>
              <a:ext cx="311290" cy="36245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AC8C277-D0DB-4A0E-B803-BA5B88F57DB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691331" y="964577"/>
                <a:ext cx="436886" cy="488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B603D89B-3E93-4C19-9069-C028ED1DC9C1}"/>
                  </a:ext>
                </a:extLst>
              </p14:cNvPr>
              <p14:cNvContentPartPr/>
              <p14:nvPr/>
            </p14:nvContentPartPr>
            <p14:xfrm>
              <a:off x="6321006" y="1015365"/>
              <a:ext cx="317587" cy="410068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B603D89B-3E93-4C19-9069-C028ED1DC9C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57993" y="952361"/>
                <a:ext cx="443254" cy="535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78FD5F4-BAA8-4CAE-9D08-67F22074AE48}"/>
                  </a:ext>
                </a:extLst>
              </p14:cNvPr>
              <p14:cNvContentPartPr/>
              <p14:nvPr/>
            </p14:nvContentPartPr>
            <p14:xfrm>
              <a:off x="4905837" y="641108"/>
              <a:ext cx="176700" cy="767795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78FD5F4-BAA8-4CAE-9D08-67F22074AE4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842730" y="578085"/>
                <a:ext cx="302554" cy="8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C632B0A-EDD4-4B77-B3BE-D61D17E38895}"/>
                  </a:ext>
                </a:extLst>
              </p14:cNvPr>
              <p14:cNvContentPartPr/>
              <p14:nvPr/>
            </p14:nvContentPartPr>
            <p14:xfrm>
              <a:off x="6104880" y="2840400"/>
              <a:ext cx="2490480" cy="84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C632B0A-EDD4-4B77-B3BE-D61D17E3889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050880" y="2732760"/>
                <a:ext cx="259812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E88ADF5-EE1F-484B-90B6-E0CA75ABA51A}"/>
                  </a:ext>
                </a:extLst>
              </p14:cNvPr>
              <p14:cNvContentPartPr/>
              <p14:nvPr/>
            </p14:nvContentPartPr>
            <p14:xfrm>
              <a:off x="6204240" y="2996280"/>
              <a:ext cx="2432880" cy="90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E88ADF5-EE1F-484B-90B6-E0CA75ABA51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150600" y="2888640"/>
                <a:ext cx="254052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6CA78A-6C43-4896-9FC6-026AC436EC96}"/>
                  </a:ext>
                </a:extLst>
              </p14:cNvPr>
              <p14:cNvContentPartPr/>
              <p14:nvPr/>
            </p14:nvContentPartPr>
            <p14:xfrm>
              <a:off x="8682480" y="2757960"/>
              <a:ext cx="5400" cy="274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6CA78A-6C43-4896-9FC6-026AC436EC9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628840" y="2650320"/>
                <a:ext cx="11304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31CD643-3938-4755-B508-2818244DD9A6}"/>
                  </a:ext>
                </a:extLst>
              </p14:cNvPr>
              <p14:cNvContentPartPr/>
              <p14:nvPr/>
            </p14:nvContentPartPr>
            <p14:xfrm>
              <a:off x="6174360" y="2787120"/>
              <a:ext cx="20880" cy="423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31CD643-3938-4755-B508-2818244DD9A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20720" y="2679480"/>
                <a:ext cx="128520" cy="6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2295AC-C599-4BC0-B0D8-8510B172ED85}"/>
                  </a:ext>
                </a:extLst>
              </p14:cNvPr>
              <p14:cNvContentPartPr/>
              <p14:nvPr/>
            </p14:nvContentPartPr>
            <p14:xfrm>
              <a:off x="6119640" y="2796480"/>
              <a:ext cx="2026080" cy="8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2295AC-C599-4BC0-B0D8-8510B172ED8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065640" y="2688840"/>
                <a:ext cx="213372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742CE3E-1849-49FD-A2DC-4B5E7E153C39}"/>
                  </a:ext>
                </a:extLst>
              </p14:cNvPr>
              <p14:cNvContentPartPr/>
              <p14:nvPr/>
            </p14:nvContentPartPr>
            <p14:xfrm>
              <a:off x="6122880" y="2985840"/>
              <a:ext cx="2578320" cy="313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742CE3E-1849-49FD-A2DC-4B5E7E153C3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69240" y="2878200"/>
                <a:ext cx="268596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76692A-C2B8-45A2-9E8D-EE193BEE0DEC}"/>
                  </a:ext>
                </a:extLst>
              </p14:cNvPr>
              <p14:cNvContentPartPr/>
              <p14:nvPr/>
            </p14:nvContentPartPr>
            <p14:xfrm>
              <a:off x="4866840" y="4478400"/>
              <a:ext cx="189720" cy="380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76692A-C2B8-45A2-9E8D-EE193BEE0DE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849200" y="4460760"/>
                <a:ext cx="22536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C278D8F-464D-486E-BB43-97B8840BB8E5}"/>
                  </a:ext>
                </a:extLst>
              </p14:cNvPr>
              <p14:cNvContentPartPr/>
              <p14:nvPr/>
            </p14:nvContentPartPr>
            <p14:xfrm>
              <a:off x="5236560" y="4464000"/>
              <a:ext cx="155880" cy="380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C278D8F-464D-486E-BB43-97B8840BB8E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218560" y="4446360"/>
                <a:ext cx="1915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0B70665-E70A-47B0-9E0C-693950FDF90D}"/>
                  </a:ext>
                </a:extLst>
              </p14:cNvPr>
              <p14:cNvContentPartPr/>
              <p14:nvPr/>
            </p14:nvContentPartPr>
            <p14:xfrm>
              <a:off x="5510520" y="4460040"/>
              <a:ext cx="194400" cy="3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0B70665-E70A-47B0-9E0C-693950FDF90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492520" y="4442040"/>
                <a:ext cx="23004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69D3C3A-51AA-41D4-BBB8-278078FCA45B}"/>
                  </a:ext>
                </a:extLst>
              </p14:cNvPr>
              <p14:cNvContentPartPr/>
              <p14:nvPr/>
            </p14:nvContentPartPr>
            <p14:xfrm>
              <a:off x="5840640" y="4446360"/>
              <a:ext cx="140040" cy="384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69D3C3A-51AA-41D4-BBB8-278078FCA45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823000" y="4428360"/>
                <a:ext cx="1756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29D2DC5-FC7A-4D94-8402-65F2903B8A36}"/>
                  </a:ext>
                </a:extLst>
              </p14:cNvPr>
              <p14:cNvContentPartPr/>
              <p14:nvPr/>
            </p14:nvContentPartPr>
            <p14:xfrm>
              <a:off x="6457680" y="4601160"/>
              <a:ext cx="1006560" cy="2588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29D2DC5-FC7A-4D94-8402-65F2903B8A3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439680" y="4583520"/>
                <a:ext cx="10422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50CF5F6-12DD-44F3-8D5A-A681DBE39715}"/>
                  </a:ext>
                </a:extLst>
              </p14:cNvPr>
              <p14:cNvContentPartPr/>
              <p14:nvPr/>
            </p14:nvContentPartPr>
            <p14:xfrm>
              <a:off x="6170040" y="4652280"/>
              <a:ext cx="168840" cy="2235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50CF5F6-12DD-44F3-8D5A-A681DBE3971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152078" y="4634280"/>
                <a:ext cx="204404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8D214F1B-3CAC-4C06-8673-A8A6BA9E1B57}"/>
                  </a:ext>
                </a:extLst>
              </p14:cNvPr>
              <p14:cNvContentPartPr/>
              <p14:nvPr/>
            </p14:nvContentPartPr>
            <p14:xfrm>
              <a:off x="9317938" y="8520441"/>
              <a:ext cx="690120" cy="3060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8D214F1B-3CAC-4C06-8673-A8A6BA9E1B5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299938" y="8502780"/>
                <a:ext cx="725760" cy="341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9FCA0A21-ED20-4367-BA00-AEC63164FD38}"/>
                  </a:ext>
                </a:extLst>
              </p14:cNvPr>
              <p14:cNvContentPartPr/>
              <p14:nvPr/>
            </p14:nvContentPartPr>
            <p14:xfrm>
              <a:off x="10080418" y="8477961"/>
              <a:ext cx="547560" cy="35532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9FCA0A21-ED20-4367-BA00-AEC63164FD3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062418" y="8460321"/>
                <a:ext cx="58320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BC51CA27-E3B0-4ADD-9C74-8186BA771552}"/>
                  </a:ext>
                </a:extLst>
              </p14:cNvPr>
              <p14:cNvContentPartPr/>
              <p14:nvPr/>
            </p14:nvContentPartPr>
            <p14:xfrm>
              <a:off x="11044498" y="8532321"/>
              <a:ext cx="334080" cy="4964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BC51CA27-E3B0-4ADD-9C74-8186BA7715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026858" y="8514681"/>
                <a:ext cx="369720" cy="53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F77DB184-BACB-4DC5-9E71-36E4635B94FF}"/>
                  </a:ext>
                </a:extLst>
              </p14:cNvPr>
              <p14:cNvContentPartPr/>
              <p14:nvPr/>
            </p14:nvContentPartPr>
            <p14:xfrm>
              <a:off x="10717618" y="8520441"/>
              <a:ext cx="241200" cy="3034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F77DB184-BACB-4DC5-9E71-36E4635B94F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0699978" y="8502801"/>
                <a:ext cx="27684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EB02E6BA-8A0B-4E1B-ADC4-64869CC7B595}"/>
                  </a:ext>
                </a:extLst>
              </p14:cNvPr>
              <p14:cNvContentPartPr/>
              <p14:nvPr/>
            </p14:nvContentPartPr>
            <p14:xfrm>
              <a:off x="11530498" y="8524041"/>
              <a:ext cx="248400" cy="3027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EB02E6BA-8A0B-4E1B-ADC4-64869CC7B59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1512498" y="8506401"/>
                <a:ext cx="28404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C8FF4419-C1D3-4C4D-9D79-6B4471C20304}"/>
                  </a:ext>
                </a:extLst>
              </p14:cNvPr>
              <p14:cNvContentPartPr/>
              <p14:nvPr/>
            </p14:nvContentPartPr>
            <p14:xfrm>
              <a:off x="12464338" y="8542761"/>
              <a:ext cx="366840" cy="2750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C8FF4419-C1D3-4C4D-9D79-6B4471C2030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2446698" y="8524761"/>
                <a:ext cx="4024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1E8AF657-138C-479D-A15B-3DE0A3B45B36}"/>
                  </a:ext>
                </a:extLst>
              </p14:cNvPr>
              <p14:cNvContentPartPr/>
              <p14:nvPr/>
            </p14:nvContentPartPr>
            <p14:xfrm>
              <a:off x="11868178" y="8570841"/>
              <a:ext cx="469080" cy="24408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1E8AF657-138C-479D-A15B-3DE0A3B45B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1850164" y="8552841"/>
                <a:ext cx="504747" cy="27972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Image result for king's college london logo">
            <a:extLst>
              <a:ext uri="{FF2B5EF4-FFF2-40B4-BE49-F238E27FC236}">
                <a16:creationId xmlns:a16="http://schemas.microsoft.com/office/drawing/2014/main" id="{7753006A-80EC-4732-8C92-0322185FB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" y="7629430"/>
            <a:ext cx="2563586" cy="16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408E7DCF-4EA8-4144-9264-E36F86EAF491}"/>
                  </a:ext>
                </a:extLst>
              </p14:cNvPr>
              <p14:cNvContentPartPr/>
              <p14:nvPr/>
            </p14:nvContentPartPr>
            <p14:xfrm>
              <a:off x="7719200" y="502880"/>
              <a:ext cx="460800" cy="88920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408E7DCF-4EA8-4144-9264-E36F86EAF491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656200" y="440240"/>
                <a:ext cx="586440" cy="10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3878FB54-A3C5-4BB4-BAD0-0E62799C2CD7}"/>
                  </a:ext>
                </a:extLst>
              </p14:cNvPr>
              <p14:cNvContentPartPr/>
              <p14:nvPr/>
            </p14:nvContentPartPr>
            <p14:xfrm>
              <a:off x="8352800" y="998960"/>
              <a:ext cx="335520" cy="37080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3878FB54-A3C5-4BB4-BAD0-0E62799C2CD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290160" y="936320"/>
                <a:ext cx="46116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955A8819-4D66-434B-AE97-245E90607549}"/>
                  </a:ext>
                </a:extLst>
              </p14:cNvPr>
              <p14:cNvContentPartPr/>
              <p14:nvPr/>
            </p14:nvContentPartPr>
            <p14:xfrm>
              <a:off x="8868320" y="500000"/>
              <a:ext cx="178200" cy="87048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955A8819-4D66-434B-AE97-245E90607549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8805680" y="437360"/>
                <a:ext cx="303840" cy="9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E11211BA-A3D9-4F1C-9F58-15E0E0D4723A}"/>
                  </a:ext>
                </a:extLst>
              </p14:cNvPr>
              <p14:cNvContentPartPr/>
              <p14:nvPr/>
            </p14:nvContentPartPr>
            <p14:xfrm>
              <a:off x="9222560" y="536360"/>
              <a:ext cx="204840" cy="85608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E11211BA-A3D9-4F1C-9F58-15E0E0D4723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9159560" y="473720"/>
                <a:ext cx="330480" cy="9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F7476DC3-A737-4E00-A586-62D221DC5F8D}"/>
                  </a:ext>
                </a:extLst>
              </p14:cNvPr>
              <p14:cNvContentPartPr/>
              <p14:nvPr/>
            </p14:nvContentPartPr>
            <p14:xfrm>
              <a:off x="10528280" y="885200"/>
              <a:ext cx="49680" cy="484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F7476DC3-A737-4E00-A586-62D221DC5F8D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0465640" y="822200"/>
                <a:ext cx="175320" cy="61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08E2D0C8-4E70-4D97-9077-D35BADA77EA4}"/>
                  </a:ext>
                </a:extLst>
              </p14:cNvPr>
              <p14:cNvContentPartPr/>
              <p14:nvPr/>
            </p14:nvContentPartPr>
            <p14:xfrm>
              <a:off x="10687040" y="663800"/>
              <a:ext cx="23760" cy="176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08E2D0C8-4E70-4D97-9077-D35BADA77EA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624400" y="601160"/>
                <a:ext cx="1494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27" name="Ink 1026">
                <a:extLst>
                  <a:ext uri="{FF2B5EF4-FFF2-40B4-BE49-F238E27FC236}">
                    <a16:creationId xmlns:a16="http://schemas.microsoft.com/office/drawing/2014/main" id="{34CA4C28-ECB4-4622-AC61-E5718A3EFEE7}"/>
                  </a:ext>
                </a:extLst>
              </p14:cNvPr>
              <p14:cNvContentPartPr/>
              <p14:nvPr/>
            </p14:nvContentPartPr>
            <p14:xfrm>
              <a:off x="11907800" y="834440"/>
              <a:ext cx="295920" cy="555120"/>
            </p14:xfrm>
          </p:contentPart>
        </mc:Choice>
        <mc:Fallback xmlns="">
          <p:pic>
            <p:nvPicPr>
              <p:cNvPr id="1027" name="Ink 1026">
                <a:extLst>
                  <a:ext uri="{FF2B5EF4-FFF2-40B4-BE49-F238E27FC236}">
                    <a16:creationId xmlns:a16="http://schemas.microsoft.com/office/drawing/2014/main" id="{34CA4C28-ECB4-4622-AC61-E5718A3EFEE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1844800" y="771800"/>
                <a:ext cx="421560" cy="68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28" name="Ink 1027">
                <a:extLst>
                  <a:ext uri="{FF2B5EF4-FFF2-40B4-BE49-F238E27FC236}">
                    <a16:creationId xmlns:a16="http://schemas.microsoft.com/office/drawing/2014/main" id="{C00AC757-138F-4CCE-B5AA-DD7643BAE1C8}"/>
                  </a:ext>
                </a:extLst>
              </p14:cNvPr>
              <p14:cNvContentPartPr/>
              <p14:nvPr/>
            </p14:nvContentPartPr>
            <p14:xfrm>
              <a:off x="10784240" y="885200"/>
              <a:ext cx="861840" cy="505800"/>
            </p14:xfrm>
          </p:contentPart>
        </mc:Choice>
        <mc:Fallback xmlns="">
          <p:pic>
            <p:nvPicPr>
              <p:cNvPr id="1028" name="Ink 1027">
                <a:extLst>
                  <a:ext uri="{FF2B5EF4-FFF2-40B4-BE49-F238E27FC236}">
                    <a16:creationId xmlns:a16="http://schemas.microsoft.com/office/drawing/2014/main" id="{C00AC757-138F-4CCE-B5AA-DD7643BAE1C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721240" y="822200"/>
                <a:ext cx="987480" cy="6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29" name="Ink 1028">
                <a:extLst>
                  <a:ext uri="{FF2B5EF4-FFF2-40B4-BE49-F238E27FC236}">
                    <a16:creationId xmlns:a16="http://schemas.microsoft.com/office/drawing/2014/main" id="{4B0E5724-F00F-42D9-8FCA-8312EF34E8C8}"/>
                  </a:ext>
                </a:extLst>
              </p14:cNvPr>
              <p14:cNvContentPartPr/>
              <p14:nvPr/>
            </p14:nvContentPartPr>
            <p14:xfrm>
              <a:off x="9656360" y="772520"/>
              <a:ext cx="631080" cy="587880"/>
            </p14:xfrm>
          </p:contentPart>
        </mc:Choice>
        <mc:Fallback xmlns="">
          <p:pic>
            <p:nvPicPr>
              <p:cNvPr id="1029" name="Ink 1028">
                <a:extLst>
                  <a:ext uri="{FF2B5EF4-FFF2-40B4-BE49-F238E27FC236}">
                    <a16:creationId xmlns:a16="http://schemas.microsoft.com/office/drawing/2014/main" id="{4B0E5724-F00F-42D9-8FCA-8312EF34E8C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9593720" y="709520"/>
                <a:ext cx="756720" cy="71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2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47BC93DA-6A35-4422-AF17-F048C10797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184640" y="9040143"/>
            <a:ext cx="2926080" cy="519289"/>
          </a:xfrm>
        </p:spPr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16EBE6C-C58D-48E9-84E7-0974725A585E}"/>
                  </a:ext>
                </a:extLst>
              </p14:cNvPr>
              <p14:cNvContentPartPr/>
              <p14:nvPr/>
            </p14:nvContentPartPr>
            <p14:xfrm>
              <a:off x="18122611" y="5689897"/>
              <a:ext cx="156600" cy="919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16EBE6C-C58D-48E9-84E7-0974725A585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8086611" y="5654257"/>
                <a:ext cx="228240" cy="9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E3A73FB-189D-43E9-BC60-D28A86F3978A}"/>
                  </a:ext>
                </a:extLst>
              </p14:cNvPr>
              <p14:cNvContentPartPr/>
              <p14:nvPr/>
            </p14:nvContentPartPr>
            <p14:xfrm>
              <a:off x="7122603" y="7378298"/>
              <a:ext cx="365760" cy="27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3A73FB-189D-43E9-BC60-D28A86F3978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59541" y="7315298"/>
                <a:ext cx="491524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6722C8-B16F-417D-B34F-FB8CBA276A63}"/>
                  </a:ext>
                </a:extLst>
              </p14:cNvPr>
              <p14:cNvContentPartPr/>
              <p14:nvPr/>
            </p14:nvContentPartPr>
            <p14:xfrm>
              <a:off x="3827924" y="2337810"/>
              <a:ext cx="6264360" cy="757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6722C8-B16F-417D-B34F-FB8CBA276A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64924" y="2274810"/>
                <a:ext cx="6390000" cy="8834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E5186F6-C07E-44C5-B34D-AE8D79EF600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466314" y="2461370"/>
            <a:ext cx="8913810" cy="63479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2B9111-85CF-436F-9DC2-61532D27DF88}"/>
                  </a:ext>
                </a:extLst>
              </p14:cNvPr>
              <p14:cNvContentPartPr/>
              <p14:nvPr/>
            </p14:nvContentPartPr>
            <p14:xfrm>
              <a:off x="3508963" y="3095453"/>
              <a:ext cx="659160" cy="94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2B9111-85CF-436F-9DC2-61532D27DF8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19323" y="2915813"/>
                <a:ext cx="838800" cy="13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A878F4-AD85-43F5-BB79-1941050E04B0}"/>
                  </a:ext>
                </a:extLst>
              </p14:cNvPr>
              <p14:cNvContentPartPr/>
              <p14:nvPr/>
            </p14:nvContentPartPr>
            <p14:xfrm>
              <a:off x="4190803" y="3646253"/>
              <a:ext cx="2520" cy="8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A878F4-AD85-43F5-BB79-1941050E04B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00803" y="3466253"/>
                <a:ext cx="1821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BA513D-7FD2-4073-B1C8-573F76B12955}"/>
                  </a:ext>
                </a:extLst>
              </p14:cNvPr>
              <p14:cNvContentPartPr/>
              <p14:nvPr/>
            </p14:nvContentPartPr>
            <p14:xfrm>
              <a:off x="4240843" y="3714653"/>
              <a:ext cx="7200" cy="171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BA513D-7FD2-4073-B1C8-573F76B129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150843" y="3535013"/>
                <a:ext cx="186840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94FB9EF-4236-426A-9A0A-6296A867344A}"/>
                  </a:ext>
                </a:extLst>
              </p14:cNvPr>
              <p14:cNvContentPartPr/>
              <p14:nvPr/>
            </p14:nvContentPartPr>
            <p14:xfrm>
              <a:off x="4209163" y="3209933"/>
              <a:ext cx="85680" cy="1258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94FB9EF-4236-426A-9A0A-6296A867344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119163" y="3030293"/>
                <a:ext cx="265320" cy="16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593A5B2-83ED-46F1-AC2F-EA4E3FA91013}"/>
                  </a:ext>
                </a:extLst>
              </p14:cNvPr>
              <p14:cNvContentPartPr/>
              <p14:nvPr/>
            </p14:nvContentPartPr>
            <p14:xfrm>
              <a:off x="4226443" y="3877733"/>
              <a:ext cx="75960" cy="1617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593A5B2-83ED-46F1-AC2F-EA4E3FA9101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136803" y="3698093"/>
                <a:ext cx="255600" cy="19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94863E-2D53-4845-B97B-4290909C8CBD}"/>
                  </a:ext>
                </a:extLst>
              </p14:cNvPr>
              <p14:cNvContentPartPr/>
              <p14:nvPr/>
            </p14:nvContentPartPr>
            <p14:xfrm>
              <a:off x="4261363" y="4851173"/>
              <a:ext cx="78120" cy="878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94863E-2D53-4845-B97B-4290909C8CB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171723" y="4671173"/>
                <a:ext cx="257760" cy="12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0A0D3D1-E347-4D0C-8711-3EB71D4CBE38}"/>
                  </a:ext>
                </a:extLst>
              </p14:cNvPr>
              <p14:cNvContentPartPr/>
              <p14:nvPr/>
            </p14:nvContentPartPr>
            <p14:xfrm>
              <a:off x="4223656" y="5786961"/>
              <a:ext cx="91440" cy="1377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0A0D3D1-E347-4D0C-8711-3EB71D4CBE3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134016" y="5607321"/>
                <a:ext cx="271080" cy="173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74B2CF7-1C1C-4958-86B9-95158BC57D6F}"/>
                  </a:ext>
                </a:extLst>
              </p14:cNvPr>
              <p14:cNvContentPartPr/>
              <p14:nvPr/>
            </p14:nvContentPartPr>
            <p14:xfrm>
              <a:off x="4303576" y="6859401"/>
              <a:ext cx="8280" cy="781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74B2CF7-1C1C-4958-86B9-95158BC57D6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213936" y="6679401"/>
                <a:ext cx="187920" cy="11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575D770-1FDF-488B-9CBB-2F03F6B1BD6D}"/>
                  </a:ext>
                </a:extLst>
              </p14:cNvPr>
              <p14:cNvContentPartPr/>
              <p14:nvPr/>
            </p14:nvContentPartPr>
            <p14:xfrm>
              <a:off x="4305376" y="7307241"/>
              <a:ext cx="32400" cy="602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575D770-1FDF-488B-9CBB-2F03F6B1BD6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215736" y="7127241"/>
                <a:ext cx="212040" cy="9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79801AC-772C-4417-B4B8-A6E3BE725E9D}"/>
                  </a:ext>
                </a:extLst>
              </p14:cNvPr>
              <p14:cNvContentPartPr/>
              <p14:nvPr/>
            </p14:nvContentPartPr>
            <p14:xfrm>
              <a:off x="3578176" y="3949521"/>
              <a:ext cx="533520" cy="153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79801AC-772C-4417-B4B8-A6E3BE725E9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88176" y="3769521"/>
                <a:ext cx="713160" cy="18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5445D10-19EA-4696-A0E4-8A36063B7F08}"/>
                  </a:ext>
                </a:extLst>
              </p14:cNvPr>
              <p14:cNvContentPartPr/>
              <p14:nvPr/>
            </p14:nvContentPartPr>
            <p14:xfrm>
              <a:off x="3482056" y="4008921"/>
              <a:ext cx="27000" cy="1029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5445D10-19EA-4696-A0E4-8A36063B7F0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392416" y="3829281"/>
                <a:ext cx="206640" cy="13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E5D6DBC-7EED-4833-8ABD-C9945549726E}"/>
                  </a:ext>
                </a:extLst>
              </p14:cNvPr>
              <p14:cNvContentPartPr/>
              <p14:nvPr/>
            </p14:nvContentPartPr>
            <p14:xfrm>
              <a:off x="3514816" y="4922241"/>
              <a:ext cx="18720" cy="26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E5D6DBC-7EED-4833-8ABD-C9945549726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425176" y="4742241"/>
                <a:ext cx="1983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129C87-CCD1-4EDD-8FFC-4254D370E51D}"/>
                  </a:ext>
                </a:extLst>
              </p14:cNvPr>
              <p14:cNvContentPartPr/>
              <p14:nvPr/>
            </p14:nvContentPartPr>
            <p14:xfrm>
              <a:off x="3523456" y="7878921"/>
              <a:ext cx="5400" cy="2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129C87-CCD1-4EDD-8FFC-4254D370E51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433456" y="7699281"/>
                <a:ext cx="185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12A2EEA-AEB4-433F-A7EC-4D00DB19F63E}"/>
                  </a:ext>
                </a:extLst>
              </p14:cNvPr>
              <p14:cNvContentPartPr/>
              <p14:nvPr/>
            </p14:nvContentPartPr>
            <p14:xfrm>
              <a:off x="3539296" y="5269281"/>
              <a:ext cx="627840" cy="260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12A2EEA-AEB4-433F-A7EC-4D00DB19F63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49656" y="5089641"/>
                <a:ext cx="807480" cy="29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F38F117-EE4A-484C-835F-84C901CEE0DA}"/>
                  </a:ext>
                </a:extLst>
              </p14:cNvPr>
              <p14:cNvContentPartPr/>
              <p14:nvPr/>
            </p14:nvContentPartPr>
            <p14:xfrm>
              <a:off x="3582136" y="2944401"/>
              <a:ext cx="677880" cy="489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F38F117-EE4A-484C-835F-84C901CEE0D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92496" y="2764761"/>
                <a:ext cx="857520" cy="84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CC431E2-7C43-40F9-9102-8580BC439A4F}"/>
                  </a:ext>
                </a:extLst>
              </p14:cNvPr>
              <p14:cNvContentPartPr/>
              <p14:nvPr/>
            </p14:nvContentPartPr>
            <p14:xfrm>
              <a:off x="3562696" y="8093121"/>
              <a:ext cx="190080" cy="11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CC431E2-7C43-40F9-9102-8580BC439A4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500056" y="8030481"/>
                <a:ext cx="3157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8928B64-7344-43B6-87FD-BA21506EE225}"/>
                  </a:ext>
                </a:extLst>
              </p14:cNvPr>
              <p14:cNvContentPartPr/>
              <p14:nvPr/>
            </p14:nvContentPartPr>
            <p14:xfrm>
              <a:off x="7210576" y="4330401"/>
              <a:ext cx="315360" cy="3639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8928B64-7344-43B6-87FD-BA21506EE22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92597" y="4312401"/>
                <a:ext cx="350959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B7E61E-ECC4-438B-89C6-2DE11220E74A}"/>
                  </a:ext>
                </a:extLst>
              </p14:cNvPr>
              <p14:cNvContentPartPr/>
              <p14:nvPr/>
            </p14:nvContentPartPr>
            <p14:xfrm>
              <a:off x="6360976" y="4324281"/>
              <a:ext cx="761040" cy="424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B7E61E-ECC4-438B-89C6-2DE11220E74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343336" y="4306641"/>
                <a:ext cx="7966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6F61F93-9136-4F47-9D4A-393734EF7EFF}"/>
                  </a:ext>
                </a:extLst>
              </p14:cNvPr>
              <p14:cNvContentPartPr/>
              <p14:nvPr/>
            </p14:nvContentPartPr>
            <p14:xfrm>
              <a:off x="3939256" y="2871173"/>
              <a:ext cx="965520" cy="5247148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6F61F93-9136-4F47-9D4A-393734EF7EFF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21263" y="2853174"/>
                <a:ext cx="1001147" cy="5327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26F5F8B-5644-4AA7-ADA4-16AB9CF3FFD5}"/>
                  </a:ext>
                </a:extLst>
              </p14:cNvPr>
              <p14:cNvContentPartPr/>
              <p14:nvPr/>
            </p14:nvContentPartPr>
            <p14:xfrm>
              <a:off x="6395176" y="6816561"/>
              <a:ext cx="213480" cy="2066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26F5F8B-5644-4AA7-ADA4-16AB9CF3FFD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77536" y="6798561"/>
                <a:ext cx="2491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115BD40-394C-4D52-A1DE-7DE6378EB75C}"/>
                  </a:ext>
                </a:extLst>
              </p14:cNvPr>
              <p14:cNvContentPartPr/>
              <p14:nvPr/>
            </p14:nvContentPartPr>
            <p14:xfrm>
              <a:off x="5437216" y="6599841"/>
              <a:ext cx="868680" cy="415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115BD40-394C-4D52-A1DE-7DE6378EB75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419569" y="6581841"/>
                <a:ext cx="904335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6B04D30-5C36-4C93-BE09-949AF544F337}"/>
                  </a:ext>
                </a:extLst>
              </p14:cNvPr>
              <p14:cNvContentPartPr/>
              <p14:nvPr/>
            </p14:nvContentPartPr>
            <p14:xfrm>
              <a:off x="5055976" y="6800001"/>
              <a:ext cx="286920" cy="214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6B04D30-5C36-4C93-BE09-949AF544F337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037999" y="6782361"/>
                <a:ext cx="322515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7449856-3B7D-4D5E-BAD7-F418D65412DE}"/>
                  </a:ext>
                </a:extLst>
              </p14:cNvPr>
              <p14:cNvContentPartPr/>
              <p14:nvPr/>
            </p14:nvContentPartPr>
            <p14:xfrm>
              <a:off x="2598797" y="2198693"/>
              <a:ext cx="464400" cy="2097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7449856-3B7D-4D5E-BAD7-F418D65412D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581157" y="2181053"/>
                <a:ext cx="500040" cy="21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FF4AA60-98E0-4F39-B13B-8CF747106467}"/>
                  </a:ext>
                </a:extLst>
              </p14:cNvPr>
              <p14:cNvContentPartPr/>
              <p14:nvPr/>
            </p14:nvContentPartPr>
            <p14:xfrm>
              <a:off x="3313037" y="1905653"/>
              <a:ext cx="1081440" cy="3747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FF4AA60-98E0-4F39-B13B-8CF74710646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295043" y="1888013"/>
                <a:ext cx="1117068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8BB6981-CAF2-4DE7-94ED-F2E45E3FE0FC}"/>
                  </a:ext>
                </a:extLst>
              </p14:cNvPr>
              <p14:cNvContentPartPr/>
              <p14:nvPr/>
            </p14:nvContentPartPr>
            <p14:xfrm>
              <a:off x="4705517" y="1789733"/>
              <a:ext cx="349560" cy="726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8BB6981-CAF2-4DE7-94ED-F2E45E3FE0FC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687859" y="1771733"/>
                <a:ext cx="385237" cy="7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FF85870B-8765-4A30-A7FA-40B0E8B4FBAC}"/>
                  </a:ext>
                </a:extLst>
              </p14:cNvPr>
              <p14:cNvContentPartPr/>
              <p14:nvPr/>
            </p14:nvContentPartPr>
            <p14:xfrm>
              <a:off x="5405717" y="1811693"/>
              <a:ext cx="930240" cy="378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FF85870B-8765-4A30-A7FA-40B0E8B4FBA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88070" y="1793693"/>
                <a:ext cx="96589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788B5DD2-A7D1-428D-B346-58E454A55AC0}"/>
                  </a:ext>
                </a:extLst>
              </p14:cNvPr>
              <p14:cNvContentPartPr/>
              <p14:nvPr/>
            </p14:nvContentPartPr>
            <p14:xfrm>
              <a:off x="7914820" y="8754313"/>
              <a:ext cx="747000" cy="2905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788B5DD2-A7D1-428D-B346-58E454A55AC0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97188" y="8736651"/>
                <a:ext cx="782623" cy="3262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AA7AA16-C7A3-496D-8C08-693E0711ADEA}"/>
                  </a:ext>
                </a:extLst>
              </p14:cNvPr>
              <p14:cNvContentPartPr/>
              <p14:nvPr/>
            </p14:nvContentPartPr>
            <p14:xfrm>
              <a:off x="8977540" y="8596993"/>
              <a:ext cx="1113840" cy="406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AA7AA16-C7A3-496D-8C08-693E0711ADE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959900" y="8579353"/>
                <a:ext cx="1149480" cy="442080"/>
              </a:xfrm>
              <a:prstGeom prst="rect">
                <a:avLst/>
              </a:prstGeom>
            </p:spPr>
          </p:pic>
        </mc:Fallback>
      </mc:AlternateContent>
      <p:pic>
        <p:nvPicPr>
          <p:cNvPr id="104" name="Picture 4" descr="Image result for sun high resolution">
            <a:extLst>
              <a:ext uri="{FF2B5EF4-FFF2-40B4-BE49-F238E27FC236}">
                <a16:creationId xmlns:a16="http://schemas.microsoft.com/office/drawing/2014/main" id="{A5E49720-0613-408D-9B83-55F00D99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FC834206-E459-46D8-94AD-9353F0CA4F01}"/>
                  </a:ext>
                </a:extLst>
              </p14:cNvPr>
              <p14:cNvContentPartPr/>
              <p14:nvPr/>
            </p14:nvContentPartPr>
            <p14:xfrm>
              <a:off x="3456994" y="157954"/>
              <a:ext cx="357480" cy="646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FC834206-E459-46D8-94AD-9353F0CA4F0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420994" y="122314"/>
                <a:ext cx="429120" cy="71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B63163A-492E-43E9-A593-02BBD6F6CD15}"/>
                  </a:ext>
                </a:extLst>
              </p14:cNvPr>
              <p14:cNvContentPartPr/>
              <p14:nvPr/>
            </p14:nvContentPartPr>
            <p14:xfrm>
              <a:off x="4023274" y="189634"/>
              <a:ext cx="578160" cy="6307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B63163A-492E-43E9-A593-02BBD6F6CD1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987274" y="153634"/>
                <a:ext cx="649800" cy="7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22CD873-CA2F-4C76-B73D-488EAF9FC966}"/>
                  </a:ext>
                </a:extLst>
              </p14:cNvPr>
              <p14:cNvContentPartPr/>
              <p14:nvPr/>
            </p14:nvContentPartPr>
            <p14:xfrm>
              <a:off x="5481634" y="490234"/>
              <a:ext cx="12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22CD873-CA2F-4C76-B73D-488EAF9FC96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445994" y="454594"/>
                <a:ext cx="846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64C339E-4A52-4D24-A09D-180110DB524B}"/>
                  </a:ext>
                </a:extLst>
              </p14:cNvPr>
              <p14:cNvContentPartPr/>
              <p14:nvPr/>
            </p14:nvContentPartPr>
            <p14:xfrm>
              <a:off x="5511874" y="327154"/>
              <a:ext cx="9720" cy="46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64C339E-4A52-4D24-A09D-180110DB524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475874" y="291514"/>
                <a:ext cx="81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E8AF2AC-643C-4048-8D10-70004256D0B2}"/>
                  </a:ext>
                </a:extLst>
              </p14:cNvPr>
              <p14:cNvContentPartPr/>
              <p14:nvPr/>
            </p14:nvContentPartPr>
            <p14:xfrm>
              <a:off x="5654794" y="472954"/>
              <a:ext cx="250560" cy="3610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E8AF2AC-643C-4048-8D10-70004256D0B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18794" y="437314"/>
                <a:ext cx="3222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0DBFB39-1BFE-42EE-AF8C-6405BD57A1E8}"/>
                  </a:ext>
                </a:extLst>
              </p14:cNvPr>
              <p14:cNvContentPartPr/>
              <p14:nvPr/>
            </p14:nvContentPartPr>
            <p14:xfrm>
              <a:off x="6044314" y="476194"/>
              <a:ext cx="291240" cy="404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0DBFB39-1BFE-42EE-AF8C-6405BD57A1E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008358" y="440554"/>
                <a:ext cx="362792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F922DED-FF2D-41EC-B4FB-3C756D3F29BB}"/>
                  </a:ext>
                </a:extLst>
              </p14:cNvPr>
              <p14:cNvContentPartPr/>
              <p14:nvPr/>
            </p14:nvContentPartPr>
            <p14:xfrm>
              <a:off x="4765954" y="165154"/>
              <a:ext cx="587880" cy="6440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F922DED-FF2D-41EC-B4FB-3C756D3F29BB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29954" y="129514"/>
                <a:ext cx="65952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BE6D705E-318A-4D63-BDB3-8229E1B8BCDB}"/>
                  </a:ext>
                </a:extLst>
              </p14:cNvPr>
              <p14:cNvContentPartPr/>
              <p14:nvPr/>
            </p14:nvContentPartPr>
            <p14:xfrm>
              <a:off x="7221580" y="380556"/>
              <a:ext cx="2407320" cy="738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BE6D705E-318A-4D63-BDB3-8229E1B8BCD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7185580" y="344556"/>
                <a:ext cx="247896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D060AB2-3F19-4427-93BA-BD3322D94097}"/>
                  </a:ext>
                </a:extLst>
              </p14:cNvPr>
              <p14:cNvContentPartPr/>
              <p14:nvPr/>
            </p14:nvContentPartPr>
            <p14:xfrm>
              <a:off x="3525249" y="2836420"/>
              <a:ext cx="731880" cy="32500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D060AB2-3F19-4427-93BA-BD3322D94097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507609" y="2818418"/>
                <a:ext cx="767520" cy="3285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BB36BA8-44EB-41D0-8189-0AC97D3032D7}"/>
                  </a:ext>
                </a:extLst>
              </p14:cNvPr>
              <p14:cNvContentPartPr/>
              <p14:nvPr/>
            </p14:nvContentPartPr>
            <p14:xfrm>
              <a:off x="3553329" y="6469900"/>
              <a:ext cx="694440" cy="1393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BB36BA8-44EB-41D0-8189-0AC97D3032D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535689" y="6451900"/>
                <a:ext cx="730080" cy="142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16058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7FB197DF-9D0D-48E2-A137-34CF48F0C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357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7E8FB8-5618-43EC-9260-C04FCFE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6FA1F1-61DF-4002-A6B0-A4E0864D8BF0}"/>
              </a:ext>
            </a:extLst>
          </p:cNvPr>
          <p:cNvSpPr txBox="1">
            <a:spLocks/>
          </p:cNvSpPr>
          <p:nvPr/>
        </p:nvSpPr>
        <p:spPr>
          <a:xfrm>
            <a:off x="493484" y="3957279"/>
            <a:ext cx="12017828" cy="2136334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0" dirty="0"/>
              <a:t>Head-on Collisions</a:t>
            </a:r>
          </a:p>
        </p:txBody>
      </p:sp>
    </p:spTree>
    <p:extLst>
      <p:ext uri="{BB962C8B-B14F-4D97-AF65-F5344CB8AC3E}">
        <p14:creationId xmlns:p14="http://schemas.microsoft.com/office/powerpoint/2010/main" val="241565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14:cNvPr>
              <p14:cNvContentPartPr/>
              <p14:nvPr/>
            </p14:nvContentPartPr>
            <p14:xfrm>
              <a:off x="3797379" y="1560734"/>
              <a:ext cx="2668680" cy="4641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2339" y="1542734"/>
                <a:ext cx="9165600" cy="46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14:cNvPr>
              <p14:cNvContentPartPr/>
              <p14:nvPr/>
            </p14:nvContentPartPr>
            <p14:xfrm>
              <a:off x="1838478" y="4304012"/>
              <a:ext cx="2080080" cy="1035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478" y="4286372"/>
                <a:ext cx="211572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14:cNvPr>
              <p14:cNvContentPartPr/>
              <p14:nvPr/>
            </p14:nvContentPartPr>
            <p14:xfrm>
              <a:off x="9484825" y="5308872"/>
              <a:ext cx="123480" cy="301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75825" y="5299902"/>
                <a:ext cx="141120" cy="4772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14:cNvPr>
              <p14:cNvContentPartPr/>
              <p14:nvPr/>
            </p14:nvContentPartPr>
            <p14:xfrm>
              <a:off x="9608302" y="5156623"/>
              <a:ext cx="352800" cy="215757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599302" y="5147618"/>
                <a:ext cx="370440" cy="233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14:cNvPr>
              <p14:cNvContentPartPr/>
              <p14:nvPr/>
            </p14:nvContentPartPr>
            <p14:xfrm>
              <a:off x="7649401" y="4252138"/>
              <a:ext cx="2080080" cy="105673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31401" y="4234496"/>
                <a:ext cx="2115720" cy="1092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14:cNvPr>
              <p14:cNvContentPartPr/>
              <p14:nvPr/>
            </p14:nvContentPartPr>
            <p14:xfrm>
              <a:off x="1570998" y="5349092"/>
              <a:ext cx="91771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2998" y="5331092"/>
                <a:ext cx="9212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7495F90-19F3-447B-9FC6-E6D7FFD7EA0B}"/>
                  </a:ext>
                </a:extLst>
              </p14:cNvPr>
              <p14:cNvContentPartPr/>
              <p14:nvPr/>
            </p14:nvContentPartPr>
            <p14:xfrm>
              <a:off x="4782305" y="2864780"/>
              <a:ext cx="2080080" cy="2507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7495F90-19F3-447B-9FC6-E6D7FFD7EA0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64305" y="2847136"/>
                <a:ext cx="2115720" cy="2543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902B68E-A833-45B2-9CAB-1248B31AAAFD}"/>
                  </a:ext>
                </a:extLst>
              </p14:cNvPr>
              <p14:cNvContentPartPr/>
              <p14:nvPr/>
            </p14:nvContentPartPr>
            <p14:xfrm>
              <a:off x="10776493" y="5292784"/>
              <a:ext cx="248040" cy="111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902B68E-A833-45B2-9CAB-1248B31AAAF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58467" y="5275144"/>
                <a:ext cx="283732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9466021-4DB6-4E4C-AD9B-843EB25907AD}"/>
                  </a:ext>
                </a:extLst>
              </p14:cNvPr>
              <p14:cNvContentPartPr/>
              <p14:nvPr/>
            </p14:nvContentPartPr>
            <p14:xfrm>
              <a:off x="11081773" y="5525183"/>
              <a:ext cx="225000" cy="249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9466021-4DB6-4E4C-AD9B-843EB25907A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063773" y="5507183"/>
                <a:ext cx="26064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8214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062E-6 -1.61458E-6 L -0.22314 -1.6145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56E-6 -3.38542E-6 L 0.23059 -3.385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14:cNvPr>
              <p14:cNvContentPartPr/>
              <p14:nvPr/>
            </p14:nvContentPartPr>
            <p14:xfrm>
              <a:off x="3797379" y="1560734"/>
              <a:ext cx="2668680" cy="4641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2339" y="1542734"/>
                <a:ext cx="9165600" cy="46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14:cNvPr>
              <p14:cNvContentPartPr/>
              <p14:nvPr/>
            </p14:nvContentPartPr>
            <p14:xfrm>
              <a:off x="1838478" y="4304012"/>
              <a:ext cx="2080080" cy="1035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478" y="4286372"/>
                <a:ext cx="211572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14:cNvPr>
              <p14:cNvContentPartPr/>
              <p14:nvPr/>
            </p14:nvContentPartPr>
            <p14:xfrm>
              <a:off x="9484825" y="5308872"/>
              <a:ext cx="123480" cy="301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75825" y="5299902"/>
                <a:ext cx="141120" cy="4772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14:cNvPr>
              <p14:cNvContentPartPr/>
              <p14:nvPr/>
            </p14:nvContentPartPr>
            <p14:xfrm>
              <a:off x="9608302" y="5156623"/>
              <a:ext cx="352800" cy="215757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599302" y="5147618"/>
                <a:ext cx="370440" cy="233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14:cNvPr>
              <p14:cNvContentPartPr/>
              <p14:nvPr/>
            </p14:nvContentPartPr>
            <p14:xfrm>
              <a:off x="7649401" y="4252138"/>
              <a:ext cx="2080080" cy="105673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31401" y="4234496"/>
                <a:ext cx="2115720" cy="1092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14:cNvPr>
              <p14:cNvContentPartPr/>
              <p14:nvPr/>
            </p14:nvContentPartPr>
            <p14:xfrm>
              <a:off x="1570998" y="5349092"/>
              <a:ext cx="91771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2998" y="5331092"/>
                <a:ext cx="921276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CDD324BB-C791-4E1B-8E88-5C79A71B6D56}"/>
              </a:ext>
            </a:extLst>
          </p:cNvPr>
          <p:cNvSpPr/>
          <p:nvPr/>
        </p:nvSpPr>
        <p:spPr>
          <a:xfrm>
            <a:off x="5332745" y="4821512"/>
            <a:ext cx="1089428" cy="104543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1CD3C12-CF6E-4BD3-B88C-021A2AA72149}"/>
                  </a:ext>
                </a:extLst>
              </p14:cNvPr>
              <p14:cNvContentPartPr/>
              <p14:nvPr/>
            </p14:nvContentPartPr>
            <p14:xfrm>
              <a:off x="10776493" y="5292784"/>
              <a:ext cx="248040" cy="11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1CD3C12-CF6E-4BD3-B88C-021A2AA7214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758467" y="5275144"/>
                <a:ext cx="283732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2BF5A3C-FBD0-4C11-9D13-686DAB829C34}"/>
                  </a:ext>
                </a:extLst>
              </p14:cNvPr>
              <p14:cNvContentPartPr/>
              <p14:nvPr/>
            </p14:nvContentPartPr>
            <p14:xfrm>
              <a:off x="11081773" y="5525183"/>
              <a:ext cx="225000" cy="249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BF5A3C-FBD0-4C11-9D13-686DAB829C3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063773" y="5507183"/>
                <a:ext cx="26064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4232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062E-6 -1.61458E-6 L -0.22314 -1.6145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56E-6 -3.38542E-6 L 0.23059 -3.385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0C2C53A-71D8-421A-85A6-AABFABC4FC91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0C2C53A-71D8-421A-85A6-AABFABC4FC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F8D9A0B6-00E6-4137-943F-4BB7E61B32A2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F8D9A0B6-00E6-4137-943F-4BB7E61B32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98C304C-BD63-4B30-B5B1-A2BE6DF6339E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98C304C-BD63-4B30-B5B1-A2BE6DF633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987697F-C049-4BB5-B63C-88A6F3E55B8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987697F-C049-4BB5-B63C-88A6F3E55B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4848E68-34EC-4E3E-B88C-14A4183B5BC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4848E68-34EC-4E3E-B88C-14A4183B5B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5591003F-667A-4355-925D-881AC86B7117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5591003F-667A-4355-925D-881AC86B711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5F103637-24CE-4658-A9E0-941FB80367D1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5F103637-24CE-4658-A9E0-941FB80367D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B9C8679-86D1-4D65-BA5D-280340134B14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B9C8679-86D1-4D65-BA5D-280340134B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416069B-1993-431C-A6A9-A9B862EB8572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416069B-1993-431C-A6A9-A9B862EB857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95DBCBE-D318-4523-A18B-42907512EC70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95DBCBE-D318-4523-A18B-42907512EC7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FFE9AAAA-C5A8-4DF6-ADEF-616A16184F40}"/>
                  </a:ext>
                </a:extLst>
              </p14:cNvPr>
              <p14:cNvContentPartPr/>
              <p14:nvPr/>
            </p14:nvContentPartPr>
            <p14:xfrm>
              <a:off x="1649979" y="1560734"/>
              <a:ext cx="9129960" cy="54018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FFE9AAAA-C5A8-4DF6-ADEF-616A16184F4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32339" y="1542734"/>
                <a:ext cx="9165600" cy="54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D96FCC-FCCB-4D9F-9FE8-58AE054150B9}"/>
                  </a:ext>
                </a:extLst>
              </p14:cNvPr>
              <p14:cNvContentPartPr/>
              <p14:nvPr/>
            </p14:nvContentPartPr>
            <p14:xfrm>
              <a:off x="3397961" y="6642884"/>
              <a:ext cx="192960" cy="847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D96FCC-FCCB-4D9F-9FE8-58AE054150B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62028" y="6606884"/>
                <a:ext cx="264467" cy="9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ED42DB8-170D-45BE-B72C-721FF8BCFA16}"/>
                  </a:ext>
                </a:extLst>
              </p14:cNvPr>
              <p14:cNvContentPartPr/>
              <p14:nvPr/>
            </p14:nvContentPartPr>
            <p14:xfrm>
              <a:off x="3901241" y="7074164"/>
              <a:ext cx="709560" cy="47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ED42DB8-170D-45BE-B72C-721FF8BCFA1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65241" y="7038191"/>
                <a:ext cx="781200" cy="544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27269AD-7FCF-40EF-8F17-C3C42C43F1E2}"/>
                  </a:ext>
                </a:extLst>
              </p14:cNvPr>
              <p14:cNvContentPartPr/>
              <p14:nvPr/>
            </p14:nvContentPartPr>
            <p14:xfrm>
              <a:off x="4744361" y="7330484"/>
              <a:ext cx="21960" cy="20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27269AD-7FCF-40EF-8F17-C3C42C43F1E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08721" y="7294484"/>
                <a:ext cx="936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3D6A8FB-18CF-40CC-9A32-DBC848CEF772}"/>
                  </a:ext>
                </a:extLst>
              </p14:cNvPr>
              <p14:cNvContentPartPr/>
              <p14:nvPr/>
            </p14:nvContentPartPr>
            <p14:xfrm>
              <a:off x="4804841" y="7166684"/>
              <a:ext cx="6840" cy="6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3D6A8FB-18CF-40CC-9A32-DBC848CEF77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68841" y="7130684"/>
                <a:ext cx="78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314CB5E-093B-4DA0-B90E-BDD2A102D9FF}"/>
                  </a:ext>
                </a:extLst>
              </p14:cNvPr>
              <p14:cNvContentPartPr/>
              <p14:nvPr/>
            </p14:nvContentPartPr>
            <p14:xfrm>
              <a:off x="4894841" y="7333724"/>
              <a:ext cx="164160" cy="204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314CB5E-093B-4DA0-B90E-BDD2A102D9F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59201" y="7297724"/>
                <a:ext cx="2358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F6FC9-1DEE-4289-8B52-6217ECD304B0}"/>
                  </a:ext>
                </a:extLst>
              </p14:cNvPr>
              <p14:cNvContentPartPr/>
              <p14:nvPr/>
            </p14:nvContentPartPr>
            <p14:xfrm>
              <a:off x="5175641" y="7292684"/>
              <a:ext cx="191160" cy="503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F6FC9-1DEE-4289-8B52-6217ECD304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40001" y="7256684"/>
                <a:ext cx="2628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E56A70B-6D5F-4856-B750-EA154AAA1C76}"/>
                  </a:ext>
                </a:extLst>
              </p14:cNvPr>
              <p14:cNvContentPartPr/>
              <p14:nvPr/>
            </p14:nvContentPartPr>
            <p14:xfrm>
              <a:off x="5489201" y="7294484"/>
              <a:ext cx="302760" cy="234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E56A70B-6D5F-4856-B750-EA154AAA1C7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53201" y="7258844"/>
                <a:ext cx="37440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CD1F2D4-9EDC-446E-88C8-E18BC3FB6287}"/>
                  </a:ext>
                </a:extLst>
              </p14:cNvPr>
              <p14:cNvContentPartPr/>
              <p14:nvPr/>
            </p14:nvContentPartPr>
            <p14:xfrm>
              <a:off x="5914721" y="7275404"/>
              <a:ext cx="276840" cy="234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CD1F2D4-9EDC-446E-88C8-E18BC3FB628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79081" y="7239404"/>
                <a:ext cx="348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EED842F-478A-4B66-B00F-69C0F2BEDA70}"/>
                  </a:ext>
                </a:extLst>
              </p14:cNvPr>
              <p14:cNvContentPartPr/>
              <p14:nvPr/>
            </p14:nvContentPartPr>
            <p14:xfrm>
              <a:off x="6310361" y="6999644"/>
              <a:ext cx="999360" cy="4885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EED842F-478A-4B66-B00F-69C0F2BEDA7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274361" y="6964004"/>
                <a:ext cx="107100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0BFF7D8-465C-493E-928A-D9C4AF3A2B47}"/>
                  </a:ext>
                </a:extLst>
              </p14:cNvPr>
              <p14:cNvContentPartPr/>
              <p14:nvPr/>
            </p14:nvContentPartPr>
            <p14:xfrm>
              <a:off x="10779939" y="5381274"/>
              <a:ext cx="248040" cy="111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0BFF7D8-465C-493E-928A-D9C4AF3A2B4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761913" y="5363634"/>
                <a:ext cx="283732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513E828-B6AF-4890-9E65-2615D0AA3C54}"/>
                  </a:ext>
                </a:extLst>
              </p14:cNvPr>
              <p14:cNvContentPartPr/>
              <p14:nvPr/>
            </p14:nvContentPartPr>
            <p14:xfrm>
              <a:off x="11085219" y="5613673"/>
              <a:ext cx="225000" cy="249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513E828-B6AF-4890-9E65-2615D0AA3C5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67219" y="5595673"/>
                <a:ext cx="26064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8083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0C2C53A-71D8-421A-85A6-AABFABC4FC91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0C2C53A-71D8-421A-85A6-AABFABC4FC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F8D9A0B6-00E6-4137-943F-4BB7E61B32A2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F8D9A0B6-00E6-4137-943F-4BB7E61B32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98C304C-BD63-4B30-B5B1-A2BE6DF6339E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98C304C-BD63-4B30-B5B1-A2BE6DF633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987697F-C049-4BB5-B63C-88A6F3E55B8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987697F-C049-4BB5-B63C-88A6F3E55B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4848E68-34EC-4E3E-B88C-14A4183B5BC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4848E68-34EC-4E3E-B88C-14A4183B5B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5591003F-667A-4355-925D-881AC86B7117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5591003F-667A-4355-925D-881AC86B711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5F103637-24CE-4658-A9E0-941FB80367D1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5F103637-24CE-4658-A9E0-941FB80367D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B9C8679-86D1-4D65-BA5D-280340134B14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B9C8679-86D1-4D65-BA5D-280340134B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416069B-1993-431C-A6A9-A9B862EB8572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416069B-1993-431C-A6A9-A9B862EB857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95DBCBE-D318-4523-A18B-42907512EC70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95DBCBE-D318-4523-A18B-42907512EC7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FFE9AAAA-C5A8-4DF6-ADEF-616A16184F40}"/>
                  </a:ext>
                </a:extLst>
              </p14:cNvPr>
              <p14:cNvContentPartPr/>
              <p14:nvPr/>
            </p14:nvContentPartPr>
            <p14:xfrm>
              <a:off x="1649979" y="1560734"/>
              <a:ext cx="9129960" cy="54018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FFE9AAAA-C5A8-4DF6-ADEF-616A16184F4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32339" y="1542734"/>
                <a:ext cx="9165600" cy="54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D96FCC-FCCB-4D9F-9FE8-58AE054150B9}"/>
                  </a:ext>
                </a:extLst>
              </p14:cNvPr>
              <p14:cNvContentPartPr/>
              <p14:nvPr/>
            </p14:nvContentPartPr>
            <p14:xfrm>
              <a:off x="3397961" y="6642884"/>
              <a:ext cx="192960" cy="847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D96FCC-FCCB-4D9F-9FE8-58AE054150B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62028" y="6606884"/>
                <a:ext cx="264467" cy="9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ED42DB8-170D-45BE-B72C-721FF8BCFA16}"/>
                  </a:ext>
                </a:extLst>
              </p14:cNvPr>
              <p14:cNvContentPartPr/>
              <p14:nvPr/>
            </p14:nvContentPartPr>
            <p14:xfrm>
              <a:off x="3901241" y="7074164"/>
              <a:ext cx="709560" cy="47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ED42DB8-170D-45BE-B72C-721FF8BCFA1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65241" y="7038191"/>
                <a:ext cx="781200" cy="544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27269AD-7FCF-40EF-8F17-C3C42C43F1E2}"/>
                  </a:ext>
                </a:extLst>
              </p14:cNvPr>
              <p14:cNvContentPartPr/>
              <p14:nvPr/>
            </p14:nvContentPartPr>
            <p14:xfrm>
              <a:off x="4744361" y="7330484"/>
              <a:ext cx="21960" cy="20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27269AD-7FCF-40EF-8F17-C3C42C43F1E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08721" y="7294484"/>
                <a:ext cx="936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3D6A8FB-18CF-40CC-9A32-DBC848CEF772}"/>
                  </a:ext>
                </a:extLst>
              </p14:cNvPr>
              <p14:cNvContentPartPr/>
              <p14:nvPr/>
            </p14:nvContentPartPr>
            <p14:xfrm>
              <a:off x="4804841" y="7166684"/>
              <a:ext cx="6840" cy="6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3D6A8FB-18CF-40CC-9A32-DBC848CEF77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68841" y="7130684"/>
                <a:ext cx="78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314CB5E-093B-4DA0-B90E-BDD2A102D9FF}"/>
                  </a:ext>
                </a:extLst>
              </p14:cNvPr>
              <p14:cNvContentPartPr/>
              <p14:nvPr/>
            </p14:nvContentPartPr>
            <p14:xfrm>
              <a:off x="4894841" y="7333724"/>
              <a:ext cx="164160" cy="204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314CB5E-093B-4DA0-B90E-BDD2A102D9F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59201" y="7297724"/>
                <a:ext cx="2358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F6FC9-1DEE-4289-8B52-6217ECD304B0}"/>
                  </a:ext>
                </a:extLst>
              </p14:cNvPr>
              <p14:cNvContentPartPr/>
              <p14:nvPr/>
            </p14:nvContentPartPr>
            <p14:xfrm>
              <a:off x="5175641" y="7292684"/>
              <a:ext cx="191160" cy="503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F6FC9-1DEE-4289-8B52-6217ECD304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40001" y="7256684"/>
                <a:ext cx="2628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E56A70B-6D5F-4856-B750-EA154AAA1C76}"/>
                  </a:ext>
                </a:extLst>
              </p14:cNvPr>
              <p14:cNvContentPartPr/>
              <p14:nvPr/>
            </p14:nvContentPartPr>
            <p14:xfrm>
              <a:off x="5489201" y="7294484"/>
              <a:ext cx="302760" cy="234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E56A70B-6D5F-4856-B750-EA154AAA1C7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53201" y="7258844"/>
                <a:ext cx="37440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CD1F2D4-9EDC-446E-88C8-E18BC3FB6287}"/>
                  </a:ext>
                </a:extLst>
              </p14:cNvPr>
              <p14:cNvContentPartPr/>
              <p14:nvPr/>
            </p14:nvContentPartPr>
            <p14:xfrm>
              <a:off x="5914721" y="7275404"/>
              <a:ext cx="276840" cy="234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CD1F2D4-9EDC-446E-88C8-E18BC3FB628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79081" y="7239404"/>
                <a:ext cx="348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EED842F-478A-4B66-B00F-69C0F2BEDA70}"/>
                  </a:ext>
                </a:extLst>
              </p14:cNvPr>
              <p14:cNvContentPartPr/>
              <p14:nvPr/>
            </p14:nvContentPartPr>
            <p14:xfrm>
              <a:off x="6310361" y="6999644"/>
              <a:ext cx="999360" cy="4885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EED842F-478A-4B66-B00F-69C0F2BEDA7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274361" y="6964004"/>
                <a:ext cx="107100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B19E03-8E81-45B2-85A7-8859EA6355BB}"/>
                  </a:ext>
                </a:extLst>
              </p14:cNvPr>
              <p14:cNvContentPartPr/>
              <p14:nvPr/>
            </p14:nvContentPartPr>
            <p14:xfrm>
              <a:off x="6142834" y="4222029"/>
              <a:ext cx="879480" cy="958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B19E03-8E81-45B2-85A7-8859EA6355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06834" y="4186389"/>
                <a:ext cx="951120" cy="10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6F9DD85-9C8F-46AB-9A6B-4F795CF33582}"/>
                  </a:ext>
                </a:extLst>
              </p14:cNvPr>
              <p14:cNvContentPartPr/>
              <p14:nvPr/>
            </p14:nvContentPartPr>
            <p14:xfrm>
              <a:off x="7890610" y="3822856"/>
              <a:ext cx="113040" cy="633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6F9DD85-9C8F-46AB-9A6B-4F795CF335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54970" y="3786856"/>
                <a:ext cx="184680" cy="70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898A24C-B5DC-4F79-8947-D5770F9CABA8}"/>
                  </a:ext>
                </a:extLst>
              </p14:cNvPr>
              <p14:cNvContentPartPr/>
              <p14:nvPr/>
            </p14:nvContentPartPr>
            <p14:xfrm>
              <a:off x="8880250" y="4224976"/>
              <a:ext cx="161640" cy="15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898A24C-B5DC-4F79-8947-D5770F9CABA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844250" y="4189336"/>
                <a:ext cx="2332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260978-C53A-4E36-89D9-DC246EE3B93C}"/>
                  </a:ext>
                </a:extLst>
              </p14:cNvPr>
              <p14:cNvContentPartPr/>
              <p14:nvPr/>
            </p14:nvContentPartPr>
            <p14:xfrm>
              <a:off x="8867650" y="4083856"/>
              <a:ext cx="187200" cy="15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260978-C53A-4E36-89D9-DC246EE3B93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832010" y="4047856"/>
                <a:ext cx="25884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8FAC6BF-1C94-4C26-B801-53199D53F030}"/>
                  </a:ext>
                </a:extLst>
              </p14:cNvPr>
              <p14:cNvContentPartPr/>
              <p14:nvPr/>
            </p14:nvContentPartPr>
            <p14:xfrm>
              <a:off x="9328810" y="3828976"/>
              <a:ext cx="313560" cy="495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8FAC6BF-1C94-4C26-B801-53199D53F03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293170" y="3793336"/>
                <a:ext cx="385200" cy="5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D238E53-AC59-4D4D-912C-D88556CCC69C}"/>
                  </a:ext>
                </a:extLst>
              </p14:cNvPr>
              <p14:cNvContentPartPr/>
              <p14:nvPr/>
            </p14:nvContentPartPr>
            <p14:xfrm>
              <a:off x="8171050" y="3827896"/>
              <a:ext cx="435600" cy="572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D238E53-AC59-4D4D-912C-D88556CCC69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35410" y="3792256"/>
                <a:ext cx="50724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D452954-120F-4083-A293-31BDFD397A52}"/>
                  </a:ext>
                </a:extLst>
              </p14:cNvPr>
              <p14:cNvContentPartPr/>
              <p14:nvPr/>
            </p14:nvContentPartPr>
            <p14:xfrm>
              <a:off x="7391650" y="3802336"/>
              <a:ext cx="281160" cy="642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D452954-120F-4083-A293-31BDFD397A5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56010" y="3766696"/>
                <a:ext cx="35280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79A57E8-FFF0-4302-AE07-BB4A496563CC}"/>
                  </a:ext>
                </a:extLst>
              </p14:cNvPr>
              <p14:cNvContentPartPr/>
              <p14:nvPr/>
            </p14:nvContentPartPr>
            <p14:xfrm>
              <a:off x="10175530" y="3855616"/>
              <a:ext cx="286920" cy="524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79A57E8-FFF0-4302-AE07-BB4A496563C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139890" y="3819976"/>
                <a:ext cx="358560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293C070-EC54-4CCD-B461-393C036F2A02}"/>
                  </a:ext>
                </a:extLst>
              </p14:cNvPr>
              <p14:cNvContentPartPr/>
              <p14:nvPr/>
            </p14:nvContentPartPr>
            <p14:xfrm>
              <a:off x="10960690" y="3874336"/>
              <a:ext cx="822600" cy="5018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293C070-EC54-4CCD-B461-393C036F2A0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924674" y="3838362"/>
                <a:ext cx="894271" cy="573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C15ECA7-B238-4329-877E-ED82519D9BA6}"/>
                  </a:ext>
                </a:extLst>
              </p14:cNvPr>
              <p14:cNvContentPartPr/>
              <p14:nvPr/>
            </p14:nvContentPartPr>
            <p14:xfrm>
              <a:off x="10604290" y="3884056"/>
              <a:ext cx="158760" cy="5137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C15ECA7-B238-4329-877E-ED82519D9BA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568569" y="3848056"/>
                <a:ext cx="230563" cy="58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92995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14:cNvPr>
              <p14:cNvContentPartPr/>
              <p14:nvPr/>
            </p14:nvContentPartPr>
            <p14:xfrm>
              <a:off x="1649979" y="1560734"/>
              <a:ext cx="9129960" cy="46414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2339" y="1542734"/>
                <a:ext cx="9165600" cy="46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BA3B043-8886-416B-A5B2-A9899C542B91}"/>
                  </a:ext>
                </a:extLst>
              </p14:cNvPr>
              <p14:cNvContentPartPr/>
              <p14:nvPr/>
            </p14:nvContentPartPr>
            <p14:xfrm>
              <a:off x="5346807" y="3100848"/>
              <a:ext cx="1013400" cy="235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BA3B043-8886-416B-A5B2-A9899C542B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9167" y="3083203"/>
                <a:ext cx="1049040" cy="2386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14:cNvPr>
              <p14:cNvContentPartPr/>
              <p14:nvPr/>
            </p14:nvContentPartPr>
            <p14:xfrm>
              <a:off x="7407431" y="5412688"/>
              <a:ext cx="123480" cy="29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8431" y="5403688"/>
                <a:ext cx="141120" cy="47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612089C-E65C-430A-B21E-29BC90BE3110}"/>
                  </a:ext>
                </a:extLst>
              </p14:cNvPr>
              <p14:cNvContentPartPr/>
              <p14:nvPr/>
            </p14:nvContentPartPr>
            <p14:xfrm>
              <a:off x="7379745" y="5434253"/>
              <a:ext cx="176400" cy="29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612089C-E65C-430A-B21E-29BC90BE31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375425" y="5429933"/>
                <a:ext cx="185040" cy="385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&quot;Not Allowed&quot; Symbol 17">
            <a:extLst>
              <a:ext uri="{FF2B5EF4-FFF2-40B4-BE49-F238E27FC236}">
                <a16:creationId xmlns:a16="http://schemas.microsoft.com/office/drawing/2014/main" id="{52678ED0-2121-48B5-BFE7-D51416E37952}"/>
              </a:ext>
            </a:extLst>
          </p:cNvPr>
          <p:cNvSpPr/>
          <p:nvPr/>
        </p:nvSpPr>
        <p:spPr>
          <a:xfrm>
            <a:off x="4412179" y="2845643"/>
            <a:ext cx="2995252" cy="2876696"/>
          </a:xfrm>
          <a:prstGeom prst="noSmoking">
            <a:avLst>
              <a:gd name="adj" fmla="val 640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72EBB88-06A9-44AF-A26D-43A49D6AE30B}"/>
                  </a:ext>
                </a:extLst>
              </p14:cNvPr>
              <p14:cNvContentPartPr/>
              <p14:nvPr/>
            </p14:nvContentPartPr>
            <p14:xfrm>
              <a:off x="3434499" y="6388334"/>
              <a:ext cx="107640" cy="1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72EBB88-06A9-44AF-A26D-43A49D6AE30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16859" y="6370334"/>
                <a:ext cx="143280" cy="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83721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14:cNvPr>
              <p14:cNvContentPartPr/>
              <p14:nvPr/>
            </p14:nvContentPartPr>
            <p14:xfrm>
              <a:off x="3797379" y="1560734"/>
              <a:ext cx="2668680" cy="4641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2339" y="1542734"/>
                <a:ext cx="9165600" cy="46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14:cNvPr>
              <p14:cNvContentPartPr/>
              <p14:nvPr/>
            </p14:nvContentPartPr>
            <p14:xfrm>
              <a:off x="1838478" y="4304012"/>
              <a:ext cx="2080080" cy="1035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478" y="4286372"/>
                <a:ext cx="211572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14:cNvPr>
              <p14:cNvContentPartPr/>
              <p14:nvPr/>
            </p14:nvContentPartPr>
            <p14:xfrm>
              <a:off x="9484825" y="5308872"/>
              <a:ext cx="123480" cy="301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75825" y="5299902"/>
                <a:ext cx="141120" cy="4772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14:cNvPr>
              <p14:cNvContentPartPr/>
              <p14:nvPr/>
            </p14:nvContentPartPr>
            <p14:xfrm>
              <a:off x="9608302" y="5156623"/>
              <a:ext cx="352800" cy="215757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599302" y="5147618"/>
                <a:ext cx="370440" cy="233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14:cNvPr>
              <p14:cNvContentPartPr/>
              <p14:nvPr/>
            </p14:nvContentPartPr>
            <p14:xfrm flipV="1">
              <a:off x="7649401" y="5308872"/>
              <a:ext cx="2080080" cy="1195658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flipV="1">
                <a:off x="7631401" y="5291231"/>
                <a:ext cx="2115720" cy="1231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14:cNvPr>
              <p14:cNvContentPartPr/>
              <p14:nvPr/>
            </p14:nvContentPartPr>
            <p14:xfrm>
              <a:off x="1570998" y="5349092"/>
              <a:ext cx="91771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2998" y="5331092"/>
                <a:ext cx="9212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8BF7BB-AA95-4152-B37A-29BC11EC2830}"/>
                  </a:ext>
                </a:extLst>
              </p14:cNvPr>
              <p14:cNvContentPartPr/>
              <p14:nvPr/>
            </p14:nvContentPartPr>
            <p14:xfrm>
              <a:off x="10776493" y="5292784"/>
              <a:ext cx="248040" cy="1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8BF7BB-AA95-4152-B37A-29BC11EC283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58467" y="5275144"/>
                <a:ext cx="283732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5419DDC-2658-4AC7-9526-B5CC538DC83E}"/>
                  </a:ext>
                </a:extLst>
              </p14:cNvPr>
              <p14:cNvContentPartPr/>
              <p14:nvPr/>
            </p14:nvContentPartPr>
            <p14:xfrm>
              <a:off x="11081773" y="5525183"/>
              <a:ext cx="225000" cy="249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5419DDC-2658-4AC7-9526-B5CC538DC83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063773" y="5507183"/>
                <a:ext cx="2606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AEE3EE6-0018-4E59-97C5-A1D9EE8FCC95}"/>
                  </a:ext>
                </a:extLst>
              </p14:cNvPr>
              <p14:cNvContentPartPr/>
              <p14:nvPr/>
            </p14:nvContentPartPr>
            <p14:xfrm>
              <a:off x="3413293" y="6490020"/>
              <a:ext cx="171000" cy="23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AEE3EE6-0018-4E59-97C5-A1D9EE8FCC9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95255" y="6472020"/>
                <a:ext cx="206715" cy="5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547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062E-6 -1.61458E-6 L -0.17444 0.00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8" y="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56E-6 -3.38542E-6 L 0.17957 -3.385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44 0.00375 L 2.96875E-6 -4.4791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8" y="2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57 -3.38542E-6 L -3.47656E-6 2.7604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14:cNvPr>
              <p14:cNvContentPartPr/>
              <p14:nvPr/>
            </p14:nvContentPartPr>
            <p14:xfrm>
              <a:off x="3797379" y="1560734"/>
              <a:ext cx="2668680" cy="4641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86B307-6F39-4C98-B30D-9FA4C1860E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2339" y="1542734"/>
                <a:ext cx="9165600" cy="46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14:cNvPr>
              <p14:cNvContentPartPr/>
              <p14:nvPr/>
            </p14:nvContentPartPr>
            <p14:xfrm>
              <a:off x="1838478" y="4304012"/>
              <a:ext cx="2080080" cy="1035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E9F4A31-7965-4476-AF36-B43651A2DC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478" y="4286372"/>
                <a:ext cx="211572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14:cNvPr>
              <p14:cNvContentPartPr/>
              <p14:nvPr/>
            </p14:nvContentPartPr>
            <p14:xfrm>
              <a:off x="9484825" y="5308872"/>
              <a:ext cx="123480" cy="301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A3B875-AC8F-4DF2-B933-DEEE2422C8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75825" y="5299902"/>
                <a:ext cx="141120" cy="4772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DD3236F-E389-4FE7-81C0-3358368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10966-EFA1-4F1D-B194-6D7D0FF7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14:cNvPr>
              <p14:cNvContentPartPr/>
              <p14:nvPr/>
            </p14:nvContentPartPr>
            <p14:xfrm>
              <a:off x="2121219" y="6097010"/>
              <a:ext cx="72720" cy="498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A93E8E-7586-4270-A260-F9E5046C57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3579" y="6079370"/>
                <a:ext cx="10836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14:cNvPr>
              <p14:cNvContentPartPr/>
              <p14:nvPr/>
            </p14:nvContentPartPr>
            <p14:xfrm>
              <a:off x="1649979" y="6016370"/>
              <a:ext cx="277560" cy="718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F285985-DB92-420C-BBB5-4D92D52A9B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1979" y="5998370"/>
                <a:ext cx="31320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14:cNvPr>
              <p14:cNvContentPartPr/>
              <p14:nvPr/>
            </p14:nvContentPartPr>
            <p14:xfrm>
              <a:off x="3104379" y="6459890"/>
              <a:ext cx="140040" cy="10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100342D-9263-4D5D-A145-EA76FC4E89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86739" y="6441890"/>
                <a:ext cx="175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14:cNvPr>
              <p14:cNvContentPartPr/>
              <p14:nvPr/>
            </p14:nvContentPartPr>
            <p14:xfrm>
              <a:off x="3105819" y="6359450"/>
              <a:ext cx="131400" cy="2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5BAFC57-962D-4D8C-BDE4-1C68B3CFE9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88179" y="6341810"/>
                <a:ext cx="1670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14:cNvPr>
              <p14:cNvContentPartPr/>
              <p14:nvPr/>
            </p14:nvContentPartPr>
            <p14:xfrm>
              <a:off x="4264659" y="6060290"/>
              <a:ext cx="50760" cy="578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1F0A026-E2FE-47B4-8412-016C03873B8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46659" y="6042290"/>
                <a:ext cx="86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14:cNvPr>
              <p14:cNvContentPartPr/>
              <p14:nvPr/>
            </p14:nvContentPartPr>
            <p14:xfrm>
              <a:off x="4432419" y="6418850"/>
              <a:ext cx="142920" cy="6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00D0855-F3E3-4F65-A61B-57CDC455F85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14419" y="6401210"/>
                <a:ext cx="178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14:cNvPr>
              <p14:cNvContentPartPr/>
              <p14:nvPr/>
            </p14:nvContentPartPr>
            <p14:xfrm>
              <a:off x="4728699" y="6305450"/>
              <a:ext cx="155880" cy="199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918E637-1FBE-48B4-8EC6-EF4C38ABB0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0699" y="6287450"/>
                <a:ext cx="191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14:cNvPr>
              <p14:cNvContentPartPr/>
              <p14:nvPr/>
            </p14:nvContentPartPr>
            <p14:xfrm>
              <a:off x="3737979" y="6016370"/>
              <a:ext cx="324360" cy="660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256B162-880B-4270-BE2F-E164245E87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719979" y="5998730"/>
                <a:ext cx="36000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14:cNvPr>
              <p14:cNvContentPartPr/>
              <p14:nvPr/>
            </p14:nvContentPartPr>
            <p14:xfrm>
              <a:off x="2351259" y="6029690"/>
              <a:ext cx="445680" cy="5886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3C64E9C-F26F-4B28-8879-E73E6B2C306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33259" y="6011690"/>
                <a:ext cx="48132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14:cNvPr>
              <p14:cNvContentPartPr/>
              <p14:nvPr/>
            </p14:nvContentPartPr>
            <p14:xfrm>
              <a:off x="5004459" y="5986130"/>
              <a:ext cx="132480" cy="634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C0BAF64-74A0-4910-8566-24FD044328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6459" y="5968130"/>
                <a:ext cx="1681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14:cNvPr>
              <p14:cNvContentPartPr/>
              <p14:nvPr/>
            </p14:nvContentPartPr>
            <p14:xfrm>
              <a:off x="9608302" y="5156623"/>
              <a:ext cx="352800" cy="215757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2FD6A0-173D-4AC4-ADD2-DD242062DDC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599302" y="5147618"/>
                <a:ext cx="370440" cy="233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14:cNvPr>
              <p14:cNvContentPartPr/>
              <p14:nvPr/>
            </p14:nvContentPartPr>
            <p14:xfrm flipV="1">
              <a:off x="7649401" y="5308872"/>
              <a:ext cx="2080080" cy="1204188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6205062-AF94-4FFD-B073-B15222B98ED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flipV="1">
                <a:off x="7631401" y="5290872"/>
                <a:ext cx="2115720" cy="1239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14:cNvPr>
              <p14:cNvContentPartPr/>
              <p14:nvPr/>
            </p14:nvContentPartPr>
            <p14:xfrm>
              <a:off x="1570998" y="5349092"/>
              <a:ext cx="91771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17678E3-C329-4127-B2AF-83646490B4B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2998" y="5331092"/>
                <a:ext cx="9212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B519FC2-00E5-4898-83A5-2E7C36401338}"/>
                  </a:ext>
                </a:extLst>
              </p14:cNvPr>
              <p14:cNvContentPartPr/>
              <p14:nvPr/>
            </p14:nvContentPartPr>
            <p14:xfrm>
              <a:off x="4575339" y="3631769"/>
              <a:ext cx="1421643" cy="1769268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B519FC2-00E5-4898-83A5-2E7C364013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7339" y="3613767"/>
                <a:ext cx="1457283" cy="1804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2BF0721-53EF-4293-B4BE-77128A700AB4}"/>
                  </a:ext>
                </a:extLst>
              </p14:cNvPr>
              <p14:cNvContentPartPr/>
              <p14:nvPr/>
            </p14:nvContentPartPr>
            <p14:xfrm flipV="1">
              <a:off x="5561422" y="5401037"/>
              <a:ext cx="1260436" cy="14471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2BF0721-53EF-4293-B4BE-77128A700AB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 flipV="1">
                <a:off x="5543426" y="5383033"/>
                <a:ext cx="1296068" cy="148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D7892E4-DE26-42DF-83DB-8BD556247A84}"/>
                  </a:ext>
                </a:extLst>
              </p14:cNvPr>
              <p14:cNvContentPartPr/>
              <p14:nvPr/>
            </p14:nvContentPartPr>
            <p14:xfrm>
              <a:off x="5329801" y="2213675"/>
              <a:ext cx="690625" cy="3187362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D7892E4-DE26-42DF-83DB-8BD556247A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11807" y="2196029"/>
                <a:ext cx="726254" cy="3223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D714EA5-4C0D-4467-A26C-A794B77FA9C1}"/>
                  </a:ext>
                </a:extLst>
              </p14:cNvPr>
              <p14:cNvContentPartPr/>
              <p14:nvPr/>
            </p14:nvContentPartPr>
            <p14:xfrm flipV="1">
              <a:off x="5669508" y="5339012"/>
              <a:ext cx="855051" cy="3042884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D714EA5-4C0D-4467-A26C-A794B77FA9C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 flipV="1">
                <a:off x="5651515" y="5321367"/>
                <a:ext cx="890678" cy="3078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267F87-39F5-4469-BD8E-889F92EA3557}"/>
                  </a:ext>
                </a:extLst>
              </p14:cNvPr>
              <p14:cNvContentPartPr/>
              <p14:nvPr/>
            </p14:nvContentPartPr>
            <p14:xfrm>
              <a:off x="5320710" y="5079270"/>
              <a:ext cx="345240" cy="404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267F87-39F5-4469-BD8E-889F92EA35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57710" y="5016270"/>
                <a:ext cx="47088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0F82E62-4399-43A8-BD4E-7CB136D65C06}"/>
                  </a:ext>
                </a:extLst>
              </p14:cNvPr>
              <p14:cNvContentPartPr/>
              <p14:nvPr/>
            </p14:nvContentPartPr>
            <p14:xfrm>
              <a:off x="6297776" y="5086444"/>
              <a:ext cx="288360" cy="414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0F82E62-4399-43A8-BD4E-7CB136D65C0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34776" y="5023804"/>
                <a:ext cx="414000" cy="540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226DBDA1-56F3-447A-B057-3517A72D5F72}"/>
              </a:ext>
            </a:extLst>
          </p:cNvPr>
          <p:cNvSpPr/>
          <p:nvPr/>
        </p:nvSpPr>
        <p:spPr>
          <a:xfrm rot="11301410">
            <a:off x="5603341" y="4943549"/>
            <a:ext cx="679916" cy="7001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4D35283-3B25-437E-A16F-8D449E8AB820}"/>
                  </a:ext>
                </a:extLst>
              </p14:cNvPr>
              <p14:cNvContentPartPr/>
              <p14:nvPr/>
            </p14:nvContentPartPr>
            <p14:xfrm>
              <a:off x="3413293" y="6490020"/>
              <a:ext cx="171000" cy="23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4D35283-3B25-437E-A16F-8D449E8AB82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95653" y="6472020"/>
                <a:ext cx="2066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CC88E3D-46A0-4A3E-B02D-B823529F1A8B}"/>
                  </a:ext>
                </a:extLst>
              </p14:cNvPr>
              <p14:cNvContentPartPr/>
              <p14:nvPr/>
            </p14:nvContentPartPr>
            <p14:xfrm>
              <a:off x="10776493" y="5292784"/>
              <a:ext cx="248040" cy="111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CC88E3D-46A0-4A3E-B02D-B823529F1A8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758467" y="5275144"/>
                <a:ext cx="283732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64283-1463-49A2-A04C-D9F6EF692069}"/>
                  </a:ext>
                </a:extLst>
              </p14:cNvPr>
              <p14:cNvContentPartPr/>
              <p14:nvPr/>
            </p14:nvContentPartPr>
            <p14:xfrm>
              <a:off x="11081773" y="5525183"/>
              <a:ext cx="225000" cy="249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64283-1463-49A2-A04C-D9F6EF69206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63773" y="5507183"/>
                <a:ext cx="26064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836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062E-6 -1.61458E-6 L -0.17444 0.00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8" y="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56E-6 -3.38542E-6 L 0.17957 -3.385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125E-6 -3.90625E-6 L 0.03113 -3.9062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812E-6 -3.22917E-6 L -0.04187 -3.2291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1A9A-D2F1-456A-BC47-9D508718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95" y="262547"/>
            <a:ext cx="11686803" cy="2097786"/>
          </a:xfrm>
        </p:spPr>
        <p:txBody>
          <a:bodyPr>
            <a:normAutofit/>
          </a:bodyPr>
          <a:lstStyle/>
          <a:p>
            <a:pPr algn="ctr"/>
            <a:r>
              <a:rPr lang="en-GB" sz="8000" dirty="0" err="1"/>
              <a:t>GRChombo</a:t>
            </a:r>
            <a:r>
              <a:rPr lang="en-GB" sz="80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49C64-27ED-40F8-91B5-51F7D8E5B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356" y="2317626"/>
            <a:ext cx="11421364" cy="672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000" dirty="0"/>
              <a:t>Numerical General Relativity code with Adaptive Mesh Refinement</a:t>
            </a:r>
          </a:p>
          <a:p>
            <a:pPr>
              <a:lnSpc>
                <a:spcPct val="150000"/>
              </a:lnSpc>
            </a:pPr>
            <a:r>
              <a:rPr lang="en-GB" sz="3000" dirty="0"/>
              <a:t>MPI/OpenMP </a:t>
            </a:r>
          </a:p>
          <a:p>
            <a:pPr>
              <a:lnSpc>
                <a:spcPct val="150000"/>
              </a:lnSpc>
            </a:pPr>
            <a:r>
              <a:rPr lang="en-GB" sz="3000" dirty="0"/>
              <a:t>Vectorised (AVX-512 compliant, ready for KNL)</a:t>
            </a:r>
          </a:p>
          <a:p>
            <a:pPr>
              <a:lnSpc>
                <a:spcPct val="150000"/>
              </a:lnSpc>
            </a:pPr>
            <a:r>
              <a:rPr lang="en-GB" sz="3000" dirty="0"/>
              <a:t>BSSN/CCZ4+ScalarField</a:t>
            </a:r>
          </a:p>
          <a:p>
            <a:pPr>
              <a:lnSpc>
                <a:spcPct val="150000"/>
              </a:lnSpc>
            </a:pPr>
            <a:r>
              <a:rPr lang="en-GB" sz="3000" dirty="0"/>
              <a:t>Available now on </a:t>
            </a:r>
            <a:r>
              <a:rPr lang="en-GB" sz="3000" dirty="0">
                <a:hlinkClick r:id="rId2"/>
              </a:rPr>
              <a:t>github.com/</a:t>
            </a:r>
            <a:r>
              <a:rPr lang="en-GB" sz="3000" dirty="0" err="1">
                <a:hlinkClick r:id="rId2"/>
              </a:rPr>
              <a:t>GRChombo</a:t>
            </a:r>
            <a:endParaRPr lang="en-GB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813C1-D3E0-4917-AAED-D84021EFB7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835601-54FC-4E52-B279-5D7CC3B4D80F}"/>
                  </a:ext>
                </a:extLst>
              </p14:cNvPr>
              <p14:cNvContentPartPr/>
              <p14:nvPr/>
            </p14:nvContentPartPr>
            <p14:xfrm>
              <a:off x="8940240" y="2050200"/>
              <a:ext cx="52200" cy="34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835601-54FC-4E52-B279-5D7CC3B4D8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9040" y="1004040"/>
                <a:ext cx="7052760" cy="67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44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18"/>
    </mc:Choice>
    <mc:Fallback xmlns="">
      <p:transition advTm="5118"/>
    </mc:Fallback>
  </mc:AlternateContent>
  <p:extLst mod="1">
    <p:ext uri="{E180D4A7-C9FB-4DFB-919C-405C955672EB}">
      <p14:showEvtLst xmlns:p14="http://schemas.microsoft.com/office/powerpoint/2010/main">
        <p14:playEvt time="1" objId="6"/>
        <p14:pauseEvt time="1418" objId="6"/>
        <p14:stopEvt time="511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BB5D0-599B-46E1-BEFD-91165722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850E49-5E06-4E11-BEB8-9BFD76F0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AF46DF08-9F1C-4D18-A9DB-4FF2F5E194AA}"/>
              </a:ext>
            </a:extLst>
          </p:cNvPr>
          <p:cNvSpPr/>
          <p:nvPr/>
        </p:nvSpPr>
        <p:spPr>
          <a:xfrm>
            <a:off x="5699456" y="2155010"/>
            <a:ext cx="1663710" cy="1621761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lowchart: Connector 101">
            <a:extLst>
              <a:ext uri="{FF2B5EF4-FFF2-40B4-BE49-F238E27FC236}">
                <a16:creationId xmlns:a16="http://schemas.microsoft.com/office/drawing/2014/main" id="{BD303334-03B6-487B-9055-CEBF1FBD206C}"/>
              </a:ext>
            </a:extLst>
          </p:cNvPr>
          <p:cNvSpPr/>
          <p:nvPr/>
        </p:nvSpPr>
        <p:spPr>
          <a:xfrm>
            <a:off x="5712598" y="4876800"/>
            <a:ext cx="1663710" cy="1621761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A8E83D62-3CD6-41A7-92F2-596D51369CF2}"/>
                  </a:ext>
                </a:extLst>
              </p14:cNvPr>
              <p14:cNvContentPartPr/>
              <p14:nvPr/>
            </p14:nvContentPartPr>
            <p14:xfrm>
              <a:off x="4939560" y="316242"/>
              <a:ext cx="1930320" cy="5720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A8E83D62-3CD6-41A7-92F2-596D51369C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1920" y="298602"/>
                <a:ext cx="196596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F6143D45-E7E5-4E43-8037-F3B75EFF3C91}"/>
                  </a:ext>
                </a:extLst>
              </p14:cNvPr>
              <p14:cNvContentPartPr/>
              <p14:nvPr/>
            </p14:nvContentPartPr>
            <p14:xfrm>
              <a:off x="2312280" y="1537731"/>
              <a:ext cx="1859040" cy="6552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F6143D45-E7E5-4E43-8037-F3B75EFF3C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9268" y="1475091"/>
                <a:ext cx="1984704" cy="66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7DFAAA57-3870-4B24-85DC-F46B63D711ED}"/>
                  </a:ext>
                </a:extLst>
              </p14:cNvPr>
              <p14:cNvContentPartPr/>
              <p14:nvPr/>
            </p14:nvContentPartPr>
            <p14:xfrm>
              <a:off x="8568000" y="1088451"/>
              <a:ext cx="2498760" cy="69897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7DFAAA57-3870-4B24-85DC-F46B63D711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5360" y="1025451"/>
                <a:ext cx="2624400" cy="711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42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437E-6 3.54167E-6 C 0.06897 3.54167E-6 0.125 0.06396 0.125 0.14274 C 0.125 0.22151 0.06897 0.28564 2.73437E-6 0.28564 C -0.06897 0.28564 -0.125 0.22151 -0.125 0.14274 C -0.125 0.06396 -0.06897 3.54167E-6 2.73437E-6 3.54167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812E-6 -5.72917E-7 C -0.06836 -5.72917E-7 -0.12353 -0.0612 -0.12353 -0.13639 C -0.12353 -0.21159 -0.06836 -0.27262 -3.82812E-6 -0.27262 C 0.06824 -0.27262 0.12378 -0.21159 0.12378 -0.13639 C 0.12378 -0.0612 0.06824 -5.72917E-7 -3.82812E-6 -5.72917E-7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3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6.77083E-7 L 0.43421 0.01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4" y="5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188E-6 4.16667E-7 L -0.50513 0.019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56" y="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ptuik scalar field collapse - supercritical phi.mp4">
            <a:extLst>
              <a:ext uri="{FF2B5EF4-FFF2-40B4-BE49-F238E27FC236}">
                <a16:creationId xmlns:a16="http://schemas.microsoft.com/office/drawing/2014/main" id="{3D482EAA-3F8B-431E-8018-9325B3BC60D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606135" y="671065"/>
            <a:ext cx="3875017" cy="32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nary black hole merger - chi.mp4">
            <a:extLst>
              <a:ext uri="{FF2B5EF4-FFF2-40B4-BE49-F238E27FC236}">
                <a16:creationId xmlns:a16="http://schemas.microsoft.com/office/drawing/2014/main" id="{BE29D2BE-8D96-4272-AB9E-451E1A3EF927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63327" y="4998040"/>
            <a:ext cx="5209942" cy="4104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FF N2 phi0 0013 phi (1)">
            <a:hlinkClick r:id="" action="ppaction://media"/>
            <a:extLst>
              <a:ext uri="{FF2B5EF4-FFF2-40B4-BE49-F238E27FC236}">
                <a16:creationId xmlns:a16="http://schemas.microsoft.com/office/drawing/2014/main" id="{C24F8481-EE00-48A9-9205-0B52B9284D9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15417" y="4354737"/>
            <a:ext cx="5027267" cy="4523125"/>
          </a:xfrm>
          <a:prstGeom prst="rect">
            <a:avLst/>
          </a:prstGeom>
        </p:spPr>
      </p:pic>
      <p:pic>
        <p:nvPicPr>
          <p:cNvPr id="6" name="Very Thin Black Ring - Gregory-Laflamme Instability (1)">
            <a:hlinkClick r:id="" action="ppaction://media"/>
            <a:extLst>
              <a:ext uri="{FF2B5EF4-FFF2-40B4-BE49-F238E27FC236}">
                <a16:creationId xmlns:a16="http://schemas.microsoft.com/office/drawing/2014/main" id="{333BD5FC-B4D8-41F4-8DB9-619F4D8DAC8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4447" y="353675"/>
            <a:ext cx="7020221" cy="3432977"/>
          </a:xfrm>
          <a:prstGeom prst="rect">
            <a:avLst/>
          </a:prstGeom>
        </p:spPr>
      </p:pic>
      <p:pic>
        <p:nvPicPr>
          <p:cNvPr id="7" name="aout">
            <a:hlinkClick r:id="" action="ppaction://media"/>
            <a:extLst>
              <a:ext uri="{FF2B5EF4-FFF2-40B4-BE49-F238E27FC236}">
                <a16:creationId xmlns:a16="http://schemas.microsoft.com/office/drawing/2014/main" id="{CAE7A3C9-E9A7-4A20-8608-52756794FB79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40088" y="2829916"/>
            <a:ext cx="3532980" cy="322217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1021B7D-15B0-473D-AED3-5052046E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Thomas Helfer - KCL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484E46-9578-46D8-A143-0D15589B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2AE95EE-162C-4DF1-8ED3-B0937710910B}"/>
                  </a:ext>
                </a:extLst>
              </p14:cNvPr>
              <p14:cNvContentPartPr/>
              <p14:nvPr/>
            </p14:nvContentPartPr>
            <p14:xfrm>
              <a:off x="5739432" y="8653159"/>
              <a:ext cx="1046880" cy="299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2AE95EE-162C-4DF1-8ED3-B0937710910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11352" y="8625143"/>
                <a:ext cx="1102680" cy="354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8015CB0-E44D-4848-BAD2-CCCF4DBCD05F}"/>
                  </a:ext>
                </a:extLst>
              </p14:cNvPr>
              <p14:cNvContentPartPr/>
              <p14:nvPr/>
            </p14:nvContentPartPr>
            <p14:xfrm>
              <a:off x="1588842" y="129216"/>
              <a:ext cx="1627120" cy="420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8015CB0-E44D-4848-BAD2-CCCF4DBCD05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2999" y="113371"/>
                <a:ext cx="1658805" cy="451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B2112AE-D9B4-46CB-833B-C2955706ADEF}"/>
                  </a:ext>
                </a:extLst>
              </p14:cNvPr>
              <p14:cNvContentPartPr/>
              <p14:nvPr/>
            </p14:nvContentPartPr>
            <p14:xfrm>
              <a:off x="1337667" y="4478747"/>
              <a:ext cx="398200" cy="348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B2112AE-D9B4-46CB-833B-C2955706ADE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21840" y="4462934"/>
                <a:ext cx="429495" cy="380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7F27BBC-06CA-4B4A-9195-E2623948625C}"/>
                  </a:ext>
                </a:extLst>
              </p14:cNvPr>
              <p14:cNvContentPartPr/>
              <p14:nvPr/>
            </p14:nvContentPartPr>
            <p14:xfrm>
              <a:off x="2008227" y="4455067"/>
              <a:ext cx="1184080" cy="313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7F27BBC-06CA-4B4A-9195-E2623948625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992386" y="4439229"/>
                <a:ext cx="1215761" cy="345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7817DF03-AF58-48C4-9AD1-F9BD7CAD2444}"/>
                  </a:ext>
                </a:extLst>
              </p14:cNvPr>
              <p14:cNvContentPartPr/>
              <p14:nvPr/>
            </p14:nvContentPartPr>
            <p14:xfrm>
              <a:off x="5906152" y="4627559"/>
              <a:ext cx="1555110" cy="1961561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7817DF03-AF58-48C4-9AD1-F9BD7CAD244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78074" y="4599480"/>
                <a:ext cx="1598667" cy="20051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9EA0F590-187E-4984-BD15-9E9B1E18118C}"/>
                  </a:ext>
                </a:extLst>
              </p14:cNvPr>
              <p14:cNvContentPartPr/>
              <p14:nvPr/>
            </p14:nvContentPartPr>
            <p14:xfrm>
              <a:off x="6219874" y="284031"/>
              <a:ext cx="116680" cy="3184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9EA0F590-187E-4984-BD15-9E9B1E18118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204029" y="268165"/>
                <a:ext cx="148371" cy="3501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E5DED50-8A10-407C-8D41-8179D483F72F}"/>
                  </a:ext>
                </a:extLst>
              </p14:cNvPr>
              <p14:cNvContentPartPr/>
              <p14:nvPr/>
            </p14:nvContentPartPr>
            <p14:xfrm>
              <a:off x="6398114" y="408031"/>
              <a:ext cx="20800" cy="1860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E5DED50-8A10-407C-8D41-8179D483F72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82602" y="392225"/>
                <a:ext cx="51824" cy="217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B976A0D-C156-43E6-B2FA-6A0DCA72343D}"/>
                  </a:ext>
                </a:extLst>
              </p14:cNvPr>
              <p14:cNvContentPartPr/>
              <p14:nvPr/>
            </p14:nvContentPartPr>
            <p14:xfrm>
              <a:off x="6408354" y="294431"/>
              <a:ext cx="7840" cy="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B976A0D-C156-43E6-B2FA-6A0DCA72343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01314" y="287391"/>
                <a:ext cx="21920" cy="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788B509-2A5D-4AA4-B050-D875FF577174}"/>
                  </a:ext>
                </a:extLst>
              </p14:cNvPr>
              <p14:cNvContentPartPr/>
              <p14:nvPr/>
            </p14:nvContentPartPr>
            <p14:xfrm>
              <a:off x="6506594" y="224671"/>
              <a:ext cx="677360" cy="62000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788B509-2A5D-4AA4-B050-D875FF57717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90758" y="208847"/>
                <a:ext cx="709033" cy="6516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1737848B-D218-414E-9C4C-405700EF38C2}"/>
                  </a:ext>
                </a:extLst>
              </p14:cNvPr>
              <p14:cNvContentPartPr/>
              <p14:nvPr/>
            </p14:nvContentPartPr>
            <p14:xfrm>
              <a:off x="7369314" y="196191"/>
              <a:ext cx="145440" cy="3416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1737848B-D218-414E-9C4C-405700EF38C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353474" y="180351"/>
                <a:ext cx="17676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F0CBE75-E3A9-4BA7-9C41-4F52CFB06925}"/>
                  </a:ext>
                </a:extLst>
              </p14:cNvPr>
              <p14:cNvContentPartPr/>
              <p14:nvPr/>
            </p14:nvContentPartPr>
            <p14:xfrm>
              <a:off x="7622434" y="250431"/>
              <a:ext cx="10560" cy="105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F0CBE75-E3A9-4BA7-9C41-4F52CFB069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615394" y="243391"/>
                <a:ext cx="244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6E3934EF-4659-4663-83A1-42AA5406DCB3}"/>
                  </a:ext>
                </a:extLst>
              </p14:cNvPr>
              <p14:cNvContentPartPr/>
              <p14:nvPr/>
            </p14:nvContentPartPr>
            <p14:xfrm>
              <a:off x="7606914" y="340831"/>
              <a:ext cx="297320" cy="210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6E3934EF-4659-4663-83A1-42AA5406DC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591076" y="324973"/>
                <a:ext cx="328996" cy="2418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DA73DF1E-E97F-436E-884A-540C10E5A7BE}"/>
                  </a:ext>
                </a:extLst>
              </p14:cNvPr>
              <p14:cNvContentPartPr/>
              <p14:nvPr/>
            </p14:nvContentPartPr>
            <p14:xfrm>
              <a:off x="7976354" y="529471"/>
              <a:ext cx="2720" cy="27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DA73DF1E-E97F-436E-884A-540C10E5A7B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9314" y="522431"/>
                <a:ext cx="16800" cy="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BBF5BC6C-73AF-4C68-95F9-26F36D5AB814}"/>
                  </a:ext>
                </a:extLst>
              </p14:cNvPr>
              <p14:cNvContentPartPr/>
              <p14:nvPr/>
            </p14:nvContentPartPr>
            <p14:xfrm>
              <a:off x="8126114" y="204031"/>
              <a:ext cx="336480" cy="3208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BBF5BC6C-73AF-4C68-95F9-26F36D5AB8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110263" y="188185"/>
                <a:ext cx="368183" cy="3525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9CBFE8BE-24FF-44F3-8AAA-08E7040A2E6F}"/>
                  </a:ext>
                </a:extLst>
              </p14:cNvPr>
              <p14:cNvContentPartPr/>
              <p14:nvPr/>
            </p14:nvContentPartPr>
            <p14:xfrm>
              <a:off x="8663394" y="369311"/>
              <a:ext cx="124280" cy="162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9CBFE8BE-24FF-44F3-8AAA-08E7040A2E6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647590" y="353506"/>
                <a:ext cx="155530" cy="1943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68EB5F6A-5E39-47B8-A5E4-1CD8052D198E}"/>
                  </a:ext>
                </a:extLst>
              </p14:cNvPr>
              <p14:cNvContentPartPr/>
              <p14:nvPr/>
            </p14:nvContentPartPr>
            <p14:xfrm>
              <a:off x="8833794" y="382271"/>
              <a:ext cx="28640" cy="16032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68EB5F6A-5E39-47B8-A5E4-1CD8052D198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818042" y="366490"/>
                <a:ext cx="60144" cy="191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DCDD0CF2-328E-49B1-BC3D-CBE6784924FF}"/>
                  </a:ext>
                </a:extLst>
              </p14:cNvPr>
              <p14:cNvContentPartPr/>
              <p14:nvPr/>
            </p14:nvContentPartPr>
            <p14:xfrm>
              <a:off x="8859714" y="284031"/>
              <a:ext cx="10560" cy="78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DCDD0CF2-328E-49B1-BC3D-CBE6784924F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852674" y="276991"/>
                <a:ext cx="24480" cy="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76E982F9-F7A6-48A5-92A7-5E4E8FA51A1A}"/>
                  </a:ext>
                </a:extLst>
              </p14:cNvPr>
              <p14:cNvContentPartPr/>
              <p14:nvPr/>
            </p14:nvContentPartPr>
            <p14:xfrm>
              <a:off x="8924194" y="371871"/>
              <a:ext cx="564000" cy="4989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76E982F9-F7A6-48A5-92A7-5E4E8FA51A1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908347" y="356031"/>
                <a:ext cx="595693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6BD6C8B8-F844-4336-8E6E-97821C358698}"/>
                  </a:ext>
                </a:extLst>
              </p14:cNvPr>
              <p14:cNvContentPartPr/>
              <p14:nvPr/>
            </p14:nvContentPartPr>
            <p14:xfrm>
              <a:off x="9991749" y="2907196"/>
              <a:ext cx="396520" cy="30064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6BD6C8B8-F844-4336-8E6E-97821C35869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975903" y="2891392"/>
                <a:ext cx="428213" cy="33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5B66F4BD-589C-4B86-A7B2-44E1B59ADCE0}"/>
                  </a:ext>
                </a:extLst>
              </p14:cNvPr>
              <p14:cNvContentPartPr/>
              <p14:nvPr/>
            </p14:nvContentPartPr>
            <p14:xfrm>
              <a:off x="10438309" y="3069596"/>
              <a:ext cx="156000" cy="1284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5B66F4BD-589C-4B86-A7B2-44E1B59ADCE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422530" y="3053805"/>
                <a:ext cx="187559" cy="159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A2DB9105-0B74-4352-BEBB-C20C91778B10}"/>
                  </a:ext>
                </a:extLst>
              </p14:cNvPr>
              <p14:cNvContentPartPr/>
              <p14:nvPr/>
            </p14:nvContentPartPr>
            <p14:xfrm>
              <a:off x="10693349" y="2991676"/>
              <a:ext cx="1760" cy="115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A2DB9105-0B74-4352-BEBB-C20C91778B1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686309" y="2984636"/>
                <a:ext cx="15840" cy="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153C22E8-EA75-4D69-9058-F3D34F63A614}"/>
                  </a:ext>
                </a:extLst>
              </p14:cNvPr>
              <p14:cNvContentPartPr/>
              <p14:nvPr/>
            </p14:nvContentPartPr>
            <p14:xfrm>
              <a:off x="10675429" y="3055036"/>
              <a:ext cx="175880" cy="14800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153C22E8-EA75-4D69-9058-F3D34F63A61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659603" y="3039230"/>
                <a:ext cx="207531" cy="179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600C14C-D75F-487C-8A19-6497D66117D4}"/>
                  </a:ext>
                </a:extLst>
              </p14:cNvPr>
              <p14:cNvContentPartPr/>
              <p14:nvPr/>
            </p14:nvContentPartPr>
            <p14:xfrm>
              <a:off x="11016549" y="2881116"/>
              <a:ext cx="968760" cy="57532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600C14C-D75F-487C-8A19-6497D66117D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000709" y="2865275"/>
                <a:ext cx="1000080" cy="6070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9831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63" y="3232200"/>
            <a:ext cx="1597959" cy="1597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1481" y="1667007"/>
            <a:ext cx="5034782" cy="1342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2066" y="5921081"/>
            <a:ext cx="5034783" cy="132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57908" y="1793244"/>
            <a:ext cx="1210194" cy="1396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063" y="1757212"/>
            <a:ext cx="1201308" cy="138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24049" y="1803885"/>
            <a:ext cx="1188015" cy="138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51496" y="180669"/>
            <a:ext cx="1184389" cy="13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57752" y="7331420"/>
            <a:ext cx="1242435" cy="1432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99915" y="1757212"/>
            <a:ext cx="1210828" cy="1396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66662" y="3598043"/>
            <a:ext cx="3436134" cy="1597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202796" y="3680234"/>
            <a:ext cx="1242435" cy="1433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259965" y="7357567"/>
            <a:ext cx="1242435" cy="1433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102841" y="176184"/>
            <a:ext cx="1188015" cy="137101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9BDB8-9407-4E52-9BDE-C95E422F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Helfer - KCL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59C28-2A41-42DF-820C-2F0429C1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4831" y="8308754"/>
            <a:ext cx="2926080" cy="519289"/>
          </a:xfrm>
        </p:spPr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pic>
        <p:nvPicPr>
          <p:cNvPr id="146" name="pasted-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40787" y="7377257"/>
            <a:ext cx="1201308" cy="138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Image result for oxford university logo">
            <a:extLst>
              <a:ext uri="{FF2B5EF4-FFF2-40B4-BE49-F238E27FC236}">
                <a16:creationId xmlns:a16="http://schemas.microsoft.com/office/drawing/2014/main" id="{EE287073-9AD1-4B58-A5A9-42FCF181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2" y="6487636"/>
            <a:ext cx="2451680" cy="7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ren">
            <a:extLst>
              <a:ext uri="{FF2B5EF4-FFF2-40B4-BE49-F238E27FC236}">
                <a16:creationId xmlns:a16="http://schemas.microsoft.com/office/drawing/2014/main" id="{8F6A5308-DD47-4529-8249-1BF32FB8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539" y="7328297"/>
            <a:ext cx="1242435" cy="143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elia">
            <a:extLst>
              <a:ext uri="{FF2B5EF4-FFF2-40B4-BE49-F238E27FC236}">
                <a16:creationId xmlns:a16="http://schemas.microsoft.com/office/drawing/2014/main" id="{240C9B6C-DAEC-4EE3-9CE2-856B5093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82" y="7328297"/>
            <a:ext cx="1244590" cy="14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osu">
            <a:extLst>
              <a:ext uri="{FF2B5EF4-FFF2-40B4-BE49-F238E27FC236}">
                <a16:creationId xmlns:a16="http://schemas.microsoft.com/office/drawing/2014/main" id="{668EDDF2-A424-415B-BD20-ADEA63B5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08" y="1790662"/>
            <a:ext cx="1185568" cy="139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iago">
            <a:extLst>
              <a:ext uri="{FF2B5EF4-FFF2-40B4-BE49-F238E27FC236}">
                <a16:creationId xmlns:a16="http://schemas.microsoft.com/office/drawing/2014/main" id="{7255BE01-E6B7-4F4C-BFCB-D5F1DA18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92" y="176184"/>
            <a:ext cx="1171809" cy="13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4" descr="Chenxia">
            <a:extLst>
              <a:ext uri="{FF2B5EF4-FFF2-40B4-BE49-F238E27FC236}">
                <a16:creationId xmlns:a16="http://schemas.microsoft.com/office/drawing/2014/main" id="{6C78873E-7F4B-45E4-B826-B3B8B1CA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033" y="194168"/>
            <a:ext cx="1186108" cy="13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41543"/>
      </p:ext>
    </p:extLst>
  </p:cSld>
  <p:clrMapOvr>
    <a:masterClrMapping/>
  </p:clrMapOvr>
  <p:transition spd="med" advTm="114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17250-1E6A-4018-8850-B102B1431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22" y="890052"/>
            <a:ext cx="8827356" cy="65754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2A1E63-96F1-4271-BE34-B2CE30C3931A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2A1E63-96F1-4271-BE34-B2CE30C393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A315BF2-CAEB-47E1-A67B-F5D94C80EF9B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A315BF2-CAEB-47E1-A67B-F5D94C80EF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814183F-C25A-401A-9F28-6806DE0687A2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814183F-C25A-401A-9F28-6806DE0687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56BFB55-FC96-4D16-8FE5-4A3C6BC72283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56BFB55-FC96-4D16-8FE5-4A3C6BC722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89F3280-DD3B-4842-9900-DABA3EF4C45A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89F3280-DD3B-4842-9900-DABA3EF4C45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3773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17250-1E6A-4018-8850-B102B1431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22" y="890052"/>
            <a:ext cx="8827356" cy="65754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EA77507-682C-4190-9DAA-5CE334C9CC1D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EA77507-682C-4190-9DAA-5CE334C9CC1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A168620-28B9-4401-B79C-163918F52FDF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A168620-28B9-4401-B79C-163918F52FD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312FBF-D936-44C9-BE38-0E3AAE354618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312FBF-D936-44C9-BE38-0E3AAE35461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2568150-0DBE-47E5-AFFA-2A163CACE12E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2568150-0DBE-47E5-AFFA-2A163CACE12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194127C-1B92-4FDE-B827-FA7C88A3F2C0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194127C-1B92-4FDE-B827-FA7C88A3F2C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26173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17250-1E6A-4018-8850-B102B1431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22" y="890052"/>
            <a:ext cx="8827356" cy="65754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A46CD32-2CDA-417F-B3CC-E87E319DCBF7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A46CD32-2CDA-417F-B3CC-E87E319DCBF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12C5883-ADC2-4BA6-AD42-1EEED14B18B2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12C5883-ADC2-4BA6-AD42-1EEED14B18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BC26A4F-8581-49DC-8DE1-7646E1784AE3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BC26A4F-8581-49DC-8DE1-7646E1784AE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3FB0615-9540-4C8D-8546-050FB0380EDC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3FB0615-9540-4C8D-8546-050FB0380ED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9C266AF-23C9-4C25-9E9D-2C61EA59071B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9C266AF-23C9-4C25-9E9D-2C61EA59071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81067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74A61-CA75-4929-9CE8-01A50DF3F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00" y="870219"/>
            <a:ext cx="8832178" cy="6579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E6CDFE6-B3AD-4FBC-943B-D2AD5BFC9DE7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E6CDFE6-B3AD-4FBC-943B-D2AD5BFC9DE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4663260-BBA0-4CF9-94CC-EBBC0D235D78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4663260-BBA0-4CF9-94CC-EBBC0D235D7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D830170-5B4A-4832-880F-DED6B48E2F43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D830170-5B4A-4832-880F-DED6B48E2F4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742E50E-AB0A-4C70-9E25-ACC34E665E2F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742E50E-AB0A-4C70-9E25-ACC34E665E2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920D760-C412-4093-8D16-F34FC6BEC4C9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920D760-C412-4093-8D16-F34FC6BEC4C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881811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ED7D9DC9-4A83-4A99-8F23-93868DF86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00" y="870219"/>
            <a:ext cx="8832178" cy="6579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BFB5782A-1CFD-4AEE-8B47-FD68B27604B6}"/>
              </a:ext>
            </a:extLst>
          </p:cNvPr>
          <p:cNvSpPr/>
          <p:nvPr/>
        </p:nvSpPr>
        <p:spPr>
          <a:xfrm>
            <a:off x="6889001" y="1112180"/>
            <a:ext cx="768009" cy="12431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4EBDAB-406D-4F53-9DDE-62A4C27D084B}"/>
              </a:ext>
            </a:extLst>
          </p:cNvPr>
          <p:cNvSpPr/>
          <p:nvPr/>
        </p:nvSpPr>
        <p:spPr>
          <a:xfrm>
            <a:off x="10022287" y="1157590"/>
            <a:ext cx="768009" cy="12431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D418B45-5792-4F4A-9129-2CE2DC300FB5}"/>
              </a:ext>
            </a:extLst>
          </p:cNvPr>
          <p:cNvSpPr/>
          <p:nvPr/>
        </p:nvSpPr>
        <p:spPr>
          <a:xfrm>
            <a:off x="8026677" y="1039936"/>
            <a:ext cx="1591455" cy="15000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7AEC2B5-B020-43F4-A2D5-9101A4B4E822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7AEC2B5-B020-43F4-A2D5-9101A4B4E82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12D43-7E37-410E-A8DD-599FA04E4738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12D43-7E37-410E-A8DD-599FA04E473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E9DAEDE-20C0-4F90-A7C6-DD896B008E96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E9DAEDE-20C0-4F90-A7C6-DD896B008E9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07FC54-FF45-478F-AE3D-C4962D3EC735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07FC54-FF45-478F-AE3D-C4962D3EC73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E934401-4C1C-442E-92A6-97EA43606000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E934401-4C1C-442E-92A6-97EA4360600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3096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625E-6 -3.69792E-6 L 0.08179 0.000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9375E-6 -3.69792E-6 L -0.08411 -3.6979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9" grpId="0" animBg="1"/>
      <p:bldP spid="39" grpId="1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ED7D9DC9-4A83-4A99-8F23-93868DF86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00" y="865823"/>
            <a:ext cx="8832178" cy="6579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8D418B45-5792-4F4A-9129-2CE2DC300FB5}"/>
              </a:ext>
            </a:extLst>
          </p:cNvPr>
          <p:cNvSpPr/>
          <p:nvPr/>
        </p:nvSpPr>
        <p:spPr>
          <a:xfrm>
            <a:off x="8531962" y="1398904"/>
            <a:ext cx="731000" cy="6696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D1F6F92-8CC3-4D3D-B6A4-81CDCAAE13C7}"/>
                  </a:ext>
                </a:extLst>
              </p14:cNvPr>
              <p14:cNvContentPartPr/>
              <p14:nvPr/>
            </p14:nvContentPartPr>
            <p14:xfrm>
              <a:off x="3659563" y="3962268"/>
              <a:ext cx="3331440" cy="9302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D1F6F92-8CC3-4D3D-B6A4-81CDCAAE13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23563" y="3944268"/>
                <a:ext cx="3385080" cy="9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512777-8CA2-48D2-83D8-C35C119BF630}"/>
                  </a:ext>
                </a:extLst>
              </p14:cNvPr>
              <p14:cNvContentPartPr/>
              <p14:nvPr/>
            </p14:nvContentPartPr>
            <p14:xfrm>
              <a:off x="3658474" y="4415270"/>
              <a:ext cx="73080" cy="72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512777-8CA2-48D2-83D8-C35C119BF63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622834" y="4379630"/>
                <a:ext cx="1447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BEEA94-C0F9-4246-AAC8-CE1EBE028DD2}"/>
                  </a:ext>
                </a:extLst>
              </p14:cNvPr>
              <p14:cNvContentPartPr/>
              <p14:nvPr/>
            </p14:nvContentPartPr>
            <p14:xfrm>
              <a:off x="3646594" y="4035470"/>
              <a:ext cx="87120" cy="94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BEEA94-C0F9-4246-AAC8-CE1EBE028DD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10954" y="3999470"/>
                <a:ext cx="1587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601042-1ADC-4F82-B5B8-E3B7F23396F3}"/>
                  </a:ext>
                </a:extLst>
              </p14:cNvPr>
              <p14:cNvContentPartPr/>
              <p14:nvPr/>
            </p14:nvContentPartPr>
            <p14:xfrm>
              <a:off x="3704194" y="4769870"/>
              <a:ext cx="77400" cy="76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601042-1ADC-4F82-B5B8-E3B7F23396F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668554" y="4734230"/>
                <a:ext cx="1490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188B17-7644-4DC8-8ED1-91E339D521A9}"/>
                  </a:ext>
                </a:extLst>
              </p14:cNvPr>
              <p14:cNvContentPartPr/>
              <p14:nvPr/>
            </p14:nvContentPartPr>
            <p14:xfrm>
              <a:off x="5723211" y="2587097"/>
              <a:ext cx="241200" cy="484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188B17-7644-4DC8-8ED1-91E339D521A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05571" y="2569097"/>
                <a:ext cx="27684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72E1FA2-5D1A-4255-8552-169282CE3B37}"/>
                  </a:ext>
                </a:extLst>
              </p14:cNvPr>
              <p14:cNvContentPartPr/>
              <p14:nvPr/>
            </p14:nvContentPartPr>
            <p14:xfrm>
              <a:off x="6110211" y="2525537"/>
              <a:ext cx="180000" cy="333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72E1FA2-5D1A-4255-8552-169282CE3B3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092571" y="2507897"/>
                <a:ext cx="21564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1C15223-CDFC-42E7-A869-4BA2697711A5}"/>
                  </a:ext>
                </a:extLst>
              </p14:cNvPr>
              <p14:cNvContentPartPr/>
              <p14:nvPr/>
            </p14:nvContentPartPr>
            <p14:xfrm>
              <a:off x="6662174" y="2319797"/>
              <a:ext cx="54360" cy="202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1C15223-CDFC-42E7-A869-4BA2697711A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44174" y="2301797"/>
                <a:ext cx="900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CD304BD-F583-474D-A628-9D4E8ADECB76}"/>
                  </a:ext>
                </a:extLst>
              </p14:cNvPr>
              <p14:cNvContentPartPr/>
              <p14:nvPr/>
            </p14:nvContentPartPr>
            <p14:xfrm>
              <a:off x="6465891" y="2661257"/>
              <a:ext cx="610643" cy="3742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CD304BD-F583-474D-A628-9D4E8ADECB7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48249" y="2643283"/>
                <a:ext cx="646288" cy="409809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Oval 82">
            <a:extLst>
              <a:ext uri="{FF2B5EF4-FFF2-40B4-BE49-F238E27FC236}">
                <a16:creationId xmlns:a16="http://schemas.microsoft.com/office/drawing/2014/main" id="{AE0DB5D0-88FE-43AE-81D1-12CCD6E33AEF}"/>
              </a:ext>
            </a:extLst>
          </p:cNvPr>
          <p:cNvSpPr/>
          <p:nvPr/>
        </p:nvSpPr>
        <p:spPr>
          <a:xfrm>
            <a:off x="8107295" y="1123169"/>
            <a:ext cx="1378418" cy="13119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59CE968-BC94-4AEC-B26C-BA9490F9271B}"/>
              </a:ext>
            </a:extLst>
          </p:cNvPr>
          <p:cNvSpPr/>
          <p:nvPr/>
        </p:nvSpPr>
        <p:spPr>
          <a:xfrm>
            <a:off x="8026677" y="1039936"/>
            <a:ext cx="1591455" cy="15000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4D27673-89F8-49FE-A757-27A390C3291A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4D27673-89F8-49FE-A757-27A390C3291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2C1B3F6-7B58-42D3-B502-9D2A983AF780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2C1B3F6-7B58-42D3-B502-9D2A983AF78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020E0BC2-4499-48AA-8C4B-8CC9CB9BD96C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020E0BC2-4499-48AA-8C4B-8CC9CB9BD96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F194081-962A-4C5B-BD13-8B4EAA6B56B0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F194081-962A-4C5B-BD13-8B4EAA6B56B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856AD6B-6C93-4523-A3E3-FBC278AF0E7B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856AD6B-6C93-4523-A3E3-FBC278AF0E7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C1BAB9B-9876-4117-A532-81867D8CD276}"/>
                  </a:ext>
                </a:extLst>
              </p14:cNvPr>
              <p14:cNvContentPartPr/>
              <p14:nvPr/>
            </p14:nvContentPartPr>
            <p14:xfrm>
              <a:off x="7121756" y="3905551"/>
              <a:ext cx="17640" cy="72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C1BAB9B-9876-4117-A532-81867D8CD27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103756" y="3887551"/>
                <a:ext cx="5328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4D5592-FD2E-4DCE-800F-4640BF80473A}"/>
                  </a:ext>
                </a:extLst>
              </p14:cNvPr>
              <p14:cNvContentPartPr/>
              <p14:nvPr/>
            </p14:nvContentPartPr>
            <p14:xfrm>
              <a:off x="7242716" y="3955951"/>
              <a:ext cx="106920" cy="23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4D5592-FD2E-4DCE-800F-4640BF80473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225076" y="3938311"/>
                <a:ext cx="14256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B60EF45-4897-4DEB-A31F-6C3FFED0AF9D}"/>
                  </a:ext>
                </a:extLst>
              </p14:cNvPr>
              <p14:cNvContentPartPr/>
              <p14:nvPr/>
            </p14:nvContentPartPr>
            <p14:xfrm>
              <a:off x="7441076" y="3930391"/>
              <a:ext cx="97200" cy="267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B60EF45-4897-4DEB-A31F-6C3FFED0AF9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423436" y="3912391"/>
                <a:ext cx="1328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5A48F70-2664-41CF-ABE6-C653A4718B1A}"/>
                  </a:ext>
                </a:extLst>
              </p14:cNvPr>
              <p14:cNvContentPartPr/>
              <p14:nvPr/>
            </p14:nvContentPartPr>
            <p14:xfrm>
              <a:off x="6252356" y="4343671"/>
              <a:ext cx="1692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5A48F70-2664-41CF-ABE6-C653A4718B1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234356" y="4325671"/>
                <a:ext cx="52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CCB13F-7D12-4EF4-BC16-8EA35A3E9654}"/>
                  </a:ext>
                </a:extLst>
              </p14:cNvPr>
              <p14:cNvContentPartPr/>
              <p14:nvPr/>
            </p14:nvContentPartPr>
            <p14:xfrm>
              <a:off x="6366476" y="4356991"/>
              <a:ext cx="16920" cy="194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CCB13F-7D12-4EF4-BC16-8EA35A3E96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348476" y="4339351"/>
                <a:ext cx="525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0476E-FCC4-4491-9622-642A4DFE6B46}"/>
                  </a:ext>
                </a:extLst>
              </p14:cNvPr>
              <p14:cNvContentPartPr/>
              <p14:nvPr/>
            </p14:nvContentPartPr>
            <p14:xfrm>
              <a:off x="6442436" y="4359871"/>
              <a:ext cx="115200" cy="198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0476E-FCC4-4491-9622-642A4DFE6B4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424436" y="4341871"/>
                <a:ext cx="15084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BDC5DE9-386C-4462-A94D-7CD7F613DA6B}"/>
                  </a:ext>
                </a:extLst>
              </p14:cNvPr>
              <p14:cNvContentPartPr/>
              <p14:nvPr/>
            </p14:nvContentPartPr>
            <p14:xfrm>
              <a:off x="6509396" y="4611151"/>
              <a:ext cx="17640" cy="63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BDC5DE9-386C-4462-A94D-7CD7F613DA6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491396" y="4593511"/>
                <a:ext cx="5328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B1801F-08C5-4E47-82AB-9D188E56E1D3}"/>
                  </a:ext>
                </a:extLst>
              </p14:cNvPr>
              <p14:cNvContentPartPr/>
              <p14:nvPr/>
            </p14:nvContentPartPr>
            <p14:xfrm>
              <a:off x="6606236" y="4633111"/>
              <a:ext cx="2880" cy="200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B1801F-08C5-4E47-82AB-9D188E56E1D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588596" y="4615111"/>
                <a:ext cx="3852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423298C-A17E-4239-908F-DAFEEB281DFF}"/>
                  </a:ext>
                </a:extLst>
              </p14:cNvPr>
              <p14:cNvContentPartPr/>
              <p14:nvPr/>
            </p14:nvContentPartPr>
            <p14:xfrm>
              <a:off x="6696596" y="4639231"/>
              <a:ext cx="163080" cy="231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423298C-A17E-4239-908F-DAFEEB281DF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678596" y="4621231"/>
                <a:ext cx="198720" cy="2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943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74A61-CA75-4929-9CE8-01A50DF3F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00" y="870219"/>
            <a:ext cx="8832178" cy="6579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4CE73E-1C13-4EFA-931C-8A9A9A9505DB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4CE73E-1C13-4EFA-931C-8A9A9A9505D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E67557F-A98C-4A2D-B1DA-B031E0EE4FC6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E67557F-A98C-4A2D-B1DA-B031E0EE4FC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DF8FBF-E302-48C4-942C-648C977130C8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DF8FBF-E302-48C4-942C-648C977130C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8D461AC-02A9-4A9D-8F09-799C7AD0CBFB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8D461AC-02A9-4A9D-8F09-799C7AD0CBF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91FFA9A-E411-4FE8-A626-9E7FAB022A75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91FFA9A-E411-4FE8-A626-9E7FAB022A7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8609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69B9CA-216F-4AFD-BDC1-4F3604BDB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11" y="883937"/>
            <a:ext cx="8721658" cy="6496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F6ED2C2-B7A5-4621-BF44-D91A5E0BFE3C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F6ED2C2-B7A5-4621-BF44-D91A5E0BFE3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1620AB5-C12B-4D54-AE96-894AC71B8017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1620AB5-C12B-4D54-AE96-894AC71B801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0DA894-26C3-4E9D-A8C5-70826C8E8C7F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0DA894-26C3-4E9D-A8C5-70826C8E8C7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BE57D3A-6244-4919-BB9A-33A5BD127FF7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BE57D3A-6244-4919-BB9A-33A5BD127FF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D55006F-8732-4369-9B64-55C4BC700AD6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D55006F-8732-4369-9B64-55C4BC700AD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66330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9858294-D1EF-4002-A2FD-888219CA40E4}"/>
                  </a:ext>
                </a:extLst>
              </p14:cNvPr>
              <p14:cNvContentPartPr/>
              <p14:nvPr/>
            </p14:nvContentPartPr>
            <p14:xfrm>
              <a:off x="5899494" y="3206795"/>
              <a:ext cx="184367" cy="92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9858294-D1EF-4002-A2FD-888219CA40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3681" y="3202747"/>
                <a:ext cx="215993" cy="8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4954170-CD05-4EFB-BE46-63B936E1F737}"/>
                  </a:ext>
                </a:extLst>
              </p14:cNvPr>
              <p14:cNvContentPartPr/>
              <p14:nvPr/>
            </p14:nvContentPartPr>
            <p14:xfrm>
              <a:off x="4860758" y="2837695"/>
              <a:ext cx="740985" cy="8119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4954170-CD05-4EFB-BE46-63B936E1F7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44923" y="2822199"/>
                <a:ext cx="772654" cy="843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3D14CAF-FC27-43D8-8A0F-31BE3A996DF5}"/>
                  </a:ext>
                </a:extLst>
              </p14:cNvPr>
              <p14:cNvContentPartPr/>
              <p14:nvPr/>
            </p14:nvContentPartPr>
            <p14:xfrm>
              <a:off x="5893209" y="3324266"/>
              <a:ext cx="198131" cy="1029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3D14CAF-FC27-43D8-8A0F-31BE3A996D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7416" y="3308654"/>
                <a:ext cx="229717" cy="41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786296-439D-4E29-8944-73F76E213B26}"/>
                  </a:ext>
                </a:extLst>
              </p14:cNvPr>
              <p14:cNvContentPartPr/>
              <p14:nvPr/>
            </p14:nvContentPartPr>
            <p14:xfrm>
              <a:off x="6298799" y="2902724"/>
              <a:ext cx="255359" cy="556327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786296-439D-4E29-8944-73F76E213B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83334" y="2886891"/>
                <a:ext cx="287009" cy="587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08E50BB-33D9-4DBA-9AE9-BD65FF3E2636}"/>
                  </a:ext>
                </a:extLst>
              </p14:cNvPr>
              <p14:cNvContentPartPr/>
              <p14:nvPr/>
            </p14:nvContentPartPr>
            <p14:xfrm>
              <a:off x="6711829" y="2795702"/>
              <a:ext cx="1208100" cy="748064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08E50BB-33D9-4DBA-9AE9-BD65FF3E26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96350" y="2779862"/>
                <a:ext cx="1239778" cy="779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7D0826E3-9CBD-49B3-8B3F-282B21E572DC}"/>
                  </a:ext>
                </a:extLst>
              </p14:cNvPr>
              <p14:cNvContentPartPr/>
              <p14:nvPr/>
            </p14:nvContentPartPr>
            <p14:xfrm>
              <a:off x="4999723" y="4146878"/>
              <a:ext cx="486818" cy="615934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7D0826E3-9CBD-49B3-8B3F-282B21E572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3880" y="4131048"/>
                <a:ext cx="518504" cy="647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3717D4AD-A9AC-457D-B1DB-BE9185EC74D8}"/>
                  </a:ext>
                </a:extLst>
              </p14:cNvPr>
              <p14:cNvContentPartPr/>
              <p14:nvPr/>
            </p14:nvContentPartPr>
            <p14:xfrm>
              <a:off x="5706620" y="4045508"/>
              <a:ext cx="580356" cy="50307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3717D4AD-A9AC-457D-B1DB-BE9185EC74D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90779" y="4030034"/>
                <a:ext cx="612038" cy="534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3CD3B565-92DB-4A19-8D1B-5225DF26CBB5}"/>
                  </a:ext>
                </a:extLst>
              </p14:cNvPr>
              <p14:cNvContentPartPr/>
              <p14:nvPr/>
            </p14:nvContentPartPr>
            <p14:xfrm>
              <a:off x="6470953" y="4097568"/>
              <a:ext cx="229563" cy="57439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3CD3B565-92DB-4A19-8D1B-5225DF26CB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55146" y="4081723"/>
                <a:ext cx="261177" cy="6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AA30D54B-CB96-4A1F-A647-533DC2E07C7E}"/>
                  </a:ext>
                </a:extLst>
              </p14:cNvPr>
              <p14:cNvContentPartPr/>
              <p14:nvPr/>
            </p14:nvContentPartPr>
            <p14:xfrm>
              <a:off x="6995693" y="4365539"/>
              <a:ext cx="147839" cy="4598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AA30D54B-CB96-4A1F-A647-533DC2E07C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80301" y="4352052"/>
                <a:ext cx="179340" cy="31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DFF80034-D1D9-4519-8983-DC47B5E966BC}"/>
                  </a:ext>
                </a:extLst>
              </p14:cNvPr>
              <p14:cNvContentPartPr/>
              <p14:nvPr/>
            </p14:nvContentPartPr>
            <p14:xfrm>
              <a:off x="6974233" y="4459683"/>
              <a:ext cx="182306" cy="11823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DFF80034-D1D9-4519-8983-DC47B5E966B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58443" y="4443919"/>
                <a:ext cx="213887" cy="43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0FF86B76-112A-44A1-BE4D-55037900AE75}"/>
                  </a:ext>
                </a:extLst>
              </p14:cNvPr>
              <p14:cNvContentPartPr/>
              <p14:nvPr/>
            </p14:nvContentPartPr>
            <p14:xfrm>
              <a:off x="7499041" y="3958529"/>
              <a:ext cx="470073" cy="1113426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0FF86B76-112A-44A1-BE4D-55037900AE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3204" y="3942695"/>
                <a:ext cx="501747" cy="114509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A0B96-D0E4-45D8-A0EB-A1E8F36BE7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4C04E6-98BD-4FD8-B7DE-BA031303EFB3}"/>
                  </a:ext>
                </a:extLst>
              </p14:cNvPr>
              <p14:cNvContentPartPr/>
              <p14:nvPr/>
            </p14:nvContentPartPr>
            <p14:xfrm>
              <a:off x="5224044" y="5467157"/>
              <a:ext cx="558299" cy="72491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4C04E6-98BD-4FD8-B7DE-BA031303EFB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08226" y="5451312"/>
                <a:ext cx="589935" cy="756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69994190-A445-4E1D-8964-416153E59CF7}"/>
                  </a:ext>
                </a:extLst>
              </p14:cNvPr>
              <p14:cNvContentPartPr/>
              <p14:nvPr/>
            </p14:nvContentPartPr>
            <p14:xfrm>
              <a:off x="5928123" y="5410014"/>
              <a:ext cx="1474920" cy="90612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69994190-A445-4E1D-8964-416153E59CF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12283" y="5394174"/>
                <a:ext cx="150660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099F3726-43FB-4919-ABB6-97E5F94ADF82}"/>
                  </a:ext>
                </a:extLst>
              </p14:cNvPr>
              <p14:cNvContentPartPr/>
              <p14:nvPr/>
            </p14:nvContentPartPr>
            <p14:xfrm>
              <a:off x="4522230" y="642650"/>
              <a:ext cx="2545200" cy="99448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099F3726-43FB-4919-ABB6-97E5F94ADF8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06388" y="626807"/>
                <a:ext cx="2576884" cy="1025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219621DD-2B58-4FEC-9FDF-8F23B4AF0F3A}"/>
                  </a:ext>
                </a:extLst>
              </p14:cNvPr>
              <p14:cNvContentPartPr/>
              <p14:nvPr/>
            </p14:nvContentPartPr>
            <p14:xfrm>
              <a:off x="7205750" y="679130"/>
              <a:ext cx="1139840" cy="5963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219621DD-2B58-4FEC-9FDF-8F23B4AF0F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89914" y="663295"/>
                <a:ext cx="1171152" cy="627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25E9AC94-3416-4BEE-BC05-34D6A1D797C6}"/>
                  </a:ext>
                </a:extLst>
              </p14:cNvPr>
              <p14:cNvContentPartPr/>
              <p14:nvPr/>
            </p14:nvContentPartPr>
            <p14:xfrm>
              <a:off x="8564150" y="957370"/>
              <a:ext cx="29920" cy="1344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25E9AC94-3416-4BEE-BC05-34D6A1D797C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48662" y="941808"/>
                <a:ext cx="60896" cy="44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164DA72A-E47A-4139-BAAF-B14C63007551}"/>
                  </a:ext>
                </a:extLst>
              </p14:cNvPr>
              <p14:cNvContentPartPr/>
              <p14:nvPr/>
            </p14:nvContentPartPr>
            <p14:xfrm>
              <a:off x="8550870" y="1146170"/>
              <a:ext cx="23360" cy="2000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164DA72A-E47A-4139-BAAF-B14C6300755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543830" y="1139130"/>
                <a:ext cx="37440" cy="3408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Picture 4" descr="Image result for sun high resolution">
            <a:extLst>
              <a:ext uri="{FF2B5EF4-FFF2-40B4-BE49-F238E27FC236}">
                <a16:creationId xmlns:a16="http://schemas.microsoft.com/office/drawing/2014/main" id="{ADCE1C64-B11A-4731-AC40-D0CCD031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A7A50D5-2BA1-4E33-BA7F-C86C089F32F7}"/>
                  </a:ext>
                </a:extLst>
              </p14:cNvPr>
              <p14:cNvContentPartPr/>
              <p14:nvPr/>
            </p14:nvContentPartPr>
            <p14:xfrm>
              <a:off x="9459953" y="7953927"/>
              <a:ext cx="159840" cy="194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A7A50D5-2BA1-4E33-BA7F-C86C089F32F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442313" y="7935927"/>
                <a:ext cx="1954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338950D-5451-4CCB-B504-1F2711D41216}"/>
                  </a:ext>
                </a:extLst>
              </p14:cNvPr>
              <p14:cNvContentPartPr/>
              <p14:nvPr/>
            </p14:nvContentPartPr>
            <p14:xfrm>
              <a:off x="8959553" y="7931607"/>
              <a:ext cx="430560" cy="223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338950D-5451-4CCB-B504-1F2711D4121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41553" y="7913967"/>
                <a:ext cx="4662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536AD23E-33EC-4605-8F9C-32259A33D615}"/>
                  </a:ext>
                </a:extLst>
              </p14:cNvPr>
              <p14:cNvContentPartPr/>
              <p14:nvPr/>
            </p14:nvContentPartPr>
            <p14:xfrm>
              <a:off x="9696473" y="7928007"/>
              <a:ext cx="1270080" cy="21492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536AD23E-33EC-4605-8F9C-32259A33D61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678473" y="7910367"/>
                <a:ext cx="13057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36A0E85A-F98F-4F1B-940E-1F0B7E85E582}"/>
                  </a:ext>
                </a:extLst>
              </p14:cNvPr>
              <p14:cNvContentPartPr/>
              <p14:nvPr/>
            </p14:nvContentPartPr>
            <p14:xfrm>
              <a:off x="8735633" y="8007567"/>
              <a:ext cx="57600" cy="7200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36A0E85A-F98F-4F1B-940E-1F0B7E85E5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717993" y="7989927"/>
                <a:ext cx="932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03543A3A-1785-424F-9ACB-7998782724DA}"/>
                  </a:ext>
                </a:extLst>
              </p14:cNvPr>
              <p14:cNvContentPartPr/>
              <p14:nvPr/>
            </p14:nvContentPartPr>
            <p14:xfrm>
              <a:off x="11533553" y="7964367"/>
              <a:ext cx="110520" cy="20268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03543A3A-1785-424F-9ACB-7998782724D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515855" y="7946367"/>
                <a:ext cx="146276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C6DA8251-1331-42E6-88C8-D7B14595794F}"/>
                  </a:ext>
                </a:extLst>
              </p14:cNvPr>
              <p14:cNvContentPartPr/>
              <p14:nvPr/>
            </p14:nvContentPartPr>
            <p14:xfrm>
              <a:off x="11298113" y="7950327"/>
              <a:ext cx="140400" cy="22608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C6DA8251-1331-42E6-88C8-D7B14595794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280473" y="7932687"/>
                <a:ext cx="1760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48AE21E5-4125-4008-84A8-3D5C472BE380}"/>
                  </a:ext>
                </a:extLst>
              </p14:cNvPr>
              <p14:cNvContentPartPr/>
              <p14:nvPr/>
            </p14:nvContentPartPr>
            <p14:xfrm>
              <a:off x="11193713" y="7883007"/>
              <a:ext cx="15120" cy="10044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48AE21E5-4125-4008-84A8-3D5C472BE38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175713" y="7865367"/>
                <a:ext cx="507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2C4A06FD-03CB-424C-9FC9-274E17DB26CA}"/>
                  </a:ext>
                </a:extLst>
              </p14:cNvPr>
              <p14:cNvContentPartPr/>
              <p14:nvPr/>
            </p14:nvContentPartPr>
            <p14:xfrm>
              <a:off x="8770553" y="8481327"/>
              <a:ext cx="41040" cy="6552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2C4A06FD-03CB-424C-9FC9-274E17DB26C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752913" y="8463327"/>
                <a:ext cx="7668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5CFE47F-5F3E-48C1-B09D-7A4B00E3935A}"/>
                  </a:ext>
                </a:extLst>
              </p14:cNvPr>
              <p14:cNvContentPartPr/>
              <p14:nvPr/>
            </p14:nvContentPartPr>
            <p14:xfrm>
              <a:off x="9553553" y="8370807"/>
              <a:ext cx="118800" cy="19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5CFE47F-5F3E-48C1-B09D-7A4B00E3935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535913" y="8353167"/>
                <a:ext cx="1544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EE6A8F7-5A6D-43AD-B2B4-288DB6B1FC82}"/>
                  </a:ext>
                </a:extLst>
              </p14:cNvPr>
              <p14:cNvContentPartPr/>
              <p14:nvPr/>
            </p14:nvContentPartPr>
            <p14:xfrm>
              <a:off x="8987273" y="8353527"/>
              <a:ext cx="491040" cy="2214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EE6A8F7-5A6D-43AD-B2B4-288DB6B1FC8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969633" y="8335527"/>
                <a:ext cx="52668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6BA9838-8BAD-48AC-823C-ADD644EE6D30}"/>
                  </a:ext>
                </a:extLst>
              </p14:cNvPr>
              <p14:cNvContentPartPr/>
              <p14:nvPr/>
            </p14:nvContentPartPr>
            <p14:xfrm>
              <a:off x="9774953" y="8358207"/>
              <a:ext cx="617760" cy="222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6BA9838-8BAD-48AC-823C-ADD644EE6D3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757313" y="8340236"/>
                <a:ext cx="653400" cy="258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C2DD027-89D6-41CC-855C-9F871918DD22}"/>
                  </a:ext>
                </a:extLst>
              </p14:cNvPr>
              <p14:cNvContentPartPr/>
              <p14:nvPr/>
            </p14:nvContentPartPr>
            <p14:xfrm>
              <a:off x="10468673" y="8344887"/>
              <a:ext cx="338040" cy="1926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C2DD027-89D6-41CC-855C-9F871918DD2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450673" y="8327214"/>
                <a:ext cx="373680" cy="228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02BD9D2D-8B51-45FD-90AA-118EB3CD8137}"/>
                  </a:ext>
                </a:extLst>
              </p14:cNvPr>
              <p14:cNvContentPartPr/>
              <p14:nvPr/>
            </p14:nvContentPartPr>
            <p14:xfrm>
              <a:off x="12024593" y="8365047"/>
              <a:ext cx="14760" cy="10152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02BD9D2D-8B51-45FD-90AA-118EB3CD813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2006953" y="8347407"/>
                <a:ext cx="504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D262B0ED-05D8-4CA6-B21B-880910AE9651}"/>
                  </a:ext>
                </a:extLst>
              </p14:cNvPr>
              <p14:cNvContentPartPr/>
              <p14:nvPr/>
            </p14:nvContentPartPr>
            <p14:xfrm>
              <a:off x="12166793" y="8393847"/>
              <a:ext cx="118440" cy="18108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D262B0ED-05D8-4CA6-B21B-880910AE965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149153" y="8375847"/>
                <a:ext cx="1540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C12461C8-AE04-4059-8A05-38C5F2210862}"/>
                  </a:ext>
                </a:extLst>
              </p14:cNvPr>
              <p14:cNvContentPartPr/>
              <p14:nvPr/>
            </p14:nvContentPartPr>
            <p14:xfrm>
              <a:off x="12370193" y="8394927"/>
              <a:ext cx="165240" cy="20412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C12461C8-AE04-4059-8A05-38C5F221086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352553" y="8377287"/>
                <a:ext cx="200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D29F16C6-1D1E-413E-85CB-53B016AA8C6E}"/>
                  </a:ext>
                </a:extLst>
              </p14:cNvPr>
              <p14:cNvContentPartPr/>
              <p14:nvPr/>
            </p14:nvContentPartPr>
            <p14:xfrm>
              <a:off x="11544353" y="8352447"/>
              <a:ext cx="327240" cy="18540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D29F16C6-1D1E-413E-85CB-53B016AA8C6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1526353" y="8334447"/>
                <a:ext cx="36288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83618FEC-B592-495D-93F5-7EAF54EB14DD}"/>
                  </a:ext>
                </a:extLst>
              </p14:cNvPr>
              <p14:cNvContentPartPr/>
              <p14:nvPr/>
            </p14:nvContentPartPr>
            <p14:xfrm>
              <a:off x="11214953" y="8365047"/>
              <a:ext cx="166680" cy="17100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83618FEC-B592-495D-93F5-7EAF54EB14D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196953" y="8347407"/>
                <a:ext cx="2023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DA6A0DC5-106F-44A1-BBDF-1ED60F263621}"/>
                  </a:ext>
                </a:extLst>
              </p14:cNvPr>
              <p14:cNvContentPartPr/>
              <p14:nvPr/>
            </p14:nvContentPartPr>
            <p14:xfrm>
              <a:off x="10992833" y="8358207"/>
              <a:ext cx="154800" cy="16740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DA6A0DC5-106F-44A1-BBDF-1ED60F26362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974833" y="8340246"/>
                <a:ext cx="190440" cy="2029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97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69B9CA-216F-4AFD-BDC1-4F3604BDB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11" y="883937"/>
            <a:ext cx="8721658" cy="6496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5E218F88-F09E-4AE8-9697-E83F8C72BD13}"/>
              </a:ext>
            </a:extLst>
          </p:cNvPr>
          <p:cNvSpPr/>
          <p:nvPr/>
        </p:nvSpPr>
        <p:spPr>
          <a:xfrm>
            <a:off x="3144125" y="3318265"/>
            <a:ext cx="1005301" cy="12431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95D315-9B55-4E65-8831-25EF367A2229}"/>
              </a:ext>
            </a:extLst>
          </p:cNvPr>
          <p:cNvSpPr/>
          <p:nvPr/>
        </p:nvSpPr>
        <p:spPr>
          <a:xfrm>
            <a:off x="6398791" y="3329483"/>
            <a:ext cx="1048889" cy="12206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C301863-FF7D-459E-8D04-7AAB9FCA0C26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C301863-FF7D-459E-8D04-7AAB9FCA0C2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E47011-0504-461F-8FA5-F9574BAE5E12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E47011-0504-461F-8FA5-F9574BAE5E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A017765-CCB6-4B96-823A-7FB6CE5DDBF2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A017765-CCB6-4B96-823A-7FB6CE5DDBF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47BE80-3FEB-4B8B-9F4F-D933A120C4A0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47BE80-3FEB-4B8B-9F4F-D933A120C4A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56AB749-B78A-4038-BCA0-77A8420D1F9B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56AB749-B78A-4038-BCA0-77A8420D1F9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3688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219E-6 1.40625E-6 L 0.08178 0.0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719E-6 1.40625E-6 L -0.08411 1.406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11 1.40625E-6 L 4.14062E-6 4.8437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8" y="4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78 0.00081 L -4.14062E-6 -1.3541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1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EE49-8569-45A9-BCF7-168BF874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CC448-F70E-4FB3-B9E8-0D59C09BA2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1128ADF2-8B80-430C-8269-08AB0A9B5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360" y="1081785"/>
            <a:ext cx="9402560" cy="8152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FB5F492-1B28-43D1-83B6-2BC7B6F817B2}"/>
                  </a:ext>
                </a:extLst>
              </p14:cNvPr>
              <p14:cNvContentPartPr/>
              <p14:nvPr/>
            </p14:nvContentPartPr>
            <p14:xfrm>
              <a:off x="10877564" y="6906939"/>
              <a:ext cx="139680" cy="196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FB5F492-1B28-43D1-83B6-2BC7B6F817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59924" y="6888939"/>
                <a:ext cx="17532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775115-AFA0-4578-B9CD-3EE913DC4B45}"/>
                  </a:ext>
                </a:extLst>
              </p14:cNvPr>
              <p14:cNvContentPartPr/>
              <p14:nvPr/>
            </p14:nvContentPartPr>
            <p14:xfrm>
              <a:off x="11115164" y="7062819"/>
              <a:ext cx="86760" cy="10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775115-AFA0-4578-B9CD-3EE913DC4B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97164" y="7045179"/>
                <a:ext cx="1224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CB5A09-F9A5-4241-A0CC-78D16D748CAA}"/>
                  </a:ext>
                </a:extLst>
              </p14:cNvPr>
              <p14:cNvContentPartPr/>
              <p14:nvPr/>
            </p14:nvContentPartPr>
            <p14:xfrm>
              <a:off x="11109044" y="6996939"/>
              <a:ext cx="96480" cy="1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CB5A09-F9A5-4241-A0CC-78D16D748C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91404" y="6979299"/>
                <a:ext cx="1321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0C1C9C-C0D1-46CA-A9A6-CEA8B4D7AB03}"/>
                  </a:ext>
                </a:extLst>
              </p14:cNvPr>
              <p14:cNvContentPartPr/>
              <p14:nvPr/>
            </p14:nvContentPartPr>
            <p14:xfrm>
              <a:off x="11741204" y="6883899"/>
              <a:ext cx="324720" cy="267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0C1C9C-C0D1-46CA-A9A6-CEA8B4D7AB0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23544" y="6865899"/>
                <a:ext cx="36040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C0625E-8A57-412C-AD9E-9C6A10080E1C}"/>
                  </a:ext>
                </a:extLst>
              </p14:cNvPr>
              <p14:cNvContentPartPr/>
              <p14:nvPr/>
            </p14:nvContentPartPr>
            <p14:xfrm>
              <a:off x="11406764" y="6858699"/>
              <a:ext cx="238320" cy="29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C0625E-8A57-412C-AD9E-9C6A10080E1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388764" y="6841059"/>
                <a:ext cx="27396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787AE35-80F1-4AAB-9530-0B80E9314DA7}"/>
                  </a:ext>
                </a:extLst>
              </p14:cNvPr>
              <p14:cNvContentPartPr/>
              <p14:nvPr/>
            </p14:nvContentPartPr>
            <p14:xfrm>
              <a:off x="11365004" y="6467404"/>
              <a:ext cx="29160" cy="1945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787AE35-80F1-4AAB-9530-0B80E9314DA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347364" y="6449748"/>
                <a:ext cx="64800" cy="230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573365C-6FDE-4474-A0C6-94B78E9DDDAA}"/>
                  </a:ext>
                </a:extLst>
              </p14:cNvPr>
              <p14:cNvContentPartPr/>
              <p14:nvPr/>
            </p14:nvContentPartPr>
            <p14:xfrm>
              <a:off x="11509724" y="6608723"/>
              <a:ext cx="83880" cy="9587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573365C-6FDE-4474-A0C6-94B78E9DDDA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92084" y="6590286"/>
                <a:ext cx="119520" cy="460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47FA57F-0751-41A8-90E4-911AB8E3E279}"/>
                  </a:ext>
                </a:extLst>
              </p14:cNvPr>
              <p14:cNvContentPartPr/>
              <p14:nvPr/>
            </p14:nvContentPartPr>
            <p14:xfrm>
              <a:off x="11523764" y="6542679"/>
              <a:ext cx="86400" cy="14203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47FA57F-0751-41A8-90E4-911AB8E3E27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505764" y="6524925"/>
                <a:ext cx="122040" cy="49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199F52A-C0B8-43FB-A5EA-524E8B514967}"/>
                  </a:ext>
                </a:extLst>
              </p14:cNvPr>
              <p14:cNvContentPartPr/>
              <p14:nvPr/>
            </p14:nvContentPartPr>
            <p14:xfrm>
              <a:off x="11785484" y="6472730"/>
              <a:ext cx="109800" cy="184993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199F52A-C0B8-43FB-A5EA-524E8B5149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767844" y="6455094"/>
                <a:ext cx="145440" cy="220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AE5DA90-BB3A-432E-89C7-2F31EC7ED212}"/>
                  </a:ext>
                </a:extLst>
              </p14:cNvPr>
              <p14:cNvContentPartPr/>
              <p14:nvPr/>
            </p14:nvContentPartPr>
            <p14:xfrm>
              <a:off x="11954324" y="6642810"/>
              <a:ext cx="6480" cy="4261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AE5DA90-BB3A-432E-89C7-2F31EC7ED2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36684" y="6625056"/>
                <a:ext cx="42120" cy="39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1F957ED-CE54-4860-9D1D-826D53B1F1CD}"/>
                  </a:ext>
                </a:extLst>
              </p14:cNvPr>
              <p14:cNvContentPartPr/>
              <p14:nvPr/>
            </p14:nvContentPartPr>
            <p14:xfrm>
              <a:off x="12023444" y="6462433"/>
              <a:ext cx="15840" cy="178957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1F957ED-CE54-4860-9D1D-826D53B1F1C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005444" y="6444429"/>
                <a:ext cx="51480" cy="214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98B0E83-0327-453B-BFB2-E437DC3688A0}"/>
                  </a:ext>
                </a:extLst>
              </p14:cNvPr>
              <p14:cNvContentPartPr/>
              <p14:nvPr/>
            </p14:nvContentPartPr>
            <p14:xfrm>
              <a:off x="12121364" y="6465274"/>
              <a:ext cx="113400" cy="174341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98B0E83-0327-453B-BFB2-E437DC3688A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103364" y="6447301"/>
                <a:ext cx="149040" cy="2099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73DF570-8879-42C0-A3D0-6D89A6D4AC2E}"/>
                  </a:ext>
                </a:extLst>
              </p14:cNvPr>
              <p14:cNvContentPartPr/>
              <p14:nvPr/>
            </p14:nvContentPartPr>
            <p14:xfrm>
              <a:off x="10877564" y="6408817"/>
              <a:ext cx="424800" cy="34087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73DF570-8879-42C0-A3D0-6D89A6D4AC2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859924" y="6390820"/>
                <a:ext cx="460440" cy="376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4BDBB2A-7663-4557-B7C6-3612A68CB484}"/>
                  </a:ext>
                </a:extLst>
              </p14:cNvPr>
              <p14:cNvContentPartPr/>
              <p14:nvPr/>
            </p14:nvContentPartPr>
            <p14:xfrm>
              <a:off x="11473364" y="6034511"/>
              <a:ext cx="125280" cy="2048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4BDBB2A-7663-4557-B7C6-3612A68CB48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455364" y="6016511"/>
                <a:ext cx="1609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5BA628-2FF6-4AD5-8AB9-C782CC8E7C96}"/>
                  </a:ext>
                </a:extLst>
              </p14:cNvPr>
              <p14:cNvContentPartPr/>
              <p14:nvPr/>
            </p14:nvContentPartPr>
            <p14:xfrm>
              <a:off x="11984924" y="6040271"/>
              <a:ext cx="300600" cy="226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5BA628-2FF6-4AD5-8AB9-C782CC8E7C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966924" y="6022631"/>
                <a:ext cx="33624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B7FCB42-6FCF-4E0E-BF05-608057679F32}"/>
                  </a:ext>
                </a:extLst>
              </p14:cNvPr>
              <p14:cNvContentPartPr/>
              <p14:nvPr/>
            </p14:nvContentPartPr>
            <p14:xfrm>
              <a:off x="11682524" y="6034511"/>
              <a:ext cx="186120" cy="2008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B7FCB42-6FCF-4E0E-BF05-608057679F3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664559" y="6016511"/>
                <a:ext cx="221691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79D9670-2705-4F10-8C13-E18032A661A1}"/>
                  </a:ext>
                </a:extLst>
              </p14:cNvPr>
              <p14:cNvContentPartPr/>
              <p14:nvPr/>
            </p14:nvContentPartPr>
            <p14:xfrm>
              <a:off x="10947404" y="6016511"/>
              <a:ext cx="356400" cy="3258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79D9670-2705-4F10-8C13-E18032A661A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929764" y="5998851"/>
                <a:ext cx="392040" cy="3614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5807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69B9CA-216F-4AFD-BDC1-4F3604BDB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11" y="883937"/>
            <a:ext cx="8721658" cy="6496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6545E58-AEFD-461F-9A73-4213A7ACD98D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6545E58-AEFD-461F-9A73-4213A7ACD98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3F15126-FD4C-4970-98DF-3F96BDECD4B1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3F15126-FD4C-4970-98DF-3F96BDECD4B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6B2F825-5B7B-451A-927D-3200E1A0B670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6B2F825-5B7B-451A-927D-3200E1A0B67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F3C0CCF-1E3D-4226-8FD5-7CCE729A686C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F3C0CCF-1E3D-4226-8FD5-7CCE729A686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74D6066-3A28-4691-A510-D7796C25E144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74D6066-3A28-4691-A510-D7796C25E14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62621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B1E23-BE02-4CC0-A25F-949DB7287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9" y="907273"/>
            <a:ext cx="8659001" cy="645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14:cNvPr>
              <p14:cNvContentPartPr/>
              <p14:nvPr/>
            </p14:nvContentPartPr>
            <p14:xfrm>
              <a:off x="5489179" y="3297885"/>
              <a:ext cx="3262680" cy="3170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53539" y="3262245"/>
                <a:ext cx="3334320" cy="32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1768B5D-2436-4774-AB57-6FF2AD61B7A8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1768B5D-2436-4774-AB57-6FF2AD61B7A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21A1A7A-5B26-41FE-82B3-D774BF6467BE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21A1A7A-5B26-41FE-82B3-D774BF6467B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2F53B0C-68DB-47B6-BBD8-BD621420D6C4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2F53B0C-68DB-47B6-BBD8-BD621420D6C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9943D0B-B0DB-4D00-9621-907BC8A27ECC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9943D0B-B0DB-4D00-9621-907BC8A27EC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2F800F6-1DEE-4DBC-9920-09F87D0CD0F0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2F800F6-1DEE-4DBC-9920-09F87D0CD0F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868711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B1E23-BE02-4CC0-A25F-949DB7287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9" y="907273"/>
            <a:ext cx="8659001" cy="645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14:cNvPr>
              <p14:cNvContentPartPr/>
              <p14:nvPr/>
            </p14:nvContentPartPr>
            <p14:xfrm>
              <a:off x="5489179" y="3297885"/>
              <a:ext cx="3262680" cy="3170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53539" y="3262245"/>
                <a:ext cx="3334320" cy="324252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22B1E58C-8A0B-4DFD-9610-900492D0F0AF}"/>
              </a:ext>
            </a:extLst>
          </p:cNvPr>
          <p:cNvSpPr/>
          <p:nvPr/>
        </p:nvSpPr>
        <p:spPr>
          <a:xfrm>
            <a:off x="5929974" y="5357199"/>
            <a:ext cx="1220134" cy="12319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9A0F4D0-7F32-48EA-8AA8-32EF6C0DE0D4}"/>
              </a:ext>
            </a:extLst>
          </p:cNvPr>
          <p:cNvSpPr/>
          <p:nvPr/>
        </p:nvSpPr>
        <p:spPr>
          <a:xfrm>
            <a:off x="9303387" y="5379433"/>
            <a:ext cx="1273037" cy="120968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552ADD-1CF4-45C9-8528-5C1302B156C1}"/>
              </a:ext>
            </a:extLst>
          </p:cNvPr>
          <p:cNvSpPr/>
          <p:nvPr/>
        </p:nvSpPr>
        <p:spPr>
          <a:xfrm>
            <a:off x="7375927" y="5808297"/>
            <a:ext cx="370403" cy="3519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0B13D4-037E-4C6A-9945-A0AD0CF1D89B}"/>
              </a:ext>
            </a:extLst>
          </p:cNvPr>
          <p:cNvSpPr/>
          <p:nvPr/>
        </p:nvSpPr>
        <p:spPr>
          <a:xfrm>
            <a:off x="8622996" y="5808729"/>
            <a:ext cx="370403" cy="3519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2A9E8D4-322D-4E48-93A6-52784FEB174D}"/>
              </a:ext>
            </a:extLst>
          </p:cNvPr>
          <p:cNvSpPr/>
          <p:nvPr/>
        </p:nvSpPr>
        <p:spPr>
          <a:xfrm>
            <a:off x="7890126" y="5736569"/>
            <a:ext cx="591925" cy="5521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FB0A5EF-C44A-4FEB-BCF4-9D4D91A1EB5F}"/>
                  </a:ext>
                </a:extLst>
              </p14:cNvPr>
              <p14:cNvContentPartPr/>
              <p14:nvPr/>
            </p14:nvContentPartPr>
            <p14:xfrm>
              <a:off x="144461" y="1214280"/>
              <a:ext cx="56880" cy="3920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FB0A5EF-C44A-4FEB-BCF4-9D4D91A1EB5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6821" y="1196640"/>
                <a:ext cx="925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C65775C-AD41-4524-8AF4-33BEACF122DE}"/>
                  </a:ext>
                </a:extLst>
              </p14:cNvPr>
              <p14:cNvContentPartPr/>
              <p14:nvPr/>
            </p14:nvContentPartPr>
            <p14:xfrm>
              <a:off x="265421" y="1249920"/>
              <a:ext cx="650520" cy="302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C65775C-AD41-4524-8AF4-33BEACF122D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47421" y="1232280"/>
                <a:ext cx="6861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1211400-0482-464E-A206-BDD89647496B}"/>
                  </a:ext>
                </a:extLst>
              </p14:cNvPr>
              <p14:cNvContentPartPr/>
              <p14:nvPr/>
            </p14:nvContentPartPr>
            <p14:xfrm>
              <a:off x="995141" y="1232280"/>
              <a:ext cx="841680" cy="3135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1211400-0482-464E-A206-BDD89647496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77133" y="1214280"/>
                <a:ext cx="877335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97FC93C-F6C8-466E-B715-19713E23E231}"/>
                  </a:ext>
                </a:extLst>
              </p14:cNvPr>
              <p14:cNvContentPartPr/>
              <p14:nvPr/>
            </p14:nvContentPartPr>
            <p14:xfrm>
              <a:off x="441101" y="1661760"/>
              <a:ext cx="1112400" cy="3394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97FC93C-F6C8-466E-B715-19713E23E23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23461" y="1644101"/>
                <a:ext cx="1148040" cy="375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EC78401-29B0-4DBE-8481-8A37EDC19948}"/>
                  </a:ext>
                </a:extLst>
              </p14:cNvPr>
              <p14:cNvContentPartPr/>
              <p14:nvPr/>
            </p14:nvContentPartPr>
            <p14:xfrm>
              <a:off x="239861" y="1733040"/>
              <a:ext cx="119160" cy="284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EC78401-29B0-4DBE-8481-8A37EDC1994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1861" y="1715063"/>
                <a:ext cx="154800" cy="320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4190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8281E-6 2.55208E-6 L 0.08178 0.0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656E-6 3.22917E-6 L -0.0841 3.2291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8437E-7 -4.01042E-6 L 0.047 0.000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625E-6 3.22917E-6 L -0.04871 -0.000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13AADA94-EA6A-4665-8946-C24B7CD02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706" y="227056"/>
            <a:ext cx="10725387" cy="92994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451F6-10C4-4220-9AE9-24F6AF3528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76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ut">
            <a:hlinkClick r:id="" action="ppaction://media"/>
            <a:extLst>
              <a:ext uri="{FF2B5EF4-FFF2-40B4-BE49-F238E27FC236}">
                <a16:creationId xmlns:a16="http://schemas.microsoft.com/office/drawing/2014/main" id="{AFA09257-2EA6-45BA-AF3C-EB792B30BE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875" y="128881"/>
            <a:ext cx="10951845" cy="9495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451F6-10C4-4220-9AE9-24F6AF3528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4DED68-A72A-4674-B09A-E7C24C9E0D03}"/>
                  </a:ext>
                </a:extLst>
              </p14:cNvPr>
              <p14:cNvContentPartPr/>
              <p14:nvPr/>
            </p14:nvContentPartPr>
            <p14:xfrm>
              <a:off x="4287620" y="1868194"/>
              <a:ext cx="554400" cy="707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4DED68-A72A-4674-B09A-E7C24C9E0D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24620" y="1805554"/>
                <a:ext cx="680040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826E8D2-17A6-4A99-BEF3-33B1E1E0263F}"/>
                  </a:ext>
                </a:extLst>
              </p14:cNvPr>
              <p14:cNvContentPartPr/>
              <p14:nvPr/>
            </p14:nvContentPartPr>
            <p14:xfrm>
              <a:off x="5215700" y="2384434"/>
              <a:ext cx="278280" cy="23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826E8D2-17A6-4A99-BEF3-33B1E1E026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2700" y="2321794"/>
                <a:ext cx="4039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404190F-EA3D-460A-9932-974DD00945E2}"/>
                  </a:ext>
                </a:extLst>
              </p14:cNvPr>
              <p14:cNvContentPartPr/>
              <p14:nvPr/>
            </p14:nvContentPartPr>
            <p14:xfrm>
              <a:off x="5245580" y="2149354"/>
              <a:ext cx="297360" cy="36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404190F-EA3D-460A-9932-974DD00945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82940" y="2086714"/>
                <a:ext cx="42300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3EFFFCC-2677-4DE4-AF72-604EC287EE5D}"/>
                  </a:ext>
                </a:extLst>
              </p14:cNvPr>
              <p14:cNvContentPartPr/>
              <p14:nvPr/>
            </p14:nvContentPartPr>
            <p14:xfrm>
              <a:off x="6157460" y="1858834"/>
              <a:ext cx="341280" cy="662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3EFFFCC-2677-4DE4-AF72-604EC287EE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94460" y="1795834"/>
                <a:ext cx="466920" cy="78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90FD5AA-25E2-46C6-817A-FAA156DBB401}"/>
                  </a:ext>
                </a:extLst>
              </p14:cNvPr>
              <p14:cNvContentPartPr/>
              <p14:nvPr/>
            </p14:nvContentPartPr>
            <p14:xfrm>
              <a:off x="7669100" y="1730674"/>
              <a:ext cx="99000" cy="81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90FD5AA-25E2-46C6-817A-FAA156DBB4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06460" y="1667674"/>
                <a:ext cx="224640" cy="9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12943D-DA42-4ADB-BD82-3A6FDC6C07E6}"/>
                  </a:ext>
                </a:extLst>
              </p14:cNvPr>
              <p14:cNvContentPartPr/>
              <p14:nvPr/>
            </p14:nvContentPartPr>
            <p14:xfrm>
              <a:off x="8072660" y="2102194"/>
              <a:ext cx="407520" cy="811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12943D-DA42-4ADB-BD82-3A6FDC6C07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10020" y="2039554"/>
                <a:ext cx="53316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047D80E-CD28-45DA-B949-BFEA5BF02D01}"/>
                  </a:ext>
                </a:extLst>
              </p14:cNvPr>
              <p14:cNvContentPartPr/>
              <p14:nvPr/>
            </p14:nvContentPartPr>
            <p14:xfrm>
              <a:off x="8670260" y="2435914"/>
              <a:ext cx="9000" cy="200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047D80E-CD28-45DA-B949-BFEA5BF02D0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07260" y="2372914"/>
                <a:ext cx="1346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36CA5FA-1CCF-497A-B970-2A9000888996}"/>
                  </a:ext>
                </a:extLst>
              </p14:cNvPr>
              <p14:cNvContentPartPr/>
              <p14:nvPr/>
            </p14:nvContentPartPr>
            <p14:xfrm>
              <a:off x="8687180" y="2286154"/>
              <a:ext cx="11160" cy="16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36CA5FA-1CCF-497A-B970-2A900088899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24540" y="2223154"/>
                <a:ext cx="13680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9A1A9A-6E51-424A-9C9E-9698B51E36B4}"/>
                  </a:ext>
                </a:extLst>
              </p14:cNvPr>
              <p14:cNvContentPartPr/>
              <p14:nvPr/>
            </p14:nvContentPartPr>
            <p14:xfrm>
              <a:off x="8838020" y="2433394"/>
              <a:ext cx="88200" cy="56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9A1A9A-6E51-424A-9C9E-9698B51E36B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775020" y="2370394"/>
                <a:ext cx="213840" cy="68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E5B23C7-866C-4CA9-8223-6DEEB70F508C}"/>
                  </a:ext>
                </a:extLst>
              </p14:cNvPr>
              <p14:cNvContentPartPr/>
              <p14:nvPr/>
            </p14:nvContentPartPr>
            <p14:xfrm>
              <a:off x="8906420" y="2194714"/>
              <a:ext cx="11880" cy="14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E5B23C7-866C-4CA9-8223-6DEEB70F508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43780" y="2131714"/>
                <a:ext cx="13752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FA0EEAD-E4A6-4F3F-8B27-5CDFA5B15BA3}"/>
                  </a:ext>
                </a:extLst>
              </p14:cNvPr>
              <p14:cNvContentPartPr/>
              <p14:nvPr/>
            </p14:nvContentPartPr>
            <p14:xfrm>
              <a:off x="6677660" y="1837954"/>
              <a:ext cx="600840" cy="713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FA0EEAD-E4A6-4F3F-8B27-5CDFA5B15BA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15020" y="1775314"/>
                <a:ext cx="726480" cy="8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E70C9F-FBC1-456A-9B08-A48273029840}"/>
                  </a:ext>
                </a:extLst>
              </p14:cNvPr>
              <p14:cNvContentPartPr/>
              <p14:nvPr/>
            </p14:nvContentPartPr>
            <p14:xfrm>
              <a:off x="9155540" y="1785034"/>
              <a:ext cx="165240" cy="727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E70C9F-FBC1-456A-9B08-A4827302984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092900" y="1722034"/>
                <a:ext cx="290880" cy="85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30B144F-D600-437E-A6B3-7C97F604A91E}"/>
                  </a:ext>
                </a:extLst>
              </p14:cNvPr>
              <p14:cNvContentPartPr/>
              <p14:nvPr/>
            </p14:nvContentPartPr>
            <p14:xfrm>
              <a:off x="4172060" y="6129874"/>
              <a:ext cx="592920" cy="318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30B144F-D600-437E-A6B3-7C97F604A91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54060" y="6111874"/>
                <a:ext cx="6285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622B645-9464-40EE-890F-89BF940E091C}"/>
                  </a:ext>
                </a:extLst>
              </p14:cNvPr>
              <p14:cNvContentPartPr/>
              <p14:nvPr/>
            </p14:nvContentPartPr>
            <p14:xfrm>
              <a:off x="5395385" y="6293149"/>
              <a:ext cx="10800" cy="104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622B645-9464-40EE-890F-89BF940E09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377745" y="6275509"/>
                <a:ext cx="464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06464FA-6CF4-4A57-AFF8-9087948AA370}"/>
                  </a:ext>
                </a:extLst>
              </p14:cNvPr>
              <p14:cNvContentPartPr/>
              <p14:nvPr/>
            </p14:nvContentPartPr>
            <p14:xfrm>
              <a:off x="5416265" y="6117469"/>
              <a:ext cx="6480" cy="11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06464FA-6CF4-4A57-AFF8-9087948AA37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98625" y="6099829"/>
                <a:ext cx="421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037692-8EDB-4C29-B06A-156F19B82E47}"/>
                  </a:ext>
                </a:extLst>
              </p14:cNvPr>
              <p14:cNvContentPartPr/>
              <p14:nvPr/>
            </p14:nvContentPartPr>
            <p14:xfrm>
              <a:off x="6036545" y="6283069"/>
              <a:ext cx="7920" cy="82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037692-8EDB-4C29-B06A-156F19B82E4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18545" y="6265429"/>
                <a:ext cx="435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95374BD-5327-483C-9648-5EE220705B58}"/>
                  </a:ext>
                </a:extLst>
              </p14:cNvPr>
              <p14:cNvContentPartPr/>
              <p14:nvPr/>
            </p14:nvContentPartPr>
            <p14:xfrm>
              <a:off x="6046625" y="6166789"/>
              <a:ext cx="6480" cy="3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95374BD-5327-483C-9648-5EE220705B5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028985" y="6148789"/>
                <a:ext cx="421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4F0FB9-7171-408A-BC6E-3108AF8147F0}"/>
                  </a:ext>
                </a:extLst>
              </p14:cNvPr>
              <p14:cNvContentPartPr/>
              <p14:nvPr/>
            </p14:nvContentPartPr>
            <p14:xfrm>
              <a:off x="6131585" y="6274789"/>
              <a:ext cx="136440" cy="120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4F0FB9-7171-408A-BC6E-3108AF8147F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3585" y="6256789"/>
                <a:ext cx="1720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3D8CD0A-7319-4AE5-815E-DAAA992A5946}"/>
                  </a:ext>
                </a:extLst>
              </p14:cNvPr>
              <p14:cNvContentPartPr/>
              <p14:nvPr/>
            </p14:nvContentPartPr>
            <p14:xfrm>
              <a:off x="6362705" y="6278389"/>
              <a:ext cx="142200" cy="122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3D8CD0A-7319-4AE5-815E-DAAA992A594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45065" y="6260749"/>
                <a:ext cx="1778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C7DAB35-D344-4CF9-A101-AD15CF8AFE6D}"/>
                  </a:ext>
                </a:extLst>
              </p14:cNvPr>
              <p14:cNvContentPartPr/>
              <p14:nvPr/>
            </p14:nvContentPartPr>
            <p14:xfrm>
              <a:off x="6596705" y="6098389"/>
              <a:ext cx="295920" cy="321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C7DAB35-D344-4CF9-A101-AD15CF8AFE6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578727" y="6080749"/>
                <a:ext cx="331517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4077EE8-E60B-48E5-8502-4B1104082817}"/>
                  </a:ext>
                </a:extLst>
              </p14:cNvPr>
              <p14:cNvContentPartPr/>
              <p14:nvPr/>
            </p14:nvContentPartPr>
            <p14:xfrm>
              <a:off x="5517785" y="6064549"/>
              <a:ext cx="434520" cy="3344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4077EE8-E60B-48E5-8502-4B110408281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00160" y="6046549"/>
                <a:ext cx="47013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85DC68F-12CD-4AFE-BB28-E059F03AB60E}"/>
                  </a:ext>
                </a:extLst>
              </p14:cNvPr>
              <p14:cNvContentPartPr/>
              <p14:nvPr/>
            </p14:nvContentPartPr>
            <p14:xfrm>
              <a:off x="4839905" y="6289549"/>
              <a:ext cx="475560" cy="124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85DC68F-12CD-4AFE-BB28-E059F03AB60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21905" y="6271909"/>
                <a:ext cx="51120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4580077-9E97-4910-8A0D-4264870023F0}"/>
                  </a:ext>
                </a:extLst>
              </p14:cNvPr>
              <p14:cNvContentPartPr/>
              <p14:nvPr/>
            </p14:nvContentPartPr>
            <p14:xfrm>
              <a:off x="8610905" y="6089029"/>
              <a:ext cx="377640" cy="29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4580077-9E97-4910-8A0D-4264870023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593248" y="6071389"/>
                <a:ext cx="413314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7F481999-A659-4E51-B1F7-A2B726F1C65F}"/>
                  </a:ext>
                </a:extLst>
              </p14:cNvPr>
              <p14:cNvContentPartPr/>
              <p14:nvPr/>
            </p14:nvContentPartPr>
            <p14:xfrm>
              <a:off x="8331545" y="6082549"/>
              <a:ext cx="214920" cy="3002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7F481999-A659-4E51-B1F7-A2B726F1C65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313575" y="6064909"/>
                <a:ext cx="2505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FBE4279-6E96-48E5-92D2-CACB4BEC0C1B}"/>
                  </a:ext>
                </a:extLst>
              </p14:cNvPr>
              <p14:cNvContentPartPr/>
              <p14:nvPr/>
            </p14:nvContentPartPr>
            <p14:xfrm>
              <a:off x="7930505" y="6269749"/>
              <a:ext cx="325440" cy="1152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FBE4279-6E96-48E5-92D2-CACB4BEC0C1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912865" y="6252109"/>
                <a:ext cx="3610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DFDA88E-349B-4DF1-9A5F-5CAB2C0EC1C1}"/>
                  </a:ext>
                </a:extLst>
              </p14:cNvPr>
              <p14:cNvContentPartPr/>
              <p14:nvPr/>
            </p14:nvContentPartPr>
            <p14:xfrm>
              <a:off x="7355945" y="6156349"/>
              <a:ext cx="495000" cy="4251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DFDA88E-349B-4DF1-9A5F-5CAB2C0EC1C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37932" y="6138349"/>
                <a:ext cx="530666" cy="46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40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ut">
            <a:hlinkClick r:id="" action="ppaction://media"/>
            <a:extLst>
              <a:ext uri="{FF2B5EF4-FFF2-40B4-BE49-F238E27FC236}">
                <a16:creationId xmlns:a16="http://schemas.microsoft.com/office/drawing/2014/main" id="{AFA09257-2EA6-45BA-AF3C-EB792B30BE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875" y="128881"/>
            <a:ext cx="10951845" cy="9495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451F6-10C4-4220-9AE9-24F6AF3528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7F481999-A659-4E51-B1F7-A2B726F1C65F}"/>
                  </a:ext>
                </a:extLst>
              </p14:cNvPr>
              <p14:cNvContentPartPr/>
              <p14:nvPr/>
            </p14:nvContentPartPr>
            <p14:xfrm>
              <a:off x="8536025" y="6128269"/>
              <a:ext cx="10800" cy="126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7F481999-A659-4E51-B1F7-A2B726F1C65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313575" y="6064909"/>
                <a:ext cx="250500" cy="3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9739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ut">
            <a:hlinkClick r:id="" action="ppaction://media"/>
            <a:extLst>
              <a:ext uri="{FF2B5EF4-FFF2-40B4-BE49-F238E27FC236}">
                <a16:creationId xmlns:a16="http://schemas.microsoft.com/office/drawing/2014/main" id="{AFA09257-2EA6-45BA-AF3C-EB792B30BE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875" y="128881"/>
            <a:ext cx="10951845" cy="9495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451F6-10C4-4220-9AE9-24F6AF3528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54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B1E23-BE02-4CC0-A25F-949DB7287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9" y="907273"/>
            <a:ext cx="8659001" cy="645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14:cNvPr>
              <p14:cNvContentPartPr/>
              <p14:nvPr/>
            </p14:nvContentPartPr>
            <p14:xfrm>
              <a:off x="5489179" y="3297885"/>
              <a:ext cx="3262680" cy="3170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53539" y="3262245"/>
                <a:ext cx="3334320" cy="32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37049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9858294-D1EF-4002-A2FD-888219CA40E4}"/>
                  </a:ext>
                </a:extLst>
              </p14:cNvPr>
              <p14:cNvContentPartPr/>
              <p14:nvPr/>
            </p14:nvContentPartPr>
            <p14:xfrm>
              <a:off x="5899494" y="3206795"/>
              <a:ext cx="184367" cy="92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9858294-D1EF-4002-A2FD-888219CA40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3681" y="3202747"/>
                <a:ext cx="215993" cy="8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4954170-CD05-4EFB-BE46-63B936E1F737}"/>
                  </a:ext>
                </a:extLst>
              </p14:cNvPr>
              <p14:cNvContentPartPr/>
              <p14:nvPr/>
            </p14:nvContentPartPr>
            <p14:xfrm>
              <a:off x="4860758" y="2837695"/>
              <a:ext cx="740985" cy="8119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4954170-CD05-4EFB-BE46-63B936E1F7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44923" y="2822199"/>
                <a:ext cx="772654" cy="843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3D14CAF-FC27-43D8-8A0F-31BE3A996DF5}"/>
                  </a:ext>
                </a:extLst>
              </p14:cNvPr>
              <p14:cNvContentPartPr/>
              <p14:nvPr/>
            </p14:nvContentPartPr>
            <p14:xfrm>
              <a:off x="5893209" y="3324266"/>
              <a:ext cx="198131" cy="1029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3D14CAF-FC27-43D8-8A0F-31BE3A996D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7416" y="3308654"/>
                <a:ext cx="229717" cy="41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786296-439D-4E29-8944-73F76E213B26}"/>
                  </a:ext>
                </a:extLst>
              </p14:cNvPr>
              <p14:cNvContentPartPr/>
              <p14:nvPr/>
            </p14:nvContentPartPr>
            <p14:xfrm>
              <a:off x="6298799" y="2902724"/>
              <a:ext cx="255359" cy="556327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786296-439D-4E29-8944-73F76E213B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83334" y="2886891"/>
                <a:ext cx="287009" cy="587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08E50BB-33D9-4DBA-9AE9-BD65FF3E2636}"/>
                  </a:ext>
                </a:extLst>
              </p14:cNvPr>
              <p14:cNvContentPartPr/>
              <p14:nvPr/>
            </p14:nvContentPartPr>
            <p14:xfrm>
              <a:off x="6711829" y="2795702"/>
              <a:ext cx="1208100" cy="748064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08E50BB-33D9-4DBA-9AE9-BD65FF3E26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96350" y="2779862"/>
                <a:ext cx="1239778" cy="779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7D0826E3-9CBD-49B3-8B3F-282B21E572DC}"/>
                  </a:ext>
                </a:extLst>
              </p14:cNvPr>
              <p14:cNvContentPartPr/>
              <p14:nvPr/>
            </p14:nvContentPartPr>
            <p14:xfrm>
              <a:off x="4999723" y="4146878"/>
              <a:ext cx="486818" cy="615934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7D0826E3-9CBD-49B3-8B3F-282B21E572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3880" y="4131048"/>
                <a:ext cx="518504" cy="647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3717D4AD-A9AC-457D-B1DB-BE9185EC74D8}"/>
                  </a:ext>
                </a:extLst>
              </p14:cNvPr>
              <p14:cNvContentPartPr/>
              <p14:nvPr/>
            </p14:nvContentPartPr>
            <p14:xfrm>
              <a:off x="5706620" y="4045508"/>
              <a:ext cx="580356" cy="50307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3717D4AD-A9AC-457D-B1DB-BE9185EC74D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90779" y="4030034"/>
                <a:ext cx="612038" cy="534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3CD3B565-92DB-4A19-8D1B-5225DF26CBB5}"/>
                  </a:ext>
                </a:extLst>
              </p14:cNvPr>
              <p14:cNvContentPartPr/>
              <p14:nvPr/>
            </p14:nvContentPartPr>
            <p14:xfrm>
              <a:off x="6470953" y="4097568"/>
              <a:ext cx="229563" cy="57439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3CD3B565-92DB-4A19-8D1B-5225DF26CBB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55146" y="4081723"/>
                <a:ext cx="261177" cy="6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AA30D54B-CB96-4A1F-A647-533DC2E07C7E}"/>
                  </a:ext>
                </a:extLst>
              </p14:cNvPr>
              <p14:cNvContentPartPr/>
              <p14:nvPr/>
            </p14:nvContentPartPr>
            <p14:xfrm>
              <a:off x="6995693" y="4365539"/>
              <a:ext cx="147839" cy="4598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AA30D54B-CB96-4A1F-A647-533DC2E07C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80301" y="4352052"/>
                <a:ext cx="179340" cy="31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DFF80034-D1D9-4519-8983-DC47B5E966BC}"/>
                  </a:ext>
                </a:extLst>
              </p14:cNvPr>
              <p14:cNvContentPartPr/>
              <p14:nvPr/>
            </p14:nvContentPartPr>
            <p14:xfrm>
              <a:off x="6974233" y="4459683"/>
              <a:ext cx="182306" cy="11823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DFF80034-D1D9-4519-8983-DC47B5E966B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58443" y="4443919"/>
                <a:ext cx="213887" cy="43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0FF86B76-112A-44A1-BE4D-55037900AE75}"/>
                  </a:ext>
                </a:extLst>
              </p14:cNvPr>
              <p14:cNvContentPartPr/>
              <p14:nvPr/>
            </p14:nvContentPartPr>
            <p14:xfrm>
              <a:off x="7499041" y="3958529"/>
              <a:ext cx="470073" cy="1113426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0FF86B76-112A-44A1-BE4D-55037900AE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3204" y="3942695"/>
                <a:ext cx="501747" cy="114509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A0B96-D0E4-45D8-A0EB-A1E8F36BE7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44C04E6-98BD-4FD8-B7DE-BA031303EFB3}"/>
                  </a:ext>
                </a:extLst>
              </p14:cNvPr>
              <p14:cNvContentPartPr/>
              <p14:nvPr/>
            </p14:nvContentPartPr>
            <p14:xfrm>
              <a:off x="5224044" y="5467157"/>
              <a:ext cx="558299" cy="72491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44C04E6-98BD-4FD8-B7DE-BA031303EFB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08226" y="5451312"/>
                <a:ext cx="589935" cy="756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69994190-A445-4E1D-8964-416153E59CF7}"/>
                  </a:ext>
                </a:extLst>
              </p14:cNvPr>
              <p14:cNvContentPartPr/>
              <p14:nvPr/>
            </p14:nvContentPartPr>
            <p14:xfrm>
              <a:off x="5928123" y="5410014"/>
              <a:ext cx="1474920" cy="90612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69994190-A445-4E1D-8964-416153E59CF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12283" y="5394174"/>
                <a:ext cx="150660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099F3726-43FB-4919-ABB6-97E5F94ADF82}"/>
                  </a:ext>
                </a:extLst>
              </p14:cNvPr>
              <p14:cNvContentPartPr/>
              <p14:nvPr/>
            </p14:nvContentPartPr>
            <p14:xfrm>
              <a:off x="4522230" y="642650"/>
              <a:ext cx="2545200" cy="99448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099F3726-43FB-4919-ABB6-97E5F94ADF8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06388" y="626807"/>
                <a:ext cx="2576884" cy="1025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219621DD-2B58-4FEC-9FDF-8F23B4AF0F3A}"/>
                  </a:ext>
                </a:extLst>
              </p14:cNvPr>
              <p14:cNvContentPartPr/>
              <p14:nvPr/>
            </p14:nvContentPartPr>
            <p14:xfrm>
              <a:off x="7205750" y="679130"/>
              <a:ext cx="1139840" cy="5963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219621DD-2B58-4FEC-9FDF-8F23B4AF0F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89914" y="663295"/>
                <a:ext cx="1171152" cy="627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25E9AC94-3416-4BEE-BC05-34D6A1D797C6}"/>
                  </a:ext>
                </a:extLst>
              </p14:cNvPr>
              <p14:cNvContentPartPr/>
              <p14:nvPr/>
            </p14:nvContentPartPr>
            <p14:xfrm>
              <a:off x="8564150" y="957370"/>
              <a:ext cx="29920" cy="1344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25E9AC94-3416-4BEE-BC05-34D6A1D797C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48662" y="941808"/>
                <a:ext cx="60896" cy="44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164DA72A-E47A-4139-BAAF-B14C63007551}"/>
                  </a:ext>
                </a:extLst>
              </p14:cNvPr>
              <p14:cNvContentPartPr/>
              <p14:nvPr/>
            </p14:nvContentPartPr>
            <p14:xfrm>
              <a:off x="8550870" y="1146170"/>
              <a:ext cx="23360" cy="2000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164DA72A-E47A-4139-BAAF-B14C6300755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543830" y="1139130"/>
                <a:ext cx="37440" cy="3408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Picture 4" descr="Image result for sun high resolution">
            <a:extLst>
              <a:ext uri="{FF2B5EF4-FFF2-40B4-BE49-F238E27FC236}">
                <a16:creationId xmlns:a16="http://schemas.microsoft.com/office/drawing/2014/main" id="{ADCE1C64-B11A-4731-AC40-D0CCD031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131A2A-3B6D-4922-96D3-562E64DDFC46}"/>
                  </a:ext>
                </a:extLst>
              </p14:cNvPr>
              <p14:cNvContentPartPr/>
              <p14:nvPr/>
            </p14:nvContentPartPr>
            <p14:xfrm>
              <a:off x="6246965" y="6018976"/>
              <a:ext cx="382680" cy="39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131A2A-3B6D-4922-96D3-562E64DDFC4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229325" y="6000976"/>
                <a:ext cx="4183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A4FC7B4-B3BC-48DA-8224-2BB6E84D6D7C}"/>
                  </a:ext>
                </a:extLst>
              </p14:cNvPr>
              <p14:cNvContentPartPr/>
              <p14:nvPr/>
            </p14:nvContentPartPr>
            <p14:xfrm>
              <a:off x="6420125" y="6126616"/>
              <a:ext cx="565920" cy="621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A4FC7B4-B3BC-48DA-8224-2BB6E84D6D7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02485" y="6108966"/>
                <a:ext cx="601560" cy="657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0FAA1902-196B-473D-9E17-D8A1675F1EDD}"/>
                  </a:ext>
                </a:extLst>
              </p14:cNvPr>
              <p14:cNvContentPartPr/>
              <p14:nvPr/>
            </p14:nvContentPartPr>
            <p14:xfrm>
              <a:off x="7211045" y="6182776"/>
              <a:ext cx="1567080" cy="47088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0FAA1902-196B-473D-9E17-D8A1675F1ED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193405" y="6165136"/>
                <a:ext cx="160272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4409ED8C-CF68-4A8B-B7D8-E5B715ABB19C}"/>
                  </a:ext>
                </a:extLst>
              </p14:cNvPr>
              <p14:cNvContentPartPr/>
              <p14:nvPr/>
            </p14:nvContentPartPr>
            <p14:xfrm>
              <a:off x="7240205" y="6755176"/>
              <a:ext cx="507240" cy="32076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4409ED8C-CF68-4A8B-B7D8-E5B715ABB19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22205" y="6737536"/>
                <a:ext cx="5428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257ED94C-5283-4173-BF0C-40FC5E5748AC}"/>
                  </a:ext>
                </a:extLst>
              </p14:cNvPr>
              <p14:cNvContentPartPr/>
              <p14:nvPr/>
            </p14:nvContentPartPr>
            <p14:xfrm>
              <a:off x="8064605" y="6909976"/>
              <a:ext cx="79560" cy="13104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257ED94C-5283-4173-BF0C-40FC5E5748A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046605" y="6891976"/>
                <a:ext cx="1152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068BB7F8-8367-49DB-9D75-44D8592D5CA9}"/>
                  </a:ext>
                </a:extLst>
              </p14:cNvPr>
              <p14:cNvContentPartPr/>
              <p14:nvPr/>
            </p14:nvContentPartPr>
            <p14:xfrm>
              <a:off x="8392205" y="6808456"/>
              <a:ext cx="12600" cy="720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068BB7F8-8367-49DB-9D75-44D8592D5CA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374205" y="6790456"/>
                <a:ext cx="48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C1C0CF60-BD0C-4FB3-AB94-8C1EE7748BE5}"/>
                  </a:ext>
                </a:extLst>
              </p14:cNvPr>
              <p14:cNvContentPartPr/>
              <p14:nvPr/>
            </p14:nvContentPartPr>
            <p14:xfrm>
              <a:off x="8223365" y="6906736"/>
              <a:ext cx="200160" cy="13788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C1C0CF60-BD0C-4FB3-AB94-8C1EE7748BE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205725" y="6889050"/>
                <a:ext cx="235800" cy="173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F4E2EA39-D50A-4FBA-A652-6AA3AE3EBD9F}"/>
                  </a:ext>
                </a:extLst>
              </p14:cNvPr>
              <p14:cNvContentPartPr/>
              <p14:nvPr/>
            </p14:nvContentPartPr>
            <p14:xfrm>
              <a:off x="8508485" y="6751216"/>
              <a:ext cx="62640" cy="29088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F4E2EA39-D50A-4FBA-A652-6AA3AE3EBD9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490845" y="6733216"/>
                <a:ext cx="982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F319A5B8-AA79-4384-A893-A00479FE5AD3}"/>
                  </a:ext>
                </a:extLst>
              </p14:cNvPr>
              <p14:cNvContentPartPr/>
              <p14:nvPr/>
            </p14:nvContentPartPr>
            <p14:xfrm>
              <a:off x="8690645" y="6875416"/>
              <a:ext cx="108360" cy="17604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F319A5B8-AA79-4384-A893-A00479FE5AD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672645" y="6857776"/>
                <a:ext cx="1440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F3DDCF1-1A77-4DF4-B6D6-23595C3C5FC4}"/>
                  </a:ext>
                </a:extLst>
              </p14:cNvPr>
              <p14:cNvContentPartPr/>
              <p14:nvPr/>
            </p14:nvContentPartPr>
            <p14:xfrm>
              <a:off x="9459953" y="7953927"/>
              <a:ext cx="159840" cy="194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F3DDCF1-1A77-4DF4-B6D6-23595C3C5FC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9442313" y="7935927"/>
                <a:ext cx="1954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CCEE5CC-F962-4A4A-8345-529655759F58}"/>
                  </a:ext>
                </a:extLst>
              </p14:cNvPr>
              <p14:cNvContentPartPr/>
              <p14:nvPr/>
            </p14:nvContentPartPr>
            <p14:xfrm>
              <a:off x="8959553" y="7931607"/>
              <a:ext cx="430560" cy="223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CCEE5CC-F962-4A4A-8345-529655759F5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941553" y="7913967"/>
                <a:ext cx="4662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51B6A46-2666-4983-AEE9-50E78C6996F6}"/>
                  </a:ext>
                </a:extLst>
              </p14:cNvPr>
              <p14:cNvContentPartPr/>
              <p14:nvPr/>
            </p14:nvContentPartPr>
            <p14:xfrm>
              <a:off x="9696473" y="7928007"/>
              <a:ext cx="1270080" cy="214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51B6A46-2666-4983-AEE9-50E78C6996F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678473" y="7910367"/>
                <a:ext cx="13057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5769B5E-6C76-4517-9204-B3617792B93C}"/>
                  </a:ext>
                </a:extLst>
              </p14:cNvPr>
              <p14:cNvContentPartPr/>
              <p14:nvPr/>
            </p14:nvContentPartPr>
            <p14:xfrm>
              <a:off x="8735633" y="8007567"/>
              <a:ext cx="57600" cy="72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5769B5E-6C76-4517-9204-B3617792B93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717993" y="7989927"/>
                <a:ext cx="932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AC18274-3896-41D9-91C3-00C0C6011D80}"/>
                  </a:ext>
                </a:extLst>
              </p14:cNvPr>
              <p14:cNvContentPartPr/>
              <p14:nvPr/>
            </p14:nvContentPartPr>
            <p14:xfrm>
              <a:off x="11533553" y="7964367"/>
              <a:ext cx="110520" cy="202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AC18274-3896-41D9-91C3-00C0C6011D8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1515855" y="7946367"/>
                <a:ext cx="146276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954AFD0-AB59-4630-A3B6-DADD1644FBF2}"/>
                  </a:ext>
                </a:extLst>
              </p14:cNvPr>
              <p14:cNvContentPartPr/>
              <p14:nvPr/>
            </p14:nvContentPartPr>
            <p14:xfrm>
              <a:off x="11298113" y="7950327"/>
              <a:ext cx="140400" cy="2260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954AFD0-AB59-4630-A3B6-DADD1644FBF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280473" y="7932687"/>
                <a:ext cx="1760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26DED9D-247D-4FC6-9713-64F7862B7EE2}"/>
                  </a:ext>
                </a:extLst>
              </p14:cNvPr>
              <p14:cNvContentPartPr/>
              <p14:nvPr/>
            </p14:nvContentPartPr>
            <p14:xfrm>
              <a:off x="11193713" y="7883007"/>
              <a:ext cx="15120" cy="10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26DED9D-247D-4FC6-9713-64F7862B7EE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1175713" y="7865367"/>
                <a:ext cx="507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EED8398-BE0B-4684-8944-25C02B3CE089}"/>
                  </a:ext>
                </a:extLst>
              </p14:cNvPr>
              <p14:cNvContentPartPr/>
              <p14:nvPr/>
            </p14:nvContentPartPr>
            <p14:xfrm>
              <a:off x="8770553" y="8481327"/>
              <a:ext cx="41040" cy="65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EED8398-BE0B-4684-8944-25C02B3CE08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752913" y="8463327"/>
                <a:ext cx="7668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8E78ADD-D58D-47D7-A7C1-D60DCFA388D8}"/>
                  </a:ext>
                </a:extLst>
              </p14:cNvPr>
              <p14:cNvContentPartPr/>
              <p14:nvPr/>
            </p14:nvContentPartPr>
            <p14:xfrm>
              <a:off x="9553553" y="8370807"/>
              <a:ext cx="118800" cy="190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8E78ADD-D58D-47D7-A7C1-D60DCFA388D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535913" y="8353167"/>
                <a:ext cx="1544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F11FEE0-1804-4CF4-A0E6-830D75742093}"/>
                  </a:ext>
                </a:extLst>
              </p14:cNvPr>
              <p14:cNvContentPartPr/>
              <p14:nvPr/>
            </p14:nvContentPartPr>
            <p14:xfrm>
              <a:off x="8987273" y="8353527"/>
              <a:ext cx="491040" cy="221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F11FEE0-1804-4CF4-A0E6-830D7574209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969633" y="8335527"/>
                <a:ext cx="52668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EC993C-EB86-4D6F-B3B4-D52648FD4DAA}"/>
                  </a:ext>
                </a:extLst>
              </p14:cNvPr>
              <p14:cNvContentPartPr/>
              <p14:nvPr/>
            </p14:nvContentPartPr>
            <p14:xfrm>
              <a:off x="9774953" y="8358207"/>
              <a:ext cx="617760" cy="222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EC993C-EB86-4D6F-B3B4-D52648FD4DA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757313" y="8340236"/>
                <a:ext cx="653400" cy="258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B21497B-DC72-4F68-9195-89638B291D30}"/>
                  </a:ext>
                </a:extLst>
              </p14:cNvPr>
              <p14:cNvContentPartPr/>
              <p14:nvPr/>
            </p14:nvContentPartPr>
            <p14:xfrm>
              <a:off x="10468673" y="8344887"/>
              <a:ext cx="338040" cy="192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B21497B-DC72-4F68-9195-89638B291D3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0450673" y="8327214"/>
                <a:ext cx="373680" cy="228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95CAD3A-D3D7-4B32-8F2A-777A1873D3E6}"/>
                  </a:ext>
                </a:extLst>
              </p14:cNvPr>
              <p14:cNvContentPartPr/>
              <p14:nvPr/>
            </p14:nvContentPartPr>
            <p14:xfrm>
              <a:off x="12024593" y="8365047"/>
              <a:ext cx="14760" cy="10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95CAD3A-D3D7-4B32-8F2A-777A1873D3E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2006953" y="8347407"/>
                <a:ext cx="504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E7CF400-60E7-47C6-B904-5370CCF78A48}"/>
                  </a:ext>
                </a:extLst>
              </p14:cNvPr>
              <p14:cNvContentPartPr/>
              <p14:nvPr/>
            </p14:nvContentPartPr>
            <p14:xfrm>
              <a:off x="12166793" y="8393847"/>
              <a:ext cx="118440" cy="181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E7CF400-60E7-47C6-B904-5370CCF78A4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2149153" y="8375847"/>
                <a:ext cx="1540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03EFE7-9A12-4838-88CD-B021FEC2A66E}"/>
                  </a:ext>
                </a:extLst>
              </p14:cNvPr>
              <p14:cNvContentPartPr/>
              <p14:nvPr/>
            </p14:nvContentPartPr>
            <p14:xfrm>
              <a:off x="12370193" y="8394927"/>
              <a:ext cx="165240" cy="2041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03EFE7-9A12-4838-88CD-B021FEC2A66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2352553" y="8377287"/>
                <a:ext cx="200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C259DFA-7152-4B7C-9495-6841F4EC1A9D}"/>
                  </a:ext>
                </a:extLst>
              </p14:cNvPr>
              <p14:cNvContentPartPr/>
              <p14:nvPr/>
            </p14:nvContentPartPr>
            <p14:xfrm>
              <a:off x="11544353" y="8352447"/>
              <a:ext cx="327240" cy="185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C259DFA-7152-4B7C-9495-6841F4EC1A9D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1526353" y="8334447"/>
                <a:ext cx="36288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85DE2A1-25BE-4FF3-B00E-D8B3A49D37DE}"/>
                  </a:ext>
                </a:extLst>
              </p14:cNvPr>
              <p14:cNvContentPartPr/>
              <p14:nvPr/>
            </p14:nvContentPartPr>
            <p14:xfrm>
              <a:off x="11214953" y="8365047"/>
              <a:ext cx="166680" cy="171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85DE2A1-25BE-4FF3-B00E-D8B3A49D37D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1196953" y="8347407"/>
                <a:ext cx="2023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049A561-2AE0-4768-9C81-8A553F09B406}"/>
                  </a:ext>
                </a:extLst>
              </p14:cNvPr>
              <p14:cNvContentPartPr/>
              <p14:nvPr/>
            </p14:nvContentPartPr>
            <p14:xfrm>
              <a:off x="10992833" y="8358207"/>
              <a:ext cx="154800" cy="167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049A561-2AE0-4768-9C81-8A553F09B40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0974833" y="8340246"/>
                <a:ext cx="190440" cy="2029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45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B1E23-BE02-4CC0-A25F-949DB7287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9" y="907273"/>
            <a:ext cx="8659001" cy="645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"/>
            <a:ext cx="11216640" cy="188524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14:cNvPr>
              <p14:cNvContentPartPr/>
              <p14:nvPr/>
            </p14:nvContentPartPr>
            <p14:xfrm>
              <a:off x="5489179" y="3297885"/>
              <a:ext cx="3262680" cy="3170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53539" y="3262245"/>
                <a:ext cx="3334320" cy="32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8F91077-5254-4CBC-9C29-377A63FF59E5}"/>
                  </a:ext>
                </a:extLst>
              </p14:cNvPr>
              <p14:cNvContentPartPr/>
              <p14:nvPr/>
            </p14:nvContentPartPr>
            <p14:xfrm>
              <a:off x="7433529" y="6260305"/>
              <a:ext cx="360" cy="19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8F91077-5254-4CBC-9C29-377A63FF59E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415889" y="6242305"/>
                <a:ext cx="360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9CAA4F-A09F-4CDF-98FC-A6134736A27A}"/>
                  </a:ext>
                </a:extLst>
              </p14:cNvPr>
              <p14:cNvContentPartPr/>
              <p14:nvPr/>
            </p14:nvContentPartPr>
            <p14:xfrm>
              <a:off x="7433529" y="5975185"/>
              <a:ext cx="360" cy="148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9CAA4F-A09F-4CDF-98FC-A6134736A27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415889" y="5957545"/>
                <a:ext cx="36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162FC6-3499-4FE0-BB63-542C14028C2A}"/>
                  </a:ext>
                </a:extLst>
              </p14:cNvPr>
              <p14:cNvContentPartPr/>
              <p14:nvPr/>
            </p14:nvContentPartPr>
            <p14:xfrm>
              <a:off x="7433529" y="5710585"/>
              <a:ext cx="360" cy="144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162FC6-3499-4FE0-BB63-542C14028C2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415889" y="5692585"/>
                <a:ext cx="36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939E76-C36C-4901-A56B-DE3FC11D20F9}"/>
                  </a:ext>
                </a:extLst>
              </p14:cNvPr>
              <p14:cNvContentPartPr/>
              <p14:nvPr/>
            </p14:nvContentPartPr>
            <p14:xfrm>
              <a:off x="7433529" y="5417185"/>
              <a:ext cx="360" cy="147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939E76-C36C-4901-A56B-DE3FC11D20F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415889" y="5399545"/>
                <a:ext cx="360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71CB524-8EA5-4504-9630-261E33DF1D4F}"/>
                  </a:ext>
                </a:extLst>
              </p14:cNvPr>
              <p14:cNvContentPartPr/>
              <p14:nvPr/>
            </p14:nvContentPartPr>
            <p14:xfrm>
              <a:off x="7433529" y="5138185"/>
              <a:ext cx="360" cy="135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71CB524-8EA5-4504-9630-261E33DF1D4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415889" y="5120185"/>
                <a:ext cx="360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0F314F2-F8C0-4606-ABF4-E8A008BCAEF1}"/>
                  </a:ext>
                </a:extLst>
              </p14:cNvPr>
              <p14:cNvContentPartPr/>
              <p14:nvPr/>
            </p14:nvContentPartPr>
            <p14:xfrm>
              <a:off x="7433529" y="4837945"/>
              <a:ext cx="360" cy="13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0F314F2-F8C0-4606-ABF4-E8A008BCAEF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415889" y="4819945"/>
                <a:ext cx="36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634ABE-5844-4DC0-A91A-131CB2BA2595}"/>
                  </a:ext>
                </a:extLst>
              </p14:cNvPr>
              <p14:cNvContentPartPr/>
              <p14:nvPr/>
            </p14:nvContentPartPr>
            <p14:xfrm>
              <a:off x="7433529" y="4514305"/>
              <a:ext cx="360" cy="151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634ABE-5844-4DC0-A91A-131CB2BA259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415889" y="4496665"/>
                <a:ext cx="360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816B56D-B56C-4623-9ED9-0C4B3E071E73}"/>
                  </a:ext>
                </a:extLst>
              </p14:cNvPr>
              <p14:cNvContentPartPr/>
              <p14:nvPr/>
            </p14:nvContentPartPr>
            <p14:xfrm>
              <a:off x="7433529" y="4220185"/>
              <a:ext cx="360" cy="157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816B56D-B56C-4623-9ED9-0C4B3E071E7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415889" y="4202185"/>
                <a:ext cx="3600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CC8F17E-CA5E-4B4A-A7A5-A97ED4751EC1}"/>
                  </a:ext>
                </a:extLst>
              </p14:cNvPr>
              <p14:cNvContentPartPr/>
              <p14:nvPr/>
            </p14:nvContentPartPr>
            <p14:xfrm>
              <a:off x="7433529" y="3592705"/>
              <a:ext cx="360" cy="123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CC8F17E-CA5E-4B4A-A7A5-A97ED4751EC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415889" y="3574705"/>
                <a:ext cx="360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F99FB55-297E-46C9-81CC-EBFB9C17E03E}"/>
                  </a:ext>
                </a:extLst>
              </p14:cNvPr>
              <p14:cNvContentPartPr/>
              <p14:nvPr/>
            </p14:nvContentPartPr>
            <p14:xfrm>
              <a:off x="7433529" y="3284545"/>
              <a:ext cx="360" cy="142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F99FB55-297E-46C9-81CC-EBFB9C17E03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415889" y="3266545"/>
                <a:ext cx="36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0F790C-197B-4CCB-91BF-73FDF60247C2}"/>
                  </a:ext>
                </a:extLst>
              </p14:cNvPr>
              <p14:cNvContentPartPr/>
              <p14:nvPr/>
            </p14:nvContentPartPr>
            <p14:xfrm>
              <a:off x="7433529" y="3877465"/>
              <a:ext cx="36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0F790C-197B-4CCB-91BF-73FDF60247C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15889" y="3859465"/>
                <a:ext cx="360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E6DACDB-9C72-4983-94ED-A0DFAAA4ABB3}"/>
                  </a:ext>
                </a:extLst>
              </p14:cNvPr>
              <p14:cNvContentPartPr/>
              <p14:nvPr/>
            </p14:nvContentPartPr>
            <p14:xfrm>
              <a:off x="7383515" y="2909645"/>
              <a:ext cx="91800" cy="2876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E6DACDB-9C72-4983-94ED-A0DFAAA4ABB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365875" y="2891983"/>
                <a:ext cx="127440" cy="3233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96630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4E7E-6D93-4373-B98F-F9503E7C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79" y="498088"/>
            <a:ext cx="11238447" cy="1906447"/>
          </a:xfrm>
        </p:spPr>
        <p:txBody>
          <a:bodyPr>
            <a:normAutofit/>
          </a:bodyPr>
          <a:lstStyle/>
          <a:p>
            <a:r>
              <a:rPr lang="en-GB" dirty="0"/>
              <a:t>Effect on Binaries – Future work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9E1F6-41BB-4970-BEB8-D4270CA5B9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9A47BEB6-1010-495F-916F-B00B2B187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38" y="2949404"/>
            <a:ext cx="6323309" cy="5482649"/>
          </a:xfrm>
          <a:prstGeom prst="rect">
            <a:avLst/>
          </a:prstGeom>
        </p:spPr>
      </p:pic>
      <p:pic>
        <p:nvPicPr>
          <p:cNvPr id="6" name="out">
            <a:hlinkClick r:id="" action="ppaction://media"/>
            <a:extLst>
              <a:ext uri="{FF2B5EF4-FFF2-40B4-BE49-F238E27FC236}">
                <a16:creationId xmlns:a16="http://schemas.microsoft.com/office/drawing/2014/main" id="{F4812EB9-1B32-4472-AAD4-A601BE12D0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1346" y="2949404"/>
            <a:ext cx="6323309" cy="5482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F13A9D8-4307-4385-91ED-42925A9928EB}"/>
                  </a:ext>
                </a:extLst>
              </p14:cNvPr>
              <p14:cNvContentPartPr/>
              <p14:nvPr/>
            </p14:nvContentPartPr>
            <p14:xfrm>
              <a:off x="7345237" y="8561931"/>
              <a:ext cx="27176" cy="516804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F13A9D8-4307-4385-91ED-42925A9928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7358" y="8543924"/>
                <a:ext cx="62576" cy="552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AB76CE-53AB-430D-8674-F445966B79B6}"/>
                  </a:ext>
                </a:extLst>
              </p14:cNvPr>
              <p14:cNvContentPartPr/>
              <p14:nvPr/>
            </p14:nvContentPartPr>
            <p14:xfrm>
              <a:off x="7659571" y="8940975"/>
              <a:ext cx="71865" cy="99091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AB76CE-53AB-430D-8674-F445966B79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1605" y="8922958"/>
                <a:ext cx="107438" cy="13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24F5798-B8E0-4B00-B0E6-E787DB620F75}"/>
                  </a:ext>
                </a:extLst>
              </p14:cNvPr>
              <p14:cNvContentPartPr/>
              <p14:nvPr/>
            </p14:nvContentPartPr>
            <p14:xfrm>
              <a:off x="7815379" y="8815298"/>
              <a:ext cx="63712" cy="7653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24F5798-B8E0-4B00-B0E6-E787DB620F7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97279" y="8797416"/>
                <a:ext cx="99550" cy="111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8464888-53C1-4B7C-8396-618655A42B30}"/>
                  </a:ext>
                </a:extLst>
              </p14:cNvPr>
              <p14:cNvContentPartPr/>
              <p14:nvPr/>
            </p14:nvContentPartPr>
            <p14:xfrm>
              <a:off x="7471454" y="8644910"/>
              <a:ext cx="117460" cy="36252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8464888-53C1-4B7C-8396-618655A42B3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53494" y="8626910"/>
                <a:ext cx="153021" cy="398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2D83FC-4A89-4A18-A345-55FA7AB3A6CE}"/>
                  </a:ext>
                </a:extLst>
              </p14:cNvPr>
              <p14:cNvContentPartPr/>
              <p14:nvPr/>
            </p14:nvContentPartPr>
            <p14:xfrm>
              <a:off x="8030974" y="8663841"/>
              <a:ext cx="84849" cy="314997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2D83FC-4A89-4A18-A345-55FA7AB3A6C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12998" y="8645862"/>
                <a:ext cx="120442" cy="350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37CA1C9-A679-4F28-AC07-0426D36A4910}"/>
                  </a:ext>
                </a:extLst>
              </p14:cNvPr>
              <p14:cNvContentPartPr/>
              <p14:nvPr/>
            </p14:nvContentPartPr>
            <p14:xfrm>
              <a:off x="8167759" y="8985686"/>
              <a:ext cx="302" cy="725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37CA1C9-A679-4F28-AC07-0426D36A49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52659" y="8968424"/>
                <a:ext cx="30200" cy="41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168F14E-2EA8-4711-ACB8-FB366685DA89}"/>
                  </a:ext>
                </a:extLst>
              </p14:cNvPr>
              <p14:cNvContentPartPr/>
              <p14:nvPr/>
            </p14:nvContentPartPr>
            <p14:xfrm>
              <a:off x="8224828" y="8605434"/>
              <a:ext cx="397069" cy="342388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168F14E-2EA8-4711-ACB8-FB366685DA8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06845" y="8587414"/>
                <a:ext cx="432676" cy="378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72EA6A9-107E-43BA-9D97-FBBAF533D5EA}"/>
                  </a:ext>
                </a:extLst>
              </p14:cNvPr>
              <p14:cNvContentPartPr/>
              <p14:nvPr/>
            </p14:nvContentPartPr>
            <p14:xfrm>
              <a:off x="8773478" y="9061817"/>
              <a:ext cx="206234" cy="116412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72EA6A9-107E-43BA-9D97-FBBAF533D5E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55513" y="9043797"/>
                <a:ext cx="241804" cy="152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7391D44-F143-4775-BD4B-BCE9D7731B9B}"/>
                  </a:ext>
                </a:extLst>
              </p14:cNvPr>
              <p14:cNvContentPartPr/>
              <p14:nvPr/>
            </p14:nvContentPartPr>
            <p14:xfrm>
              <a:off x="8738150" y="8489828"/>
              <a:ext cx="386199" cy="446313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7391D44-F143-4775-BD4B-BCE9D7731B9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20137" y="8471817"/>
                <a:ext cx="421865" cy="481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A42E8B7-5433-40DD-A289-9B3F3EA175BC}"/>
                  </a:ext>
                </a:extLst>
              </p14:cNvPr>
              <p14:cNvContentPartPr/>
              <p14:nvPr/>
            </p14:nvContentPartPr>
            <p14:xfrm>
              <a:off x="9299482" y="8874914"/>
              <a:ext cx="13588" cy="82979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A42E8B7-5433-40DD-A289-9B3F3EA175B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281603" y="8856796"/>
                <a:ext cx="48988" cy="118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809CFA3-8EF9-4460-9F42-8E067E87942A}"/>
                  </a:ext>
                </a:extLst>
              </p14:cNvPr>
              <p14:cNvContentPartPr/>
              <p14:nvPr/>
            </p14:nvContentPartPr>
            <p14:xfrm>
              <a:off x="10074597" y="8799991"/>
              <a:ext cx="70355" cy="2416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809CFA3-8EF9-4460-9F42-8E067E87942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56649" y="8784891"/>
                <a:ext cx="105891" cy="32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A71B992-AA89-4BF8-ABC2-336B152965EB}"/>
                  </a:ext>
                </a:extLst>
              </p14:cNvPr>
              <p14:cNvContentPartPr/>
              <p14:nvPr/>
            </p14:nvContentPartPr>
            <p14:xfrm>
              <a:off x="10076107" y="8718623"/>
              <a:ext cx="67034" cy="7654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A71B992-AA89-4BF8-ABC2-336B152965E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058087" y="8700399"/>
                <a:ext cx="102713" cy="43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BC86551-9051-4118-A606-9786FD8D63E3}"/>
                  </a:ext>
                </a:extLst>
              </p14:cNvPr>
              <p14:cNvContentPartPr/>
              <p14:nvPr/>
            </p14:nvContentPartPr>
            <p14:xfrm>
              <a:off x="9734899" y="8609462"/>
              <a:ext cx="227975" cy="267466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BC86551-9051-4118-A606-9786FD8D63E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716891" y="8591463"/>
                <a:ext cx="263630" cy="303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9E2DD63-7F4C-44CB-AC32-E7D065FB8049}"/>
                  </a:ext>
                </a:extLst>
              </p14:cNvPr>
              <p14:cNvContentPartPr/>
              <p14:nvPr/>
            </p14:nvContentPartPr>
            <p14:xfrm>
              <a:off x="9462537" y="8557500"/>
              <a:ext cx="200799" cy="379043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9E2DD63-7F4C-44CB-AC32-E7D065FB804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444544" y="8539502"/>
                <a:ext cx="236425" cy="4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8E00A3B-3CD1-4EF8-A7BD-3EF8F0316569}"/>
                  </a:ext>
                </a:extLst>
              </p14:cNvPr>
              <p14:cNvContentPartPr/>
              <p14:nvPr/>
            </p14:nvContentPartPr>
            <p14:xfrm>
              <a:off x="10350656" y="8615505"/>
              <a:ext cx="114139" cy="256187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8E00A3B-3CD1-4EF8-A7BD-3EF8F031656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332653" y="8597514"/>
                <a:ext cx="149785" cy="291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5D89C70-E4DF-4B8F-92B7-B4077A79E776}"/>
                  </a:ext>
                </a:extLst>
              </p14:cNvPr>
              <p14:cNvContentPartPr/>
              <p14:nvPr/>
            </p14:nvContentPartPr>
            <p14:xfrm>
              <a:off x="10524279" y="8857594"/>
              <a:ext cx="5435" cy="18126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5D89C70-E4DF-4B8F-92B7-B4077A79E77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506162" y="8839468"/>
                <a:ext cx="41306" cy="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65F20CA-7310-4085-9E2A-94EE1C5581A7}"/>
                  </a:ext>
                </a:extLst>
              </p14:cNvPr>
              <p14:cNvContentPartPr/>
              <p14:nvPr/>
            </p14:nvContentPartPr>
            <p14:xfrm>
              <a:off x="10600674" y="8624770"/>
              <a:ext cx="124405" cy="223962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65F20CA-7310-4085-9E2A-94EE1C5581A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582696" y="8606767"/>
                <a:ext cx="160001" cy="259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BF0A5D8-414A-43BF-A40A-A53955E23626}"/>
                  </a:ext>
                </a:extLst>
              </p14:cNvPr>
              <p14:cNvContentPartPr/>
              <p14:nvPr/>
            </p14:nvContentPartPr>
            <p14:xfrm>
              <a:off x="10815665" y="8618325"/>
              <a:ext cx="120178" cy="217517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BF0A5D8-414A-43BF-A40A-A53955E2362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797674" y="8600319"/>
                <a:ext cx="155800" cy="253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E2A4ACA-EC04-43EA-BD2A-3DF8C0792CEC}"/>
                  </a:ext>
                </a:extLst>
              </p14:cNvPr>
              <p14:cNvContentPartPr/>
              <p14:nvPr/>
            </p14:nvContentPartPr>
            <p14:xfrm>
              <a:off x="11024919" y="8854372"/>
              <a:ext cx="12380" cy="72506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E2A4ACA-EC04-43EA-BD2A-3DF8C0792CE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006713" y="8836336"/>
                <a:ext cx="48428" cy="1082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3EAEEB1-D4EC-49E6-85EC-DACCF2955C6D}"/>
                  </a:ext>
                </a:extLst>
              </p14:cNvPr>
              <p14:cNvContentPartPr/>
              <p14:nvPr/>
            </p14:nvContentPartPr>
            <p14:xfrm>
              <a:off x="11189116" y="8693303"/>
              <a:ext cx="86661" cy="150651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3EAEEB1-D4EC-49E6-85EC-DACCF2955C6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171137" y="8675283"/>
                <a:ext cx="122260" cy="186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2962597-E8EE-4172-9696-6B46BF989C9A}"/>
                  </a:ext>
                </a:extLst>
              </p14:cNvPr>
              <p14:cNvContentPartPr/>
              <p14:nvPr/>
            </p14:nvContentPartPr>
            <p14:xfrm>
              <a:off x="11389915" y="8812534"/>
              <a:ext cx="66732" cy="9265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2962597-E8EE-4172-9696-6B46BF989C9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371976" y="8793232"/>
                <a:ext cx="102251" cy="47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2021091-6025-446F-AE49-CF92E4A602C5}"/>
                  </a:ext>
                </a:extLst>
              </p14:cNvPr>
              <p14:cNvContentPartPr/>
              <p14:nvPr/>
            </p14:nvContentPartPr>
            <p14:xfrm>
              <a:off x="11409241" y="8718680"/>
              <a:ext cx="89680" cy="19738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2021091-6025-446F-AE49-CF92E4A602C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391233" y="8701057"/>
                <a:ext cx="125336" cy="54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3744393-B9DB-418D-A73C-C01B25C46CAB}"/>
                  </a:ext>
                </a:extLst>
              </p14:cNvPr>
              <p14:cNvContentPartPr/>
              <p14:nvPr/>
            </p14:nvContentPartPr>
            <p14:xfrm>
              <a:off x="11859756" y="8616366"/>
              <a:ext cx="102362" cy="235643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3744393-B9DB-418D-A73C-C01B25C46CA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841735" y="8598323"/>
                <a:ext cx="138045" cy="271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25DB114-D923-4715-B0C8-88A8323AB44A}"/>
                  </a:ext>
                </a:extLst>
              </p14:cNvPr>
              <p14:cNvContentPartPr/>
              <p14:nvPr/>
            </p14:nvContentPartPr>
            <p14:xfrm>
              <a:off x="12023414" y="8557556"/>
              <a:ext cx="231901" cy="389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25DB114-D923-4715-B0C8-88A8323AB44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005409" y="8539554"/>
                <a:ext cx="267550" cy="425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4E53A3C-8168-42B9-BBC5-1D92BCE9E254}"/>
                  </a:ext>
                </a:extLst>
              </p14:cNvPr>
              <p14:cNvContentPartPr/>
              <p14:nvPr/>
            </p14:nvContentPartPr>
            <p14:xfrm>
              <a:off x="11634498" y="8616769"/>
              <a:ext cx="167282" cy="26021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4E53A3C-8168-42B9-BBC5-1D92BCE9E25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616472" y="8598749"/>
                <a:ext cx="202974" cy="295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04E0836-E41D-42D4-A617-3026C0C837BC}"/>
                  </a:ext>
                </a:extLst>
              </p14:cNvPr>
              <p14:cNvContentPartPr/>
              <p14:nvPr/>
            </p14:nvContentPartPr>
            <p14:xfrm>
              <a:off x="1391655" y="2290935"/>
              <a:ext cx="32400" cy="478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04E0836-E41D-42D4-A617-3026C0C837B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56015" y="2255295"/>
                <a:ext cx="10404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594F5FD-FCA3-40DF-8CF0-DDF2836B1AB9}"/>
                  </a:ext>
                </a:extLst>
              </p14:cNvPr>
              <p14:cNvContentPartPr/>
              <p14:nvPr/>
            </p14:nvContentPartPr>
            <p14:xfrm>
              <a:off x="1991415" y="2266455"/>
              <a:ext cx="187560" cy="446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594F5FD-FCA3-40DF-8CF0-DDF2836B1AB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55415" y="2230815"/>
                <a:ext cx="259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507CB57-E55D-475A-93C6-7FD7053F38D8}"/>
                  </a:ext>
                </a:extLst>
              </p14:cNvPr>
              <p14:cNvContentPartPr/>
              <p14:nvPr/>
            </p14:nvContentPartPr>
            <p14:xfrm>
              <a:off x="1578495" y="2252415"/>
              <a:ext cx="244080" cy="4820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507CB57-E55D-475A-93C6-7FD7053F38D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42495" y="2216415"/>
                <a:ext cx="3157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7CB2772-ED5C-4C80-8E7D-85516E5C6B1A}"/>
                  </a:ext>
                </a:extLst>
              </p14:cNvPr>
              <p14:cNvContentPartPr/>
              <p14:nvPr/>
            </p14:nvContentPartPr>
            <p14:xfrm>
              <a:off x="2998695" y="2221095"/>
              <a:ext cx="291960" cy="3934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7CB2772-ED5C-4C80-8E7D-85516E5C6B1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2695" y="2185455"/>
                <a:ext cx="363600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C99D8D5-D6D0-4599-9146-9320957F8004}"/>
                  </a:ext>
                </a:extLst>
              </p14:cNvPr>
              <p14:cNvContentPartPr/>
              <p14:nvPr/>
            </p14:nvContentPartPr>
            <p14:xfrm>
              <a:off x="3486495" y="2211735"/>
              <a:ext cx="276840" cy="399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C99D8D5-D6D0-4599-9146-9320957F800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50542" y="2175735"/>
                <a:ext cx="348387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B66E7F4-8F7A-4694-8560-8CB6C54E8340}"/>
                  </a:ext>
                </a:extLst>
              </p14:cNvPr>
              <p14:cNvContentPartPr/>
              <p14:nvPr/>
            </p14:nvContentPartPr>
            <p14:xfrm>
              <a:off x="2673975" y="2241255"/>
              <a:ext cx="174600" cy="4190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B66E7F4-8F7A-4694-8560-8CB6C54E834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638335" y="2205255"/>
                <a:ext cx="24624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2774441-6F0A-4EDD-AE97-DF649FDC91E7}"/>
                  </a:ext>
                </a:extLst>
              </p14:cNvPr>
              <p14:cNvContentPartPr/>
              <p14:nvPr/>
            </p14:nvContentPartPr>
            <p14:xfrm>
              <a:off x="2332695" y="2250975"/>
              <a:ext cx="206280" cy="4388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2774441-6F0A-4EDD-AE97-DF649FDC91E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296695" y="2215335"/>
                <a:ext cx="27792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20AA563E-7018-4744-ABC3-EE030F273340}"/>
                  </a:ext>
                </a:extLst>
              </p14:cNvPr>
              <p14:cNvContentPartPr/>
              <p14:nvPr/>
            </p14:nvContentPartPr>
            <p14:xfrm>
              <a:off x="8398765" y="2244108"/>
              <a:ext cx="37080" cy="3877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20AA563E-7018-4744-ABC3-EE030F27334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362765" y="2208468"/>
                <a:ext cx="10872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E997CBCA-4CDC-40C5-B102-460CD363E0EB}"/>
                  </a:ext>
                </a:extLst>
              </p14:cNvPr>
              <p14:cNvContentPartPr/>
              <p14:nvPr/>
            </p14:nvContentPartPr>
            <p14:xfrm>
              <a:off x="9672445" y="2182908"/>
              <a:ext cx="235440" cy="432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E997CBCA-4CDC-40C5-B102-460CD363E0E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636445" y="2146908"/>
                <a:ext cx="30708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94D74991-F3FD-4D7B-9AAB-B873E5212AB2}"/>
                  </a:ext>
                </a:extLst>
              </p14:cNvPr>
              <p14:cNvContentPartPr/>
              <p14:nvPr/>
            </p14:nvContentPartPr>
            <p14:xfrm>
              <a:off x="10048285" y="2172828"/>
              <a:ext cx="281880" cy="4197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94D74991-F3FD-4D7B-9AAB-B873E5212AB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012285" y="2136828"/>
                <a:ext cx="35352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334C5EE7-76A4-4052-9A82-66C912E8A0AF}"/>
                  </a:ext>
                </a:extLst>
              </p14:cNvPr>
              <p14:cNvContentPartPr/>
              <p14:nvPr/>
            </p14:nvContentPartPr>
            <p14:xfrm>
              <a:off x="9337285" y="2201268"/>
              <a:ext cx="196560" cy="42264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334C5EE7-76A4-4052-9A82-66C912E8A0A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301285" y="2165628"/>
                <a:ext cx="268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3773C37F-76E1-4BB2-B814-FCBAE289B952}"/>
                  </a:ext>
                </a:extLst>
              </p14:cNvPr>
              <p14:cNvContentPartPr/>
              <p14:nvPr/>
            </p14:nvContentPartPr>
            <p14:xfrm>
              <a:off x="8979085" y="2177868"/>
              <a:ext cx="213480" cy="4240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3773C37F-76E1-4BB2-B814-FCBAE289B952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943085" y="2142198"/>
                <a:ext cx="285120" cy="495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F3647136-CADA-4C94-BF8A-FF708CD1C98D}"/>
                  </a:ext>
                </a:extLst>
              </p14:cNvPr>
              <p14:cNvContentPartPr/>
              <p14:nvPr/>
            </p14:nvContentPartPr>
            <p14:xfrm>
              <a:off x="8639245" y="2245188"/>
              <a:ext cx="234360" cy="402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F3647136-CADA-4C94-BF8A-FF708CD1C98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03245" y="2209220"/>
                <a:ext cx="306000" cy="474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CF4D301-E72D-4E4D-B08E-AA48B91ED02C}"/>
                  </a:ext>
                </a:extLst>
              </p14:cNvPr>
              <p14:cNvContentPartPr/>
              <p14:nvPr/>
            </p14:nvContentPartPr>
            <p14:xfrm>
              <a:off x="8020045" y="2217468"/>
              <a:ext cx="237240" cy="43200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CF4D301-E72D-4E4D-B08E-AA48B91ED02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984045" y="2181498"/>
                <a:ext cx="308880" cy="503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07660F4-A2D2-4AF9-BBFB-FCD761FDE9C0}"/>
                  </a:ext>
                </a:extLst>
              </p14:cNvPr>
              <p14:cNvContentPartPr/>
              <p14:nvPr/>
            </p14:nvContentPartPr>
            <p14:xfrm>
              <a:off x="7660765" y="2250948"/>
              <a:ext cx="242640" cy="4489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07660F4-A2D2-4AF9-BBFB-FCD761FDE9C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625125" y="2215308"/>
                <a:ext cx="31428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A56444C9-447F-4D32-B5C4-FA7E3C27C502}"/>
                  </a:ext>
                </a:extLst>
              </p14:cNvPr>
              <p14:cNvContentPartPr/>
              <p14:nvPr/>
            </p14:nvContentPartPr>
            <p14:xfrm>
              <a:off x="7332805" y="2285148"/>
              <a:ext cx="212400" cy="45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A56444C9-447F-4D32-B5C4-FA7E3C27C50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297165" y="2249148"/>
                <a:ext cx="284040" cy="52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1681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B1E23-BE02-4CC0-A25F-949DB7287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39" y="952756"/>
            <a:ext cx="8659001" cy="645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A8910-9E97-4DE5-B2C5-6A3FC653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" y="-251208"/>
            <a:ext cx="11216640" cy="1885245"/>
          </a:xfrm>
        </p:spPr>
        <p:txBody>
          <a:bodyPr/>
          <a:lstStyle/>
          <a:p>
            <a:r>
              <a:rPr lang="en-GB" dirty="0"/>
              <a:t>Any Questions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C185-CC47-4AB2-9A2C-AEAA12EED9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EA2D3F5-48D2-4019-9722-1F3AF4EBF33D}"/>
              </a:ext>
            </a:extLst>
          </p:cNvPr>
          <p:cNvSpPr/>
          <p:nvPr/>
        </p:nvSpPr>
        <p:spPr>
          <a:xfrm>
            <a:off x="259377" y="4177792"/>
            <a:ext cx="731000" cy="669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14:cNvPr>
              <p14:cNvContentPartPr/>
              <p14:nvPr/>
            </p14:nvContentPartPr>
            <p14:xfrm>
              <a:off x="189637" y="3561832"/>
              <a:ext cx="13320" cy="220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22B1A94-75EB-4B99-B1D5-3DE9177E2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637" y="3544192"/>
                <a:ext cx="48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14:cNvPr>
              <p14:cNvContentPartPr/>
              <p14:nvPr/>
            </p14:nvContentPartPr>
            <p14:xfrm>
              <a:off x="392677" y="3686752"/>
              <a:ext cx="3600" cy="9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11EA5-0233-43B1-871B-79F0DA8107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77" y="3668752"/>
                <a:ext cx="3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14:cNvPr>
              <p14:cNvContentPartPr/>
              <p14:nvPr/>
            </p14:nvContentPartPr>
            <p14:xfrm>
              <a:off x="395917" y="3610072"/>
              <a:ext cx="180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37913-9FF3-4C8C-A062-8BAE02DC94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277" y="3592432"/>
                <a:ext cx="374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14:cNvPr>
              <p14:cNvContentPartPr/>
              <p14:nvPr/>
            </p14:nvContentPartPr>
            <p14:xfrm>
              <a:off x="263797" y="3673432"/>
              <a:ext cx="70200" cy="109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05ECDB-F619-4DC1-8DE3-A0D30E2884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889" y="3655734"/>
                <a:ext cx="105658" cy="145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14:cNvPr>
              <p14:cNvContentPartPr/>
              <p14:nvPr/>
            </p14:nvContentPartPr>
            <p14:xfrm>
              <a:off x="624877" y="3674152"/>
              <a:ext cx="114120" cy="90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5B35B7-42FA-44E9-AF51-CCB084B68C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877" y="3656152"/>
                <a:ext cx="149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14:cNvPr>
              <p14:cNvContentPartPr/>
              <p14:nvPr/>
            </p14:nvContentPartPr>
            <p14:xfrm>
              <a:off x="457117" y="3565072"/>
              <a:ext cx="107640" cy="212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F3CBE34-A49C-43FD-A180-C7754A481C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9477" y="3547072"/>
                <a:ext cx="1432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14:cNvPr>
              <p14:cNvContentPartPr/>
              <p14:nvPr/>
            </p14:nvContentPartPr>
            <p14:xfrm>
              <a:off x="802717" y="3563632"/>
              <a:ext cx="46800" cy="203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DA2D27-4588-4BB6-A332-0CBF0B8150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077" y="3545632"/>
                <a:ext cx="82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14:cNvPr>
              <p14:cNvContentPartPr/>
              <p14:nvPr/>
            </p14:nvContentPartPr>
            <p14:xfrm>
              <a:off x="181717" y="3947752"/>
              <a:ext cx="80640" cy="90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15B14D6-7441-4C16-AF0E-3931BDC70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3717" y="3930112"/>
                <a:ext cx="1162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14:cNvPr>
              <p14:cNvContentPartPr/>
              <p14:nvPr/>
            </p14:nvContentPartPr>
            <p14:xfrm>
              <a:off x="442717" y="3948472"/>
              <a:ext cx="65520" cy="82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AF68033-2062-4B58-8E21-8100FB6CE2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717" y="3930832"/>
                <a:ext cx="101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14:cNvPr>
              <p14:cNvContentPartPr/>
              <p14:nvPr/>
            </p14:nvContentPartPr>
            <p14:xfrm>
              <a:off x="305557" y="3949552"/>
              <a:ext cx="89280" cy="16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D45657-67CA-45A6-891F-AF5E35973D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7557" y="3931591"/>
                <a:ext cx="124920" cy="20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14:cNvPr>
              <p14:cNvContentPartPr/>
              <p14:nvPr/>
            </p14:nvContentPartPr>
            <p14:xfrm>
              <a:off x="561517" y="3939832"/>
              <a:ext cx="64800" cy="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5C97880-72BE-4142-AEC2-23D77D7F1F1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3877" y="3921832"/>
                <a:ext cx="1004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14:cNvPr>
              <p14:cNvContentPartPr/>
              <p14:nvPr/>
            </p14:nvContentPartPr>
            <p14:xfrm>
              <a:off x="681397" y="3877912"/>
              <a:ext cx="97920" cy="13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59C2DD-58E1-4A66-B44C-1A01385CE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3757" y="3860272"/>
                <a:ext cx="133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14:cNvPr>
              <p14:cNvContentPartPr/>
              <p14:nvPr/>
            </p14:nvContentPartPr>
            <p14:xfrm>
              <a:off x="634802" y="4471452"/>
              <a:ext cx="769716" cy="9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1468C23-1A03-4295-AA75-641621C59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6810" y="4453743"/>
                <a:ext cx="805341" cy="12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14:cNvPr>
              <p14:cNvContentPartPr/>
              <p14:nvPr/>
            </p14:nvContentPartPr>
            <p14:xfrm>
              <a:off x="1061078" y="4263012"/>
              <a:ext cx="121680" cy="105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992DCF3-3FE7-4B95-B66F-CDE933884C3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3078" y="4245312"/>
                <a:ext cx="157320" cy="141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14:cNvPr>
              <p14:cNvContentPartPr/>
              <p14:nvPr/>
            </p14:nvContentPartPr>
            <p14:xfrm>
              <a:off x="5767560" y="7252049"/>
              <a:ext cx="313560" cy="426965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8EAA8B6-D798-43DB-B04C-24A9C25A24C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49920" y="7234049"/>
                <a:ext cx="349200" cy="462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14:cNvPr>
              <p14:cNvContentPartPr/>
              <p14:nvPr/>
            </p14:nvContentPartPr>
            <p14:xfrm>
              <a:off x="5601600" y="7810545"/>
              <a:ext cx="118800" cy="28581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0292C9B-7F08-405A-9E3F-8F63B11015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83600" y="7792547"/>
                <a:ext cx="154440" cy="321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14:cNvPr>
              <p14:cNvContentPartPr/>
              <p14:nvPr/>
            </p14:nvContentPartPr>
            <p14:xfrm>
              <a:off x="7204320" y="7955783"/>
              <a:ext cx="486720" cy="135322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DFCFF24-11F0-4242-9E96-784E1BAEE8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86333" y="7937788"/>
                <a:ext cx="522334" cy="170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14:cNvPr>
              <p14:cNvContentPartPr/>
              <p14:nvPr/>
            </p14:nvContentPartPr>
            <p14:xfrm>
              <a:off x="5807880" y="7862749"/>
              <a:ext cx="1323720" cy="354637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F5714B5-2DDC-4993-8539-B778CB1EF8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90240" y="7845125"/>
                <a:ext cx="1359360" cy="390245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Oval 98">
            <a:extLst>
              <a:ext uri="{FF2B5EF4-FFF2-40B4-BE49-F238E27FC236}">
                <a16:creationId xmlns:a16="http://schemas.microsoft.com/office/drawing/2014/main" id="{CF0C7CFE-FE15-45EE-AA9F-AEE308C3FD71}"/>
              </a:ext>
            </a:extLst>
          </p:cNvPr>
          <p:cNvSpPr/>
          <p:nvPr/>
        </p:nvSpPr>
        <p:spPr>
          <a:xfrm>
            <a:off x="2749033" y="8176107"/>
            <a:ext cx="1262591" cy="1256969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DAF5F4E-F3DE-4FC6-A1D9-48E61C80FFB0}"/>
              </a:ext>
            </a:extLst>
          </p:cNvPr>
          <p:cNvSpPr/>
          <p:nvPr/>
        </p:nvSpPr>
        <p:spPr>
          <a:xfrm>
            <a:off x="9869491" y="8636136"/>
            <a:ext cx="370403" cy="351954"/>
          </a:xfrm>
          <a:prstGeom prst="ellipse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69F438C-E1DC-43EC-883B-CFAAFAC62A6F}"/>
              </a:ext>
            </a:extLst>
          </p:cNvPr>
          <p:cNvSpPr/>
          <p:nvPr/>
        </p:nvSpPr>
        <p:spPr>
          <a:xfrm>
            <a:off x="6429272" y="8465344"/>
            <a:ext cx="687775" cy="6784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14:cNvPr>
              <p14:cNvContentPartPr/>
              <p14:nvPr/>
            </p14:nvContentPartPr>
            <p14:xfrm>
              <a:off x="8239244" y="8740817"/>
              <a:ext cx="777002" cy="142639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E842D5-7C99-4C73-8F3F-DF2CFE224E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21241" y="8722807"/>
                <a:ext cx="812648" cy="17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14:cNvPr>
              <p14:cNvContentPartPr/>
              <p14:nvPr/>
            </p14:nvContentPartPr>
            <p14:xfrm>
              <a:off x="4686659" y="8728330"/>
              <a:ext cx="923894" cy="167567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99F9236-F2F8-4440-81CF-0F7E4A9137E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68656" y="8710312"/>
                <a:ext cx="959539" cy="203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14:cNvPr>
              <p14:cNvContentPartPr/>
              <p14:nvPr/>
            </p14:nvContentPartPr>
            <p14:xfrm>
              <a:off x="1399540" y="3858948"/>
              <a:ext cx="684360" cy="10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5A8101D-CA29-47C5-9151-EBDFD2F2EC1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81540" y="3840948"/>
                <a:ext cx="7200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14:cNvPr>
              <p14:cNvContentPartPr/>
              <p14:nvPr/>
            </p14:nvContentPartPr>
            <p14:xfrm>
              <a:off x="5720400" y="3340224"/>
              <a:ext cx="3262680" cy="3170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4355379-862E-4B3C-8B6B-56F78EC7B3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684396" y="3304224"/>
                <a:ext cx="3334328" cy="32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988399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7AEE-9AFB-498A-8612-DBE51A9E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624BF-E115-45E0-AD80-B73DA99658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pic>
        <p:nvPicPr>
          <p:cNvPr id="6" name="out">
            <a:hlinkClick r:id="" action="ppaction://media"/>
            <a:extLst>
              <a:ext uri="{FF2B5EF4-FFF2-40B4-BE49-F238E27FC236}">
                <a16:creationId xmlns:a16="http://schemas.microsoft.com/office/drawing/2014/main" id="{0B413345-1989-47F8-B0F0-F02DB51BEA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6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073" y="1661674"/>
            <a:ext cx="8903629" cy="77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92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EC95-D6CB-440B-B082-5E7FA153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97D45-3820-4F81-82DD-EDDD2C977C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FC20DFD-E922-4C38-8F19-B1172BF7E19B}"/>
                  </a:ext>
                </a:extLst>
              </p14:cNvPr>
              <p14:cNvContentPartPr/>
              <p14:nvPr/>
            </p14:nvContentPartPr>
            <p14:xfrm>
              <a:off x="1391655" y="2290935"/>
              <a:ext cx="32400" cy="478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FC20DFD-E922-4C38-8F19-B1172BF7E1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5251" y="2254935"/>
                <a:ext cx="104845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CABEC1E-AE8F-41A7-AED7-0310F7C62F18}"/>
                  </a:ext>
                </a:extLst>
              </p14:cNvPr>
              <p14:cNvContentPartPr/>
              <p14:nvPr/>
            </p14:nvContentPartPr>
            <p14:xfrm>
              <a:off x="1991415" y="2266455"/>
              <a:ext cx="187560" cy="446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CABEC1E-AE8F-41A7-AED7-0310F7C62F1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55415" y="2230455"/>
                <a:ext cx="259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2EC854-5175-435F-9C78-3F8CDDD936A7}"/>
                  </a:ext>
                </a:extLst>
              </p14:cNvPr>
              <p14:cNvContentPartPr/>
              <p14:nvPr/>
            </p14:nvContentPartPr>
            <p14:xfrm>
              <a:off x="1578495" y="2252415"/>
              <a:ext cx="244080" cy="482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2EC854-5175-435F-9C78-3F8CDDD936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42548" y="2216415"/>
                <a:ext cx="315614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DB1E32-92CB-40BA-94EC-EFD89CEB03CE}"/>
                  </a:ext>
                </a:extLst>
              </p14:cNvPr>
              <p14:cNvContentPartPr/>
              <p14:nvPr/>
            </p14:nvContentPartPr>
            <p14:xfrm>
              <a:off x="2998695" y="2221095"/>
              <a:ext cx="291960" cy="39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DB1E32-92CB-40BA-94EC-EFD89CEB03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62695" y="2185095"/>
                <a:ext cx="363600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E8296EC-77C5-4FD6-9141-1796234F986C}"/>
                  </a:ext>
                </a:extLst>
              </p14:cNvPr>
              <p14:cNvContentPartPr/>
              <p14:nvPr/>
            </p14:nvContentPartPr>
            <p14:xfrm>
              <a:off x="3486495" y="2211735"/>
              <a:ext cx="276840" cy="399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E8296EC-77C5-4FD6-9141-1796234F986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50542" y="2175735"/>
                <a:ext cx="348387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6A3B596-98FA-4E3A-8ECB-3CE1E2DF023F}"/>
                  </a:ext>
                </a:extLst>
              </p14:cNvPr>
              <p14:cNvContentPartPr/>
              <p14:nvPr/>
            </p14:nvContentPartPr>
            <p14:xfrm>
              <a:off x="2673975" y="2241255"/>
              <a:ext cx="174600" cy="419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6A3B596-98FA-4E3A-8ECB-3CE1E2DF02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37975" y="2205286"/>
                <a:ext cx="246240" cy="490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D912EF1-253F-4A0E-8A0E-7351825B75A9}"/>
                  </a:ext>
                </a:extLst>
              </p14:cNvPr>
              <p14:cNvContentPartPr/>
              <p14:nvPr/>
            </p14:nvContentPartPr>
            <p14:xfrm>
              <a:off x="2332695" y="2250975"/>
              <a:ext cx="206280" cy="438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D912EF1-253F-4A0E-8A0E-7351825B75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96695" y="2214975"/>
                <a:ext cx="27792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17CD82C-D901-4AEE-8556-10B3C288B551}"/>
                  </a:ext>
                </a:extLst>
              </p14:cNvPr>
              <p14:cNvContentPartPr/>
              <p14:nvPr/>
            </p14:nvContentPartPr>
            <p14:xfrm>
              <a:off x="8398765" y="2244108"/>
              <a:ext cx="37080" cy="387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17CD82C-D901-4AEE-8556-10B3C288B5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62765" y="2208108"/>
                <a:ext cx="10872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F7E43EE-FCE6-45EB-9CAE-13CD3D8470C8}"/>
                  </a:ext>
                </a:extLst>
              </p14:cNvPr>
              <p14:cNvContentPartPr/>
              <p14:nvPr/>
            </p14:nvContentPartPr>
            <p14:xfrm>
              <a:off x="9672445" y="2182908"/>
              <a:ext cx="235440" cy="432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7E43EE-FCE6-45EB-9CAE-13CD3D8470C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36445" y="2146908"/>
                <a:ext cx="30708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4C359C-F1E1-458F-ADAA-FC6B89784D87}"/>
                  </a:ext>
                </a:extLst>
              </p14:cNvPr>
              <p14:cNvContentPartPr/>
              <p14:nvPr/>
            </p14:nvContentPartPr>
            <p14:xfrm>
              <a:off x="10048285" y="2172828"/>
              <a:ext cx="281880" cy="419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4C359C-F1E1-458F-ADAA-FC6B89784D8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012285" y="2136859"/>
                <a:ext cx="353520" cy="491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2A7F38-64E7-460A-9B06-8F9B8D796748}"/>
                  </a:ext>
                </a:extLst>
              </p14:cNvPr>
              <p14:cNvContentPartPr/>
              <p14:nvPr/>
            </p14:nvContentPartPr>
            <p14:xfrm>
              <a:off x="9337285" y="2201268"/>
              <a:ext cx="196560" cy="422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2A7F38-64E7-460A-9B06-8F9B8D79674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301285" y="2165237"/>
                <a:ext cx="268200" cy="494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C9DD2CD-A8A8-488A-A0EC-0694CB231C4B}"/>
                  </a:ext>
                </a:extLst>
              </p14:cNvPr>
              <p14:cNvContentPartPr/>
              <p14:nvPr/>
            </p14:nvContentPartPr>
            <p14:xfrm>
              <a:off x="8979085" y="2177868"/>
              <a:ext cx="213480" cy="42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C9DD2CD-A8A8-488A-A0EC-0694CB231C4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943146" y="2141837"/>
                <a:ext cx="284999" cy="495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D83A71-AE47-43C0-8C8E-36FEFC32E9F5}"/>
                  </a:ext>
                </a:extLst>
              </p14:cNvPr>
              <p14:cNvContentPartPr/>
              <p14:nvPr/>
            </p14:nvContentPartPr>
            <p14:xfrm>
              <a:off x="8639245" y="2245188"/>
              <a:ext cx="234360" cy="402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D83A71-AE47-43C0-8C8E-36FEFC32E9F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603245" y="2209220"/>
                <a:ext cx="306000" cy="474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8AF6EE1-04DE-4B43-ADE5-5E3BC647197B}"/>
                  </a:ext>
                </a:extLst>
              </p14:cNvPr>
              <p14:cNvContentPartPr/>
              <p14:nvPr/>
            </p14:nvContentPartPr>
            <p14:xfrm>
              <a:off x="8020045" y="2217468"/>
              <a:ext cx="237240" cy="432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8AF6EE1-04DE-4B43-ADE5-5E3BC647197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84100" y="2181498"/>
                <a:ext cx="308771" cy="503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8247DE3-9189-4734-84ED-304F7BC37134}"/>
                  </a:ext>
                </a:extLst>
              </p14:cNvPr>
              <p14:cNvContentPartPr/>
              <p14:nvPr/>
            </p14:nvContentPartPr>
            <p14:xfrm>
              <a:off x="7660765" y="2250948"/>
              <a:ext cx="242640" cy="448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8247DE3-9189-4734-84ED-304F7BC3713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24765" y="2214919"/>
                <a:ext cx="314280" cy="520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DE3AA6-CD0E-46B2-9A79-B9742D202B58}"/>
                  </a:ext>
                </a:extLst>
              </p14:cNvPr>
              <p14:cNvContentPartPr/>
              <p14:nvPr/>
            </p14:nvContentPartPr>
            <p14:xfrm>
              <a:off x="7332805" y="2285148"/>
              <a:ext cx="212400" cy="450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DE3AA6-CD0E-46B2-9A79-B9742D202B5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296805" y="2249148"/>
                <a:ext cx="284040" cy="522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out">
            <a:hlinkClick r:id="" action="ppaction://media"/>
            <a:extLst>
              <a:ext uri="{FF2B5EF4-FFF2-40B4-BE49-F238E27FC236}">
                <a16:creationId xmlns:a16="http://schemas.microsoft.com/office/drawing/2014/main" id="{2B631878-9496-4A92-ADF7-2EEACF59E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61116" y="3663275"/>
            <a:ext cx="6030451" cy="5228725"/>
          </a:xfrm>
          <a:prstGeom prst="rect">
            <a:avLst/>
          </a:prstGeom>
        </p:spPr>
      </p:pic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4D3BCE9E-FB6A-44CB-A251-FC3BBD86BB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6139136" y="3641288"/>
            <a:ext cx="6030451" cy="5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3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E4D2-B138-4C66-82FC-4A165052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6D15-8399-471B-B153-6692B21C6E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pic>
        <p:nvPicPr>
          <p:cNvPr id="9" name="disp">
            <a:hlinkClick r:id="" action="ppaction://media"/>
            <a:extLst>
              <a:ext uri="{FF2B5EF4-FFF2-40B4-BE49-F238E27FC236}">
                <a16:creationId xmlns:a16="http://schemas.microsoft.com/office/drawing/2014/main" id="{6B7E579F-508F-49F9-98B4-672FEAB37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715" y="2144394"/>
            <a:ext cx="10491998" cy="59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32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47EF-9A82-46EC-8064-F0B2DD6A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 Strings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35778-24AB-4AA6-8CC5-193944C58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B00FD-DE3B-49C7-B43D-C0E2FC2579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pic>
        <p:nvPicPr>
          <p:cNvPr id="5" name="aout">
            <a:hlinkClick r:id="" action="ppaction://media"/>
            <a:extLst>
              <a:ext uri="{FF2B5EF4-FFF2-40B4-BE49-F238E27FC236}">
                <a16:creationId xmlns:a16="http://schemas.microsoft.com/office/drawing/2014/main" id="{5FB0C3E3-426C-405D-9AC5-F71093406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179" y="1864924"/>
            <a:ext cx="7758412" cy="70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0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E4D2-B138-4C66-82FC-4A165052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 Hole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6D15-8399-471B-B153-6692B21C6E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  <p:pic>
        <p:nvPicPr>
          <p:cNvPr id="3" name="bh">
            <a:hlinkClick r:id="" action="ppaction://media"/>
            <a:extLst>
              <a:ext uri="{FF2B5EF4-FFF2-40B4-BE49-F238E27FC236}">
                <a16:creationId xmlns:a16="http://schemas.microsoft.com/office/drawing/2014/main" id="{A2C32280-8B9E-476C-9648-D2819718E3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552" y="2404535"/>
            <a:ext cx="9584361" cy="53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3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206500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6F342-6697-4838-A8E4-FF791EA966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pic>
        <p:nvPicPr>
          <p:cNvPr id="185" name="o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9119" y="109147"/>
            <a:ext cx="10406562" cy="97536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528A31-36B7-4515-8972-A60E297DCB6B}"/>
              </a:ext>
            </a:extLst>
          </p:cNvPr>
          <p:cNvCxnSpPr>
            <a:cxnSpLocks/>
          </p:cNvCxnSpPr>
          <p:nvPr/>
        </p:nvCxnSpPr>
        <p:spPr>
          <a:xfrm flipV="1">
            <a:off x="6462910" y="1714320"/>
            <a:ext cx="389914" cy="3285550"/>
          </a:xfrm>
          <a:prstGeom prst="line">
            <a:avLst/>
          </a:prstGeom>
          <a:solidFill>
            <a:srgbClr val="000000">
              <a:alpha val="75000"/>
            </a:srgbClr>
          </a:solidFill>
          <a:ln w="32000">
            <a:solidFill>
              <a:srgbClr val="000000"/>
            </a:solidFill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21A3AA8-CA6D-466F-81E1-2D896F92F52C}"/>
                  </a:ext>
                </a:extLst>
              </p14:cNvPr>
              <p14:cNvContentPartPr/>
              <p14:nvPr/>
            </p14:nvContentPartPr>
            <p14:xfrm>
              <a:off x="7089300" y="2085699"/>
              <a:ext cx="235520" cy="626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21A3AA8-CA6D-466F-81E1-2D896F92F52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73503" y="2069859"/>
                <a:ext cx="266755" cy="65844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CD433F-D8F2-429E-B898-0BDDB40921F7}"/>
              </a:ext>
            </a:extLst>
          </p:cNvPr>
          <p:cNvCxnSpPr>
            <a:cxnSpLocks/>
          </p:cNvCxnSpPr>
          <p:nvPr/>
        </p:nvCxnSpPr>
        <p:spPr>
          <a:xfrm flipV="1">
            <a:off x="6462910" y="4244699"/>
            <a:ext cx="2354270" cy="741248"/>
          </a:xfrm>
          <a:prstGeom prst="line">
            <a:avLst/>
          </a:prstGeom>
          <a:solidFill>
            <a:srgbClr val="000000">
              <a:alpha val="75000"/>
            </a:srgbClr>
          </a:solidFill>
          <a:ln w="32000">
            <a:solidFill>
              <a:srgbClr val="000000"/>
            </a:solidFill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A6CDF5-FEFA-4A95-98C1-0CE869D7BCA1}"/>
              </a:ext>
            </a:extLst>
          </p:cNvPr>
          <p:cNvCxnSpPr>
            <a:cxnSpLocks/>
          </p:cNvCxnSpPr>
          <p:nvPr/>
        </p:nvCxnSpPr>
        <p:spPr>
          <a:xfrm>
            <a:off x="6462910" y="4985947"/>
            <a:ext cx="2065988" cy="1469627"/>
          </a:xfrm>
          <a:prstGeom prst="line">
            <a:avLst/>
          </a:prstGeom>
          <a:solidFill>
            <a:srgbClr val="000000">
              <a:alpha val="75000"/>
            </a:srgbClr>
          </a:solidFill>
          <a:ln w="32000">
            <a:solidFill>
              <a:srgbClr val="000000"/>
            </a:solidFill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426543E2-713F-409C-A511-19B6A2FB00AA}"/>
                  </a:ext>
                </a:extLst>
              </p14:cNvPr>
              <p14:cNvContentPartPr/>
              <p14:nvPr/>
            </p14:nvContentPartPr>
            <p14:xfrm>
              <a:off x="8936075" y="4100125"/>
              <a:ext cx="194040" cy="2809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426543E2-713F-409C-A511-19B6A2FB00A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20235" y="4084276"/>
                <a:ext cx="225360" cy="312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95827228-9E23-4F5C-B232-DE4EAE472E19}"/>
                  </a:ext>
                </a:extLst>
              </p14:cNvPr>
              <p14:cNvContentPartPr/>
              <p14:nvPr/>
            </p14:nvContentPartPr>
            <p14:xfrm>
              <a:off x="9335115" y="3944285"/>
              <a:ext cx="210080" cy="52592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95827228-9E23-4F5C-B232-DE4EAE472E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319287" y="3928457"/>
                <a:ext cx="241736" cy="557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40F49702-59BF-49F6-8EFF-0C3BDC415115}"/>
                  </a:ext>
                </a:extLst>
              </p14:cNvPr>
              <p14:cNvContentPartPr/>
              <p14:nvPr/>
            </p14:nvContentPartPr>
            <p14:xfrm>
              <a:off x="9671755" y="3871645"/>
              <a:ext cx="657240" cy="6240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40F49702-59BF-49F6-8EFF-0C3BDC41511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55918" y="3855810"/>
                <a:ext cx="688914" cy="655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ABE06CF1-2E98-4CE5-8697-C1B74AB747CF}"/>
                  </a:ext>
                </a:extLst>
              </p14:cNvPr>
              <p14:cNvContentPartPr/>
              <p14:nvPr/>
            </p14:nvContentPartPr>
            <p14:xfrm>
              <a:off x="8746976" y="6305185"/>
              <a:ext cx="1206000" cy="6982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ABE06CF1-2E98-4CE5-8697-C1B74AB747C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31136" y="6289365"/>
                <a:ext cx="1237680" cy="7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F13E73E8-AC61-465A-806F-6D3601FBB627}"/>
                  </a:ext>
                </a:extLst>
              </p14:cNvPr>
              <p14:cNvContentPartPr/>
              <p14:nvPr/>
            </p14:nvContentPartPr>
            <p14:xfrm>
              <a:off x="7476463" y="2068269"/>
              <a:ext cx="284040" cy="52848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F13E73E8-AC61-465A-806F-6D3601FBB62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60623" y="2052429"/>
                <a:ext cx="31572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D0893136-889C-48CA-A2C1-EC198353DE9A}"/>
                  </a:ext>
                </a:extLst>
              </p14:cNvPr>
              <p14:cNvContentPartPr/>
              <p14:nvPr/>
            </p14:nvContentPartPr>
            <p14:xfrm>
              <a:off x="7854029" y="2084742"/>
              <a:ext cx="241800" cy="42012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D0893136-889C-48CA-A2C1-EC198353DE9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38197" y="2068902"/>
                <a:ext cx="273464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6C83CD43-9972-4167-A51E-6694C0EE1D95}"/>
                  </a:ext>
                </a:extLst>
              </p14:cNvPr>
              <p14:cNvContentPartPr/>
              <p14:nvPr/>
            </p14:nvContentPartPr>
            <p14:xfrm>
              <a:off x="8185709" y="1974982"/>
              <a:ext cx="490800" cy="59760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6C83CD43-9972-4167-A51E-6694C0EE1D9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69865" y="1959152"/>
                <a:ext cx="522488" cy="629261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cture 4" descr="Image result for sun high resolution">
            <a:extLst>
              <a:ext uri="{FF2B5EF4-FFF2-40B4-BE49-F238E27FC236}">
                <a16:creationId xmlns:a16="http://schemas.microsoft.com/office/drawing/2014/main" id="{ADC1590F-6224-4A1D-85DC-A21F4C6E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466C88-C87B-434E-8350-348B251B527D}"/>
                  </a:ext>
                </a:extLst>
              </p14:cNvPr>
              <p14:cNvContentPartPr/>
              <p14:nvPr/>
            </p14:nvContentPartPr>
            <p14:xfrm>
              <a:off x="5384578" y="397971"/>
              <a:ext cx="856800" cy="580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466C88-C87B-434E-8350-348B251B527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66938" y="379971"/>
                <a:ext cx="8924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168EA25-085F-4931-B5AF-0CFBC6AE8788}"/>
                  </a:ext>
                </a:extLst>
              </p14:cNvPr>
              <p14:cNvContentPartPr/>
              <p14:nvPr/>
            </p14:nvContentPartPr>
            <p14:xfrm>
              <a:off x="6393658" y="462051"/>
              <a:ext cx="185400" cy="500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168EA25-085F-4931-B5AF-0CFBC6AE87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76018" y="444051"/>
                <a:ext cx="22104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9302278-9EC5-4BE5-AF07-550716F335BA}"/>
                  </a:ext>
                </a:extLst>
              </p14:cNvPr>
              <p14:cNvContentPartPr/>
              <p14:nvPr/>
            </p14:nvContentPartPr>
            <p14:xfrm>
              <a:off x="6691378" y="472491"/>
              <a:ext cx="168120" cy="508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9302278-9EC5-4BE5-AF07-550716F335B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673378" y="454851"/>
                <a:ext cx="20376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FBED8F3-F8DD-4912-B620-345E18492965}"/>
                  </a:ext>
                </a:extLst>
              </p14:cNvPr>
              <p14:cNvContentPartPr/>
              <p14:nvPr/>
            </p14:nvContentPartPr>
            <p14:xfrm>
              <a:off x="6998458" y="723051"/>
              <a:ext cx="186840" cy="230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FBED8F3-F8DD-4912-B620-345E1849296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80818" y="705051"/>
                <a:ext cx="22248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6D2922C-FF45-4A10-BEEC-8E1E8B02BF3C}"/>
                  </a:ext>
                </a:extLst>
              </p14:cNvPr>
              <p14:cNvContentPartPr/>
              <p14:nvPr/>
            </p14:nvContentPartPr>
            <p14:xfrm>
              <a:off x="7529458" y="693531"/>
              <a:ext cx="185040" cy="2865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6D2922C-FF45-4A10-BEEC-8E1E8B02BF3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11458" y="675531"/>
                <a:ext cx="2206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7CC2D49-8971-4C84-A5ED-45D7334C72DE}"/>
                  </a:ext>
                </a:extLst>
              </p14:cNvPr>
              <p14:cNvContentPartPr/>
              <p14:nvPr/>
            </p14:nvContentPartPr>
            <p14:xfrm>
              <a:off x="7295098" y="459531"/>
              <a:ext cx="126000" cy="493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7CC2D49-8971-4C84-A5ED-45D7334C72D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77098" y="441891"/>
                <a:ext cx="16164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DC9E680-ADC7-40A1-9E84-5E9DB569169B}"/>
                  </a:ext>
                </a:extLst>
              </p14:cNvPr>
              <p14:cNvContentPartPr/>
              <p14:nvPr/>
            </p14:nvContentPartPr>
            <p14:xfrm>
              <a:off x="7877218" y="711531"/>
              <a:ext cx="175680" cy="271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DC9E680-ADC7-40A1-9E84-5E9DB569169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59542" y="693555"/>
                <a:ext cx="211393" cy="307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3D9663E-E64B-4146-A26F-8BDB33820594}"/>
                  </a:ext>
                </a:extLst>
              </p14:cNvPr>
              <p14:cNvContentPartPr/>
              <p14:nvPr/>
            </p14:nvContentPartPr>
            <p14:xfrm>
              <a:off x="8204098" y="708291"/>
              <a:ext cx="213840" cy="2671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3D9663E-E64B-4146-A26F-8BDB3382059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86098" y="690651"/>
                <a:ext cx="249480" cy="302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206500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52914-13DF-45AE-BE40-DD9B19B8AC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pic>
        <p:nvPicPr>
          <p:cNvPr id="185" name="o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05994" y="116022"/>
            <a:ext cx="104065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4" descr="Image result for sun high resolution">
            <a:extLst>
              <a:ext uri="{FF2B5EF4-FFF2-40B4-BE49-F238E27FC236}">
                <a16:creationId xmlns:a16="http://schemas.microsoft.com/office/drawing/2014/main" id="{26339AD3-4EE0-4C10-AB91-85CC1424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C73B15CF-75AE-4684-BC3B-AF9CCAC5B7FE}"/>
                  </a:ext>
                </a:extLst>
              </p14:cNvPr>
              <p14:cNvContentPartPr/>
              <p14:nvPr/>
            </p14:nvContentPartPr>
            <p14:xfrm>
              <a:off x="8033683" y="6948012"/>
              <a:ext cx="102600" cy="91366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C73B15CF-75AE-4684-BC3B-AF9CCAC5B7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98043" y="6912041"/>
                <a:ext cx="174240" cy="162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6018E8E1-EA5A-46E2-A295-D48CBFFB203B}"/>
                  </a:ext>
                </a:extLst>
              </p14:cNvPr>
              <p14:cNvContentPartPr/>
              <p14:nvPr/>
            </p14:nvContentPartPr>
            <p14:xfrm>
              <a:off x="9647446" y="6718781"/>
              <a:ext cx="2373480" cy="1053433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6018E8E1-EA5A-46E2-A295-D48CBFFB20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11801" y="6683139"/>
                <a:ext cx="2445131" cy="1125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58DEFFF8-A8A4-44F9-8C30-A9B16D2F9B37}"/>
                  </a:ext>
                </a:extLst>
              </p14:cNvPr>
              <p14:cNvContentPartPr/>
              <p14:nvPr/>
            </p14:nvContentPartPr>
            <p14:xfrm>
              <a:off x="8432086" y="6646507"/>
              <a:ext cx="1068120" cy="709107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58DEFFF8-A8A4-44F9-8C30-A9B16D2F9B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96446" y="6610872"/>
                <a:ext cx="1139760" cy="780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53FDB0A4-1F02-47FE-905C-D19016DC51CC}"/>
                  </a:ext>
                </a:extLst>
              </p14:cNvPr>
              <p14:cNvContentPartPr/>
              <p14:nvPr/>
            </p14:nvContentPartPr>
            <p14:xfrm>
              <a:off x="5255109" y="4876799"/>
              <a:ext cx="330264" cy="186035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53FDB0A4-1F02-47FE-905C-D19016DC51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37121" y="4858842"/>
                <a:ext cx="365881" cy="221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6F3356BA-2882-43A3-85A0-727F462BA27F}"/>
                  </a:ext>
                </a:extLst>
              </p14:cNvPr>
              <p14:cNvContentPartPr/>
              <p14:nvPr/>
            </p14:nvContentPartPr>
            <p14:xfrm>
              <a:off x="7377135" y="5058591"/>
              <a:ext cx="397440" cy="16380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6F3356BA-2882-43A3-85A0-727F462BA2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59135" y="5040591"/>
                <a:ext cx="433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1E66B891-DACB-4187-9891-C3989D01446D}"/>
                  </a:ext>
                </a:extLst>
              </p14:cNvPr>
              <p14:cNvContentPartPr/>
              <p14:nvPr/>
            </p14:nvContentPartPr>
            <p14:xfrm>
              <a:off x="6213975" y="5377606"/>
              <a:ext cx="358560" cy="26928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1E66B891-DACB-4187-9891-C3989D014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96317" y="5359630"/>
                <a:ext cx="394236" cy="3048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F7133F15-8111-4BE4-8DC5-DAB1F0808270}"/>
                  </a:ext>
                </a:extLst>
              </p14:cNvPr>
              <p14:cNvContentPartPr/>
              <p14:nvPr/>
            </p14:nvContentPartPr>
            <p14:xfrm>
              <a:off x="6946452" y="5381839"/>
              <a:ext cx="254520" cy="26496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F7133F15-8111-4BE4-8DC5-DAB1F08082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28477" y="5363839"/>
                <a:ext cx="29011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E62D56FE-0E8E-4306-B541-5626FB377F0D}"/>
                  </a:ext>
                </a:extLst>
              </p14:cNvPr>
              <p14:cNvContentPartPr/>
              <p14:nvPr/>
            </p14:nvContentPartPr>
            <p14:xfrm>
              <a:off x="5493852" y="5263399"/>
              <a:ext cx="361800" cy="23688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E62D56FE-0E8E-4306-B541-5626FB377F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75852" y="5245426"/>
                <a:ext cx="397440" cy="272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21F82999-7528-44B8-9273-820F098B6A07}"/>
                  </a:ext>
                </a:extLst>
              </p14:cNvPr>
              <p14:cNvContentPartPr/>
              <p14:nvPr/>
            </p14:nvContentPartPr>
            <p14:xfrm>
              <a:off x="5551812" y="4501999"/>
              <a:ext cx="279720" cy="18324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21F82999-7528-44B8-9273-820F098B6A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34172" y="4484324"/>
                <a:ext cx="315360" cy="218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C6C7748-A035-48B0-9CB0-52B46B7F5507}"/>
                  </a:ext>
                </a:extLst>
              </p14:cNvPr>
              <p14:cNvContentPartPr/>
              <p14:nvPr/>
            </p14:nvContentPartPr>
            <p14:xfrm>
              <a:off x="5384578" y="397971"/>
              <a:ext cx="856800" cy="580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C6C7748-A035-48B0-9CB0-52B46B7F550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66938" y="379971"/>
                <a:ext cx="8924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9B1F13F-FE1B-4CFA-9D60-BBFE329B5E61}"/>
                  </a:ext>
                </a:extLst>
              </p14:cNvPr>
              <p14:cNvContentPartPr/>
              <p14:nvPr/>
            </p14:nvContentPartPr>
            <p14:xfrm>
              <a:off x="6393658" y="462051"/>
              <a:ext cx="185400" cy="500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9B1F13F-FE1B-4CFA-9D60-BBFE329B5E6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76018" y="444051"/>
                <a:ext cx="22104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6D8E8B2-0FC3-461A-9D4F-7E2CF8D1B758}"/>
                  </a:ext>
                </a:extLst>
              </p14:cNvPr>
              <p14:cNvContentPartPr/>
              <p14:nvPr/>
            </p14:nvContentPartPr>
            <p14:xfrm>
              <a:off x="6691378" y="472491"/>
              <a:ext cx="168120" cy="50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6D8E8B2-0FC3-461A-9D4F-7E2CF8D1B75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73378" y="454851"/>
                <a:ext cx="20376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DF471B8-DB6F-4619-9E86-8D36440FE850}"/>
                  </a:ext>
                </a:extLst>
              </p14:cNvPr>
              <p14:cNvContentPartPr/>
              <p14:nvPr/>
            </p14:nvContentPartPr>
            <p14:xfrm>
              <a:off x="6998458" y="723051"/>
              <a:ext cx="186840" cy="230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DF471B8-DB6F-4619-9E86-8D36440FE8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80818" y="705051"/>
                <a:ext cx="22248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167ABBD-1539-4943-8F9C-6E69DFF6ADC5}"/>
                  </a:ext>
                </a:extLst>
              </p14:cNvPr>
              <p14:cNvContentPartPr/>
              <p14:nvPr/>
            </p14:nvContentPartPr>
            <p14:xfrm>
              <a:off x="7529458" y="693531"/>
              <a:ext cx="185040" cy="28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167ABBD-1539-4943-8F9C-6E69DFF6ADC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11458" y="675531"/>
                <a:ext cx="2206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5C3CEF7-EAFC-4111-95A3-7D3AC4FEA69B}"/>
                  </a:ext>
                </a:extLst>
              </p14:cNvPr>
              <p14:cNvContentPartPr/>
              <p14:nvPr/>
            </p14:nvContentPartPr>
            <p14:xfrm>
              <a:off x="7295098" y="459531"/>
              <a:ext cx="126000" cy="49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5C3CEF7-EAFC-4111-95A3-7D3AC4FEA69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277098" y="441891"/>
                <a:ext cx="16164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266DBC9-190A-4543-AFCF-EC3D01FD887B}"/>
                  </a:ext>
                </a:extLst>
              </p14:cNvPr>
              <p14:cNvContentPartPr/>
              <p14:nvPr/>
            </p14:nvContentPartPr>
            <p14:xfrm>
              <a:off x="7877218" y="711531"/>
              <a:ext cx="175680" cy="27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266DBC9-190A-4543-AFCF-EC3D01FD887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859542" y="693555"/>
                <a:ext cx="211393" cy="307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3F3A8E-3C00-457C-B5B5-613E512FA357}"/>
                  </a:ext>
                </a:extLst>
              </p14:cNvPr>
              <p14:cNvContentPartPr/>
              <p14:nvPr/>
            </p14:nvContentPartPr>
            <p14:xfrm>
              <a:off x="8204098" y="708291"/>
              <a:ext cx="213840" cy="267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3F3A8E-3C00-457C-B5B5-613E512FA35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186098" y="690651"/>
                <a:ext cx="249480" cy="30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9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5313E-6 -1.04167E-7 L -0.09387 -0.0094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5156E-6 -4.16667E-6 L -0.00464 0.075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37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75E-7 1.77083E-6 L 0.08936 0.0084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8" y="4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75E-6 3.07292E-6 L 0.04858 0.0756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9" y="37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719E-6 2.1875E-6 L -0.05151 0.053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" y="265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7031E-6 4.11458E-6 L -0.03039 -0.0354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" y="-17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206500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52914-13DF-45AE-BE40-DD9B19B8AC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pic>
        <p:nvPicPr>
          <p:cNvPr id="185" name="o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05994" y="116022"/>
            <a:ext cx="104065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4" descr="Image result for sun high resolution">
            <a:extLst>
              <a:ext uri="{FF2B5EF4-FFF2-40B4-BE49-F238E27FC236}">
                <a16:creationId xmlns:a16="http://schemas.microsoft.com/office/drawing/2014/main" id="{26339AD3-4EE0-4C10-AB91-85CC1424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C73B15CF-75AE-4684-BC3B-AF9CCAC5B7FE}"/>
                  </a:ext>
                </a:extLst>
              </p14:cNvPr>
              <p14:cNvContentPartPr/>
              <p14:nvPr/>
            </p14:nvContentPartPr>
            <p14:xfrm>
              <a:off x="8033683" y="6948012"/>
              <a:ext cx="102600" cy="91366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C73B15CF-75AE-4684-BC3B-AF9CCAC5B7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98043" y="6912041"/>
                <a:ext cx="174240" cy="162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6018E8E1-EA5A-46E2-A295-D48CBFFB203B}"/>
                  </a:ext>
                </a:extLst>
              </p14:cNvPr>
              <p14:cNvContentPartPr/>
              <p14:nvPr/>
            </p14:nvContentPartPr>
            <p14:xfrm>
              <a:off x="9647446" y="6718781"/>
              <a:ext cx="2373480" cy="1053433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6018E8E1-EA5A-46E2-A295-D48CBFFB20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11801" y="6683139"/>
                <a:ext cx="2445131" cy="1125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58DEFFF8-A8A4-44F9-8C30-A9B16D2F9B37}"/>
                  </a:ext>
                </a:extLst>
              </p14:cNvPr>
              <p14:cNvContentPartPr/>
              <p14:nvPr/>
            </p14:nvContentPartPr>
            <p14:xfrm>
              <a:off x="8432086" y="6646507"/>
              <a:ext cx="1068120" cy="709107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58DEFFF8-A8A4-44F9-8C30-A9B16D2F9B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96446" y="6610872"/>
                <a:ext cx="1139760" cy="780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53FDB0A4-1F02-47FE-905C-D19016DC51CC}"/>
                  </a:ext>
                </a:extLst>
              </p14:cNvPr>
              <p14:cNvContentPartPr/>
              <p14:nvPr/>
            </p14:nvContentPartPr>
            <p14:xfrm>
              <a:off x="5255109" y="4876799"/>
              <a:ext cx="330264" cy="186035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53FDB0A4-1F02-47FE-905C-D19016DC51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37121" y="4858842"/>
                <a:ext cx="365881" cy="221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6F3356BA-2882-43A3-85A0-727F462BA27F}"/>
                  </a:ext>
                </a:extLst>
              </p14:cNvPr>
              <p14:cNvContentPartPr/>
              <p14:nvPr/>
            </p14:nvContentPartPr>
            <p14:xfrm>
              <a:off x="7377135" y="5058591"/>
              <a:ext cx="397440" cy="16380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6F3356BA-2882-43A3-85A0-727F462BA27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59135" y="5040591"/>
                <a:ext cx="4330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1E66B891-DACB-4187-9891-C3989D01446D}"/>
                  </a:ext>
                </a:extLst>
              </p14:cNvPr>
              <p14:cNvContentPartPr/>
              <p14:nvPr/>
            </p14:nvContentPartPr>
            <p14:xfrm>
              <a:off x="6213975" y="5377606"/>
              <a:ext cx="358560" cy="26928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1E66B891-DACB-4187-9891-C3989D014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96317" y="5359630"/>
                <a:ext cx="394236" cy="3048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F7133F15-8111-4BE4-8DC5-DAB1F0808270}"/>
                  </a:ext>
                </a:extLst>
              </p14:cNvPr>
              <p14:cNvContentPartPr/>
              <p14:nvPr/>
            </p14:nvContentPartPr>
            <p14:xfrm>
              <a:off x="6946452" y="5381839"/>
              <a:ext cx="254520" cy="26496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F7133F15-8111-4BE4-8DC5-DAB1F080827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28477" y="5363839"/>
                <a:ext cx="29011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E62D56FE-0E8E-4306-B541-5626FB377F0D}"/>
                  </a:ext>
                </a:extLst>
              </p14:cNvPr>
              <p14:cNvContentPartPr/>
              <p14:nvPr/>
            </p14:nvContentPartPr>
            <p14:xfrm>
              <a:off x="5493852" y="5263399"/>
              <a:ext cx="361800" cy="23688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E62D56FE-0E8E-4306-B541-5626FB377F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75852" y="5245426"/>
                <a:ext cx="397440" cy="272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21F82999-7528-44B8-9273-820F098B6A07}"/>
                  </a:ext>
                </a:extLst>
              </p14:cNvPr>
              <p14:cNvContentPartPr/>
              <p14:nvPr/>
            </p14:nvContentPartPr>
            <p14:xfrm>
              <a:off x="5551812" y="4501999"/>
              <a:ext cx="279720" cy="18324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21F82999-7528-44B8-9273-820F098B6A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34172" y="4484324"/>
                <a:ext cx="315360" cy="218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9D8F9B-7C09-4791-BF5B-ADD2D6958A6F}"/>
                  </a:ext>
                </a:extLst>
              </p14:cNvPr>
              <p14:cNvContentPartPr/>
              <p14:nvPr/>
            </p14:nvContentPartPr>
            <p14:xfrm>
              <a:off x="8084213" y="8218761"/>
              <a:ext cx="59400" cy="90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9D8F9B-7C09-4791-BF5B-ADD2D6958A6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48573" y="8183121"/>
                <a:ext cx="1310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FC6CB4F-B050-4D14-B6B3-6DCE596E6F0D}"/>
                  </a:ext>
                </a:extLst>
              </p14:cNvPr>
              <p14:cNvContentPartPr/>
              <p14:nvPr/>
            </p14:nvContentPartPr>
            <p14:xfrm>
              <a:off x="8451053" y="7831761"/>
              <a:ext cx="849240" cy="695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FC6CB4F-B050-4D14-B6B3-6DCE596E6F0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15413" y="7795761"/>
                <a:ext cx="920880" cy="76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775E2FA-02FB-4942-A742-871BB3F78DB4}"/>
                  </a:ext>
                </a:extLst>
              </p14:cNvPr>
              <p14:cNvContentPartPr/>
              <p14:nvPr/>
            </p14:nvContentPartPr>
            <p14:xfrm>
              <a:off x="9405773" y="8237481"/>
              <a:ext cx="165960" cy="306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775E2FA-02FB-4942-A742-871BB3F78DB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369773" y="8201481"/>
                <a:ext cx="23760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70D97F6-DD0B-44FC-8968-5E96E5E08C6F}"/>
                  </a:ext>
                </a:extLst>
              </p14:cNvPr>
              <p14:cNvContentPartPr/>
              <p14:nvPr/>
            </p14:nvContentPartPr>
            <p14:xfrm>
              <a:off x="9681173" y="8279241"/>
              <a:ext cx="32760" cy="258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70D97F6-DD0B-44FC-8968-5E96E5E08C6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45533" y="8243601"/>
                <a:ext cx="10440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3A3AB20-B6A6-400A-A207-6B35A4D75BFE}"/>
                  </a:ext>
                </a:extLst>
              </p14:cNvPr>
              <p14:cNvContentPartPr/>
              <p14:nvPr/>
            </p14:nvContentPartPr>
            <p14:xfrm>
              <a:off x="9751013" y="8128041"/>
              <a:ext cx="17280" cy="8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3A3AB20-B6A6-400A-A207-6B35A4D75BF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715373" y="8092401"/>
                <a:ext cx="889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14F7205-E912-448D-878C-34ACB36FFBCB}"/>
                  </a:ext>
                </a:extLst>
              </p14:cNvPr>
              <p14:cNvContentPartPr/>
              <p14:nvPr/>
            </p14:nvContentPartPr>
            <p14:xfrm>
              <a:off x="9873053" y="7982601"/>
              <a:ext cx="170640" cy="532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14F7205-E912-448D-878C-34ACB36FFBC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837053" y="7946601"/>
                <a:ext cx="242280" cy="60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E47840A-F786-40DA-A292-924E7906182F}"/>
                  </a:ext>
                </a:extLst>
              </p14:cNvPr>
              <p14:cNvContentPartPr/>
              <p14:nvPr/>
            </p14:nvContentPartPr>
            <p14:xfrm>
              <a:off x="10147373" y="8305521"/>
              <a:ext cx="181080" cy="555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E47840A-F786-40DA-A292-924E7906182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111373" y="8269521"/>
                <a:ext cx="2527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147751D7-6649-4365-9CF0-6C8510B61927}"/>
                  </a:ext>
                </a:extLst>
              </p14:cNvPr>
              <p14:cNvContentPartPr/>
              <p14:nvPr/>
            </p14:nvContentPartPr>
            <p14:xfrm>
              <a:off x="5546817" y="5974980"/>
              <a:ext cx="149400" cy="36972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147751D7-6649-4365-9CF0-6C8510B6192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28860" y="5957323"/>
                <a:ext cx="184954" cy="405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68FC8E4B-948D-4EA4-A105-0D6F0DCA7EA8}"/>
                  </a:ext>
                </a:extLst>
              </p14:cNvPr>
              <p14:cNvContentPartPr/>
              <p14:nvPr/>
            </p14:nvContentPartPr>
            <p14:xfrm>
              <a:off x="8107137" y="5693100"/>
              <a:ext cx="343800" cy="17532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68FC8E4B-948D-4EA4-A105-0D6F0DCA7EA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89497" y="5675460"/>
                <a:ext cx="37944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46D42AB0-EDE8-4BB6-B047-03C0F0249AB3}"/>
                  </a:ext>
                </a:extLst>
              </p14:cNvPr>
              <p14:cNvContentPartPr/>
              <p14:nvPr/>
            </p14:nvContentPartPr>
            <p14:xfrm>
              <a:off x="4331097" y="5288460"/>
              <a:ext cx="379440" cy="18828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46D42AB0-EDE8-4BB6-B047-03C0F0249AB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313457" y="5270460"/>
                <a:ext cx="4150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17034069-E400-4CA2-823C-EF199A4F52B4}"/>
                  </a:ext>
                </a:extLst>
              </p14:cNvPr>
              <p14:cNvContentPartPr/>
              <p14:nvPr/>
            </p14:nvContentPartPr>
            <p14:xfrm>
              <a:off x="4593747" y="4384320"/>
              <a:ext cx="277920" cy="1789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17034069-E400-4CA2-823C-EF199A4F52B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575770" y="4366680"/>
                <a:ext cx="313514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6A46031B-608D-483F-BED0-D0D04CBB9E3D}"/>
                  </a:ext>
                </a:extLst>
              </p14:cNvPr>
              <p14:cNvContentPartPr/>
              <p14:nvPr/>
            </p14:nvContentPartPr>
            <p14:xfrm>
              <a:off x="6835273" y="5959250"/>
              <a:ext cx="226440" cy="29340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6A46031B-608D-483F-BED0-D0D04CBB9E3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817633" y="5941250"/>
                <a:ext cx="2620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83025E84-5F60-4288-9FF3-0009820C9B20}"/>
                  </a:ext>
                </a:extLst>
              </p14:cNvPr>
              <p14:cNvContentPartPr/>
              <p14:nvPr/>
            </p14:nvContentPartPr>
            <p14:xfrm>
              <a:off x="7878766" y="4603970"/>
              <a:ext cx="218520" cy="15516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83025E84-5F60-4288-9FF3-0009820C9B2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861126" y="4586330"/>
                <a:ext cx="2541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FC6613A7-71F4-4931-9FBF-83BA71F1E3F8}"/>
                  </a:ext>
                </a:extLst>
              </p14:cNvPr>
              <p14:cNvContentPartPr/>
              <p14:nvPr/>
            </p14:nvContentPartPr>
            <p14:xfrm>
              <a:off x="5384578" y="397971"/>
              <a:ext cx="856800" cy="5806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FC6613A7-71F4-4931-9FBF-83BA71F1E3F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366938" y="379971"/>
                <a:ext cx="8924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9714380-A5DD-4B4B-94D8-77ACFA5CEFF7}"/>
                  </a:ext>
                </a:extLst>
              </p14:cNvPr>
              <p14:cNvContentPartPr/>
              <p14:nvPr/>
            </p14:nvContentPartPr>
            <p14:xfrm>
              <a:off x="6393658" y="462051"/>
              <a:ext cx="185400" cy="500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9714380-A5DD-4B4B-94D8-77ACFA5CEFF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76018" y="444051"/>
                <a:ext cx="22104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200B73B-ACDD-486E-8E51-E0C5E968A8B6}"/>
                  </a:ext>
                </a:extLst>
              </p14:cNvPr>
              <p14:cNvContentPartPr/>
              <p14:nvPr/>
            </p14:nvContentPartPr>
            <p14:xfrm>
              <a:off x="6691378" y="472491"/>
              <a:ext cx="168120" cy="50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200B73B-ACDD-486E-8E51-E0C5E968A8B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673378" y="454851"/>
                <a:ext cx="20376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D4FBD3F-E472-4ACB-A5D2-591F95840C3B}"/>
                  </a:ext>
                </a:extLst>
              </p14:cNvPr>
              <p14:cNvContentPartPr/>
              <p14:nvPr/>
            </p14:nvContentPartPr>
            <p14:xfrm>
              <a:off x="6998458" y="723051"/>
              <a:ext cx="186840" cy="2304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D4FBD3F-E472-4ACB-A5D2-591F95840C3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980818" y="705051"/>
                <a:ext cx="22248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A645DA5D-E10B-48A4-8B1F-AAE94854B998}"/>
                  </a:ext>
                </a:extLst>
              </p14:cNvPr>
              <p14:cNvContentPartPr/>
              <p14:nvPr/>
            </p14:nvContentPartPr>
            <p14:xfrm>
              <a:off x="7529458" y="693531"/>
              <a:ext cx="185040" cy="2865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A645DA5D-E10B-48A4-8B1F-AAE94854B99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511458" y="675531"/>
                <a:ext cx="2206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F3C9602-BE5D-41FA-A23B-F83330E334EF}"/>
                  </a:ext>
                </a:extLst>
              </p14:cNvPr>
              <p14:cNvContentPartPr/>
              <p14:nvPr/>
            </p14:nvContentPartPr>
            <p14:xfrm>
              <a:off x="7295098" y="459531"/>
              <a:ext cx="126000" cy="4939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F3C9602-BE5D-41FA-A23B-F83330E334E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277098" y="441891"/>
                <a:ext cx="16164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538735E1-323E-45F8-A947-96A95E93D147}"/>
                  </a:ext>
                </a:extLst>
              </p14:cNvPr>
              <p14:cNvContentPartPr/>
              <p14:nvPr/>
            </p14:nvContentPartPr>
            <p14:xfrm>
              <a:off x="7877218" y="711531"/>
              <a:ext cx="175680" cy="27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538735E1-323E-45F8-A947-96A95E93D14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859542" y="693555"/>
                <a:ext cx="211393" cy="307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9A454D42-0A2C-4B0B-8116-E750E8DB771F}"/>
                  </a:ext>
                </a:extLst>
              </p14:cNvPr>
              <p14:cNvContentPartPr/>
              <p14:nvPr/>
            </p14:nvContentPartPr>
            <p14:xfrm>
              <a:off x="8204098" y="708291"/>
              <a:ext cx="213840" cy="2671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9A454D42-0A2C-4B0B-8116-E750E8DB771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186098" y="690651"/>
                <a:ext cx="249480" cy="30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85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156E-6 1.14583E-6 L 0.06262 0.0317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1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969E-6 2.1875E-6 L 0.08521 -0.0198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" y="-9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6562E-7 -4.16667E-7 L 0.02185 -0.0675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" y="-33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781E-6 3.4375E-6 L -0.00867 -0.0559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" y="-27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031E-6 -6.77083E-7 L -0.05677 -0.0310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4" y="-15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875E-6 -4.6875E-7 L -0.03906 0.0167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206500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52914-13DF-45AE-BE40-DD9B19B8AC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pic>
        <p:nvPicPr>
          <p:cNvPr id="185" name="o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05994" y="116022"/>
            <a:ext cx="1040656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4" descr="Image result for sun high resolution">
            <a:extLst>
              <a:ext uri="{FF2B5EF4-FFF2-40B4-BE49-F238E27FC236}">
                <a16:creationId xmlns:a16="http://schemas.microsoft.com/office/drawing/2014/main" id="{26339AD3-4EE0-4C10-AB91-85CC1424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6018E8E1-EA5A-46E2-A295-D48CBFFB203B}"/>
                  </a:ext>
                </a:extLst>
              </p14:cNvPr>
              <p14:cNvContentPartPr/>
              <p14:nvPr/>
            </p14:nvContentPartPr>
            <p14:xfrm>
              <a:off x="11570086" y="2773624"/>
              <a:ext cx="1440" cy="288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6018E8E1-EA5A-46E2-A295-D48CBFFB20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34086" y="2737984"/>
                <a:ext cx="730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3E0B78-C4EE-4BF5-B342-06F1970677ED}"/>
                  </a:ext>
                </a:extLst>
              </p14:cNvPr>
              <p14:cNvContentPartPr/>
              <p14:nvPr/>
            </p14:nvContentPartPr>
            <p14:xfrm>
              <a:off x="5384578" y="397971"/>
              <a:ext cx="856800" cy="580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3E0B78-C4EE-4BF5-B342-06F1970677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6938" y="379971"/>
                <a:ext cx="8924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3BB968-9D74-419F-9311-1CE8D317087B}"/>
                  </a:ext>
                </a:extLst>
              </p14:cNvPr>
              <p14:cNvContentPartPr/>
              <p14:nvPr/>
            </p14:nvContentPartPr>
            <p14:xfrm>
              <a:off x="6393658" y="462051"/>
              <a:ext cx="185400" cy="500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3BB968-9D74-419F-9311-1CE8D31708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018" y="444051"/>
                <a:ext cx="22104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01B40FC-F261-49C5-82D9-9357B95D696D}"/>
                  </a:ext>
                </a:extLst>
              </p14:cNvPr>
              <p14:cNvContentPartPr/>
              <p14:nvPr/>
            </p14:nvContentPartPr>
            <p14:xfrm>
              <a:off x="6691378" y="472491"/>
              <a:ext cx="168120" cy="508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01B40FC-F261-49C5-82D9-9357B95D696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73378" y="454851"/>
                <a:ext cx="20376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34CFCEF-0A44-4476-84AD-2FB9D817D3DB}"/>
                  </a:ext>
                </a:extLst>
              </p14:cNvPr>
              <p14:cNvContentPartPr/>
              <p14:nvPr/>
            </p14:nvContentPartPr>
            <p14:xfrm>
              <a:off x="6998458" y="723051"/>
              <a:ext cx="186840" cy="230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34CFCEF-0A44-4476-84AD-2FB9D817D3D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80818" y="705051"/>
                <a:ext cx="22248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652972-CCB0-4270-B62D-74A0C219F857}"/>
                  </a:ext>
                </a:extLst>
              </p14:cNvPr>
              <p14:cNvContentPartPr/>
              <p14:nvPr/>
            </p14:nvContentPartPr>
            <p14:xfrm>
              <a:off x="7529458" y="693531"/>
              <a:ext cx="185040" cy="286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652972-CCB0-4270-B62D-74A0C219F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11458" y="675531"/>
                <a:ext cx="2206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8452693-B08B-46D3-BD4D-74FBD28818E4}"/>
                  </a:ext>
                </a:extLst>
              </p14:cNvPr>
              <p14:cNvContentPartPr/>
              <p14:nvPr/>
            </p14:nvContentPartPr>
            <p14:xfrm>
              <a:off x="7295098" y="459531"/>
              <a:ext cx="126000" cy="493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8452693-B08B-46D3-BD4D-74FBD28818E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77098" y="441891"/>
                <a:ext cx="16164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0A06EE0-996C-47BA-AE34-AC307272D271}"/>
                  </a:ext>
                </a:extLst>
              </p14:cNvPr>
              <p14:cNvContentPartPr/>
              <p14:nvPr/>
            </p14:nvContentPartPr>
            <p14:xfrm>
              <a:off x="7877218" y="711531"/>
              <a:ext cx="175680" cy="271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0A06EE0-996C-47BA-AE34-AC307272D27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59542" y="693555"/>
                <a:ext cx="211393" cy="307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A0183D-DD06-45ED-A537-0C35278FDA09}"/>
                  </a:ext>
                </a:extLst>
              </p14:cNvPr>
              <p14:cNvContentPartPr/>
              <p14:nvPr/>
            </p14:nvContentPartPr>
            <p14:xfrm>
              <a:off x="8204098" y="708291"/>
              <a:ext cx="213840" cy="267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A0183D-DD06-45ED-A537-0C35278FDA0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186098" y="690651"/>
                <a:ext cx="249480" cy="30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33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0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206500"/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5DE019B-DB07-4850-9347-E15927B666F2}"/>
                  </a:ext>
                </a:extLst>
              </p14:cNvPr>
              <p14:cNvContentPartPr/>
              <p14:nvPr/>
            </p14:nvContentPartPr>
            <p14:xfrm>
              <a:off x="5484299" y="520042"/>
              <a:ext cx="169920" cy="433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5DE019B-DB07-4850-9347-E15927B666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6299" y="502402"/>
                <a:ext cx="20556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FD28E7F-C07A-4375-94EE-3F83B6C23083}"/>
                  </a:ext>
                </a:extLst>
              </p14:cNvPr>
              <p14:cNvContentPartPr/>
              <p14:nvPr/>
            </p14:nvContentPartPr>
            <p14:xfrm>
              <a:off x="6156059" y="514282"/>
              <a:ext cx="61920" cy="510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FD28E7F-C07A-4375-94EE-3F83B6C230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8059" y="496282"/>
                <a:ext cx="9756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39734FD-69B9-40F7-BBC5-E5AEB6488468}"/>
                  </a:ext>
                </a:extLst>
              </p14:cNvPr>
              <p14:cNvContentPartPr/>
              <p14:nvPr/>
            </p14:nvContentPartPr>
            <p14:xfrm>
              <a:off x="6666539" y="987682"/>
              <a:ext cx="189720" cy="30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39734FD-69B9-40F7-BBC5-E5AEB64884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48899" y="969682"/>
                <a:ext cx="22536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4D12752-0D07-41A5-B712-0166C3B47E43}"/>
                  </a:ext>
                </a:extLst>
              </p14:cNvPr>
              <p14:cNvContentPartPr/>
              <p14:nvPr/>
            </p14:nvContentPartPr>
            <p14:xfrm>
              <a:off x="7361699" y="648922"/>
              <a:ext cx="115560" cy="146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4D12752-0D07-41A5-B712-0166C3B47E4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43699" y="630922"/>
                <a:ext cx="15120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FBC3C4-AF8B-465A-9C3F-AEED7363D9C3}"/>
                  </a:ext>
                </a:extLst>
              </p14:cNvPr>
              <p14:cNvContentPartPr/>
              <p14:nvPr/>
            </p14:nvContentPartPr>
            <p14:xfrm>
              <a:off x="7620539" y="525442"/>
              <a:ext cx="463680" cy="666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FBC3C4-AF8B-465A-9C3F-AEED7363D9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02525" y="507802"/>
                <a:ext cx="499348" cy="7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70176C-090F-46CB-88BB-A65119892BF4}"/>
                  </a:ext>
                </a:extLst>
              </p14:cNvPr>
              <p14:cNvContentPartPr/>
              <p14:nvPr/>
            </p14:nvContentPartPr>
            <p14:xfrm>
              <a:off x="6983699" y="780322"/>
              <a:ext cx="296280" cy="185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70176C-090F-46CB-88BB-A65119892B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65699" y="762322"/>
                <a:ext cx="3319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93EFCB8-1CF9-499F-8DB5-45D52AC6E24F}"/>
                  </a:ext>
                </a:extLst>
              </p14:cNvPr>
              <p14:cNvContentPartPr/>
              <p14:nvPr/>
            </p14:nvContentPartPr>
            <p14:xfrm>
              <a:off x="6623339" y="472882"/>
              <a:ext cx="215280" cy="404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93EFCB8-1CF9-499F-8DB5-45D52AC6E2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05339" y="454882"/>
                <a:ext cx="25092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BB93DFB-E73B-4E67-9643-4093C40FB74A}"/>
                  </a:ext>
                </a:extLst>
              </p14:cNvPr>
              <p14:cNvContentPartPr/>
              <p14:nvPr/>
            </p14:nvContentPartPr>
            <p14:xfrm>
              <a:off x="6373859" y="752602"/>
              <a:ext cx="104040" cy="81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BB93DFB-E73B-4E67-9643-4093C40FB7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55859" y="734962"/>
                <a:ext cx="13968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51BB17-C815-4CE7-96D8-89A6768C7D66}"/>
                  </a:ext>
                </a:extLst>
              </p14:cNvPr>
              <p14:cNvContentPartPr/>
              <p14:nvPr/>
            </p14:nvContentPartPr>
            <p14:xfrm>
              <a:off x="5774459" y="499522"/>
              <a:ext cx="291960" cy="531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51BB17-C815-4CE7-96D8-89A6768C7D6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56819" y="481882"/>
                <a:ext cx="327600" cy="5673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M^2 phi^2-4.mov">
            <a:extLst>
              <a:ext uri="{FF2B5EF4-FFF2-40B4-BE49-F238E27FC236}">
                <a16:creationId xmlns:a16="http://schemas.microsoft.com/office/drawing/2014/main" id="{DC6D900A-6CA3-4199-897D-5006204D4D2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/>
          </a:blip>
          <a:stretch>
            <a:fillRect/>
          </a:stretch>
        </p:blipFill>
        <p:spPr>
          <a:xfrm>
            <a:off x="2657179" y="2763844"/>
            <a:ext cx="9245600" cy="57658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C3F0AA00-9018-42D0-9AFA-50AC82E87904}"/>
                  </a:ext>
                </a:extLst>
              </p14:cNvPr>
              <p14:cNvContentPartPr/>
              <p14:nvPr/>
            </p14:nvContentPartPr>
            <p14:xfrm>
              <a:off x="11260706" y="1758135"/>
              <a:ext cx="154080" cy="56592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C3F0AA00-9018-42D0-9AFA-50AC82E8790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43066" y="1740135"/>
                <a:ext cx="189720" cy="60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BE0DF11-9753-4A2A-9497-77B59B6ED531}"/>
                  </a:ext>
                </a:extLst>
              </p14:cNvPr>
              <p14:cNvContentPartPr/>
              <p14:nvPr/>
            </p14:nvContentPartPr>
            <p14:xfrm>
              <a:off x="11037146" y="2005815"/>
              <a:ext cx="100440" cy="10368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BE0DF11-9753-4A2A-9497-77B59B6ED53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19506" y="1988175"/>
                <a:ext cx="13608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0523EBF4-8859-4CC9-8D58-DE2C59348B1A}"/>
                  </a:ext>
                </a:extLst>
              </p14:cNvPr>
              <p14:cNvContentPartPr/>
              <p14:nvPr/>
            </p14:nvContentPartPr>
            <p14:xfrm>
              <a:off x="10686866" y="1716735"/>
              <a:ext cx="222120" cy="6609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0523EBF4-8859-4CC9-8D58-DE2C59348B1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669226" y="1698735"/>
                <a:ext cx="25776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FDCB6FEE-4BF6-4A55-91A1-BA64035369F3}"/>
                  </a:ext>
                </a:extLst>
              </p14:cNvPr>
              <p14:cNvContentPartPr/>
              <p14:nvPr/>
            </p14:nvContentPartPr>
            <p14:xfrm>
              <a:off x="11511266" y="1761735"/>
              <a:ext cx="11520" cy="58644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FDCB6FEE-4BF6-4A55-91A1-BA64035369F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493626" y="1743735"/>
                <a:ext cx="4716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28A2429E-10FC-48A3-8843-173A737CA23A}"/>
                  </a:ext>
                </a:extLst>
              </p14:cNvPr>
              <p14:cNvContentPartPr/>
              <p14:nvPr/>
            </p14:nvContentPartPr>
            <p14:xfrm>
              <a:off x="11613866" y="2091855"/>
              <a:ext cx="585720" cy="29808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28A2429E-10FC-48A3-8843-173A737CA23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595877" y="2073877"/>
                <a:ext cx="621338" cy="333677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4" descr="Image result for sun high resolution">
            <a:extLst>
              <a:ext uri="{FF2B5EF4-FFF2-40B4-BE49-F238E27FC236}">
                <a16:creationId xmlns:a16="http://schemas.microsoft.com/office/drawing/2014/main" id="{02D8F9E6-8427-497A-A5F7-9E3F42CC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927" y="0"/>
            <a:ext cx="17339734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65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25544</TotalTime>
  <Words>142</Words>
  <Application>Microsoft Office PowerPoint</Application>
  <PresentationFormat>Custom</PresentationFormat>
  <Paragraphs>85</Paragraphs>
  <Slides>47</Slides>
  <Notes>1</Notes>
  <HiddenSlides>3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conditions</vt:lpstr>
      <vt:lpstr>Initial conditions</vt:lpstr>
      <vt:lpstr>Initial conditions</vt:lpstr>
      <vt:lpstr>Initial conditions</vt:lpstr>
      <vt:lpstr>Initial conditions</vt:lpstr>
      <vt:lpstr>Initial conditions</vt:lpstr>
      <vt:lpstr>Initial conditions</vt:lpstr>
      <vt:lpstr>GRChombo </vt:lpstr>
      <vt:lpstr>PowerPoint Presentation</vt:lpstr>
      <vt:lpstr>PowerPoint Presentation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PowerPoint Presentation</vt:lpstr>
      <vt:lpstr>Results</vt:lpstr>
      <vt:lpstr>Results</vt:lpstr>
      <vt:lpstr>Results</vt:lpstr>
      <vt:lpstr>PowerPoint Presentation</vt:lpstr>
      <vt:lpstr>PowerPoint Presentation</vt:lpstr>
      <vt:lpstr>PowerPoint Presentation</vt:lpstr>
      <vt:lpstr>PowerPoint Presentation</vt:lpstr>
      <vt:lpstr>Results</vt:lpstr>
      <vt:lpstr>Results</vt:lpstr>
      <vt:lpstr>Effect on Binaries – Future work </vt:lpstr>
      <vt:lpstr>Any Questions ? </vt:lpstr>
      <vt:lpstr>Extra </vt:lpstr>
      <vt:lpstr>Scattering</vt:lpstr>
      <vt:lpstr>Dispersion</vt:lpstr>
      <vt:lpstr>Cosmic Strings</vt:lpstr>
      <vt:lpstr>Black Hole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general relativity</dc:title>
  <dc:creator>Thomas Helfer</dc:creator>
  <cp:lastModifiedBy>Thomas Helfer</cp:lastModifiedBy>
  <cp:revision>469</cp:revision>
  <dcterms:modified xsi:type="dcterms:W3CDTF">2019-02-19T11:37:03Z</dcterms:modified>
</cp:coreProperties>
</file>