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80" r:id="rId19"/>
    <p:sldId id="275" r:id="rId20"/>
    <p:sldId id="276" r:id="rId21"/>
    <p:sldId id="281" r:id="rId22"/>
    <p:sldId id="279" r:id="rId23"/>
    <p:sldId id="282" r:id="rId24"/>
    <p:sldId id="284" r:id="rId25"/>
    <p:sldId id="285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8DE7C-104C-4D4E-9116-236543DF6868}" type="datetimeFigureOut">
              <a:rPr lang="it-IT" smtClean="0"/>
              <a:t>16/03/18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FCFD4-CD0E-A649-B014-CBE608FE21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08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80B2-F05B-DA42-81CB-02D82B4EE3C8}" type="datetimeFigureOut">
              <a:rPr lang="it-IT" smtClean="0"/>
              <a:t>16/03/18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45FD-B85C-9745-B90C-22F7AFB30F6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473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445FD-B85C-9745-B90C-22F7AFB30F66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74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37B-0D53-5B46-8554-05C19C4A855E}" type="datetime1">
              <a:rPr lang="it-IT" smtClean="0"/>
              <a:t>16/03/18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94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0029-CDBA-A945-8E3F-1FFE0B3A0E7B}" type="datetime1">
              <a:rPr lang="it-IT" smtClean="0"/>
              <a:t>16/03/18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91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89C2-2500-3F4B-AD16-68C135C5BA83}" type="datetime1">
              <a:rPr lang="it-IT" smtClean="0"/>
              <a:t>16/03/18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32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CE6A-B54B-1849-9330-87C3B4B4BAA1}" type="datetime1">
              <a:rPr lang="it-IT" smtClean="0"/>
              <a:t>16/03/18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43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4BF9-B1E6-BD49-BD47-EBCEB04C1DE1}" type="datetime1">
              <a:rPr lang="it-IT" smtClean="0"/>
              <a:t>16/03/18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24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B67B-F63B-C249-8C5D-4389FEF99713}" type="datetime1">
              <a:rPr lang="it-IT" smtClean="0"/>
              <a:t>16/03/18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8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92BB-F3D3-B44F-B8CB-1FA4BB5FA44F}" type="datetime1">
              <a:rPr lang="it-IT" smtClean="0"/>
              <a:t>16/03/18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88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942C-7F3D-234C-9589-74B2A23A2B9C}" type="datetime1">
              <a:rPr lang="it-IT" smtClean="0"/>
              <a:t>16/03/18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46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D14D-3A6E-3045-B98F-EE23B0FC043F}" type="datetime1">
              <a:rPr lang="it-IT" smtClean="0"/>
              <a:t>16/03/18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38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BC5A-0FD0-7248-A598-3CFD939FBBD5}" type="datetime1">
              <a:rPr lang="it-IT" smtClean="0"/>
              <a:t>16/03/18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9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AF3B-859D-1249-9AA2-0ED5F8051907}" type="datetime1">
              <a:rPr lang="it-IT" smtClean="0"/>
              <a:t>16/03/18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29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67D1-E9F6-9646-BADE-1B57F920436D}" type="datetime1">
              <a:rPr lang="it-IT" smtClean="0"/>
              <a:t>16/03/18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9F66-A3E9-CF40-9BE9-E459B4CA4B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39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3254" y="216828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800" b="1" dirty="0" err="1" smtClean="0"/>
              <a:t>Summary</a:t>
            </a:r>
            <a:r>
              <a:rPr lang="it-IT" sz="4800" b="1" dirty="0" smtClean="0"/>
              <a:t> of </a:t>
            </a:r>
            <a:br>
              <a:rPr lang="it-IT" sz="4800" b="1" dirty="0" smtClean="0"/>
            </a:br>
            <a:r>
              <a:rPr lang="it-IT" sz="4800" b="1" dirty="0" smtClean="0"/>
              <a:t>ADC Site </a:t>
            </a:r>
            <a:r>
              <a:rPr lang="it-IT" sz="4800" b="1" dirty="0" err="1" smtClean="0"/>
              <a:t>Jamboree</a:t>
            </a:r>
            <a:r>
              <a:rPr lang="it-IT" sz="4800" b="1" dirty="0" smtClean="0"/>
              <a:t> 2018</a:t>
            </a:r>
            <a:br>
              <a:rPr lang="it-IT" sz="4800" b="1" dirty="0" smtClean="0"/>
            </a:br>
            <a:r>
              <a:rPr lang="it-IT" sz="4800" b="1" dirty="0"/>
              <a:t/>
            </a:r>
            <a:br>
              <a:rPr lang="it-IT" sz="4800" b="1" dirty="0"/>
            </a:br>
            <a:r>
              <a:rPr lang="it-IT" sz="1600" i="1" dirty="0" err="1"/>
              <a:t>https</a:t>
            </a:r>
            <a:r>
              <a:rPr lang="it-IT" sz="1600" i="1" dirty="0"/>
              <a:t>://</a:t>
            </a:r>
            <a:r>
              <a:rPr lang="it-IT" sz="1600" i="1" dirty="0" err="1"/>
              <a:t>docs.google.com</a:t>
            </a:r>
            <a:r>
              <a:rPr lang="it-IT" sz="1600" i="1" dirty="0"/>
              <a:t>/</a:t>
            </a:r>
            <a:r>
              <a:rPr lang="it-IT" sz="1600" i="1" dirty="0" err="1"/>
              <a:t>document</a:t>
            </a:r>
            <a:r>
              <a:rPr lang="it-IT" sz="1600" i="1" dirty="0"/>
              <a:t>/d/1CqN2hOdLEtwIb_lsNZhwI9Un5RNdhdfCGyVnYNh4_q8/</a:t>
            </a:r>
            <a:r>
              <a:rPr lang="it-IT" sz="1600" i="1" dirty="0" err="1"/>
              <a:t>edit</a:t>
            </a:r>
            <a:r>
              <a:rPr lang="it-IT" sz="1600" i="1" dirty="0"/>
              <a:t>#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93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538"/>
            <a:ext cx="8229600" cy="1143000"/>
          </a:xfrm>
        </p:spPr>
        <p:txBody>
          <a:bodyPr/>
          <a:lstStyle/>
          <a:p>
            <a:r>
              <a:rPr lang="it-IT" dirty="0" smtClean="0"/>
              <a:t>Tier-3 </a:t>
            </a:r>
            <a:r>
              <a:rPr lang="it-IT" dirty="0" err="1" smtClean="0"/>
              <a:t>consolidation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6" y="1282538"/>
            <a:ext cx="7827976" cy="52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0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538"/>
            <a:ext cx="8229600" cy="1143000"/>
          </a:xfrm>
        </p:spPr>
        <p:txBody>
          <a:bodyPr/>
          <a:lstStyle/>
          <a:p>
            <a:r>
              <a:rPr lang="it-IT" dirty="0" smtClean="0"/>
              <a:t>Tier-3 </a:t>
            </a:r>
            <a:r>
              <a:rPr lang="it-IT" dirty="0" err="1" smtClean="0"/>
              <a:t>consolidation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135482"/>
            <a:ext cx="7937824" cy="23189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198814"/>
            <a:ext cx="7382510" cy="281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Distributed Production and Analysis team </a:t>
            </a:r>
            <a:r>
              <a:rPr lang="it-IT" dirty="0" err="1" smtClean="0"/>
              <a:t>requests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11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5388"/>
            <a:ext cx="7667774" cy="41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1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680792"/>
            <a:ext cx="8241573" cy="4372346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30200" y="216160"/>
            <a:ext cx="8229600" cy="1364507"/>
          </a:xfrm>
        </p:spPr>
        <p:txBody>
          <a:bodyPr>
            <a:noAutofit/>
          </a:bodyPr>
          <a:lstStyle/>
          <a:p>
            <a:r>
              <a:rPr lang="it-IT" sz="3500" dirty="0" smtClean="0"/>
              <a:t>ATLAS Site </a:t>
            </a:r>
            <a:r>
              <a:rPr lang="it-IT" sz="3500" dirty="0" err="1" smtClean="0"/>
              <a:t>Requirements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err="1" smtClean="0"/>
              <a:t>https</a:t>
            </a:r>
            <a:r>
              <a:rPr lang="it-IT" sz="1600" dirty="0"/>
              <a:t>://</a:t>
            </a:r>
            <a:r>
              <a:rPr lang="it-IT" sz="1600" dirty="0" err="1"/>
              <a:t>indico.cern.ch</a:t>
            </a:r>
            <a:r>
              <a:rPr lang="it-IT" sz="1600" dirty="0"/>
              <a:t>/</a:t>
            </a:r>
            <a:r>
              <a:rPr lang="it-IT" sz="1600" dirty="0" err="1"/>
              <a:t>event</a:t>
            </a:r>
            <a:r>
              <a:rPr lang="it-IT" sz="1600" dirty="0"/>
              <a:t>/692124/</a:t>
            </a:r>
            <a:r>
              <a:rPr lang="it-IT" sz="1600" dirty="0" err="1"/>
              <a:t>contributions</a:t>
            </a:r>
            <a:r>
              <a:rPr lang="it-IT" sz="1600" dirty="0"/>
              <a:t>/2898777/</a:t>
            </a:r>
            <a:r>
              <a:rPr lang="it-IT" sz="1600" dirty="0" err="1"/>
              <a:t>attachments</a:t>
            </a:r>
            <a:r>
              <a:rPr lang="it-IT" sz="1600" dirty="0"/>
              <a:t>/1611585/2559571/jamboree-2018-</a:t>
            </a:r>
            <a:r>
              <a:rPr lang="it-IT" sz="1600" dirty="0" smtClean="0"/>
              <a:t>site_config.pdf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2812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216160"/>
            <a:ext cx="8229600" cy="1364507"/>
          </a:xfrm>
        </p:spPr>
        <p:txBody>
          <a:bodyPr>
            <a:noAutofit/>
          </a:bodyPr>
          <a:lstStyle/>
          <a:p>
            <a:r>
              <a:rPr lang="it-IT" sz="3500" dirty="0" smtClean="0"/>
              <a:t>ATLAS Site </a:t>
            </a:r>
            <a:r>
              <a:rPr lang="it-IT" sz="3500" dirty="0" err="1" smtClean="0"/>
              <a:t>Requirements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err="1" smtClean="0"/>
              <a:t>https</a:t>
            </a:r>
            <a:r>
              <a:rPr lang="it-IT" sz="1600" dirty="0"/>
              <a:t>://</a:t>
            </a:r>
            <a:r>
              <a:rPr lang="it-IT" sz="1600" dirty="0" err="1"/>
              <a:t>indico.cern.ch</a:t>
            </a:r>
            <a:r>
              <a:rPr lang="it-IT" sz="1600" dirty="0"/>
              <a:t>/</a:t>
            </a:r>
            <a:r>
              <a:rPr lang="it-IT" sz="1600" dirty="0" err="1"/>
              <a:t>event</a:t>
            </a:r>
            <a:r>
              <a:rPr lang="it-IT" sz="1600" dirty="0"/>
              <a:t>/692124/</a:t>
            </a:r>
            <a:r>
              <a:rPr lang="it-IT" sz="1600" dirty="0" err="1"/>
              <a:t>contributions</a:t>
            </a:r>
            <a:r>
              <a:rPr lang="it-IT" sz="1600" dirty="0"/>
              <a:t>/2898777/</a:t>
            </a:r>
            <a:r>
              <a:rPr lang="it-IT" sz="1600" dirty="0" err="1"/>
              <a:t>attachments</a:t>
            </a:r>
            <a:r>
              <a:rPr lang="it-IT" sz="1600" dirty="0"/>
              <a:t>/1611585/2559571/jamboree-2018-</a:t>
            </a:r>
            <a:r>
              <a:rPr lang="it-IT" sz="1600" dirty="0" smtClean="0"/>
              <a:t>site_config.pdf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864376"/>
            <a:ext cx="84709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0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216160"/>
            <a:ext cx="8229600" cy="1364507"/>
          </a:xfrm>
        </p:spPr>
        <p:txBody>
          <a:bodyPr>
            <a:noAutofit/>
          </a:bodyPr>
          <a:lstStyle/>
          <a:p>
            <a:r>
              <a:rPr lang="it-IT" sz="3500" dirty="0" smtClean="0"/>
              <a:t>ATLAS Site </a:t>
            </a:r>
            <a:r>
              <a:rPr lang="it-IT" sz="3500" dirty="0" err="1" smtClean="0"/>
              <a:t>Requirements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err="1" smtClean="0"/>
              <a:t>https</a:t>
            </a:r>
            <a:r>
              <a:rPr lang="it-IT" sz="1600" dirty="0"/>
              <a:t>://</a:t>
            </a:r>
            <a:r>
              <a:rPr lang="it-IT" sz="1600" dirty="0" err="1"/>
              <a:t>indico.cern.ch</a:t>
            </a:r>
            <a:r>
              <a:rPr lang="it-IT" sz="1600" dirty="0"/>
              <a:t>/</a:t>
            </a:r>
            <a:r>
              <a:rPr lang="it-IT" sz="1600" dirty="0" err="1"/>
              <a:t>event</a:t>
            </a:r>
            <a:r>
              <a:rPr lang="it-IT" sz="1600" dirty="0"/>
              <a:t>/692124/</a:t>
            </a:r>
            <a:r>
              <a:rPr lang="it-IT" sz="1600" dirty="0" err="1"/>
              <a:t>contributions</a:t>
            </a:r>
            <a:r>
              <a:rPr lang="it-IT" sz="1600" dirty="0"/>
              <a:t>/2898777/</a:t>
            </a:r>
            <a:r>
              <a:rPr lang="it-IT" sz="1600" dirty="0" err="1"/>
              <a:t>attachments</a:t>
            </a:r>
            <a:r>
              <a:rPr lang="it-IT" sz="1600" dirty="0"/>
              <a:t>/1611585/2559571/jamboree-2018-</a:t>
            </a:r>
            <a:r>
              <a:rPr lang="it-IT" sz="1600" dirty="0" smtClean="0"/>
              <a:t>site_config.pdf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72849"/>
            <a:ext cx="8382000" cy="3975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42446" y="5309419"/>
            <a:ext cx="267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Keep</a:t>
            </a:r>
            <a:r>
              <a:rPr lang="it-IT" dirty="0" smtClean="0"/>
              <a:t> sl6 and sl7 </a:t>
            </a:r>
            <a:r>
              <a:rPr lang="it-IT" dirty="0" err="1" smtClean="0"/>
              <a:t>separated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029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216160"/>
            <a:ext cx="8229600" cy="1364507"/>
          </a:xfrm>
        </p:spPr>
        <p:txBody>
          <a:bodyPr>
            <a:noAutofit/>
          </a:bodyPr>
          <a:lstStyle/>
          <a:p>
            <a:r>
              <a:rPr lang="it-IT" sz="3500" dirty="0" smtClean="0"/>
              <a:t>ATLAS Site </a:t>
            </a:r>
            <a:r>
              <a:rPr lang="it-IT" sz="3500" dirty="0" err="1" smtClean="0"/>
              <a:t>Requirements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err="1" smtClean="0"/>
              <a:t>https</a:t>
            </a:r>
            <a:r>
              <a:rPr lang="it-IT" sz="1600" dirty="0"/>
              <a:t>://</a:t>
            </a:r>
            <a:r>
              <a:rPr lang="it-IT" sz="1600" dirty="0" err="1"/>
              <a:t>indico.cern.ch</a:t>
            </a:r>
            <a:r>
              <a:rPr lang="it-IT" sz="1600" dirty="0"/>
              <a:t>/</a:t>
            </a:r>
            <a:r>
              <a:rPr lang="it-IT" sz="1600" dirty="0" err="1"/>
              <a:t>event</a:t>
            </a:r>
            <a:r>
              <a:rPr lang="it-IT" sz="1600" dirty="0"/>
              <a:t>/692124/</a:t>
            </a:r>
            <a:r>
              <a:rPr lang="it-IT" sz="1600" dirty="0" err="1"/>
              <a:t>contributions</a:t>
            </a:r>
            <a:r>
              <a:rPr lang="it-IT" sz="1600" dirty="0"/>
              <a:t>/2898777/</a:t>
            </a:r>
            <a:r>
              <a:rPr lang="it-IT" sz="1600" dirty="0" err="1"/>
              <a:t>attachments</a:t>
            </a:r>
            <a:r>
              <a:rPr lang="it-IT" sz="1600" dirty="0"/>
              <a:t>/1611585/2559571/jamboree-2018-</a:t>
            </a:r>
            <a:r>
              <a:rPr lang="it-IT" sz="1600" dirty="0" smtClean="0"/>
              <a:t>site_config.pdf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15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580667"/>
            <a:ext cx="7911898" cy="42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216160"/>
            <a:ext cx="8229600" cy="1364507"/>
          </a:xfrm>
        </p:spPr>
        <p:txBody>
          <a:bodyPr>
            <a:noAutofit/>
          </a:bodyPr>
          <a:lstStyle/>
          <a:p>
            <a:r>
              <a:rPr lang="it-IT" sz="3500" dirty="0" err="1" smtClean="0"/>
              <a:t>Unified</a:t>
            </a:r>
            <a:r>
              <a:rPr lang="it-IT" sz="3500" dirty="0" smtClean="0"/>
              <a:t> Panda </a:t>
            </a:r>
            <a:r>
              <a:rPr lang="it-IT" sz="3500" dirty="0" err="1" smtClean="0"/>
              <a:t>Queues</a:t>
            </a:r>
            <a:r>
              <a:rPr lang="it-IT" sz="3500" dirty="0"/>
              <a:t/>
            </a:r>
            <a:br>
              <a:rPr lang="it-IT" sz="3500" dirty="0"/>
            </a:br>
            <a:r>
              <a:rPr lang="it-IT" sz="1400" i="1" dirty="0" err="1"/>
              <a:t>https</a:t>
            </a:r>
            <a:r>
              <a:rPr lang="it-IT" sz="1400" i="1" dirty="0"/>
              <a:t>://</a:t>
            </a:r>
            <a:r>
              <a:rPr lang="it-IT" sz="1400" i="1" dirty="0" err="1"/>
              <a:t>indico.cern.ch</a:t>
            </a:r>
            <a:r>
              <a:rPr lang="it-IT" sz="1400" i="1" dirty="0"/>
              <a:t>/</a:t>
            </a:r>
            <a:r>
              <a:rPr lang="it-IT" sz="1400" i="1" dirty="0" err="1"/>
              <a:t>event</a:t>
            </a:r>
            <a:r>
              <a:rPr lang="it-IT" sz="1400" i="1" dirty="0"/>
              <a:t>/692124/</a:t>
            </a:r>
            <a:r>
              <a:rPr lang="it-IT" sz="1400" i="1" dirty="0" err="1"/>
              <a:t>contributions</a:t>
            </a:r>
            <a:r>
              <a:rPr lang="it-IT" sz="1400" i="1" dirty="0"/>
              <a:t>/2899912/</a:t>
            </a:r>
            <a:r>
              <a:rPr lang="it-IT" sz="1400" i="1" dirty="0" err="1"/>
              <a:t>attachments</a:t>
            </a:r>
            <a:r>
              <a:rPr lang="it-IT" sz="1400" i="1" dirty="0"/>
              <a:t>/1611637/2559722/</a:t>
            </a:r>
            <a:r>
              <a:rPr lang="it-IT" sz="1400" i="1" dirty="0" err="1"/>
              <a:t>UnifiedPandaQueue.pdf</a:t>
            </a:r>
            <a:endParaRPr lang="it-IT" sz="14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479483"/>
            <a:ext cx="8420100" cy="1130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37" y="2737077"/>
            <a:ext cx="6343368" cy="33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3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216160"/>
            <a:ext cx="8229600" cy="1364507"/>
          </a:xfrm>
        </p:spPr>
        <p:txBody>
          <a:bodyPr>
            <a:noAutofit/>
          </a:bodyPr>
          <a:lstStyle/>
          <a:p>
            <a:r>
              <a:rPr lang="it-IT" sz="3500" dirty="0" err="1" smtClean="0"/>
              <a:t>HammerCloud</a:t>
            </a:r>
            <a:r>
              <a:rPr lang="it-IT" sz="3500" dirty="0" smtClean="0"/>
              <a:t> </a:t>
            </a:r>
            <a:r>
              <a:rPr lang="it-IT" sz="3500" dirty="0" err="1" smtClean="0"/>
              <a:t>Blacklisting</a:t>
            </a:r>
            <a:r>
              <a:rPr lang="it-IT" sz="3500" dirty="0"/>
              <a:t/>
            </a:r>
            <a:br>
              <a:rPr lang="it-IT" sz="3500" dirty="0"/>
            </a:br>
            <a:r>
              <a:rPr lang="it-IT" sz="1400" dirty="0" err="1"/>
              <a:t>https</a:t>
            </a:r>
            <a:r>
              <a:rPr lang="it-IT" sz="1400" dirty="0"/>
              <a:t>://</a:t>
            </a:r>
            <a:r>
              <a:rPr lang="it-IT" sz="1400" dirty="0" err="1"/>
              <a:t>indico.cern.ch</a:t>
            </a:r>
            <a:r>
              <a:rPr lang="it-IT" sz="1400" dirty="0"/>
              <a:t>/</a:t>
            </a:r>
            <a:r>
              <a:rPr lang="it-IT" sz="1400" dirty="0" err="1"/>
              <a:t>event</a:t>
            </a:r>
            <a:r>
              <a:rPr lang="it-IT" sz="1400" dirty="0"/>
              <a:t>/692124/</a:t>
            </a:r>
            <a:r>
              <a:rPr lang="it-IT" sz="1400" dirty="0" err="1"/>
              <a:t>contributions</a:t>
            </a:r>
            <a:r>
              <a:rPr lang="it-IT" sz="1400" dirty="0"/>
              <a:t>/2899914/</a:t>
            </a:r>
            <a:r>
              <a:rPr lang="it-IT" sz="1400" dirty="0" err="1"/>
              <a:t>attachments</a:t>
            </a:r>
            <a:r>
              <a:rPr lang="it-IT" sz="1400" dirty="0"/>
              <a:t>/1611506/2559099/BlacklistingOverview_ATLASSiteJamboree20180306_jschovan.pdf</a:t>
            </a:r>
            <a:r>
              <a:rPr lang="it-IT" sz="3500" dirty="0"/>
              <a:t/>
            </a:r>
            <a:br>
              <a:rPr lang="it-IT" sz="3500" dirty="0"/>
            </a:b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17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749910"/>
            <a:ext cx="7073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6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Site </a:t>
            </a:r>
            <a:r>
              <a:rPr lang="it-IT" dirty="0" err="1" smtClean="0"/>
              <a:t>Description</a:t>
            </a:r>
            <a:r>
              <a:rPr lang="it-IT" dirty="0"/>
              <a:t/>
            </a:r>
            <a:br>
              <a:rPr lang="it-IT" dirty="0"/>
            </a:br>
            <a:r>
              <a:rPr lang="it-IT" sz="1600" i="1" dirty="0" err="1"/>
              <a:t>https</a:t>
            </a:r>
            <a:r>
              <a:rPr lang="it-IT" sz="1600" i="1" dirty="0"/>
              <a:t>://</a:t>
            </a:r>
            <a:r>
              <a:rPr lang="it-IT" sz="1600" i="1" dirty="0" err="1"/>
              <a:t>indico.cern.ch</a:t>
            </a:r>
            <a:r>
              <a:rPr lang="it-IT" sz="1600" i="1" dirty="0"/>
              <a:t>/</a:t>
            </a:r>
            <a:r>
              <a:rPr lang="it-IT" sz="1600" i="1" dirty="0" err="1"/>
              <a:t>event</a:t>
            </a:r>
            <a:r>
              <a:rPr lang="it-IT" sz="1600" i="1" dirty="0"/>
              <a:t>/692124/</a:t>
            </a:r>
            <a:r>
              <a:rPr lang="it-IT" sz="1600" i="1" dirty="0" err="1"/>
              <a:t>contributions</a:t>
            </a:r>
            <a:r>
              <a:rPr lang="it-IT" sz="1600" i="1" dirty="0"/>
              <a:t>/2899911/</a:t>
            </a:r>
            <a:r>
              <a:rPr lang="it-IT" sz="1600" i="1" dirty="0" err="1"/>
              <a:t>attachments</a:t>
            </a:r>
            <a:r>
              <a:rPr lang="it-IT" sz="1600" i="1" dirty="0"/>
              <a:t>/1611612/2559328/Site_description_20180306.pdf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574800"/>
            <a:ext cx="82042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Appello ai siti/personale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801262"/>
            <a:ext cx="8242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5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Event</a:t>
            </a:r>
            <a:r>
              <a:rPr lang="it-IT" dirty="0" smtClean="0"/>
              <a:t> Service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2261"/>
            <a:ext cx="8229600" cy="51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7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FTS</a:t>
            </a:r>
            <a:br>
              <a:rPr lang="it-IT" dirty="0"/>
            </a:br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indico.cern.ch</a:t>
            </a:r>
            <a:r>
              <a:rPr lang="it-IT" sz="1600" dirty="0"/>
              <a:t>/</a:t>
            </a:r>
            <a:r>
              <a:rPr lang="it-IT" sz="1600" dirty="0" err="1"/>
              <a:t>event</a:t>
            </a:r>
            <a:r>
              <a:rPr lang="it-IT" sz="1600" dirty="0"/>
              <a:t>/692124/</a:t>
            </a:r>
            <a:r>
              <a:rPr lang="it-IT" sz="1600" dirty="0" err="1"/>
              <a:t>contributions</a:t>
            </a:r>
            <a:r>
              <a:rPr lang="it-IT" sz="1600" dirty="0"/>
              <a:t>/2899975/</a:t>
            </a:r>
            <a:r>
              <a:rPr lang="it-IT" sz="1600" dirty="0" err="1"/>
              <a:t>attachments</a:t>
            </a:r>
            <a:r>
              <a:rPr lang="it-IT" sz="1600" dirty="0"/>
              <a:t>/1611446/2559774/</a:t>
            </a:r>
            <a:r>
              <a:rPr lang="it-IT" sz="1600" dirty="0" err="1"/>
              <a:t>FTSAtlas_Jamboree.pdf</a:t>
            </a:r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20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2" y="1888051"/>
            <a:ext cx="6798549" cy="41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Cache </a:t>
            </a:r>
            <a:r>
              <a:rPr lang="it-IT" dirty="0" err="1" smtClean="0"/>
              <a:t>recomandations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21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549400"/>
            <a:ext cx="83439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72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22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07" y="724222"/>
            <a:ext cx="8255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7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WLCG </a:t>
            </a:r>
            <a:r>
              <a:rPr lang="it-IT" dirty="0" err="1" smtClean="0"/>
              <a:t>Evolution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err="1" smtClean="0"/>
              <a:t>https</a:t>
            </a:r>
            <a:r>
              <a:rPr lang="it-IT" sz="1400" dirty="0"/>
              <a:t>://</a:t>
            </a:r>
            <a:r>
              <a:rPr lang="it-IT" sz="1400" dirty="0" err="1"/>
              <a:t>indico.cern.ch</a:t>
            </a:r>
            <a:r>
              <a:rPr lang="it-IT" sz="1400" dirty="0"/>
              <a:t>/</a:t>
            </a:r>
            <a:r>
              <a:rPr lang="it-IT" sz="1400" dirty="0" err="1"/>
              <a:t>event</a:t>
            </a:r>
            <a:r>
              <a:rPr lang="it-IT" sz="1400" dirty="0"/>
              <a:t>/692124/</a:t>
            </a:r>
            <a:r>
              <a:rPr lang="it-IT" sz="1400" dirty="0" err="1"/>
              <a:t>contributions</a:t>
            </a:r>
            <a:r>
              <a:rPr lang="it-IT" sz="1400" dirty="0"/>
              <a:t>/2903109/</a:t>
            </a:r>
            <a:r>
              <a:rPr lang="it-IT" sz="1400" dirty="0" err="1"/>
              <a:t>attachments</a:t>
            </a:r>
            <a:r>
              <a:rPr lang="it-IT" sz="1400" dirty="0"/>
              <a:t>/1612631/2561342/WLCG-ATLAS-290218.pdf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23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61000"/>
            <a:ext cx="82931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WLCG </a:t>
            </a:r>
            <a:r>
              <a:rPr lang="it-IT" dirty="0" err="1" smtClean="0"/>
              <a:t>Evolution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err="1" smtClean="0"/>
              <a:t>https</a:t>
            </a:r>
            <a:r>
              <a:rPr lang="it-IT" sz="1400" dirty="0"/>
              <a:t>://</a:t>
            </a:r>
            <a:r>
              <a:rPr lang="it-IT" sz="1400" dirty="0" err="1"/>
              <a:t>indico.cern.ch</a:t>
            </a:r>
            <a:r>
              <a:rPr lang="it-IT" sz="1400" dirty="0"/>
              <a:t>/</a:t>
            </a:r>
            <a:r>
              <a:rPr lang="it-IT" sz="1400" dirty="0" err="1"/>
              <a:t>event</a:t>
            </a:r>
            <a:r>
              <a:rPr lang="it-IT" sz="1400" dirty="0"/>
              <a:t>/692124/</a:t>
            </a:r>
            <a:r>
              <a:rPr lang="it-IT" sz="1400" dirty="0" err="1"/>
              <a:t>contributions</a:t>
            </a:r>
            <a:r>
              <a:rPr lang="it-IT" sz="1400" dirty="0"/>
              <a:t>/2903109/</a:t>
            </a:r>
            <a:r>
              <a:rPr lang="it-IT" sz="1400" dirty="0" err="1"/>
              <a:t>attachments</a:t>
            </a:r>
            <a:r>
              <a:rPr lang="it-IT" sz="1400" dirty="0"/>
              <a:t>/1612631/2561342/WLCG-ATLAS-290218.pdf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24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43354"/>
            <a:ext cx="7841380" cy="424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7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Processing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60500"/>
            <a:ext cx="8940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management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473200"/>
            <a:ext cx="8775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2018 </a:t>
            </a:r>
            <a:r>
              <a:rPr lang="it-IT" dirty="0" err="1" smtClean="0"/>
              <a:t>running</a:t>
            </a:r>
            <a:r>
              <a:rPr lang="it-IT" dirty="0" smtClean="0"/>
              <a:t> </a:t>
            </a:r>
            <a:r>
              <a:rPr lang="it-IT" dirty="0" err="1" smtClean="0"/>
              <a:t>plans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905000"/>
            <a:ext cx="8788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3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Tier-2 </a:t>
            </a:r>
            <a:r>
              <a:rPr lang="it-IT" dirty="0" err="1" smtClean="0"/>
              <a:t>consolidation</a:t>
            </a:r>
            <a:r>
              <a:rPr lang="it-IT" dirty="0"/>
              <a:t/>
            </a:r>
            <a:br>
              <a:rPr lang="it-IT" dirty="0"/>
            </a:br>
            <a:r>
              <a:rPr lang="it-IT" sz="1600" i="1" dirty="0" err="1"/>
              <a:t>https</a:t>
            </a:r>
            <a:r>
              <a:rPr lang="it-IT" sz="1600" i="1" dirty="0"/>
              <a:t>://</a:t>
            </a:r>
            <a:r>
              <a:rPr lang="it-IT" sz="1600" i="1" dirty="0" err="1"/>
              <a:t>indico.cern.ch</a:t>
            </a:r>
            <a:r>
              <a:rPr lang="it-IT" sz="1600" i="1" dirty="0"/>
              <a:t>/</a:t>
            </a:r>
            <a:r>
              <a:rPr lang="it-IT" sz="1600" i="1" dirty="0" err="1"/>
              <a:t>event</a:t>
            </a:r>
            <a:r>
              <a:rPr lang="it-IT" sz="1600" i="1" dirty="0"/>
              <a:t>/692124/</a:t>
            </a:r>
            <a:r>
              <a:rPr lang="it-IT" sz="1600" i="1" dirty="0" err="1"/>
              <a:t>contributions</a:t>
            </a:r>
            <a:r>
              <a:rPr lang="it-IT" sz="1600" i="1" dirty="0"/>
              <a:t>/2901904/</a:t>
            </a:r>
            <a:r>
              <a:rPr lang="it-IT" sz="1600" i="1" dirty="0" err="1"/>
              <a:t>attachments</a:t>
            </a:r>
            <a:r>
              <a:rPr lang="it-IT" sz="1600" i="1" dirty="0"/>
              <a:t>/1611009/2558096/Jamboree_5March_T2_3.pdf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7" y="1282538"/>
            <a:ext cx="7581966" cy="44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538"/>
            <a:ext cx="8229600" cy="1143000"/>
          </a:xfrm>
        </p:spPr>
        <p:txBody>
          <a:bodyPr/>
          <a:lstStyle/>
          <a:p>
            <a:r>
              <a:rPr lang="it-IT" dirty="0" smtClean="0"/>
              <a:t>Tier-2 </a:t>
            </a:r>
            <a:r>
              <a:rPr lang="it-IT" dirty="0" err="1" smtClean="0"/>
              <a:t>consolidation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2538"/>
            <a:ext cx="7747000" cy="3848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5" y="4711606"/>
            <a:ext cx="6070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538"/>
            <a:ext cx="8229600" cy="1143000"/>
          </a:xfrm>
        </p:spPr>
        <p:txBody>
          <a:bodyPr/>
          <a:lstStyle/>
          <a:p>
            <a:r>
              <a:rPr lang="it-IT" dirty="0" smtClean="0"/>
              <a:t>Tier-2 </a:t>
            </a:r>
            <a:r>
              <a:rPr lang="it-IT" dirty="0" err="1" smtClean="0"/>
              <a:t>consolidation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1" y="1043861"/>
            <a:ext cx="7093609" cy="321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07358"/>
            <a:ext cx="7438179" cy="18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538"/>
            <a:ext cx="8229600" cy="1143000"/>
          </a:xfrm>
        </p:spPr>
        <p:txBody>
          <a:bodyPr/>
          <a:lstStyle/>
          <a:p>
            <a:r>
              <a:rPr lang="it-IT" dirty="0" smtClean="0"/>
              <a:t>Tier-3 </a:t>
            </a:r>
            <a:r>
              <a:rPr lang="it-IT" dirty="0" err="1" smtClean="0"/>
              <a:t>consolidation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9F66-A3E9-CF40-9BE9-E459B4CA4BCA}" type="slidenum">
              <a:rPr lang="it-IT" smtClean="0"/>
              <a:t>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282538"/>
            <a:ext cx="8255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2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103</Words>
  <Application>Microsoft Macintosh PowerPoint</Application>
  <PresentationFormat>Presentazione su schermo (4:3)</PresentationFormat>
  <Paragraphs>51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Summary of  ADC Site Jamboree 2018  https://docs.google.com/document/d/1CqN2hOdLEtwIb_lsNZhwI9Un5RNdhdfCGyVnYNh4_q8/edit#</vt:lpstr>
      <vt:lpstr>Appello ai siti/personale</vt:lpstr>
      <vt:lpstr>Data Processing </vt:lpstr>
      <vt:lpstr>Data management</vt:lpstr>
      <vt:lpstr>2018 running plans</vt:lpstr>
      <vt:lpstr>Tier-2 consolidation https://indico.cern.ch/event/692124/contributions/2901904/attachments/1611009/2558096/Jamboree_5March_T2_3.pdf</vt:lpstr>
      <vt:lpstr>Tier-2 consolidation</vt:lpstr>
      <vt:lpstr>Tier-2 consolidation</vt:lpstr>
      <vt:lpstr>Tier-3 consolidation</vt:lpstr>
      <vt:lpstr>Tier-3 consolidation</vt:lpstr>
      <vt:lpstr>Tier-3 consolidation</vt:lpstr>
      <vt:lpstr>Distributed Production and Analysis team requests</vt:lpstr>
      <vt:lpstr>ATLAS Site Requirements https://indico.cern.ch/event/692124/contributions/2898777/attachments/1611585/2559571/jamboree-2018-site_config.pdf</vt:lpstr>
      <vt:lpstr>ATLAS Site Requirements https://indico.cern.ch/event/692124/contributions/2898777/attachments/1611585/2559571/jamboree-2018-site_config.pdf</vt:lpstr>
      <vt:lpstr>ATLAS Site Requirements https://indico.cern.ch/event/692124/contributions/2898777/attachments/1611585/2559571/jamboree-2018-site_config.pdf</vt:lpstr>
      <vt:lpstr>ATLAS Site Requirements https://indico.cern.ch/event/692124/contributions/2898777/attachments/1611585/2559571/jamboree-2018-site_config.pdf</vt:lpstr>
      <vt:lpstr>Unified Panda Queues https://indico.cern.ch/event/692124/contributions/2899912/attachments/1611637/2559722/UnifiedPandaQueue.pdf</vt:lpstr>
      <vt:lpstr>HammerCloud Blacklisting https://indico.cern.ch/event/692124/contributions/2899914/attachments/1611506/2559099/BlacklistingOverview_ATLASSiteJamboree20180306_jschovan.pdf </vt:lpstr>
      <vt:lpstr>Site Description https://indico.cern.ch/event/692124/contributions/2899911/attachments/1611612/2559328/Site_description_20180306.pdf</vt:lpstr>
      <vt:lpstr>Event Service</vt:lpstr>
      <vt:lpstr>FTS https://indico.cern.ch/event/692124/contributions/2899975/attachments/1611446/2559774/FTSAtlas_Jamboree.pdf</vt:lpstr>
      <vt:lpstr>Cache recomandations</vt:lpstr>
      <vt:lpstr>Presentazione di PowerPoint</vt:lpstr>
      <vt:lpstr>WLCG Evolution  https://indico.cern.ch/event/692124/contributions/2903109/attachments/1612631/2561342/WLCG-ATLAS-290218.pdf</vt:lpstr>
      <vt:lpstr>WLCG Evolution  https://indico.cern.ch/event/692124/contributions/2903109/attachments/1612631/2561342/WLCG-ATLAS-290218.pdf</vt:lpstr>
    </vt:vector>
  </TitlesOfParts>
  <Company>INFN -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S&amp;C week highlights</dc:title>
  <dc:creator>Lorenzo Rinaldi</dc:creator>
  <cp:lastModifiedBy>Lorenzo Rinaldi</cp:lastModifiedBy>
  <cp:revision>23</cp:revision>
  <dcterms:created xsi:type="dcterms:W3CDTF">2017-06-28T14:52:44Z</dcterms:created>
  <dcterms:modified xsi:type="dcterms:W3CDTF">2018-03-16T09:40:31Z</dcterms:modified>
</cp:coreProperties>
</file>