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3.xml" ContentType="application/vnd.openxmlformats-officedocument.theme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theme/theme4.xml" ContentType="application/vnd.openxmlformats-officedocument.theme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5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theme/theme6.xml" ContentType="application/vnd.openxmlformats-officedocument.theme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theme/theme7.xml" ContentType="application/vnd.openxmlformats-officedocument.theme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theme/theme8.xml" ContentType="application/vnd.openxmlformats-officedocument.theme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theme/theme9.xml" ContentType="application/vnd.openxmlformats-officedocument.theme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theme/theme10.xml" ContentType="application/vnd.openxmlformats-officedocument.theme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theme/theme11.xml" ContentType="application/vnd.openxmlformats-officedocument.theme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theme/theme12.xml" ContentType="application/vnd.openxmlformats-officedocument.theme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slideLayouts/slideLayout155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57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59.xml" ContentType="application/vnd.openxmlformats-officedocument.presentationml.slideLayout+xml"/>
  <Override PartName="/ppt/theme/theme13.xml" ContentType="application/vnd.openxmlformats-officedocument.theme+xml"/>
  <Override PartName="/ppt/slideLayouts/slideLayout160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64.xml" ContentType="application/vnd.openxmlformats-officedocument.presentationml.slideLayout+xml"/>
  <Override PartName="/ppt/slideLayouts/slideLayout165.xml" ContentType="application/vnd.openxmlformats-officedocument.presentationml.slideLayout+xml"/>
  <Override PartName="/ppt/slideLayouts/slideLayout16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slideLayouts/slideLayout168.xml" ContentType="application/vnd.openxmlformats-officedocument.presentationml.slideLayout+xml"/>
  <Override PartName="/ppt/slideLayouts/slideLayout169.xml" ContentType="application/vnd.openxmlformats-officedocument.presentationml.slideLayout+xml"/>
  <Override PartName="/ppt/slideLayouts/slideLayout170.xml" ContentType="application/vnd.openxmlformats-officedocument.presentationml.slideLayout+xml"/>
  <Override PartName="/ppt/slideLayouts/slideLayout171.xml" ContentType="application/vnd.openxmlformats-officedocument.presentationml.slideLayout+xml"/>
  <Override PartName="/ppt/slideLayouts/slideLayout172.xml" ContentType="application/vnd.openxmlformats-officedocument.presentationml.slideLayout+xml"/>
  <Override PartName="/ppt/slideLayouts/slideLayout173.xml" ContentType="application/vnd.openxmlformats-officedocument.presentationml.slideLayout+xml"/>
  <Override PartName="/ppt/slideLayouts/slideLayout174.xml" ContentType="application/vnd.openxmlformats-officedocument.presentationml.slideLayout+xml"/>
  <Override PartName="/ppt/theme/theme14.xml" ContentType="application/vnd.openxmlformats-officedocument.theme+xml"/>
  <Override PartName="/ppt/slideLayouts/slideLayout175.xml" ContentType="application/vnd.openxmlformats-officedocument.presentationml.slideLayout+xml"/>
  <Override PartName="/ppt/slideLayouts/slideLayout176.xml" ContentType="application/vnd.openxmlformats-officedocument.presentationml.slideLayout+xml"/>
  <Override PartName="/ppt/slideLayouts/slideLayout177.xml" ContentType="application/vnd.openxmlformats-officedocument.presentationml.slideLayout+xml"/>
  <Override PartName="/ppt/slideLayouts/slideLayout178.xml" ContentType="application/vnd.openxmlformats-officedocument.presentationml.slideLayout+xml"/>
  <Override PartName="/ppt/slideLayouts/slideLayout179.xml" ContentType="application/vnd.openxmlformats-officedocument.presentationml.slideLayout+xml"/>
  <Override PartName="/ppt/slideLayouts/slideLayout180.xml" ContentType="application/vnd.openxmlformats-officedocument.presentationml.slideLayout+xml"/>
  <Override PartName="/ppt/slideLayouts/slideLayout181.xml" ContentType="application/vnd.openxmlformats-officedocument.presentationml.slideLayout+xml"/>
  <Override PartName="/ppt/slideLayouts/slideLayout182.xml" ContentType="application/vnd.openxmlformats-officedocument.presentationml.slideLayout+xml"/>
  <Override PartName="/ppt/slideLayouts/slideLayout183.xml" ContentType="application/vnd.openxmlformats-officedocument.presentationml.slideLayout+xml"/>
  <Override PartName="/ppt/slideLayouts/slideLayout184.xml" ContentType="application/vnd.openxmlformats-officedocument.presentationml.slideLayout+xml"/>
  <Override PartName="/ppt/slideLayouts/slideLayout185.xml" ContentType="application/vnd.openxmlformats-officedocument.presentationml.slideLayout+xml"/>
  <Override PartName="/ppt/slideLayouts/slideLayout186.xml" ContentType="application/vnd.openxmlformats-officedocument.presentationml.slideLayout+xml"/>
  <Override PartName="/ppt/slideLayouts/slideLayout187.xml" ContentType="application/vnd.openxmlformats-officedocument.presentationml.slideLayout+xml"/>
  <Override PartName="/ppt/slideLayouts/slideLayout188.xml" ContentType="application/vnd.openxmlformats-officedocument.presentationml.slideLayout+xml"/>
  <Override PartName="/ppt/slideLayouts/slideLayout189.xml" ContentType="application/vnd.openxmlformats-officedocument.presentationml.slideLayout+xml"/>
  <Override PartName="/ppt/theme/theme15.xml" ContentType="application/vnd.openxmlformats-officedocument.theme+xml"/>
  <Override PartName="/ppt/slideLayouts/slideLayout190.xml" ContentType="application/vnd.openxmlformats-officedocument.presentationml.slideLayout+xml"/>
  <Override PartName="/ppt/slideLayouts/slideLayout191.xml" ContentType="application/vnd.openxmlformats-officedocument.presentationml.slideLayout+xml"/>
  <Override PartName="/ppt/slideLayouts/slideLayout192.xml" ContentType="application/vnd.openxmlformats-officedocument.presentationml.slideLayout+xml"/>
  <Override PartName="/ppt/slideLayouts/slideLayout193.xml" ContentType="application/vnd.openxmlformats-officedocument.presentationml.slideLayout+xml"/>
  <Override PartName="/ppt/slideLayouts/slideLayout194.xml" ContentType="application/vnd.openxmlformats-officedocument.presentationml.slideLayout+xml"/>
  <Override PartName="/ppt/slideLayouts/slideLayout195.xml" ContentType="application/vnd.openxmlformats-officedocument.presentationml.slideLayout+xml"/>
  <Override PartName="/ppt/slideLayouts/slideLayout196.xml" ContentType="application/vnd.openxmlformats-officedocument.presentationml.slideLayout+xml"/>
  <Override PartName="/ppt/slideLayouts/slideLayout197.xml" ContentType="application/vnd.openxmlformats-officedocument.presentationml.slideLayout+xml"/>
  <Override PartName="/ppt/slideLayouts/slideLayout198.xml" ContentType="application/vnd.openxmlformats-officedocument.presentationml.slideLayout+xml"/>
  <Override PartName="/ppt/slideLayouts/slideLayout199.xml" ContentType="application/vnd.openxmlformats-officedocument.presentationml.slideLayout+xml"/>
  <Override PartName="/ppt/slideLayouts/slideLayout200.xml" ContentType="application/vnd.openxmlformats-officedocument.presentationml.slideLayout+xml"/>
  <Override PartName="/ppt/slideLayouts/slideLayout201.xml" ContentType="application/vnd.openxmlformats-officedocument.presentationml.slideLayout+xml"/>
  <Override PartName="/ppt/slideLayouts/slideLayout202.xml" ContentType="application/vnd.openxmlformats-officedocument.presentationml.slideLayout+xml"/>
  <Override PartName="/ppt/slideLayouts/slideLayout203.xml" ContentType="application/vnd.openxmlformats-officedocument.presentationml.slideLayout+xml"/>
  <Override PartName="/ppt/slideLayouts/slideLayout204.xml" ContentType="application/vnd.openxmlformats-officedocument.presentationml.slideLayout+xml"/>
  <Override PartName="/ppt/theme/theme16.xml" ContentType="application/vnd.openxmlformats-officedocument.theme+xml"/>
  <Override PartName="/ppt/theme/theme17.xml" ContentType="application/vnd.openxmlformats-officedocument.theme+xml"/>
  <Override PartName="/ppt/theme/theme18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918" r:id="rId2"/>
    <p:sldMasterId id="2147483904" r:id="rId3"/>
    <p:sldMasterId id="2147483892" r:id="rId4"/>
    <p:sldMasterId id="2147483880" r:id="rId5"/>
    <p:sldMasterId id="2147483787" r:id="rId6"/>
    <p:sldMasterId id="2147483772" r:id="rId7"/>
    <p:sldMasterId id="2147483760" r:id="rId8"/>
    <p:sldMasterId id="2147483747" r:id="rId9"/>
    <p:sldMasterId id="2147483699" r:id="rId10"/>
    <p:sldMasterId id="2147483735" r:id="rId11"/>
    <p:sldMasterId id="2147483799" r:id="rId12"/>
    <p:sldMasterId id="2147483815" r:id="rId13"/>
    <p:sldMasterId id="2147483831" r:id="rId14"/>
    <p:sldMasterId id="2147483847" r:id="rId15"/>
    <p:sldMasterId id="2147483863" r:id="rId16"/>
  </p:sldMasterIdLst>
  <p:notesMasterIdLst>
    <p:notesMasterId r:id="rId20"/>
  </p:notesMasterIdLst>
  <p:handoutMasterIdLst>
    <p:handoutMasterId r:id="rId21"/>
  </p:handoutMasterIdLst>
  <p:sldIdLst>
    <p:sldId id="275" r:id="rId17"/>
    <p:sldId id="272" r:id="rId18"/>
    <p:sldId id="271" r:id="rId19"/>
  </p:sldIdLst>
  <p:sldSz cx="12192000" cy="6858000"/>
  <p:notesSz cx="6794500" cy="99314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FFFF00"/>
    <a:srgbClr val="009900"/>
    <a:srgbClr val="CCFF66"/>
    <a:srgbClr val="996600"/>
    <a:srgbClr val="336600"/>
    <a:srgbClr val="FFFFCC"/>
    <a:srgbClr val="FF3300"/>
    <a:srgbClr val="66FF33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320" autoAdjust="0"/>
    <p:restoredTop sz="95501" autoAdjust="0"/>
  </p:normalViewPr>
  <p:slideViewPr>
    <p:cSldViewPr snapToGrid="0" snapToObjects="1">
      <p:cViewPr varScale="1">
        <p:scale>
          <a:sx n="116" d="100"/>
          <a:sy n="116" d="100"/>
        </p:scale>
        <p:origin x="720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 snapToObjects="1" showGuides="1">
      <p:cViewPr varScale="1">
        <p:scale>
          <a:sx n="62" d="100"/>
          <a:sy n="62" d="100"/>
        </p:scale>
        <p:origin x="335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2.xml"/><Relationship Id="rId3" Type="http://schemas.openxmlformats.org/officeDocument/2006/relationships/slideMaster" Target="slideMasters/slideMaster3.xml"/><Relationship Id="rId21" Type="http://schemas.openxmlformats.org/officeDocument/2006/relationships/handoutMaster" Target="handoutMasters/handoutMaster1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1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viewProps" Target="view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3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D528BD-41F1-4CAD-AB3B-8195F496E757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4810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F99A17-81D4-4EB8-A729-2CB4E00B438D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75767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0C4DB5-1258-2948-8491-65B758B8DF53}" type="datetimeFigureOut">
              <a:rPr lang="it-IT" smtClean="0"/>
              <a:t>08/03/2018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0501CD-D93C-A547-9607-FCF8E171421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711715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939652"/>
            <a:ext cx="9144000" cy="2387600"/>
          </a:xfrm>
        </p:spPr>
        <p:txBody>
          <a:bodyPr anchor="b"/>
          <a:lstStyle>
            <a:lvl1pPr algn="ctr">
              <a:defRPr sz="4500">
                <a:solidFill>
                  <a:schemeClr val="tx2"/>
                </a:solidFill>
              </a:defRPr>
            </a:lvl1pPr>
          </a:lstStyle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4424860"/>
            <a:ext cx="9144000" cy="1558159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it-IT" dirty="0" smtClean="0"/>
              <a:t>Fare clic per modificare lo stile del sottotitolo dello schema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13706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902374"/>
            <a:ext cx="5181600" cy="4183119"/>
          </a:xfrm>
        </p:spPr>
        <p:txBody>
          <a:bodyPr/>
          <a:lstStyle/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902374"/>
            <a:ext cx="5181600" cy="4183119"/>
          </a:xfrm>
        </p:spPr>
        <p:txBody>
          <a:bodyPr/>
          <a:lstStyle/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62015931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EECAD-D55D-4524-9CED-41BF7BA6A23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0648443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EECAD-D55D-4524-9CED-41BF7BA6A23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3394436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EECAD-D55D-4524-9CED-41BF7BA6A23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2107478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EECAD-D55D-4524-9CED-41BF7BA6A23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3640227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EECAD-D55D-4524-9CED-41BF7BA6A23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0946681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EECAD-D55D-4524-9CED-41BF7BA6A23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435809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EECAD-D55D-4524-9CED-41BF7BA6A23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669685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EECAD-D55D-4524-9CED-41BF7BA6A23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507547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51884-20E8-4943-A763-E06BBE2C1F1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5853769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51884-20E8-4943-A763-E06BBE2C1F1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6376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9" y="1881357"/>
            <a:ext cx="5157787" cy="62372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1" indent="0">
              <a:buNone/>
              <a:defRPr sz="1500" b="1"/>
            </a:lvl2pPr>
            <a:lvl3pPr marL="685783" indent="0">
              <a:buNone/>
              <a:defRPr sz="1351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9" y="2582862"/>
            <a:ext cx="5157787" cy="3513138"/>
          </a:xfrm>
        </p:spPr>
        <p:txBody>
          <a:bodyPr/>
          <a:lstStyle/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3" y="1881351"/>
            <a:ext cx="5183188" cy="62372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1" indent="0">
              <a:buNone/>
              <a:defRPr sz="1500" b="1"/>
            </a:lvl2pPr>
            <a:lvl3pPr marL="685783" indent="0">
              <a:buNone/>
              <a:defRPr sz="1351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3" y="2582862"/>
            <a:ext cx="5183188" cy="351313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1651389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1" y="1709744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1" y="4589469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89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3pPr>
            <a:lvl4pPr marL="102867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51884-20E8-4943-A763-E06BBE2C1F1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090615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51884-20E8-4943-A763-E06BBE2C1F1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7045871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1" indent="0">
              <a:buNone/>
              <a:defRPr sz="1500" b="1"/>
            </a:lvl2pPr>
            <a:lvl3pPr marL="685783" indent="0">
              <a:buNone/>
              <a:defRPr sz="1351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1" indent="0">
              <a:buNone/>
              <a:defRPr sz="1500" b="1"/>
            </a:lvl2pPr>
            <a:lvl3pPr marL="685783" indent="0">
              <a:buNone/>
              <a:defRPr sz="1351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51884-20E8-4943-A763-E06BBE2C1F1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2313473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51884-20E8-4943-A763-E06BBE2C1F1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8125419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51884-20E8-4943-A763-E06BBE2C1F1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8884591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31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1" indent="0">
              <a:buNone/>
              <a:defRPr sz="1051"/>
            </a:lvl2pPr>
            <a:lvl3pPr marL="685783" indent="0">
              <a:buNone/>
              <a:defRPr sz="900"/>
            </a:lvl3pPr>
            <a:lvl4pPr marL="1028674" indent="0">
              <a:buNone/>
              <a:defRPr sz="751"/>
            </a:lvl4pPr>
            <a:lvl5pPr marL="1371566" indent="0">
              <a:buNone/>
              <a:defRPr sz="751"/>
            </a:lvl5pPr>
            <a:lvl6pPr marL="1714457" indent="0">
              <a:buNone/>
              <a:defRPr sz="751"/>
            </a:lvl6pPr>
            <a:lvl7pPr marL="2057349" indent="0">
              <a:buNone/>
              <a:defRPr sz="751"/>
            </a:lvl7pPr>
            <a:lvl8pPr marL="2400240" indent="0">
              <a:buNone/>
              <a:defRPr sz="751"/>
            </a:lvl8pPr>
            <a:lvl9pPr marL="2743131" indent="0">
              <a:buNone/>
              <a:defRPr sz="75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51884-20E8-4943-A763-E06BBE2C1F1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3229916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31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1" indent="0">
              <a:buNone/>
              <a:defRPr sz="2100"/>
            </a:lvl2pPr>
            <a:lvl3pPr marL="685783" indent="0">
              <a:buNone/>
              <a:defRPr sz="1800"/>
            </a:lvl3pPr>
            <a:lvl4pPr marL="1028674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9" indent="0">
              <a:buNone/>
              <a:defRPr sz="1500"/>
            </a:lvl7pPr>
            <a:lvl8pPr marL="2400240" indent="0">
              <a:buNone/>
              <a:defRPr sz="1500"/>
            </a:lvl8pPr>
            <a:lvl9pPr marL="2743131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1" indent="0">
              <a:buNone/>
              <a:defRPr sz="1051"/>
            </a:lvl2pPr>
            <a:lvl3pPr marL="685783" indent="0">
              <a:buNone/>
              <a:defRPr sz="900"/>
            </a:lvl3pPr>
            <a:lvl4pPr marL="1028674" indent="0">
              <a:buNone/>
              <a:defRPr sz="751"/>
            </a:lvl4pPr>
            <a:lvl5pPr marL="1371566" indent="0">
              <a:buNone/>
              <a:defRPr sz="751"/>
            </a:lvl5pPr>
            <a:lvl6pPr marL="1714457" indent="0">
              <a:buNone/>
              <a:defRPr sz="751"/>
            </a:lvl6pPr>
            <a:lvl7pPr marL="2057349" indent="0">
              <a:buNone/>
              <a:defRPr sz="751"/>
            </a:lvl7pPr>
            <a:lvl8pPr marL="2400240" indent="0">
              <a:buNone/>
              <a:defRPr sz="751"/>
            </a:lvl8pPr>
            <a:lvl9pPr marL="2743131" indent="0">
              <a:buNone/>
              <a:defRPr sz="75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51884-20E8-4943-A763-E06BBE2C1F1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8723817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51884-20E8-4943-A763-E06BBE2C1F1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187938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51884-20E8-4943-A763-E06BBE2C1F1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2052968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E4E10-1BC3-411D-B458-729483306620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89641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64524271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E4E10-1BC3-411D-B458-729483306620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4677937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E4E10-1BC3-411D-B458-729483306620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7048316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E4E10-1BC3-411D-B458-729483306620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6579829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E4E10-1BC3-411D-B458-729483306620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1397020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E4E10-1BC3-411D-B458-729483306620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5156749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E4E10-1BC3-411D-B458-729483306620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1705575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E4E10-1BC3-411D-B458-729483306620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2284933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E4E10-1BC3-411D-B458-729483306620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0078898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E4E10-1BC3-411D-B458-729483306620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1057581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E4E10-1BC3-411D-B458-729483306620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0184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31783970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939652"/>
            <a:ext cx="9144000" cy="2387600"/>
          </a:xfrm>
        </p:spPr>
        <p:txBody>
          <a:bodyPr anchor="b"/>
          <a:lstStyle>
            <a:lvl1pPr algn="ctr">
              <a:defRPr sz="4500">
                <a:solidFill>
                  <a:schemeClr val="tx2"/>
                </a:solidFill>
              </a:defRPr>
            </a:lvl1pPr>
          </a:lstStyle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4424860"/>
            <a:ext cx="9144000" cy="1558159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it-IT" dirty="0" smtClean="0"/>
              <a:t>Fare clic per modificare lo stile del sottotitolo dello schema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6645665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 dirty="0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0312647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 dirty="0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0307191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 dirty="0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9133832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 dirty="0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0350769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 dirty="0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553302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1" y="2522483"/>
            <a:ext cx="10515600" cy="203999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1" y="4589469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accent3"/>
                </a:solidFill>
              </a:defRPr>
            </a:lvl1pPr>
            <a:lvl2pPr marL="34289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3pPr>
            <a:lvl4pPr marL="102867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dirty="0" smtClean="0"/>
              <a:t>Fare clic per modificare gli stili del testo dello schema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9130428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902374"/>
            <a:ext cx="5181600" cy="4183119"/>
          </a:xfrm>
        </p:spPr>
        <p:txBody>
          <a:bodyPr/>
          <a:lstStyle/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902374"/>
            <a:ext cx="5181600" cy="4183119"/>
          </a:xfrm>
        </p:spPr>
        <p:txBody>
          <a:bodyPr/>
          <a:lstStyle/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8689529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9" y="1881357"/>
            <a:ext cx="5157787" cy="62372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1" indent="0">
              <a:buNone/>
              <a:defRPr sz="1500" b="1"/>
            </a:lvl2pPr>
            <a:lvl3pPr marL="685783" indent="0">
              <a:buNone/>
              <a:defRPr sz="1351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9" y="2582862"/>
            <a:ext cx="5157787" cy="3513138"/>
          </a:xfrm>
        </p:spPr>
        <p:txBody>
          <a:bodyPr/>
          <a:lstStyle/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3" y="1881351"/>
            <a:ext cx="5183188" cy="62372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1" indent="0">
              <a:buNone/>
              <a:defRPr sz="1500" b="1"/>
            </a:lvl2pPr>
            <a:lvl3pPr marL="685783" indent="0">
              <a:buNone/>
              <a:defRPr sz="1351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3" y="2582862"/>
            <a:ext cx="5183188" cy="351313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8731620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66221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5946179"/>
      </p:ext>
    </p:extLst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1940446"/>
            <a:ext cx="3932237" cy="1182414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1940446"/>
            <a:ext cx="6172200" cy="392060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3205661"/>
            <a:ext cx="3932237" cy="2663333"/>
          </a:xfrm>
        </p:spPr>
        <p:txBody>
          <a:bodyPr/>
          <a:lstStyle>
            <a:lvl1pPr marL="0" indent="0">
              <a:buNone/>
              <a:defRPr sz="1200"/>
            </a:lvl1pPr>
            <a:lvl2pPr marL="342891" indent="0">
              <a:buNone/>
              <a:defRPr sz="1051"/>
            </a:lvl2pPr>
            <a:lvl3pPr marL="685783" indent="0">
              <a:buNone/>
              <a:defRPr sz="900"/>
            </a:lvl3pPr>
            <a:lvl4pPr marL="1028674" indent="0">
              <a:buNone/>
              <a:defRPr sz="751"/>
            </a:lvl4pPr>
            <a:lvl5pPr marL="1371566" indent="0">
              <a:buNone/>
              <a:defRPr sz="751"/>
            </a:lvl5pPr>
            <a:lvl6pPr marL="1714457" indent="0">
              <a:buNone/>
              <a:defRPr sz="751"/>
            </a:lvl6pPr>
            <a:lvl7pPr marL="2057349" indent="0">
              <a:buNone/>
              <a:defRPr sz="751"/>
            </a:lvl7pPr>
            <a:lvl8pPr marL="2400240" indent="0">
              <a:buNone/>
              <a:defRPr sz="751"/>
            </a:lvl8pPr>
            <a:lvl9pPr marL="2743131" indent="0">
              <a:buNone/>
              <a:defRPr sz="75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9808548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 dirty="0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7591122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1923399"/>
            <a:ext cx="3932237" cy="1177159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1923395"/>
            <a:ext cx="6172200" cy="3937657"/>
          </a:xfrm>
        </p:spPr>
        <p:txBody>
          <a:bodyPr/>
          <a:lstStyle>
            <a:lvl1pPr marL="0" indent="0">
              <a:buNone/>
              <a:defRPr sz="2400"/>
            </a:lvl1pPr>
            <a:lvl2pPr marL="342891" indent="0">
              <a:buNone/>
              <a:defRPr sz="2100"/>
            </a:lvl2pPr>
            <a:lvl3pPr marL="685783" indent="0">
              <a:buNone/>
              <a:defRPr sz="1800"/>
            </a:lvl3pPr>
            <a:lvl4pPr marL="1028674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9" indent="0">
              <a:buNone/>
              <a:defRPr sz="1500"/>
            </a:lvl7pPr>
            <a:lvl8pPr marL="2400240" indent="0">
              <a:buNone/>
              <a:defRPr sz="1500"/>
            </a:lvl8pPr>
            <a:lvl9pPr marL="2743131" indent="0">
              <a:buNone/>
              <a:defRPr sz="15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3195150"/>
            <a:ext cx="3932237" cy="2673843"/>
          </a:xfrm>
        </p:spPr>
        <p:txBody>
          <a:bodyPr/>
          <a:lstStyle>
            <a:lvl1pPr marL="0" indent="0">
              <a:buNone/>
              <a:defRPr sz="1200"/>
            </a:lvl1pPr>
            <a:lvl2pPr marL="342891" indent="0">
              <a:buNone/>
              <a:defRPr sz="1051"/>
            </a:lvl2pPr>
            <a:lvl3pPr marL="685783" indent="0">
              <a:buNone/>
              <a:defRPr sz="900"/>
            </a:lvl3pPr>
            <a:lvl4pPr marL="1028674" indent="0">
              <a:buNone/>
              <a:defRPr sz="751"/>
            </a:lvl4pPr>
            <a:lvl5pPr marL="1371566" indent="0">
              <a:buNone/>
              <a:defRPr sz="751"/>
            </a:lvl5pPr>
            <a:lvl6pPr marL="1714457" indent="0">
              <a:buNone/>
              <a:defRPr sz="751"/>
            </a:lvl6pPr>
            <a:lvl7pPr marL="2057349" indent="0">
              <a:buNone/>
              <a:defRPr sz="751"/>
            </a:lvl7pPr>
            <a:lvl8pPr marL="2400240" indent="0">
              <a:buNone/>
              <a:defRPr sz="751"/>
            </a:lvl8pPr>
            <a:lvl9pPr marL="2743131" indent="0">
              <a:buNone/>
              <a:defRPr sz="75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8916903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1106467"/>
      </p:ext>
    </p:extLst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5316618"/>
      </p:ext>
    </p:extLst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939652"/>
            <a:ext cx="9144000" cy="2387600"/>
          </a:xfrm>
        </p:spPr>
        <p:txBody>
          <a:bodyPr anchor="b"/>
          <a:lstStyle>
            <a:lvl1pPr algn="ctr">
              <a:defRPr sz="4500">
                <a:solidFill>
                  <a:schemeClr val="tx2"/>
                </a:solidFill>
              </a:defRPr>
            </a:lvl1pPr>
          </a:lstStyle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4424860"/>
            <a:ext cx="9144000" cy="1558159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it-IT" dirty="0" smtClean="0"/>
              <a:t>Fare clic per modificare lo stile del sottotitolo dello schema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4141787"/>
      </p:ext>
    </p:extLst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 dirty="0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8724074"/>
      </p:ext>
    </p:extLst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 dirty="0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0670634"/>
      </p:ext>
    </p:extLst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 dirty="0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5595704"/>
      </p:ext>
    </p:extLst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 dirty="0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27962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1940446"/>
            <a:ext cx="3932237" cy="1182414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1940446"/>
            <a:ext cx="6172200" cy="392060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3205661"/>
            <a:ext cx="3932237" cy="2663333"/>
          </a:xfrm>
        </p:spPr>
        <p:txBody>
          <a:bodyPr/>
          <a:lstStyle>
            <a:lvl1pPr marL="0" indent="0">
              <a:buNone/>
              <a:defRPr sz="1200"/>
            </a:lvl1pPr>
            <a:lvl2pPr marL="342891" indent="0">
              <a:buNone/>
              <a:defRPr sz="1051"/>
            </a:lvl2pPr>
            <a:lvl3pPr marL="685783" indent="0">
              <a:buNone/>
              <a:defRPr sz="900"/>
            </a:lvl3pPr>
            <a:lvl4pPr marL="1028674" indent="0">
              <a:buNone/>
              <a:defRPr sz="751"/>
            </a:lvl4pPr>
            <a:lvl5pPr marL="1371566" indent="0">
              <a:buNone/>
              <a:defRPr sz="751"/>
            </a:lvl5pPr>
            <a:lvl6pPr marL="1714457" indent="0">
              <a:buNone/>
              <a:defRPr sz="751"/>
            </a:lvl6pPr>
            <a:lvl7pPr marL="2057349" indent="0">
              <a:buNone/>
              <a:defRPr sz="751"/>
            </a:lvl7pPr>
            <a:lvl8pPr marL="2400240" indent="0">
              <a:buNone/>
              <a:defRPr sz="751"/>
            </a:lvl8pPr>
            <a:lvl9pPr marL="2743131" indent="0">
              <a:buNone/>
              <a:defRPr sz="75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0248234"/>
      </p:ext>
    </p:extLst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 dirty="0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2157562"/>
      </p:ext>
    </p:extLst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1" y="2522483"/>
            <a:ext cx="10515600" cy="203999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1" y="4589469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accent3"/>
                </a:solidFill>
              </a:defRPr>
            </a:lvl1pPr>
            <a:lvl2pPr marL="34289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3pPr>
            <a:lvl4pPr marL="102867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dirty="0" smtClean="0"/>
              <a:t>Fare clic per modificare gli stili del testo dello schema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324920"/>
      </p:ext>
    </p:extLst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902374"/>
            <a:ext cx="5181600" cy="4183119"/>
          </a:xfrm>
        </p:spPr>
        <p:txBody>
          <a:bodyPr/>
          <a:lstStyle/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902374"/>
            <a:ext cx="5181600" cy="4183119"/>
          </a:xfrm>
        </p:spPr>
        <p:txBody>
          <a:bodyPr/>
          <a:lstStyle/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9698935"/>
      </p:ext>
    </p:extLst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9" y="1881357"/>
            <a:ext cx="5157787" cy="62372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1" indent="0">
              <a:buNone/>
              <a:defRPr sz="1500" b="1"/>
            </a:lvl2pPr>
            <a:lvl3pPr marL="685783" indent="0">
              <a:buNone/>
              <a:defRPr sz="1351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9" y="2582862"/>
            <a:ext cx="5157787" cy="3513138"/>
          </a:xfrm>
        </p:spPr>
        <p:txBody>
          <a:bodyPr/>
          <a:lstStyle/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3" y="1881351"/>
            <a:ext cx="5183188" cy="62372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1" indent="0">
              <a:buNone/>
              <a:defRPr sz="1500" b="1"/>
            </a:lvl2pPr>
            <a:lvl3pPr marL="685783" indent="0">
              <a:buNone/>
              <a:defRPr sz="1351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3" y="2582862"/>
            <a:ext cx="5183188" cy="351313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383577"/>
      </p:ext>
    </p:extLst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7013868"/>
      </p:ext>
    </p:extLst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1940446"/>
            <a:ext cx="3932237" cy="1182414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1940446"/>
            <a:ext cx="6172200" cy="392060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3205661"/>
            <a:ext cx="3932237" cy="2663333"/>
          </a:xfrm>
        </p:spPr>
        <p:txBody>
          <a:bodyPr/>
          <a:lstStyle>
            <a:lvl1pPr marL="0" indent="0">
              <a:buNone/>
              <a:defRPr sz="1200"/>
            </a:lvl1pPr>
            <a:lvl2pPr marL="342891" indent="0">
              <a:buNone/>
              <a:defRPr sz="1051"/>
            </a:lvl2pPr>
            <a:lvl3pPr marL="685783" indent="0">
              <a:buNone/>
              <a:defRPr sz="900"/>
            </a:lvl3pPr>
            <a:lvl4pPr marL="1028674" indent="0">
              <a:buNone/>
              <a:defRPr sz="751"/>
            </a:lvl4pPr>
            <a:lvl5pPr marL="1371566" indent="0">
              <a:buNone/>
              <a:defRPr sz="751"/>
            </a:lvl5pPr>
            <a:lvl6pPr marL="1714457" indent="0">
              <a:buNone/>
              <a:defRPr sz="751"/>
            </a:lvl6pPr>
            <a:lvl7pPr marL="2057349" indent="0">
              <a:buNone/>
              <a:defRPr sz="751"/>
            </a:lvl7pPr>
            <a:lvl8pPr marL="2400240" indent="0">
              <a:buNone/>
              <a:defRPr sz="751"/>
            </a:lvl8pPr>
            <a:lvl9pPr marL="2743131" indent="0">
              <a:buNone/>
              <a:defRPr sz="75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707065"/>
      </p:ext>
    </p:extLst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 dirty="0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4512296"/>
      </p:ext>
    </p:extLst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1923399"/>
            <a:ext cx="3932237" cy="1177159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1923395"/>
            <a:ext cx="6172200" cy="3937657"/>
          </a:xfrm>
        </p:spPr>
        <p:txBody>
          <a:bodyPr/>
          <a:lstStyle>
            <a:lvl1pPr marL="0" indent="0">
              <a:buNone/>
              <a:defRPr sz="2400"/>
            </a:lvl1pPr>
            <a:lvl2pPr marL="342891" indent="0">
              <a:buNone/>
              <a:defRPr sz="2100"/>
            </a:lvl2pPr>
            <a:lvl3pPr marL="685783" indent="0">
              <a:buNone/>
              <a:defRPr sz="1800"/>
            </a:lvl3pPr>
            <a:lvl4pPr marL="1028674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9" indent="0">
              <a:buNone/>
              <a:defRPr sz="1500"/>
            </a:lvl7pPr>
            <a:lvl8pPr marL="2400240" indent="0">
              <a:buNone/>
              <a:defRPr sz="1500"/>
            </a:lvl8pPr>
            <a:lvl9pPr marL="2743131" indent="0">
              <a:buNone/>
              <a:defRPr sz="15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3195150"/>
            <a:ext cx="3932237" cy="2673843"/>
          </a:xfrm>
        </p:spPr>
        <p:txBody>
          <a:bodyPr/>
          <a:lstStyle>
            <a:lvl1pPr marL="0" indent="0">
              <a:buNone/>
              <a:defRPr sz="1200"/>
            </a:lvl1pPr>
            <a:lvl2pPr marL="342891" indent="0">
              <a:buNone/>
              <a:defRPr sz="1051"/>
            </a:lvl2pPr>
            <a:lvl3pPr marL="685783" indent="0">
              <a:buNone/>
              <a:defRPr sz="900"/>
            </a:lvl3pPr>
            <a:lvl4pPr marL="1028674" indent="0">
              <a:buNone/>
              <a:defRPr sz="751"/>
            </a:lvl4pPr>
            <a:lvl5pPr marL="1371566" indent="0">
              <a:buNone/>
              <a:defRPr sz="751"/>
            </a:lvl5pPr>
            <a:lvl6pPr marL="1714457" indent="0">
              <a:buNone/>
              <a:defRPr sz="751"/>
            </a:lvl6pPr>
            <a:lvl7pPr marL="2057349" indent="0">
              <a:buNone/>
              <a:defRPr sz="751"/>
            </a:lvl7pPr>
            <a:lvl8pPr marL="2400240" indent="0">
              <a:buNone/>
              <a:defRPr sz="751"/>
            </a:lvl8pPr>
            <a:lvl9pPr marL="2743131" indent="0">
              <a:buNone/>
              <a:defRPr sz="75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324426"/>
      </p:ext>
    </p:extLst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6242816"/>
      </p:ext>
    </p:extLst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83230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84942703"/>
      </p:ext>
    </p:extLst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939652"/>
            <a:ext cx="9144000" cy="2387600"/>
          </a:xfrm>
        </p:spPr>
        <p:txBody>
          <a:bodyPr anchor="b"/>
          <a:lstStyle>
            <a:lvl1pPr algn="ctr">
              <a:defRPr sz="4500">
                <a:solidFill>
                  <a:schemeClr val="tx2"/>
                </a:solidFill>
              </a:defRPr>
            </a:lvl1pPr>
          </a:lstStyle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4424860"/>
            <a:ext cx="9144000" cy="1558159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it-IT" dirty="0" smtClean="0"/>
              <a:t>Fare clic per modificare lo stile del sottotitolo dello schema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3952517"/>
      </p:ext>
    </p:extLst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 dirty="0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4857158"/>
      </p:ext>
    </p:extLst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 dirty="0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396476"/>
      </p:ext>
    </p:extLst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 dirty="0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1189090"/>
      </p:ext>
    </p:extLst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 dirty="0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8062271"/>
      </p:ext>
    </p:extLst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 dirty="0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988857"/>
      </p:ext>
    </p:extLst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1" y="2522483"/>
            <a:ext cx="10515600" cy="203999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1" y="4589469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accent3"/>
                </a:solidFill>
              </a:defRPr>
            </a:lvl1pPr>
            <a:lvl2pPr marL="34289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3pPr>
            <a:lvl4pPr marL="102867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dirty="0" smtClean="0"/>
              <a:t>Fare clic per modificare gli stili del testo dello schema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1343595"/>
      </p:ext>
    </p:extLst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902374"/>
            <a:ext cx="5181600" cy="4183119"/>
          </a:xfrm>
        </p:spPr>
        <p:txBody>
          <a:bodyPr/>
          <a:lstStyle/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902374"/>
            <a:ext cx="5181600" cy="4183119"/>
          </a:xfrm>
        </p:spPr>
        <p:txBody>
          <a:bodyPr/>
          <a:lstStyle/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1461917"/>
      </p:ext>
    </p:extLst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9" y="1881357"/>
            <a:ext cx="5157787" cy="62372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1" indent="0">
              <a:buNone/>
              <a:defRPr sz="1500" b="1"/>
            </a:lvl2pPr>
            <a:lvl3pPr marL="685783" indent="0">
              <a:buNone/>
              <a:defRPr sz="1351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9" y="2582862"/>
            <a:ext cx="5157787" cy="3513138"/>
          </a:xfrm>
        </p:spPr>
        <p:txBody>
          <a:bodyPr/>
          <a:lstStyle/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3" y="1881351"/>
            <a:ext cx="5183188" cy="62372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1" indent="0">
              <a:buNone/>
              <a:defRPr sz="1500" b="1"/>
            </a:lvl2pPr>
            <a:lvl3pPr marL="685783" indent="0">
              <a:buNone/>
              <a:defRPr sz="1351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3" y="2582862"/>
            <a:ext cx="5183188" cy="351313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2938641"/>
      </p:ext>
    </p:extLst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26391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1923399"/>
            <a:ext cx="3932237" cy="1177159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1923395"/>
            <a:ext cx="6172200" cy="3937657"/>
          </a:xfrm>
        </p:spPr>
        <p:txBody>
          <a:bodyPr/>
          <a:lstStyle>
            <a:lvl1pPr marL="0" indent="0">
              <a:buNone/>
              <a:defRPr sz="2400"/>
            </a:lvl1pPr>
            <a:lvl2pPr marL="342891" indent="0">
              <a:buNone/>
              <a:defRPr sz="2100"/>
            </a:lvl2pPr>
            <a:lvl3pPr marL="685783" indent="0">
              <a:buNone/>
              <a:defRPr sz="1800"/>
            </a:lvl3pPr>
            <a:lvl4pPr marL="1028674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9" indent="0">
              <a:buNone/>
              <a:defRPr sz="1500"/>
            </a:lvl7pPr>
            <a:lvl8pPr marL="2400240" indent="0">
              <a:buNone/>
              <a:defRPr sz="1500"/>
            </a:lvl8pPr>
            <a:lvl9pPr marL="2743131" indent="0">
              <a:buNone/>
              <a:defRPr sz="15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3195150"/>
            <a:ext cx="3932237" cy="2673843"/>
          </a:xfrm>
        </p:spPr>
        <p:txBody>
          <a:bodyPr/>
          <a:lstStyle>
            <a:lvl1pPr marL="0" indent="0">
              <a:buNone/>
              <a:defRPr sz="1200"/>
            </a:lvl1pPr>
            <a:lvl2pPr marL="342891" indent="0">
              <a:buNone/>
              <a:defRPr sz="1051"/>
            </a:lvl2pPr>
            <a:lvl3pPr marL="685783" indent="0">
              <a:buNone/>
              <a:defRPr sz="900"/>
            </a:lvl3pPr>
            <a:lvl4pPr marL="1028674" indent="0">
              <a:buNone/>
              <a:defRPr sz="751"/>
            </a:lvl4pPr>
            <a:lvl5pPr marL="1371566" indent="0">
              <a:buNone/>
              <a:defRPr sz="751"/>
            </a:lvl5pPr>
            <a:lvl6pPr marL="1714457" indent="0">
              <a:buNone/>
              <a:defRPr sz="751"/>
            </a:lvl6pPr>
            <a:lvl7pPr marL="2057349" indent="0">
              <a:buNone/>
              <a:defRPr sz="751"/>
            </a:lvl7pPr>
            <a:lvl8pPr marL="2400240" indent="0">
              <a:buNone/>
              <a:defRPr sz="751"/>
            </a:lvl8pPr>
            <a:lvl9pPr marL="2743131" indent="0">
              <a:buNone/>
              <a:defRPr sz="75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7347766"/>
      </p:ext>
    </p:extLst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1940446"/>
            <a:ext cx="3932237" cy="1182414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1940446"/>
            <a:ext cx="6172200" cy="392060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3205661"/>
            <a:ext cx="3932237" cy="2663333"/>
          </a:xfrm>
        </p:spPr>
        <p:txBody>
          <a:bodyPr/>
          <a:lstStyle>
            <a:lvl1pPr marL="0" indent="0">
              <a:buNone/>
              <a:defRPr sz="1200"/>
            </a:lvl1pPr>
            <a:lvl2pPr marL="342891" indent="0">
              <a:buNone/>
              <a:defRPr sz="1051"/>
            </a:lvl2pPr>
            <a:lvl3pPr marL="685783" indent="0">
              <a:buNone/>
              <a:defRPr sz="900"/>
            </a:lvl3pPr>
            <a:lvl4pPr marL="1028674" indent="0">
              <a:buNone/>
              <a:defRPr sz="751"/>
            </a:lvl4pPr>
            <a:lvl5pPr marL="1371566" indent="0">
              <a:buNone/>
              <a:defRPr sz="751"/>
            </a:lvl5pPr>
            <a:lvl6pPr marL="1714457" indent="0">
              <a:buNone/>
              <a:defRPr sz="751"/>
            </a:lvl6pPr>
            <a:lvl7pPr marL="2057349" indent="0">
              <a:buNone/>
              <a:defRPr sz="751"/>
            </a:lvl7pPr>
            <a:lvl8pPr marL="2400240" indent="0">
              <a:buNone/>
              <a:defRPr sz="751"/>
            </a:lvl8pPr>
            <a:lvl9pPr marL="2743131" indent="0">
              <a:buNone/>
              <a:defRPr sz="75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174665"/>
      </p:ext>
    </p:extLst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 dirty="0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102396"/>
      </p:ext>
    </p:extLst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1923399"/>
            <a:ext cx="3932237" cy="1177159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1923395"/>
            <a:ext cx="6172200" cy="3937657"/>
          </a:xfrm>
        </p:spPr>
        <p:txBody>
          <a:bodyPr/>
          <a:lstStyle>
            <a:lvl1pPr marL="0" indent="0">
              <a:buNone/>
              <a:defRPr sz="2400"/>
            </a:lvl1pPr>
            <a:lvl2pPr marL="342891" indent="0">
              <a:buNone/>
              <a:defRPr sz="2100"/>
            </a:lvl2pPr>
            <a:lvl3pPr marL="685783" indent="0">
              <a:buNone/>
              <a:defRPr sz="1800"/>
            </a:lvl3pPr>
            <a:lvl4pPr marL="1028674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9" indent="0">
              <a:buNone/>
              <a:defRPr sz="1500"/>
            </a:lvl7pPr>
            <a:lvl8pPr marL="2400240" indent="0">
              <a:buNone/>
              <a:defRPr sz="1500"/>
            </a:lvl8pPr>
            <a:lvl9pPr marL="2743131" indent="0">
              <a:buNone/>
              <a:defRPr sz="15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3195150"/>
            <a:ext cx="3932237" cy="2673843"/>
          </a:xfrm>
        </p:spPr>
        <p:txBody>
          <a:bodyPr/>
          <a:lstStyle>
            <a:lvl1pPr marL="0" indent="0">
              <a:buNone/>
              <a:defRPr sz="1200"/>
            </a:lvl1pPr>
            <a:lvl2pPr marL="342891" indent="0">
              <a:buNone/>
              <a:defRPr sz="1051"/>
            </a:lvl2pPr>
            <a:lvl3pPr marL="685783" indent="0">
              <a:buNone/>
              <a:defRPr sz="900"/>
            </a:lvl3pPr>
            <a:lvl4pPr marL="1028674" indent="0">
              <a:buNone/>
              <a:defRPr sz="751"/>
            </a:lvl4pPr>
            <a:lvl5pPr marL="1371566" indent="0">
              <a:buNone/>
              <a:defRPr sz="751"/>
            </a:lvl5pPr>
            <a:lvl6pPr marL="1714457" indent="0">
              <a:buNone/>
              <a:defRPr sz="751"/>
            </a:lvl6pPr>
            <a:lvl7pPr marL="2057349" indent="0">
              <a:buNone/>
              <a:defRPr sz="751"/>
            </a:lvl7pPr>
            <a:lvl8pPr marL="2400240" indent="0">
              <a:buNone/>
              <a:defRPr sz="751"/>
            </a:lvl8pPr>
            <a:lvl9pPr marL="2743131" indent="0">
              <a:buNone/>
              <a:defRPr sz="75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0432639"/>
      </p:ext>
    </p:extLst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9515208"/>
      </p:ext>
    </p:extLst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5228274"/>
      </p:ext>
    </p:extLst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939652"/>
            <a:ext cx="9144000" cy="2387600"/>
          </a:xfrm>
        </p:spPr>
        <p:txBody>
          <a:bodyPr anchor="b"/>
          <a:lstStyle>
            <a:lvl1pPr algn="ctr">
              <a:defRPr sz="4500">
                <a:solidFill>
                  <a:schemeClr val="tx2"/>
                </a:solidFill>
              </a:defRPr>
            </a:lvl1pPr>
          </a:lstStyle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4424860"/>
            <a:ext cx="9144000" cy="1558159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it-IT" dirty="0" smtClean="0"/>
              <a:t>Fare clic per modificare lo stile del sottotitolo dello schema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6587549"/>
      </p:ext>
    </p:extLst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 dirty="0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5113775"/>
      </p:ext>
    </p:extLst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 dirty="0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9972742"/>
      </p:ext>
    </p:extLst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 dirty="0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9468709"/>
      </p:ext>
    </p:extLst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 dirty="0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60580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08327393"/>
      </p:ext>
    </p:extLst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 dirty="0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4970209"/>
      </p:ext>
    </p:extLst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1" y="2522483"/>
            <a:ext cx="10515600" cy="203999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1" y="4589469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accent3"/>
                </a:solidFill>
              </a:defRPr>
            </a:lvl1pPr>
            <a:lvl2pPr marL="34289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3pPr>
            <a:lvl4pPr marL="102867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dirty="0" smtClean="0"/>
              <a:t>Fare clic per modificare gli stili del testo dello schema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7705409"/>
      </p:ext>
    </p:extLst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902374"/>
            <a:ext cx="5181600" cy="4183119"/>
          </a:xfrm>
        </p:spPr>
        <p:txBody>
          <a:bodyPr/>
          <a:lstStyle/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902374"/>
            <a:ext cx="5181600" cy="4183119"/>
          </a:xfrm>
        </p:spPr>
        <p:txBody>
          <a:bodyPr/>
          <a:lstStyle/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7753040"/>
      </p:ext>
    </p:extLst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9" y="1881357"/>
            <a:ext cx="5157787" cy="62372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1" indent="0">
              <a:buNone/>
              <a:defRPr sz="1500" b="1"/>
            </a:lvl2pPr>
            <a:lvl3pPr marL="685783" indent="0">
              <a:buNone/>
              <a:defRPr sz="1351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9" y="2582862"/>
            <a:ext cx="5157787" cy="3513138"/>
          </a:xfrm>
        </p:spPr>
        <p:txBody>
          <a:bodyPr/>
          <a:lstStyle/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3" y="1881351"/>
            <a:ext cx="5183188" cy="62372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1" indent="0">
              <a:buNone/>
              <a:defRPr sz="1500" b="1"/>
            </a:lvl2pPr>
            <a:lvl3pPr marL="685783" indent="0">
              <a:buNone/>
              <a:defRPr sz="1351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3" y="2582862"/>
            <a:ext cx="5183188" cy="351313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432351"/>
      </p:ext>
    </p:extLst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9299313"/>
      </p:ext>
    </p:extLst>
  </p:cSld>
  <p:clrMapOvr>
    <a:masterClrMapping/>
  </p:clrMapOvr>
</p:sldLayout>
</file>

<file path=ppt/slideLayouts/slideLayout1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1940446"/>
            <a:ext cx="3932237" cy="1182414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1940446"/>
            <a:ext cx="6172200" cy="392060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3205661"/>
            <a:ext cx="3932237" cy="2663333"/>
          </a:xfrm>
        </p:spPr>
        <p:txBody>
          <a:bodyPr/>
          <a:lstStyle>
            <a:lvl1pPr marL="0" indent="0">
              <a:buNone/>
              <a:defRPr sz="1200"/>
            </a:lvl1pPr>
            <a:lvl2pPr marL="342891" indent="0">
              <a:buNone/>
              <a:defRPr sz="1051"/>
            </a:lvl2pPr>
            <a:lvl3pPr marL="685783" indent="0">
              <a:buNone/>
              <a:defRPr sz="900"/>
            </a:lvl3pPr>
            <a:lvl4pPr marL="1028674" indent="0">
              <a:buNone/>
              <a:defRPr sz="751"/>
            </a:lvl4pPr>
            <a:lvl5pPr marL="1371566" indent="0">
              <a:buNone/>
              <a:defRPr sz="751"/>
            </a:lvl5pPr>
            <a:lvl6pPr marL="1714457" indent="0">
              <a:buNone/>
              <a:defRPr sz="751"/>
            </a:lvl6pPr>
            <a:lvl7pPr marL="2057349" indent="0">
              <a:buNone/>
              <a:defRPr sz="751"/>
            </a:lvl7pPr>
            <a:lvl8pPr marL="2400240" indent="0">
              <a:buNone/>
              <a:defRPr sz="751"/>
            </a:lvl8pPr>
            <a:lvl9pPr marL="2743131" indent="0">
              <a:buNone/>
              <a:defRPr sz="75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3951225"/>
      </p:ext>
    </p:extLst>
  </p:cSld>
  <p:clrMapOvr>
    <a:masterClrMapping/>
  </p:clrMapOvr>
</p:sldLayout>
</file>

<file path=ppt/slideLayouts/slideLayout1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 dirty="0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256737"/>
      </p:ext>
    </p:extLst>
  </p:cSld>
  <p:clrMapOvr>
    <a:masterClrMapping/>
  </p:clrMapOvr>
</p:sldLayout>
</file>

<file path=ppt/slideLayouts/slideLayout18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1923399"/>
            <a:ext cx="3932237" cy="1177159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1923395"/>
            <a:ext cx="6172200" cy="3937657"/>
          </a:xfrm>
        </p:spPr>
        <p:txBody>
          <a:bodyPr/>
          <a:lstStyle>
            <a:lvl1pPr marL="0" indent="0">
              <a:buNone/>
              <a:defRPr sz="2400"/>
            </a:lvl1pPr>
            <a:lvl2pPr marL="342891" indent="0">
              <a:buNone/>
              <a:defRPr sz="2100"/>
            </a:lvl2pPr>
            <a:lvl3pPr marL="685783" indent="0">
              <a:buNone/>
              <a:defRPr sz="1800"/>
            </a:lvl3pPr>
            <a:lvl4pPr marL="1028674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9" indent="0">
              <a:buNone/>
              <a:defRPr sz="1500"/>
            </a:lvl7pPr>
            <a:lvl8pPr marL="2400240" indent="0">
              <a:buNone/>
              <a:defRPr sz="1500"/>
            </a:lvl8pPr>
            <a:lvl9pPr marL="2743131" indent="0">
              <a:buNone/>
              <a:defRPr sz="15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3195150"/>
            <a:ext cx="3932237" cy="2673843"/>
          </a:xfrm>
        </p:spPr>
        <p:txBody>
          <a:bodyPr/>
          <a:lstStyle>
            <a:lvl1pPr marL="0" indent="0">
              <a:buNone/>
              <a:defRPr sz="1200"/>
            </a:lvl1pPr>
            <a:lvl2pPr marL="342891" indent="0">
              <a:buNone/>
              <a:defRPr sz="1051"/>
            </a:lvl2pPr>
            <a:lvl3pPr marL="685783" indent="0">
              <a:buNone/>
              <a:defRPr sz="900"/>
            </a:lvl3pPr>
            <a:lvl4pPr marL="1028674" indent="0">
              <a:buNone/>
              <a:defRPr sz="751"/>
            </a:lvl4pPr>
            <a:lvl5pPr marL="1371566" indent="0">
              <a:buNone/>
              <a:defRPr sz="751"/>
            </a:lvl5pPr>
            <a:lvl6pPr marL="1714457" indent="0">
              <a:buNone/>
              <a:defRPr sz="751"/>
            </a:lvl6pPr>
            <a:lvl7pPr marL="2057349" indent="0">
              <a:buNone/>
              <a:defRPr sz="751"/>
            </a:lvl7pPr>
            <a:lvl8pPr marL="2400240" indent="0">
              <a:buNone/>
              <a:defRPr sz="751"/>
            </a:lvl8pPr>
            <a:lvl9pPr marL="2743131" indent="0">
              <a:buNone/>
              <a:defRPr sz="75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1087222"/>
      </p:ext>
    </p:extLst>
  </p:cSld>
  <p:clrMapOvr>
    <a:masterClrMapping/>
  </p:clrMapOvr>
</p:sldLayout>
</file>

<file path=ppt/slideLayouts/slideLayout1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1986883"/>
      </p:ext>
    </p:extLst>
  </p:cSld>
  <p:clrMapOvr>
    <a:masterClrMapping/>
  </p:clrMapOvr>
</p:sldLayout>
</file>

<file path=ppt/slideLayouts/slideLayout18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33195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6334431"/>
      </p:ext>
    </p:extLst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939652"/>
            <a:ext cx="9144000" cy="2387600"/>
          </a:xfrm>
        </p:spPr>
        <p:txBody>
          <a:bodyPr anchor="b"/>
          <a:lstStyle>
            <a:lvl1pPr algn="ctr">
              <a:defRPr sz="4500">
                <a:solidFill>
                  <a:schemeClr val="tx2"/>
                </a:solidFill>
              </a:defRPr>
            </a:lvl1pPr>
          </a:lstStyle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4424860"/>
            <a:ext cx="9144000" cy="1558159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it-IT" dirty="0" smtClean="0"/>
              <a:t>Fare clic per modificare lo stile del sottotitolo dello schema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0478243"/>
      </p:ext>
    </p:extLst>
  </p:cSld>
  <p:clrMapOvr>
    <a:masterClrMapping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 dirty="0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5262405"/>
      </p:ext>
    </p:extLst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 dirty="0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8733210"/>
      </p:ext>
    </p:extLst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 dirty="0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0190743"/>
      </p:ext>
    </p:extLst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 dirty="0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9090102"/>
      </p:ext>
    </p:extLst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 dirty="0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8830503"/>
      </p:ext>
    </p:extLst>
  </p:cSld>
  <p:clrMapOvr>
    <a:masterClrMapping/>
  </p:clrMapOvr>
</p:sldLayout>
</file>

<file path=ppt/slideLayouts/slideLayout19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1" y="2522483"/>
            <a:ext cx="10515600" cy="203999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1" y="4589469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accent3"/>
                </a:solidFill>
              </a:defRPr>
            </a:lvl1pPr>
            <a:lvl2pPr marL="34289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3pPr>
            <a:lvl4pPr marL="102867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dirty="0" smtClean="0"/>
              <a:t>Fare clic per modificare gli stili del testo dello schema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4666960"/>
      </p:ext>
    </p:extLst>
  </p:cSld>
  <p:clrMapOvr>
    <a:masterClrMapping/>
  </p:clrMapOvr>
</p:sldLayout>
</file>

<file path=ppt/slideLayouts/slideLayout19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902374"/>
            <a:ext cx="5181600" cy="4183119"/>
          </a:xfrm>
        </p:spPr>
        <p:txBody>
          <a:bodyPr/>
          <a:lstStyle/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902374"/>
            <a:ext cx="5181600" cy="4183119"/>
          </a:xfrm>
        </p:spPr>
        <p:txBody>
          <a:bodyPr/>
          <a:lstStyle/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0809737"/>
      </p:ext>
    </p:extLst>
  </p:cSld>
  <p:clrMapOvr>
    <a:masterClrMapping/>
  </p:clrMapOvr>
</p:sldLayout>
</file>

<file path=ppt/slideLayouts/slideLayout19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9" y="1881357"/>
            <a:ext cx="5157787" cy="62372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1" indent="0">
              <a:buNone/>
              <a:defRPr sz="1500" b="1"/>
            </a:lvl2pPr>
            <a:lvl3pPr marL="685783" indent="0">
              <a:buNone/>
              <a:defRPr sz="1351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9" y="2582862"/>
            <a:ext cx="5157787" cy="3513138"/>
          </a:xfrm>
        </p:spPr>
        <p:txBody>
          <a:bodyPr/>
          <a:lstStyle/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3" y="1881351"/>
            <a:ext cx="5183188" cy="62372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1" indent="0">
              <a:buNone/>
              <a:defRPr sz="1500" b="1"/>
            </a:lvl2pPr>
            <a:lvl3pPr marL="685783" indent="0">
              <a:buNone/>
              <a:defRPr sz="1351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3" y="2582862"/>
            <a:ext cx="5183188" cy="351313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812058"/>
      </p:ext>
    </p:extLst>
  </p:cSld>
  <p:clrMapOvr>
    <a:masterClrMapping/>
  </p:clrMapOvr>
</p:sldLayout>
</file>

<file path=ppt/slideLayouts/slideLayout1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6595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47743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E1738-225A-462E-AE0B-9DC8CBDABAE3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4EAAC-B464-4BCB-9D38-5D2771B63742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276633"/>
      </p:ext>
    </p:extLst>
  </p:cSld>
  <p:clrMapOvr>
    <a:masterClrMapping/>
  </p:clrMapOvr>
</p:sldLayout>
</file>

<file path=ppt/slideLayouts/slideLayout20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1940446"/>
            <a:ext cx="3932237" cy="1182414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1940446"/>
            <a:ext cx="6172200" cy="392060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3205661"/>
            <a:ext cx="3932237" cy="2663333"/>
          </a:xfrm>
        </p:spPr>
        <p:txBody>
          <a:bodyPr/>
          <a:lstStyle>
            <a:lvl1pPr marL="0" indent="0">
              <a:buNone/>
              <a:defRPr sz="1200"/>
            </a:lvl1pPr>
            <a:lvl2pPr marL="342891" indent="0">
              <a:buNone/>
              <a:defRPr sz="1051"/>
            </a:lvl2pPr>
            <a:lvl3pPr marL="685783" indent="0">
              <a:buNone/>
              <a:defRPr sz="900"/>
            </a:lvl3pPr>
            <a:lvl4pPr marL="1028674" indent="0">
              <a:buNone/>
              <a:defRPr sz="751"/>
            </a:lvl4pPr>
            <a:lvl5pPr marL="1371566" indent="0">
              <a:buNone/>
              <a:defRPr sz="751"/>
            </a:lvl5pPr>
            <a:lvl6pPr marL="1714457" indent="0">
              <a:buNone/>
              <a:defRPr sz="751"/>
            </a:lvl6pPr>
            <a:lvl7pPr marL="2057349" indent="0">
              <a:buNone/>
              <a:defRPr sz="751"/>
            </a:lvl7pPr>
            <a:lvl8pPr marL="2400240" indent="0">
              <a:buNone/>
              <a:defRPr sz="751"/>
            </a:lvl8pPr>
            <a:lvl9pPr marL="2743131" indent="0">
              <a:buNone/>
              <a:defRPr sz="75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7941121"/>
      </p:ext>
    </p:extLst>
  </p:cSld>
  <p:clrMapOvr>
    <a:masterClrMapping/>
  </p:clrMapOvr>
</p:sldLayout>
</file>

<file path=ppt/slideLayouts/slideLayout2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 dirty="0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9340929"/>
      </p:ext>
    </p:extLst>
  </p:cSld>
  <p:clrMapOvr>
    <a:masterClrMapping/>
  </p:clrMapOvr>
</p:sldLayout>
</file>

<file path=ppt/slideLayouts/slideLayout20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1923399"/>
            <a:ext cx="3932237" cy="1177159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1923395"/>
            <a:ext cx="6172200" cy="3937657"/>
          </a:xfrm>
        </p:spPr>
        <p:txBody>
          <a:bodyPr/>
          <a:lstStyle>
            <a:lvl1pPr marL="0" indent="0">
              <a:buNone/>
              <a:defRPr sz="2400"/>
            </a:lvl1pPr>
            <a:lvl2pPr marL="342891" indent="0">
              <a:buNone/>
              <a:defRPr sz="2100"/>
            </a:lvl2pPr>
            <a:lvl3pPr marL="685783" indent="0">
              <a:buNone/>
              <a:defRPr sz="1800"/>
            </a:lvl3pPr>
            <a:lvl4pPr marL="1028674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9" indent="0">
              <a:buNone/>
              <a:defRPr sz="1500"/>
            </a:lvl7pPr>
            <a:lvl8pPr marL="2400240" indent="0">
              <a:buNone/>
              <a:defRPr sz="1500"/>
            </a:lvl8pPr>
            <a:lvl9pPr marL="2743131" indent="0">
              <a:buNone/>
              <a:defRPr sz="15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3195150"/>
            <a:ext cx="3932237" cy="2673843"/>
          </a:xfrm>
        </p:spPr>
        <p:txBody>
          <a:bodyPr/>
          <a:lstStyle>
            <a:lvl1pPr marL="0" indent="0">
              <a:buNone/>
              <a:defRPr sz="1200"/>
            </a:lvl1pPr>
            <a:lvl2pPr marL="342891" indent="0">
              <a:buNone/>
              <a:defRPr sz="1051"/>
            </a:lvl2pPr>
            <a:lvl3pPr marL="685783" indent="0">
              <a:buNone/>
              <a:defRPr sz="900"/>
            </a:lvl3pPr>
            <a:lvl4pPr marL="1028674" indent="0">
              <a:buNone/>
              <a:defRPr sz="751"/>
            </a:lvl4pPr>
            <a:lvl5pPr marL="1371566" indent="0">
              <a:buNone/>
              <a:defRPr sz="751"/>
            </a:lvl5pPr>
            <a:lvl6pPr marL="1714457" indent="0">
              <a:buNone/>
              <a:defRPr sz="751"/>
            </a:lvl6pPr>
            <a:lvl7pPr marL="2057349" indent="0">
              <a:buNone/>
              <a:defRPr sz="751"/>
            </a:lvl7pPr>
            <a:lvl8pPr marL="2400240" indent="0">
              <a:buNone/>
              <a:defRPr sz="751"/>
            </a:lvl8pPr>
            <a:lvl9pPr marL="2743131" indent="0">
              <a:buNone/>
              <a:defRPr sz="75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5856501"/>
      </p:ext>
    </p:extLst>
  </p:cSld>
  <p:clrMapOvr>
    <a:masterClrMapping/>
  </p:clrMapOvr>
</p:sldLayout>
</file>

<file path=ppt/slideLayouts/slideLayout20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6034843"/>
      </p:ext>
    </p:extLst>
  </p:cSld>
  <p:clrMapOvr>
    <a:masterClrMapping/>
  </p:clrMapOvr>
</p:sldLayout>
</file>

<file path=ppt/slideLayouts/slideLayout20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393181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E1738-225A-462E-AE0B-9DC8CBDABAE3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4EAAC-B464-4BCB-9D38-5D2771B63742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61325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E1738-225A-462E-AE0B-9DC8CBDABAE3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4EAAC-B464-4BCB-9D38-5D2771B63742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85267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E1738-225A-462E-AE0B-9DC8CBDABAE3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4EAAC-B464-4BCB-9D38-5D2771B63742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74518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E1738-225A-462E-AE0B-9DC8CBDABAE3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4EAAC-B464-4BCB-9D38-5D2771B63742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066463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E1738-225A-462E-AE0B-9DC8CBDABAE3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4EAAC-B464-4BCB-9D38-5D2771B63742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309954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E1738-225A-462E-AE0B-9DC8CBDABAE3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4EAAC-B464-4BCB-9D38-5D2771B63742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810759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E1738-225A-462E-AE0B-9DC8CBDABAE3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4EAAC-B464-4BCB-9D38-5D2771B63742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37142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E1738-225A-462E-AE0B-9DC8CBDABAE3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4EAAC-B464-4BCB-9D38-5D2771B63742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893205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E1738-225A-462E-AE0B-9DC8CBDABAE3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4EAAC-B464-4BCB-9D38-5D2771B63742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1513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7658827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E1738-225A-462E-AE0B-9DC8CBDABAE3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4EAAC-B464-4BCB-9D38-5D2771B63742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187592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31B60-1BEC-4A75-B3B4-D46BFED55489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E6B4A-98DC-47A8-AFC2-10AAD382C391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785608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31B60-1BEC-4A75-B3B4-D46BFED55489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E6B4A-98DC-47A8-AFC2-10AAD382C391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939295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31B60-1BEC-4A75-B3B4-D46BFED55489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E6B4A-98DC-47A8-AFC2-10AAD382C391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305161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31B60-1BEC-4A75-B3B4-D46BFED55489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E6B4A-98DC-47A8-AFC2-10AAD382C391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04514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31B60-1BEC-4A75-B3B4-D46BFED55489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E6B4A-98DC-47A8-AFC2-10AAD382C391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3353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31B60-1BEC-4A75-B3B4-D46BFED55489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E6B4A-98DC-47A8-AFC2-10AAD382C391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774187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31B60-1BEC-4A75-B3B4-D46BFED55489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E6B4A-98DC-47A8-AFC2-10AAD382C391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44267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31B60-1BEC-4A75-B3B4-D46BFED55489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E6B4A-98DC-47A8-AFC2-10AAD382C391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773010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31B60-1BEC-4A75-B3B4-D46BFED55489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E6B4A-98DC-47A8-AFC2-10AAD382C391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6823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620759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31B60-1BEC-4A75-B3B4-D46BFED55489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E6B4A-98DC-47A8-AFC2-10AAD382C391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470128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31B60-1BEC-4A75-B3B4-D46BFED55489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E6B4A-98DC-47A8-AFC2-10AAD382C391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620563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2268D-6F60-4099-A438-79ABC635C096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686E5-144C-4DEA-8773-B9EFB5C55786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53480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2268D-6F60-4099-A438-79ABC635C096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686E5-144C-4DEA-8773-B9EFB5C55786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116597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2268D-6F60-4099-A438-79ABC635C096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686E5-144C-4DEA-8773-B9EFB5C55786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442806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2268D-6F60-4099-A438-79ABC635C096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686E5-144C-4DEA-8773-B9EFB5C55786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653909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2268D-6F60-4099-A438-79ABC635C096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686E5-144C-4DEA-8773-B9EFB5C55786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037066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2268D-6F60-4099-A438-79ABC635C096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686E5-144C-4DEA-8773-B9EFB5C55786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464900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2268D-6F60-4099-A438-79ABC635C096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686E5-144C-4DEA-8773-B9EFB5C55786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110694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2268D-6F60-4099-A438-79ABC635C096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686E5-144C-4DEA-8773-B9EFB5C55786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9615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998074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2268D-6F60-4099-A438-79ABC635C096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686E5-144C-4DEA-8773-B9EFB5C55786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06317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2268D-6F60-4099-A438-79ABC635C096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686E5-144C-4DEA-8773-B9EFB5C55786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561421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2268D-6F60-4099-A438-79ABC635C096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686E5-144C-4DEA-8773-B9EFB5C55786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370218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517B6-8A37-4428-836C-89272602F226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79271-FC5F-4F59-B8A4-25D3B6B9D031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62991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517B6-8A37-4428-836C-89272602F226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79271-FC5F-4F59-B8A4-25D3B6B9D031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678158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517B6-8A37-4428-836C-89272602F226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79271-FC5F-4F59-B8A4-25D3B6B9D031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62232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517B6-8A37-4428-836C-89272602F226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79271-FC5F-4F59-B8A4-25D3B6B9D031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165798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517B6-8A37-4428-836C-89272602F226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79271-FC5F-4F59-B8A4-25D3B6B9D031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410907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517B6-8A37-4428-836C-89272602F226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79271-FC5F-4F59-B8A4-25D3B6B9D031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6462103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517B6-8A37-4428-836C-89272602F226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79271-FC5F-4F59-B8A4-25D3B6B9D031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4943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36381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517B6-8A37-4428-836C-89272602F226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79271-FC5F-4F59-B8A4-25D3B6B9D031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1883615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517B6-8A37-4428-836C-89272602F226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79271-FC5F-4F59-B8A4-25D3B6B9D031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435602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517B6-8A37-4428-836C-89272602F226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79271-FC5F-4F59-B8A4-25D3B6B9D031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783401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517B6-8A37-4428-836C-89272602F226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79271-FC5F-4F59-B8A4-25D3B6B9D031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2099472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7D3D4-D237-4AAB-B75A-9D353E62598A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A3D64-47E6-4E69-9BA6-000CBF7571A1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3489188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7D3D4-D237-4AAB-B75A-9D353E62598A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A3D64-47E6-4E69-9BA6-000CBF7571A1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654223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7D3D4-D237-4AAB-B75A-9D353E62598A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A3D64-47E6-4E69-9BA6-000CBF7571A1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1335049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7D3D4-D237-4AAB-B75A-9D353E62598A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A3D64-47E6-4E69-9BA6-000CBF7571A1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7472131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7D3D4-D237-4AAB-B75A-9D353E62598A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A3D64-47E6-4E69-9BA6-000CBF7571A1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0471430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7D3D4-D237-4AAB-B75A-9D353E62598A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A3D64-47E6-4E69-9BA6-000CBF7571A1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4669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83469269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7D3D4-D237-4AAB-B75A-9D353E62598A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A3D64-47E6-4E69-9BA6-000CBF7571A1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010175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7D3D4-D237-4AAB-B75A-9D353E62598A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A3D64-47E6-4E69-9BA6-000CBF7571A1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2896504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7D3D4-D237-4AAB-B75A-9D353E62598A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A3D64-47E6-4E69-9BA6-000CBF7571A1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4065750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7D3D4-D237-4AAB-B75A-9D353E62598A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A3D64-47E6-4E69-9BA6-000CBF7571A1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2449273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7D3D4-D237-4AAB-B75A-9D353E62598A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A3D64-47E6-4E69-9BA6-000CBF7571A1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7995160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3B27B-9909-42EE-8164-45D6CA16972B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884F1-3AD7-4A21-8DAC-DDE6BC6786C5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2827158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3B27B-9909-42EE-8164-45D6CA16972B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884F1-3AD7-4A21-8DAC-DDE6BC6786C5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8147120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3B27B-9909-42EE-8164-45D6CA16972B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884F1-3AD7-4A21-8DAC-DDE6BC6786C5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5695523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3B27B-9909-42EE-8164-45D6CA16972B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884F1-3AD7-4A21-8DAC-DDE6BC6786C5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9751658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3B27B-9909-42EE-8164-45D6CA16972B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884F1-3AD7-4A21-8DAC-DDE6BC6786C5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1582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68670128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3B27B-9909-42EE-8164-45D6CA16972B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884F1-3AD7-4A21-8DAC-DDE6BC6786C5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3387697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3B27B-9909-42EE-8164-45D6CA16972B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884F1-3AD7-4A21-8DAC-DDE6BC6786C5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3869784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3B27B-9909-42EE-8164-45D6CA16972B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884F1-3AD7-4A21-8DAC-DDE6BC6786C5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288557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3B27B-9909-42EE-8164-45D6CA16972B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884F1-3AD7-4A21-8DAC-DDE6BC6786C5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6030237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3B27B-9909-42EE-8164-45D6CA16972B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884F1-3AD7-4A21-8DAC-DDE6BC6786C5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3195919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3B27B-9909-42EE-8164-45D6CA16972B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884F1-3AD7-4A21-8DAC-DDE6BC6786C5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6011350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DEAE0-3CD4-4C70-9657-D4FACB238FF8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44B05-BEB3-4670-90EE-94D8AF1A0D6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6687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DEAE0-3CD4-4C70-9657-D4FACB238FF8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44B05-BEB3-4670-90EE-94D8AF1A0D6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90630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DEAE0-3CD4-4C70-9657-D4FACB238FF8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44B05-BEB3-4670-90EE-94D8AF1A0D6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099715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DEAE0-3CD4-4C70-9657-D4FACB238FF8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44B05-BEB3-4670-90EE-94D8AF1A0D6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215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1" y="2522483"/>
            <a:ext cx="10515600" cy="203999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1" y="4589469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accent3"/>
                </a:solidFill>
              </a:defRPr>
            </a:lvl1pPr>
            <a:lvl2pPr marL="34289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3pPr>
            <a:lvl4pPr marL="102867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dirty="0" smtClean="0"/>
              <a:t>Fare clic per modificare gli stili del testo dello schema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7549383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DEAE0-3CD4-4C70-9657-D4FACB238FF8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44B05-BEB3-4670-90EE-94D8AF1A0D6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065987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DEAE0-3CD4-4C70-9657-D4FACB238FF8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44B05-BEB3-4670-90EE-94D8AF1A0D6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898983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DEAE0-3CD4-4C70-9657-D4FACB238FF8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44B05-BEB3-4670-90EE-94D8AF1A0D6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170547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DEAE0-3CD4-4C70-9657-D4FACB238FF8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44B05-BEB3-4670-90EE-94D8AF1A0D6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025931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DEAE0-3CD4-4C70-9657-D4FACB238FF8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44B05-BEB3-4670-90EE-94D8AF1A0D6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806132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DEAE0-3CD4-4C70-9657-D4FACB238FF8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44B05-BEB3-4670-90EE-94D8AF1A0D6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19993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DEAE0-3CD4-4C70-9657-D4FACB238FF8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44B05-BEB3-4670-90EE-94D8AF1A0D6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53734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EECAD-D55D-4524-9CED-41BF7BA6A23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4860049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EECAD-D55D-4524-9CED-41BF7BA6A23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0748362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EECAD-D55D-4524-9CED-41BF7BA6A23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0201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5.xml"/><Relationship Id="rId3" Type="http://schemas.openxmlformats.org/officeDocument/2006/relationships/slideLayout" Target="../slideLayouts/slideLayout110.xml"/><Relationship Id="rId7" Type="http://schemas.openxmlformats.org/officeDocument/2006/relationships/slideLayout" Target="../slideLayouts/slideLayout114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9.xml"/><Relationship Id="rId1" Type="http://schemas.openxmlformats.org/officeDocument/2006/relationships/slideLayout" Target="../slideLayouts/slideLayout108.xml"/><Relationship Id="rId6" Type="http://schemas.openxmlformats.org/officeDocument/2006/relationships/slideLayout" Target="../slideLayouts/slideLayout113.xml"/><Relationship Id="rId11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2.xml"/><Relationship Id="rId10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1.xml"/><Relationship Id="rId9" Type="http://schemas.openxmlformats.org/officeDocument/2006/relationships/slideLayout" Target="../slideLayouts/slideLayout116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6.xml"/><Relationship Id="rId3" Type="http://schemas.openxmlformats.org/officeDocument/2006/relationships/slideLayout" Target="../slideLayouts/slideLayout121.xml"/><Relationship Id="rId7" Type="http://schemas.openxmlformats.org/officeDocument/2006/relationships/slideLayout" Target="../slideLayouts/slideLayout125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20.xml"/><Relationship Id="rId1" Type="http://schemas.openxmlformats.org/officeDocument/2006/relationships/slideLayout" Target="../slideLayouts/slideLayout119.xml"/><Relationship Id="rId6" Type="http://schemas.openxmlformats.org/officeDocument/2006/relationships/slideLayout" Target="../slideLayouts/slideLayout124.xml"/><Relationship Id="rId11" Type="http://schemas.openxmlformats.org/officeDocument/2006/relationships/slideLayout" Target="../slideLayouts/slideLayout129.xml"/><Relationship Id="rId5" Type="http://schemas.openxmlformats.org/officeDocument/2006/relationships/slideLayout" Target="../slideLayouts/slideLayout123.xml"/><Relationship Id="rId10" Type="http://schemas.openxmlformats.org/officeDocument/2006/relationships/slideLayout" Target="../slideLayouts/slideLayout128.xml"/><Relationship Id="rId4" Type="http://schemas.openxmlformats.org/officeDocument/2006/relationships/slideLayout" Target="../slideLayouts/slideLayout122.xml"/><Relationship Id="rId9" Type="http://schemas.openxmlformats.org/officeDocument/2006/relationships/slideLayout" Target="../slideLayouts/slideLayout127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7.xml"/><Relationship Id="rId13" Type="http://schemas.openxmlformats.org/officeDocument/2006/relationships/slideLayout" Target="../slideLayouts/slideLayout142.xml"/><Relationship Id="rId3" Type="http://schemas.openxmlformats.org/officeDocument/2006/relationships/slideLayout" Target="../slideLayouts/slideLayout132.xml"/><Relationship Id="rId7" Type="http://schemas.openxmlformats.org/officeDocument/2006/relationships/slideLayout" Target="../slideLayouts/slideLayout136.xml"/><Relationship Id="rId12" Type="http://schemas.openxmlformats.org/officeDocument/2006/relationships/slideLayout" Target="../slideLayouts/slideLayout141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131.xml"/><Relationship Id="rId16" Type="http://schemas.openxmlformats.org/officeDocument/2006/relationships/theme" Target="../theme/theme12.xml"/><Relationship Id="rId1" Type="http://schemas.openxmlformats.org/officeDocument/2006/relationships/slideLayout" Target="../slideLayouts/slideLayout130.xml"/><Relationship Id="rId6" Type="http://schemas.openxmlformats.org/officeDocument/2006/relationships/slideLayout" Target="../slideLayouts/slideLayout135.xml"/><Relationship Id="rId11" Type="http://schemas.openxmlformats.org/officeDocument/2006/relationships/slideLayout" Target="../slideLayouts/slideLayout140.xml"/><Relationship Id="rId5" Type="http://schemas.openxmlformats.org/officeDocument/2006/relationships/slideLayout" Target="../slideLayouts/slideLayout134.xml"/><Relationship Id="rId15" Type="http://schemas.openxmlformats.org/officeDocument/2006/relationships/slideLayout" Target="../slideLayouts/slideLayout144.xml"/><Relationship Id="rId10" Type="http://schemas.openxmlformats.org/officeDocument/2006/relationships/slideLayout" Target="../slideLayouts/slideLayout139.xml"/><Relationship Id="rId4" Type="http://schemas.openxmlformats.org/officeDocument/2006/relationships/slideLayout" Target="../slideLayouts/slideLayout133.xml"/><Relationship Id="rId9" Type="http://schemas.openxmlformats.org/officeDocument/2006/relationships/slideLayout" Target="../slideLayouts/slideLayout138.xml"/><Relationship Id="rId14" Type="http://schemas.openxmlformats.org/officeDocument/2006/relationships/slideLayout" Target="../slideLayouts/slideLayout143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2.xml"/><Relationship Id="rId13" Type="http://schemas.openxmlformats.org/officeDocument/2006/relationships/slideLayout" Target="../slideLayouts/slideLayout157.xml"/><Relationship Id="rId3" Type="http://schemas.openxmlformats.org/officeDocument/2006/relationships/slideLayout" Target="../slideLayouts/slideLayout147.xml"/><Relationship Id="rId7" Type="http://schemas.openxmlformats.org/officeDocument/2006/relationships/slideLayout" Target="../slideLayouts/slideLayout151.xml"/><Relationship Id="rId12" Type="http://schemas.openxmlformats.org/officeDocument/2006/relationships/slideLayout" Target="../slideLayouts/slideLayout156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146.xml"/><Relationship Id="rId16" Type="http://schemas.openxmlformats.org/officeDocument/2006/relationships/theme" Target="../theme/theme13.xml"/><Relationship Id="rId1" Type="http://schemas.openxmlformats.org/officeDocument/2006/relationships/slideLayout" Target="../slideLayouts/slideLayout145.xml"/><Relationship Id="rId6" Type="http://schemas.openxmlformats.org/officeDocument/2006/relationships/slideLayout" Target="../slideLayouts/slideLayout150.xml"/><Relationship Id="rId11" Type="http://schemas.openxmlformats.org/officeDocument/2006/relationships/slideLayout" Target="../slideLayouts/slideLayout155.xml"/><Relationship Id="rId5" Type="http://schemas.openxmlformats.org/officeDocument/2006/relationships/slideLayout" Target="../slideLayouts/slideLayout149.xml"/><Relationship Id="rId15" Type="http://schemas.openxmlformats.org/officeDocument/2006/relationships/slideLayout" Target="../slideLayouts/slideLayout159.xml"/><Relationship Id="rId10" Type="http://schemas.openxmlformats.org/officeDocument/2006/relationships/slideLayout" Target="../slideLayouts/slideLayout154.xml"/><Relationship Id="rId4" Type="http://schemas.openxmlformats.org/officeDocument/2006/relationships/slideLayout" Target="../slideLayouts/slideLayout148.xml"/><Relationship Id="rId9" Type="http://schemas.openxmlformats.org/officeDocument/2006/relationships/slideLayout" Target="../slideLayouts/slideLayout153.xml"/><Relationship Id="rId14" Type="http://schemas.openxmlformats.org/officeDocument/2006/relationships/slideLayout" Target="../slideLayouts/slideLayout158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7.xml"/><Relationship Id="rId13" Type="http://schemas.openxmlformats.org/officeDocument/2006/relationships/slideLayout" Target="../slideLayouts/slideLayout172.xml"/><Relationship Id="rId3" Type="http://schemas.openxmlformats.org/officeDocument/2006/relationships/slideLayout" Target="../slideLayouts/slideLayout162.xml"/><Relationship Id="rId7" Type="http://schemas.openxmlformats.org/officeDocument/2006/relationships/slideLayout" Target="../slideLayouts/slideLayout166.xml"/><Relationship Id="rId12" Type="http://schemas.openxmlformats.org/officeDocument/2006/relationships/slideLayout" Target="../slideLayouts/slideLayout171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161.xml"/><Relationship Id="rId16" Type="http://schemas.openxmlformats.org/officeDocument/2006/relationships/theme" Target="../theme/theme14.xml"/><Relationship Id="rId1" Type="http://schemas.openxmlformats.org/officeDocument/2006/relationships/slideLayout" Target="../slideLayouts/slideLayout160.xml"/><Relationship Id="rId6" Type="http://schemas.openxmlformats.org/officeDocument/2006/relationships/slideLayout" Target="../slideLayouts/slideLayout165.xml"/><Relationship Id="rId11" Type="http://schemas.openxmlformats.org/officeDocument/2006/relationships/slideLayout" Target="../slideLayouts/slideLayout170.xml"/><Relationship Id="rId5" Type="http://schemas.openxmlformats.org/officeDocument/2006/relationships/slideLayout" Target="../slideLayouts/slideLayout164.xml"/><Relationship Id="rId15" Type="http://schemas.openxmlformats.org/officeDocument/2006/relationships/slideLayout" Target="../slideLayouts/slideLayout174.xml"/><Relationship Id="rId10" Type="http://schemas.openxmlformats.org/officeDocument/2006/relationships/slideLayout" Target="../slideLayouts/slideLayout169.xml"/><Relationship Id="rId4" Type="http://schemas.openxmlformats.org/officeDocument/2006/relationships/slideLayout" Target="../slideLayouts/slideLayout163.xml"/><Relationship Id="rId9" Type="http://schemas.openxmlformats.org/officeDocument/2006/relationships/slideLayout" Target="../slideLayouts/slideLayout168.xml"/><Relationship Id="rId14" Type="http://schemas.openxmlformats.org/officeDocument/2006/relationships/slideLayout" Target="../slideLayouts/slideLayout173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2.xml"/><Relationship Id="rId13" Type="http://schemas.openxmlformats.org/officeDocument/2006/relationships/slideLayout" Target="../slideLayouts/slideLayout187.xml"/><Relationship Id="rId3" Type="http://schemas.openxmlformats.org/officeDocument/2006/relationships/slideLayout" Target="../slideLayouts/slideLayout177.xml"/><Relationship Id="rId7" Type="http://schemas.openxmlformats.org/officeDocument/2006/relationships/slideLayout" Target="../slideLayouts/slideLayout181.xml"/><Relationship Id="rId12" Type="http://schemas.openxmlformats.org/officeDocument/2006/relationships/slideLayout" Target="../slideLayouts/slideLayout186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176.xml"/><Relationship Id="rId16" Type="http://schemas.openxmlformats.org/officeDocument/2006/relationships/theme" Target="../theme/theme15.xml"/><Relationship Id="rId1" Type="http://schemas.openxmlformats.org/officeDocument/2006/relationships/slideLayout" Target="../slideLayouts/slideLayout175.xml"/><Relationship Id="rId6" Type="http://schemas.openxmlformats.org/officeDocument/2006/relationships/slideLayout" Target="../slideLayouts/slideLayout180.xml"/><Relationship Id="rId11" Type="http://schemas.openxmlformats.org/officeDocument/2006/relationships/slideLayout" Target="../slideLayouts/slideLayout185.xml"/><Relationship Id="rId5" Type="http://schemas.openxmlformats.org/officeDocument/2006/relationships/slideLayout" Target="../slideLayouts/slideLayout179.xml"/><Relationship Id="rId15" Type="http://schemas.openxmlformats.org/officeDocument/2006/relationships/slideLayout" Target="../slideLayouts/slideLayout189.xml"/><Relationship Id="rId10" Type="http://schemas.openxmlformats.org/officeDocument/2006/relationships/slideLayout" Target="../slideLayouts/slideLayout184.xml"/><Relationship Id="rId4" Type="http://schemas.openxmlformats.org/officeDocument/2006/relationships/slideLayout" Target="../slideLayouts/slideLayout178.xml"/><Relationship Id="rId9" Type="http://schemas.openxmlformats.org/officeDocument/2006/relationships/slideLayout" Target="../slideLayouts/slideLayout183.xml"/><Relationship Id="rId14" Type="http://schemas.openxmlformats.org/officeDocument/2006/relationships/slideLayout" Target="../slideLayouts/slideLayout188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7.xml"/><Relationship Id="rId13" Type="http://schemas.openxmlformats.org/officeDocument/2006/relationships/slideLayout" Target="../slideLayouts/slideLayout202.xml"/><Relationship Id="rId3" Type="http://schemas.openxmlformats.org/officeDocument/2006/relationships/slideLayout" Target="../slideLayouts/slideLayout192.xml"/><Relationship Id="rId7" Type="http://schemas.openxmlformats.org/officeDocument/2006/relationships/slideLayout" Target="../slideLayouts/slideLayout196.xml"/><Relationship Id="rId12" Type="http://schemas.openxmlformats.org/officeDocument/2006/relationships/slideLayout" Target="../slideLayouts/slideLayout201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191.xml"/><Relationship Id="rId16" Type="http://schemas.openxmlformats.org/officeDocument/2006/relationships/theme" Target="../theme/theme16.xml"/><Relationship Id="rId1" Type="http://schemas.openxmlformats.org/officeDocument/2006/relationships/slideLayout" Target="../slideLayouts/slideLayout190.xml"/><Relationship Id="rId6" Type="http://schemas.openxmlformats.org/officeDocument/2006/relationships/slideLayout" Target="../slideLayouts/slideLayout195.xml"/><Relationship Id="rId11" Type="http://schemas.openxmlformats.org/officeDocument/2006/relationships/slideLayout" Target="../slideLayouts/slideLayout200.xml"/><Relationship Id="rId5" Type="http://schemas.openxmlformats.org/officeDocument/2006/relationships/slideLayout" Target="../slideLayouts/slideLayout194.xml"/><Relationship Id="rId15" Type="http://schemas.openxmlformats.org/officeDocument/2006/relationships/slideLayout" Target="../slideLayouts/slideLayout204.xml"/><Relationship Id="rId10" Type="http://schemas.openxmlformats.org/officeDocument/2006/relationships/slideLayout" Target="../slideLayouts/slideLayout199.xml"/><Relationship Id="rId4" Type="http://schemas.openxmlformats.org/officeDocument/2006/relationships/slideLayout" Target="../slideLayouts/slideLayout193.xml"/><Relationship Id="rId9" Type="http://schemas.openxmlformats.org/officeDocument/2006/relationships/slideLayout" Target="../slideLayouts/slideLayout198.xml"/><Relationship Id="rId14" Type="http://schemas.openxmlformats.org/officeDocument/2006/relationships/slideLayout" Target="../slideLayouts/slideLayout203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8.xml"/><Relationship Id="rId3" Type="http://schemas.openxmlformats.org/officeDocument/2006/relationships/slideLayout" Target="../slideLayouts/slideLayout33.xml"/><Relationship Id="rId7" Type="http://schemas.openxmlformats.org/officeDocument/2006/relationships/slideLayout" Target="../slideLayouts/slideLayout37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11" Type="http://schemas.openxmlformats.org/officeDocument/2006/relationships/slideLayout" Target="../slideLayouts/slideLayout41.xml"/><Relationship Id="rId5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9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9.xml"/><Relationship Id="rId3" Type="http://schemas.openxmlformats.org/officeDocument/2006/relationships/slideLayout" Target="../slideLayouts/slideLayout44.xml"/><Relationship Id="rId7" Type="http://schemas.openxmlformats.org/officeDocument/2006/relationships/slideLayout" Target="../slideLayouts/slideLayout48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43.xml"/><Relationship Id="rId1" Type="http://schemas.openxmlformats.org/officeDocument/2006/relationships/slideLayout" Target="../slideLayouts/slideLayout42.xml"/><Relationship Id="rId6" Type="http://schemas.openxmlformats.org/officeDocument/2006/relationships/slideLayout" Target="../slideLayouts/slideLayout47.xml"/><Relationship Id="rId11" Type="http://schemas.openxmlformats.org/officeDocument/2006/relationships/slideLayout" Target="../slideLayouts/slideLayout52.xml"/><Relationship Id="rId5" Type="http://schemas.openxmlformats.org/officeDocument/2006/relationships/slideLayout" Target="../slideLayouts/slideLayout46.xml"/><Relationship Id="rId10" Type="http://schemas.openxmlformats.org/officeDocument/2006/relationships/slideLayout" Target="../slideLayouts/slideLayout51.xml"/><Relationship Id="rId4" Type="http://schemas.openxmlformats.org/officeDocument/2006/relationships/slideLayout" Target="../slideLayouts/slideLayout45.xml"/><Relationship Id="rId9" Type="http://schemas.openxmlformats.org/officeDocument/2006/relationships/slideLayout" Target="../slideLayouts/slideLayout50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0.xml"/><Relationship Id="rId3" Type="http://schemas.openxmlformats.org/officeDocument/2006/relationships/slideLayout" Target="../slideLayouts/slideLayout55.xml"/><Relationship Id="rId7" Type="http://schemas.openxmlformats.org/officeDocument/2006/relationships/slideLayout" Target="../slideLayouts/slideLayout59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4.xml"/><Relationship Id="rId1" Type="http://schemas.openxmlformats.org/officeDocument/2006/relationships/slideLayout" Target="../slideLayouts/slideLayout53.xml"/><Relationship Id="rId6" Type="http://schemas.openxmlformats.org/officeDocument/2006/relationships/slideLayout" Target="../slideLayouts/slideLayout58.xml"/><Relationship Id="rId11" Type="http://schemas.openxmlformats.org/officeDocument/2006/relationships/slideLayout" Target="../slideLayouts/slideLayout63.xml"/><Relationship Id="rId5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62.xml"/><Relationship Id="rId4" Type="http://schemas.openxmlformats.org/officeDocument/2006/relationships/slideLayout" Target="../slideLayouts/slideLayout56.xml"/><Relationship Id="rId9" Type="http://schemas.openxmlformats.org/officeDocument/2006/relationships/slideLayout" Target="../slideLayouts/slideLayout61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1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11" Type="http://schemas.openxmlformats.org/officeDocument/2006/relationships/slideLayout" Target="../slideLayouts/slideLayout74.xml"/><Relationship Id="rId5" Type="http://schemas.openxmlformats.org/officeDocument/2006/relationships/slideLayout" Target="../slideLayouts/slideLayout68.xml"/><Relationship Id="rId10" Type="http://schemas.openxmlformats.org/officeDocument/2006/relationships/slideLayout" Target="../slideLayouts/slideLayout73.xml"/><Relationship Id="rId4" Type="http://schemas.openxmlformats.org/officeDocument/2006/relationships/slideLayout" Target="../slideLayouts/slideLayout67.xml"/><Relationship Id="rId9" Type="http://schemas.openxmlformats.org/officeDocument/2006/relationships/slideLayout" Target="../slideLayouts/slideLayout72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2.xml"/><Relationship Id="rId3" Type="http://schemas.openxmlformats.org/officeDocument/2006/relationships/slideLayout" Target="../slideLayouts/slideLayout77.xml"/><Relationship Id="rId7" Type="http://schemas.openxmlformats.org/officeDocument/2006/relationships/slideLayout" Target="../slideLayouts/slideLayout81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76.xml"/><Relationship Id="rId1" Type="http://schemas.openxmlformats.org/officeDocument/2006/relationships/slideLayout" Target="../slideLayouts/slideLayout75.xml"/><Relationship Id="rId6" Type="http://schemas.openxmlformats.org/officeDocument/2006/relationships/slideLayout" Target="../slideLayouts/slideLayout80.xml"/><Relationship Id="rId11" Type="http://schemas.openxmlformats.org/officeDocument/2006/relationships/slideLayout" Target="../slideLayouts/slideLayout85.xml"/><Relationship Id="rId5" Type="http://schemas.openxmlformats.org/officeDocument/2006/relationships/slideLayout" Target="../slideLayouts/slideLayout79.xml"/><Relationship Id="rId10" Type="http://schemas.openxmlformats.org/officeDocument/2006/relationships/slideLayout" Target="../slideLayouts/slideLayout84.xml"/><Relationship Id="rId4" Type="http://schemas.openxmlformats.org/officeDocument/2006/relationships/slideLayout" Target="../slideLayouts/slideLayout78.xml"/><Relationship Id="rId9" Type="http://schemas.openxmlformats.org/officeDocument/2006/relationships/slideLayout" Target="../slideLayouts/slideLayout83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3.xml"/><Relationship Id="rId3" Type="http://schemas.openxmlformats.org/officeDocument/2006/relationships/slideLayout" Target="../slideLayouts/slideLayout88.xml"/><Relationship Id="rId7" Type="http://schemas.openxmlformats.org/officeDocument/2006/relationships/slideLayout" Target="../slideLayouts/slideLayout92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87.xml"/><Relationship Id="rId1" Type="http://schemas.openxmlformats.org/officeDocument/2006/relationships/slideLayout" Target="../slideLayouts/slideLayout86.xml"/><Relationship Id="rId6" Type="http://schemas.openxmlformats.org/officeDocument/2006/relationships/slideLayout" Target="../slideLayouts/slideLayout91.xml"/><Relationship Id="rId11" Type="http://schemas.openxmlformats.org/officeDocument/2006/relationships/slideLayout" Target="../slideLayouts/slideLayout96.xml"/><Relationship Id="rId5" Type="http://schemas.openxmlformats.org/officeDocument/2006/relationships/slideLayout" Target="../slideLayouts/slideLayout90.xml"/><Relationship Id="rId10" Type="http://schemas.openxmlformats.org/officeDocument/2006/relationships/slideLayout" Target="../slideLayouts/slideLayout95.xml"/><Relationship Id="rId4" Type="http://schemas.openxmlformats.org/officeDocument/2006/relationships/slideLayout" Target="../slideLayouts/slideLayout89.xml"/><Relationship Id="rId9" Type="http://schemas.openxmlformats.org/officeDocument/2006/relationships/slideLayout" Target="../slideLayouts/slideLayout94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4.xml"/><Relationship Id="rId3" Type="http://schemas.openxmlformats.org/officeDocument/2006/relationships/slideLayout" Target="../slideLayouts/slideLayout99.xml"/><Relationship Id="rId7" Type="http://schemas.openxmlformats.org/officeDocument/2006/relationships/slideLayout" Target="../slideLayouts/slideLayout103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8.xml"/><Relationship Id="rId1" Type="http://schemas.openxmlformats.org/officeDocument/2006/relationships/slideLayout" Target="../slideLayouts/slideLayout97.xml"/><Relationship Id="rId6" Type="http://schemas.openxmlformats.org/officeDocument/2006/relationships/slideLayout" Target="../slideLayouts/slideLayout102.xml"/><Relationship Id="rId11" Type="http://schemas.openxmlformats.org/officeDocument/2006/relationships/slideLayout" Target="../slideLayouts/slideLayout107.xml"/><Relationship Id="rId5" Type="http://schemas.openxmlformats.org/officeDocument/2006/relationships/slideLayout" Target="../slideLayouts/slideLayout101.xml"/><Relationship Id="rId10" Type="http://schemas.openxmlformats.org/officeDocument/2006/relationships/slideLayout" Target="../slideLayouts/slideLayout106.xml"/><Relationship Id="rId4" Type="http://schemas.openxmlformats.org/officeDocument/2006/relationships/slideLayout" Target="../slideLayouts/slideLayout100.xml"/><Relationship Id="rId9" Type="http://schemas.openxmlformats.org/officeDocument/2006/relationships/slideLayout" Target="../slideLayouts/slideLayout10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1485905" y="6"/>
            <a:ext cx="7181193" cy="12811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429411" y="1877105"/>
            <a:ext cx="9301655" cy="41172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10310648" y="6173793"/>
            <a:ext cx="1043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85D298C-7C67-F34C-A9DE-4238970C2353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10" name="CasellaDiTesto 9"/>
          <p:cNvSpPr txBox="1"/>
          <p:nvPr userDrawn="1"/>
        </p:nvSpPr>
        <p:spPr>
          <a:xfrm>
            <a:off x="838200" y="6217849"/>
            <a:ext cx="577635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900" i="0" baseline="0" dirty="0" smtClean="0">
                <a:solidFill>
                  <a:schemeClr val="accent1"/>
                </a:solidFill>
              </a:rPr>
              <a:t>Consiglio di Centro, CNAF, 2  febbraio  2018,  </a:t>
            </a:r>
            <a:r>
              <a:rPr lang="it-IT" sz="900" i="0" dirty="0" smtClean="0">
                <a:solidFill>
                  <a:schemeClr val="accent1"/>
                </a:solidFill>
              </a:rPr>
              <a:t>GM</a:t>
            </a:r>
            <a:endParaRPr lang="it-IT" sz="900" i="0" dirty="0">
              <a:solidFill>
                <a:schemeClr val="accent1"/>
              </a:solidFill>
            </a:endParaRPr>
          </a:p>
        </p:txBody>
      </p:sp>
      <p:pic>
        <p:nvPicPr>
          <p:cNvPr id="11" name="Immagine 10"/>
          <p:cNvPicPr>
            <a:picLocks noChangeAspect="1"/>
          </p:cNvPicPr>
          <p:nvPr userDrawn="1"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5333" y="165281"/>
            <a:ext cx="1845623" cy="1081420"/>
          </a:xfrm>
          <a:prstGeom prst="rect">
            <a:avLst/>
          </a:prstGeom>
        </p:spPr>
      </p:pic>
      <p:sp>
        <p:nvSpPr>
          <p:cNvPr id="13" name="bk object 17"/>
          <p:cNvSpPr/>
          <p:nvPr userDrawn="1"/>
        </p:nvSpPr>
        <p:spPr>
          <a:xfrm>
            <a:off x="558141" y="1210180"/>
            <a:ext cx="11352811" cy="45719"/>
          </a:xfrm>
          <a:custGeom>
            <a:avLst/>
            <a:gdLst/>
            <a:ahLst/>
            <a:cxnLst/>
            <a:rect l="l" t="t" r="r" b="b"/>
            <a:pathLst>
              <a:path w="8553450" h="171450">
                <a:moveTo>
                  <a:pt x="0" y="0"/>
                </a:moveTo>
                <a:lnTo>
                  <a:pt x="8553448" y="0"/>
                </a:lnTo>
                <a:lnTo>
                  <a:pt x="8553448" y="171450"/>
                </a:lnTo>
                <a:lnTo>
                  <a:pt x="0" y="171450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rgbClr val="66FF33"/>
              </a:gs>
              <a:gs pos="74000">
                <a:srgbClr val="00B0F0"/>
              </a:gs>
              <a:gs pos="83000">
                <a:srgbClr val="00B0F0"/>
              </a:gs>
              <a:gs pos="100000">
                <a:srgbClr val="00B0F0"/>
              </a:gs>
            </a:gsLst>
            <a:lin ang="0" scaled="1"/>
            <a:tileRect/>
          </a:gradFill>
        </p:spPr>
        <p:txBody>
          <a:bodyPr wrap="square" lIns="0" tIns="0" rIns="0" bIns="0" rtlCol="0"/>
          <a:lstStyle/>
          <a:p>
            <a:endParaRPr sz="1351"/>
          </a:p>
        </p:txBody>
      </p:sp>
    </p:spTree>
    <p:extLst>
      <p:ext uri="{BB962C8B-B14F-4D97-AF65-F5344CB8AC3E}">
        <p14:creationId xmlns:p14="http://schemas.microsoft.com/office/powerpoint/2010/main" val="1311554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98" r:id="rId2"/>
    <p:sldLayoutId id="2147483786" r:id="rId3"/>
    <p:sldLayoutId id="2147483697" r:id="rId4"/>
    <p:sldLayoutId id="2147483879" r:id="rId5"/>
    <p:sldLayoutId id="2147483650" r:id="rId6"/>
    <p:sldLayoutId id="2147483759" r:id="rId7"/>
    <p:sldLayoutId id="2147483785" r:id="rId8"/>
    <p:sldLayoutId id="2147483651" r:id="rId9"/>
    <p:sldLayoutId id="2147483652" r:id="rId10"/>
    <p:sldLayoutId id="2147483653" r:id="rId11"/>
    <p:sldLayoutId id="2147483916" r:id="rId12"/>
    <p:sldLayoutId id="2147483917" r:id="rId13"/>
    <p:sldLayoutId id="2147483654" r:id="rId14"/>
    <p:sldLayoutId id="2147483656" r:id="rId15"/>
    <p:sldLayoutId id="2147483784" r:id="rId16"/>
    <p:sldLayoutId id="2147483657" r:id="rId17"/>
    <p:sldLayoutId id="2147483658" r:id="rId18"/>
    <p:sldLayoutId id="2147483659" r:id="rId19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20000"/>
        </a:lnSpc>
        <a:spcBef>
          <a:spcPts val="451"/>
        </a:spcBef>
        <a:buFont typeface="Arial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514338" indent="-171446" algn="l" defTabSz="685783" rtl="0" eaLnBrk="1" latinLnBrk="0" hangingPunct="1">
        <a:lnSpc>
          <a:spcPct val="120000"/>
        </a:lnSpc>
        <a:spcBef>
          <a:spcPts val="451"/>
        </a:spcBef>
        <a:buFont typeface="Arial"/>
        <a:buChar char="•"/>
        <a:defRPr sz="1651" kern="1200">
          <a:solidFill>
            <a:schemeClr val="tx2"/>
          </a:solidFill>
          <a:latin typeface="+mn-lt"/>
          <a:ea typeface="+mn-ea"/>
          <a:cs typeface="+mn-cs"/>
        </a:defRPr>
      </a:lvl2pPr>
      <a:lvl3pPr marL="857229" indent="-171446" algn="l" defTabSz="685783" rtl="0" eaLnBrk="1" latinLnBrk="0" hangingPunct="1">
        <a:lnSpc>
          <a:spcPct val="120000"/>
        </a:lnSpc>
        <a:spcBef>
          <a:spcPts val="451"/>
        </a:spcBef>
        <a:buFont typeface="Arial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1200121" indent="-171446" algn="l" defTabSz="685783" rtl="0" eaLnBrk="1" latinLnBrk="0" hangingPunct="1">
        <a:lnSpc>
          <a:spcPct val="120000"/>
        </a:lnSpc>
        <a:spcBef>
          <a:spcPts val="451"/>
        </a:spcBef>
        <a:buFont typeface="Arial"/>
        <a:buChar char="•"/>
        <a:defRPr sz="1351" kern="1200">
          <a:solidFill>
            <a:schemeClr val="tx2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20000"/>
        </a:lnSpc>
        <a:spcBef>
          <a:spcPts val="451"/>
        </a:spcBef>
        <a:buFont typeface="Arial"/>
        <a:buChar char="•"/>
        <a:defRPr sz="1351" kern="1200">
          <a:solidFill>
            <a:schemeClr val="tx2"/>
          </a:solidFill>
          <a:latin typeface="+mn-lt"/>
          <a:ea typeface="+mn-ea"/>
          <a:cs typeface="+mn-cs"/>
        </a:defRPr>
      </a:lvl5pPr>
      <a:lvl6pPr marL="1885904" indent="-171446" algn="l" defTabSz="68578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8" indent="-171446" algn="l" defTabSz="68578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9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4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B51884-20E8-4943-A763-E06BBE2C1F1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5959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hf hdr="0" ftr="0" dt="0"/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1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9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1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4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9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4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3E4E10-1BC3-411D-B458-729483306620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0703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</p:sldLayoutIdLst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1485905" y="6"/>
            <a:ext cx="7181193" cy="12811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429411" y="1877105"/>
            <a:ext cx="9301655" cy="41172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10310648" y="6173793"/>
            <a:ext cx="1043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 dirty="0">
              <a:solidFill>
                <a:srgbClr val="4A66AC"/>
              </a:solidFill>
            </a:endParaRPr>
          </a:p>
        </p:txBody>
      </p:sp>
      <p:sp>
        <p:nvSpPr>
          <p:cNvPr id="10" name="CasellaDiTesto 9"/>
          <p:cNvSpPr txBox="1"/>
          <p:nvPr userDrawn="1"/>
        </p:nvSpPr>
        <p:spPr>
          <a:xfrm>
            <a:off x="838200" y="6217849"/>
            <a:ext cx="577635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900" dirty="0" smtClean="0">
                <a:solidFill>
                  <a:srgbClr val="4A66AC"/>
                </a:solidFill>
              </a:rPr>
              <a:t>Update Situazione CNAF, Riunione dei Direttori, Presidenza INFN, 21  dicembre 2017, GM</a:t>
            </a:r>
            <a:endParaRPr lang="it-IT" sz="900" dirty="0">
              <a:solidFill>
                <a:srgbClr val="4A66AC"/>
              </a:solidFill>
            </a:endParaRPr>
          </a:p>
        </p:txBody>
      </p:sp>
      <p:pic>
        <p:nvPicPr>
          <p:cNvPr id="11" name="Immagine 10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5333" y="165281"/>
            <a:ext cx="1845623" cy="1081420"/>
          </a:xfrm>
          <a:prstGeom prst="rect">
            <a:avLst/>
          </a:prstGeom>
        </p:spPr>
      </p:pic>
      <p:sp>
        <p:nvSpPr>
          <p:cNvPr id="13" name="bk object 17"/>
          <p:cNvSpPr/>
          <p:nvPr userDrawn="1"/>
        </p:nvSpPr>
        <p:spPr>
          <a:xfrm>
            <a:off x="558141" y="1210180"/>
            <a:ext cx="11352811" cy="45719"/>
          </a:xfrm>
          <a:custGeom>
            <a:avLst/>
            <a:gdLst/>
            <a:ahLst/>
            <a:cxnLst/>
            <a:rect l="l" t="t" r="r" b="b"/>
            <a:pathLst>
              <a:path w="8553450" h="171450">
                <a:moveTo>
                  <a:pt x="0" y="0"/>
                </a:moveTo>
                <a:lnTo>
                  <a:pt x="8553448" y="0"/>
                </a:lnTo>
                <a:lnTo>
                  <a:pt x="8553448" y="171450"/>
                </a:lnTo>
                <a:lnTo>
                  <a:pt x="0" y="171450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rgbClr val="66FF33"/>
              </a:gs>
              <a:gs pos="74000">
                <a:srgbClr val="00B0F0"/>
              </a:gs>
              <a:gs pos="83000">
                <a:srgbClr val="00B0F0"/>
              </a:gs>
              <a:gs pos="100000">
                <a:srgbClr val="00B0F0"/>
              </a:gs>
            </a:gsLst>
            <a:lin ang="0" scaled="1"/>
            <a:tileRect/>
          </a:gradFill>
        </p:spPr>
        <p:txBody>
          <a:bodyPr wrap="square" lIns="0" tIns="0" rIns="0" bIns="0" rtlCol="0"/>
          <a:lstStyle/>
          <a:p>
            <a:endParaRPr sz="1351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9480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0" r:id="rId1"/>
    <p:sldLayoutId id="2147483801" r:id="rId2"/>
    <p:sldLayoutId id="2147483802" r:id="rId3"/>
    <p:sldLayoutId id="2147483803" r:id="rId4"/>
    <p:sldLayoutId id="2147483804" r:id="rId5"/>
    <p:sldLayoutId id="2147483805" r:id="rId6"/>
    <p:sldLayoutId id="2147483806" r:id="rId7"/>
    <p:sldLayoutId id="2147483807" r:id="rId8"/>
    <p:sldLayoutId id="2147483808" r:id="rId9"/>
    <p:sldLayoutId id="2147483809" r:id="rId10"/>
    <p:sldLayoutId id="2147483810" r:id="rId11"/>
    <p:sldLayoutId id="2147483811" r:id="rId12"/>
    <p:sldLayoutId id="2147483812" r:id="rId13"/>
    <p:sldLayoutId id="2147483813" r:id="rId14"/>
    <p:sldLayoutId id="2147483814" r:id="rId15"/>
  </p:sldLayoutIdLst>
  <p:hf hdr="0" ftr="0" dt="0"/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20000"/>
        </a:lnSpc>
        <a:spcBef>
          <a:spcPts val="451"/>
        </a:spcBef>
        <a:buFont typeface="Arial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514338" indent="-171446" algn="l" defTabSz="685783" rtl="0" eaLnBrk="1" latinLnBrk="0" hangingPunct="1">
        <a:lnSpc>
          <a:spcPct val="120000"/>
        </a:lnSpc>
        <a:spcBef>
          <a:spcPts val="451"/>
        </a:spcBef>
        <a:buFont typeface="Arial"/>
        <a:buChar char="•"/>
        <a:defRPr sz="1651" kern="1200">
          <a:solidFill>
            <a:schemeClr val="tx2"/>
          </a:solidFill>
          <a:latin typeface="+mn-lt"/>
          <a:ea typeface="+mn-ea"/>
          <a:cs typeface="+mn-cs"/>
        </a:defRPr>
      </a:lvl2pPr>
      <a:lvl3pPr marL="857229" indent="-171446" algn="l" defTabSz="685783" rtl="0" eaLnBrk="1" latinLnBrk="0" hangingPunct="1">
        <a:lnSpc>
          <a:spcPct val="120000"/>
        </a:lnSpc>
        <a:spcBef>
          <a:spcPts val="451"/>
        </a:spcBef>
        <a:buFont typeface="Arial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1200121" indent="-171446" algn="l" defTabSz="685783" rtl="0" eaLnBrk="1" latinLnBrk="0" hangingPunct="1">
        <a:lnSpc>
          <a:spcPct val="120000"/>
        </a:lnSpc>
        <a:spcBef>
          <a:spcPts val="451"/>
        </a:spcBef>
        <a:buFont typeface="Arial"/>
        <a:buChar char="•"/>
        <a:defRPr sz="1351" kern="1200">
          <a:solidFill>
            <a:schemeClr val="tx2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20000"/>
        </a:lnSpc>
        <a:spcBef>
          <a:spcPts val="451"/>
        </a:spcBef>
        <a:buFont typeface="Arial"/>
        <a:buChar char="•"/>
        <a:defRPr sz="1351" kern="1200">
          <a:solidFill>
            <a:schemeClr val="tx2"/>
          </a:solidFill>
          <a:latin typeface="+mn-lt"/>
          <a:ea typeface="+mn-ea"/>
          <a:cs typeface="+mn-cs"/>
        </a:defRPr>
      </a:lvl5pPr>
      <a:lvl6pPr marL="1885904" indent="-171446" algn="l" defTabSz="68578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8" indent="-171446" algn="l" defTabSz="68578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9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4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1485905" y="6"/>
            <a:ext cx="7181193" cy="12811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429411" y="1877105"/>
            <a:ext cx="9301655" cy="41172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10310648" y="6173793"/>
            <a:ext cx="1043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 dirty="0">
              <a:solidFill>
                <a:srgbClr val="4A66AC"/>
              </a:solidFill>
            </a:endParaRPr>
          </a:p>
        </p:txBody>
      </p:sp>
      <p:sp>
        <p:nvSpPr>
          <p:cNvPr id="10" name="CasellaDiTesto 9"/>
          <p:cNvSpPr txBox="1"/>
          <p:nvPr userDrawn="1"/>
        </p:nvSpPr>
        <p:spPr>
          <a:xfrm>
            <a:off x="838200" y="6217849"/>
            <a:ext cx="577635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900" dirty="0" smtClean="0">
                <a:solidFill>
                  <a:srgbClr val="4A66AC"/>
                </a:solidFill>
              </a:rPr>
              <a:t>Update Situazione CNAF, Riunione dei Direttori, Presidenza INFN, 21  dicembre 2017, GM</a:t>
            </a:r>
            <a:endParaRPr lang="it-IT" sz="900" dirty="0">
              <a:solidFill>
                <a:srgbClr val="4A66AC"/>
              </a:solidFill>
            </a:endParaRPr>
          </a:p>
        </p:txBody>
      </p:sp>
      <p:pic>
        <p:nvPicPr>
          <p:cNvPr id="11" name="Immagine 10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5333" y="165281"/>
            <a:ext cx="1845623" cy="1081420"/>
          </a:xfrm>
          <a:prstGeom prst="rect">
            <a:avLst/>
          </a:prstGeom>
        </p:spPr>
      </p:pic>
      <p:sp>
        <p:nvSpPr>
          <p:cNvPr id="13" name="bk object 17"/>
          <p:cNvSpPr/>
          <p:nvPr userDrawn="1"/>
        </p:nvSpPr>
        <p:spPr>
          <a:xfrm>
            <a:off x="558141" y="1210180"/>
            <a:ext cx="11352811" cy="45719"/>
          </a:xfrm>
          <a:custGeom>
            <a:avLst/>
            <a:gdLst/>
            <a:ahLst/>
            <a:cxnLst/>
            <a:rect l="l" t="t" r="r" b="b"/>
            <a:pathLst>
              <a:path w="8553450" h="171450">
                <a:moveTo>
                  <a:pt x="0" y="0"/>
                </a:moveTo>
                <a:lnTo>
                  <a:pt x="8553448" y="0"/>
                </a:lnTo>
                <a:lnTo>
                  <a:pt x="8553448" y="171450"/>
                </a:lnTo>
                <a:lnTo>
                  <a:pt x="0" y="171450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rgbClr val="66FF33"/>
              </a:gs>
              <a:gs pos="74000">
                <a:srgbClr val="00B0F0"/>
              </a:gs>
              <a:gs pos="83000">
                <a:srgbClr val="00B0F0"/>
              </a:gs>
              <a:gs pos="100000">
                <a:srgbClr val="00B0F0"/>
              </a:gs>
            </a:gsLst>
            <a:lin ang="0" scaled="1"/>
            <a:tileRect/>
          </a:gradFill>
        </p:spPr>
        <p:txBody>
          <a:bodyPr wrap="square" lIns="0" tIns="0" rIns="0" bIns="0" rtlCol="0"/>
          <a:lstStyle/>
          <a:p>
            <a:endParaRPr sz="1351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8132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  <p:sldLayoutId id="2147483827" r:id="rId12"/>
    <p:sldLayoutId id="2147483828" r:id="rId13"/>
    <p:sldLayoutId id="2147483829" r:id="rId14"/>
    <p:sldLayoutId id="2147483830" r:id="rId15"/>
  </p:sldLayoutIdLst>
  <p:hf hdr="0" ftr="0" dt="0"/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20000"/>
        </a:lnSpc>
        <a:spcBef>
          <a:spcPts val="451"/>
        </a:spcBef>
        <a:buFont typeface="Arial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514338" indent="-171446" algn="l" defTabSz="685783" rtl="0" eaLnBrk="1" latinLnBrk="0" hangingPunct="1">
        <a:lnSpc>
          <a:spcPct val="120000"/>
        </a:lnSpc>
        <a:spcBef>
          <a:spcPts val="451"/>
        </a:spcBef>
        <a:buFont typeface="Arial"/>
        <a:buChar char="•"/>
        <a:defRPr sz="1651" kern="1200">
          <a:solidFill>
            <a:schemeClr val="tx2"/>
          </a:solidFill>
          <a:latin typeface="+mn-lt"/>
          <a:ea typeface="+mn-ea"/>
          <a:cs typeface="+mn-cs"/>
        </a:defRPr>
      </a:lvl2pPr>
      <a:lvl3pPr marL="857229" indent="-171446" algn="l" defTabSz="685783" rtl="0" eaLnBrk="1" latinLnBrk="0" hangingPunct="1">
        <a:lnSpc>
          <a:spcPct val="120000"/>
        </a:lnSpc>
        <a:spcBef>
          <a:spcPts val="451"/>
        </a:spcBef>
        <a:buFont typeface="Arial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1200121" indent="-171446" algn="l" defTabSz="685783" rtl="0" eaLnBrk="1" latinLnBrk="0" hangingPunct="1">
        <a:lnSpc>
          <a:spcPct val="120000"/>
        </a:lnSpc>
        <a:spcBef>
          <a:spcPts val="451"/>
        </a:spcBef>
        <a:buFont typeface="Arial"/>
        <a:buChar char="•"/>
        <a:defRPr sz="1351" kern="1200">
          <a:solidFill>
            <a:schemeClr val="tx2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20000"/>
        </a:lnSpc>
        <a:spcBef>
          <a:spcPts val="451"/>
        </a:spcBef>
        <a:buFont typeface="Arial"/>
        <a:buChar char="•"/>
        <a:defRPr sz="1351" kern="1200">
          <a:solidFill>
            <a:schemeClr val="tx2"/>
          </a:solidFill>
          <a:latin typeface="+mn-lt"/>
          <a:ea typeface="+mn-ea"/>
          <a:cs typeface="+mn-cs"/>
        </a:defRPr>
      </a:lvl5pPr>
      <a:lvl6pPr marL="1885904" indent="-171446" algn="l" defTabSz="68578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8" indent="-171446" algn="l" defTabSz="68578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9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4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1485905" y="6"/>
            <a:ext cx="7181193" cy="12811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429411" y="1877105"/>
            <a:ext cx="9301655" cy="41172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10310648" y="6173793"/>
            <a:ext cx="1043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 dirty="0">
              <a:solidFill>
                <a:srgbClr val="4A66AC"/>
              </a:solidFill>
            </a:endParaRPr>
          </a:p>
        </p:txBody>
      </p:sp>
      <p:sp>
        <p:nvSpPr>
          <p:cNvPr id="10" name="CasellaDiTesto 9"/>
          <p:cNvSpPr txBox="1"/>
          <p:nvPr userDrawn="1"/>
        </p:nvSpPr>
        <p:spPr>
          <a:xfrm>
            <a:off x="838200" y="6217849"/>
            <a:ext cx="577635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900" dirty="0" smtClean="0">
                <a:solidFill>
                  <a:srgbClr val="4A66AC"/>
                </a:solidFill>
              </a:rPr>
              <a:t>Update Situazione CNAF, Riunione dei Direttori, Presidenza INFN, 21  dicembre 2017, GM</a:t>
            </a:r>
            <a:endParaRPr lang="it-IT" sz="900" dirty="0">
              <a:solidFill>
                <a:srgbClr val="4A66AC"/>
              </a:solidFill>
            </a:endParaRPr>
          </a:p>
        </p:txBody>
      </p:sp>
      <p:pic>
        <p:nvPicPr>
          <p:cNvPr id="11" name="Immagine 10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5333" y="165281"/>
            <a:ext cx="1845623" cy="1081420"/>
          </a:xfrm>
          <a:prstGeom prst="rect">
            <a:avLst/>
          </a:prstGeom>
        </p:spPr>
      </p:pic>
      <p:sp>
        <p:nvSpPr>
          <p:cNvPr id="13" name="bk object 17"/>
          <p:cNvSpPr/>
          <p:nvPr userDrawn="1"/>
        </p:nvSpPr>
        <p:spPr>
          <a:xfrm>
            <a:off x="558141" y="1210180"/>
            <a:ext cx="11352811" cy="45719"/>
          </a:xfrm>
          <a:custGeom>
            <a:avLst/>
            <a:gdLst/>
            <a:ahLst/>
            <a:cxnLst/>
            <a:rect l="l" t="t" r="r" b="b"/>
            <a:pathLst>
              <a:path w="8553450" h="171450">
                <a:moveTo>
                  <a:pt x="0" y="0"/>
                </a:moveTo>
                <a:lnTo>
                  <a:pt x="8553448" y="0"/>
                </a:lnTo>
                <a:lnTo>
                  <a:pt x="8553448" y="171450"/>
                </a:lnTo>
                <a:lnTo>
                  <a:pt x="0" y="171450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rgbClr val="66FF33"/>
              </a:gs>
              <a:gs pos="74000">
                <a:srgbClr val="00B0F0"/>
              </a:gs>
              <a:gs pos="83000">
                <a:srgbClr val="00B0F0"/>
              </a:gs>
              <a:gs pos="100000">
                <a:srgbClr val="00B0F0"/>
              </a:gs>
            </a:gsLst>
            <a:lin ang="0" scaled="1"/>
            <a:tileRect/>
          </a:gradFill>
        </p:spPr>
        <p:txBody>
          <a:bodyPr wrap="square" lIns="0" tIns="0" rIns="0" bIns="0" rtlCol="0"/>
          <a:lstStyle/>
          <a:p>
            <a:endParaRPr sz="1351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7303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2" r:id="rId1"/>
    <p:sldLayoutId id="2147483833" r:id="rId2"/>
    <p:sldLayoutId id="2147483834" r:id="rId3"/>
    <p:sldLayoutId id="2147483835" r:id="rId4"/>
    <p:sldLayoutId id="2147483836" r:id="rId5"/>
    <p:sldLayoutId id="2147483837" r:id="rId6"/>
    <p:sldLayoutId id="2147483838" r:id="rId7"/>
    <p:sldLayoutId id="2147483839" r:id="rId8"/>
    <p:sldLayoutId id="2147483840" r:id="rId9"/>
    <p:sldLayoutId id="2147483841" r:id="rId10"/>
    <p:sldLayoutId id="2147483842" r:id="rId11"/>
    <p:sldLayoutId id="2147483843" r:id="rId12"/>
    <p:sldLayoutId id="2147483844" r:id="rId13"/>
    <p:sldLayoutId id="2147483845" r:id="rId14"/>
    <p:sldLayoutId id="2147483846" r:id="rId15"/>
  </p:sldLayoutIdLst>
  <p:hf hdr="0" ftr="0" dt="0"/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20000"/>
        </a:lnSpc>
        <a:spcBef>
          <a:spcPts val="451"/>
        </a:spcBef>
        <a:buFont typeface="Arial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514338" indent="-171446" algn="l" defTabSz="685783" rtl="0" eaLnBrk="1" latinLnBrk="0" hangingPunct="1">
        <a:lnSpc>
          <a:spcPct val="120000"/>
        </a:lnSpc>
        <a:spcBef>
          <a:spcPts val="451"/>
        </a:spcBef>
        <a:buFont typeface="Arial"/>
        <a:buChar char="•"/>
        <a:defRPr sz="1651" kern="1200">
          <a:solidFill>
            <a:schemeClr val="tx2"/>
          </a:solidFill>
          <a:latin typeface="+mn-lt"/>
          <a:ea typeface="+mn-ea"/>
          <a:cs typeface="+mn-cs"/>
        </a:defRPr>
      </a:lvl2pPr>
      <a:lvl3pPr marL="857229" indent="-171446" algn="l" defTabSz="685783" rtl="0" eaLnBrk="1" latinLnBrk="0" hangingPunct="1">
        <a:lnSpc>
          <a:spcPct val="120000"/>
        </a:lnSpc>
        <a:spcBef>
          <a:spcPts val="451"/>
        </a:spcBef>
        <a:buFont typeface="Arial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1200121" indent="-171446" algn="l" defTabSz="685783" rtl="0" eaLnBrk="1" latinLnBrk="0" hangingPunct="1">
        <a:lnSpc>
          <a:spcPct val="120000"/>
        </a:lnSpc>
        <a:spcBef>
          <a:spcPts val="451"/>
        </a:spcBef>
        <a:buFont typeface="Arial"/>
        <a:buChar char="•"/>
        <a:defRPr sz="1351" kern="1200">
          <a:solidFill>
            <a:schemeClr val="tx2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20000"/>
        </a:lnSpc>
        <a:spcBef>
          <a:spcPts val="451"/>
        </a:spcBef>
        <a:buFont typeface="Arial"/>
        <a:buChar char="•"/>
        <a:defRPr sz="1351" kern="1200">
          <a:solidFill>
            <a:schemeClr val="tx2"/>
          </a:solidFill>
          <a:latin typeface="+mn-lt"/>
          <a:ea typeface="+mn-ea"/>
          <a:cs typeface="+mn-cs"/>
        </a:defRPr>
      </a:lvl5pPr>
      <a:lvl6pPr marL="1885904" indent="-171446" algn="l" defTabSz="68578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8" indent="-171446" algn="l" defTabSz="68578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9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4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1485905" y="6"/>
            <a:ext cx="7181193" cy="12811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429411" y="1877105"/>
            <a:ext cx="9301655" cy="41172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10310648" y="6173793"/>
            <a:ext cx="1043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 dirty="0">
              <a:solidFill>
                <a:srgbClr val="4A66AC"/>
              </a:solidFill>
            </a:endParaRPr>
          </a:p>
        </p:txBody>
      </p:sp>
      <p:sp>
        <p:nvSpPr>
          <p:cNvPr id="10" name="CasellaDiTesto 9"/>
          <p:cNvSpPr txBox="1"/>
          <p:nvPr userDrawn="1"/>
        </p:nvSpPr>
        <p:spPr>
          <a:xfrm>
            <a:off x="838200" y="6217849"/>
            <a:ext cx="577635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900" dirty="0" smtClean="0">
                <a:solidFill>
                  <a:srgbClr val="4A66AC"/>
                </a:solidFill>
              </a:rPr>
              <a:t>Update Situazione CNAF, Riunione dei Direttori, Presidenza INFN, 21  dicembre 2017, GM</a:t>
            </a:r>
            <a:endParaRPr lang="it-IT" sz="900" dirty="0">
              <a:solidFill>
                <a:srgbClr val="4A66AC"/>
              </a:solidFill>
            </a:endParaRPr>
          </a:p>
        </p:txBody>
      </p:sp>
      <p:pic>
        <p:nvPicPr>
          <p:cNvPr id="11" name="Immagine 10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5333" y="165281"/>
            <a:ext cx="1845623" cy="1081420"/>
          </a:xfrm>
          <a:prstGeom prst="rect">
            <a:avLst/>
          </a:prstGeom>
        </p:spPr>
      </p:pic>
      <p:sp>
        <p:nvSpPr>
          <p:cNvPr id="13" name="bk object 17"/>
          <p:cNvSpPr/>
          <p:nvPr userDrawn="1"/>
        </p:nvSpPr>
        <p:spPr>
          <a:xfrm>
            <a:off x="558141" y="1210180"/>
            <a:ext cx="11352811" cy="45719"/>
          </a:xfrm>
          <a:custGeom>
            <a:avLst/>
            <a:gdLst/>
            <a:ahLst/>
            <a:cxnLst/>
            <a:rect l="l" t="t" r="r" b="b"/>
            <a:pathLst>
              <a:path w="8553450" h="171450">
                <a:moveTo>
                  <a:pt x="0" y="0"/>
                </a:moveTo>
                <a:lnTo>
                  <a:pt x="8553448" y="0"/>
                </a:lnTo>
                <a:lnTo>
                  <a:pt x="8553448" y="171450"/>
                </a:lnTo>
                <a:lnTo>
                  <a:pt x="0" y="171450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rgbClr val="66FF33"/>
              </a:gs>
              <a:gs pos="74000">
                <a:srgbClr val="00B0F0"/>
              </a:gs>
              <a:gs pos="83000">
                <a:srgbClr val="00B0F0"/>
              </a:gs>
              <a:gs pos="100000">
                <a:srgbClr val="00B0F0"/>
              </a:gs>
            </a:gsLst>
            <a:lin ang="0" scaled="1"/>
            <a:tileRect/>
          </a:gradFill>
        </p:spPr>
        <p:txBody>
          <a:bodyPr wrap="square" lIns="0" tIns="0" rIns="0" bIns="0" rtlCol="0"/>
          <a:lstStyle/>
          <a:p>
            <a:endParaRPr sz="1351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1623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8" r:id="rId1"/>
    <p:sldLayoutId id="2147483849" r:id="rId2"/>
    <p:sldLayoutId id="2147483850" r:id="rId3"/>
    <p:sldLayoutId id="2147483851" r:id="rId4"/>
    <p:sldLayoutId id="2147483852" r:id="rId5"/>
    <p:sldLayoutId id="2147483853" r:id="rId6"/>
    <p:sldLayoutId id="2147483854" r:id="rId7"/>
    <p:sldLayoutId id="2147483855" r:id="rId8"/>
    <p:sldLayoutId id="2147483856" r:id="rId9"/>
    <p:sldLayoutId id="2147483857" r:id="rId10"/>
    <p:sldLayoutId id="2147483858" r:id="rId11"/>
    <p:sldLayoutId id="2147483859" r:id="rId12"/>
    <p:sldLayoutId id="2147483860" r:id="rId13"/>
    <p:sldLayoutId id="2147483861" r:id="rId14"/>
    <p:sldLayoutId id="2147483862" r:id="rId15"/>
  </p:sldLayoutIdLst>
  <p:hf hdr="0" ftr="0" dt="0"/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20000"/>
        </a:lnSpc>
        <a:spcBef>
          <a:spcPts val="451"/>
        </a:spcBef>
        <a:buFont typeface="Arial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514338" indent="-171446" algn="l" defTabSz="685783" rtl="0" eaLnBrk="1" latinLnBrk="0" hangingPunct="1">
        <a:lnSpc>
          <a:spcPct val="120000"/>
        </a:lnSpc>
        <a:spcBef>
          <a:spcPts val="451"/>
        </a:spcBef>
        <a:buFont typeface="Arial"/>
        <a:buChar char="•"/>
        <a:defRPr sz="1651" kern="1200">
          <a:solidFill>
            <a:schemeClr val="tx2"/>
          </a:solidFill>
          <a:latin typeface="+mn-lt"/>
          <a:ea typeface="+mn-ea"/>
          <a:cs typeface="+mn-cs"/>
        </a:defRPr>
      </a:lvl2pPr>
      <a:lvl3pPr marL="857229" indent="-171446" algn="l" defTabSz="685783" rtl="0" eaLnBrk="1" latinLnBrk="0" hangingPunct="1">
        <a:lnSpc>
          <a:spcPct val="120000"/>
        </a:lnSpc>
        <a:spcBef>
          <a:spcPts val="451"/>
        </a:spcBef>
        <a:buFont typeface="Arial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1200121" indent="-171446" algn="l" defTabSz="685783" rtl="0" eaLnBrk="1" latinLnBrk="0" hangingPunct="1">
        <a:lnSpc>
          <a:spcPct val="120000"/>
        </a:lnSpc>
        <a:spcBef>
          <a:spcPts val="451"/>
        </a:spcBef>
        <a:buFont typeface="Arial"/>
        <a:buChar char="•"/>
        <a:defRPr sz="1351" kern="1200">
          <a:solidFill>
            <a:schemeClr val="tx2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20000"/>
        </a:lnSpc>
        <a:spcBef>
          <a:spcPts val="451"/>
        </a:spcBef>
        <a:buFont typeface="Arial"/>
        <a:buChar char="•"/>
        <a:defRPr sz="1351" kern="1200">
          <a:solidFill>
            <a:schemeClr val="tx2"/>
          </a:solidFill>
          <a:latin typeface="+mn-lt"/>
          <a:ea typeface="+mn-ea"/>
          <a:cs typeface="+mn-cs"/>
        </a:defRPr>
      </a:lvl5pPr>
      <a:lvl6pPr marL="1885904" indent="-171446" algn="l" defTabSz="68578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8" indent="-171446" algn="l" defTabSz="68578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9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4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1485905" y="6"/>
            <a:ext cx="7181193" cy="12811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429411" y="1877105"/>
            <a:ext cx="9301655" cy="41172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10310648" y="6173793"/>
            <a:ext cx="1043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 dirty="0">
              <a:solidFill>
                <a:srgbClr val="4A66AC"/>
              </a:solidFill>
            </a:endParaRPr>
          </a:p>
        </p:txBody>
      </p:sp>
      <p:sp>
        <p:nvSpPr>
          <p:cNvPr id="10" name="CasellaDiTesto 9"/>
          <p:cNvSpPr txBox="1"/>
          <p:nvPr userDrawn="1"/>
        </p:nvSpPr>
        <p:spPr>
          <a:xfrm>
            <a:off x="838200" y="6217849"/>
            <a:ext cx="577635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900" dirty="0" smtClean="0">
                <a:solidFill>
                  <a:srgbClr val="4A66AC"/>
                </a:solidFill>
              </a:rPr>
              <a:t>Update Situazione CNAF, Riunione dei Direttori, Presidenza INFN, 21  dicembre 2017, GM</a:t>
            </a:r>
            <a:endParaRPr lang="it-IT" sz="900" dirty="0">
              <a:solidFill>
                <a:srgbClr val="4A66AC"/>
              </a:solidFill>
            </a:endParaRPr>
          </a:p>
        </p:txBody>
      </p:sp>
      <p:pic>
        <p:nvPicPr>
          <p:cNvPr id="11" name="Immagine 10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5333" y="165281"/>
            <a:ext cx="1845623" cy="1081420"/>
          </a:xfrm>
          <a:prstGeom prst="rect">
            <a:avLst/>
          </a:prstGeom>
        </p:spPr>
      </p:pic>
      <p:sp>
        <p:nvSpPr>
          <p:cNvPr id="13" name="bk object 17"/>
          <p:cNvSpPr/>
          <p:nvPr userDrawn="1"/>
        </p:nvSpPr>
        <p:spPr>
          <a:xfrm>
            <a:off x="558141" y="1210180"/>
            <a:ext cx="11352811" cy="45719"/>
          </a:xfrm>
          <a:custGeom>
            <a:avLst/>
            <a:gdLst/>
            <a:ahLst/>
            <a:cxnLst/>
            <a:rect l="l" t="t" r="r" b="b"/>
            <a:pathLst>
              <a:path w="8553450" h="171450">
                <a:moveTo>
                  <a:pt x="0" y="0"/>
                </a:moveTo>
                <a:lnTo>
                  <a:pt x="8553448" y="0"/>
                </a:lnTo>
                <a:lnTo>
                  <a:pt x="8553448" y="171450"/>
                </a:lnTo>
                <a:lnTo>
                  <a:pt x="0" y="171450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rgbClr val="66FF33"/>
              </a:gs>
              <a:gs pos="74000">
                <a:srgbClr val="00B0F0"/>
              </a:gs>
              <a:gs pos="83000">
                <a:srgbClr val="00B0F0"/>
              </a:gs>
              <a:gs pos="100000">
                <a:srgbClr val="00B0F0"/>
              </a:gs>
            </a:gsLst>
            <a:lin ang="0" scaled="1"/>
            <a:tileRect/>
          </a:gradFill>
        </p:spPr>
        <p:txBody>
          <a:bodyPr wrap="square" lIns="0" tIns="0" rIns="0" bIns="0" rtlCol="0"/>
          <a:lstStyle/>
          <a:p>
            <a:endParaRPr sz="1351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6498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4" r:id="rId1"/>
    <p:sldLayoutId id="2147483865" r:id="rId2"/>
    <p:sldLayoutId id="2147483866" r:id="rId3"/>
    <p:sldLayoutId id="2147483867" r:id="rId4"/>
    <p:sldLayoutId id="2147483868" r:id="rId5"/>
    <p:sldLayoutId id="2147483869" r:id="rId6"/>
    <p:sldLayoutId id="2147483870" r:id="rId7"/>
    <p:sldLayoutId id="2147483871" r:id="rId8"/>
    <p:sldLayoutId id="2147483872" r:id="rId9"/>
    <p:sldLayoutId id="2147483873" r:id="rId10"/>
    <p:sldLayoutId id="2147483874" r:id="rId11"/>
    <p:sldLayoutId id="2147483875" r:id="rId12"/>
    <p:sldLayoutId id="2147483876" r:id="rId13"/>
    <p:sldLayoutId id="2147483877" r:id="rId14"/>
    <p:sldLayoutId id="2147483878" r:id="rId15"/>
  </p:sldLayoutIdLst>
  <p:hf hdr="0" ftr="0" dt="0"/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20000"/>
        </a:lnSpc>
        <a:spcBef>
          <a:spcPts val="451"/>
        </a:spcBef>
        <a:buFont typeface="Arial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514338" indent="-171446" algn="l" defTabSz="685783" rtl="0" eaLnBrk="1" latinLnBrk="0" hangingPunct="1">
        <a:lnSpc>
          <a:spcPct val="120000"/>
        </a:lnSpc>
        <a:spcBef>
          <a:spcPts val="451"/>
        </a:spcBef>
        <a:buFont typeface="Arial"/>
        <a:buChar char="•"/>
        <a:defRPr sz="1651" kern="1200">
          <a:solidFill>
            <a:schemeClr val="tx2"/>
          </a:solidFill>
          <a:latin typeface="+mn-lt"/>
          <a:ea typeface="+mn-ea"/>
          <a:cs typeface="+mn-cs"/>
        </a:defRPr>
      </a:lvl2pPr>
      <a:lvl3pPr marL="857229" indent="-171446" algn="l" defTabSz="685783" rtl="0" eaLnBrk="1" latinLnBrk="0" hangingPunct="1">
        <a:lnSpc>
          <a:spcPct val="120000"/>
        </a:lnSpc>
        <a:spcBef>
          <a:spcPts val="451"/>
        </a:spcBef>
        <a:buFont typeface="Arial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1200121" indent="-171446" algn="l" defTabSz="685783" rtl="0" eaLnBrk="1" latinLnBrk="0" hangingPunct="1">
        <a:lnSpc>
          <a:spcPct val="120000"/>
        </a:lnSpc>
        <a:spcBef>
          <a:spcPts val="451"/>
        </a:spcBef>
        <a:buFont typeface="Arial"/>
        <a:buChar char="•"/>
        <a:defRPr sz="1351" kern="1200">
          <a:solidFill>
            <a:schemeClr val="tx2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20000"/>
        </a:lnSpc>
        <a:spcBef>
          <a:spcPts val="451"/>
        </a:spcBef>
        <a:buFont typeface="Arial"/>
        <a:buChar char="•"/>
        <a:defRPr sz="1351" kern="1200">
          <a:solidFill>
            <a:schemeClr val="tx2"/>
          </a:solidFill>
          <a:latin typeface="+mn-lt"/>
          <a:ea typeface="+mn-ea"/>
          <a:cs typeface="+mn-cs"/>
        </a:defRPr>
      </a:lvl5pPr>
      <a:lvl6pPr marL="1885904" indent="-171446" algn="l" defTabSz="68578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8" indent="-171446" algn="l" defTabSz="68578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9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4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6E1738-225A-462E-AE0B-9DC8CBDABAE3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D4EAAC-B464-4BCB-9D38-5D2771B63742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8649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9" r:id="rId1"/>
    <p:sldLayoutId id="2147483920" r:id="rId2"/>
    <p:sldLayoutId id="2147483921" r:id="rId3"/>
    <p:sldLayoutId id="2147483922" r:id="rId4"/>
    <p:sldLayoutId id="2147483923" r:id="rId5"/>
    <p:sldLayoutId id="2147483924" r:id="rId6"/>
    <p:sldLayoutId id="2147483925" r:id="rId7"/>
    <p:sldLayoutId id="2147483926" r:id="rId8"/>
    <p:sldLayoutId id="2147483927" r:id="rId9"/>
    <p:sldLayoutId id="2147483928" r:id="rId10"/>
    <p:sldLayoutId id="214748392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731B60-1BEC-4A75-B3B4-D46BFED55489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9E6B4A-98DC-47A8-AFC2-10AAD382C391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6892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5" r:id="rId1"/>
    <p:sldLayoutId id="2147483906" r:id="rId2"/>
    <p:sldLayoutId id="2147483907" r:id="rId3"/>
    <p:sldLayoutId id="2147483908" r:id="rId4"/>
    <p:sldLayoutId id="2147483909" r:id="rId5"/>
    <p:sldLayoutId id="2147483910" r:id="rId6"/>
    <p:sldLayoutId id="2147483911" r:id="rId7"/>
    <p:sldLayoutId id="2147483912" r:id="rId8"/>
    <p:sldLayoutId id="2147483913" r:id="rId9"/>
    <p:sldLayoutId id="2147483914" r:id="rId10"/>
    <p:sldLayoutId id="214748391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52268D-6F60-4099-A438-79ABC635C096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1686E5-144C-4DEA-8773-B9EFB5C55786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6094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3" r:id="rId1"/>
    <p:sldLayoutId id="2147483894" r:id="rId2"/>
    <p:sldLayoutId id="2147483895" r:id="rId3"/>
    <p:sldLayoutId id="2147483896" r:id="rId4"/>
    <p:sldLayoutId id="2147483897" r:id="rId5"/>
    <p:sldLayoutId id="2147483898" r:id="rId6"/>
    <p:sldLayoutId id="2147483899" r:id="rId7"/>
    <p:sldLayoutId id="2147483900" r:id="rId8"/>
    <p:sldLayoutId id="2147483901" r:id="rId9"/>
    <p:sldLayoutId id="2147483902" r:id="rId10"/>
    <p:sldLayoutId id="214748390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B517B6-8A37-4428-836C-89272602F226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779271-FC5F-4F59-B8A4-25D3B6B9D031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5412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1" r:id="rId1"/>
    <p:sldLayoutId id="2147483882" r:id="rId2"/>
    <p:sldLayoutId id="2147483883" r:id="rId3"/>
    <p:sldLayoutId id="2147483884" r:id="rId4"/>
    <p:sldLayoutId id="2147483885" r:id="rId5"/>
    <p:sldLayoutId id="2147483886" r:id="rId6"/>
    <p:sldLayoutId id="2147483887" r:id="rId7"/>
    <p:sldLayoutId id="2147483888" r:id="rId8"/>
    <p:sldLayoutId id="2147483889" r:id="rId9"/>
    <p:sldLayoutId id="2147483890" r:id="rId10"/>
    <p:sldLayoutId id="214748389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A7D3D4-D237-4AAB-B75A-9D353E62598A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DA3D64-47E6-4E69-9BA6-000CBF7571A1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8282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789" r:id="rId2"/>
    <p:sldLayoutId id="2147483790" r:id="rId3"/>
    <p:sldLayoutId id="2147483791" r:id="rId4"/>
    <p:sldLayoutId id="2147483792" r:id="rId5"/>
    <p:sldLayoutId id="2147483793" r:id="rId6"/>
    <p:sldLayoutId id="2147483794" r:id="rId7"/>
    <p:sldLayoutId id="2147483795" r:id="rId8"/>
    <p:sldLayoutId id="2147483796" r:id="rId9"/>
    <p:sldLayoutId id="2147483797" r:id="rId10"/>
    <p:sldLayoutId id="214748379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83B27B-9909-42EE-8164-45D6CA16972B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B884F1-3AD7-4A21-8DAC-DDE6BC6786C5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1085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1DEAE0-3CD4-4C70-9657-D4FACB238FF8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E44B05-BEB3-4670-90EE-94D8AF1A0D6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849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EECAD-D55D-4524-9CED-41BF7BA6A23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7068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</p:sldLayoutIdLst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Assunzioni in corso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 smtClean="0"/>
              <a:t>Operatore tecnico per il reparto infrastruttura. Atti </a:t>
            </a:r>
            <a:r>
              <a:rPr lang="it-IT" dirty="0" smtClean="0"/>
              <a:t>approvati dalla GE di febbraio. Il vincitore è il sig. VELARDO Antonio. E’ in corso la raccolta dei documenti necessari per l’assunzione. Forse assunzione ai primi di Aprile</a:t>
            </a:r>
          </a:p>
          <a:p>
            <a:r>
              <a:rPr lang="it-IT" dirty="0" err="1" smtClean="0"/>
              <a:t>AdR</a:t>
            </a:r>
            <a:r>
              <a:rPr lang="it-IT" dirty="0" smtClean="0"/>
              <a:t> Supporto Utenti: gli atti verranno approvati nella GE di metà marzo. Assunzione del vincitore dal 1° aprile. Due idonei che potrebbero essere assunti a maggio.</a:t>
            </a:r>
            <a:endParaRPr lang="it-IT" dirty="0"/>
          </a:p>
          <a:p>
            <a:r>
              <a:rPr lang="it-IT" dirty="0" err="1" smtClean="0"/>
              <a:t>AdR</a:t>
            </a:r>
            <a:r>
              <a:rPr lang="it-IT" dirty="0" smtClean="0"/>
              <a:t> CHNET: atti approvati nella GE di fine febbraio. Il vincitore, Fabio proietti, ha </a:t>
            </a:r>
            <a:r>
              <a:rPr lang="it-IT" dirty="0" err="1" smtClean="0"/>
              <a:t>gia’</a:t>
            </a:r>
            <a:r>
              <a:rPr lang="it-IT" dirty="0" smtClean="0"/>
              <a:t> ricevuto comunicazione ufficiale e prenderà servizio quanto prima compatibilmente con i tempi di preavviso del suo attuale contratto.</a:t>
            </a:r>
            <a:endParaRPr lang="en-GB" dirty="0"/>
          </a:p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pPr/>
              <a:t>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17790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Assegni di </a:t>
            </a:r>
            <a:r>
              <a:rPr lang="it-IT" dirty="0" smtClean="0"/>
              <a:t>ricerca e Borse di Studio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21840" y="1485219"/>
            <a:ext cx="9301655" cy="4117294"/>
          </a:xfrm>
        </p:spPr>
        <p:txBody>
          <a:bodyPr/>
          <a:lstStyle/>
          <a:p>
            <a:r>
              <a:rPr lang="it-IT" dirty="0" smtClean="0"/>
              <a:t>Bando </a:t>
            </a:r>
            <a:r>
              <a:rPr lang="it-IT" dirty="0" err="1" smtClean="0"/>
              <a:t>AdR</a:t>
            </a:r>
            <a:r>
              <a:rPr lang="it-IT" dirty="0" smtClean="0"/>
              <a:t> </a:t>
            </a:r>
            <a:r>
              <a:rPr lang="it-IT" dirty="0" smtClean="0"/>
              <a:t>per «Sistemista per la gestione di infrastrutture di calcolo e di servizi in alta affidabilità» in via di pubblicazione</a:t>
            </a:r>
          </a:p>
          <a:p>
            <a:r>
              <a:rPr lang="it-IT" dirty="0" smtClean="0"/>
              <a:t>Bando </a:t>
            </a:r>
            <a:r>
              <a:rPr lang="it-IT" dirty="0" err="1" smtClean="0"/>
              <a:t>AdR</a:t>
            </a:r>
            <a:r>
              <a:rPr lang="it-IT" dirty="0" smtClean="0"/>
              <a:t> per Supporto utenti in via di pubblicazione</a:t>
            </a:r>
          </a:p>
          <a:p>
            <a:r>
              <a:rPr lang="it-IT" dirty="0" smtClean="0"/>
              <a:t>Sonia </a:t>
            </a:r>
            <a:r>
              <a:rPr lang="it-IT" dirty="0" err="1" smtClean="0"/>
              <a:t>Taneja</a:t>
            </a:r>
            <a:r>
              <a:rPr lang="it-IT" dirty="0" smtClean="0"/>
              <a:t> rinuncia al suo </a:t>
            </a:r>
            <a:r>
              <a:rPr lang="it-IT" dirty="0" err="1" smtClean="0"/>
              <a:t>AdR</a:t>
            </a:r>
            <a:r>
              <a:rPr lang="it-IT" dirty="0" smtClean="0"/>
              <a:t> dal 01/04/2018 in quanto ha accettato la borsa tecnologia (ex </a:t>
            </a:r>
            <a:r>
              <a:rPr lang="it-IT" dirty="0" err="1"/>
              <a:t>M</a:t>
            </a:r>
            <a:r>
              <a:rPr lang="it-IT" dirty="0" err="1" smtClean="0"/>
              <a:t>anzali</a:t>
            </a:r>
            <a:r>
              <a:rPr lang="it-IT" dirty="0" smtClean="0"/>
              <a:t>) per la quale prenderà servizio ai primi di aprile. Durata 6 mesi e 25 gg. rinnovabile per 1 anno</a:t>
            </a:r>
          </a:p>
          <a:p>
            <a:r>
              <a:rPr lang="it-IT" dirty="0" smtClean="0"/>
              <a:t>Bando </a:t>
            </a:r>
            <a:r>
              <a:rPr lang="it-IT" dirty="0" err="1" smtClean="0"/>
              <a:t>summer</a:t>
            </a:r>
            <a:r>
              <a:rPr lang="it-IT" dirty="0" smtClean="0"/>
              <a:t> </a:t>
            </a:r>
            <a:r>
              <a:rPr lang="it-IT" dirty="0" err="1" smtClean="0"/>
              <a:t>student</a:t>
            </a:r>
            <a:r>
              <a:rPr lang="it-IT" dirty="0" smtClean="0"/>
              <a:t> 2018: in fase di pubblicazione</a:t>
            </a:r>
            <a:endParaRPr lang="it-IT" dirty="0" smtClean="0"/>
          </a:p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pPr/>
              <a:t>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99601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Bandi personale TD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40411" y="1458004"/>
            <a:ext cx="10323532" cy="4964567"/>
          </a:xfrm>
        </p:spPr>
        <p:txBody>
          <a:bodyPr>
            <a:normAutofit/>
          </a:bodyPr>
          <a:lstStyle/>
          <a:p>
            <a:r>
              <a:rPr lang="it-IT" dirty="0" smtClean="0"/>
              <a:t>Scaduto il </a:t>
            </a:r>
            <a:r>
              <a:rPr lang="it-IT" dirty="0" smtClean="0"/>
              <a:t>bando </a:t>
            </a:r>
            <a:r>
              <a:rPr lang="it-IT" dirty="0" smtClean="0"/>
              <a:t>per tecnologo </a:t>
            </a:r>
            <a:r>
              <a:rPr lang="it-IT" dirty="0"/>
              <a:t>reparto infrastruttura (</a:t>
            </a:r>
            <a:r>
              <a:rPr lang="it-IT" dirty="0" smtClean="0"/>
              <a:t>CNAF/T3/732</a:t>
            </a:r>
            <a:r>
              <a:rPr lang="it-IT" dirty="0" smtClean="0"/>
              <a:t>)</a:t>
            </a:r>
            <a:r>
              <a:rPr lang="en-GB" sz="4000" dirty="0" smtClean="0"/>
              <a:t>. </a:t>
            </a:r>
            <a:r>
              <a:rPr lang="en-GB" dirty="0" err="1"/>
              <a:t>Sono</a:t>
            </a:r>
            <a:r>
              <a:rPr lang="en-GB" dirty="0"/>
              <a:t> </a:t>
            </a:r>
            <a:r>
              <a:rPr lang="en-GB" dirty="0" err="1"/>
              <a:t>arrivate</a:t>
            </a:r>
            <a:r>
              <a:rPr lang="en-GB" dirty="0"/>
              <a:t> 4 </a:t>
            </a:r>
            <a:r>
              <a:rPr lang="en-GB" dirty="0" err="1"/>
              <a:t>domande</a:t>
            </a:r>
            <a:r>
              <a:rPr lang="en-GB" dirty="0" smtClean="0"/>
              <a:t>. In </a:t>
            </a:r>
            <a:r>
              <a:rPr lang="en-GB" dirty="0" err="1" smtClean="0"/>
              <a:t>corso</a:t>
            </a:r>
            <a:r>
              <a:rPr lang="en-GB" dirty="0" smtClean="0"/>
              <a:t> la </a:t>
            </a:r>
            <a:r>
              <a:rPr lang="en-GB" dirty="0" err="1" smtClean="0"/>
              <a:t>nomina</a:t>
            </a:r>
            <a:r>
              <a:rPr lang="en-GB" dirty="0" smtClean="0"/>
              <a:t> </a:t>
            </a:r>
            <a:r>
              <a:rPr lang="en-GB" dirty="0" err="1" smtClean="0"/>
              <a:t>della</a:t>
            </a:r>
            <a:r>
              <a:rPr lang="en-GB" dirty="0" smtClean="0"/>
              <a:t> </a:t>
            </a:r>
            <a:r>
              <a:rPr lang="en-GB" dirty="0" err="1" smtClean="0"/>
              <a:t>commissione</a:t>
            </a:r>
            <a:r>
              <a:rPr lang="en-GB" dirty="0" smtClean="0"/>
              <a:t>:</a:t>
            </a:r>
          </a:p>
          <a:p>
            <a:pPr marL="0" indent="0">
              <a:buNone/>
            </a:pPr>
            <a:r>
              <a:rPr lang="en-GB" dirty="0" smtClean="0"/>
              <a:t>Mauro </a:t>
            </a:r>
            <a:r>
              <a:rPr lang="en-GB" dirty="0" err="1" smtClean="0"/>
              <a:t>Nonis</a:t>
            </a:r>
            <a:r>
              <a:rPr lang="en-GB" dirty="0" smtClean="0"/>
              <a:t> (CERN)</a:t>
            </a:r>
          </a:p>
          <a:p>
            <a:pPr marL="0" indent="0">
              <a:buNone/>
            </a:pPr>
            <a:r>
              <a:rPr lang="en-GB" dirty="0" smtClean="0"/>
              <a:t>Dario </a:t>
            </a:r>
            <a:r>
              <a:rPr lang="en-GB" dirty="0" err="1" smtClean="0"/>
              <a:t>Croccolo</a:t>
            </a:r>
            <a:r>
              <a:rPr lang="en-GB" dirty="0" smtClean="0"/>
              <a:t> (UNIBO)</a:t>
            </a:r>
          </a:p>
          <a:p>
            <a:pPr marL="0" indent="0">
              <a:buNone/>
            </a:pPr>
            <a:r>
              <a:rPr lang="en-GB" dirty="0" smtClean="0"/>
              <a:t>Chiara </a:t>
            </a:r>
            <a:r>
              <a:rPr lang="en-GB" dirty="0" err="1" smtClean="0"/>
              <a:t>Vignoli</a:t>
            </a:r>
            <a:r>
              <a:rPr lang="en-GB" dirty="0" smtClean="0"/>
              <a:t> (LNGS)</a:t>
            </a:r>
          </a:p>
          <a:p>
            <a:r>
              <a:rPr lang="it-IT" dirty="0" smtClean="0"/>
              <a:t>CNAF/T3/740 bando per n. 2 tecnologi su fondi progetti XDC, EOSC-HUB, DEEP e EOSC-</a:t>
            </a:r>
            <a:r>
              <a:rPr lang="it-IT" dirty="0" err="1" smtClean="0"/>
              <a:t>Pilot</a:t>
            </a:r>
            <a:r>
              <a:rPr lang="it-IT" dirty="0" smtClean="0"/>
              <a:t>: in fase di pubblicazione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pPr/>
              <a:t>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10719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1_Personalizza struttur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1_Tema di Offic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2_Tema di Offic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3_Tema di Offic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4_Tema di Offic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5_Tema di Offic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9_Personalizza struttur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8_Personalizza struttur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7_Personalizza struttur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6_Personalizza struttur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5_Personalizza struttur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4_Personalizza struttur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3_Personalizza struttur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2_Personalizza struttur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37779</TotalTime>
  <Words>268</Words>
  <Application>Microsoft Office PowerPoint</Application>
  <PresentationFormat>Widescreen</PresentationFormat>
  <Paragraphs>18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16</vt:i4>
      </vt:variant>
      <vt:variant>
        <vt:lpstr>Titoli diapositive</vt:lpstr>
      </vt:variant>
      <vt:variant>
        <vt:i4>3</vt:i4>
      </vt:variant>
    </vt:vector>
  </HeadingPairs>
  <TitlesOfParts>
    <vt:vector size="22" baseType="lpstr">
      <vt:lpstr>Arial</vt:lpstr>
      <vt:lpstr>Calibri</vt:lpstr>
      <vt:lpstr>Calibri Light</vt:lpstr>
      <vt:lpstr>Tema di Office</vt:lpstr>
      <vt:lpstr>9_Personalizza struttura</vt:lpstr>
      <vt:lpstr>8_Personalizza struttura</vt:lpstr>
      <vt:lpstr>7_Personalizza struttura</vt:lpstr>
      <vt:lpstr>6_Personalizza struttura</vt:lpstr>
      <vt:lpstr>5_Personalizza struttura</vt:lpstr>
      <vt:lpstr>4_Personalizza struttura</vt:lpstr>
      <vt:lpstr>3_Personalizza struttura</vt:lpstr>
      <vt:lpstr>2_Personalizza struttura</vt:lpstr>
      <vt:lpstr>Personalizza struttura</vt:lpstr>
      <vt:lpstr>1_Personalizza struttura</vt:lpstr>
      <vt:lpstr>1_Tema di Office</vt:lpstr>
      <vt:lpstr>2_Tema di Office</vt:lpstr>
      <vt:lpstr>3_Tema di Office</vt:lpstr>
      <vt:lpstr>4_Tema di Office</vt:lpstr>
      <vt:lpstr>5_Tema di Office</vt:lpstr>
      <vt:lpstr>Assunzioni in corso</vt:lpstr>
      <vt:lpstr>Assegni di ricerca e Borse di Studio</vt:lpstr>
      <vt:lpstr>Bandi personale TD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Claudio Grandi</dc:creator>
  <cp:lastModifiedBy>Elena Amadei</cp:lastModifiedBy>
  <cp:revision>280</cp:revision>
  <cp:lastPrinted>2017-12-11T16:18:48Z</cp:lastPrinted>
  <dcterms:created xsi:type="dcterms:W3CDTF">2017-06-26T12:04:20Z</dcterms:created>
  <dcterms:modified xsi:type="dcterms:W3CDTF">2018-03-08T14:11:43Z</dcterms:modified>
</cp:coreProperties>
</file>