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11.xml" ContentType="application/vnd.openxmlformats-officedocument.theme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theme/theme13.xml" ContentType="application/vnd.openxmlformats-officedocument.theme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theme/theme14.xml" ContentType="application/vnd.openxmlformats-officedocument.theme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5.xml" ContentType="application/vnd.openxmlformats-officedocument.theme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18" r:id="rId2"/>
    <p:sldMasterId id="2147483904" r:id="rId3"/>
    <p:sldMasterId id="2147483892" r:id="rId4"/>
    <p:sldMasterId id="2147483880" r:id="rId5"/>
    <p:sldMasterId id="2147483787" r:id="rId6"/>
    <p:sldMasterId id="2147483772" r:id="rId7"/>
    <p:sldMasterId id="2147483760" r:id="rId8"/>
    <p:sldMasterId id="2147483747" r:id="rId9"/>
    <p:sldMasterId id="2147483699" r:id="rId10"/>
    <p:sldMasterId id="2147483735" r:id="rId11"/>
    <p:sldMasterId id="2147483799" r:id="rId12"/>
    <p:sldMasterId id="2147483815" r:id="rId13"/>
    <p:sldMasterId id="2147483831" r:id="rId14"/>
    <p:sldMasterId id="2147483847" r:id="rId15"/>
    <p:sldMasterId id="2147483863" r:id="rId16"/>
  </p:sldMasterIdLst>
  <p:notesMasterIdLst>
    <p:notesMasterId r:id="rId20"/>
  </p:notesMasterIdLst>
  <p:handoutMasterIdLst>
    <p:handoutMasterId r:id="rId21"/>
  </p:handoutMasterIdLst>
  <p:sldIdLst>
    <p:sldId id="275" r:id="rId17"/>
    <p:sldId id="272" r:id="rId18"/>
    <p:sldId id="271" r:id="rId19"/>
  </p:sldIdLst>
  <p:sldSz cx="12192000" cy="6858000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00"/>
    <a:srgbClr val="009900"/>
    <a:srgbClr val="CCFF66"/>
    <a:srgbClr val="996600"/>
    <a:srgbClr val="336600"/>
    <a:srgbClr val="FFFFCC"/>
    <a:srgbClr val="FF3300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20" autoAdjust="0"/>
    <p:restoredTop sz="95501" autoAdjust="0"/>
  </p:normalViewPr>
  <p:slideViewPr>
    <p:cSldViewPr snapToGrid="0" snapToObjects="1">
      <p:cViewPr varScale="1">
        <p:scale>
          <a:sx n="116" d="100"/>
          <a:sy n="116" d="100"/>
        </p:scale>
        <p:origin x="7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33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528BD-41F1-4CAD-AB3B-8195F496E757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99A17-81D4-4EB8-A729-2CB4E00B438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7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4844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9443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0747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40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4668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580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96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75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537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0615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4587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1347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254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845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2991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2381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879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529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6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45242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779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483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982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9702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567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0557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8493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788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5758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01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178397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4566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126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071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338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507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533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3042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8952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3162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2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85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9112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1690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0646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1661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417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2407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7063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957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9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5756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2492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9893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357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1386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0706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1229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2442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4281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23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494270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5251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5715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647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8909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6227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885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4359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6191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3864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39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7466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0239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3263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1520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2827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8754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1377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7274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6870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58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7020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0540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5304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3235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9931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5122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673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8722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86883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19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78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6240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3321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9074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9010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3050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6696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09737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12058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9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743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7663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4112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40929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5650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3484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31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61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26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51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64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99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07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14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32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588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759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56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92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51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45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41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2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301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2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075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012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056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4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659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280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390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706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490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06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1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80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631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142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021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9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815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223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579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090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621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4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836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56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340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0994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89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422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350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721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714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4692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01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965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657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492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9951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71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471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55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516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86701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876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697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85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302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959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113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97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59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898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05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2593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61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99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7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600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483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0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slideLayout" Target="../slideLayouts/slideLayout14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1.xml"/><Relationship Id="rId16" Type="http://schemas.openxmlformats.org/officeDocument/2006/relationships/theme" Target="../theme/theme12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slideLayout" Target="../slideLayouts/slideLayout14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6.xml"/><Relationship Id="rId16" Type="http://schemas.openxmlformats.org/officeDocument/2006/relationships/theme" Target="../theme/theme13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slideLayout" Target="../slideLayouts/slideLayout15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72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7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1.xml"/><Relationship Id="rId16" Type="http://schemas.openxmlformats.org/officeDocument/2006/relationships/theme" Target="../theme/theme14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70.xml"/><Relationship Id="rId5" Type="http://schemas.openxmlformats.org/officeDocument/2006/relationships/slideLayout" Target="../slideLayouts/slideLayout164.xml"/><Relationship Id="rId15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Relationship Id="rId14" Type="http://schemas.openxmlformats.org/officeDocument/2006/relationships/slideLayout" Target="../slideLayouts/slideLayout17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2.xml"/><Relationship Id="rId13" Type="http://schemas.openxmlformats.org/officeDocument/2006/relationships/slideLayout" Target="../slideLayouts/slideLayout187.xml"/><Relationship Id="rId3" Type="http://schemas.openxmlformats.org/officeDocument/2006/relationships/slideLayout" Target="../slideLayouts/slideLayout177.xml"/><Relationship Id="rId7" Type="http://schemas.openxmlformats.org/officeDocument/2006/relationships/slideLayout" Target="../slideLayouts/slideLayout181.xml"/><Relationship Id="rId12" Type="http://schemas.openxmlformats.org/officeDocument/2006/relationships/slideLayout" Target="../slideLayouts/slideLayout18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6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175.xml"/><Relationship Id="rId6" Type="http://schemas.openxmlformats.org/officeDocument/2006/relationships/slideLayout" Target="../slideLayouts/slideLayout180.xml"/><Relationship Id="rId11" Type="http://schemas.openxmlformats.org/officeDocument/2006/relationships/slideLayout" Target="../slideLayouts/slideLayout185.xml"/><Relationship Id="rId5" Type="http://schemas.openxmlformats.org/officeDocument/2006/relationships/slideLayout" Target="../slideLayouts/slideLayout179.xml"/><Relationship Id="rId15" Type="http://schemas.openxmlformats.org/officeDocument/2006/relationships/slideLayout" Target="../slideLayouts/slideLayout189.xml"/><Relationship Id="rId10" Type="http://schemas.openxmlformats.org/officeDocument/2006/relationships/slideLayout" Target="../slideLayouts/slideLayout184.xml"/><Relationship Id="rId4" Type="http://schemas.openxmlformats.org/officeDocument/2006/relationships/slideLayout" Target="../slideLayouts/slideLayout178.xml"/><Relationship Id="rId9" Type="http://schemas.openxmlformats.org/officeDocument/2006/relationships/slideLayout" Target="../slideLayouts/slideLayout183.xml"/><Relationship Id="rId14" Type="http://schemas.openxmlformats.org/officeDocument/2006/relationships/slideLayout" Target="../slideLayouts/slideLayout18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13" Type="http://schemas.openxmlformats.org/officeDocument/2006/relationships/slideLayout" Target="../slideLayouts/slideLayout202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12" Type="http://schemas.openxmlformats.org/officeDocument/2006/relationships/slideLayout" Target="../slideLayouts/slideLayout20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1.xml"/><Relationship Id="rId16" Type="http://schemas.openxmlformats.org/officeDocument/2006/relationships/theme" Target="../theme/theme16.xml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slideLayout" Target="../slideLayouts/slideLayout200.xml"/><Relationship Id="rId5" Type="http://schemas.openxmlformats.org/officeDocument/2006/relationships/slideLayout" Target="../slideLayouts/slideLayout194.xml"/><Relationship Id="rId1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199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20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0" baseline="0" dirty="0" smtClean="0">
                <a:solidFill>
                  <a:schemeClr val="accent1"/>
                </a:solidFill>
              </a:rPr>
              <a:t>Consiglio di Centro, CNAF, 2  febbraio  2018,  </a:t>
            </a:r>
            <a:r>
              <a:rPr lang="it-IT" sz="900" i="0" dirty="0" smtClean="0">
                <a:solidFill>
                  <a:schemeClr val="accent1"/>
                </a:solidFill>
              </a:rPr>
              <a:t>GM</a:t>
            </a:r>
            <a:endParaRPr lang="it-IT" sz="900" i="0" dirty="0">
              <a:solidFill>
                <a:schemeClr val="accent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786" r:id="rId3"/>
    <p:sldLayoutId id="2147483697" r:id="rId4"/>
    <p:sldLayoutId id="2147483879" r:id="rId5"/>
    <p:sldLayoutId id="2147483650" r:id="rId6"/>
    <p:sldLayoutId id="2147483759" r:id="rId7"/>
    <p:sldLayoutId id="2147483785" r:id="rId8"/>
    <p:sldLayoutId id="2147483651" r:id="rId9"/>
    <p:sldLayoutId id="2147483652" r:id="rId10"/>
    <p:sldLayoutId id="2147483653" r:id="rId11"/>
    <p:sldLayoutId id="2147483916" r:id="rId12"/>
    <p:sldLayoutId id="2147483917" r:id="rId13"/>
    <p:sldLayoutId id="2147483654" r:id="rId14"/>
    <p:sldLayoutId id="2147483656" r:id="rId15"/>
    <p:sldLayoutId id="2147483784" r:id="rId16"/>
    <p:sldLayoutId id="2147483657" r:id="rId17"/>
    <p:sldLayoutId id="2147483658" r:id="rId18"/>
    <p:sldLayoutId id="214748365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8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3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2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9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1738-225A-462E-AE0B-9DC8CBDABAE3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4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1B60-1BEC-4A75-B3B4-D46BFED5548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89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268D-6F60-4099-A438-79ABC635C09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17B6-8A37-4428-836C-89272602F226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1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D3D4-D237-4AAB-B75A-9D353E62598A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B27B-9909-42EE-8164-45D6CA16972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8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EAE0-3CD4-4C70-9657-D4FACB238FF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4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Assunzioni in corso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Operatore tecnico per il reparto infrastruttura. Atti </a:t>
            </a:r>
            <a:r>
              <a:rPr lang="it-IT" dirty="0" smtClean="0"/>
              <a:t>approvati dalla GE di febbraio. Il vincitore è il sig. VELARDO Antonio. E’ in corso la raccolta dei documenti necessari per l’assunzione. Forse assunzione ai primi di Aprile</a:t>
            </a:r>
          </a:p>
          <a:p>
            <a:r>
              <a:rPr lang="it-IT" dirty="0" err="1" smtClean="0"/>
              <a:t>AdR</a:t>
            </a:r>
            <a:r>
              <a:rPr lang="it-IT" dirty="0" smtClean="0"/>
              <a:t> Supporto Utenti: gli atti verranno approvati nella GE di metà marzo. Assunzione del vincitore dal 1° aprile. Due idonei che potrebbero essere assunti a maggio.</a:t>
            </a:r>
            <a:endParaRPr lang="it-IT" dirty="0"/>
          </a:p>
          <a:p>
            <a:r>
              <a:rPr lang="it-IT" dirty="0" err="1" smtClean="0"/>
              <a:t>AdR</a:t>
            </a:r>
            <a:r>
              <a:rPr lang="it-IT" dirty="0" smtClean="0"/>
              <a:t> CHNET: atti approvati nella GE di fine febbraio. Il vincitore, Fabio proietti, ha </a:t>
            </a:r>
            <a:r>
              <a:rPr lang="it-IT" dirty="0" err="1" smtClean="0"/>
              <a:t>gia’</a:t>
            </a:r>
            <a:r>
              <a:rPr lang="it-IT" dirty="0" smtClean="0"/>
              <a:t> ricevuto comunicazione ufficiale e prenderà servizio quanto prima compatibilmente con i tempi di preavviso del suo attuale contratto.</a:t>
            </a:r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77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Assegni di </a:t>
            </a:r>
            <a:r>
              <a:rPr lang="it-IT" dirty="0" smtClean="0"/>
              <a:t>ricerca e Borse di Studio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840" y="1485219"/>
            <a:ext cx="9301655" cy="4117294"/>
          </a:xfrm>
        </p:spPr>
        <p:txBody>
          <a:bodyPr/>
          <a:lstStyle/>
          <a:p>
            <a:r>
              <a:rPr lang="it-IT" dirty="0" smtClean="0"/>
              <a:t>Bando </a:t>
            </a:r>
            <a:r>
              <a:rPr lang="it-IT" dirty="0" err="1" smtClean="0"/>
              <a:t>AdR</a:t>
            </a:r>
            <a:r>
              <a:rPr lang="it-IT" dirty="0" smtClean="0"/>
              <a:t> </a:t>
            </a:r>
            <a:r>
              <a:rPr lang="it-IT" dirty="0" smtClean="0"/>
              <a:t>per «Sistemista per la gestione di infrastrutture di calcolo e di servizi in alta affidabilità» in via di pubblicazione</a:t>
            </a:r>
          </a:p>
          <a:p>
            <a:r>
              <a:rPr lang="it-IT" dirty="0" smtClean="0"/>
              <a:t>Bando </a:t>
            </a:r>
            <a:r>
              <a:rPr lang="it-IT" dirty="0" err="1" smtClean="0"/>
              <a:t>AdR</a:t>
            </a:r>
            <a:r>
              <a:rPr lang="it-IT" dirty="0" smtClean="0"/>
              <a:t> per Supporto utenti in via di pubblicazione</a:t>
            </a:r>
          </a:p>
          <a:p>
            <a:r>
              <a:rPr lang="it-IT" dirty="0" smtClean="0"/>
              <a:t>Sonia </a:t>
            </a:r>
            <a:r>
              <a:rPr lang="it-IT" dirty="0" err="1" smtClean="0"/>
              <a:t>Taneja</a:t>
            </a:r>
            <a:r>
              <a:rPr lang="it-IT" dirty="0" smtClean="0"/>
              <a:t> rinuncia al suo </a:t>
            </a:r>
            <a:r>
              <a:rPr lang="it-IT" dirty="0" err="1" smtClean="0"/>
              <a:t>AdR</a:t>
            </a:r>
            <a:r>
              <a:rPr lang="it-IT" dirty="0" smtClean="0"/>
              <a:t> dal 01/04/2018 in quanto ha accettato la borsa tecnologia (ex </a:t>
            </a:r>
            <a:r>
              <a:rPr lang="it-IT" dirty="0" err="1"/>
              <a:t>M</a:t>
            </a:r>
            <a:r>
              <a:rPr lang="it-IT" dirty="0" err="1" smtClean="0"/>
              <a:t>anzali</a:t>
            </a:r>
            <a:r>
              <a:rPr lang="it-IT" dirty="0" smtClean="0"/>
              <a:t>) per la quale prenderà servizio ai primi di aprile. Durata 6 mesi e 25 gg. rinnovabile per 1 anno</a:t>
            </a:r>
          </a:p>
          <a:p>
            <a:r>
              <a:rPr lang="it-IT" dirty="0" smtClean="0"/>
              <a:t>Bando </a:t>
            </a:r>
            <a:r>
              <a:rPr lang="it-IT" dirty="0" err="1" smtClean="0"/>
              <a:t>summer</a:t>
            </a:r>
            <a:r>
              <a:rPr lang="it-IT" dirty="0" smtClean="0"/>
              <a:t> </a:t>
            </a:r>
            <a:r>
              <a:rPr lang="it-IT" dirty="0" err="1" smtClean="0"/>
              <a:t>student</a:t>
            </a:r>
            <a:r>
              <a:rPr lang="it-IT" dirty="0" smtClean="0"/>
              <a:t> 2018: in fase di pubblicazione</a:t>
            </a:r>
            <a:endParaRPr lang="it-IT" dirty="0" smtClean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6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Bandi personale TD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411" y="1458004"/>
            <a:ext cx="10323532" cy="4964567"/>
          </a:xfrm>
        </p:spPr>
        <p:txBody>
          <a:bodyPr>
            <a:normAutofit/>
          </a:bodyPr>
          <a:lstStyle/>
          <a:p>
            <a:r>
              <a:rPr lang="it-IT" dirty="0" smtClean="0"/>
              <a:t>Scaduto il </a:t>
            </a:r>
            <a:r>
              <a:rPr lang="it-IT" dirty="0" smtClean="0"/>
              <a:t>bando </a:t>
            </a:r>
            <a:r>
              <a:rPr lang="it-IT" dirty="0" smtClean="0"/>
              <a:t>per tecnologo </a:t>
            </a:r>
            <a:r>
              <a:rPr lang="it-IT" dirty="0"/>
              <a:t>reparto infrastruttura (</a:t>
            </a:r>
            <a:r>
              <a:rPr lang="it-IT" dirty="0" smtClean="0"/>
              <a:t>CNAF/T3/732</a:t>
            </a:r>
            <a:r>
              <a:rPr lang="it-IT" dirty="0" smtClean="0"/>
              <a:t>)</a:t>
            </a:r>
            <a:r>
              <a:rPr lang="en-GB" sz="4000" dirty="0" smtClean="0"/>
              <a:t>.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arrivate</a:t>
            </a:r>
            <a:r>
              <a:rPr lang="en-GB" dirty="0"/>
              <a:t> 4 </a:t>
            </a:r>
            <a:r>
              <a:rPr lang="en-GB" dirty="0" err="1"/>
              <a:t>domande</a:t>
            </a:r>
            <a:r>
              <a:rPr lang="en-GB" dirty="0" smtClean="0"/>
              <a:t>. In </a:t>
            </a:r>
            <a:r>
              <a:rPr lang="en-GB" dirty="0" err="1" smtClean="0"/>
              <a:t>corso</a:t>
            </a:r>
            <a:r>
              <a:rPr lang="en-GB" dirty="0" smtClean="0"/>
              <a:t> la </a:t>
            </a:r>
            <a:r>
              <a:rPr lang="en-GB" dirty="0" err="1" smtClean="0"/>
              <a:t>nomina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commissione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Mauro </a:t>
            </a:r>
            <a:r>
              <a:rPr lang="en-GB" dirty="0" err="1" smtClean="0"/>
              <a:t>Nonis</a:t>
            </a:r>
            <a:r>
              <a:rPr lang="en-GB" dirty="0" smtClean="0"/>
              <a:t> (CERN)</a:t>
            </a:r>
          </a:p>
          <a:p>
            <a:pPr marL="0" indent="0">
              <a:buNone/>
            </a:pPr>
            <a:r>
              <a:rPr lang="en-GB" dirty="0" smtClean="0"/>
              <a:t>Dario </a:t>
            </a:r>
            <a:r>
              <a:rPr lang="en-GB" dirty="0" err="1" smtClean="0"/>
              <a:t>Croccolo</a:t>
            </a:r>
            <a:r>
              <a:rPr lang="en-GB" dirty="0" smtClean="0"/>
              <a:t> (UNIBO)</a:t>
            </a:r>
          </a:p>
          <a:p>
            <a:pPr marL="0" indent="0">
              <a:buNone/>
            </a:pPr>
            <a:r>
              <a:rPr lang="en-GB" dirty="0" smtClean="0"/>
              <a:t>Chiara </a:t>
            </a:r>
            <a:r>
              <a:rPr lang="en-GB" dirty="0" err="1" smtClean="0"/>
              <a:t>Vignoli</a:t>
            </a:r>
            <a:r>
              <a:rPr lang="en-GB" dirty="0" smtClean="0"/>
              <a:t> (LNGS)</a:t>
            </a:r>
          </a:p>
          <a:p>
            <a:r>
              <a:rPr lang="it-IT" dirty="0" smtClean="0"/>
              <a:t>CNAF/T3/740 bando per n. 2 tecnologi su fondi progetti XDC, EOSC-HUB, DEEP e EOSC-</a:t>
            </a:r>
            <a:r>
              <a:rPr lang="it-IT" dirty="0" err="1" smtClean="0"/>
              <a:t>Pilot</a:t>
            </a:r>
            <a:r>
              <a:rPr lang="it-IT" dirty="0" smtClean="0"/>
              <a:t>: in fase di pubblicazione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2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3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4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5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37779</TotalTime>
  <Words>268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16</vt:i4>
      </vt:variant>
      <vt:variant>
        <vt:lpstr>Titoli diapositive</vt:lpstr>
      </vt:variant>
      <vt:variant>
        <vt:i4>3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9_Personalizza struttura</vt:lpstr>
      <vt:lpstr>8_Personalizza struttura</vt:lpstr>
      <vt:lpstr>7_Personalizza struttura</vt:lpstr>
      <vt:lpstr>6_Personalizza struttura</vt:lpstr>
      <vt:lpstr>5_Personalizza struttura</vt:lpstr>
      <vt:lpstr>4_Personalizza struttura</vt:lpstr>
      <vt:lpstr>3_Personalizza struttura</vt:lpstr>
      <vt:lpstr>2_Personalizza struttura</vt:lpstr>
      <vt:lpstr>Personalizza struttura</vt:lpstr>
      <vt:lpstr>1_Personalizza struttura</vt:lpstr>
      <vt:lpstr>1_Tema di Office</vt:lpstr>
      <vt:lpstr>2_Tema di Office</vt:lpstr>
      <vt:lpstr>3_Tema di Office</vt:lpstr>
      <vt:lpstr>4_Tema di Office</vt:lpstr>
      <vt:lpstr>5_Tema di Office</vt:lpstr>
      <vt:lpstr>Assunzioni in corso</vt:lpstr>
      <vt:lpstr>Assegni di ricerca e Borse di Studio</vt:lpstr>
      <vt:lpstr>Bandi personale TD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Elena Amadei</cp:lastModifiedBy>
  <cp:revision>280</cp:revision>
  <cp:lastPrinted>2017-12-11T16:18:48Z</cp:lastPrinted>
  <dcterms:created xsi:type="dcterms:W3CDTF">2017-06-26T12:04:20Z</dcterms:created>
  <dcterms:modified xsi:type="dcterms:W3CDTF">2018-03-08T14:11:43Z</dcterms:modified>
</cp:coreProperties>
</file>