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3.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theme/theme4.xml" ContentType="application/vnd.openxmlformats-officedocument.theme+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theme/theme5.xml" ContentType="application/vnd.openxmlformats-officedocument.theme+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theme/theme6.xml" ContentType="application/vnd.openxmlformats-officedocument.theme+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theme/theme7.xml" ContentType="application/vnd.openxmlformats-officedocument.theme+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theme/theme8.xml" ContentType="application/vnd.openxmlformats-officedocument.theme+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theme/theme9.xml" ContentType="application/vnd.openxmlformats-officedocument.theme+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theme/theme10.xml" ContentType="application/vnd.openxmlformats-officedocument.theme+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theme/theme11.xml" ContentType="application/vnd.openxmlformats-officedocument.theme+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theme/theme12.xml" ContentType="application/vnd.openxmlformats-officedocument.theme+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slideLayouts/slideLayout155.xml" ContentType="application/vnd.openxmlformats-officedocument.presentationml.slideLayout+xml"/>
  <Override PartName="/ppt/theme/theme13.xml" ContentType="application/vnd.openxmlformats-officedocument.theme+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theme/theme14.xml" ContentType="application/vnd.openxmlformats-officedocument.theme+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theme/theme15.xml" ContentType="application/vnd.openxmlformats-officedocument.theme+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theme/theme16.xml" ContentType="application/vnd.openxmlformats-officedocument.theme+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theme/theme17.xml" ContentType="application/vnd.openxmlformats-officedocument.theme+xml"/>
  <Override PartName="/ppt/theme/theme18.xml" ContentType="application/vnd.openxmlformats-officedocument.theme+xml"/>
  <Override PartName="/ppt/theme/theme19.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930" r:id="rId2"/>
    <p:sldMasterId id="2147483918" r:id="rId3"/>
    <p:sldMasterId id="2147483904" r:id="rId4"/>
    <p:sldMasterId id="2147483892" r:id="rId5"/>
    <p:sldMasterId id="2147483880" r:id="rId6"/>
    <p:sldMasterId id="2147483787" r:id="rId7"/>
    <p:sldMasterId id="2147483772" r:id="rId8"/>
    <p:sldMasterId id="2147483760" r:id="rId9"/>
    <p:sldMasterId id="2147483747" r:id="rId10"/>
    <p:sldMasterId id="2147483699" r:id="rId11"/>
    <p:sldMasterId id="2147483735" r:id="rId12"/>
    <p:sldMasterId id="2147483799" r:id="rId13"/>
    <p:sldMasterId id="2147483815" r:id="rId14"/>
    <p:sldMasterId id="2147483831" r:id="rId15"/>
    <p:sldMasterId id="2147483847" r:id="rId16"/>
    <p:sldMasterId id="2147483863" r:id="rId17"/>
  </p:sldMasterIdLst>
  <p:notesMasterIdLst>
    <p:notesMasterId r:id="rId28"/>
  </p:notesMasterIdLst>
  <p:handoutMasterIdLst>
    <p:handoutMasterId r:id="rId29"/>
  </p:handoutMasterIdLst>
  <p:sldIdLst>
    <p:sldId id="256" r:id="rId18"/>
    <p:sldId id="257" r:id="rId19"/>
    <p:sldId id="276" r:id="rId20"/>
    <p:sldId id="277" r:id="rId21"/>
    <p:sldId id="284" r:id="rId22"/>
    <p:sldId id="278" r:id="rId23"/>
    <p:sldId id="279" r:id="rId24"/>
    <p:sldId id="280" r:id="rId25"/>
    <p:sldId id="285" r:id="rId26"/>
    <p:sldId id="286" r:id="rId27"/>
  </p:sldIdLst>
  <p:sldSz cx="12192000" cy="6858000"/>
  <p:notesSz cx="6794500" cy="99314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CC"/>
    <a:srgbClr val="FFFF00"/>
    <a:srgbClr val="009900"/>
    <a:srgbClr val="CCFF66"/>
    <a:srgbClr val="996600"/>
    <a:srgbClr val="336600"/>
    <a:srgbClr val="FFFFCC"/>
    <a:srgbClr val="FF3300"/>
    <a:srgbClr val="66FF33"/>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20" autoAdjust="0"/>
    <p:restoredTop sz="95210" autoAdjust="0"/>
  </p:normalViewPr>
  <p:slideViewPr>
    <p:cSldViewPr snapToGrid="0" snapToObjects="1">
      <p:cViewPr>
        <p:scale>
          <a:sx n="91" d="100"/>
          <a:sy n="91" d="100"/>
        </p:scale>
        <p:origin x="726" y="-12"/>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snapToObjects="1" showGuides="1">
      <p:cViewPr varScale="1">
        <p:scale>
          <a:sx n="62" d="100"/>
          <a:sy n="62" d="100"/>
        </p:scale>
        <p:origin x="3354" y="84"/>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 Target="slides/slide1.xml"/><Relationship Id="rId26" Type="http://schemas.openxmlformats.org/officeDocument/2006/relationships/slide" Target="slides/slide9.xml"/><Relationship Id="rId3" Type="http://schemas.openxmlformats.org/officeDocument/2006/relationships/slideMaster" Target="slideMasters/slideMaster3.xml"/><Relationship Id="rId21" Type="http://schemas.openxmlformats.org/officeDocument/2006/relationships/slide" Target="slides/slide4.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8.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0" Type="http://schemas.openxmlformats.org/officeDocument/2006/relationships/slide" Target="slides/slide3.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7.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Master" Target="slideMasters/slideMaster15.xml"/><Relationship Id="rId23" Type="http://schemas.openxmlformats.org/officeDocument/2006/relationships/slide" Target="slides/slide6.xml"/><Relationship Id="rId28" Type="http://schemas.openxmlformats.org/officeDocument/2006/relationships/notesMaster" Target="notesMasters/notesMaster1.xml"/><Relationship Id="rId10" Type="http://schemas.openxmlformats.org/officeDocument/2006/relationships/slideMaster" Target="slideMasters/slideMaster10.xml"/><Relationship Id="rId19" Type="http://schemas.openxmlformats.org/officeDocument/2006/relationships/slide" Target="slides/slide2.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 Target="slides/slide5.xml"/><Relationship Id="rId27" Type="http://schemas.openxmlformats.org/officeDocument/2006/relationships/slide" Target="slides/slide10.xml"/><Relationship Id="rId30" Type="http://schemas.openxmlformats.org/officeDocument/2006/relationships/presProps" Target="presProps.xml"/><Relationship Id="rId8" Type="http://schemas.openxmlformats.org/officeDocument/2006/relationships/slideMaster" Target="slideMasters/slideMaster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9.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813" cy="498475"/>
          </a:xfrm>
          <a:prstGeom prst="rect">
            <a:avLst/>
          </a:prstGeom>
        </p:spPr>
        <p:txBody>
          <a:bodyPr vert="horz" lIns="91440" tIns="45720" rIns="91440" bIns="45720" rtlCol="0"/>
          <a:lstStyle>
            <a:lvl1pPr algn="l">
              <a:defRPr sz="1200"/>
            </a:lvl1pPr>
          </a:lstStyle>
          <a:p>
            <a:endParaRPr lang="en-GB"/>
          </a:p>
        </p:txBody>
      </p:sp>
      <p:sp>
        <p:nvSpPr>
          <p:cNvPr id="3" name="Segnaposto data 2"/>
          <p:cNvSpPr>
            <a:spLocks noGrp="1"/>
          </p:cNvSpPr>
          <p:nvPr>
            <p:ph type="dt" sz="quarter" idx="1"/>
          </p:nvPr>
        </p:nvSpPr>
        <p:spPr>
          <a:xfrm>
            <a:off x="3848100" y="0"/>
            <a:ext cx="2944813" cy="498475"/>
          </a:xfrm>
          <a:prstGeom prst="rect">
            <a:avLst/>
          </a:prstGeom>
        </p:spPr>
        <p:txBody>
          <a:bodyPr vert="horz" lIns="91440" tIns="45720" rIns="91440" bIns="45720" rtlCol="0"/>
          <a:lstStyle>
            <a:lvl1pPr algn="r">
              <a:defRPr sz="1200"/>
            </a:lvl1pPr>
          </a:lstStyle>
          <a:p>
            <a:fld id="{FBD528BD-41F1-4CAD-AB3B-8195F496E757}" type="datetimeFigureOut">
              <a:rPr lang="en-GB" smtClean="0"/>
              <a:t>08/03/2018</a:t>
            </a:fld>
            <a:endParaRPr lang="en-GB"/>
          </a:p>
        </p:txBody>
      </p:sp>
      <p:sp>
        <p:nvSpPr>
          <p:cNvPr id="4" name="Segnaposto piè di pagina 3"/>
          <p:cNvSpPr>
            <a:spLocks noGrp="1"/>
          </p:cNvSpPr>
          <p:nvPr>
            <p:ph type="ftr" sz="quarter" idx="2"/>
          </p:nvPr>
        </p:nvSpPr>
        <p:spPr>
          <a:xfrm>
            <a:off x="0" y="9432925"/>
            <a:ext cx="2944813" cy="498475"/>
          </a:xfrm>
          <a:prstGeom prst="rect">
            <a:avLst/>
          </a:prstGeom>
        </p:spPr>
        <p:txBody>
          <a:bodyPr vert="horz" lIns="91440" tIns="45720" rIns="91440" bIns="45720" rtlCol="0" anchor="b"/>
          <a:lstStyle>
            <a:lvl1pPr algn="l">
              <a:defRPr sz="1200"/>
            </a:lvl1pPr>
          </a:lstStyle>
          <a:p>
            <a:endParaRPr lang="en-GB"/>
          </a:p>
        </p:txBody>
      </p:sp>
      <p:sp>
        <p:nvSpPr>
          <p:cNvPr id="5" name="Segnaposto numero diapositiva 4"/>
          <p:cNvSpPr>
            <a:spLocks noGrp="1"/>
          </p:cNvSpPr>
          <p:nvPr>
            <p:ph type="sldNum" sz="quarter" idx="3"/>
          </p:nvPr>
        </p:nvSpPr>
        <p:spPr>
          <a:xfrm>
            <a:off x="3848100" y="9432925"/>
            <a:ext cx="2944813" cy="498475"/>
          </a:xfrm>
          <a:prstGeom prst="rect">
            <a:avLst/>
          </a:prstGeom>
        </p:spPr>
        <p:txBody>
          <a:bodyPr vert="horz" lIns="91440" tIns="45720" rIns="91440" bIns="45720" rtlCol="0" anchor="b"/>
          <a:lstStyle>
            <a:lvl1pPr algn="r">
              <a:defRPr sz="1200"/>
            </a:lvl1pPr>
          </a:lstStyle>
          <a:p>
            <a:fld id="{77F99A17-81D4-4EB8-A729-2CB4E00B438D}" type="slidenum">
              <a:rPr lang="en-GB" smtClean="0"/>
              <a:t>‹N›</a:t>
            </a:fld>
            <a:endParaRPr lang="en-GB"/>
          </a:p>
        </p:txBody>
      </p:sp>
    </p:spTree>
    <p:extLst>
      <p:ext uri="{BB962C8B-B14F-4D97-AF65-F5344CB8AC3E}">
        <p14:creationId xmlns:p14="http://schemas.microsoft.com/office/powerpoint/2010/main" val="28575767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44283" cy="498295"/>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48645" y="0"/>
            <a:ext cx="2944283" cy="498295"/>
          </a:xfrm>
          <a:prstGeom prst="rect">
            <a:avLst/>
          </a:prstGeom>
        </p:spPr>
        <p:txBody>
          <a:bodyPr vert="horz" lIns="91440" tIns="45720" rIns="91440" bIns="45720" rtlCol="0"/>
          <a:lstStyle>
            <a:lvl1pPr algn="r">
              <a:defRPr sz="1200"/>
            </a:lvl1pPr>
          </a:lstStyle>
          <a:p>
            <a:fld id="{2B0C4DB5-1258-2948-8491-65B758B8DF53}" type="datetimeFigureOut">
              <a:rPr lang="it-IT" smtClean="0"/>
              <a:t>08/03/2018</a:t>
            </a:fld>
            <a:endParaRPr lang="it-IT"/>
          </a:p>
        </p:txBody>
      </p:sp>
      <p:sp>
        <p:nvSpPr>
          <p:cNvPr id="4" name="Segnaposto immagine diapositiva 3"/>
          <p:cNvSpPr>
            <a:spLocks noGrp="1" noRot="1" noChangeAspect="1"/>
          </p:cNvSpPr>
          <p:nvPr>
            <p:ph type="sldImg" idx="2"/>
          </p:nvPr>
        </p:nvSpPr>
        <p:spPr>
          <a:xfrm>
            <a:off x="419100" y="1241425"/>
            <a:ext cx="5956300" cy="3351213"/>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79450" y="4779486"/>
            <a:ext cx="5435600" cy="3910489"/>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9433107"/>
            <a:ext cx="2944283" cy="498294"/>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48645" y="9433107"/>
            <a:ext cx="2944283" cy="498294"/>
          </a:xfrm>
          <a:prstGeom prst="rect">
            <a:avLst/>
          </a:prstGeom>
        </p:spPr>
        <p:txBody>
          <a:bodyPr vert="horz" lIns="91440" tIns="45720" rIns="91440" bIns="45720" rtlCol="0" anchor="b"/>
          <a:lstStyle>
            <a:lvl1pPr algn="r">
              <a:defRPr sz="1200"/>
            </a:lvl1pPr>
          </a:lstStyle>
          <a:p>
            <a:fld id="{2F0501CD-D93C-A547-9607-FCF8E1714219}" type="slidenum">
              <a:rPr lang="it-IT" smtClean="0"/>
              <a:t>‹N›</a:t>
            </a:fld>
            <a:endParaRPr lang="it-IT"/>
          </a:p>
        </p:txBody>
      </p:sp>
    </p:spTree>
    <p:extLst>
      <p:ext uri="{BB962C8B-B14F-4D97-AF65-F5344CB8AC3E}">
        <p14:creationId xmlns:p14="http://schemas.microsoft.com/office/powerpoint/2010/main" val="871171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smtClean="0"/>
              <a:t/>
            </a:r>
            <a:br>
              <a:rPr lang="it-IT" dirty="0" smtClean="0"/>
            </a:br>
            <a:r>
              <a:rPr lang="it-IT" dirty="0" smtClean="0"/>
              <a:t>Durante il CD c'è stata attesa per l'uscita del Decreto Ministeriale di suddivisione dei 308 nuovi posti di ricercatore e tecnologo finanziati dalla legge di stabilità, DM che è poi stato pubblicato la sera stessa del CD e di cui vi ho dato conto in un messaggio dedicato. Vi ricordo che l'INFN ha avuto 73 posti, da utilizzare (assumere) entro il 1 maggio 2019, per nuove </a:t>
            </a:r>
            <a:r>
              <a:rPr lang="it-IT" dirty="0" err="1" smtClean="0"/>
              <a:t>assunzoni</a:t>
            </a:r>
            <a:r>
              <a:rPr lang="it-IT" dirty="0" smtClean="0"/>
              <a:t> di ricercatori e tecnologi, di qualsiasi livello, con priorità ai giovani che hanno il </a:t>
            </a:r>
            <a:r>
              <a:rPr lang="it-IT" dirty="0" err="1" smtClean="0"/>
              <a:t>PhD</a:t>
            </a:r>
            <a:r>
              <a:rPr lang="it-IT" dirty="0" smtClean="0"/>
              <a:t> da meno di 5 anni, eventualmente anche scorrendo le graduatorie dei concorsi 2016. Ora che le regole sono chiare il CD dovrà decidere come utilizzarli.</a:t>
            </a:r>
            <a:br>
              <a:rPr lang="it-IT" dirty="0" smtClean="0"/>
            </a:br>
            <a:r>
              <a:rPr lang="it-IT" dirty="0" smtClean="0"/>
              <a:t>6. C'è molta attesa anche per il DPCM che suddividerà le risorse per il cofinanziamento delle stabilizzazioni, e che dovrebbe ormai essere in dirittura di arrivo. In CD è stata ribadita la volontà di stabilizzare tutto il personale tecnico e amministrativo che ha i requisiti di legge, mentre per il restante personale si prenderà una decisione complessiva dopo aver letto il DPCM.</a:t>
            </a:r>
            <a:br>
              <a:rPr lang="it-IT" dirty="0" smtClean="0"/>
            </a:br>
            <a:r>
              <a:rPr lang="it-IT" dirty="0" smtClean="0"/>
              <a:t>7. E' stato finalmente riassegnato l'avanzo vincolato del 2017, vale a dire i fondi esterni pluriennali. A breve saranno quindi riattivati i relativi capitoli.</a:t>
            </a:r>
            <a:br>
              <a:rPr lang="it-IT" dirty="0" smtClean="0"/>
            </a:br>
            <a:r>
              <a:rPr lang="it-IT" dirty="0" smtClean="0"/>
              <a:t>8. Approvato il disciplinare organizzativo del Centro Nazionale di Studi Avanzati GGI e istituita la "medaglia Galileo", un premio che verrà assegnato ogni due anni (a partire dal 2019) a uno o più (</a:t>
            </a:r>
            <a:r>
              <a:rPr lang="it-IT" dirty="0" err="1" smtClean="0"/>
              <a:t>max</a:t>
            </a:r>
            <a:r>
              <a:rPr lang="it-IT" dirty="0" smtClean="0"/>
              <a:t> 3) scienziati che abbiano dato contributi eccezionali ad una delle aree di fisica teorica di interesse dell'INFN nei 25 anni precedenti l'assegnazione del premio. Il premio sarà assegnato da un apposito Comitato di Selezione, nominato dal presidente dell'INFN, di concerto col direttore del GGI, il presidente della CSN4 e la Giunta Esecutiva.</a:t>
            </a:r>
            <a:endParaRPr lang="en-GB" dirty="0"/>
          </a:p>
        </p:txBody>
      </p:sp>
      <p:sp>
        <p:nvSpPr>
          <p:cNvPr id="4" name="Segnaposto numero diapositiva 3"/>
          <p:cNvSpPr>
            <a:spLocks noGrp="1"/>
          </p:cNvSpPr>
          <p:nvPr>
            <p:ph type="sldNum" sz="quarter" idx="10"/>
          </p:nvPr>
        </p:nvSpPr>
        <p:spPr/>
        <p:txBody>
          <a:bodyPr/>
          <a:lstStyle/>
          <a:p>
            <a:fld id="{2F0501CD-D93C-A547-9607-FCF8E1714219}" type="slidenum">
              <a:rPr lang="it-IT" smtClean="0"/>
              <a:t>3</a:t>
            </a:fld>
            <a:endParaRPr lang="it-IT"/>
          </a:p>
        </p:txBody>
      </p:sp>
    </p:spTree>
    <p:extLst>
      <p:ext uri="{BB962C8B-B14F-4D97-AF65-F5344CB8AC3E}">
        <p14:creationId xmlns:p14="http://schemas.microsoft.com/office/powerpoint/2010/main" val="31227718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5.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6.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7.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7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9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20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2137066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562015931"/>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501DEAE0-3CD4-4C70-9657-D4FACB238FF8}" type="datetimeFigureOut">
              <a:rPr lang="en-US" smtClean="0"/>
              <a:t>3/8/2018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339215536"/>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501DEAE0-3CD4-4C70-9657-D4FACB238FF8}" type="datetimeFigureOut">
              <a:rPr lang="en-US" smtClean="0"/>
              <a:t>3/8/2018</a:t>
            </a:fld>
            <a:endParaRPr lang="en-US"/>
          </a:p>
        </p:txBody>
      </p:sp>
      <p:sp>
        <p:nvSpPr>
          <p:cNvPr id="8" name="Segnaposto piè di pagina 7"/>
          <p:cNvSpPr>
            <a:spLocks noGrp="1"/>
          </p:cNvSpPr>
          <p:nvPr>
            <p:ph type="ftr" sz="quarter" idx="11"/>
          </p:nvPr>
        </p:nvSpPr>
        <p:spPr/>
        <p:txBody>
          <a:bodyPr/>
          <a:lstStyle/>
          <a:p>
            <a:endParaRPr lang="en-US"/>
          </a:p>
        </p:txBody>
      </p:sp>
      <p:sp>
        <p:nvSpPr>
          <p:cNvPr id="9" name="Segnaposto numero diapositiva 8"/>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55065987"/>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501DEAE0-3CD4-4C70-9657-D4FACB238FF8}" type="datetimeFigureOut">
              <a:rPr lang="en-US" smtClean="0"/>
              <a:t>3/8/2018</a:t>
            </a:fld>
            <a:endParaRPr lang="en-US"/>
          </a:p>
        </p:txBody>
      </p:sp>
      <p:sp>
        <p:nvSpPr>
          <p:cNvPr id="4" name="Segnaposto piè di pagina 3"/>
          <p:cNvSpPr>
            <a:spLocks noGrp="1"/>
          </p:cNvSpPr>
          <p:nvPr>
            <p:ph type="ftr" sz="quarter" idx="11"/>
          </p:nvPr>
        </p:nvSpPr>
        <p:spPr/>
        <p:txBody>
          <a:bodyPr/>
          <a:lstStyle/>
          <a:p>
            <a:endParaRPr lang="en-US"/>
          </a:p>
        </p:txBody>
      </p:sp>
      <p:sp>
        <p:nvSpPr>
          <p:cNvPr id="5" name="Segnaposto numero diapositiva 4"/>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152898983"/>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01DEAE0-3CD4-4C70-9657-D4FACB238FF8}" type="datetimeFigureOut">
              <a:rPr lang="en-US" smtClean="0"/>
              <a:t>3/8/2018</a:t>
            </a:fld>
            <a:endParaRPr lang="en-US"/>
          </a:p>
        </p:txBody>
      </p:sp>
      <p:sp>
        <p:nvSpPr>
          <p:cNvPr id="3" name="Segnaposto piè di pagina 2"/>
          <p:cNvSpPr>
            <a:spLocks noGrp="1"/>
          </p:cNvSpPr>
          <p:nvPr>
            <p:ph type="ftr" sz="quarter" idx="11"/>
          </p:nvPr>
        </p:nvSpPr>
        <p:spPr/>
        <p:txBody>
          <a:bodyPr/>
          <a:lstStyle/>
          <a:p>
            <a:endParaRPr lang="en-US"/>
          </a:p>
        </p:txBody>
      </p:sp>
      <p:sp>
        <p:nvSpPr>
          <p:cNvPr id="4" name="Segnaposto numero diapositiva 3"/>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239170547"/>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3/8/2018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132402593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5" name="Segnaposto data 4"/>
          <p:cNvSpPr>
            <a:spLocks noGrp="1"/>
          </p:cNvSpPr>
          <p:nvPr>
            <p:ph type="dt" sz="half" idx="10"/>
          </p:nvPr>
        </p:nvSpPr>
        <p:spPr/>
        <p:txBody>
          <a:bodyPr/>
          <a:lstStyle/>
          <a:p>
            <a:fld id="{501DEAE0-3CD4-4C70-9657-D4FACB238FF8}" type="datetimeFigureOut">
              <a:rPr lang="en-US" smtClean="0"/>
              <a:t>3/8/2018</a:t>
            </a:fld>
            <a:endParaRPr lang="en-US"/>
          </a:p>
        </p:txBody>
      </p:sp>
      <p:sp>
        <p:nvSpPr>
          <p:cNvPr id="6" name="Segnaposto piè di pagina 5"/>
          <p:cNvSpPr>
            <a:spLocks noGrp="1"/>
          </p:cNvSpPr>
          <p:nvPr>
            <p:ph type="ftr" sz="quarter" idx="11"/>
          </p:nvPr>
        </p:nvSpPr>
        <p:spPr/>
        <p:txBody>
          <a:bodyPr/>
          <a:lstStyle/>
          <a:p>
            <a:endParaRPr lang="en-US"/>
          </a:p>
        </p:txBody>
      </p:sp>
      <p:sp>
        <p:nvSpPr>
          <p:cNvPr id="7" name="Segnaposto numero diapositiva 6"/>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017806132"/>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3/8/2018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91019993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3/8/2018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26853734"/>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724860049"/>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010748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961651389"/>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50201832"/>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20648443"/>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27339443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32107478"/>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68364022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2570946681"/>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13435809"/>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187669685"/>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5F4EECAD-D55D-4524-9CED-41BF7BA6A23F}" type="slidenum">
              <a:rPr lang="en-GB" smtClean="0"/>
              <a:t>‹N›</a:t>
            </a:fld>
            <a:endParaRPr lang="en-GB"/>
          </a:p>
        </p:txBody>
      </p:sp>
    </p:spTree>
    <p:extLst>
      <p:ext uri="{BB962C8B-B14F-4D97-AF65-F5344CB8AC3E}">
        <p14:creationId xmlns:p14="http://schemas.microsoft.com/office/powerpoint/2010/main" val="455075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45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1800"/>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75853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364524271"/>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996376077"/>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4"/>
            <a:ext cx="10515600" cy="2852737"/>
          </a:xfrm>
        </p:spPr>
        <p:txBody>
          <a:bodyPr anchor="b"/>
          <a:lstStyle>
            <a:lvl1pPr>
              <a:defRPr sz="45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tx1">
                    <a:tint val="75000"/>
                  </a:schemeClr>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880906155"/>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057045871"/>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3" y="1681163"/>
            <a:ext cx="5183188" cy="823912"/>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3"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892313473"/>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250812541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218884591"/>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31"/>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63229916"/>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24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31"/>
            <a:ext cx="6172200" cy="4873625"/>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1418723817"/>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3638187938"/>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C9B51884-20E8-4943-A763-E06BBE2C1F1C}" type="slidenum">
              <a:rPr lang="en-GB" smtClean="0"/>
              <a:t>‹N›</a:t>
            </a:fld>
            <a:endParaRPr lang="en-GB"/>
          </a:p>
        </p:txBody>
      </p:sp>
    </p:spTree>
    <p:extLst>
      <p:ext uri="{BB962C8B-B14F-4D97-AF65-F5344CB8AC3E}">
        <p14:creationId xmlns:p14="http://schemas.microsoft.com/office/powerpoint/2010/main" val="9920529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8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831783970"/>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189" indent="0" algn="ctr">
              <a:buNone/>
              <a:defRPr sz="2000"/>
            </a:lvl2pPr>
            <a:lvl3pPr marL="914377" indent="0" algn="ctr">
              <a:buNone/>
              <a:defRPr sz="1800"/>
            </a:lvl3pPr>
            <a:lvl4pPr marL="1371566" indent="0" algn="ctr">
              <a:buNone/>
              <a:defRPr sz="1600"/>
            </a:lvl4pPr>
            <a:lvl5pPr marL="1828754" indent="0" algn="ctr">
              <a:buNone/>
              <a:defRPr sz="1600"/>
            </a:lvl5pPr>
            <a:lvl6pPr marL="2285943" indent="0" algn="ctr">
              <a:buNone/>
              <a:defRPr sz="1600"/>
            </a:lvl6pPr>
            <a:lvl7pPr marL="2743131" indent="0" algn="ctr">
              <a:buNone/>
              <a:defRPr sz="1600"/>
            </a:lvl7pPr>
            <a:lvl8pPr marL="3200320" indent="0" algn="ctr">
              <a:buNone/>
              <a:defRPr sz="1600"/>
            </a:lvl8pPr>
            <a:lvl9pPr marL="3657509"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198964167"/>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394677937"/>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1709742"/>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1" y="4589467"/>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175704831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06579829"/>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9"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2"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2"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791397020"/>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025156749"/>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99170557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9"/>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452284933"/>
      </p:ext>
    </p:extLst>
  </p:cSld>
  <p:clrMapOvr>
    <a:masterClrMapping/>
  </p:clrMapOvr>
</p:sldLayout>
</file>

<file path=ppt/slideLayouts/slideLayout13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9"/>
            <a:ext cx="6172200" cy="4873625"/>
          </a:xfrm>
        </p:spPr>
        <p:txBody>
          <a:bodyPr/>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3590078898"/>
      </p:ext>
    </p:extLst>
  </p:cSld>
  <p:clrMapOvr>
    <a:masterClrMapping/>
  </p:clrMapOvr>
</p:sldLayout>
</file>

<file path=ppt/slideLayouts/slideLayout13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6010575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305946179"/>
      </p:ext>
    </p:extLst>
  </p:cSld>
  <p:clrMapOvr>
    <a:masterClrMapping/>
  </p:clrMapOvr>
</p:sldLayout>
</file>

<file path=ppt/slideLayouts/slideLayout140.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2"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3E4E10-1BC3-411D-B458-729483306620}" type="slidenum">
              <a:rPr lang="en-GB" smtClean="0"/>
              <a:t>‹N›</a:t>
            </a:fld>
            <a:endParaRPr lang="en-GB"/>
          </a:p>
        </p:txBody>
      </p:sp>
    </p:spTree>
    <p:extLst>
      <p:ext uri="{BB962C8B-B14F-4D97-AF65-F5344CB8AC3E}">
        <p14:creationId xmlns:p14="http://schemas.microsoft.com/office/powerpoint/2010/main" val="2926018496"/>
      </p:ext>
    </p:extLst>
  </p:cSld>
  <p:clrMapOvr>
    <a:masterClrMapping/>
  </p:clrMapOvr>
</p:sldLayout>
</file>

<file path=ppt/slideLayouts/slideLayout14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76645665"/>
      </p:ext>
    </p:extLst>
  </p:cSld>
  <p:clrMapOvr>
    <a:masterClrMapping/>
  </p:clrMapOvr>
</p:sldLayout>
</file>

<file path=ppt/slideLayouts/slideLayout14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70312647"/>
      </p:ext>
    </p:extLst>
  </p:cSld>
  <p:clrMapOvr>
    <a:masterClrMapping/>
  </p:clrMapOvr>
</p:sldLayout>
</file>

<file path=ppt/slideLayouts/slideLayout14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370307191"/>
      </p:ext>
    </p:extLst>
  </p:cSld>
  <p:clrMapOvr>
    <a:masterClrMapping/>
  </p:clrMapOvr>
</p:sldLayout>
</file>

<file path=ppt/slideLayouts/slideLayout14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99133832"/>
      </p:ext>
    </p:extLst>
  </p:cSld>
  <p:clrMapOvr>
    <a:masterClrMapping/>
  </p:clrMapOvr>
</p:sldLayout>
</file>

<file path=ppt/slideLayouts/slideLayout145.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470350769"/>
      </p:ext>
    </p:extLst>
  </p:cSld>
  <p:clrMapOvr>
    <a:masterClrMapping/>
  </p:clrMapOvr>
</p:sldLayout>
</file>

<file path=ppt/slideLayouts/slideLayout146.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84553302"/>
      </p:ext>
    </p:extLst>
  </p:cSld>
  <p:clrMapOvr>
    <a:masterClrMapping/>
  </p:clrMapOvr>
</p:sldLayout>
</file>

<file path=ppt/slideLayouts/slideLayout14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89130428"/>
      </p:ext>
    </p:extLst>
  </p:cSld>
  <p:clrMapOvr>
    <a:masterClrMapping/>
  </p:clrMapOvr>
</p:sldLayout>
</file>

<file path=ppt/slideLayouts/slideLayout14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88689529"/>
      </p:ext>
    </p:extLst>
  </p:cSld>
  <p:clrMapOvr>
    <a:masterClrMapping/>
  </p:clrMapOvr>
</p:sldLayout>
</file>

<file path=ppt/slideLayouts/slideLayout14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8873162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760248234"/>
      </p:ext>
    </p:extLst>
  </p:cSld>
  <p:clrMapOvr>
    <a:masterClrMapping/>
  </p:clrMapOvr>
</p:sldLayout>
</file>

<file path=ppt/slideLayouts/slideLayout15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6622190"/>
      </p:ext>
    </p:extLst>
  </p:cSld>
  <p:clrMapOvr>
    <a:masterClrMapping/>
  </p:clrMapOvr>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629808548"/>
      </p:ext>
    </p:extLst>
  </p:cSld>
  <p:clrMapOvr>
    <a:masterClrMapping/>
  </p:clrMapOvr>
</p:sldLayout>
</file>

<file path=ppt/slideLayouts/slideLayout15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917591122"/>
      </p:ext>
    </p:extLst>
  </p:cSld>
  <p:clrMapOvr>
    <a:masterClrMapping/>
  </p:clrMapOvr>
</p:sldLayout>
</file>

<file path=ppt/slideLayouts/slideLayout15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28916903"/>
      </p:ext>
    </p:extLst>
  </p:cSld>
  <p:clrMapOvr>
    <a:masterClrMapping/>
  </p:clrMapOvr>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61106467"/>
      </p:ext>
    </p:extLst>
  </p:cSld>
  <p:clrMapOvr>
    <a:masterClrMapping/>
  </p:clrMapOvr>
</p:sldLayout>
</file>

<file path=ppt/slideLayouts/slideLayout155.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75316618"/>
      </p:ext>
    </p:extLst>
  </p:cSld>
  <p:clrMapOvr>
    <a:masterClrMapping/>
  </p:clrMapOvr>
</p:sldLayout>
</file>

<file path=ppt/slideLayouts/slideLayout15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504141787"/>
      </p:ext>
    </p:extLst>
  </p:cSld>
  <p:clrMapOvr>
    <a:masterClrMapping/>
  </p:clrMapOvr>
</p:sldLayout>
</file>

<file path=ppt/slideLayouts/slideLayout157.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768724074"/>
      </p:ext>
    </p:extLst>
  </p:cSld>
  <p:clrMapOvr>
    <a:masterClrMapping/>
  </p:clrMapOvr>
</p:sldLayout>
</file>

<file path=ppt/slideLayouts/slideLayout158.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560670634"/>
      </p:ext>
    </p:extLst>
  </p:cSld>
  <p:clrMapOvr>
    <a:masterClrMapping/>
  </p:clrMapOvr>
</p:sldLayout>
</file>

<file path=ppt/slideLayouts/slideLayout15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855957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884942703"/>
      </p:ext>
    </p:extLst>
  </p:cSld>
  <p:clrMapOvr>
    <a:masterClrMapping/>
  </p:clrMapOvr>
</p:sldLayout>
</file>

<file path=ppt/slideLayouts/slideLayout160.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672796227"/>
      </p:ext>
    </p:extLst>
  </p:cSld>
  <p:clrMapOvr>
    <a:masterClrMapping/>
  </p:clrMapOvr>
</p:sldLayout>
</file>

<file path=ppt/slideLayouts/slideLayout161.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642157562"/>
      </p:ext>
    </p:extLst>
  </p:cSld>
  <p:clrMapOvr>
    <a:masterClrMapping/>
  </p:clrMapOvr>
</p:sldLayout>
</file>

<file path=ppt/slideLayouts/slideLayout16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555324920"/>
      </p:ext>
    </p:extLst>
  </p:cSld>
  <p:clrMapOvr>
    <a:masterClrMapping/>
  </p:clrMapOvr>
</p:sldLayout>
</file>

<file path=ppt/slideLayouts/slideLayout16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29698935"/>
      </p:ext>
    </p:extLst>
  </p:cSld>
  <p:clrMapOvr>
    <a:masterClrMapping/>
  </p:clrMapOvr>
</p:sldLayout>
</file>

<file path=ppt/slideLayouts/slideLayout16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3383577"/>
      </p:ext>
    </p:extLst>
  </p:cSld>
  <p:clrMapOvr>
    <a:masterClrMapping/>
  </p:clrMapOvr>
</p:sldLayout>
</file>

<file path=ppt/slideLayouts/slideLayout16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467013868"/>
      </p:ext>
    </p:extLst>
  </p:cSld>
  <p:clrMapOvr>
    <a:masterClrMapping/>
  </p:clrMapOvr>
</p:sldLayout>
</file>

<file path=ppt/slideLayouts/slideLayout16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816707065"/>
      </p:ext>
    </p:extLst>
  </p:cSld>
  <p:clrMapOvr>
    <a:masterClrMapping/>
  </p:clrMapOvr>
</p:sldLayout>
</file>

<file path=ppt/slideLayouts/slideLayout167.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74512296"/>
      </p:ext>
    </p:extLst>
  </p:cSld>
  <p:clrMapOvr>
    <a:masterClrMapping/>
  </p:clrMapOvr>
</p:sldLayout>
</file>

<file path=ppt/slideLayouts/slideLayout16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692324426"/>
      </p:ext>
    </p:extLst>
  </p:cSld>
  <p:clrMapOvr>
    <a:masterClrMapping/>
  </p:clrMapOvr>
</p:sldLayout>
</file>

<file path=ppt/slideLayouts/slideLayout16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662428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757347766"/>
      </p:ext>
    </p:extLst>
  </p:cSld>
  <p:clrMapOvr>
    <a:masterClrMapping/>
  </p:clrMapOvr>
</p:sldLayout>
</file>

<file path=ppt/slideLayouts/slideLayout170.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268323018"/>
      </p:ext>
    </p:extLst>
  </p:cSld>
  <p:clrMapOvr>
    <a:masterClrMapping/>
  </p:clrMapOvr>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343952517"/>
      </p:ext>
    </p:extLst>
  </p:cSld>
  <p:clrMapOvr>
    <a:masterClrMapping/>
  </p:clrMapOvr>
</p:sldLayout>
</file>

<file path=ppt/slideLayouts/slideLayout17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64857158"/>
      </p:ext>
    </p:extLst>
  </p:cSld>
  <p:clrMapOvr>
    <a:masterClrMapping/>
  </p:clrMapOvr>
</p:sldLayout>
</file>

<file path=ppt/slideLayouts/slideLayout17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83396476"/>
      </p:ext>
    </p:extLst>
  </p:cSld>
  <p:clrMapOvr>
    <a:masterClrMapping/>
  </p:clrMapOvr>
</p:sldLayout>
</file>

<file path=ppt/slideLayouts/slideLayout17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331189090"/>
      </p:ext>
    </p:extLst>
  </p:cSld>
  <p:clrMapOvr>
    <a:masterClrMapping/>
  </p:clrMapOvr>
</p:sldLayout>
</file>

<file path=ppt/slideLayouts/slideLayout175.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028062271"/>
      </p:ext>
    </p:extLst>
  </p:cSld>
  <p:clrMapOvr>
    <a:masterClrMapping/>
  </p:clrMapOvr>
</p:sldLayout>
</file>

<file path=ppt/slideLayouts/slideLayout176.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13988857"/>
      </p:ext>
    </p:extLst>
  </p:cSld>
  <p:clrMapOvr>
    <a:masterClrMapping/>
  </p:clrMapOvr>
</p:sldLayout>
</file>

<file path=ppt/slideLayouts/slideLayout17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911343595"/>
      </p:ext>
    </p:extLst>
  </p:cSld>
  <p:clrMapOvr>
    <a:masterClrMapping/>
  </p:clrMapOvr>
</p:sldLayout>
</file>

<file path=ppt/slideLayouts/slideLayout17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161461917"/>
      </p:ext>
    </p:extLst>
  </p:cSld>
  <p:clrMapOvr>
    <a:masterClrMapping/>
  </p:clrMapOvr>
</p:sldLayout>
</file>

<file path=ppt/slideLayouts/slideLayout17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9429386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608327393"/>
      </p:ext>
    </p:extLst>
  </p:cSld>
  <p:clrMapOvr>
    <a:masterClrMapping/>
  </p:clrMapOvr>
</p:sldLayout>
</file>

<file path=ppt/slideLayouts/slideLayout18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192639105"/>
      </p:ext>
    </p:extLst>
  </p:cSld>
  <p:clrMapOvr>
    <a:masterClrMapping/>
  </p:clrMapOvr>
</p:sldLayout>
</file>

<file path=ppt/slideLayouts/slideLayout18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93174665"/>
      </p:ext>
    </p:extLst>
  </p:cSld>
  <p:clrMapOvr>
    <a:masterClrMapping/>
  </p:clrMapOvr>
</p:sldLayout>
</file>

<file path=ppt/slideLayouts/slideLayout18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122102396"/>
      </p:ext>
    </p:extLst>
  </p:cSld>
  <p:clrMapOvr>
    <a:masterClrMapping/>
  </p:clrMapOvr>
</p:sldLayout>
</file>

<file path=ppt/slideLayouts/slideLayout18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70432639"/>
      </p:ext>
    </p:extLst>
  </p:cSld>
  <p:clrMapOvr>
    <a:masterClrMapping/>
  </p:clrMapOvr>
</p:sldLayout>
</file>

<file path=ppt/slideLayouts/slideLayout18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459515208"/>
      </p:ext>
    </p:extLst>
  </p:cSld>
  <p:clrMapOvr>
    <a:masterClrMapping/>
  </p:clrMapOvr>
</p:sldLayout>
</file>

<file path=ppt/slideLayouts/slideLayout185.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665228274"/>
      </p:ext>
    </p:extLst>
  </p:cSld>
  <p:clrMapOvr>
    <a:masterClrMapping/>
  </p:clrMapOvr>
</p:sldLayout>
</file>

<file path=ppt/slideLayouts/slideLayout18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026587549"/>
      </p:ext>
    </p:extLst>
  </p:cSld>
  <p:clrMapOvr>
    <a:masterClrMapping/>
  </p:clrMapOvr>
</p:sldLayout>
</file>

<file path=ppt/slideLayouts/slideLayout187.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635113775"/>
      </p:ext>
    </p:extLst>
  </p:cSld>
  <p:clrMapOvr>
    <a:masterClrMapping/>
  </p:clrMapOvr>
</p:sldLayout>
</file>

<file path=ppt/slideLayouts/slideLayout188.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29972742"/>
      </p:ext>
    </p:extLst>
  </p:cSld>
  <p:clrMapOvr>
    <a:masterClrMapping/>
  </p:clrMapOvr>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91946870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2136334431"/>
      </p:ext>
    </p:extLst>
  </p:cSld>
  <p:clrMapOvr>
    <a:masterClrMapping/>
  </p:clrMapOvr>
</p:sldLayout>
</file>

<file path=ppt/slideLayouts/slideLayout190.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4216058057"/>
      </p:ext>
    </p:extLst>
  </p:cSld>
  <p:clrMapOvr>
    <a:masterClrMapping/>
  </p:clrMapOvr>
</p:sldLayout>
</file>

<file path=ppt/slideLayouts/slideLayout191.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464970209"/>
      </p:ext>
    </p:extLst>
  </p:cSld>
  <p:clrMapOvr>
    <a:masterClrMapping/>
  </p:clrMapOvr>
</p:sldLayout>
</file>

<file path=ppt/slideLayouts/slideLayout19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77705409"/>
      </p:ext>
    </p:extLst>
  </p:cSld>
  <p:clrMapOvr>
    <a:masterClrMapping/>
  </p:clrMapOvr>
</p:sldLayout>
</file>

<file path=ppt/slideLayouts/slideLayout19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847753040"/>
      </p:ext>
    </p:extLst>
  </p:cSld>
  <p:clrMapOvr>
    <a:masterClrMapping/>
  </p:clrMapOvr>
</p:sldLayout>
</file>

<file path=ppt/slideLayouts/slideLayout19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1432351"/>
      </p:ext>
    </p:extLst>
  </p:cSld>
  <p:clrMapOvr>
    <a:masterClrMapping/>
  </p:clrMapOvr>
</p:sldLayout>
</file>

<file path=ppt/slideLayouts/slideLayout19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99299313"/>
      </p:ext>
    </p:extLst>
  </p:cSld>
  <p:clrMapOvr>
    <a:masterClrMapping/>
  </p:clrMapOvr>
</p:sldLayout>
</file>

<file path=ppt/slideLayouts/slideLayout196.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23951225"/>
      </p:ext>
    </p:extLst>
  </p:cSld>
  <p:clrMapOvr>
    <a:masterClrMapping/>
  </p:clrMapOvr>
</p:sldLayout>
</file>

<file path=ppt/slideLayouts/slideLayout197.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361256737"/>
      </p:ext>
    </p:extLst>
  </p:cSld>
  <p:clrMapOvr>
    <a:masterClrMapping/>
  </p:clrMapOvr>
</p:sldLayout>
</file>

<file path=ppt/slideLayouts/slideLayout19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341087222"/>
      </p:ext>
    </p:extLst>
  </p:cSld>
  <p:clrMapOvr>
    <a:masterClrMapping/>
  </p:clrMapOvr>
</p:sldLayout>
</file>

<file path=ppt/slideLayouts/slideLayout19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6919868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44774362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548875868"/>
      </p:ext>
    </p:extLst>
  </p:cSld>
  <p:clrMapOvr>
    <a:masterClrMapping/>
  </p:clrMapOvr>
</p:sldLayout>
</file>

<file path=ppt/slideLayouts/slideLayout200.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733319519"/>
      </p:ext>
    </p:extLst>
  </p:cSld>
  <p:clrMapOvr>
    <a:masterClrMapping/>
  </p:clrMapOvr>
</p:sldLayout>
</file>

<file path=ppt/slideLayouts/slideLayout20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939652"/>
            <a:ext cx="9144000" cy="2387600"/>
          </a:xfrm>
        </p:spPr>
        <p:txBody>
          <a:bodyPr anchor="b"/>
          <a:lstStyle>
            <a:lvl1pPr algn="ctr">
              <a:defRPr sz="4500">
                <a:solidFill>
                  <a:schemeClr val="tx2"/>
                </a:solidFill>
              </a:defRPr>
            </a:lvl1pPr>
          </a:lstStyle>
          <a:p>
            <a:r>
              <a:rPr lang="it-IT" dirty="0" smtClean="0"/>
              <a:t>Fare clic per modificare stile</a:t>
            </a:r>
            <a:endParaRPr lang="it-IT" dirty="0"/>
          </a:p>
        </p:txBody>
      </p:sp>
      <p:sp>
        <p:nvSpPr>
          <p:cNvPr id="3" name="Sottotitolo 2"/>
          <p:cNvSpPr>
            <a:spLocks noGrp="1"/>
          </p:cNvSpPr>
          <p:nvPr>
            <p:ph type="subTitle" idx="1"/>
          </p:nvPr>
        </p:nvSpPr>
        <p:spPr>
          <a:xfrm>
            <a:off x="1524000" y="4424860"/>
            <a:ext cx="9144000" cy="1558159"/>
          </a:xfrm>
        </p:spPr>
        <p:txBody>
          <a:bodyPr/>
          <a:lstStyle>
            <a:lvl1pPr marL="0" indent="0" algn="ctr">
              <a:buNone/>
              <a:defRPr sz="1800">
                <a:solidFill>
                  <a:schemeClr val="accent1"/>
                </a:solidFill>
              </a:defRPr>
            </a:lvl1pPr>
            <a:lvl2pPr marL="342891" indent="0" algn="ctr">
              <a:buNone/>
              <a:defRPr sz="1500"/>
            </a:lvl2pPr>
            <a:lvl3pPr marL="685783" indent="0" algn="ctr">
              <a:buNone/>
              <a:defRPr sz="1351"/>
            </a:lvl3pPr>
            <a:lvl4pPr marL="1028674" indent="0" algn="ctr">
              <a:buNone/>
              <a:defRPr sz="1200"/>
            </a:lvl4pPr>
            <a:lvl5pPr marL="1371566" indent="0" algn="ctr">
              <a:buNone/>
              <a:defRPr sz="1200"/>
            </a:lvl5pPr>
            <a:lvl6pPr marL="1714457" indent="0" algn="ctr">
              <a:buNone/>
              <a:defRPr sz="1200"/>
            </a:lvl6pPr>
            <a:lvl7pPr marL="2057349" indent="0" algn="ctr">
              <a:buNone/>
              <a:defRPr sz="1200"/>
            </a:lvl7pPr>
            <a:lvl8pPr marL="2400240" indent="0" algn="ctr">
              <a:buNone/>
              <a:defRPr sz="1200"/>
            </a:lvl8pPr>
            <a:lvl9pPr marL="2743131" indent="0" algn="ctr">
              <a:buNone/>
              <a:defRPr sz="1200"/>
            </a:lvl9pPr>
          </a:lstStyle>
          <a:p>
            <a:r>
              <a:rPr lang="it-IT" dirty="0" smtClean="0"/>
              <a:t>Fare clic per modificare lo stile del sottotitolo dello schema</a:t>
            </a:r>
            <a:endParaRPr lang="it-IT" dirty="0"/>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320478243"/>
      </p:ext>
    </p:extLst>
  </p:cSld>
  <p:clrMapOvr>
    <a:masterClrMapping/>
  </p:clrMapOvr>
</p:sldLayout>
</file>

<file path=ppt/slideLayouts/slideLayout202.xml><?xml version="1.0" encoding="utf-8"?>
<p:sldLayout xmlns:a="http://schemas.openxmlformats.org/drawingml/2006/main" xmlns:r="http://schemas.openxmlformats.org/officeDocument/2006/relationships" xmlns:p="http://schemas.openxmlformats.org/presentationml/2006/main" preserve="1" userDrawn="1">
  <p:cSld name="2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565262405"/>
      </p:ext>
    </p:extLst>
  </p:cSld>
  <p:clrMapOvr>
    <a:masterClrMapping/>
  </p:clrMapOvr>
</p:sldLayout>
</file>

<file path=ppt/slideLayouts/slideLayout203.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08733210"/>
      </p:ext>
    </p:extLst>
  </p:cSld>
  <p:clrMapOvr>
    <a:masterClrMapping/>
  </p:clrMapOvr>
</p:sldLayout>
</file>

<file path=ppt/slideLayouts/slideLayout20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850190743"/>
      </p:ext>
    </p:extLst>
  </p:cSld>
  <p:clrMapOvr>
    <a:masterClrMapping/>
  </p:clrMapOvr>
</p:sldLayout>
</file>

<file path=ppt/slideLayouts/slideLayout205.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1309090102"/>
      </p:ext>
    </p:extLst>
  </p:cSld>
  <p:clrMapOvr>
    <a:masterClrMapping/>
  </p:clrMapOvr>
</p:sldLayout>
</file>

<file path=ppt/slideLayouts/slideLayout206.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38830503"/>
      </p:ext>
    </p:extLst>
  </p:cSld>
  <p:clrMapOvr>
    <a:masterClrMapping/>
  </p:clrMapOvr>
</p:sldLayout>
</file>

<file path=ppt/slideLayouts/slideLayout20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234666960"/>
      </p:ext>
    </p:extLst>
  </p:cSld>
  <p:clrMapOvr>
    <a:masterClrMapping/>
  </p:clrMapOvr>
</p:sldLayout>
</file>

<file path=ppt/slideLayouts/slideLayout20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838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contenuto 3"/>
          <p:cNvSpPr>
            <a:spLocks noGrp="1"/>
          </p:cNvSpPr>
          <p:nvPr>
            <p:ph sz="half" idx="2"/>
          </p:nvPr>
        </p:nvSpPr>
        <p:spPr>
          <a:xfrm>
            <a:off x="6172200" y="1902374"/>
            <a:ext cx="5181600" cy="4183119"/>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870809737"/>
      </p:ext>
    </p:extLst>
  </p:cSld>
  <p:clrMapOvr>
    <a:masterClrMapping/>
  </p:clrMapOvr>
</p:sldLayout>
</file>

<file path=ppt/slideLayouts/slideLayout20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9"/>
            <a:ext cx="10515600" cy="1325563"/>
          </a:xfrm>
        </p:spPr>
        <p:txBody>
          <a:bodyPr/>
          <a:lstStyle/>
          <a:p>
            <a:r>
              <a:rPr lang="it-IT" smtClean="0"/>
              <a:t>Fare clic per modificare stile</a:t>
            </a:r>
            <a:endParaRPr lang="it-IT"/>
          </a:p>
        </p:txBody>
      </p:sp>
      <p:sp>
        <p:nvSpPr>
          <p:cNvPr id="3" name="Segnaposto testo 2"/>
          <p:cNvSpPr>
            <a:spLocks noGrp="1"/>
          </p:cNvSpPr>
          <p:nvPr>
            <p:ph type="body" idx="1"/>
          </p:nvPr>
        </p:nvSpPr>
        <p:spPr>
          <a:xfrm>
            <a:off x="839789" y="1881357"/>
            <a:ext cx="5157787" cy="623723"/>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839789" y="2582862"/>
            <a:ext cx="5157787" cy="3513138"/>
          </a:xfrm>
        </p:spPr>
        <p:txBody>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5" name="Segnaposto testo 4"/>
          <p:cNvSpPr>
            <a:spLocks noGrp="1"/>
          </p:cNvSpPr>
          <p:nvPr>
            <p:ph type="body" sz="quarter" idx="3"/>
          </p:nvPr>
        </p:nvSpPr>
        <p:spPr>
          <a:xfrm>
            <a:off x="6172203" y="1881351"/>
            <a:ext cx="5183188" cy="623724"/>
          </a:xfrm>
        </p:spPr>
        <p:txBody>
          <a:bodyPr anchor="b"/>
          <a:lstStyle>
            <a:lvl1pPr marL="0" indent="0">
              <a:buNone/>
              <a:defRPr sz="1800" b="1"/>
            </a:lvl1pPr>
            <a:lvl2pPr marL="342891" indent="0">
              <a:buNone/>
              <a:defRPr sz="1500" b="1"/>
            </a:lvl2pPr>
            <a:lvl3pPr marL="685783" indent="0">
              <a:buNone/>
              <a:defRPr sz="1351" b="1"/>
            </a:lvl3pPr>
            <a:lvl4pPr marL="1028674" indent="0">
              <a:buNone/>
              <a:defRPr sz="1200" b="1"/>
            </a:lvl4pPr>
            <a:lvl5pPr marL="1371566" indent="0">
              <a:buNone/>
              <a:defRPr sz="1200" b="1"/>
            </a:lvl5pPr>
            <a:lvl6pPr marL="1714457" indent="0">
              <a:buNone/>
              <a:defRPr sz="1200" b="1"/>
            </a:lvl6pPr>
            <a:lvl7pPr marL="2057349" indent="0">
              <a:buNone/>
              <a:defRPr sz="1200" b="1"/>
            </a:lvl7pPr>
            <a:lvl8pPr marL="2400240" indent="0">
              <a:buNone/>
              <a:defRPr sz="1200" b="1"/>
            </a:lvl8pPr>
            <a:lvl9pPr marL="2743131" indent="0">
              <a:buNone/>
              <a:defRPr sz="12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6172203" y="2582862"/>
            <a:ext cx="5183188" cy="3513138"/>
          </a:xfrm>
        </p:spPr>
        <p:txBody>
          <a:bodyPr/>
          <a:lstStyle/>
          <a:p>
            <a:pPr lvl="0"/>
            <a:r>
              <a:rPr lang="it-IT"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9" name="Segnaposto numero diapositiva 8"/>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58281205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808012884"/>
      </p:ext>
    </p:extLst>
  </p:cSld>
  <p:clrMapOvr>
    <a:masterClrMapping/>
  </p:clrMapOvr>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5" name="Segnaposto numero diapositiva 4"/>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3036595978"/>
      </p:ext>
    </p:extLst>
  </p:cSld>
  <p:clrMapOvr>
    <a:masterClrMapping/>
  </p:clrMapOvr>
</p:sldLayout>
</file>

<file path=ppt/slideLayouts/slideLayout21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40446"/>
            <a:ext cx="3932237" cy="1182414"/>
          </a:xfrm>
        </p:spPr>
        <p:txBody>
          <a:bodyPr anchor="b"/>
          <a:lstStyle>
            <a:lvl1pPr>
              <a:defRPr sz="2400"/>
            </a:lvl1pPr>
          </a:lstStyle>
          <a:p>
            <a:r>
              <a:rPr lang="it-IT" smtClean="0"/>
              <a:t>Fare clic per modificare stile</a:t>
            </a:r>
            <a:endParaRPr lang="it-IT"/>
          </a:p>
        </p:txBody>
      </p:sp>
      <p:sp>
        <p:nvSpPr>
          <p:cNvPr id="3" name="Segnaposto contenuto 2"/>
          <p:cNvSpPr>
            <a:spLocks noGrp="1"/>
          </p:cNvSpPr>
          <p:nvPr>
            <p:ph idx="1"/>
          </p:nvPr>
        </p:nvSpPr>
        <p:spPr>
          <a:xfrm>
            <a:off x="5183188" y="1940446"/>
            <a:ext cx="6172200" cy="392060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839788" y="3205661"/>
            <a:ext cx="3932237" cy="266333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407941121"/>
      </p:ext>
    </p:extLst>
  </p:cSld>
  <p:clrMapOvr>
    <a:masterClrMapping/>
  </p:clrMapOvr>
</p:sldLayout>
</file>

<file path=ppt/slideLayouts/slideLayout212.xml><?xml version="1.0" encoding="utf-8"?>
<p:sldLayout xmlns:a="http://schemas.openxmlformats.org/drawingml/2006/main" xmlns:r="http://schemas.openxmlformats.org/officeDocument/2006/relationships" xmlns:p="http://schemas.openxmlformats.org/presentationml/2006/main" preserve="1" userDrawn="1">
  <p:cSld name="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solidFill>
                  <a:srgbClr val="4A66AC"/>
                </a:solidFill>
              </a:rPr>
              <a:pPr/>
              <a:t>‹N›</a:t>
            </a:fld>
            <a:endParaRPr lang="it-IT" dirty="0">
              <a:solidFill>
                <a:srgbClr val="4A66AC"/>
              </a:solidFill>
            </a:endParaRPr>
          </a:p>
        </p:txBody>
      </p:sp>
    </p:spTree>
    <p:extLst>
      <p:ext uri="{BB962C8B-B14F-4D97-AF65-F5344CB8AC3E}">
        <p14:creationId xmlns:p14="http://schemas.microsoft.com/office/powerpoint/2010/main" val="2749340929"/>
      </p:ext>
    </p:extLst>
  </p:cSld>
  <p:clrMapOvr>
    <a:masterClrMapping/>
  </p:clrMapOvr>
</p:sldLayout>
</file>

<file path=ppt/slideLayouts/slideLayout21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1923399"/>
            <a:ext cx="3932237" cy="1177159"/>
          </a:xfrm>
        </p:spPr>
        <p:txBody>
          <a:bodyPr anchor="b"/>
          <a:lstStyle>
            <a:lvl1pPr>
              <a:defRPr sz="2400"/>
            </a:lvl1pPr>
          </a:lstStyle>
          <a:p>
            <a:r>
              <a:rPr lang="it-IT" smtClean="0"/>
              <a:t>Fare clic per modificare stile</a:t>
            </a:r>
            <a:endParaRPr lang="it-IT"/>
          </a:p>
        </p:txBody>
      </p:sp>
      <p:sp>
        <p:nvSpPr>
          <p:cNvPr id="3" name="Segnaposto immagine 2"/>
          <p:cNvSpPr>
            <a:spLocks noGrp="1"/>
          </p:cNvSpPr>
          <p:nvPr>
            <p:ph type="pic" idx="1"/>
          </p:nvPr>
        </p:nvSpPr>
        <p:spPr>
          <a:xfrm>
            <a:off x="5183188" y="1923395"/>
            <a:ext cx="6172200" cy="3937657"/>
          </a:xfrm>
        </p:spPr>
        <p:txBody>
          <a:bodyPr/>
          <a:lstStyle>
            <a:lvl1pPr marL="0" indent="0">
              <a:buNone/>
              <a:defRPr sz="2400"/>
            </a:lvl1pPr>
            <a:lvl2pPr marL="342891" indent="0">
              <a:buNone/>
              <a:defRPr sz="2100"/>
            </a:lvl2pPr>
            <a:lvl3pPr marL="685783" indent="0">
              <a:buNone/>
              <a:defRPr sz="1800"/>
            </a:lvl3pPr>
            <a:lvl4pPr marL="1028674" indent="0">
              <a:buNone/>
              <a:defRPr sz="1500"/>
            </a:lvl4pPr>
            <a:lvl5pPr marL="1371566" indent="0">
              <a:buNone/>
              <a:defRPr sz="1500"/>
            </a:lvl5pPr>
            <a:lvl6pPr marL="1714457" indent="0">
              <a:buNone/>
              <a:defRPr sz="1500"/>
            </a:lvl6pPr>
            <a:lvl7pPr marL="2057349" indent="0">
              <a:buNone/>
              <a:defRPr sz="1500"/>
            </a:lvl7pPr>
            <a:lvl8pPr marL="2400240" indent="0">
              <a:buNone/>
              <a:defRPr sz="1500"/>
            </a:lvl8pPr>
            <a:lvl9pPr marL="2743131" indent="0">
              <a:buNone/>
              <a:defRPr sz="1500"/>
            </a:lvl9pPr>
          </a:lstStyle>
          <a:p>
            <a:endParaRPr lang="it-IT"/>
          </a:p>
        </p:txBody>
      </p:sp>
      <p:sp>
        <p:nvSpPr>
          <p:cNvPr id="4" name="Segnaposto testo 3"/>
          <p:cNvSpPr>
            <a:spLocks noGrp="1"/>
          </p:cNvSpPr>
          <p:nvPr>
            <p:ph type="body" sz="half" idx="2"/>
          </p:nvPr>
        </p:nvSpPr>
        <p:spPr>
          <a:xfrm>
            <a:off x="839788" y="3195150"/>
            <a:ext cx="3932237" cy="2673843"/>
          </a:xfrm>
        </p:spPr>
        <p:txBody>
          <a:bodyPr/>
          <a:lstStyle>
            <a:lvl1pPr marL="0" indent="0">
              <a:buNone/>
              <a:defRPr sz="1200"/>
            </a:lvl1pPr>
            <a:lvl2pPr marL="342891" indent="0">
              <a:buNone/>
              <a:defRPr sz="1051"/>
            </a:lvl2pPr>
            <a:lvl3pPr marL="685783" indent="0">
              <a:buNone/>
              <a:defRPr sz="900"/>
            </a:lvl3pPr>
            <a:lvl4pPr marL="1028674" indent="0">
              <a:buNone/>
              <a:defRPr sz="751"/>
            </a:lvl4pPr>
            <a:lvl5pPr marL="1371566" indent="0">
              <a:buNone/>
              <a:defRPr sz="751"/>
            </a:lvl5pPr>
            <a:lvl6pPr marL="1714457" indent="0">
              <a:buNone/>
              <a:defRPr sz="751"/>
            </a:lvl6pPr>
            <a:lvl7pPr marL="2057349" indent="0">
              <a:buNone/>
              <a:defRPr sz="751"/>
            </a:lvl7pPr>
            <a:lvl8pPr marL="2400240" indent="0">
              <a:buNone/>
              <a:defRPr sz="751"/>
            </a:lvl8pPr>
            <a:lvl9pPr marL="2743131" indent="0">
              <a:buNone/>
              <a:defRPr sz="751"/>
            </a:lvl9pPr>
          </a:lstStyle>
          <a:p>
            <a:pPr lvl="0"/>
            <a:r>
              <a:rPr lang="it-IT" smtClean="0"/>
              <a:t>Fare clic per modificare gli stili del testo dello schema</a:t>
            </a:r>
          </a:p>
        </p:txBody>
      </p:sp>
      <p:sp>
        <p:nvSpPr>
          <p:cNvPr id="7" name="Segnaposto numero diapositiva 6"/>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4165856501"/>
      </p:ext>
    </p:extLst>
  </p:cSld>
  <p:clrMapOvr>
    <a:masterClrMapping/>
  </p:clrMapOvr>
</p:sldLayout>
</file>

<file path=ppt/slideLayouts/slideLayout21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2006034843"/>
      </p:ext>
    </p:extLst>
  </p:cSld>
  <p:clrMapOvr>
    <a:masterClrMapping/>
  </p:clrMapOvr>
</p:sldLayout>
</file>

<file path=ppt/slideLayouts/slideLayout215.xml><?xml version="1.0" encoding="utf-8"?>
<p:sldLayout xmlns:a="http://schemas.openxmlformats.org/drawingml/2006/main" xmlns:r="http://schemas.openxmlformats.org/officeDocument/2006/relationships" xmlns:p="http://schemas.openxmlformats.org/presentationml/2006/main" type="vertTitleAndTx" preserve="1">
  <p:cSld name="Titolo e testo verticali">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2" y="365125"/>
            <a:ext cx="2628900" cy="5811838"/>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838203" y="365125"/>
            <a:ext cx="7734300" cy="5811838"/>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numero diapositiva 5"/>
          <p:cNvSpPr>
            <a:spLocks noGrp="1"/>
          </p:cNvSpPr>
          <p:nvPr>
            <p:ph type="sldNum" sz="quarter" idx="12"/>
          </p:nvPr>
        </p:nvSpPr>
        <p:spPr/>
        <p:txBody>
          <a:bodyPr/>
          <a:lstStyle/>
          <a:p>
            <a:fld id="{685D298C-7C67-F34C-A9DE-4238970C2353}" type="slidenum">
              <a:rPr lang="it-IT" smtClean="0">
                <a:solidFill>
                  <a:srgbClr val="4A66AC"/>
                </a:solidFill>
              </a:rPr>
              <a:pPr/>
              <a:t>‹N›</a:t>
            </a:fld>
            <a:endParaRPr lang="it-IT">
              <a:solidFill>
                <a:srgbClr val="4A66AC"/>
              </a:solidFill>
            </a:endParaRPr>
          </a:p>
        </p:txBody>
      </p:sp>
    </p:spTree>
    <p:extLst>
      <p:ext uri="{BB962C8B-B14F-4D97-AF65-F5344CB8AC3E}">
        <p14:creationId xmlns:p14="http://schemas.microsoft.com/office/powerpoint/2010/main" val="104393181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E149C7D-B7F9-48BB-BA87-82DCC8CC0F90}"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315223689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E149C7D-B7F9-48BB-BA87-82DCC8CC0F90}"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9647689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E149C7D-B7F9-48BB-BA87-82DCC8CC0F90}"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1189024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E149C7D-B7F9-48BB-BA87-82DCC8CC0F90}"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166170978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E149C7D-B7F9-48BB-BA87-82DCC8CC0F90}"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31432695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8913762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E149C7D-B7F9-48BB-BA87-82DCC8CC0F90}"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87594159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128497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5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27765882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E149C7D-B7F9-48BB-BA87-82DCC8CC0F90}"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1DC2959-D369-4276-87F8-D4B592A6778E}" type="slidenum">
              <a:rPr lang="en-GB" smtClean="0"/>
              <a:t>‹N›</a:t>
            </a:fld>
            <a:endParaRPr lang="en-GB"/>
          </a:p>
        </p:txBody>
      </p:sp>
    </p:spTree>
    <p:extLst>
      <p:ext uri="{BB962C8B-B14F-4D97-AF65-F5344CB8AC3E}">
        <p14:creationId xmlns:p14="http://schemas.microsoft.com/office/powerpoint/2010/main" val="265760664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7162766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8986132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16E1738-225A-462E-AE0B-9DC8CBDABAE3}"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30852677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16E1738-225A-462E-AE0B-9DC8CBDABAE3}"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26745182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16E1738-225A-462E-AE0B-9DC8CBDABAE3}"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90664632"/>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16E1738-225A-462E-AE0B-9DC8CBDABAE3}"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3033099549"/>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16E1738-225A-462E-AE0B-9DC8CBDABAE3}"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13810759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9037142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16E1738-225A-462E-AE0B-9DC8CBDABAE3}"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170893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5" name="Segnaposto numero diapositiva 4"/>
          <p:cNvSpPr>
            <a:spLocks noGrp="1"/>
          </p:cNvSpPr>
          <p:nvPr>
            <p:ph type="sldNum" sz="quarter" idx="12"/>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62075956"/>
      </p:ext>
    </p:extLst>
  </p:cSld>
  <p:clrMapOvr>
    <a:masterClrMapping/>
  </p:clrMapOvr>
  <p:timing>
    <p:tnLst>
      <p:par>
        <p:cTn id="1" dur="indefinite" restart="never" nodeType="tmRoot"/>
      </p:par>
    </p:tnLst>
  </p:timing>
</p:sldLayout>
</file>

<file path=ppt/slideLayouts/slideLayout4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07151351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16E1738-225A-462E-AE0B-9DC8CBDABAE3}"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6D4EAAC-B464-4BCB-9D38-5D2771B63742}" type="slidenum">
              <a:rPr lang="en-GB" smtClean="0"/>
              <a:t>‹N›</a:t>
            </a:fld>
            <a:endParaRPr lang="en-GB"/>
          </a:p>
        </p:txBody>
      </p:sp>
    </p:spTree>
    <p:extLst>
      <p:ext uri="{BB962C8B-B14F-4D97-AF65-F5344CB8AC3E}">
        <p14:creationId xmlns:p14="http://schemas.microsoft.com/office/powerpoint/2010/main" val="215187592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13785608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60939295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F7731B60-1BEC-4A75-B3B4-D46BFED55489}"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64305161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F7731B60-1BEC-4A75-B3B4-D46BFED55489}"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5270451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F7731B60-1BEC-4A75-B3B4-D46BFED55489}"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39233532"/>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F7731B60-1BEC-4A75-B3B4-D46BFED55489}"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774187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7731B60-1BEC-4A75-B3B4-D46BFED55489}"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247442675"/>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7377301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6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99807441"/>
      </p:ext>
    </p:extLst>
  </p:cSld>
  <p:clrMapOvr>
    <a:masterClrMapping/>
  </p:clrMapOvr>
  <p:timing>
    <p:tnLst>
      <p:par>
        <p:cTn id="1" dur="indefinite" restart="never" nodeType="tmRoot"/>
      </p:par>
    </p:tnLst>
  </p:timing>
</p:sldLayout>
</file>

<file path=ppt/slideLayouts/slideLayout50.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F7731B60-1BEC-4A75-B3B4-D46BFED55489}"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1656823054"/>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406470128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F7731B60-1BEC-4A75-B3B4-D46BFED55489}"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0D9E6B4A-98DC-47A8-AFC2-10AAD382C391}" type="slidenum">
              <a:rPr lang="en-GB" smtClean="0"/>
              <a:t>‹N›</a:t>
            </a:fld>
            <a:endParaRPr lang="en-GB"/>
          </a:p>
        </p:txBody>
      </p:sp>
    </p:spTree>
    <p:extLst>
      <p:ext uri="{BB962C8B-B14F-4D97-AF65-F5344CB8AC3E}">
        <p14:creationId xmlns:p14="http://schemas.microsoft.com/office/powerpoint/2010/main" val="6562056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915348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9211659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8052268D-6F60-4099-A438-79ABC635C09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22442806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8052268D-6F60-4099-A438-79ABC635C09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44653909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8052268D-6F60-4099-A438-79ABC635C096}"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37037066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8052268D-6F60-4099-A438-79ABC635C096}"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94649009"/>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052268D-6F60-4099-A438-79ABC635C096}"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0611069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lvl1pPr>
              <a:defRPr sz="4000"/>
            </a:lvl1pPr>
          </a:lstStyle>
          <a:p>
            <a:r>
              <a:rPr lang="it-IT" dirty="0" smtClean="0"/>
              <a:t>Fare clic per modificare stile</a:t>
            </a:r>
            <a:endParaRPr lang="it-IT" dirty="0"/>
          </a:p>
        </p:txBody>
      </p:sp>
      <p:sp>
        <p:nvSpPr>
          <p:cNvPr id="3" name="Segnaposto contenuto 2"/>
          <p:cNvSpPr>
            <a:spLocks noGrp="1"/>
          </p:cNvSpPr>
          <p:nvPr>
            <p:ph idx="1"/>
          </p:nvPr>
        </p:nvSpPr>
        <p:spPr/>
        <p:txBody>
          <a:bodyPr>
            <a:normAutofit/>
          </a:bodyPr>
          <a:lstStyle>
            <a:lvl1pPr>
              <a:defRPr sz="2400"/>
            </a:lvl1pPr>
            <a:lvl2pPr>
              <a:defRPr sz="2000"/>
            </a:lvl2pPr>
            <a:lvl3pPr>
              <a:defRPr sz="1800"/>
            </a:lvl3pPr>
            <a:lvl4pPr>
              <a:defRPr sz="1800"/>
            </a:lvl4pPr>
            <a:lvl5pPr>
              <a:defRPr sz="1600"/>
            </a:lvl5p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1736381438"/>
      </p:ext>
    </p:extLst>
  </p:cSld>
  <p:clrMapOvr>
    <a:masterClrMapping/>
  </p:clrMapOvr>
  <p:timing>
    <p:tnLst>
      <p:par>
        <p:cTn id="1" dur="indefinite" restart="never" nodeType="tmRoot"/>
      </p:par>
    </p:tnLst>
  </p:timing>
</p:sldLayout>
</file>

<file path=ppt/slideLayouts/slideLayout60.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779615174"/>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8052268D-6F60-4099-A438-79ABC635C09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28006317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2875614219"/>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8052268D-6F60-4099-A438-79ABC635C09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F61686E5-144C-4DEA-8773-B9EFB5C55786}" type="slidenum">
              <a:rPr lang="en-GB" smtClean="0"/>
              <a:t>‹N›</a:t>
            </a:fld>
            <a:endParaRPr lang="en-GB"/>
          </a:p>
        </p:txBody>
      </p:sp>
    </p:spTree>
    <p:extLst>
      <p:ext uri="{BB962C8B-B14F-4D97-AF65-F5344CB8AC3E}">
        <p14:creationId xmlns:p14="http://schemas.microsoft.com/office/powerpoint/2010/main" val="3313702182"/>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3562991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256781582"/>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37B517B6-8A37-4428-836C-89272602F22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150162232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37B517B6-8A37-4428-836C-89272602F22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91657984"/>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37B517B6-8A37-4428-836C-89272602F226}"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401410907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37B517B6-8A37-4428-836C-89272602F226}"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7464621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4283469269"/>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37B517B6-8A37-4428-836C-89272602F226}"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354494347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188361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37B517B6-8A37-4428-836C-89272602F226}"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62435602"/>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967834015"/>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37B517B6-8A37-4428-836C-89272602F226}"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1C779271-FC5F-4F59-B8A4-25D3B6B9D031}" type="slidenum">
              <a:rPr lang="en-GB" smtClean="0"/>
              <a:t>‹N›</a:t>
            </a:fld>
            <a:endParaRPr lang="en-GB"/>
          </a:p>
        </p:txBody>
      </p:sp>
    </p:spTree>
    <p:extLst>
      <p:ext uri="{BB962C8B-B14F-4D97-AF65-F5344CB8AC3E}">
        <p14:creationId xmlns:p14="http://schemas.microsoft.com/office/powerpoint/2010/main" val="77209947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573489188"/>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4654223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55A7D3D4-D237-4AAB-B75A-9D353E62598A}"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7413350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55A7D3D4-D237-4AAB-B75A-9D353E62598A}"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817472131"/>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55A7D3D4-D237-4AAB-B75A-9D353E62598A}"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6104714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4_Layout personalizza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numero diapositiva 2"/>
          <p:cNvSpPr>
            <a:spLocks noGrp="1"/>
          </p:cNvSpPr>
          <p:nvPr>
            <p:ph type="sldNum" sz="quarter" idx="10"/>
          </p:nvPr>
        </p:nvSpPr>
        <p:spPr/>
        <p:txBody>
          <a:bodyPr/>
          <a:lstStyle/>
          <a:p>
            <a:fld id="{685D298C-7C67-F34C-A9DE-4238970C2353}" type="slidenum">
              <a:rPr lang="it-IT" smtClean="0"/>
              <a:pPr/>
              <a:t>‹N›</a:t>
            </a:fld>
            <a:endParaRPr lang="it-IT" dirty="0"/>
          </a:p>
        </p:txBody>
      </p:sp>
    </p:spTree>
    <p:extLst>
      <p:ext uri="{BB962C8B-B14F-4D97-AF65-F5344CB8AC3E}">
        <p14:creationId xmlns:p14="http://schemas.microsoft.com/office/powerpoint/2010/main" val="386867012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55A7D3D4-D237-4AAB-B75A-9D353E62598A}"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03466912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5A7D3D4-D237-4AAB-B75A-9D353E62598A}"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125010175"/>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43289650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55A7D3D4-D237-4AAB-B75A-9D353E62598A}"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2694065750"/>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052449273"/>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55A7D3D4-D237-4AAB-B75A-9D353E62598A}"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4BDA3D64-47E6-4E69-9BA6-000CBF7571A1}" type="slidenum">
              <a:rPr lang="en-GB" smtClean="0"/>
              <a:t>‹N›</a:t>
            </a:fld>
            <a:endParaRPr lang="en-GB"/>
          </a:p>
        </p:txBody>
      </p:sp>
    </p:spTree>
    <p:extLst>
      <p:ext uri="{BB962C8B-B14F-4D97-AF65-F5344CB8AC3E}">
        <p14:creationId xmlns:p14="http://schemas.microsoft.com/office/powerpoint/2010/main" val="340799516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GB"/>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82827158"/>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298147120"/>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GB"/>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083B27B-9909-42EE-8164-45D6CA16972B}"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585695523"/>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data 4"/>
          <p:cNvSpPr>
            <a:spLocks noGrp="1"/>
          </p:cNvSpPr>
          <p:nvPr>
            <p:ph type="dt" sz="half" idx="10"/>
          </p:nvPr>
        </p:nvSpPr>
        <p:spPr/>
        <p:txBody>
          <a:bodyPr/>
          <a:lstStyle/>
          <a:p>
            <a:fld id="{C083B27B-9909-42EE-8164-45D6CA16972B}"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279751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1" y="2522483"/>
            <a:ext cx="10515600" cy="2039992"/>
          </a:xfrm>
        </p:spPr>
        <p:txBody>
          <a:bodyPr anchor="b"/>
          <a:lstStyle>
            <a:lvl1pPr>
              <a:defRPr sz="4500"/>
            </a:lvl1pPr>
          </a:lstStyle>
          <a:p>
            <a:r>
              <a:rPr lang="it-IT" smtClean="0"/>
              <a:t>Fare clic per modificare stile</a:t>
            </a:r>
            <a:endParaRPr lang="it-IT"/>
          </a:p>
        </p:txBody>
      </p:sp>
      <p:sp>
        <p:nvSpPr>
          <p:cNvPr id="3" name="Segnaposto testo 2"/>
          <p:cNvSpPr>
            <a:spLocks noGrp="1"/>
          </p:cNvSpPr>
          <p:nvPr>
            <p:ph type="body" idx="1"/>
          </p:nvPr>
        </p:nvSpPr>
        <p:spPr>
          <a:xfrm>
            <a:off x="831851" y="4589469"/>
            <a:ext cx="10515600" cy="1500187"/>
          </a:xfrm>
        </p:spPr>
        <p:txBody>
          <a:bodyPr/>
          <a:lstStyle>
            <a:lvl1pPr marL="0" indent="0">
              <a:buNone/>
              <a:defRPr sz="1800">
                <a:solidFill>
                  <a:schemeClr val="accent3"/>
                </a:solidFill>
              </a:defRPr>
            </a:lvl1pPr>
            <a:lvl2pPr marL="342891" indent="0">
              <a:buNone/>
              <a:defRPr sz="1500">
                <a:solidFill>
                  <a:schemeClr val="tx1">
                    <a:tint val="75000"/>
                  </a:schemeClr>
                </a:solidFill>
              </a:defRPr>
            </a:lvl2pPr>
            <a:lvl3pPr marL="685783" indent="0">
              <a:buNone/>
              <a:defRPr sz="1351">
                <a:solidFill>
                  <a:schemeClr val="tx1">
                    <a:tint val="75000"/>
                  </a:schemeClr>
                </a:solidFill>
              </a:defRPr>
            </a:lvl3pPr>
            <a:lvl4pPr marL="1028674"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9" indent="0">
              <a:buNone/>
              <a:defRPr sz="1200">
                <a:solidFill>
                  <a:schemeClr val="tx1">
                    <a:tint val="75000"/>
                  </a:schemeClr>
                </a:solidFill>
              </a:defRPr>
            </a:lvl7pPr>
            <a:lvl8pPr marL="2400240" indent="0">
              <a:buNone/>
              <a:defRPr sz="1200">
                <a:solidFill>
                  <a:schemeClr val="tx1">
                    <a:tint val="75000"/>
                  </a:schemeClr>
                </a:solidFill>
              </a:defRPr>
            </a:lvl8pPr>
            <a:lvl9pPr marL="2743131" indent="0">
              <a:buNone/>
              <a:defRPr sz="1200">
                <a:solidFill>
                  <a:schemeClr val="tx1">
                    <a:tint val="75000"/>
                  </a:schemeClr>
                </a:solidFill>
              </a:defRPr>
            </a:lvl9pPr>
          </a:lstStyle>
          <a:p>
            <a:pPr lvl="0"/>
            <a:r>
              <a:rPr lang="it-IT" dirty="0" smtClean="0"/>
              <a:t>Fare clic per modificare gli stili del testo dello schema</a:t>
            </a:r>
          </a:p>
        </p:txBody>
      </p:sp>
      <p:sp>
        <p:nvSpPr>
          <p:cNvPr id="6" name="Segnaposto numero diapositiva 5"/>
          <p:cNvSpPr>
            <a:spLocks noGrp="1"/>
          </p:cNvSpPr>
          <p:nvPr>
            <p:ph type="sldNum" sz="quarter" idx="12"/>
          </p:nvPr>
        </p:nvSpPr>
        <p:spPr/>
        <p:txBody>
          <a:bodyPr/>
          <a:lstStyle/>
          <a:p>
            <a:fld id="{685D298C-7C67-F34C-A9DE-4238970C2353}" type="slidenum">
              <a:rPr lang="it-IT" smtClean="0"/>
              <a:t>‹N›</a:t>
            </a:fld>
            <a:endParaRPr lang="it-IT"/>
          </a:p>
        </p:txBody>
      </p:sp>
    </p:spTree>
    <p:extLst>
      <p:ext uri="{BB962C8B-B14F-4D97-AF65-F5344CB8AC3E}">
        <p14:creationId xmlns:p14="http://schemas.microsoft.com/office/powerpoint/2010/main" val="1207549383"/>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GB"/>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7" name="Segnaposto data 6"/>
          <p:cNvSpPr>
            <a:spLocks noGrp="1"/>
          </p:cNvSpPr>
          <p:nvPr>
            <p:ph type="dt" sz="half" idx="10"/>
          </p:nvPr>
        </p:nvSpPr>
        <p:spPr/>
        <p:txBody>
          <a:bodyPr/>
          <a:lstStyle/>
          <a:p>
            <a:fld id="{C083B27B-9909-42EE-8164-45D6CA16972B}" type="datetimeFigureOut">
              <a:rPr lang="en-GB" smtClean="0"/>
              <a:t>08/03/2018</a:t>
            </a:fld>
            <a:endParaRPr lang="en-GB"/>
          </a:p>
        </p:txBody>
      </p:sp>
      <p:sp>
        <p:nvSpPr>
          <p:cNvPr id="8" name="Segnaposto piè di pagina 7"/>
          <p:cNvSpPr>
            <a:spLocks noGrp="1"/>
          </p:cNvSpPr>
          <p:nvPr>
            <p:ph type="ftr" sz="quarter" idx="11"/>
          </p:nvPr>
        </p:nvSpPr>
        <p:spPr/>
        <p:txBody>
          <a:bodyPr/>
          <a:lstStyle/>
          <a:p>
            <a:endParaRPr lang="en-GB"/>
          </a:p>
        </p:txBody>
      </p:sp>
      <p:sp>
        <p:nvSpPr>
          <p:cNvPr id="9" name="Segnaposto numero diapositiva 8"/>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951582981"/>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data 2"/>
          <p:cNvSpPr>
            <a:spLocks noGrp="1"/>
          </p:cNvSpPr>
          <p:nvPr>
            <p:ph type="dt" sz="half" idx="10"/>
          </p:nvPr>
        </p:nvSpPr>
        <p:spPr/>
        <p:txBody>
          <a:bodyPr/>
          <a:lstStyle/>
          <a:p>
            <a:fld id="{C083B27B-9909-42EE-8164-45D6CA16972B}" type="datetimeFigureOut">
              <a:rPr lang="en-GB" smtClean="0"/>
              <a:t>08/03/2018</a:t>
            </a:fld>
            <a:endParaRPr lang="en-GB"/>
          </a:p>
        </p:txBody>
      </p:sp>
      <p:sp>
        <p:nvSpPr>
          <p:cNvPr id="4" name="Segnaposto piè di pagina 3"/>
          <p:cNvSpPr>
            <a:spLocks noGrp="1"/>
          </p:cNvSpPr>
          <p:nvPr>
            <p:ph type="ftr" sz="quarter" idx="11"/>
          </p:nvPr>
        </p:nvSpPr>
        <p:spPr/>
        <p:txBody>
          <a:bodyPr/>
          <a:lstStyle/>
          <a:p>
            <a:endParaRPr lang="en-GB"/>
          </a:p>
        </p:txBody>
      </p:sp>
      <p:sp>
        <p:nvSpPr>
          <p:cNvPr id="5" name="Segnaposto numero diapositiva 4"/>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93338769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C083B27B-9909-42EE-8164-45D6CA16972B}" type="datetimeFigureOut">
              <a:rPr lang="en-GB" smtClean="0"/>
              <a:t>08/03/2018</a:t>
            </a:fld>
            <a:endParaRPr lang="en-GB"/>
          </a:p>
        </p:txBody>
      </p:sp>
      <p:sp>
        <p:nvSpPr>
          <p:cNvPr id="3" name="Segnaposto piè di pagina 2"/>
          <p:cNvSpPr>
            <a:spLocks noGrp="1"/>
          </p:cNvSpPr>
          <p:nvPr>
            <p:ph type="ftr" sz="quarter" idx="11"/>
          </p:nvPr>
        </p:nvSpPr>
        <p:spPr/>
        <p:txBody>
          <a:bodyPr/>
          <a:lstStyle/>
          <a:p>
            <a:endParaRPr lang="en-GB"/>
          </a:p>
        </p:txBody>
      </p:sp>
      <p:sp>
        <p:nvSpPr>
          <p:cNvPr id="4" name="Segnaposto numero diapositiva 3"/>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3373869784"/>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73288557"/>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GB"/>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083B27B-9909-42EE-8164-45D6CA16972B}" type="datetimeFigureOut">
              <a:rPr lang="en-GB" smtClean="0"/>
              <a:t>08/03/2018</a:t>
            </a:fld>
            <a:endParaRPr lang="en-GB"/>
          </a:p>
        </p:txBody>
      </p:sp>
      <p:sp>
        <p:nvSpPr>
          <p:cNvPr id="6" name="Segnaposto piè di pagina 5"/>
          <p:cNvSpPr>
            <a:spLocks noGrp="1"/>
          </p:cNvSpPr>
          <p:nvPr>
            <p:ph type="ftr" sz="quarter" idx="11"/>
          </p:nvPr>
        </p:nvSpPr>
        <p:spPr/>
        <p:txBody>
          <a:bodyPr/>
          <a:lstStyle/>
          <a:p>
            <a:endParaRPr lang="en-GB"/>
          </a:p>
        </p:txBody>
      </p:sp>
      <p:sp>
        <p:nvSpPr>
          <p:cNvPr id="7" name="Segnaposto numero diapositiva 6"/>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2726030237"/>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GB"/>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1653195919"/>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GB"/>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10"/>
          </p:nvPr>
        </p:nvSpPr>
        <p:spPr/>
        <p:txBody>
          <a:bodyPr/>
          <a:lstStyle/>
          <a:p>
            <a:fld id="{C083B27B-9909-42EE-8164-45D6CA16972B}" type="datetimeFigureOut">
              <a:rPr lang="en-GB" smtClean="0"/>
              <a:t>08/03/2018</a:t>
            </a:fld>
            <a:endParaRPr lang="en-GB"/>
          </a:p>
        </p:txBody>
      </p:sp>
      <p:sp>
        <p:nvSpPr>
          <p:cNvPr id="5" name="Segnaposto piè di pagina 4"/>
          <p:cNvSpPr>
            <a:spLocks noGrp="1"/>
          </p:cNvSpPr>
          <p:nvPr>
            <p:ph type="ftr" sz="quarter" idx="11"/>
          </p:nvPr>
        </p:nvSpPr>
        <p:spPr/>
        <p:txBody>
          <a:bodyPr/>
          <a:lstStyle/>
          <a:p>
            <a:endParaRPr lang="en-GB"/>
          </a:p>
        </p:txBody>
      </p:sp>
      <p:sp>
        <p:nvSpPr>
          <p:cNvPr id="6" name="Segnaposto numero diapositiva 5"/>
          <p:cNvSpPr>
            <a:spLocks noGrp="1"/>
          </p:cNvSpPr>
          <p:nvPr>
            <p:ph type="sldNum" sz="quarter" idx="12"/>
          </p:nvPr>
        </p:nvSpPr>
        <p:spPr/>
        <p:txBody>
          <a:bodyPr/>
          <a:lstStyle/>
          <a:p>
            <a:fld id="{3CB884F1-3AD7-4A21-8DAC-DDE6BC6786C5}" type="slidenum">
              <a:rPr lang="en-GB" smtClean="0"/>
              <a:t>‹N›</a:t>
            </a:fld>
            <a:endParaRPr lang="en-GB"/>
          </a:p>
        </p:txBody>
      </p:sp>
    </p:spTree>
    <p:extLst>
      <p:ext uri="{BB962C8B-B14F-4D97-AF65-F5344CB8AC3E}">
        <p14:creationId xmlns:p14="http://schemas.microsoft.com/office/powerpoint/2010/main" val="4096011350"/>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3/8/2018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28746687"/>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501DEAE0-3CD4-4C70-9657-D4FACB238FF8}" type="datetimeFigureOut">
              <a:rPr lang="en-US" smtClean="0"/>
              <a:t>3/8/2018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331990630"/>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4" name="Segnaposto data 3"/>
          <p:cNvSpPr>
            <a:spLocks noGrp="1"/>
          </p:cNvSpPr>
          <p:nvPr>
            <p:ph type="dt" sz="half" idx="10"/>
          </p:nvPr>
        </p:nvSpPr>
        <p:spPr/>
        <p:txBody>
          <a:bodyPr/>
          <a:lstStyle/>
          <a:p>
            <a:fld id="{501DEAE0-3CD4-4C70-9657-D4FACB238FF8}" type="datetimeFigureOut">
              <a:rPr lang="en-US" smtClean="0"/>
              <a:t>3/8/2018</a:t>
            </a:fld>
            <a:endParaRPr lang="en-US"/>
          </a:p>
        </p:txBody>
      </p:sp>
      <p:sp>
        <p:nvSpPr>
          <p:cNvPr id="5" name="Segnaposto piè di pagina 4"/>
          <p:cNvSpPr>
            <a:spLocks noGrp="1"/>
          </p:cNvSpPr>
          <p:nvPr>
            <p:ph type="ftr" sz="quarter" idx="11"/>
          </p:nvPr>
        </p:nvSpPr>
        <p:spPr/>
        <p:txBody>
          <a:bodyPr/>
          <a:lstStyle/>
          <a:p>
            <a:endParaRPr lang="en-US"/>
          </a:p>
        </p:txBody>
      </p:sp>
      <p:sp>
        <p:nvSpPr>
          <p:cNvPr id="6" name="Segnaposto numero diapositiva 5"/>
          <p:cNvSpPr>
            <a:spLocks noGrp="1"/>
          </p:cNvSpPr>
          <p:nvPr>
            <p:ph type="sldNum" sz="quarter" idx="12"/>
          </p:nvPr>
        </p:nvSpPr>
        <p:spPr/>
        <p:txBody>
          <a:bodyPr/>
          <a:lstStyle/>
          <a:p>
            <a:fld id="{42E44B05-BEB3-4670-90EE-94D8AF1A0D68}" type="slidenum">
              <a:rPr lang="en-US" smtClean="0"/>
              <a:t>‹N›</a:t>
            </a:fld>
            <a:endParaRPr lang="en-US"/>
          </a:p>
        </p:txBody>
      </p:sp>
    </p:spTree>
    <p:extLst>
      <p:ext uri="{BB962C8B-B14F-4D97-AF65-F5344CB8AC3E}">
        <p14:creationId xmlns:p14="http://schemas.microsoft.com/office/powerpoint/2010/main" val="4042099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5.xml"/><Relationship Id="rId3" Type="http://schemas.openxmlformats.org/officeDocument/2006/relationships/slideLayout" Target="../slideLayouts/slideLayout110.xml"/><Relationship Id="rId7" Type="http://schemas.openxmlformats.org/officeDocument/2006/relationships/slideLayout" Target="../slideLayouts/slideLayout114.xml"/><Relationship Id="rId12" Type="http://schemas.openxmlformats.org/officeDocument/2006/relationships/theme" Target="../theme/theme10.xml"/><Relationship Id="rId2" Type="http://schemas.openxmlformats.org/officeDocument/2006/relationships/slideLayout" Target="../slideLayouts/slideLayout109.xml"/><Relationship Id="rId1" Type="http://schemas.openxmlformats.org/officeDocument/2006/relationships/slideLayout" Target="../slideLayouts/slideLayout108.xml"/><Relationship Id="rId6" Type="http://schemas.openxmlformats.org/officeDocument/2006/relationships/slideLayout" Target="../slideLayouts/slideLayout113.xml"/><Relationship Id="rId11" Type="http://schemas.openxmlformats.org/officeDocument/2006/relationships/slideLayout" Target="../slideLayouts/slideLayout118.xml"/><Relationship Id="rId5" Type="http://schemas.openxmlformats.org/officeDocument/2006/relationships/slideLayout" Target="../slideLayouts/slideLayout112.xml"/><Relationship Id="rId10" Type="http://schemas.openxmlformats.org/officeDocument/2006/relationships/slideLayout" Target="../slideLayouts/slideLayout117.xml"/><Relationship Id="rId4" Type="http://schemas.openxmlformats.org/officeDocument/2006/relationships/slideLayout" Target="../slideLayouts/slideLayout111.xml"/><Relationship Id="rId9" Type="http://schemas.openxmlformats.org/officeDocument/2006/relationships/slideLayout" Target="../slideLayouts/slideLayout116.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6.xml"/><Relationship Id="rId3" Type="http://schemas.openxmlformats.org/officeDocument/2006/relationships/slideLayout" Target="../slideLayouts/slideLayout121.xml"/><Relationship Id="rId7" Type="http://schemas.openxmlformats.org/officeDocument/2006/relationships/slideLayout" Target="../slideLayouts/slideLayout125.xml"/><Relationship Id="rId12" Type="http://schemas.openxmlformats.org/officeDocument/2006/relationships/theme" Target="../theme/theme11.xml"/><Relationship Id="rId2" Type="http://schemas.openxmlformats.org/officeDocument/2006/relationships/slideLayout" Target="../slideLayouts/slideLayout120.xml"/><Relationship Id="rId1" Type="http://schemas.openxmlformats.org/officeDocument/2006/relationships/slideLayout" Target="../slideLayouts/slideLayout119.xml"/><Relationship Id="rId6" Type="http://schemas.openxmlformats.org/officeDocument/2006/relationships/slideLayout" Target="../slideLayouts/slideLayout124.xml"/><Relationship Id="rId11" Type="http://schemas.openxmlformats.org/officeDocument/2006/relationships/slideLayout" Target="../slideLayouts/slideLayout129.xml"/><Relationship Id="rId5" Type="http://schemas.openxmlformats.org/officeDocument/2006/relationships/slideLayout" Target="../slideLayouts/slideLayout123.xml"/><Relationship Id="rId10" Type="http://schemas.openxmlformats.org/officeDocument/2006/relationships/slideLayout" Target="../slideLayouts/slideLayout128.xml"/><Relationship Id="rId4" Type="http://schemas.openxmlformats.org/officeDocument/2006/relationships/slideLayout" Target="../slideLayouts/slideLayout122.xml"/><Relationship Id="rId9" Type="http://schemas.openxmlformats.org/officeDocument/2006/relationships/slideLayout" Target="../slideLayouts/slideLayout127.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7.xml"/><Relationship Id="rId3" Type="http://schemas.openxmlformats.org/officeDocument/2006/relationships/slideLayout" Target="../slideLayouts/slideLayout132.xml"/><Relationship Id="rId7" Type="http://schemas.openxmlformats.org/officeDocument/2006/relationships/slideLayout" Target="../slideLayouts/slideLayout136.xml"/><Relationship Id="rId12" Type="http://schemas.openxmlformats.org/officeDocument/2006/relationships/theme" Target="../theme/theme12.xml"/><Relationship Id="rId2" Type="http://schemas.openxmlformats.org/officeDocument/2006/relationships/slideLayout" Target="../slideLayouts/slideLayout131.xml"/><Relationship Id="rId1" Type="http://schemas.openxmlformats.org/officeDocument/2006/relationships/slideLayout" Target="../slideLayouts/slideLayout130.xml"/><Relationship Id="rId6" Type="http://schemas.openxmlformats.org/officeDocument/2006/relationships/slideLayout" Target="../slideLayouts/slideLayout135.xml"/><Relationship Id="rId11" Type="http://schemas.openxmlformats.org/officeDocument/2006/relationships/slideLayout" Target="../slideLayouts/slideLayout140.xml"/><Relationship Id="rId5" Type="http://schemas.openxmlformats.org/officeDocument/2006/relationships/slideLayout" Target="../slideLayouts/slideLayout134.xml"/><Relationship Id="rId10" Type="http://schemas.openxmlformats.org/officeDocument/2006/relationships/slideLayout" Target="../slideLayouts/slideLayout139.xml"/><Relationship Id="rId4" Type="http://schemas.openxmlformats.org/officeDocument/2006/relationships/slideLayout" Target="../slideLayouts/slideLayout133.xml"/><Relationship Id="rId9" Type="http://schemas.openxmlformats.org/officeDocument/2006/relationships/slideLayout" Target="../slideLayouts/slideLayout138.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8.xml"/><Relationship Id="rId13" Type="http://schemas.openxmlformats.org/officeDocument/2006/relationships/slideLayout" Target="../slideLayouts/slideLayout153.xml"/><Relationship Id="rId3" Type="http://schemas.openxmlformats.org/officeDocument/2006/relationships/slideLayout" Target="../slideLayouts/slideLayout143.xml"/><Relationship Id="rId7" Type="http://schemas.openxmlformats.org/officeDocument/2006/relationships/slideLayout" Target="../slideLayouts/slideLayout147.xml"/><Relationship Id="rId12" Type="http://schemas.openxmlformats.org/officeDocument/2006/relationships/slideLayout" Target="../slideLayouts/slideLayout152.xml"/><Relationship Id="rId17" Type="http://schemas.openxmlformats.org/officeDocument/2006/relationships/image" Target="../media/image1.png"/><Relationship Id="rId2" Type="http://schemas.openxmlformats.org/officeDocument/2006/relationships/slideLayout" Target="../slideLayouts/slideLayout142.xml"/><Relationship Id="rId16" Type="http://schemas.openxmlformats.org/officeDocument/2006/relationships/theme" Target="../theme/theme13.xml"/><Relationship Id="rId1" Type="http://schemas.openxmlformats.org/officeDocument/2006/relationships/slideLayout" Target="../slideLayouts/slideLayout141.xml"/><Relationship Id="rId6" Type="http://schemas.openxmlformats.org/officeDocument/2006/relationships/slideLayout" Target="../slideLayouts/slideLayout146.xml"/><Relationship Id="rId11" Type="http://schemas.openxmlformats.org/officeDocument/2006/relationships/slideLayout" Target="../slideLayouts/slideLayout151.xml"/><Relationship Id="rId5" Type="http://schemas.openxmlformats.org/officeDocument/2006/relationships/slideLayout" Target="../slideLayouts/slideLayout145.xml"/><Relationship Id="rId15" Type="http://schemas.openxmlformats.org/officeDocument/2006/relationships/slideLayout" Target="../slideLayouts/slideLayout155.xml"/><Relationship Id="rId10" Type="http://schemas.openxmlformats.org/officeDocument/2006/relationships/slideLayout" Target="../slideLayouts/slideLayout150.xml"/><Relationship Id="rId4" Type="http://schemas.openxmlformats.org/officeDocument/2006/relationships/slideLayout" Target="../slideLayouts/slideLayout144.xml"/><Relationship Id="rId9" Type="http://schemas.openxmlformats.org/officeDocument/2006/relationships/slideLayout" Target="../slideLayouts/slideLayout149.xml"/><Relationship Id="rId14" Type="http://schemas.openxmlformats.org/officeDocument/2006/relationships/slideLayout" Target="../slideLayouts/slideLayout154.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63.xml"/><Relationship Id="rId13" Type="http://schemas.openxmlformats.org/officeDocument/2006/relationships/slideLayout" Target="../slideLayouts/slideLayout168.xml"/><Relationship Id="rId3" Type="http://schemas.openxmlformats.org/officeDocument/2006/relationships/slideLayout" Target="../slideLayouts/slideLayout158.xml"/><Relationship Id="rId7" Type="http://schemas.openxmlformats.org/officeDocument/2006/relationships/slideLayout" Target="../slideLayouts/slideLayout162.xml"/><Relationship Id="rId12" Type="http://schemas.openxmlformats.org/officeDocument/2006/relationships/slideLayout" Target="../slideLayouts/slideLayout167.xml"/><Relationship Id="rId17" Type="http://schemas.openxmlformats.org/officeDocument/2006/relationships/image" Target="../media/image1.png"/><Relationship Id="rId2" Type="http://schemas.openxmlformats.org/officeDocument/2006/relationships/slideLayout" Target="../slideLayouts/slideLayout157.xml"/><Relationship Id="rId16" Type="http://schemas.openxmlformats.org/officeDocument/2006/relationships/theme" Target="../theme/theme14.xml"/><Relationship Id="rId1" Type="http://schemas.openxmlformats.org/officeDocument/2006/relationships/slideLayout" Target="../slideLayouts/slideLayout156.xml"/><Relationship Id="rId6" Type="http://schemas.openxmlformats.org/officeDocument/2006/relationships/slideLayout" Target="../slideLayouts/slideLayout161.xml"/><Relationship Id="rId11" Type="http://schemas.openxmlformats.org/officeDocument/2006/relationships/slideLayout" Target="../slideLayouts/slideLayout166.xml"/><Relationship Id="rId5" Type="http://schemas.openxmlformats.org/officeDocument/2006/relationships/slideLayout" Target="../slideLayouts/slideLayout160.xml"/><Relationship Id="rId15" Type="http://schemas.openxmlformats.org/officeDocument/2006/relationships/slideLayout" Target="../slideLayouts/slideLayout170.xml"/><Relationship Id="rId10" Type="http://schemas.openxmlformats.org/officeDocument/2006/relationships/slideLayout" Target="../slideLayouts/slideLayout165.xml"/><Relationship Id="rId4" Type="http://schemas.openxmlformats.org/officeDocument/2006/relationships/slideLayout" Target="../slideLayouts/slideLayout159.xml"/><Relationship Id="rId9" Type="http://schemas.openxmlformats.org/officeDocument/2006/relationships/slideLayout" Target="../slideLayouts/slideLayout164.xml"/><Relationship Id="rId14" Type="http://schemas.openxmlformats.org/officeDocument/2006/relationships/slideLayout" Target="../slideLayouts/slideLayout169.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78.xml"/><Relationship Id="rId13" Type="http://schemas.openxmlformats.org/officeDocument/2006/relationships/slideLayout" Target="../slideLayouts/slideLayout183.xml"/><Relationship Id="rId3" Type="http://schemas.openxmlformats.org/officeDocument/2006/relationships/slideLayout" Target="../slideLayouts/slideLayout173.xml"/><Relationship Id="rId7" Type="http://schemas.openxmlformats.org/officeDocument/2006/relationships/slideLayout" Target="../slideLayouts/slideLayout177.xml"/><Relationship Id="rId12" Type="http://schemas.openxmlformats.org/officeDocument/2006/relationships/slideLayout" Target="../slideLayouts/slideLayout182.xml"/><Relationship Id="rId17" Type="http://schemas.openxmlformats.org/officeDocument/2006/relationships/image" Target="../media/image1.png"/><Relationship Id="rId2" Type="http://schemas.openxmlformats.org/officeDocument/2006/relationships/slideLayout" Target="../slideLayouts/slideLayout172.xml"/><Relationship Id="rId16" Type="http://schemas.openxmlformats.org/officeDocument/2006/relationships/theme" Target="../theme/theme15.xml"/><Relationship Id="rId1" Type="http://schemas.openxmlformats.org/officeDocument/2006/relationships/slideLayout" Target="../slideLayouts/slideLayout171.xml"/><Relationship Id="rId6" Type="http://schemas.openxmlformats.org/officeDocument/2006/relationships/slideLayout" Target="../slideLayouts/slideLayout176.xml"/><Relationship Id="rId11" Type="http://schemas.openxmlformats.org/officeDocument/2006/relationships/slideLayout" Target="../slideLayouts/slideLayout181.xml"/><Relationship Id="rId5" Type="http://schemas.openxmlformats.org/officeDocument/2006/relationships/slideLayout" Target="../slideLayouts/slideLayout175.xml"/><Relationship Id="rId15" Type="http://schemas.openxmlformats.org/officeDocument/2006/relationships/slideLayout" Target="../slideLayouts/slideLayout185.xml"/><Relationship Id="rId10" Type="http://schemas.openxmlformats.org/officeDocument/2006/relationships/slideLayout" Target="../slideLayouts/slideLayout180.xml"/><Relationship Id="rId4" Type="http://schemas.openxmlformats.org/officeDocument/2006/relationships/slideLayout" Target="../slideLayouts/slideLayout174.xml"/><Relationship Id="rId9" Type="http://schemas.openxmlformats.org/officeDocument/2006/relationships/slideLayout" Target="../slideLayouts/slideLayout179.xml"/><Relationship Id="rId14" Type="http://schemas.openxmlformats.org/officeDocument/2006/relationships/slideLayout" Target="../slideLayouts/slideLayout184.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93.xml"/><Relationship Id="rId13" Type="http://schemas.openxmlformats.org/officeDocument/2006/relationships/slideLayout" Target="../slideLayouts/slideLayout198.xml"/><Relationship Id="rId3" Type="http://schemas.openxmlformats.org/officeDocument/2006/relationships/slideLayout" Target="../slideLayouts/slideLayout188.xml"/><Relationship Id="rId7" Type="http://schemas.openxmlformats.org/officeDocument/2006/relationships/slideLayout" Target="../slideLayouts/slideLayout192.xml"/><Relationship Id="rId12" Type="http://schemas.openxmlformats.org/officeDocument/2006/relationships/slideLayout" Target="../slideLayouts/slideLayout197.xml"/><Relationship Id="rId17" Type="http://schemas.openxmlformats.org/officeDocument/2006/relationships/image" Target="../media/image1.png"/><Relationship Id="rId2" Type="http://schemas.openxmlformats.org/officeDocument/2006/relationships/slideLayout" Target="../slideLayouts/slideLayout187.xml"/><Relationship Id="rId16" Type="http://schemas.openxmlformats.org/officeDocument/2006/relationships/theme" Target="../theme/theme16.xml"/><Relationship Id="rId1" Type="http://schemas.openxmlformats.org/officeDocument/2006/relationships/slideLayout" Target="../slideLayouts/slideLayout186.xml"/><Relationship Id="rId6" Type="http://schemas.openxmlformats.org/officeDocument/2006/relationships/slideLayout" Target="../slideLayouts/slideLayout191.xml"/><Relationship Id="rId11" Type="http://schemas.openxmlformats.org/officeDocument/2006/relationships/slideLayout" Target="../slideLayouts/slideLayout196.xml"/><Relationship Id="rId5" Type="http://schemas.openxmlformats.org/officeDocument/2006/relationships/slideLayout" Target="../slideLayouts/slideLayout190.xml"/><Relationship Id="rId15" Type="http://schemas.openxmlformats.org/officeDocument/2006/relationships/slideLayout" Target="../slideLayouts/slideLayout200.xml"/><Relationship Id="rId10" Type="http://schemas.openxmlformats.org/officeDocument/2006/relationships/slideLayout" Target="../slideLayouts/slideLayout195.xml"/><Relationship Id="rId4" Type="http://schemas.openxmlformats.org/officeDocument/2006/relationships/slideLayout" Target="../slideLayouts/slideLayout189.xml"/><Relationship Id="rId9" Type="http://schemas.openxmlformats.org/officeDocument/2006/relationships/slideLayout" Target="../slideLayouts/slideLayout194.xml"/><Relationship Id="rId14" Type="http://schemas.openxmlformats.org/officeDocument/2006/relationships/slideLayout" Target="../slideLayouts/slideLayout199.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208.xml"/><Relationship Id="rId13" Type="http://schemas.openxmlformats.org/officeDocument/2006/relationships/slideLayout" Target="../slideLayouts/slideLayout213.xml"/><Relationship Id="rId3" Type="http://schemas.openxmlformats.org/officeDocument/2006/relationships/slideLayout" Target="../slideLayouts/slideLayout203.xml"/><Relationship Id="rId7" Type="http://schemas.openxmlformats.org/officeDocument/2006/relationships/slideLayout" Target="../slideLayouts/slideLayout207.xml"/><Relationship Id="rId12" Type="http://schemas.openxmlformats.org/officeDocument/2006/relationships/slideLayout" Target="../slideLayouts/slideLayout212.xml"/><Relationship Id="rId17" Type="http://schemas.openxmlformats.org/officeDocument/2006/relationships/image" Target="../media/image1.png"/><Relationship Id="rId2" Type="http://schemas.openxmlformats.org/officeDocument/2006/relationships/slideLayout" Target="../slideLayouts/slideLayout202.xml"/><Relationship Id="rId16" Type="http://schemas.openxmlformats.org/officeDocument/2006/relationships/theme" Target="../theme/theme17.xml"/><Relationship Id="rId1" Type="http://schemas.openxmlformats.org/officeDocument/2006/relationships/slideLayout" Target="../slideLayouts/slideLayout201.xml"/><Relationship Id="rId6" Type="http://schemas.openxmlformats.org/officeDocument/2006/relationships/slideLayout" Target="../slideLayouts/slideLayout206.xml"/><Relationship Id="rId11" Type="http://schemas.openxmlformats.org/officeDocument/2006/relationships/slideLayout" Target="../slideLayouts/slideLayout211.xml"/><Relationship Id="rId5" Type="http://schemas.openxmlformats.org/officeDocument/2006/relationships/slideLayout" Target="../slideLayouts/slideLayout205.xml"/><Relationship Id="rId15" Type="http://schemas.openxmlformats.org/officeDocument/2006/relationships/slideLayout" Target="../slideLayouts/slideLayout215.xml"/><Relationship Id="rId10" Type="http://schemas.openxmlformats.org/officeDocument/2006/relationships/slideLayout" Target="../slideLayouts/slideLayout210.xml"/><Relationship Id="rId4" Type="http://schemas.openxmlformats.org/officeDocument/2006/relationships/slideLayout" Target="../slideLayouts/slideLayout204.xml"/><Relationship Id="rId9" Type="http://schemas.openxmlformats.org/officeDocument/2006/relationships/slideLayout" Target="../slideLayouts/slideLayout209.xml"/><Relationship Id="rId14" Type="http://schemas.openxmlformats.org/officeDocument/2006/relationships/slideLayout" Target="../slideLayouts/slideLayout2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theme" Target="../theme/theme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9.xml"/><Relationship Id="rId3" Type="http://schemas.openxmlformats.org/officeDocument/2006/relationships/slideLayout" Target="../slideLayouts/slideLayout44.xml"/><Relationship Id="rId7" Type="http://schemas.openxmlformats.org/officeDocument/2006/relationships/slideLayout" Target="../slideLayouts/slideLayout48.xml"/><Relationship Id="rId12" Type="http://schemas.openxmlformats.org/officeDocument/2006/relationships/theme" Target="../theme/theme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6" Type="http://schemas.openxmlformats.org/officeDocument/2006/relationships/slideLayout" Target="../slideLayouts/slideLayout47.xml"/><Relationship Id="rId11" Type="http://schemas.openxmlformats.org/officeDocument/2006/relationships/slideLayout" Target="../slideLayouts/slideLayout52.xml"/><Relationship Id="rId5" Type="http://schemas.openxmlformats.org/officeDocument/2006/relationships/slideLayout" Target="../slideLayouts/slideLayout46.xml"/><Relationship Id="rId10" Type="http://schemas.openxmlformats.org/officeDocument/2006/relationships/slideLayout" Target="../slideLayouts/slideLayout51.xml"/><Relationship Id="rId4" Type="http://schemas.openxmlformats.org/officeDocument/2006/relationships/slideLayout" Target="../slideLayouts/slideLayout45.xml"/><Relationship Id="rId9" Type="http://schemas.openxmlformats.org/officeDocument/2006/relationships/slideLayout" Target="../slideLayouts/slideLayout50.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60.xml"/><Relationship Id="rId3" Type="http://schemas.openxmlformats.org/officeDocument/2006/relationships/slideLayout" Target="../slideLayouts/slideLayout55.xml"/><Relationship Id="rId7" Type="http://schemas.openxmlformats.org/officeDocument/2006/relationships/slideLayout" Target="../slideLayouts/slideLayout59.xml"/><Relationship Id="rId12" Type="http://schemas.openxmlformats.org/officeDocument/2006/relationships/theme" Target="../theme/theme5.xml"/><Relationship Id="rId2" Type="http://schemas.openxmlformats.org/officeDocument/2006/relationships/slideLayout" Target="../slideLayouts/slideLayout54.xml"/><Relationship Id="rId1" Type="http://schemas.openxmlformats.org/officeDocument/2006/relationships/slideLayout" Target="../slideLayouts/slideLayout53.xml"/><Relationship Id="rId6" Type="http://schemas.openxmlformats.org/officeDocument/2006/relationships/slideLayout" Target="../slideLayouts/slideLayout58.xml"/><Relationship Id="rId11" Type="http://schemas.openxmlformats.org/officeDocument/2006/relationships/slideLayout" Target="../slideLayouts/slideLayout63.xml"/><Relationship Id="rId5" Type="http://schemas.openxmlformats.org/officeDocument/2006/relationships/slideLayout" Target="../slideLayouts/slideLayout57.xml"/><Relationship Id="rId10" Type="http://schemas.openxmlformats.org/officeDocument/2006/relationships/slideLayout" Target="../slideLayouts/slideLayout62.xml"/><Relationship Id="rId4" Type="http://schemas.openxmlformats.org/officeDocument/2006/relationships/slideLayout" Target="../slideLayouts/slideLayout56.xml"/><Relationship Id="rId9" Type="http://schemas.openxmlformats.org/officeDocument/2006/relationships/slideLayout" Target="../slideLayouts/slideLayout61.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71.xml"/><Relationship Id="rId3" Type="http://schemas.openxmlformats.org/officeDocument/2006/relationships/slideLayout" Target="../slideLayouts/slideLayout66.xml"/><Relationship Id="rId7" Type="http://schemas.openxmlformats.org/officeDocument/2006/relationships/slideLayout" Target="../slideLayouts/slideLayout70.xml"/><Relationship Id="rId12" Type="http://schemas.openxmlformats.org/officeDocument/2006/relationships/theme" Target="../theme/theme6.xml"/><Relationship Id="rId2" Type="http://schemas.openxmlformats.org/officeDocument/2006/relationships/slideLayout" Target="../slideLayouts/slideLayout65.xml"/><Relationship Id="rId1" Type="http://schemas.openxmlformats.org/officeDocument/2006/relationships/slideLayout" Target="../slideLayouts/slideLayout64.xml"/><Relationship Id="rId6" Type="http://schemas.openxmlformats.org/officeDocument/2006/relationships/slideLayout" Target="../slideLayouts/slideLayout69.xml"/><Relationship Id="rId11" Type="http://schemas.openxmlformats.org/officeDocument/2006/relationships/slideLayout" Target="../slideLayouts/slideLayout74.xml"/><Relationship Id="rId5" Type="http://schemas.openxmlformats.org/officeDocument/2006/relationships/slideLayout" Target="../slideLayouts/slideLayout68.xml"/><Relationship Id="rId10" Type="http://schemas.openxmlformats.org/officeDocument/2006/relationships/slideLayout" Target="../slideLayouts/slideLayout73.xml"/><Relationship Id="rId4" Type="http://schemas.openxmlformats.org/officeDocument/2006/relationships/slideLayout" Target="../slideLayouts/slideLayout67.xml"/><Relationship Id="rId9" Type="http://schemas.openxmlformats.org/officeDocument/2006/relationships/slideLayout" Target="../slideLayouts/slideLayout72.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82.xml"/><Relationship Id="rId3" Type="http://schemas.openxmlformats.org/officeDocument/2006/relationships/slideLayout" Target="../slideLayouts/slideLayout77.xml"/><Relationship Id="rId7" Type="http://schemas.openxmlformats.org/officeDocument/2006/relationships/slideLayout" Target="../slideLayouts/slideLayout81.xml"/><Relationship Id="rId12" Type="http://schemas.openxmlformats.org/officeDocument/2006/relationships/theme" Target="../theme/theme7.xml"/><Relationship Id="rId2" Type="http://schemas.openxmlformats.org/officeDocument/2006/relationships/slideLayout" Target="../slideLayouts/slideLayout76.xml"/><Relationship Id="rId1" Type="http://schemas.openxmlformats.org/officeDocument/2006/relationships/slideLayout" Target="../slideLayouts/slideLayout75.xml"/><Relationship Id="rId6" Type="http://schemas.openxmlformats.org/officeDocument/2006/relationships/slideLayout" Target="../slideLayouts/slideLayout80.xml"/><Relationship Id="rId11" Type="http://schemas.openxmlformats.org/officeDocument/2006/relationships/slideLayout" Target="../slideLayouts/slideLayout85.xml"/><Relationship Id="rId5" Type="http://schemas.openxmlformats.org/officeDocument/2006/relationships/slideLayout" Target="../slideLayouts/slideLayout79.xml"/><Relationship Id="rId10" Type="http://schemas.openxmlformats.org/officeDocument/2006/relationships/slideLayout" Target="../slideLayouts/slideLayout84.xml"/><Relationship Id="rId4" Type="http://schemas.openxmlformats.org/officeDocument/2006/relationships/slideLayout" Target="../slideLayouts/slideLayout78.xml"/><Relationship Id="rId9" Type="http://schemas.openxmlformats.org/officeDocument/2006/relationships/slideLayout" Target="../slideLayouts/slideLayout83.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93.xml"/><Relationship Id="rId3" Type="http://schemas.openxmlformats.org/officeDocument/2006/relationships/slideLayout" Target="../slideLayouts/slideLayout88.xml"/><Relationship Id="rId7" Type="http://schemas.openxmlformats.org/officeDocument/2006/relationships/slideLayout" Target="../slideLayouts/slideLayout92.xml"/><Relationship Id="rId12" Type="http://schemas.openxmlformats.org/officeDocument/2006/relationships/theme" Target="../theme/theme8.xml"/><Relationship Id="rId2" Type="http://schemas.openxmlformats.org/officeDocument/2006/relationships/slideLayout" Target="../slideLayouts/slideLayout87.xml"/><Relationship Id="rId1" Type="http://schemas.openxmlformats.org/officeDocument/2006/relationships/slideLayout" Target="../slideLayouts/slideLayout86.xml"/><Relationship Id="rId6" Type="http://schemas.openxmlformats.org/officeDocument/2006/relationships/slideLayout" Target="../slideLayouts/slideLayout91.xml"/><Relationship Id="rId11" Type="http://schemas.openxmlformats.org/officeDocument/2006/relationships/slideLayout" Target="../slideLayouts/slideLayout96.xml"/><Relationship Id="rId5" Type="http://schemas.openxmlformats.org/officeDocument/2006/relationships/slideLayout" Target="../slideLayouts/slideLayout90.xml"/><Relationship Id="rId10" Type="http://schemas.openxmlformats.org/officeDocument/2006/relationships/slideLayout" Target="../slideLayouts/slideLayout95.xml"/><Relationship Id="rId4" Type="http://schemas.openxmlformats.org/officeDocument/2006/relationships/slideLayout" Target="../slideLayouts/slideLayout89.xml"/><Relationship Id="rId9" Type="http://schemas.openxmlformats.org/officeDocument/2006/relationships/slideLayout" Target="../slideLayouts/slideLayout94.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104.xml"/><Relationship Id="rId3" Type="http://schemas.openxmlformats.org/officeDocument/2006/relationships/slideLayout" Target="../slideLayouts/slideLayout99.xml"/><Relationship Id="rId7" Type="http://schemas.openxmlformats.org/officeDocument/2006/relationships/slideLayout" Target="../slideLayouts/slideLayout103.xml"/><Relationship Id="rId12" Type="http://schemas.openxmlformats.org/officeDocument/2006/relationships/theme" Target="../theme/theme9.xml"/><Relationship Id="rId2" Type="http://schemas.openxmlformats.org/officeDocument/2006/relationships/slideLayout" Target="../slideLayouts/slideLayout98.xml"/><Relationship Id="rId1" Type="http://schemas.openxmlformats.org/officeDocument/2006/relationships/slideLayout" Target="../slideLayouts/slideLayout97.xml"/><Relationship Id="rId6" Type="http://schemas.openxmlformats.org/officeDocument/2006/relationships/slideLayout" Target="../slideLayouts/slideLayout102.xml"/><Relationship Id="rId11" Type="http://schemas.openxmlformats.org/officeDocument/2006/relationships/slideLayout" Target="../slideLayouts/slideLayout107.xml"/><Relationship Id="rId5" Type="http://schemas.openxmlformats.org/officeDocument/2006/relationships/slideLayout" Target="../slideLayouts/slideLayout101.xml"/><Relationship Id="rId10" Type="http://schemas.openxmlformats.org/officeDocument/2006/relationships/slideLayout" Target="../slideLayouts/slideLayout106.xml"/><Relationship Id="rId4" Type="http://schemas.openxmlformats.org/officeDocument/2006/relationships/slideLayout" Target="../slideLayouts/slideLayout100.xml"/><Relationship Id="rId9" Type="http://schemas.openxmlformats.org/officeDocument/2006/relationships/slideLayout" Target="../slideLayouts/slideLayout10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pPr/>
              <a:t>‹N›</a:t>
            </a:fld>
            <a:endParaRPr lang="it-IT" dirty="0"/>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i="0" baseline="0" dirty="0" smtClean="0">
                <a:solidFill>
                  <a:schemeClr val="accent1"/>
                </a:solidFill>
              </a:rPr>
              <a:t>Consiglio di Centro, CNAF, </a:t>
            </a:r>
            <a:r>
              <a:rPr lang="it-IT" sz="900" i="0" baseline="0" dirty="0" smtClean="0">
                <a:solidFill>
                  <a:schemeClr val="accent1"/>
                </a:solidFill>
              </a:rPr>
              <a:t>9  marzo  </a:t>
            </a:r>
            <a:r>
              <a:rPr lang="it-IT" sz="900" i="0" baseline="0" dirty="0" smtClean="0">
                <a:solidFill>
                  <a:schemeClr val="accent1"/>
                </a:solidFill>
              </a:rPr>
              <a:t>2018,  </a:t>
            </a:r>
            <a:r>
              <a:rPr lang="it-IT" sz="900" i="0" dirty="0" smtClean="0">
                <a:solidFill>
                  <a:schemeClr val="accent1"/>
                </a:solidFill>
              </a:rPr>
              <a:t>GM</a:t>
            </a:r>
            <a:endParaRPr lang="it-IT" sz="900" i="0" dirty="0">
              <a:solidFill>
                <a:schemeClr val="accent1"/>
              </a:solidFill>
            </a:endParaRPr>
          </a:p>
        </p:txBody>
      </p:sp>
      <p:pic>
        <p:nvPicPr>
          <p:cNvPr id="11" name="Immagine 10"/>
          <p:cNvPicPr>
            <a:picLocks noChangeAspect="1"/>
          </p:cNvPicPr>
          <p:nvPr userDrawn="1"/>
        </p:nvPicPr>
        <p:blipFill>
          <a:blip r:embed="rId21">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p>
        </p:txBody>
      </p:sp>
    </p:spTree>
    <p:extLst>
      <p:ext uri="{BB962C8B-B14F-4D97-AF65-F5344CB8AC3E}">
        <p14:creationId xmlns:p14="http://schemas.microsoft.com/office/powerpoint/2010/main" val="1311554324"/>
      </p:ext>
    </p:extLst>
  </p:cSld>
  <p:clrMap bg1="lt1" tx1="dk1" bg2="lt2" tx2="dk2" accent1="accent1" accent2="accent2" accent3="accent3" accent4="accent4" accent5="accent5" accent6="accent6" hlink="hlink" folHlink="folHlink"/>
  <p:sldLayoutIdLst>
    <p:sldLayoutId id="2147483649" r:id="rId1"/>
    <p:sldLayoutId id="2147483698" r:id="rId2"/>
    <p:sldLayoutId id="2147483786" r:id="rId3"/>
    <p:sldLayoutId id="2147483697" r:id="rId4"/>
    <p:sldLayoutId id="2147483879" r:id="rId5"/>
    <p:sldLayoutId id="2147483650" r:id="rId6"/>
    <p:sldLayoutId id="2147483759" r:id="rId7"/>
    <p:sldLayoutId id="2147483785" r:id="rId8"/>
    <p:sldLayoutId id="2147483651" r:id="rId9"/>
    <p:sldLayoutId id="2147483652" r:id="rId10"/>
    <p:sldLayoutId id="2147483653" r:id="rId11"/>
    <p:sldLayoutId id="2147483916" r:id="rId12"/>
    <p:sldLayoutId id="2147483917" r:id="rId13"/>
    <p:sldLayoutId id="2147483654" r:id="rId14"/>
    <p:sldLayoutId id="2147483656" r:id="rId15"/>
    <p:sldLayoutId id="2147483784" r:id="rId16"/>
    <p:sldLayoutId id="2147483657" r:id="rId17"/>
    <p:sldLayoutId id="2147483658" r:id="rId18"/>
    <p:sldLayoutId id="2147483659" r:id="rId19"/>
  </p:sldLayoutIdLst>
  <p:timing>
    <p:tnLst>
      <p:par>
        <p:cTn id="1" dur="indefinite" restart="never" nodeType="tmRoot"/>
      </p:par>
    </p:tnLst>
  </p:timing>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4EECAD-D55D-4524-9CED-41BF7BA6A23F}" type="slidenum">
              <a:rPr lang="en-GB" smtClean="0"/>
              <a:t>‹N›</a:t>
            </a:fld>
            <a:endParaRPr lang="en-GB"/>
          </a:p>
        </p:txBody>
      </p:sp>
    </p:spTree>
    <p:extLst>
      <p:ext uri="{BB962C8B-B14F-4D97-AF65-F5344CB8AC3E}">
        <p14:creationId xmlns:p14="http://schemas.microsoft.com/office/powerpoint/2010/main" val="1857068748"/>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6"/>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6"/>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6"/>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C9B51884-20E8-4943-A763-E06BBE2C1F1C}" type="slidenum">
              <a:rPr lang="en-GB" smtClean="0"/>
              <a:t>‹N›</a:t>
            </a:fld>
            <a:endParaRPr lang="en-GB"/>
          </a:p>
        </p:txBody>
      </p:sp>
    </p:spTree>
    <p:extLst>
      <p:ext uri="{BB962C8B-B14F-4D97-AF65-F5344CB8AC3E}">
        <p14:creationId xmlns:p14="http://schemas.microsoft.com/office/powerpoint/2010/main" val="1595959047"/>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hf hdr="0" ftr="0" dt="0"/>
  <p:txStyles>
    <p:titleStyle>
      <a:lvl1pPr algn="l" defTabSz="685783"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46" indent="-171446" algn="l" defTabSz="685783" rtl="0" eaLnBrk="1" latinLnBrk="0" hangingPunct="1">
        <a:lnSpc>
          <a:spcPct val="90000"/>
        </a:lnSpc>
        <a:spcBef>
          <a:spcPts val="751"/>
        </a:spcBef>
        <a:buFont typeface="Arial" panose="020B0604020202020204" pitchFamily="34" charset="0"/>
        <a:buChar char="•"/>
        <a:defRPr sz="2100" kern="1200">
          <a:solidFill>
            <a:schemeClr val="tx1"/>
          </a:solidFill>
          <a:latin typeface="+mn-lt"/>
          <a:ea typeface="+mn-ea"/>
          <a:cs typeface="+mn-cs"/>
        </a:defRPr>
      </a:lvl1pPr>
      <a:lvl2pPr marL="514338" indent="-171446" algn="l" defTabSz="685783"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29" indent="-171446" algn="l" defTabSz="685783"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21"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5pPr>
      <a:lvl6pPr marL="1885904"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panose="020B0604020202020204" pitchFamily="34" charset="0"/>
        <a:buChar char="•"/>
        <a:defRPr sz="1351" kern="1200">
          <a:solidFill>
            <a:schemeClr val="tx1"/>
          </a:solidFill>
          <a:latin typeface="+mn-lt"/>
          <a:ea typeface="+mn-ea"/>
          <a:cs typeface="+mn-cs"/>
        </a:defRPr>
      </a:lvl9pPr>
    </p:bodyStyle>
    <p:otherStyle>
      <a:defPPr>
        <a:defRPr lang="en-US"/>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Segnaposto piè di pagina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3E4E10-1BC3-411D-B458-729483306620}" type="slidenum">
              <a:rPr lang="en-GB" smtClean="0"/>
              <a:t>‹N›</a:t>
            </a:fld>
            <a:endParaRPr lang="en-GB"/>
          </a:p>
        </p:txBody>
      </p:sp>
    </p:spTree>
    <p:extLst>
      <p:ext uri="{BB962C8B-B14F-4D97-AF65-F5344CB8AC3E}">
        <p14:creationId xmlns:p14="http://schemas.microsoft.com/office/powerpoint/2010/main" val="1160703934"/>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Lst>
  <p:hf hdr="0" ftr="0" dt="0"/>
  <p:txStyles>
    <p:titleStyle>
      <a:lvl1pPr algn="l" defTabSz="914377"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4" indent="-228594" algn="l" defTabSz="914377"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783" indent="-228594" algn="l" defTabSz="91437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59480514"/>
      </p:ext>
    </p:extLst>
  </p:cSld>
  <p:clrMap bg1="lt1" tx1="dk1" bg2="lt2" tx2="dk2" accent1="accent1" accent2="accent2" accent3="accent3" accent4="accent4" accent5="accent5" accent6="accent6" hlink="hlink" folHlink="folHlink"/>
  <p:sldLayoutIdLst>
    <p:sldLayoutId id="2147483800" r:id="rId1"/>
    <p:sldLayoutId id="2147483801" r:id="rId2"/>
    <p:sldLayoutId id="2147483802" r:id="rId3"/>
    <p:sldLayoutId id="2147483803" r:id="rId4"/>
    <p:sldLayoutId id="2147483804" r:id="rId5"/>
    <p:sldLayoutId id="2147483805" r:id="rId6"/>
    <p:sldLayoutId id="2147483806" r:id="rId7"/>
    <p:sldLayoutId id="2147483807" r:id="rId8"/>
    <p:sldLayoutId id="2147483808" r:id="rId9"/>
    <p:sldLayoutId id="2147483809" r:id="rId10"/>
    <p:sldLayoutId id="2147483810" r:id="rId11"/>
    <p:sldLayoutId id="2147483811" r:id="rId12"/>
    <p:sldLayoutId id="2147483812" r:id="rId13"/>
    <p:sldLayoutId id="2147483813" r:id="rId14"/>
    <p:sldLayoutId id="2147483814"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448132742"/>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 id="2147483827" r:id="rId12"/>
    <p:sldLayoutId id="2147483828" r:id="rId13"/>
    <p:sldLayoutId id="2147483829" r:id="rId14"/>
    <p:sldLayoutId id="2147483830"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297303786"/>
      </p:ext>
    </p:extLst>
  </p:cSld>
  <p:clrMap bg1="lt1" tx1="dk1" bg2="lt2" tx2="dk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0" r:id="rId9"/>
    <p:sldLayoutId id="2147483841" r:id="rId10"/>
    <p:sldLayoutId id="2147483842" r:id="rId11"/>
    <p:sldLayoutId id="2147483843" r:id="rId12"/>
    <p:sldLayoutId id="2147483844" r:id="rId13"/>
    <p:sldLayoutId id="2147483845" r:id="rId14"/>
    <p:sldLayoutId id="2147483846"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4291623567"/>
      </p:ext>
    </p:extLst>
  </p:cSld>
  <p:clrMap bg1="lt1" tx1="dk1" bg2="lt2" tx2="dk2" accent1="accent1" accent2="accent2" accent3="accent3" accent4="accent4" accent5="accent5" accent6="accent6" hlink="hlink" folHlink="folHlink"/>
  <p:sldLayoutIdLst>
    <p:sldLayoutId id="2147483848" r:id="rId1"/>
    <p:sldLayoutId id="2147483849" r:id="rId2"/>
    <p:sldLayoutId id="2147483850" r:id="rId3"/>
    <p:sldLayoutId id="2147483851" r:id="rId4"/>
    <p:sldLayoutId id="2147483852" r:id="rId5"/>
    <p:sldLayoutId id="2147483853" r:id="rId6"/>
    <p:sldLayoutId id="2147483854" r:id="rId7"/>
    <p:sldLayoutId id="2147483855" r:id="rId8"/>
    <p:sldLayoutId id="2147483856" r:id="rId9"/>
    <p:sldLayoutId id="2147483857" r:id="rId10"/>
    <p:sldLayoutId id="2147483858" r:id="rId11"/>
    <p:sldLayoutId id="2147483859" r:id="rId12"/>
    <p:sldLayoutId id="2147483860" r:id="rId13"/>
    <p:sldLayoutId id="2147483861" r:id="rId14"/>
    <p:sldLayoutId id="2147483862"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1485905" y="6"/>
            <a:ext cx="7181193" cy="1281113"/>
          </a:xfrm>
          <a:prstGeom prst="rect">
            <a:avLst/>
          </a:prstGeom>
        </p:spPr>
        <p:txBody>
          <a:bodyPr vert="horz" lIns="91440" tIns="45720" rIns="91440" bIns="45720" rtlCol="0" anchor="ctr">
            <a:normAutofit/>
          </a:bodyPr>
          <a:lstStyle/>
          <a:p>
            <a:r>
              <a:rPr lang="it-IT" dirty="0" smtClean="0"/>
              <a:t>Fare clic per modificare stile</a:t>
            </a:r>
            <a:endParaRPr lang="it-IT" dirty="0"/>
          </a:p>
        </p:txBody>
      </p:sp>
      <p:sp>
        <p:nvSpPr>
          <p:cNvPr id="3" name="Segnaposto testo 2"/>
          <p:cNvSpPr>
            <a:spLocks noGrp="1"/>
          </p:cNvSpPr>
          <p:nvPr>
            <p:ph type="body" idx="1"/>
          </p:nvPr>
        </p:nvSpPr>
        <p:spPr>
          <a:xfrm>
            <a:off x="1429411" y="1877105"/>
            <a:ext cx="9301655" cy="4117294"/>
          </a:xfrm>
          <a:prstGeom prst="rect">
            <a:avLst/>
          </a:prstGeom>
        </p:spPr>
        <p:txBody>
          <a:bodyPr vert="horz" lIns="91440" tIns="45720" rIns="91440" bIns="45720" rtlCol="0">
            <a:normAutofit/>
          </a:bodyPr>
          <a:lstStyle/>
          <a:p>
            <a:pPr lvl="0"/>
            <a:r>
              <a:rPr lang="it-IT" dirty="0" smtClean="0"/>
              <a:t>Fare clic per modificare gli stili del testo dello schema</a:t>
            </a:r>
          </a:p>
          <a:p>
            <a:pPr lvl="1"/>
            <a:r>
              <a:rPr lang="it-IT" dirty="0" smtClean="0"/>
              <a:t>Secondo livello</a:t>
            </a:r>
          </a:p>
          <a:p>
            <a:pPr lvl="2"/>
            <a:r>
              <a:rPr lang="it-IT" dirty="0" smtClean="0"/>
              <a:t>Terzo livello</a:t>
            </a:r>
          </a:p>
          <a:p>
            <a:pPr lvl="3"/>
            <a:r>
              <a:rPr lang="it-IT" dirty="0" smtClean="0"/>
              <a:t>Quarto livello</a:t>
            </a:r>
          </a:p>
          <a:p>
            <a:pPr lvl="4"/>
            <a:r>
              <a:rPr lang="it-IT" dirty="0" smtClean="0"/>
              <a:t>Quinto livello</a:t>
            </a:r>
            <a:endParaRPr lang="it-IT" dirty="0"/>
          </a:p>
        </p:txBody>
      </p:sp>
      <p:sp>
        <p:nvSpPr>
          <p:cNvPr id="6" name="Segnaposto numero diapositiva 5"/>
          <p:cNvSpPr>
            <a:spLocks noGrp="1"/>
          </p:cNvSpPr>
          <p:nvPr>
            <p:ph type="sldNum" sz="quarter" idx="4"/>
          </p:nvPr>
        </p:nvSpPr>
        <p:spPr>
          <a:xfrm>
            <a:off x="10310648" y="6173793"/>
            <a:ext cx="1043152" cy="365125"/>
          </a:xfrm>
          <a:prstGeom prst="rect">
            <a:avLst/>
          </a:prstGeom>
        </p:spPr>
        <p:txBody>
          <a:bodyPr vert="horz" lIns="91440" tIns="45720" rIns="91440" bIns="45720" rtlCol="0" anchor="ctr"/>
          <a:lstStyle>
            <a:lvl1pPr algn="r">
              <a:defRPr sz="900">
                <a:solidFill>
                  <a:schemeClr val="accent1"/>
                </a:solidFill>
              </a:defRPr>
            </a:lvl1pPr>
          </a:lstStyle>
          <a:p>
            <a:fld id="{685D298C-7C67-F34C-A9DE-4238970C2353}" type="slidenum">
              <a:rPr lang="it-IT" smtClean="0">
                <a:solidFill>
                  <a:srgbClr val="4A66AC"/>
                </a:solidFill>
              </a:rPr>
              <a:pPr/>
              <a:t>‹N›</a:t>
            </a:fld>
            <a:endParaRPr lang="it-IT" dirty="0">
              <a:solidFill>
                <a:srgbClr val="4A66AC"/>
              </a:solidFill>
            </a:endParaRPr>
          </a:p>
        </p:txBody>
      </p:sp>
      <p:sp>
        <p:nvSpPr>
          <p:cNvPr id="10" name="CasellaDiTesto 9"/>
          <p:cNvSpPr txBox="1"/>
          <p:nvPr userDrawn="1"/>
        </p:nvSpPr>
        <p:spPr>
          <a:xfrm>
            <a:off x="838200" y="6217849"/>
            <a:ext cx="5776355" cy="230832"/>
          </a:xfrm>
          <a:prstGeom prst="rect">
            <a:avLst/>
          </a:prstGeom>
          <a:noFill/>
        </p:spPr>
        <p:txBody>
          <a:bodyPr wrap="square" rtlCol="0">
            <a:spAutoFit/>
          </a:bodyPr>
          <a:lstStyle/>
          <a:p>
            <a:r>
              <a:rPr lang="it-IT" sz="900" dirty="0" smtClean="0">
                <a:solidFill>
                  <a:srgbClr val="4A66AC"/>
                </a:solidFill>
              </a:rPr>
              <a:t>Update Situazione CNAF, Riunione dei Direttori, Presidenza INFN, 21  dicembre 2017, GM</a:t>
            </a:r>
            <a:endParaRPr lang="it-IT" sz="900" dirty="0">
              <a:solidFill>
                <a:srgbClr val="4A66AC"/>
              </a:solidFill>
            </a:endParaRPr>
          </a:p>
        </p:txBody>
      </p:sp>
      <p:pic>
        <p:nvPicPr>
          <p:cNvPr id="11" name="Immagine 10"/>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0065333" y="165281"/>
            <a:ext cx="1845623" cy="1081420"/>
          </a:xfrm>
          <a:prstGeom prst="rect">
            <a:avLst/>
          </a:prstGeom>
        </p:spPr>
      </p:pic>
      <p:sp>
        <p:nvSpPr>
          <p:cNvPr id="13" name="bk object 17"/>
          <p:cNvSpPr/>
          <p:nvPr userDrawn="1"/>
        </p:nvSpPr>
        <p:spPr>
          <a:xfrm>
            <a:off x="558141" y="1210180"/>
            <a:ext cx="11352811" cy="45719"/>
          </a:xfrm>
          <a:custGeom>
            <a:avLst/>
            <a:gdLst/>
            <a:ahLst/>
            <a:cxnLst/>
            <a:rect l="l" t="t" r="r" b="b"/>
            <a:pathLst>
              <a:path w="8553450" h="171450">
                <a:moveTo>
                  <a:pt x="0" y="0"/>
                </a:moveTo>
                <a:lnTo>
                  <a:pt x="8553448" y="0"/>
                </a:lnTo>
                <a:lnTo>
                  <a:pt x="8553448" y="171450"/>
                </a:lnTo>
                <a:lnTo>
                  <a:pt x="0" y="171450"/>
                </a:lnTo>
                <a:lnTo>
                  <a:pt x="0" y="0"/>
                </a:lnTo>
                <a:close/>
              </a:path>
            </a:pathLst>
          </a:custGeom>
          <a:gradFill flip="none" rotWithShape="1">
            <a:gsLst>
              <a:gs pos="0">
                <a:srgbClr val="66FF33"/>
              </a:gs>
              <a:gs pos="74000">
                <a:srgbClr val="00B0F0"/>
              </a:gs>
              <a:gs pos="83000">
                <a:srgbClr val="00B0F0"/>
              </a:gs>
              <a:gs pos="100000">
                <a:srgbClr val="00B0F0"/>
              </a:gs>
            </a:gsLst>
            <a:lin ang="0" scaled="1"/>
            <a:tileRect/>
          </a:gradFill>
        </p:spPr>
        <p:txBody>
          <a:bodyPr wrap="square" lIns="0" tIns="0" rIns="0" bIns="0" rtlCol="0"/>
          <a:lstStyle/>
          <a:p>
            <a:endParaRPr sz="1351">
              <a:solidFill>
                <a:prstClr val="black"/>
              </a:solidFill>
            </a:endParaRPr>
          </a:p>
        </p:txBody>
      </p:sp>
    </p:spTree>
    <p:extLst>
      <p:ext uri="{BB962C8B-B14F-4D97-AF65-F5344CB8AC3E}">
        <p14:creationId xmlns:p14="http://schemas.microsoft.com/office/powerpoint/2010/main" val="1986498555"/>
      </p:ext>
    </p:extLst>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 id="2147483876" r:id="rId13"/>
    <p:sldLayoutId id="2147483877" r:id="rId14"/>
    <p:sldLayoutId id="2147483878" r:id="rId15"/>
  </p:sldLayoutIdLst>
  <p:hf hdr="0" ftr="0" dt="0"/>
  <p:txStyles>
    <p:titleStyle>
      <a:lvl1pPr algn="l" defTabSz="685783" rtl="0" eaLnBrk="1" latinLnBrk="0" hangingPunct="1">
        <a:lnSpc>
          <a:spcPct val="90000"/>
        </a:lnSpc>
        <a:spcBef>
          <a:spcPct val="0"/>
        </a:spcBef>
        <a:buNone/>
        <a:defRPr sz="3000" kern="1200">
          <a:solidFill>
            <a:schemeClr val="tx2"/>
          </a:solidFill>
          <a:latin typeface="+mj-lt"/>
          <a:ea typeface="+mj-ea"/>
          <a:cs typeface="+mj-cs"/>
        </a:defRPr>
      </a:lvl1pPr>
    </p:titleStyle>
    <p:bodyStyle>
      <a:lvl1pPr marL="171446" indent="-171446" algn="l" defTabSz="685783" rtl="0" eaLnBrk="1" latinLnBrk="0" hangingPunct="1">
        <a:lnSpc>
          <a:spcPct val="120000"/>
        </a:lnSpc>
        <a:spcBef>
          <a:spcPts val="451"/>
        </a:spcBef>
        <a:buFont typeface="Arial"/>
        <a:buChar char="•"/>
        <a:defRPr sz="1800" kern="1200">
          <a:solidFill>
            <a:schemeClr val="tx2"/>
          </a:solidFill>
          <a:latin typeface="+mn-lt"/>
          <a:ea typeface="+mn-ea"/>
          <a:cs typeface="+mn-cs"/>
        </a:defRPr>
      </a:lvl1pPr>
      <a:lvl2pPr marL="514338" indent="-171446" algn="l" defTabSz="685783" rtl="0" eaLnBrk="1" latinLnBrk="0" hangingPunct="1">
        <a:lnSpc>
          <a:spcPct val="120000"/>
        </a:lnSpc>
        <a:spcBef>
          <a:spcPts val="451"/>
        </a:spcBef>
        <a:buFont typeface="Arial"/>
        <a:buChar char="•"/>
        <a:defRPr sz="1651" kern="1200">
          <a:solidFill>
            <a:schemeClr val="tx2"/>
          </a:solidFill>
          <a:latin typeface="+mn-lt"/>
          <a:ea typeface="+mn-ea"/>
          <a:cs typeface="+mn-cs"/>
        </a:defRPr>
      </a:lvl2pPr>
      <a:lvl3pPr marL="857229" indent="-171446" algn="l" defTabSz="685783" rtl="0" eaLnBrk="1" latinLnBrk="0" hangingPunct="1">
        <a:lnSpc>
          <a:spcPct val="120000"/>
        </a:lnSpc>
        <a:spcBef>
          <a:spcPts val="451"/>
        </a:spcBef>
        <a:buFont typeface="Arial"/>
        <a:buChar char="•"/>
        <a:defRPr sz="1500" kern="1200">
          <a:solidFill>
            <a:schemeClr val="tx2"/>
          </a:solidFill>
          <a:latin typeface="+mn-lt"/>
          <a:ea typeface="+mn-ea"/>
          <a:cs typeface="+mn-cs"/>
        </a:defRPr>
      </a:lvl3pPr>
      <a:lvl4pPr marL="1200121"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4pPr>
      <a:lvl5pPr marL="1543012" indent="-171446" algn="l" defTabSz="685783" rtl="0" eaLnBrk="1" latinLnBrk="0" hangingPunct="1">
        <a:lnSpc>
          <a:spcPct val="120000"/>
        </a:lnSpc>
        <a:spcBef>
          <a:spcPts val="451"/>
        </a:spcBef>
        <a:buFont typeface="Arial"/>
        <a:buChar char="•"/>
        <a:defRPr sz="1351" kern="1200">
          <a:solidFill>
            <a:schemeClr val="tx2"/>
          </a:solidFill>
          <a:latin typeface="+mn-lt"/>
          <a:ea typeface="+mn-ea"/>
          <a:cs typeface="+mn-cs"/>
        </a:defRPr>
      </a:lvl5pPr>
      <a:lvl6pPr marL="1885904"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8pPr>
      <a:lvl9pPr marL="2914578" indent="-171446" algn="l" defTabSz="685783" rtl="0" eaLnBrk="1" latinLnBrk="0" hangingPunct="1">
        <a:lnSpc>
          <a:spcPct val="90000"/>
        </a:lnSpc>
        <a:spcBef>
          <a:spcPts val="375"/>
        </a:spcBef>
        <a:buFont typeface="Arial"/>
        <a:buChar char="•"/>
        <a:defRPr sz="1351" kern="1200">
          <a:solidFill>
            <a:schemeClr val="tx1"/>
          </a:solidFill>
          <a:latin typeface="+mn-lt"/>
          <a:ea typeface="+mn-ea"/>
          <a:cs typeface="+mn-cs"/>
        </a:defRPr>
      </a:lvl9pPr>
    </p:bodyStyle>
    <p:otherStyle>
      <a:defPPr>
        <a:defRPr lang="it-IT"/>
      </a:defPPr>
      <a:lvl1pPr marL="0" algn="l" defTabSz="685783" rtl="0" eaLnBrk="1" latinLnBrk="0" hangingPunct="1">
        <a:defRPr sz="1351" kern="1200">
          <a:solidFill>
            <a:schemeClr val="tx1"/>
          </a:solidFill>
          <a:latin typeface="+mn-lt"/>
          <a:ea typeface="+mn-ea"/>
          <a:cs typeface="+mn-cs"/>
        </a:defRPr>
      </a:lvl1pPr>
      <a:lvl2pPr marL="342891" algn="l" defTabSz="685783" rtl="0" eaLnBrk="1" latinLnBrk="0" hangingPunct="1">
        <a:defRPr sz="1351" kern="1200">
          <a:solidFill>
            <a:schemeClr val="tx1"/>
          </a:solidFill>
          <a:latin typeface="+mn-lt"/>
          <a:ea typeface="+mn-ea"/>
          <a:cs typeface="+mn-cs"/>
        </a:defRPr>
      </a:lvl2pPr>
      <a:lvl3pPr marL="685783" algn="l" defTabSz="685783" rtl="0" eaLnBrk="1" latinLnBrk="0" hangingPunct="1">
        <a:defRPr sz="1351" kern="1200">
          <a:solidFill>
            <a:schemeClr val="tx1"/>
          </a:solidFill>
          <a:latin typeface="+mn-lt"/>
          <a:ea typeface="+mn-ea"/>
          <a:cs typeface="+mn-cs"/>
        </a:defRPr>
      </a:lvl3pPr>
      <a:lvl4pPr marL="1028674" algn="l" defTabSz="685783" rtl="0" eaLnBrk="1" latinLnBrk="0" hangingPunct="1">
        <a:defRPr sz="1351" kern="1200">
          <a:solidFill>
            <a:schemeClr val="tx1"/>
          </a:solidFill>
          <a:latin typeface="+mn-lt"/>
          <a:ea typeface="+mn-ea"/>
          <a:cs typeface="+mn-cs"/>
        </a:defRPr>
      </a:lvl4pPr>
      <a:lvl5pPr marL="1371566" algn="l" defTabSz="685783" rtl="0" eaLnBrk="1" latinLnBrk="0" hangingPunct="1">
        <a:defRPr sz="1351" kern="1200">
          <a:solidFill>
            <a:schemeClr val="tx1"/>
          </a:solidFill>
          <a:latin typeface="+mn-lt"/>
          <a:ea typeface="+mn-ea"/>
          <a:cs typeface="+mn-cs"/>
        </a:defRPr>
      </a:lvl5pPr>
      <a:lvl6pPr marL="1714457" algn="l" defTabSz="685783" rtl="0" eaLnBrk="1" latinLnBrk="0" hangingPunct="1">
        <a:defRPr sz="1351" kern="1200">
          <a:solidFill>
            <a:schemeClr val="tx1"/>
          </a:solidFill>
          <a:latin typeface="+mn-lt"/>
          <a:ea typeface="+mn-ea"/>
          <a:cs typeface="+mn-cs"/>
        </a:defRPr>
      </a:lvl6pPr>
      <a:lvl7pPr marL="2057349" algn="l" defTabSz="685783" rtl="0" eaLnBrk="1" latinLnBrk="0" hangingPunct="1">
        <a:defRPr sz="1351" kern="1200">
          <a:solidFill>
            <a:schemeClr val="tx1"/>
          </a:solidFill>
          <a:latin typeface="+mn-lt"/>
          <a:ea typeface="+mn-ea"/>
          <a:cs typeface="+mn-cs"/>
        </a:defRPr>
      </a:lvl7pPr>
      <a:lvl8pPr marL="2400240" algn="l" defTabSz="685783" rtl="0" eaLnBrk="1" latinLnBrk="0" hangingPunct="1">
        <a:defRPr sz="1351" kern="1200">
          <a:solidFill>
            <a:schemeClr val="tx1"/>
          </a:solidFill>
          <a:latin typeface="+mn-lt"/>
          <a:ea typeface="+mn-ea"/>
          <a:cs typeface="+mn-cs"/>
        </a:defRPr>
      </a:lvl8pPr>
      <a:lvl9pPr marL="2743131" algn="l" defTabSz="685783" rtl="0" eaLnBrk="1" latinLnBrk="0" hangingPunct="1">
        <a:defRPr sz="1351"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149C7D-B7F9-48BB-BA87-82DCC8CC0F90}"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DC2959-D369-4276-87F8-D4B592A6778E}" type="slidenum">
              <a:rPr lang="en-GB" smtClean="0"/>
              <a:t>‹N›</a:t>
            </a:fld>
            <a:endParaRPr lang="en-GB"/>
          </a:p>
        </p:txBody>
      </p:sp>
    </p:spTree>
    <p:extLst>
      <p:ext uri="{BB962C8B-B14F-4D97-AF65-F5344CB8AC3E}">
        <p14:creationId xmlns:p14="http://schemas.microsoft.com/office/powerpoint/2010/main" val="1122107861"/>
      </p:ext>
    </p:extLst>
  </p:cSld>
  <p:clrMap bg1="lt1" tx1="dk1" bg2="lt2" tx2="dk2" accent1="accent1" accent2="accent2" accent3="accent3" accent4="accent4" accent5="accent5" accent6="accent6" hlink="hlink" folHlink="folHlink"/>
  <p:sldLayoutIdLst>
    <p:sldLayoutId id="2147483931" r:id="rId1"/>
    <p:sldLayoutId id="2147483932" r:id="rId2"/>
    <p:sldLayoutId id="2147483933" r:id="rId3"/>
    <p:sldLayoutId id="2147483934" r:id="rId4"/>
    <p:sldLayoutId id="2147483935" r:id="rId5"/>
    <p:sldLayoutId id="2147483936" r:id="rId6"/>
    <p:sldLayoutId id="2147483937" r:id="rId7"/>
    <p:sldLayoutId id="2147483938" r:id="rId8"/>
    <p:sldLayoutId id="2147483939" r:id="rId9"/>
    <p:sldLayoutId id="2147483940" r:id="rId10"/>
    <p:sldLayoutId id="214748394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16E1738-225A-462E-AE0B-9DC8CBDABAE3}"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D4EAAC-B464-4BCB-9D38-5D2771B63742}" type="slidenum">
              <a:rPr lang="en-GB" smtClean="0"/>
              <a:t>‹N›</a:t>
            </a:fld>
            <a:endParaRPr lang="en-GB"/>
          </a:p>
        </p:txBody>
      </p:sp>
    </p:spTree>
    <p:extLst>
      <p:ext uri="{BB962C8B-B14F-4D97-AF65-F5344CB8AC3E}">
        <p14:creationId xmlns:p14="http://schemas.microsoft.com/office/powerpoint/2010/main" val="858649375"/>
      </p:ext>
    </p:extLst>
  </p:cSld>
  <p:clrMap bg1="lt1" tx1="dk1" bg2="lt2" tx2="dk2" accent1="accent1" accent2="accent2" accent3="accent3" accent4="accent4" accent5="accent5" accent6="accent6" hlink="hlink" folHlink="folHlink"/>
  <p:sldLayoutIdLst>
    <p:sldLayoutId id="2147483919" r:id="rId1"/>
    <p:sldLayoutId id="2147483920" r:id="rId2"/>
    <p:sldLayoutId id="2147483921" r:id="rId3"/>
    <p:sldLayoutId id="2147483922" r:id="rId4"/>
    <p:sldLayoutId id="2147483923" r:id="rId5"/>
    <p:sldLayoutId id="2147483924" r:id="rId6"/>
    <p:sldLayoutId id="2147483925" r:id="rId7"/>
    <p:sldLayoutId id="2147483926" r:id="rId8"/>
    <p:sldLayoutId id="2147483927" r:id="rId9"/>
    <p:sldLayoutId id="2147483928" r:id="rId10"/>
    <p:sldLayoutId id="214748392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731B60-1BEC-4A75-B3B4-D46BFED55489}"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9E6B4A-98DC-47A8-AFC2-10AAD382C391}" type="slidenum">
              <a:rPr lang="en-GB" smtClean="0"/>
              <a:t>‹N›</a:t>
            </a:fld>
            <a:endParaRPr lang="en-GB"/>
          </a:p>
        </p:txBody>
      </p:sp>
    </p:spTree>
    <p:extLst>
      <p:ext uri="{BB962C8B-B14F-4D97-AF65-F5344CB8AC3E}">
        <p14:creationId xmlns:p14="http://schemas.microsoft.com/office/powerpoint/2010/main" val="1586892814"/>
      </p:ext>
    </p:extLst>
  </p:cSld>
  <p:clrMap bg1="lt1" tx1="dk1" bg2="lt2" tx2="dk2" accent1="accent1" accent2="accent2" accent3="accent3" accent4="accent4" accent5="accent5" accent6="accent6" hlink="hlink" folHlink="folHlink"/>
  <p:sldLayoutIdLst>
    <p:sldLayoutId id="2147483905" r:id="rId1"/>
    <p:sldLayoutId id="2147483906" r:id="rId2"/>
    <p:sldLayoutId id="2147483907" r:id="rId3"/>
    <p:sldLayoutId id="2147483908" r:id="rId4"/>
    <p:sldLayoutId id="2147483909" r:id="rId5"/>
    <p:sldLayoutId id="2147483910" r:id="rId6"/>
    <p:sldLayoutId id="2147483911" r:id="rId7"/>
    <p:sldLayoutId id="2147483912" r:id="rId8"/>
    <p:sldLayoutId id="2147483913" r:id="rId9"/>
    <p:sldLayoutId id="2147483914" r:id="rId10"/>
    <p:sldLayoutId id="21474839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52268D-6F60-4099-A438-79ABC635C096}"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686E5-144C-4DEA-8773-B9EFB5C55786}" type="slidenum">
              <a:rPr lang="en-GB" smtClean="0"/>
              <a:t>‹N›</a:t>
            </a:fld>
            <a:endParaRPr lang="en-GB"/>
          </a:p>
        </p:txBody>
      </p:sp>
    </p:spTree>
    <p:extLst>
      <p:ext uri="{BB962C8B-B14F-4D97-AF65-F5344CB8AC3E}">
        <p14:creationId xmlns:p14="http://schemas.microsoft.com/office/powerpoint/2010/main" val="596094457"/>
      </p:ext>
    </p:extLst>
  </p:cSld>
  <p:clrMap bg1="lt1" tx1="dk1" bg2="lt2" tx2="dk2" accent1="accent1" accent2="accent2" accent3="accent3" accent4="accent4" accent5="accent5" accent6="accent6" hlink="hlink" folHlink="folHlink"/>
  <p:sldLayoutIdLst>
    <p:sldLayoutId id="2147483893" r:id="rId1"/>
    <p:sldLayoutId id="2147483894" r:id="rId2"/>
    <p:sldLayoutId id="2147483895" r:id="rId3"/>
    <p:sldLayoutId id="2147483896" r:id="rId4"/>
    <p:sldLayoutId id="2147483897" r:id="rId5"/>
    <p:sldLayoutId id="2147483898" r:id="rId6"/>
    <p:sldLayoutId id="2147483899" r:id="rId7"/>
    <p:sldLayoutId id="2147483900" r:id="rId8"/>
    <p:sldLayoutId id="2147483901" r:id="rId9"/>
    <p:sldLayoutId id="2147483902" r:id="rId10"/>
    <p:sldLayoutId id="214748390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B517B6-8A37-4428-836C-89272602F226}"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779271-FC5F-4F59-B8A4-25D3B6B9D031}" type="slidenum">
              <a:rPr lang="en-GB" smtClean="0"/>
              <a:t>‹N›</a:t>
            </a:fld>
            <a:endParaRPr lang="en-GB"/>
          </a:p>
        </p:txBody>
      </p:sp>
    </p:spTree>
    <p:extLst>
      <p:ext uri="{BB962C8B-B14F-4D97-AF65-F5344CB8AC3E}">
        <p14:creationId xmlns:p14="http://schemas.microsoft.com/office/powerpoint/2010/main" val="3835412209"/>
      </p:ext>
    </p:extLst>
  </p:cSld>
  <p:clrMap bg1="lt1" tx1="dk1" bg2="lt2" tx2="dk2" accent1="accent1" accent2="accent2" accent3="accent3" accent4="accent4" accent5="accent5" accent6="accent6" hlink="hlink" folHlink="folHlink"/>
  <p:sldLayoutIdLst>
    <p:sldLayoutId id="2147483881" r:id="rId1"/>
    <p:sldLayoutId id="2147483882" r:id="rId2"/>
    <p:sldLayoutId id="2147483883" r:id="rId3"/>
    <p:sldLayoutId id="2147483884" r:id="rId4"/>
    <p:sldLayoutId id="2147483885" r:id="rId5"/>
    <p:sldLayoutId id="2147483886" r:id="rId6"/>
    <p:sldLayoutId id="2147483887" r:id="rId7"/>
    <p:sldLayoutId id="2147483888" r:id="rId8"/>
    <p:sldLayoutId id="2147483889" r:id="rId9"/>
    <p:sldLayoutId id="2147483890" r:id="rId10"/>
    <p:sldLayoutId id="2147483891" r:id="rId1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A7D3D4-D237-4AAB-B75A-9D353E62598A}"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DA3D64-47E6-4E69-9BA6-000CBF7571A1}" type="slidenum">
              <a:rPr lang="en-GB" smtClean="0"/>
              <a:t>‹N›</a:t>
            </a:fld>
            <a:endParaRPr lang="en-GB"/>
          </a:p>
        </p:txBody>
      </p:sp>
    </p:spTree>
    <p:extLst>
      <p:ext uri="{BB962C8B-B14F-4D97-AF65-F5344CB8AC3E}">
        <p14:creationId xmlns:p14="http://schemas.microsoft.com/office/powerpoint/2010/main" val="3738282786"/>
      </p:ext>
    </p:extLst>
  </p:cSld>
  <p:clrMap bg1="lt1" tx1="dk1" bg2="lt2" tx2="dk2" accent1="accent1" accent2="accent2" accent3="accent3" accent4="accent4" accent5="accent5" accent6="accent6" hlink="hlink" folHlink="folHlink"/>
  <p:sldLayoutIdLst>
    <p:sldLayoutId id="2147483788" r:id="rId1"/>
    <p:sldLayoutId id="2147483789" r:id="rId2"/>
    <p:sldLayoutId id="2147483790" r:id="rId3"/>
    <p:sldLayoutId id="2147483791" r:id="rId4"/>
    <p:sldLayoutId id="2147483792" r:id="rId5"/>
    <p:sldLayoutId id="2147483793" r:id="rId6"/>
    <p:sldLayoutId id="2147483794" r:id="rId7"/>
    <p:sldLayoutId id="2147483795" r:id="rId8"/>
    <p:sldLayoutId id="2147483796" r:id="rId9"/>
    <p:sldLayoutId id="2147483797" r:id="rId10"/>
    <p:sldLayoutId id="21474837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GB"/>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GB"/>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83B27B-9909-42EE-8164-45D6CA16972B}" type="datetimeFigureOut">
              <a:rPr lang="en-GB" smtClean="0"/>
              <a:t>08/03/2018</a:t>
            </a:fld>
            <a:endParaRPr lang="en-GB"/>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884F1-3AD7-4A21-8DAC-DDE6BC6786C5}" type="slidenum">
              <a:rPr lang="en-GB" smtClean="0"/>
              <a:t>‹N›</a:t>
            </a:fld>
            <a:endParaRPr lang="en-GB"/>
          </a:p>
        </p:txBody>
      </p:sp>
    </p:spTree>
    <p:extLst>
      <p:ext uri="{BB962C8B-B14F-4D97-AF65-F5344CB8AC3E}">
        <p14:creationId xmlns:p14="http://schemas.microsoft.com/office/powerpoint/2010/main" val="2421085860"/>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1DEAE0-3CD4-4C70-9657-D4FACB238FF8}" type="datetimeFigureOut">
              <a:rPr lang="en-US" smtClean="0"/>
              <a:t>3/8/2018</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E44B05-BEB3-4670-90EE-94D8AF1A0D68}" type="slidenum">
              <a:rPr lang="en-US" smtClean="0"/>
              <a:t>‹N›</a:t>
            </a:fld>
            <a:endParaRPr lang="en-US"/>
          </a:p>
        </p:txBody>
      </p:sp>
    </p:spTree>
    <p:extLst>
      <p:ext uri="{BB962C8B-B14F-4D97-AF65-F5344CB8AC3E}">
        <p14:creationId xmlns:p14="http://schemas.microsoft.com/office/powerpoint/2010/main" val="1481849804"/>
      </p:ext>
    </p:extLst>
  </p:cSld>
  <p:clrMap bg1="lt1" tx1="dk1" bg2="lt2" tx2="dk2" accent1="accent1" accent2="accent2" accent3="accent3" accent4="accent4" accent5="accent5" accent6="accent6" hlink="hlink" folHlink="folHlink"/>
  <p:sldLayoutIdLst>
    <p:sldLayoutId id="2147483761" r:id="rId1"/>
    <p:sldLayoutId id="2147483762" r:id="rId2"/>
    <p:sldLayoutId id="2147483763" r:id="rId3"/>
    <p:sldLayoutId id="2147483764" r:id="rId4"/>
    <p:sldLayoutId id="2147483765" r:id="rId5"/>
    <p:sldLayoutId id="2147483766" r:id="rId6"/>
    <p:sldLayoutId id="2147483767" r:id="rId7"/>
    <p:sldLayoutId id="2147483768" r:id="rId8"/>
    <p:sldLayoutId id="2147483769" r:id="rId9"/>
    <p:sldLayoutId id="2147483770" r:id="rId10"/>
    <p:sldLayoutId id="21474837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en-GB" dirty="0" err="1" smtClean="0"/>
              <a:t>Consiglio</a:t>
            </a:r>
            <a:r>
              <a:rPr lang="en-GB" dirty="0" smtClean="0"/>
              <a:t> di Centro del </a:t>
            </a:r>
            <a:r>
              <a:rPr lang="en-GB" dirty="0" smtClean="0"/>
              <a:t>9 </a:t>
            </a:r>
            <a:r>
              <a:rPr lang="en-GB" dirty="0" err="1" smtClean="0"/>
              <a:t>marzo</a:t>
            </a:r>
            <a:r>
              <a:rPr lang="en-GB" dirty="0" smtClean="0"/>
              <a:t> </a:t>
            </a:r>
            <a:r>
              <a:rPr lang="en-GB" dirty="0" smtClean="0"/>
              <a:t>2018</a:t>
            </a:r>
            <a:endParaRPr lang="en-GB" dirty="0"/>
          </a:p>
        </p:txBody>
      </p:sp>
      <p:sp>
        <p:nvSpPr>
          <p:cNvPr id="3" name="Sottotitolo 2"/>
          <p:cNvSpPr>
            <a:spLocks noGrp="1"/>
          </p:cNvSpPr>
          <p:nvPr>
            <p:ph type="subTitle" idx="1"/>
          </p:nvPr>
        </p:nvSpPr>
        <p:spPr/>
        <p:txBody>
          <a:bodyPr/>
          <a:lstStyle/>
          <a:p>
            <a:endParaRPr lang="it-IT" dirty="0" smtClean="0"/>
          </a:p>
          <a:p>
            <a:r>
              <a:rPr lang="it-IT" dirty="0" smtClean="0"/>
              <a:t>CNAF-INFN</a:t>
            </a:r>
            <a:endParaRPr lang="en-GB" dirty="0"/>
          </a:p>
        </p:txBody>
      </p:sp>
      <p:sp>
        <p:nvSpPr>
          <p:cNvPr id="4" name="Segnaposto numero diapositiva 3"/>
          <p:cNvSpPr>
            <a:spLocks noGrp="1"/>
          </p:cNvSpPr>
          <p:nvPr>
            <p:ph type="sldNum" sz="quarter" idx="12"/>
          </p:nvPr>
        </p:nvSpPr>
        <p:spPr/>
        <p:txBody>
          <a:bodyPr/>
          <a:lstStyle/>
          <a:p>
            <a:fld id="{685D298C-7C67-F34C-A9DE-4238970C2353}" type="slidenum">
              <a:rPr lang="it-IT" smtClean="0"/>
              <a:t>1</a:t>
            </a:fld>
            <a:endParaRPr lang="it-IT"/>
          </a:p>
        </p:txBody>
      </p:sp>
    </p:spTree>
    <p:extLst>
      <p:ext uri="{BB962C8B-B14F-4D97-AF65-F5344CB8AC3E}">
        <p14:creationId xmlns:p14="http://schemas.microsoft.com/office/powerpoint/2010/main" val="3194203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a:t>
            </a:r>
            <a:r>
              <a:rPr lang="it-IT" dirty="0" smtClean="0"/>
              <a:t>CD: varie</a:t>
            </a:r>
            <a:endParaRPr lang="en-GB" dirty="0"/>
          </a:p>
        </p:txBody>
      </p:sp>
      <p:sp>
        <p:nvSpPr>
          <p:cNvPr id="3" name="Segnaposto contenuto 2"/>
          <p:cNvSpPr>
            <a:spLocks noGrp="1"/>
          </p:cNvSpPr>
          <p:nvPr>
            <p:ph idx="1"/>
          </p:nvPr>
        </p:nvSpPr>
        <p:spPr>
          <a:xfrm>
            <a:off x="1008993" y="1488222"/>
            <a:ext cx="9301655" cy="4117294"/>
          </a:xfrm>
        </p:spPr>
        <p:txBody>
          <a:bodyPr>
            <a:normAutofit fontScale="92500"/>
          </a:bodyPr>
          <a:lstStyle/>
          <a:p>
            <a:r>
              <a:rPr lang="it-IT" dirty="0" smtClean="0"/>
              <a:t>Decreto ministeriale per la ripartizione del fondo investimenti (47 miliardi fino al 2033) dove vengono finanziati 15 M€ per l’infrastruttura di calcolo INFN al  </a:t>
            </a:r>
            <a:r>
              <a:rPr lang="it-IT" dirty="0" err="1" smtClean="0"/>
              <a:t>Tecnopolo</a:t>
            </a:r>
            <a:r>
              <a:rPr lang="it-IT" smtClean="0"/>
              <a:t> di </a:t>
            </a:r>
            <a:r>
              <a:rPr lang="it-IT" dirty="0" smtClean="0"/>
              <a:t>Bologna. (+ 2 M€ da altro finanziamento)</a:t>
            </a:r>
          </a:p>
          <a:p>
            <a:r>
              <a:rPr lang="it-IT" dirty="0" smtClean="0"/>
              <a:t>Decreto ministeriale per PON, circa 300 M€ per 18 PON</a:t>
            </a:r>
          </a:p>
          <a:p>
            <a:r>
              <a:rPr lang="it-IT" dirty="0" smtClean="0"/>
              <a:t>PON INFN</a:t>
            </a:r>
          </a:p>
          <a:p>
            <a:pPr lvl="1"/>
            <a:r>
              <a:rPr lang="it-IT" dirty="0" smtClean="0"/>
              <a:t>LNS</a:t>
            </a:r>
          </a:p>
          <a:p>
            <a:pPr lvl="1"/>
            <a:r>
              <a:rPr lang="it-IT" dirty="0" smtClean="0"/>
              <a:t>LNGS</a:t>
            </a:r>
          </a:p>
          <a:p>
            <a:pPr lvl="1"/>
            <a:r>
              <a:rPr lang="it-IT" dirty="0" smtClean="0"/>
              <a:t>Km3Net</a:t>
            </a:r>
          </a:p>
          <a:p>
            <a:pPr lvl="1"/>
            <a:r>
              <a:rPr lang="it-IT" dirty="0" smtClean="0"/>
              <a:t>DHTCS</a:t>
            </a:r>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10</a:t>
            </a:fld>
            <a:endParaRPr lang="it-IT" dirty="0"/>
          </a:p>
        </p:txBody>
      </p:sp>
    </p:spTree>
    <p:extLst>
      <p:ext uri="{BB962C8B-B14F-4D97-AF65-F5344CB8AC3E}">
        <p14:creationId xmlns:p14="http://schemas.microsoft.com/office/powerpoint/2010/main" val="40767866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Agenda</a:t>
            </a:r>
            <a:endParaRPr lang="en-GB" dirty="0"/>
          </a:p>
        </p:txBody>
      </p:sp>
      <p:sp>
        <p:nvSpPr>
          <p:cNvPr id="4" name="Segnaposto contenuto 3"/>
          <p:cNvSpPr>
            <a:spLocks noGrp="1"/>
          </p:cNvSpPr>
          <p:nvPr>
            <p:ph idx="1"/>
          </p:nvPr>
        </p:nvSpPr>
        <p:spPr>
          <a:xfrm>
            <a:off x="1429411" y="1474333"/>
            <a:ext cx="9301655" cy="4699460"/>
          </a:xfrm>
        </p:spPr>
        <p:txBody>
          <a:bodyPr>
            <a:normAutofit fontScale="92500" lnSpcReduction="10000"/>
          </a:bodyPr>
          <a:lstStyle/>
          <a:p>
            <a:r>
              <a:rPr lang="it-IT" dirty="0" smtClean="0"/>
              <a:t>Approvazione </a:t>
            </a:r>
            <a:r>
              <a:rPr lang="it-IT" dirty="0" smtClean="0"/>
              <a:t>verbali CDC di dicembre e febbraio</a:t>
            </a:r>
            <a:endParaRPr lang="it-IT" dirty="0" smtClean="0"/>
          </a:p>
          <a:p>
            <a:r>
              <a:rPr lang="it-IT" dirty="0" smtClean="0"/>
              <a:t>Report </a:t>
            </a:r>
            <a:r>
              <a:rPr lang="it-IT" dirty="0" smtClean="0"/>
              <a:t>dal CD di febbraio</a:t>
            </a:r>
            <a:endParaRPr lang="it-IT" dirty="0" smtClean="0"/>
          </a:p>
          <a:p>
            <a:r>
              <a:rPr lang="it-IT" dirty="0" smtClean="0"/>
              <a:t>Aggiornamento situazione ripristino data </a:t>
            </a:r>
            <a:r>
              <a:rPr lang="it-IT" dirty="0" smtClean="0"/>
              <a:t>center (calcolo scientifico, servizi nazionali e sistema informativo, </a:t>
            </a:r>
            <a:r>
              <a:rPr lang="it-IT" dirty="0" err="1" smtClean="0"/>
              <a:t>cloud@cnaf</a:t>
            </a:r>
            <a:r>
              <a:rPr lang="it-IT" dirty="0" smtClean="0"/>
              <a:t>, </a:t>
            </a:r>
            <a:r>
              <a:rPr lang="it-IT" dirty="0" err="1" smtClean="0"/>
              <a:t>hpc</a:t>
            </a:r>
            <a:r>
              <a:rPr lang="it-IT" dirty="0" err="1" smtClean="0"/>
              <a:t>@cnaf</a:t>
            </a:r>
            <a:r>
              <a:rPr lang="it-IT" dirty="0" smtClean="0"/>
              <a:t>, </a:t>
            </a:r>
            <a:r>
              <a:rPr lang="it-IT" dirty="0" err="1" smtClean="0"/>
              <a:t>Harmony</a:t>
            </a:r>
            <a:r>
              <a:rPr lang="it-IT" dirty="0" smtClean="0"/>
              <a:t>, ecc.)</a:t>
            </a:r>
            <a:endParaRPr lang="it-IT" dirty="0" smtClean="0"/>
          </a:p>
          <a:p>
            <a:r>
              <a:rPr lang="it-IT" dirty="0" smtClean="0"/>
              <a:t>Situazione azioni reclutamento</a:t>
            </a:r>
            <a:endParaRPr lang="it-IT" dirty="0" smtClean="0"/>
          </a:p>
          <a:p>
            <a:r>
              <a:rPr lang="it-IT" dirty="0" smtClean="0"/>
              <a:t>Novità dal Servizio di Direzione e del Personale (Elena)</a:t>
            </a:r>
          </a:p>
          <a:p>
            <a:pPr lvl="1"/>
            <a:r>
              <a:rPr lang="it-IT" dirty="0" smtClean="0"/>
              <a:t>Nuove assunzioni (assegni, TD e TI)</a:t>
            </a:r>
          </a:p>
          <a:p>
            <a:r>
              <a:rPr lang="it-IT" dirty="0" smtClean="0"/>
              <a:t>Novità dal Servizio di Amministrazione (Martina)</a:t>
            </a:r>
          </a:p>
          <a:p>
            <a:pPr lvl="1"/>
            <a:r>
              <a:rPr lang="it-IT" dirty="0" smtClean="0"/>
              <a:t>Richiamo sulle  regole degli appalti</a:t>
            </a:r>
          </a:p>
          <a:p>
            <a:pPr lvl="1"/>
            <a:r>
              <a:rPr lang="it-IT" dirty="0" smtClean="0"/>
              <a:t>Gestione Fondi Esterni</a:t>
            </a:r>
            <a:endParaRPr lang="it-IT" dirty="0" smtClean="0"/>
          </a:p>
          <a:p>
            <a:r>
              <a:rPr lang="it-IT" dirty="0" smtClean="0"/>
              <a:t>Varie</a:t>
            </a:r>
            <a:endParaRPr lang="it-IT" dirty="0" smtClean="0"/>
          </a:p>
        </p:txBody>
      </p:sp>
      <p:sp>
        <p:nvSpPr>
          <p:cNvPr id="3" name="Segnaposto numero diapositiva 2"/>
          <p:cNvSpPr>
            <a:spLocks noGrp="1"/>
          </p:cNvSpPr>
          <p:nvPr>
            <p:ph type="sldNum" sz="quarter" idx="10"/>
          </p:nvPr>
        </p:nvSpPr>
        <p:spPr/>
        <p:txBody>
          <a:bodyPr/>
          <a:lstStyle/>
          <a:p>
            <a:fld id="{685D298C-7C67-F34C-A9DE-4238970C2353}" type="slidenum">
              <a:rPr lang="it-IT" smtClean="0"/>
              <a:pPr/>
              <a:t>2</a:t>
            </a:fld>
            <a:endParaRPr lang="it-IT" dirty="0"/>
          </a:p>
        </p:txBody>
      </p:sp>
    </p:spTree>
    <p:extLst>
      <p:ext uri="{BB962C8B-B14F-4D97-AF65-F5344CB8AC3E}">
        <p14:creationId xmlns:p14="http://schemas.microsoft.com/office/powerpoint/2010/main" val="344010129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Report dall’ultimo CD: disciplinare concorsi</a:t>
            </a:r>
            <a:endParaRPr lang="en-GB" dirty="0"/>
          </a:p>
        </p:txBody>
      </p:sp>
      <p:sp>
        <p:nvSpPr>
          <p:cNvPr id="3" name="Segnaposto contenuto 2"/>
          <p:cNvSpPr>
            <a:spLocks noGrp="1"/>
          </p:cNvSpPr>
          <p:nvPr>
            <p:ph idx="1"/>
          </p:nvPr>
        </p:nvSpPr>
        <p:spPr>
          <a:xfrm>
            <a:off x="718211" y="1369104"/>
            <a:ext cx="9301655" cy="5588743"/>
          </a:xfrm>
        </p:spPr>
        <p:txBody>
          <a:bodyPr>
            <a:normAutofit fontScale="85000" lnSpcReduction="10000"/>
          </a:bodyPr>
          <a:lstStyle/>
          <a:p>
            <a:r>
              <a:rPr lang="it-IT" dirty="0"/>
              <a:t>Approvato </a:t>
            </a:r>
            <a:r>
              <a:rPr lang="it-IT" dirty="0" smtClean="0"/>
              <a:t>il </a:t>
            </a:r>
            <a:r>
              <a:rPr lang="it-IT" dirty="0"/>
              <a:t>nuovo disciplinare concorsi. I</a:t>
            </a:r>
            <a:r>
              <a:rPr lang="it-IT" dirty="0" smtClean="0"/>
              <a:t> </a:t>
            </a:r>
            <a:r>
              <a:rPr lang="it-IT" dirty="0"/>
              <a:t>punti salienti </a:t>
            </a:r>
            <a:r>
              <a:rPr lang="it-IT" dirty="0" smtClean="0"/>
              <a:t>sono:</a:t>
            </a:r>
          </a:p>
          <a:p>
            <a:pPr lvl="1"/>
            <a:r>
              <a:rPr lang="it-IT" dirty="0" smtClean="0"/>
              <a:t>il </a:t>
            </a:r>
            <a:r>
              <a:rPr lang="it-IT" dirty="0"/>
              <a:t>disciplinare include tutti i tipi di concorso ed è integrato da un manuale </a:t>
            </a:r>
            <a:r>
              <a:rPr lang="it-IT" dirty="0" smtClean="0"/>
              <a:t>operativi.</a:t>
            </a:r>
          </a:p>
          <a:p>
            <a:pPr lvl="1"/>
            <a:r>
              <a:rPr lang="it-IT" dirty="0" smtClean="0"/>
              <a:t>I </a:t>
            </a:r>
            <a:r>
              <a:rPr lang="it-IT" dirty="0"/>
              <a:t>concorsi a tempo determinato seguono le stesse procedure di quelli a tempo indeterminato (per intenderci, per ricercatore o tecnologo III livello ci sono due scritti ed un orale), a meno che non venga richiesta e chiaramente motivata una procedura </a:t>
            </a:r>
            <a:r>
              <a:rPr lang="it-IT" dirty="0" smtClean="0"/>
              <a:t>straordinaria.</a:t>
            </a:r>
          </a:p>
          <a:p>
            <a:pPr lvl="1"/>
            <a:r>
              <a:rPr lang="it-IT" dirty="0" smtClean="0"/>
              <a:t>prendendo </a:t>
            </a:r>
            <a:r>
              <a:rPr lang="it-IT" dirty="0"/>
              <a:t>atto della piena equiparazione di ricercatori e tecnologi (in termini di diritti e doveri) sancita dal DL 218/2016, vengono allineate le procedure concorsuali di ricercatori e tecnologi in ciascun livello, rendendo anche il concorso a dirigente tecnologo per soli titoli</a:t>
            </a:r>
            <a:r>
              <a:rPr lang="it-IT" dirty="0" smtClean="0"/>
              <a:t>.</a:t>
            </a:r>
          </a:p>
          <a:p>
            <a:pPr lvl="1"/>
            <a:r>
              <a:rPr lang="it-IT" dirty="0" smtClean="0"/>
              <a:t> </a:t>
            </a:r>
            <a:r>
              <a:rPr lang="it-IT" dirty="0"/>
              <a:t>la valutazione sarà sempre espressa in punteggi (non in </a:t>
            </a:r>
            <a:r>
              <a:rPr lang="it-IT" dirty="0" smtClean="0"/>
              <a:t>giudizi)</a:t>
            </a:r>
          </a:p>
          <a:p>
            <a:pPr lvl="2"/>
            <a:r>
              <a:rPr lang="it-IT" dirty="0" smtClean="0"/>
              <a:t>Il </a:t>
            </a:r>
            <a:r>
              <a:rPr lang="it-IT" dirty="0"/>
              <a:t>disciplinare definisce i titoli valutabili per le varie tipologie di personale ed i possibili criteri di valutazione. </a:t>
            </a:r>
            <a:endParaRPr lang="it-IT" dirty="0" smtClean="0"/>
          </a:p>
          <a:p>
            <a:pPr lvl="2"/>
            <a:r>
              <a:rPr lang="it-IT" dirty="0" smtClean="0"/>
              <a:t>le </a:t>
            </a:r>
            <a:r>
              <a:rPr lang="it-IT" dirty="0"/>
              <a:t>commissioni di concorso locali saranno proposte dal direttore e vagliate dalla Giunta. Per le commissioni di concorso nazionali i direttori formuleranno alla GE delle proposte (individuali e riservate) non vincolanti. La GE sceglierà poi la commissione, tenendo conto dei diversi vincoli di composizione (competenza, genere, Ente di appartenenza) ed assicurando anche rotazione di persone e provenienza.</a:t>
            </a:r>
            <a:br>
              <a:rPr lang="it-IT" dirty="0"/>
            </a:b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3</a:t>
            </a:fld>
            <a:endParaRPr lang="it-IT" dirty="0"/>
          </a:p>
        </p:txBody>
      </p:sp>
    </p:spTree>
    <p:extLst>
      <p:ext uri="{BB962C8B-B14F-4D97-AF65-F5344CB8AC3E}">
        <p14:creationId xmlns:p14="http://schemas.microsoft.com/office/powerpoint/2010/main" val="257508751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CD</a:t>
            </a:r>
            <a:r>
              <a:rPr lang="it-IT" dirty="0" smtClean="0"/>
              <a:t>: nuovo disciplinare organizzativo di AC</a:t>
            </a:r>
            <a:endParaRPr lang="en-GB" dirty="0"/>
          </a:p>
        </p:txBody>
      </p:sp>
      <p:sp>
        <p:nvSpPr>
          <p:cNvPr id="3" name="Segnaposto contenuto 2"/>
          <p:cNvSpPr>
            <a:spLocks noGrp="1"/>
          </p:cNvSpPr>
          <p:nvPr>
            <p:ph idx="1"/>
          </p:nvPr>
        </p:nvSpPr>
        <p:spPr>
          <a:xfrm>
            <a:off x="1221943" y="1339222"/>
            <a:ext cx="9301655" cy="5422727"/>
          </a:xfrm>
        </p:spPr>
        <p:txBody>
          <a:bodyPr>
            <a:normAutofit fontScale="85000" lnSpcReduction="10000"/>
          </a:bodyPr>
          <a:lstStyle/>
          <a:p>
            <a:r>
              <a:rPr lang="it-IT" dirty="0"/>
              <a:t>Approvato il nuovo disciplinare organizzativo di AC, frutto di un lungo lavoro di analisi portato avanti dal </a:t>
            </a:r>
            <a:r>
              <a:rPr lang="it-IT" dirty="0" err="1"/>
              <a:t>GdL</a:t>
            </a:r>
            <a:r>
              <a:rPr lang="it-IT" dirty="0"/>
              <a:t> del CD, in collaborazione con GE e </a:t>
            </a:r>
            <a:r>
              <a:rPr lang="it-IT" dirty="0" smtClean="0"/>
              <a:t>DG. In estrema sintesi:</a:t>
            </a:r>
          </a:p>
          <a:p>
            <a:pPr lvl="1"/>
            <a:r>
              <a:rPr lang="it-IT" dirty="0" smtClean="0"/>
              <a:t>vi </a:t>
            </a:r>
            <a:r>
              <a:rPr lang="it-IT" dirty="0"/>
              <a:t>sono tre direzioni in tutto: Gestione e Finanza (la più grande), Servizi alla ricerca (la più piccola), Personale e Affari </a:t>
            </a:r>
            <a:r>
              <a:rPr lang="it-IT" dirty="0" smtClean="0"/>
              <a:t>generali.</a:t>
            </a:r>
          </a:p>
          <a:p>
            <a:pPr lvl="1"/>
            <a:r>
              <a:rPr lang="it-IT" dirty="0" smtClean="0"/>
              <a:t>Il </a:t>
            </a:r>
            <a:r>
              <a:rPr lang="it-IT" dirty="0"/>
              <a:t>sistema informativo diventa una Divisione a sé </a:t>
            </a:r>
            <a:r>
              <a:rPr lang="it-IT" dirty="0" smtClean="0"/>
              <a:t>stante</a:t>
            </a:r>
          </a:p>
          <a:p>
            <a:pPr lvl="1"/>
            <a:r>
              <a:rPr lang="it-IT" dirty="0" smtClean="0"/>
              <a:t>La </a:t>
            </a:r>
            <a:r>
              <a:rPr lang="it-IT" dirty="0"/>
              <a:t>Direzione Gestione e Finanza comprende 4 divisioni: Contabilità e Finanza, Reclutamento e trattamento economico, Affari Contrattuali, Acquisti e </a:t>
            </a:r>
            <a:r>
              <a:rPr lang="it-IT" dirty="0" smtClean="0"/>
              <a:t>RUP.</a:t>
            </a:r>
          </a:p>
          <a:p>
            <a:pPr lvl="1"/>
            <a:r>
              <a:rPr lang="it-IT" dirty="0" smtClean="0"/>
              <a:t>La </a:t>
            </a:r>
            <a:r>
              <a:rPr lang="it-IT" dirty="0"/>
              <a:t>Direzione Servizi alla Ricerca non comprende nessuna divisione, ma solo il servizio Trasferimento tecnologico, il Servizio Fondi esterni, le Convenzioni ed il supporto alle </a:t>
            </a:r>
            <a:r>
              <a:rPr lang="it-IT" dirty="0" smtClean="0"/>
              <a:t>CSN.</a:t>
            </a:r>
          </a:p>
          <a:p>
            <a:pPr lvl="1"/>
            <a:r>
              <a:rPr lang="it-IT" dirty="0" smtClean="0"/>
              <a:t>Il </a:t>
            </a:r>
            <a:r>
              <a:rPr lang="it-IT" dirty="0"/>
              <a:t>Direttore Generale coordina 5 servizi professionali: Legale e contenzioso, Supporto Giuridico, Audit interno, Salute e Ambiente, Relazioni </a:t>
            </a:r>
            <a:r>
              <a:rPr lang="it-IT" dirty="0" smtClean="0"/>
              <a:t>Internazionali.</a:t>
            </a:r>
          </a:p>
          <a:p>
            <a:pPr lvl="1"/>
            <a:r>
              <a:rPr lang="it-IT" dirty="0" smtClean="0"/>
              <a:t>In </a:t>
            </a:r>
            <a:r>
              <a:rPr lang="it-IT" dirty="0"/>
              <a:t>totale vi sono 3 direzioni, 6 divisioni, 8 servizi, 32 uffici, per un totale di 49 responsabilità (erano 47 fino ad ora</a:t>
            </a:r>
            <a:r>
              <a:rPr lang="it-IT" dirty="0" smtClean="0"/>
              <a:t>).</a:t>
            </a:r>
          </a:p>
          <a:p>
            <a:pPr lvl="1"/>
            <a:r>
              <a:rPr lang="it-IT" dirty="0" smtClean="0"/>
              <a:t>Il </a:t>
            </a:r>
            <a:r>
              <a:rPr lang="it-IT" dirty="0"/>
              <a:t>disciplinare è stato accompagnato dalla definizione di </a:t>
            </a:r>
            <a:r>
              <a:rPr lang="it-IT" dirty="0" err="1"/>
              <a:t>milestones</a:t>
            </a:r>
            <a:r>
              <a:rPr lang="it-IT" dirty="0"/>
              <a:t> di breve e di medio periodo.</a:t>
            </a:r>
            <a:br>
              <a:rPr lang="it-IT" dirty="0"/>
            </a:b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4</a:t>
            </a:fld>
            <a:endParaRPr lang="it-IT" dirty="0"/>
          </a:p>
        </p:txBody>
      </p:sp>
    </p:spTree>
    <p:extLst>
      <p:ext uri="{BB962C8B-B14F-4D97-AF65-F5344CB8AC3E}">
        <p14:creationId xmlns:p14="http://schemas.microsoft.com/office/powerpoint/2010/main" val="1138369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en-GB"/>
          </a:p>
        </p:txBody>
      </p:sp>
      <p:sp>
        <p:nvSpPr>
          <p:cNvPr id="4" name="Segnaposto numero diapositiva 3"/>
          <p:cNvSpPr>
            <a:spLocks noGrp="1"/>
          </p:cNvSpPr>
          <p:nvPr>
            <p:ph type="sldNum" sz="quarter" idx="10"/>
          </p:nvPr>
        </p:nvSpPr>
        <p:spPr/>
        <p:txBody>
          <a:bodyPr/>
          <a:lstStyle/>
          <a:p>
            <a:fld id="{685D298C-7C67-F34C-A9DE-4238970C2353}" type="slidenum">
              <a:rPr lang="it-IT" smtClean="0"/>
              <a:pPr/>
              <a:t>5</a:t>
            </a:fld>
            <a:endParaRPr lang="it-IT" dirty="0"/>
          </a:p>
        </p:txBody>
      </p:sp>
      <p:pic>
        <p:nvPicPr>
          <p:cNvPr id="5" name="Immagine 4"/>
          <p:cNvPicPr>
            <a:picLocks noChangeAspect="1"/>
          </p:cNvPicPr>
          <p:nvPr/>
        </p:nvPicPr>
        <p:blipFill>
          <a:blip r:embed="rId2"/>
          <a:stretch>
            <a:fillRect/>
          </a:stretch>
        </p:blipFill>
        <p:spPr>
          <a:xfrm>
            <a:off x="532657" y="1641279"/>
            <a:ext cx="11018212" cy="5032211"/>
          </a:xfrm>
          <a:prstGeom prst="rect">
            <a:avLst/>
          </a:prstGeom>
        </p:spPr>
      </p:pic>
    </p:spTree>
    <p:extLst>
      <p:ext uri="{BB962C8B-B14F-4D97-AF65-F5344CB8AC3E}">
        <p14:creationId xmlns:p14="http://schemas.microsoft.com/office/powerpoint/2010/main" val="33700677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a:t>
            </a:r>
            <a:r>
              <a:rPr lang="it-IT" dirty="0" smtClean="0"/>
              <a:t>CD: disciplinare missioni</a:t>
            </a:r>
            <a:endParaRPr lang="en-GB" dirty="0"/>
          </a:p>
        </p:txBody>
      </p:sp>
      <p:sp>
        <p:nvSpPr>
          <p:cNvPr id="3" name="Segnaposto contenuto 2"/>
          <p:cNvSpPr>
            <a:spLocks noGrp="1"/>
          </p:cNvSpPr>
          <p:nvPr>
            <p:ph idx="1"/>
          </p:nvPr>
        </p:nvSpPr>
        <p:spPr/>
        <p:txBody>
          <a:bodyPr>
            <a:normAutofit fontScale="85000" lnSpcReduction="10000"/>
          </a:bodyPr>
          <a:lstStyle/>
          <a:p>
            <a:r>
              <a:rPr lang="it-IT" dirty="0" smtClean="0"/>
              <a:t>E</a:t>
            </a:r>
            <a:r>
              <a:rPr lang="it-IT" dirty="0"/>
              <a:t>' stato discusso il nuovo disciplinare missioni, che </a:t>
            </a:r>
            <a:r>
              <a:rPr lang="it-IT" dirty="0" smtClean="0"/>
              <a:t>sarà approvato </a:t>
            </a:r>
            <a:r>
              <a:rPr lang="it-IT" dirty="0"/>
              <a:t>nel CD di marzo (salvo verifiche di legittimità). Le principali innovazioni discusse </a:t>
            </a:r>
            <a:r>
              <a:rPr lang="it-IT" dirty="0" smtClean="0"/>
              <a:t>sono:</a:t>
            </a:r>
          </a:p>
          <a:p>
            <a:pPr lvl="1"/>
            <a:r>
              <a:rPr lang="it-IT" dirty="0" smtClean="0"/>
              <a:t>introduzione </a:t>
            </a:r>
            <a:r>
              <a:rPr lang="it-IT" dirty="0"/>
              <a:t>per le missioni in Italia della possibilità di avere un rimborso forfettario dei pasti in alternativa al piè di lista. Un forfettario onnicomprensivo sarebbe stato non conveniente a causa della troppo bassa quota esente sul territorio </a:t>
            </a:r>
            <a:r>
              <a:rPr lang="it-IT" dirty="0" smtClean="0"/>
              <a:t>nazionale</a:t>
            </a:r>
          </a:p>
          <a:p>
            <a:pPr lvl="1"/>
            <a:r>
              <a:rPr lang="it-IT" dirty="0" smtClean="0"/>
              <a:t>per </a:t>
            </a:r>
            <a:r>
              <a:rPr lang="it-IT" dirty="0"/>
              <a:t>le missioni estere, oltre al forfettario già in uso, abolizione del piè di lista e introduzione di un forfettario per i soli pasti (mentre hotel e </a:t>
            </a:r>
            <a:r>
              <a:rPr lang="it-IT" dirty="0" err="1"/>
              <a:t>fees</a:t>
            </a:r>
            <a:r>
              <a:rPr lang="it-IT" dirty="0"/>
              <a:t> resterebbero rimborsati da ricevuta</a:t>
            </a:r>
            <a:r>
              <a:rPr lang="it-IT" dirty="0" smtClean="0"/>
              <a:t>).</a:t>
            </a:r>
          </a:p>
          <a:p>
            <a:pPr lvl="1"/>
            <a:r>
              <a:rPr lang="it-IT" dirty="0" smtClean="0"/>
              <a:t>reintroduzione </a:t>
            </a:r>
            <a:r>
              <a:rPr lang="it-IT" dirty="0"/>
              <a:t>del mezzo proprio per le missioni estere, come pure taxi e mezzi </a:t>
            </a:r>
            <a:r>
              <a:rPr lang="it-IT" dirty="0" smtClean="0"/>
              <a:t>alternativi.</a:t>
            </a:r>
          </a:p>
          <a:p>
            <a:pPr lvl="1"/>
            <a:r>
              <a:rPr lang="it-IT" dirty="0" smtClean="0"/>
              <a:t>introduzione </a:t>
            </a:r>
            <a:r>
              <a:rPr lang="it-IT" dirty="0"/>
              <a:t>di un forfettario "speciale" per il CERN, pari alla media di quello francese e quello svizzero.</a:t>
            </a:r>
            <a:br>
              <a:rPr lang="it-IT" dirty="0"/>
            </a:br>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6</a:t>
            </a:fld>
            <a:endParaRPr lang="it-IT" dirty="0"/>
          </a:p>
        </p:txBody>
      </p:sp>
    </p:spTree>
    <p:extLst>
      <p:ext uri="{BB962C8B-B14F-4D97-AF65-F5344CB8AC3E}">
        <p14:creationId xmlns:p14="http://schemas.microsoft.com/office/powerpoint/2010/main" val="3933639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a:t>
            </a:r>
            <a:r>
              <a:rPr lang="it-IT" dirty="0" smtClean="0"/>
              <a:t>CD: disciplinare organizzativo LNF</a:t>
            </a:r>
            <a:endParaRPr lang="en-GB" dirty="0"/>
          </a:p>
        </p:txBody>
      </p:sp>
      <p:sp>
        <p:nvSpPr>
          <p:cNvPr id="3" name="Segnaposto contenuto 2"/>
          <p:cNvSpPr>
            <a:spLocks noGrp="1"/>
          </p:cNvSpPr>
          <p:nvPr>
            <p:ph idx="1"/>
          </p:nvPr>
        </p:nvSpPr>
        <p:spPr/>
        <p:txBody>
          <a:bodyPr/>
          <a:lstStyle/>
          <a:p>
            <a:r>
              <a:rPr lang="it-IT" dirty="0" smtClean="0"/>
              <a:t>Approvato </a:t>
            </a:r>
            <a:r>
              <a:rPr lang="it-IT" dirty="0"/>
              <a:t>il nuovo disciplinare organizzativo di LNF. </a:t>
            </a:r>
            <a:endParaRPr lang="it-IT" dirty="0" smtClean="0"/>
          </a:p>
          <a:p>
            <a:r>
              <a:rPr lang="it-IT" dirty="0" smtClean="0"/>
              <a:t>I </a:t>
            </a:r>
            <a:r>
              <a:rPr lang="it-IT" dirty="0"/>
              <a:t>cambiamenti rispetto all'attuale sono molto contenuti, in particolare per quanto riguarda l'organizzazione del supporto tecnico interno alla divisione ricerca ed i servizi di alta formazione, comunicazione e trasferimento tecnologico. </a:t>
            </a:r>
            <a:endParaRPr lang="it-IT" dirty="0" smtClean="0"/>
          </a:p>
          <a:p>
            <a:r>
              <a:rPr lang="it-IT" dirty="0" smtClean="0"/>
              <a:t>Restano </a:t>
            </a:r>
            <a:r>
              <a:rPr lang="it-IT" dirty="0"/>
              <a:t>quindi in totale 3 divisioni, oltre alla direzione, ed un totale di 26 servizi (invariato) e 61 fra reparti ed uffici (diminuiti di 4 unità).</a:t>
            </a:r>
            <a:br>
              <a:rPr lang="it-IT" dirty="0"/>
            </a:br>
            <a:endParaRPr lang="en-GB" dirty="0"/>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7</a:t>
            </a:fld>
            <a:endParaRPr lang="it-IT" dirty="0"/>
          </a:p>
        </p:txBody>
      </p:sp>
    </p:spTree>
    <p:extLst>
      <p:ext uri="{BB962C8B-B14F-4D97-AF65-F5344CB8AC3E}">
        <p14:creationId xmlns:p14="http://schemas.microsoft.com/office/powerpoint/2010/main" val="33563612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a:t>
            </a:r>
            <a:r>
              <a:rPr lang="it-IT" dirty="0" smtClean="0"/>
              <a:t>CD: varie</a:t>
            </a:r>
            <a:endParaRPr lang="en-GB" dirty="0"/>
          </a:p>
        </p:txBody>
      </p:sp>
      <p:sp>
        <p:nvSpPr>
          <p:cNvPr id="3" name="Segnaposto contenuto 2"/>
          <p:cNvSpPr>
            <a:spLocks noGrp="1"/>
          </p:cNvSpPr>
          <p:nvPr>
            <p:ph idx="1"/>
          </p:nvPr>
        </p:nvSpPr>
        <p:spPr>
          <a:xfrm>
            <a:off x="1429411" y="1287382"/>
            <a:ext cx="9301655" cy="5251536"/>
          </a:xfrm>
        </p:spPr>
        <p:txBody>
          <a:bodyPr>
            <a:normAutofit fontScale="85000" lnSpcReduction="20000"/>
          </a:bodyPr>
          <a:lstStyle/>
          <a:p>
            <a:r>
              <a:rPr lang="it-IT" sz="2900" dirty="0" smtClean="0"/>
              <a:t>308 </a:t>
            </a:r>
            <a:r>
              <a:rPr lang="it-IT" sz="2900" dirty="0"/>
              <a:t>nuovi posti di ricercatore e tecnologo finanziati dalla legge di </a:t>
            </a:r>
            <a:r>
              <a:rPr lang="it-IT" sz="2900" dirty="0" smtClean="0"/>
              <a:t>stabilità</a:t>
            </a:r>
          </a:p>
          <a:p>
            <a:pPr lvl="1"/>
            <a:r>
              <a:rPr lang="it-IT" sz="2600" dirty="0" smtClean="0"/>
              <a:t>INFN </a:t>
            </a:r>
            <a:r>
              <a:rPr lang="it-IT" sz="2600" dirty="0"/>
              <a:t>ha avuto 73 posti, da </a:t>
            </a:r>
            <a:r>
              <a:rPr lang="it-IT" sz="2600" dirty="0" smtClean="0"/>
              <a:t> assumere  </a:t>
            </a:r>
            <a:r>
              <a:rPr lang="it-IT" sz="2600" dirty="0"/>
              <a:t>entro il 1 maggio 2019, per nuove </a:t>
            </a:r>
            <a:r>
              <a:rPr lang="it-IT" sz="2600" dirty="0" err="1"/>
              <a:t>assunzoni</a:t>
            </a:r>
            <a:r>
              <a:rPr lang="it-IT" sz="2600" dirty="0"/>
              <a:t> di ricercatori e tecnologi, di qualsiasi livello, con priorità ai giovani che hanno il </a:t>
            </a:r>
            <a:r>
              <a:rPr lang="it-IT" sz="2600" dirty="0" err="1"/>
              <a:t>PhD</a:t>
            </a:r>
            <a:r>
              <a:rPr lang="it-IT" sz="2600" dirty="0"/>
              <a:t> da meno di 5 anni, eventualmente anche scorrendo le graduatorie dei concorsi 2016. Ora che le regole sono chiare il CD dovrà decidere come </a:t>
            </a:r>
            <a:r>
              <a:rPr lang="it-IT" sz="2600" dirty="0" smtClean="0"/>
              <a:t>utilizzarli.</a:t>
            </a:r>
          </a:p>
          <a:p>
            <a:r>
              <a:rPr lang="it-IT" sz="2900" dirty="0" smtClean="0"/>
              <a:t>Stabilizzazioni. Attesa per </a:t>
            </a:r>
            <a:r>
              <a:rPr lang="it-IT" sz="2900" dirty="0"/>
              <a:t>il DPCM che suddividerà le risorse per il cofinanziamento delle stabilizzazioni, e che dovrebbe ormai essere in dirittura di arrivo. In CD è stata ribadita la volontà di stabilizzare tutto il personale tecnico e amministrativo che ha i requisiti di legge, mentre per il restante personale si prenderà una decisione complessiva dopo aver letto il </a:t>
            </a:r>
            <a:r>
              <a:rPr lang="it-IT" sz="2900" dirty="0" smtClean="0"/>
              <a:t>DPCM.</a:t>
            </a:r>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8</a:t>
            </a:fld>
            <a:endParaRPr lang="it-IT" dirty="0"/>
          </a:p>
        </p:txBody>
      </p:sp>
    </p:spTree>
    <p:extLst>
      <p:ext uri="{BB962C8B-B14F-4D97-AF65-F5344CB8AC3E}">
        <p14:creationId xmlns:p14="http://schemas.microsoft.com/office/powerpoint/2010/main" val="15522025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Report dall’ultimo </a:t>
            </a:r>
            <a:r>
              <a:rPr lang="it-IT" dirty="0" smtClean="0"/>
              <a:t>CD: varie</a:t>
            </a:r>
            <a:endParaRPr lang="en-GB" dirty="0"/>
          </a:p>
        </p:txBody>
      </p:sp>
      <p:sp>
        <p:nvSpPr>
          <p:cNvPr id="3" name="Segnaposto contenuto 2"/>
          <p:cNvSpPr>
            <a:spLocks noGrp="1"/>
          </p:cNvSpPr>
          <p:nvPr>
            <p:ph idx="1"/>
          </p:nvPr>
        </p:nvSpPr>
        <p:spPr/>
        <p:txBody>
          <a:bodyPr>
            <a:normAutofit fontScale="92500" lnSpcReduction="10000"/>
          </a:bodyPr>
          <a:lstStyle/>
          <a:p>
            <a:r>
              <a:rPr lang="it-IT" dirty="0"/>
              <a:t>E' stato  riassegnato l'avanzo vincolato del 2017, vale a dire i fondi esterni pluriennali. A breve saranno quindi riattivati i relativi capitoli</a:t>
            </a:r>
            <a:r>
              <a:rPr lang="it-IT" dirty="0" smtClean="0"/>
              <a:t>.</a:t>
            </a:r>
          </a:p>
          <a:p>
            <a:pPr marL="0" indent="0">
              <a:buNone/>
            </a:pPr>
            <a:endParaRPr lang="it-IT" dirty="0"/>
          </a:p>
          <a:p>
            <a:r>
              <a:rPr lang="it-IT" dirty="0"/>
              <a:t>Approvato il disciplinare organizzativo del Centro Nazionale di Studi Avanzati GGI e istituita la "medaglia Galileo", un premio che verrà assegnato ogni due anni (a partire dal 2019) a uno o più (</a:t>
            </a:r>
            <a:r>
              <a:rPr lang="it-IT" dirty="0" err="1"/>
              <a:t>max</a:t>
            </a:r>
            <a:r>
              <a:rPr lang="it-IT" dirty="0"/>
              <a:t> 3) scienziati che abbiano dato contributi eccezionali ad una delle aree di fisica teorica di interesse dell'INFN nei 25 anni precedenti l'assegnazione del premio. Il premio sarà assegnato da un apposito Comitato di Selezione, nominato dal presidente dell'INFN, di concerto col direttore del GGI, il presidente della CSN4 e la Giunta Esecutiva.</a:t>
            </a:r>
            <a:endParaRPr lang="en-GB" dirty="0"/>
          </a:p>
          <a:p>
            <a:endParaRPr lang="en-GB" dirty="0"/>
          </a:p>
        </p:txBody>
      </p:sp>
      <p:sp>
        <p:nvSpPr>
          <p:cNvPr id="4" name="Segnaposto numero diapositiva 3"/>
          <p:cNvSpPr>
            <a:spLocks noGrp="1"/>
          </p:cNvSpPr>
          <p:nvPr>
            <p:ph type="sldNum" sz="quarter" idx="10"/>
          </p:nvPr>
        </p:nvSpPr>
        <p:spPr/>
        <p:txBody>
          <a:bodyPr/>
          <a:lstStyle/>
          <a:p>
            <a:fld id="{685D298C-7C67-F34C-A9DE-4238970C2353}" type="slidenum">
              <a:rPr lang="it-IT" smtClean="0"/>
              <a:pPr/>
              <a:t>9</a:t>
            </a:fld>
            <a:endParaRPr lang="it-IT" dirty="0"/>
          </a:p>
        </p:txBody>
      </p:sp>
    </p:spTree>
    <p:extLst>
      <p:ext uri="{BB962C8B-B14F-4D97-AF65-F5344CB8AC3E}">
        <p14:creationId xmlns:p14="http://schemas.microsoft.com/office/powerpoint/2010/main" val="4166481389"/>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0.xml><?xml version="1.0" encoding="utf-8"?>
<a:theme xmlns:a="http://schemas.openxmlformats.org/drawingml/2006/main" name="2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1.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2.xml><?xml version="1.0" encoding="utf-8"?>
<a:theme xmlns:a="http://schemas.openxmlformats.org/drawingml/2006/main" name="1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3.xml><?xml version="1.0" encoding="utf-8"?>
<a:theme xmlns:a="http://schemas.openxmlformats.org/drawingml/2006/main" name="1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2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5.xml><?xml version="1.0" encoding="utf-8"?>
<a:theme xmlns:a="http://schemas.openxmlformats.org/drawingml/2006/main" name="3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6.xml><?xml version="1.0" encoding="utf-8"?>
<a:theme xmlns:a="http://schemas.openxmlformats.org/drawingml/2006/main" name="4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7.xml><?xml version="1.0" encoding="utf-8"?>
<a:theme xmlns:a="http://schemas.openxmlformats.org/drawingml/2006/main" name="5_Tema di Off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8.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9.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0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9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8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7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6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5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4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3_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39273</TotalTime>
  <Words>1080</Words>
  <Application>Microsoft Office PowerPoint</Application>
  <PresentationFormat>Widescreen</PresentationFormat>
  <Paragraphs>69</Paragraphs>
  <Slides>10</Slides>
  <Notes>1</Notes>
  <HiddenSlides>0</HiddenSlides>
  <MMClips>0</MMClips>
  <ScaleCrop>false</ScaleCrop>
  <HeadingPairs>
    <vt:vector size="6" baseType="variant">
      <vt:variant>
        <vt:lpstr>Caratteri utilizzati</vt:lpstr>
      </vt:variant>
      <vt:variant>
        <vt:i4>3</vt:i4>
      </vt:variant>
      <vt:variant>
        <vt:lpstr>Tema</vt:lpstr>
      </vt:variant>
      <vt:variant>
        <vt:i4>17</vt:i4>
      </vt:variant>
      <vt:variant>
        <vt:lpstr>Titoli diapositive</vt:lpstr>
      </vt:variant>
      <vt:variant>
        <vt:i4>10</vt:i4>
      </vt:variant>
    </vt:vector>
  </HeadingPairs>
  <TitlesOfParts>
    <vt:vector size="30" baseType="lpstr">
      <vt:lpstr>Arial</vt:lpstr>
      <vt:lpstr>Calibri</vt:lpstr>
      <vt:lpstr>Calibri Light</vt:lpstr>
      <vt:lpstr>Tema di Office</vt:lpstr>
      <vt:lpstr>10_Personalizza struttura</vt:lpstr>
      <vt:lpstr>9_Personalizza struttura</vt:lpstr>
      <vt:lpstr>8_Personalizza struttura</vt:lpstr>
      <vt:lpstr>7_Personalizza struttura</vt:lpstr>
      <vt:lpstr>6_Personalizza struttura</vt:lpstr>
      <vt:lpstr>5_Personalizza struttura</vt:lpstr>
      <vt:lpstr>4_Personalizza struttura</vt:lpstr>
      <vt:lpstr>3_Personalizza struttura</vt:lpstr>
      <vt:lpstr>2_Personalizza struttura</vt:lpstr>
      <vt:lpstr>Personalizza struttura</vt:lpstr>
      <vt:lpstr>1_Personalizza struttura</vt:lpstr>
      <vt:lpstr>1_Tema di Office</vt:lpstr>
      <vt:lpstr>2_Tema di Office</vt:lpstr>
      <vt:lpstr>3_Tema di Office</vt:lpstr>
      <vt:lpstr>4_Tema di Office</vt:lpstr>
      <vt:lpstr>5_Tema di Office</vt:lpstr>
      <vt:lpstr>Consiglio di Centro del 9 marzo 2018</vt:lpstr>
      <vt:lpstr>Agenda</vt:lpstr>
      <vt:lpstr>Report dall’ultimo CD: disciplinare concorsi</vt:lpstr>
      <vt:lpstr>Report dall’ultimo CD: nuovo disciplinare organizzativo di AC</vt:lpstr>
      <vt:lpstr>Presentazione standard di PowerPoint</vt:lpstr>
      <vt:lpstr>Report dall’ultimo CD: disciplinare missioni</vt:lpstr>
      <vt:lpstr>Report dall’ultimo CD: disciplinare organizzativo LNF</vt:lpstr>
      <vt:lpstr>Report dall’ultimo CD: varie</vt:lpstr>
      <vt:lpstr>Report dall’ultimo CD: varie</vt:lpstr>
      <vt:lpstr>Report dall’ultimo CD: varie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Claudio Grandi</dc:creator>
  <cp:lastModifiedBy>Gaetano</cp:lastModifiedBy>
  <cp:revision>294</cp:revision>
  <cp:lastPrinted>2017-12-11T16:18:48Z</cp:lastPrinted>
  <dcterms:created xsi:type="dcterms:W3CDTF">2017-06-26T12:04:20Z</dcterms:created>
  <dcterms:modified xsi:type="dcterms:W3CDTF">2018-03-09T08:47:38Z</dcterms:modified>
</cp:coreProperties>
</file>