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9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2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72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4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68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3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08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9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96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18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11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D7D8-F19C-41C4-847D-60DDD5476D12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378F1-7ACD-4B8F-8956-0BE5567F4ED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comitato </a:t>
            </a:r>
            <a:r>
              <a:rPr lang="it-IT" dirty="0" err="1" smtClean="0"/>
              <a:t>outreach</a:t>
            </a:r>
            <a:r>
              <a:rPr lang="it-IT" dirty="0" smtClean="0"/>
              <a:t> 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C. Aramo, L. Lista, P. </a:t>
            </a:r>
            <a:r>
              <a:rPr lang="it-IT" dirty="0" err="1" smtClean="0"/>
              <a:t>Mastroserio</a:t>
            </a:r>
            <a:r>
              <a:rPr lang="it-IT" dirty="0" smtClean="0"/>
              <a:t>, Pierluigi Paolucci</a:t>
            </a:r>
          </a:p>
          <a:p>
            <a:endParaRPr lang="it-IT" dirty="0"/>
          </a:p>
          <a:p>
            <a:r>
              <a:rPr lang="it-IT" dirty="0" smtClean="0"/>
              <a:t>Riunione Generale  - 26 febbraio 2018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59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Compiti e organizzazione</a:t>
            </a:r>
            <a:endParaRPr lang="en-GB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9109" y="1319753"/>
            <a:ext cx="1053916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Istituito dal direttore nel marzo 2017 (vedi email del 26 marzo 2017) per coordinare e valorizzare le iniziative di </a:t>
            </a:r>
            <a:r>
              <a:rPr lang="it-IT" dirty="0" err="1" smtClean="0"/>
              <a:t>outreach</a:t>
            </a:r>
            <a:r>
              <a:rPr lang="it-IT" dirty="0" smtClean="0"/>
              <a:t> della sezione.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Si compone di un coordinatore in carica per un anno che viene affiancato da un </a:t>
            </a:r>
            <a:r>
              <a:rPr lang="it-IT" dirty="0" err="1" smtClean="0"/>
              <a:t>deputy</a:t>
            </a:r>
            <a:r>
              <a:rPr lang="it-IT" dirty="0" smtClean="0"/>
              <a:t> che diventa coordinatore l’anno successivo.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Attualmente è composto da 4 membri: C. Aramo, L. Lista, Paolo </a:t>
            </a:r>
            <a:r>
              <a:rPr lang="it-IT" dirty="0" err="1" smtClean="0"/>
              <a:t>Mastroserio</a:t>
            </a:r>
            <a:r>
              <a:rPr lang="it-IT" dirty="0" smtClean="0"/>
              <a:t> e Pierluigi Paolucci.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Compiti: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aggiornare il database nazionale delle iniziative locali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tenere aggiornati i social  locali (FB, </a:t>
            </a:r>
            <a:r>
              <a:rPr lang="it-IT" dirty="0" err="1" smtClean="0"/>
              <a:t>Instagram</a:t>
            </a:r>
            <a:r>
              <a:rPr lang="it-IT" dirty="0" smtClean="0"/>
              <a:t>, </a:t>
            </a:r>
            <a:r>
              <a:rPr lang="it-IT" dirty="0" err="1" smtClean="0"/>
              <a:t>Twitter</a:t>
            </a:r>
            <a:r>
              <a:rPr lang="it-IT" dirty="0" smtClean="0"/>
              <a:t>, </a:t>
            </a:r>
            <a:r>
              <a:rPr lang="it-IT" dirty="0" err="1" smtClean="0"/>
              <a:t>ecc</a:t>
            </a:r>
            <a:r>
              <a:rPr lang="it-IT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interfacciarsi con l’ufficio comunicazione INFN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interfacciarsi con Enti-Associazioni esterne (Città della Scienza, Comune, Regione, </a:t>
            </a:r>
            <a:r>
              <a:rPr lang="it-IT" dirty="0" err="1" smtClean="0"/>
              <a:t>ecc</a:t>
            </a:r>
            <a:r>
              <a:rPr lang="it-IT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Coordinare nella fase iniziale i grandi eventi (Notte dei ricercatori, Futuro Remoto, </a:t>
            </a:r>
            <a:r>
              <a:rPr lang="it-IT" dirty="0" err="1" smtClean="0"/>
              <a:t>ecc</a:t>
            </a:r>
            <a:r>
              <a:rPr lang="it-IT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Valutare le iniziative che richiedono finanziamenti locali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Supportare iniziative che richiedono finanziamenti al Comitato </a:t>
            </a:r>
            <a:r>
              <a:rPr lang="it-IT" dirty="0" err="1" smtClean="0"/>
              <a:t>Outreach</a:t>
            </a:r>
            <a:r>
              <a:rPr lang="it-IT" dirty="0" smtClean="0"/>
              <a:t> Nazionale (Responsabile G. Chiarelli) </a:t>
            </a:r>
          </a:p>
          <a:p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Riunioni periodiche ogni 4 mesi: febbraio </a:t>
            </a:r>
            <a:r>
              <a:rPr lang="it-IT" dirty="0"/>
              <a:t>-</a:t>
            </a:r>
            <a:r>
              <a:rPr lang="it-IT" dirty="0" smtClean="0"/>
              <a:t> giugno – ottobre per fare il punto delle attività in corso e sottoporre nuove iniziative</a:t>
            </a:r>
            <a:r>
              <a:rPr lang="it-IT" dirty="0"/>
              <a:t> </a:t>
            </a:r>
            <a:r>
              <a:rPr lang="it-IT" dirty="0" smtClean="0"/>
              <a:t>(che saranno le sole supportate dalla Sezione)  a cui aggiungere riunioni su argomenti specifici (ASL, Futuro Remoto, ERN, </a:t>
            </a:r>
            <a:r>
              <a:rPr lang="it-IT" dirty="0" err="1" smtClean="0"/>
              <a:t>ecc</a:t>
            </a:r>
            <a:r>
              <a:rPr lang="it-IT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87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4860" y="0"/>
            <a:ext cx="7074229" cy="664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10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di Office</vt:lpstr>
      <vt:lpstr>Il comitato outreach </vt:lpstr>
      <vt:lpstr>Compiti e organizzazione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comitato outreach</dc:title>
  <dc:creator>Carla Aramo</dc:creator>
  <cp:lastModifiedBy>Carla Aramo</cp:lastModifiedBy>
  <cp:revision>6</cp:revision>
  <dcterms:created xsi:type="dcterms:W3CDTF">2018-02-26T12:51:48Z</dcterms:created>
  <dcterms:modified xsi:type="dcterms:W3CDTF">2018-02-26T13:28:00Z</dcterms:modified>
</cp:coreProperties>
</file>