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6" r:id="rId3"/>
    <p:sldId id="259" r:id="rId4"/>
    <p:sldId id="25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6"/>
    <p:restoredTop sz="73585"/>
  </p:normalViewPr>
  <p:slideViewPr>
    <p:cSldViewPr snapToGrid="0" snapToObjects="1">
      <p:cViewPr varScale="1">
        <p:scale>
          <a:sx n="50" d="100"/>
          <a:sy n="50" d="100"/>
        </p:scale>
        <p:origin x="8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54360-CEA9-0F4C-B077-E1084DC098DE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65817-51B3-EA4A-AFE6-566711846A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75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65817-51B3-EA4A-AFE6-566711846AF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823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65817-51B3-EA4A-AFE6-566711846AF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1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65817-51B3-EA4A-AFE6-566711846AF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15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75940-9FA9-1141-A715-AC561C445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649046-11D6-3C40-A809-FDFBC5511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91B53-17D0-564E-BF49-2386C843E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98791-F39D-8C40-ADFD-495FC324D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87481-E02E-6746-BF87-57FF8487D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80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A911C-A074-8E4D-B549-6B261792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184D5-4485-A448-9FA9-B98DD3A71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73684-2AE9-844A-A903-2D62A37E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B2DC3-3A84-6B45-ADEF-2681EF12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AE0C2-717D-D747-8E47-DC67474F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77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73D8A7-0019-2E44-9D9A-0B7AD8287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980EFC-37A8-6341-ABFD-7FFB48C8D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E1D76-6B5D-5045-B753-FE20F8D76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DD095-CC10-774B-BB73-5923D1D9A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BE4A5-3B29-2848-B061-5B80CCC7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66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431FC-C6D1-9A4D-89F1-4CAB69CC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6BDF9-99E2-B040-84A2-9C068CBD1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A515E-C29D-D843-843E-2AA76AA5C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FA4BA-EAA6-C74D-A387-34617658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1ACF7-7773-2946-B231-8DB68674D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4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36BA8-FF39-4942-BC50-40DE9BB0D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635B8-2BDD-6D4C-848F-09BAD41A9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7BF6B-B4A1-7746-838D-51BC1D1F6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DECB5-BE07-B140-ABE9-82D9C5BE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CE93D-CC53-8246-B400-71F37834A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19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D895-386D-E24E-9A56-82E9087E4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C53F9-F15A-DA40-B86F-FD2023607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FB6215-EC9C-C44D-BD08-791AB00BA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3AC2D-CDA5-F049-BCF0-EDC6B9951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3AF36-E074-7945-A703-302FCAF52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452AA-51BB-074E-A72C-21278D3CC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3689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70AA2-08E4-3B44-BCD7-CDBB632EC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15FA5-E53C-F049-A60C-1A0B34D9B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8F4B9-148E-8F46-AED4-B57B15A0D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647F89-5899-3E42-B99D-2A9F1A20EB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E07B23-61D1-1E4D-BBDF-BC321BCED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B9EB01-B5E4-D146-B617-4793F5D09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AC446-9DD8-794C-B068-1C43A8070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207264-5478-9745-815E-C61740890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58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0A857-8781-A54D-832B-3EED6AD17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C51CDC-5208-844B-A589-58E0961D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51552-1B4A-9E46-9D96-044AABF67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6514AF-E0E2-0146-ACAE-18D473E93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7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FC6991-5DE8-BA4E-B6D4-C84EC461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F78FBA-DADC-E847-AB35-F5A3F5BB4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A111DF-504D-5049-BB71-F78BF395A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309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B2716-63C7-2D4C-921D-3B65AA895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E0729-D79D-A040-9D70-E1D8C13B0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FB6A1-A65F-E249-903B-B28C1463D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98C93-7559-FA46-A7BD-859AB2E9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BCD68-B5BD-054A-9F3E-23E4611ED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D127C-4353-EB43-8F37-FC06F33ED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7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90065-0629-2F49-8AD4-447172132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3123A0-2841-094F-8D6F-16DF80B227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7BC657-E5EA-9B4C-A382-A887777A2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F0352-53CC-5244-AAB9-901C07A7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3A6FF-86A9-144F-91F1-05F8CD91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AD143-2CFB-9245-9DE3-FE778605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52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AC84AA-E312-9E46-AA7C-03802DB6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5C633-3057-5E48-8FE1-C633D56C7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93678-6E56-6445-A6FE-085BF3ACB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13256-FE51-2145-8323-EC41A5D861DC}" type="datetimeFigureOut">
              <a:rPr lang="it-IT" smtClean="0"/>
              <a:t>04/06/18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9A4DD-C03F-244D-9E54-862708177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DEFD6-F91B-DE48-BCD9-4F7BFDF22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3A305-3803-4049-80D5-8BC8FD83AB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53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genda.infn.it/event/FOOT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g"/><Relationship Id="rId4" Type="http://schemas.openxmlformats.org/officeDocument/2006/relationships/hyperlink" Target="mailto:foot@pi.infn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infn.it/en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C71253-63BF-3642-A95E-A6E55EAFD5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975856E-8D42-FF43-883F-CE5871426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60400"/>
            <a:ext cx="9144000" cy="1655762"/>
          </a:xfrm>
        </p:spPr>
        <p:txBody>
          <a:bodyPr>
            <a:normAutofit fontScale="40000" lnSpcReduction="20000"/>
          </a:bodyPr>
          <a:lstStyle/>
          <a:p>
            <a:endParaRPr lang="it-IT" dirty="0"/>
          </a:p>
          <a:p>
            <a:r>
              <a:rPr lang="it-IT" sz="5400" dirty="0"/>
              <a:t>IV FOOT COLLABORATION MEETING</a:t>
            </a:r>
          </a:p>
          <a:p>
            <a:r>
              <a:rPr lang="it-IT" sz="5400" dirty="0" err="1"/>
              <a:t>June</a:t>
            </a:r>
            <a:r>
              <a:rPr lang="it-IT" sz="5400" dirty="0"/>
              <a:t> 4-5/2018, La Biodola, Isola D’Elba, </a:t>
            </a:r>
            <a:r>
              <a:rPr lang="it-IT" sz="5400" dirty="0" err="1"/>
              <a:t>Italy</a:t>
            </a:r>
            <a:endParaRPr lang="it-IT" sz="5400" dirty="0"/>
          </a:p>
          <a:p>
            <a:r>
              <a:rPr lang="it-IT" sz="5400" dirty="0">
                <a:hlinkClick r:id="rId3"/>
              </a:rPr>
              <a:t>http://agenda.infn.it/event/FOOT4</a:t>
            </a:r>
            <a:endParaRPr lang="it-IT" sz="5400" dirty="0"/>
          </a:p>
          <a:p>
            <a:r>
              <a:rPr lang="it-IT" sz="5400" dirty="0">
                <a:hlinkClick r:id="rId4"/>
              </a:rPr>
              <a:t>foot@pi.infn.it</a:t>
            </a:r>
            <a:endParaRPr lang="it-IT" sz="5400" dirty="0"/>
          </a:p>
          <a:p>
            <a:endParaRPr lang="it-IT" sz="5400" dirty="0"/>
          </a:p>
          <a:p>
            <a:endParaRPr lang="it-IT" sz="5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452D59-05A7-F649-9C20-5E93AD4514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0" y="1030288"/>
            <a:ext cx="9144000" cy="3722336"/>
          </a:xfrm>
          <a:prstGeom prst="rect">
            <a:avLst/>
          </a:prstGeom>
        </p:spPr>
      </p:pic>
      <p:pic>
        <p:nvPicPr>
          <p:cNvPr id="8" name="Picture 7" descr="FOOT_logo.gif">
            <a:extLst>
              <a:ext uri="{FF2B5EF4-FFF2-40B4-BE49-F238E27FC236}">
                <a16:creationId xmlns:a16="http://schemas.microsoft.com/office/drawing/2014/main" id="{94C757F2-5981-5446-91BB-69D66335D1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417" y="2147873"/>
            <a:ext cx="1487165" cy="148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2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agenda.infn.it/getFile.py/access?resId=0&amp;materialId=0&amp;confId=15110">
            <a:hlinkClick r:id="rId3"/>
            <a:extLst>
              <a:ext uri="{FF2B5EF4-FFF2-40B4-BE49-F238E27FC236}">
                <a16:creationId xmlns:a16="http://schemas.microsoft.com/office/drawing/2014/main" id="{7571629E-70E2-6E47-9516-9BFFA80EE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446" y="440203"/>
            <a:ext cx="3546337" cy="160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5972A30-C738-244B-B1F5-EA895E4834A2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1000"/>
          </a:blip>
          <a:stretch>
            <a:fillRect/>
          </a:stretch>
        </p:blipFill>
        <p:spPr>
          <a:xfrm>
            <a:off x="-91441" y="2343695"/>
            <a:ext cx="12460663" cy="30512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CBC4940E-8A6F-DF41-A41D-55D424913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2905" y="795803"/>
            <a:ext cx="9144000" cy="2387600"/>
          </a:xfrm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Aknowledgments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5998F1-A0AD-394B-8432-7FEA22396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041" y="3337085"/>
            <a:ext cx="10978232" cy="2411967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chemeClr val="bg1"/>
                </a:solidFill>
              </a:rPr>
              <a:t>Lucia Lilli, INFN Pisa, meeting </a:t>
            </a:r>
            <a:r>
              <a:rPr lang="it-IT" sz="3600" b="1" dirty="0" err="1">
                <a:solidFill>
                  <a:schemeClr val="bg1"/>
                </a:solidFill>
              </a:rPr>
              <a:t>secretariat</a:t>
            </a:r>
            <a:endParaRPr lang="it-IT" sz="3600" b="1" dirty="0">
              <a:solidFill>
                <a:schemeClr val="bg1"/>
              </a:solidFill>
            </a:endParaRPr>
          </a:p>
          <a:p>
            <a:r>
              <a:rPr lang="it-IT" sz="3600" b="1" dirty="0">
                <a:solidFill>
                  <a:schemeClr val="bg1"/>
                </a:solidFill>
              </a:rPr>
              <a:t>Mauro Giannini, INFN Pisa, </a:t>
            </a:r>
            <a:r>
              <a:rPr lang="it-IT" sz="3600" b="1" dirty="0" err="1">
                <a:solidFill>
                  <a:schemeClr val="bg1"/>
                </a:solidFill>
              </a:rPr>
              <a:t>computing</a:t>
            </a:r>
            <a:r>
              <a:rPr lang="it-IT" sz="3600" b="1" dirty="0">
                <a:solidFill>
                  <a:schemeClr val="bg1"/>
                </a:solidFill>
              </a:rPr>
              <a:t> and network</a:t>
            </a:r>
          </a:p>
          <a:p>
            <a:r>
              <a:rPr lang="it-IT" sz="3600" b="1" dirty="0">
                <a:solidFill>
                  <a:schemeClr val="bg1"/>
                </a:solidFill>
              </a:rPr>
              <a:t>Giacomo Betti, INFN Pisa, web site management</a:t>
            </a:r>
          </a:p>
          <a:p>
            <a:endParaRPr lang="it-IT" sz="3600" dirty="0"/>
          </a:p>
        </p:txBody>
      </p:sp>
      <p:pic>
        <p:nvPicPr>
          <p:cNvPr id="1030" name="Picture 6" descr="https://agenda.infn.it/getFile.py/access?resId=1&amp;materialId=0&amp;confId=15110">
            <a:hlinkClick r:id="rId3"/>
            <a:extLst>
              <a:ext uri="{FF2B5EF4-FFF2-40B4-BE49-F238E27FC236}">
                <a16:creationId xmlns:a16="http://schemas.microsoft.com/office/drawing/2014/main" id="{FFF227A7-7867-B949-B581-D04257290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641" b="100000" l="690" r="100000">
                        <a14:foregroundMark x1="37931" y1="16667" x2="37931" y2="16667"/>
                        <a14:foregroundMark x1="28966" y1="53205" x2="28966" y2="53205"/>
                        <a14:foregroundMark x1="43448" y1="87179" x2="43448" y2="87179"/>
                        <a14:foregroundMark x1="65517" y1="83974" x2="65517" y2="83974"/>
                        <a14:foregroundMark x1="35172" y1="49359" x2="35172" y2="49359"/>
                        <a14:foregroundMark x1="73103" y1="25000" x2="73103" y2="25000"/>
                        <a14:foregroundMark x1="80000" y1="30769" x2="80000" y2="30769"/>
                        <a14:foregroundMark x1="82759" y1="56410" x2="82759" y2="564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321" y="440203"/>
            <a:ext cx="1397000" cy="154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Content Placeholder 73">
            <a:extLst>
              <a:ext uri="{FF2B5EF4-FFF2-40B4-BE49-F238E27FC236}">
                <a16:creationId xmlns:a16="http://schemas.microsoft.com/office/drawing/2014/main" id="{C078ABD5-3AEF-DC47-AA8B-F89AD1FB2BE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837547" y="513455"/>
            <a:ext cx="2009358" cy="162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141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B7946-D3F8-E341-B423-C0170E0CD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73D6-4A47-9A43-A2F8-FE0319539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An </a:t>
            </a:r>
            <a:r>
              <a:rPr lang="it-IT" sz="3200" b="1" dirty="0" err="1"/>
              <a:t>eduroam</a:t>
            </a:r>
            <a:r>
              <a:rPr lang="it-IT" sz="3200" dirty="0"/>
              <a:t> </a:t>
            </a:r>
            <a:r>
              <a:rPr lang="it-IT" sz="3200" dirty="0" err="1"/>
              <a:t>wifi</a:t>
            </a:r>
            <a:r>
              <a:rPr lang="it-IT" sz="3200" dirty="0"/>
              <a:t> network </a:t>
            </a:r>
            <a:r>
              <a:rPr lang="it-IT" sz="3200" dirty="0" err="1"/>
              <a:t>will</a:t>
            </a:r>
            <a:r>
              <a:rPr lang="it-IT" sz="3200" dirty="0"/>
              <a:t> be </a:t>
            </a:r>
            <a:r>
              <a:rPr lang="it-IT" sz="3200" dirty="0" err="1"/>
              <a:t>available</a:t>
            </a:r>
            <a:r>
              <a:rPr lang="it-IT" sz="3200" dirty="0"/>
              <a:t> in </a:t>
            </a:r>
            <a:r>
              <a:rPr lang="it-IT" sz="3200" dirty="0" err="1"/>
              <a:t>all</a:t>
            </a:r>
            <a:r>
              <a:rPr lang="it-IT" sz="3200" dirty="0"/>
              <a:t> meeting </a:t>
            </a:r>
            <a:r>
              <a:rPr lang="it-IT" sz="3200" dirty="0" err="1"/>
              <a:t>areas</a:t>
            </a:r>
            <a:endParaRPr lang="it-IT" sz="3200" dirty="0"/>
          </a:p>
          <a:p>
            <a:endParaRPr lang="it-IT" sz="3200" dirty="0"/>
          </a:p>
          <a:p>
            <a:r>
              <a:rPr lang="it-IT" sz="3200" dirty="0" err="1"/>
              <a:t>As</a:t>
            </a:r>
            <a:r>
              <a:rPr lang="it-IT" sz="3200" dirty="0"/>
              <a:t> an alternative, </a:t>
            </a:r>
            <a:r>
              <a:rPr lang="it-IT" sz="3200" dirty="0" err="1"/>
              <a:t>you</a:t>
            </a:r>
            <a:r>
              <a:rPr lang="it-IT" sz="3200" dirty="0"/>
              <a:t> can </a:t>
            </a:r>
            <a:r>
              <a:rPr lang="it-IT" sz="3200" dirty="0" err="1"/>
              <a:t>access</a:t>
            </a:r>
            <a:r>
              <a:rPr lang="it-IT" sz="3200" dirty="0"/>
              <a:t> to the INFN </a:t>
            </a:r>
            <a:r>
              <a:rPr lang="it-IT" sz="3200" dirty="0" err="1"/>
              <a:t>WiFi</a:t>
            </a:r>
            <a:r>
              <a:rPr lang="it-IT" sz="3200" dirty="0"/>
              <a:t> internet connection. </a:t>
            </a:r>
            <a:r>
              <a:rPr lang="it-IT" sz="3200" dirty="0" err="1"/>
              <a:t>Please</a:t>
            </a:r>
            <a:r>
              <a:rPr lang="it-IT" sz="3200" dirty="0"/>
              <a:t>, </a:t>
            </a:r>
            <a:r>
              <a:rPr lang="it-IT" sz="3200" dirty="0" err="1"/>
              <a:t>ask</a:t>
            </a:r>
            <a:r>
              <a:rPr lang="it-IT" sz="3200" dirty="0"/>
              <a:t> Lucia Lilli </a:t>
            </a:r>
            <a:r>
              <a:rPr lang="it-IT" sz="3200" dirty="0" err="1"/>
              <a:t>at</a:t>
            </a:r>
            <a:r>
              <a:rPr lang="it-IT" sz="3200" dirty="0"/>
              <a:t> the </a:t>
            </a:r>
            <a:r>
              <a:rPr lang="it-IT" sz="3200" dirty="0" err="1"/>
              <a:t>registration</a:t>
            </a:r>
            <a:r>
              <a:rPr lang="it-IT" sz="3200" dirty="0"/>
              <a:t> desk for </a:t>
            </a:r>
            <a:r>
              <a:rPr lang="it-IT" sz="3200" dirty="0" err="1"/>
              <a:t>credentials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161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5C2E26C-E596-4249-9225-D4DF83A38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2742" y="0"/>
            <a:ext cx="9344234" cy="68580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0F8927C-6056-9240-82CE-1D275474AA18}"/>
              </a:ext>
            </a:extLst>
          </p:cNvPr>
          <p:cNvSpPr/>
          <p:nvPr/>
        </p:nvSpPr>
        <p:spPr>
          <a:xfrm>
            <a:off x="3535753" y="5195576"/>
            <a:ext cx="780586" cy="802888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81F70A1-91DE-7B43-854E-FC21D8A5F804}"/>
              </a:ext>
            </a:extLst>
          </p:cNvPr>
          <p:cNvSpPr/>
          <p:nvPr/>
        </p:nvSpPr>
        <p:spPr>
          <a:xfrm>
            <a:off x="8747806" y="859416"/>
            <a:ext cx="780586" cy="8028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DE79796-4B01-4B4C-935D-896D7EDF0BB5}"/>
              </a:ext>
            </a:extLst>
          </p:cNvPr>
          <p:cNvSpPr/>
          <p:nvPr/>
        </p:nvSpPr>
        <p:spPr>
          <a:xfrm>
            <a:off x="4316339" y="3869556"/>
            <a:ext cx="780586" cy="80288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62CF3F-E6A1-204D-A2CB-368B780D92CD}"/>
              </a:ext>
            </a:extLst>
          </p:cNvPr>
          <p:cNvSpPr/>
          <p:nvPr/>
        </p:nvSpPr>
        <p:spPr>
          <a:xfrm>
            <a:off x="4803554" y="4996776"/>
            <a:ext cx="2897166" cy="156966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r>
              <a:rPr lang="en-AU" sz="3200" dirty="0">
                <a:solidFill>
                  <a:srgbClr val="FFFF00"/>
                </a:solidFill>
              </a:rPr>
              <a:t>Coffee Breaks, Bonaparte Room terrace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5F7582-92A3-7445-B889-82AF7513BD56}"/>
              </a:ext>
            </a:extLst>
          </p:cNvPr>
          <p:cNvSpPr/>
          <p:nvPr/>
        </p:nvSpPr>
        <p:spPr>
          <a:xfrm>
            <a:off x="7965779" y="1987236"/>
            <a:ext cx="2757131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AU" sz="3200" dirty="0">
                <a:solidFill>
                  <a:srgbClr val="FF0000"/>
                </a:solidFill>
              </a:rPr>
              <a:t>Social Dinner, Hotel </a:t>
            </a:r>
            <a:r>
              <a:rPr lang="en-AU" sz="3200" dirty="0" err="1">
                <a:solidFill>
                  <a:srgbClr val="FF0000"/>
                </a:solidFill>
              </a:rPr>
              <a:t>Biodola</a:t>
            </a:r>
            <a:r>
              <a:rPr lang="en-AU" sz="3200" dirty="0">
                <a:solidFill>
                  <a:srgbClr val="FF0000"/>
                </a:solidFill>
              </a:rPr>
              <a:t>, 8:30 PM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62197A-F8EF-C743-8EC2-89676647E64E}"/>
              </a:ext>
            </a:extLst>
          </p:cNvPr>
          <p:cNvSpPr/>
          <p:nvPr/>
        </p:nvSpPr>
        <p:spPr>
          <a:xfrm>
            <a:off x="2408185" y="1995292"/>
            <a:ext cx="4430314" cy="15696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en-AU" sz="3200" dirty="0">
                <a:solidFill>
                  <a:srgbClr val="00B0F0"/>
                </a:solidFill>
              </a:rPr>
              <a:t>Lunch Tuesday 5th, Grill Restaurant «</a:t>
            </a:r>
            <a:r>
              <a:rPr lang="en-AU" sz="3200" dirty="0" err="1">
                <a:solidFill>
                  <a:srgbClr val="00B0F0"/>
                </a:solidFill>
              </a:rPr>
              <a:t>Fuoco</a:t>
            </a:r>
            <a:r>
              <a:rPr lang="en-AU" sz="3200" dirty="0">
                <a:solidFill>
                  <a:srgbClr val="00B0F0"/>
                </a:solidFill>
              </a:rPr>
              <a:t> di Bosco» </a:t>
            </a:r>
          </a:p>
        </p:txBody>
      </p:sp>
    </p:spTree>
    <p:extLst>
      <p:ext uri="{BB962C8B-B14F-4D97-AF65-F5344CB8AC3E}">
        <p14:creationId xmlns:p14="http://schemas.microsoft.com/office/powerpoint/2010/main" val="133585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125</Words>
  <Application>Microsoft Macintosh PowerPoint</Application>
  <PresentationFormat>Widescreen</PresentationFormat>
  <Paragraphs>19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Aknowledgments</vt:lpstr>
      <vt:lpstr>Network</vt:lpstr>
      <vt:lpstr>PowerPoint Presentation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22</cp:revision>
  <dcterms:created xsi:type="dcterms:W3CDTF">2018-06-03T12:31:59Z</dcterms:created>
  <dcterms:modified xsi:type="dcterms:W3CDTF">2018-06-04T12:15:09Z</dcterms:modified>
</cp:coreProperties>
</file>