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–Giovanni Mela</a:t>
            </a:r>
          </a:p>
        </p:txBody>
      </p:sp>
      <p:sp>
        <p:nvSpPr>
          <p:cNvPr id="99" name="“Inserisci qui una citazione”."/>
          <p:cNvSpPr txBox="1"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10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olo Testo"/>
          <p:cNvSpPr txBox="1"/>
          <p:nvPr>
            <p:ph type="title"/>
          </p:nvPr>
        </p:nvSpPr>
        <p:spPr>
          <a:xfrm>
            <a:off x="952500" y="193"/>
            <a:ext cx="11099800" cy="11947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23" name="Corpo livello uno…"/>
          <p:cNvSpPr txBox="1"/>
          <p:nvPr>
            <p:ph type="body" sz="half" idx="1"/>
          </p:nvPr>
        </p:nvSpPr>
        <p:spPr>
          <a:xfrm>
            <a:off x="952500" y="2603500"/>
            <a:ext cx="11099800" cy="4352423"/>
          </a:xfrm>
          <a:prstGeom prst="rect">
            <a:avLst/>
          </a:prstGeom>
        </p:spPr>
        <p:txBody>
          <a:bodyPr anchor="t"/>
          <a:lstStyle>
            <a:lvl1pPr marL="345722" indent="-345722">
              <a:lnSpc>
                <a:spcPct val="80000"/>
              </a:lnSpc>
              <a:spcBef>
                <a:spcPts val="3200"/>
              </a:spcBef>
              <a:buSzPct val="45000"/>
              <a:buBlip>
                <a:blip r:embed="rId2"/>
              </a:buBlip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222" indent="-345722">
              <a:lnSpc>
                <a:spcPct val="80000"/>
              </a:lnSpc>
              <a:spcBef>
                <a:spcPts val="3200"/>
              </a:spcBef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722" indent="-345722">
              <a:lnSpc>
                <a:spcPct val="80000"/>
              </a:lnSpc>
              <a:spcBef>
                <a:spcPts val="3200"/>
              </a:spcBef>
              <a:buChar char="‣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79222" indent="-345722">
              <a:lnSpc>
                <a:spcPct val="80000"/>
              </a:lnSpc>
              <a:spcBef>
                <a:spcPts val="3200"/>
              </a:spcBef>
              <a:buChar char="-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23722" indent="-345722">
              <a:lnSpc>
                <a:spcPct val="80000"/>
              </a:lnSpc>
              <a:spcBef>
                <a:spcPts val="3200"/>
              </a:spcBef>
              <a:buChar char="➡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124" name="Linea" descr="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743" y="1148062"/>
            <a:ext cx="12663313" cy="63501"/>
          </a:xfrm>
          <a:prstGeom prst="rect">
            <a:avLst/>
          </a:prstGeom>
        </p:spPr>
      </p:pic>
      <p:pic>
        <p:nvPicPr>
          <p:cNvPr id="126" name="Linea" descr="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743" y="9410700"/>
            <a:ext cx="12663313" cy="63500"/>
          </a:xfrm>
          <a:prstGeom prst="rect">
            <a:avLst/>
          </a:prstGeom>
        </p:spPr>
      </p:pic>
      <p:sp>
        <p:nvSpPr>
          <p:cNvPr id="128" name="Silvia Biondi - Boosted HTop - 09.06.17"/>
          <p:cNvSpPr txBox="1"/>
          <p:nvPr/>
        </p:nvSpPr>
        <p:spPr>
          <a:xfrm>
            <a:off x="181436" y="9412214"/>
            <a:ext cx="54845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Silvia Biondi - Boosted HTop - 09.06.17</a:t>
            </a:r>
          </a:p>
        </p:txBody>
      </p:sp>
      <p:sp>
        <p:nvSpPr>
          <p:cNvPr id="129" name="Bologna University"/>
          <p:cNvSpPr txBox="1"/>
          <p:nvPr/>
        </p:nvSpPr>
        <p:spPr>
          <a:xfrm>
            <a:off x="10480763" y="9412214"/>
            <a:ext cx="222803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Bologna University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xfrm>
            <a:off x="6317220" y="9418564"/>
            <a:ext cx="370360" cy="381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_no-glowing.jpg" descr="1_no-glowing.jpg"/>
          <p:cNvPicPr>
            <a:picLocks noChangeAspect="1"/>
          </p:cNvPicPr>
          <p:nvPr/>
        </p:nvPicPr>
        <p:blipFill>
          <a:blip r:embed="rId2">
            <a:alphaModFix amt="85932"/>
            <a:extLst/>
          </a:blip>
          <a:srcRect l="17745" t="41831" r="0" b="44297"/>
          <a:stretch>
            <a:fillRect/>
          </a:stretch>
        </p:blipFill>
        <p:spPr>
          <a:xfrm>
            <a:off x="0" y="-17197"/>
            <a:ext cx="13004697" cy="1233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olo Testo"/>
          <p:cNvSpPr txBox="1"/>
          <p:nvPr>
            <p:ph type="title"/>
          </p:nvPr>
        </p:nvSpPr>
        <p:spPr>
          <a:xfrm>
            <a:off x="952500" y="152593"/>
            <a:ext cx="11099800" cy="11947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88900" dist="63500" dir="18900000">
                    <a:srgbClr val="FFFFFF">
                      <a:alpha val="31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sz="half" idx="1"/>
          </p:nvPr>
        </p:nvSpPr>
        <p:spPr>
          <a:xfrm>
            <a:off x="952500" y="2603500"/>
            <a:ext cx="11099800" cy="4352423"/>
          </a:xfrm>
          <a:prstGeom prst="rect">
            <a:avLst/>
          </a:prstGeom>
        </p:spPr>
        <p:txBody>
          <a:bodyPr anchor="t"/>
          <a:lstStyle>
            <a:lvl1pPr marL="345722" indent="-345722">
              <a:lnSpc>
                <a:spcPct val="80000"/>
              </a:lnSpc>
              <a:spcBef>
                <a:spcPts val="3200"/>
              </a:spcBef>
              <a:buSzPct val="45000"/>
              <a:buBlip>
                <a:blip r:embed="rId3"/>
              </a:buBlip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222" indent="-345722">
              <a:lnSpc>
                <a:spcPct val="80000"/>
              </a:lnSpc>
              <a:spcBef>
                <a:spcPts val="3200"/>
              </a:spcBef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722" indent="-345722">
              <a:lnSpc>
                <a:spcPct val="80000"/>
              </a:lnSpc>
              <a:spcBef>
                <a:spcPts val="3200"/>
              </a:spcBef>
              <a:buChar char="‣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79222" indent="-345722">
              <a:lnSpc>
                <a:spcPct val="80000"/>
              </a:lnSpc>
              <a:spcBef>
                <a:spcPts val="3200"/>
              </a:spcBef>
              <a:buChar char="-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23722" indent="-345722">
              <a:lnSpc>
                <a:spcPct val="80000"/>
              </a:lnSpc>
              <a:spcBef>
                <a:spcPts val="3200"/>
              </a:spcBef>
              <a:buChar char="➡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140" name="Linea" descr="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743" y="9410700"/>
            <a:ext cx="12663313" cy="63500"/>
          </a:xfrm>
          <a:prstGeom prst="rect">
            <a:avLst/>
          </a:prstGeom>
        </p:spPr>
      </p:pic>
      <p:sp>
        <p:nvSpPr>
          <p:cNvPr id="142" name="Silvia Biondi - Boosted HTop - 28.06.17"/>
          <p:cNvSpPr txBox="1"/>
          <p:nvPr/>
        </p:nvSpPr>
        <p:spPr>
          <a:xfrm>
            <a:off x="181436" y="9412214"/>
            <a:ext cx="54845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Silvia Biondi - Boosted HTop - 28.06.17</a:t>
            </a:r>
          </a:p>
        </p:txBody>
      </p:sp>
      <p:sp>
        <p:nvSpPr>
          <p:cNvPr id="143" name="Bologna University"/>
          <p:cNvSpPr txBox="1"/>
          <p:nvPr/>
        </p:nvSpPr>
        <p:spPr>
          <a:xfrm>
            <a:off x="10480763" y="9412214"/>
            <a:ext cx="222803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Bologna University</a:t>
            </a:r>
          </a:p>
        </p:txBody>
      </p:sp>
      <p:sp>
        <p:nvSpPr>
          <p:cNvPr id="144" name="Numero diapositiva"/>
          <p:cNvSpPr txBox="1"/>
          <p:nvPr>
            <p:ph type="sldNum" sz="quarter" idx="2"/>
          </p:nvPr>
        </p:nvSpPr>
        <p:spPr>
          <a:xfrm>
            <a:off x="6317220" y="9418564"/>
            <a:ext cx="370360" cy="381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1_no-glowing.jpg" descr="1_no-glowing.jpg"/>
          <p:cNvPicPr>
            <a:picLocks noChangeAspect="1"/>
          </p:cNvPicPr>
          <p:nvPr/>
        </p:nvPicPr>
        <p:blipFill>
          <a:blip r:embed="rId2">
            <a:alphaModFix amt="85932"/>
            <a:extLst/>
          </a:blip>
          <a:srcRect l="17745" t="41831" r="0" b="44297"/>
          <a:stretch>
            <a:fillRect/>
          </a:stretch>
        </p:blipFill>
        <p:spPr>
          <a:xfrm>
            <a:off x="0" y="-17197"/>
            <a:ext cx="13004697" cy="1233608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olo Testo"/>
          <p:cNvSpPr txBox="1"/>
          <p:nvPr>
            <p:ph type="title"/>
          </p:nvPr>
        </p:nvSpPr>
        <p:spPr>
          <a:xfrm>
            <a:off x="952500" y="152593"/>
            <a:ext cx="11099800" cy="11947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88900" dist="63500" dir="18900000">
                    <a:srgbClr val="FFFFFF">
                      <a:alpha val="31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8" name="Corpo livello uno…"/>
          <p:cNvSpPr txBox="1"/>
          <p:nvPr>
            <p:ph type="body" sz="half" idx="1"/>
          </p:nvPr>
        </p:nvSpPr>
        <p:spPr>
          <a:xfrm>
            <a:off x="952500" y="2603500"/>
            <a:ext cx="11099800" cy="4352423"/>
          </a:xfrm>
          <a:prstGeom prst="rect">
            <a:avLst/>
          </a:prstGeom>
        </p:spPr>
        <p:txBody>
          <a:bodyPr anchor="t"/>
          <a:lstStyle>
            <a:lvl1pPr marL="345722" indent="-345722">
              <a:lnSpc>
                <a:spcPct val="80000"/>
              </a:lnSpc>
              <a:spcBef>
                <a:spcPts val="3200"/>
              </a:spcBef>
              <a:buSzPct val="45000"/>
              <a:buBlip>
                <a:blip r:embed="rId3"/>
              </a:buBlip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222" indent="-345722">
              <a:lnSpc>
                <a:spcPct val="80000"/>
              </a:lnSpc>
              <a:spcBef>
                <a:spcPts val="3200"/>
              </a:spcBef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722" indent="-345722">
              <a:lnSpc>
                <a:spcPct val="80000"/>
              </a:lnSpc>
              <a:spcBef>
                <a:spcPts val="3200"/>
              </a:spcBef>
              <a:buChar char="‣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79222" indent="-345722">
              <a:lnSpc>
                <a:spcPct val="80000"/>
              </a:lnSpc>
              <a:spcBef>
                <a:spcPts val="3200"/>
              </a:spcBef>
              <a:buChar char="-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23722" indent="-345722">
              <a:lnSpc>
                <a:spcPct val="80000"/>
              </a:lnSpc>
              <a:spcBef>
                <a:spcPts val="3200"/>
              </a:spcBef>
              <a:buChar char="➡"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59" name="Linea" descr="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743" y="9410700"/>
            <a:ext cx="12663313" cy="63500"/>
          </a:xfrm>
          <a:prstGeom prst="rect">
            <a:avLst/>
          </a:prstGeom>
        </p:spPr>
      </p:pic>
      <p:sp>
        <p:nvSpPr>
          <p:cNvPr id="61" name="S. Biondi - FOOT General Meeting - 04-05.06.18"/>
          <p:cNvSpPr txBox="1"/>
          <p:nvPr/>
        </p:nvSpPr>
        <p:spPr>
          <a:xfrm>
            <a:off x="181436" y="9412214"/>
            <a:ext cx="587838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S. Biondi - FOOT General Meeting - 04-05.06.18</a:t>
            </a:r>
          </a:p>
        </p:txBody>
      </p:sp>
      <p:sp>
        <p:nvSpPr>
          <p:cNvPr id="62" name="Bologna University &amp; INFN"/>
          <p:cNvSpPr txBox="1"/>
          <p:nvPr/>
        </p:nvSpPr>
        <p:spPr>
          <a:xfrm>
            <a:off x="9715470" y="9412214"/>
            <a:ext cx="30728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Bologna University &amp; INFN</a:t>
            </a:r>
          </a:p>
        </p:txBody>
      </p:sp>
      <p:sp>
        <p:nvSpPr>
          <p:cNvPr id="63" name="Numero diapositiva"/>
          <p:cNvSpPr txBox="1"/>
          <p:nvPr>
            <p:ph type="sldNum" sz="quarter" idx="2"/>
          </p:nvPr>
        </p:nvSpPr>
        <p:spPr>
          <a:xfrm>
            <a:off x="6317220" y="9418564"/>
            <a:ext cx="370360" cy="381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magin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2" name="Corpo livello uno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magin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9" name="Immagin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0" name="Immagin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Numero diapositiva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7.png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7.png"/><Relationship Id="rId4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2.gif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4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16.png"/><Relationship Id="rId4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1_no-glowing.jpg" descr="1_no-glowing.jpg"/>
          <p:cNvPicPr>
            <a:picLocks noChangeAspect="1"/>
          </p:cNvPicPr>
          <p:nvPr/>
        </p:nvPicPr>
        <p:blipFill>
          <a:blip r:embed="rId2">
            <a:extLst/>
          </a:blip>
          <a:srcRect l="17745" t="38984" r="0" b="18539"/>
          <a:stretch>
            <a:fillRect/>
          </a:stretch>
        </p:blipFill>
        <p:spPr>
          <a:xfrm>
            <a:off x="0" y="2537048"/>
            <a:ext cx="13004697" cy="377753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ilvia Biondi, Mauro Villa…"/>
          <p:cNvSpPr txBox="1"/>
          <p:nvPr>
            <p:ph type="subTitle" sz="quarter" idx="1"/>
          </p:nvPr>
        </p:nvSpPr>
        <p:spPr>
          <a:xfrm>
            <a:off x="1270000" y="7011148"/>
            <a:ext cx="10464800" cy="1513470"/>
          </a:xfrm>
          <a:prstGeom prst="rect">
            <a:avLst/>
          </a:prstGeom>
        </p:spPr>
        <p:txBody>
          <a:bodyPr/>
          <a:lstStyle/>
          <a:p>
            <a:pPr>
              <a:defRPr sz="3100" u="sng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u="none"/>
              <a:t>Silvia Biondi, Mauro Villa</a:t>
            </a:r>
          </a:p>
          <a:p>
            <a:pPr>
              <a:defRPr sz="2600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 &amp; INFN of Bologna</a:t>
            </a:r>
          </a:p>
        </p:txBody>
      </p:sp>
      <p:sp>
        <p:nvSpPr>
          <p:cNvPr id="155" name="FOOT General Meeting - Elba…"/>
          <p:cNvSpPr txBox="1"/>
          <p:nvPr/>
        </p:nvSpPr>
        <p:spPr>
          <a:xfrm>
            <a:off x="1270000" y="8606890"/>
            <a:ext cx="10464800" cy="877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78358">
              <a:defRPr sz="2475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FOOT General Meeting - Elba</a:t>
            </a:r>
          </a:p>
          <a:p>
            <a:pPr defTabSz="578358">
              <a:defRPr sz="2475">
                <a:solidFill>
                  <a:srgbClr val="073C3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04-05.06.2018</a:t>
            </a:r>
          </a:p>
        </p:txBody>
      </p:sp>
      <p:pic>
        <p:nvPicPr>
          <p:cNvPr id="156" name="logo-alma-mater-studiorum.GIF" descr="logo-alma-mater-studiorum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5555" y="166839"/>
            <a:ext cx="2263920" cy="22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Linea"/>
          <p:cNvSpPr/>
          <p:nvPr/>
        </p:nvSpPr>
        <p:spPr>
          <a:xfrm>
            <a:off x="249865" y="8565753"/>
            <a:ext cx="12505070" cy="1"/>
          </a:xfrm>
          <a:prstGeom prst="line">
            <a:avLst/>
          </a:prstGeom>
          <a:ln w="25400">
            <a:solidFill>
              <a:srgbClr val="073C3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8" name="FOOT TDAQ:…"/>
          <p:cNvSpPr txBox="1"/>
          <p:nvPr/>
        </p:nvSpPr>
        <p:spPr>
          <a:xfrm>
            <a:off x="726028" y="3656695"/>
            <a:ext cx="12146366" cy="273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r">
              <a:defRPr sz="8000">
                <a:solidFill>
                  <a:srgbClr val="FFFFFF"/>
                </a:solidFill>
                <a:effectLst>
                  <a:outerShdw sx="100000" sy="100000" kx="0" ky="0" algn="b" rotWithShape="0" blurRad="88900" dist="63500" dir="18900000">
                    <a:srgbClr val="FFFFFF">
                      <a:alpha val="31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FOOT TDAQ:</a:t>
            </a:r>
          </a:p>
          <a:p>
            <a:pPr algn="r">
              <a:defRPr sz="8000">
                <a:solidFill>
                  <a:srgbClr val="FFFFFF"/>
                </a:solidFill>
                <a:effectLst>
                  <a:outerShdw sx="100000" sy="100000" kx="0" ky="0" algn="b" rotWithShape="0" blurRad="88900" dist="63500" dir="18900000">
                    <a:srgbClr val="FFFFFF">
                      <a:alpha val="31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status and plans</a:t>
            </a:r>
          </a:p>
        </p:txBody>
      </p:sp>
      <p:pic>
        <p:nvPicPr>
          <p:cNvPr id="159" name="footlogo.jpg" descr="footlogo.jpg"/>
          <p:cNvPicPr>
            <a:picLocks noChangeAspect="1"/>
          </p:cNvPicPr>
          <p:nvPr/>
        </p:nvPicPr>
        <p:blipFill>
          <a:blip r:embed="rId4">
            <a:extLst/>
          </a:blip>
          <a:srcRect l="0" t="0" r="41436" b="0"/>
          <a:stretch>
            <a:fillRect/>
          </a:stretch>
        </p:blipFill>
        <p:spPr>
          <a:xfrm>
            <a:off x="5499100" y="328663"/>
            <a:ext cx="2006766" cy="192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59" y="312798"/>
            <a:ext cx="3321341" cy="1959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entral DAQ status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Central DAQ status</a:t>
            </a:r>
          </a:p>
        </p:txBody>
      </p:sp>
      <p:sp>
        <p:nvSpPr>
          <p:cNvPr id="404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5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7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graphicFrame>
        <p:nvGraphicFramePr>
          <p:cNvPr id="408" name="Tabella"/>
          <p:cNvGraphicFramePr/>
          <p:nvPr/>
        </p:nvGraphicFramePr>
        <p:xfrm>
          <a:off x="388937" y="1884542"/>
          <a:ext cx="12125326" cy="474388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2425065"/>
                <a:gridCol w="2425065"/>
                <a:gridCol w="2425065"/>
                <a:gridCol w="2425065"/>
                <a:gridCol w="2425065"/>
              </a:tblGrid>
              <a:tr h="67769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Sub-detector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F7475"/>
                      </a:solidFill>
                      <a:miter lim="400000"/>
                    </a:lnR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0F74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What we will use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0F74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What we need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0F74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From which institute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0F74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What we have now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0F7475"/>
                    </a:solidFill>
                  </a:tcPr>
                </a:tc>
              </a:tr>
              <a:tr h="67769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Start Counter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139FA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Wave Dream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?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Roma+Pisa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-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</a:tr>
              <a:tr h="67769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Beam Monitor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139FA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TDC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parameters for board configuration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Milano+Roma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000">
                          <a:solidFill>
                            <a:schemeClr val="accent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TDC (V1190B)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</a:tr>
              <a:tr h="67769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Vertex/IT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139FA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Achille Board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front-end electronics for board tests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Frascati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000">
                          <a:solidFill>
                            <a:schemeClr val="accent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Achille Board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</a:tr>
              <a:tr h="67769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MSD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139FA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de0_nano (?)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software for Pg board-de0_nano connection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Perugia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00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de0_nano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</a:tr>
              <a:tr h="67769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TOF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  <a:solidFill>
                      <a:srgbClr val="139FA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Wave Dream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?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Roma+Pisa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-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T w="12700">
                      <a:solidFill>
                        <a:srgbClr val="0F7475"/>
                      </a:solidFill>
                      <a:miter lim="400000"/>
                    </a:lnT>
                    <a:lnB w="12700">
                      <a:solidFill>
                        <a:srgbClr val="0F7475"/>
                      </a:solidFill>
                      <a:miter lim="400000"/>
                    </a:lnB>
                  </a:tcPr>
                </a:tc>
              </a:tr>
              <a:tr h="67769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"/>
                        </a:rPr>
                        <a:t>Calorimeter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  <a:solidFill>
                      <a:srgbClr val="139FA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?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?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Torino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R w="12700">
                      <a:solidFill>
                        <a:srgbClr val="0F7475"/>
                      </a:solidFill>
                      <a:miter lim="400000"/>
                    </a:lnR>
                    <a:lnT w="12700">
                      <a:solidFill>
                        <a:srgbClr val="0F7475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-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F7475"/>
                      </a:solidFill>
                      <a:miter lim="400000"/>
                    </a:lnL>
                    <a:lnT w="12700">
                      <a:solidFill>
                        <a:srgbClr val="0F7475"/>
                      </a:solidFill>
                      <a:miter lim="400000"/>
                    </a:lnT>
                  </a:tcPr>
                </a:tc>
              </a:tr>
            </a:tbl>
          </a:graphicData>
        </a:graphic>
      </p:graphicFrame>
      <p:sp>
        <p:nvSpPr>
          <p:cNvPr id="409" name="Whatever the deadline is, we need any piece to be integrated…"/>
          <p:cNvSpPr txBox="1"/>
          <p:nvPr/>
        </p:nvSpPr>
        <p:spPr>
          <a:xfrm>
            <a:off x="437872" y="7580360"/>
            <a:ext cx="12129056" cy="123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72516">
              <a:lnSpc>
                <a:spcPct val="80000"/>
              </a:lnSpc>
              <a:spcBef>
                <a:spcPts val="3100"/>
              </a:spcBef>
              <a:defRPr b="1" sz="3136">
                <a:solidFill>
                  <a:srgbClr val="DE5B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Whatever the deadline is, we need any piece to be integrated </a:t>
            </a:r>
          </a:p>
          <a:p>
            <a:pPr defTabSz="572516">
              <a:lnSpc>
                <a:spcPct val="80000"/>
              </a:lnSpc>
              <a:spcBef>
                <a:spcPts val="700"/>
              </a:spcBef>
              <a:defRPr b="1" sz="3136">
                <a:solidFill>
                  <a:srgbClr val="DE5B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the DAQ system </a:t>
            </a:r>
            <a:r>
              <a:rPr u="sng"/>
              <a:t>5 months before</a:t>
            </a:r>
            <a: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1_no-glowing.jpg" descr="1_no-glowing.jpg"/>
          <p:cNvPicPr>
            <a:picLocks noChangeAspect="1"/>
          </p:cNvPicPr>
          <p:nvPr/>
        </p:nvPicPr>
        <p:blipFill>
          <a:blip r:embed="rId2">
            <a:extLst/>
          </a:blip>
          <a:srcRect l="17745" t="38984" r="0" b="18539"/>
          <a:stretch>
            <a:fillRect/>
          </a:stretch>
        </p:blipFill>
        <p:spPr>
          <a:xfrm>
            <a:off x="0" y="2537048"/>
            <a:ext cx="13004697" cy="377753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Numero diapositiva"/>
          <p:cNvSpPr txBox="1"/>
          <p:nvPr>
            <p:ph type="sldNum" sz="quarter" idx="2"/>
          </p:nvPr>
        </p:nvSpPr>
        <p:spPr>
          <a:xfrm>
            <a:off x="6310870" y="9251950"/>
            <a:ext cx="370360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3" name="Supporting material"/>
          <p:cNvSpPr txBox="1"/>
          <p:nvPr/>
        </p:nvSpPr>
        <p:spPr>
          <a:xfrm>
            <a:off x="952500" y="5003336"/>
            <a:ext cx="11099800" cy="119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08254">
              <a:defRPr sz="6960">
                <a:solidFill>
                  <a:srgbClr val="FFFFFF"/>
                </a:solidFill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Supporting material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ockets and client/server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Sockets and client/server</a:t>
            </a:r>
          </a:p>
        </p:txBody>
      </p:sp>
      <p:sp>
        <p:nvSpPr>
          <p:cNvPr id="416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17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9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pic>
        <p:nvPicPr>
          <p:cNvPr id="420" name="client_server.png" descr="client_serv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5601" y="1713045"/>
            <a:ext cx="5791201" cy="720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socket.png" descr="socke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9842" y="3334608"/>
            <a:ext cx="5803901" cy="347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CP/IP connection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TCP/IP connection</a:t>
            </a:r>
          </a:p>
        </p:txBody>
      </p:sp>
      <p:sp>
        <p:nvSpPr>
          <p:cNvPr id="424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5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6" name="TCP/IP model layers…"/>
          <p:cNvSpPr txBox="1"/>
          <p:nvPr/>
        </p:nvSpPr>
        <p:spPr>
          <a:xfrm>
            <a:off x="282333" y="2568857"/>
            <a:ext cx="12338534" cy="53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66674">
              <a:lnSpc>
                <a:spcPct val="80000"/>
              </a:lnSpc>
              <a:spcBef>
                <a:spcPts val="3100"/>
              </a:spcBef>
              <a:defRPr b="1" sz="2619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TCP/IP model layers</a:t>
            </a:r>
          </a:p>
          <a:p>
            <a:pPr marL="275466" indent="-275466" algn="l" defTabSz="566674">
              <a:lnSpc>
                <a:spcPct val="80000"/>
              </a:lnSpc>
              <a:spcBef>
                <a:spcPts val="3100"/>
              </a:spcBef>
              <a:buSzPct val="75000"/>
              <a:buChar char="•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TCP/IP functionality is divided into four layers, each of which include specific protocols.</a:t>
            </a:r>
          </a:p>
          <a:p>
            <a:pPr lvl="1" marL="1009473" indent="-393523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application layer</a:t>
            </a:r>
            <a:r>
              <a:t> provides applications with standardised data exchange.</a:t>
            </a:r>
          </a:p>
          <a:p>
            <a:pPr lvl="1" marL="1009473" indent="-393523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transport layer</a:t>
            </a:r>
            <a:r>
              <a:t> is responsible for maintaining end-to-end communications across the network. TCP handles communications between hosts and provides flow control, multiplexing and reliability.</a:t>
            </a:r>
          </a:p>
          <a:p>
            <a:pPr lvl="1" marL="1009473" indent="-393523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network layer</a:t>
            </a:r>
            <a:r>
              <a:t>, also called the internet layer, deals with packets and connects independent networks to transport the packets across network boundaries.</a:t>
            </a:r>
          </a:p>
          <a:p>
            <a:pPr lvl="1" marL="1009473" indent="-393523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physical layer</a:t>
            </a:r>
            <a:r>
              <a:t> consists of protocols that operate only on a link - the network component that interconnects nodes or hosts in the network.</a:t>
            </a:r>
          </a:p>
        </p:txBody>
      </p:sp>
      <p:sp>
        <p:nvSpPr>
          <p:cNvPr id="4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8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ode hierarchy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Code hierarchy</a:t>
            </a:r>
          </a:p>
        </p:txBody>
      </p:sp>
      <p:sp>
        <p:nvSpPr>
          <p:cNvPr id="431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2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3" name="FOOT Partition…"/>
          <p:cNvSpPr txBox="1"/>
          <p:nvPr/>
        </p:nvSpPr>
        <p:spPr>
          <a:xfrm>
            <a:off x="888638" y="2092230"/>
            <a:ext cx="7833089" cy="491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84886">
              <a:lnSpc>
                <a:spcPct val="80000"/>
              </a:lnSpc>
              <a:spcBef>
                <a:spcPts val="2600"/>
              </a:spcBef>
              <a:defRPr b="1" sz="2573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FOOT Partition</a:t>
            </a:r>
          </a:p>
          <a:p>
            <a:pPr marL="286949" indent="-286949" algn="l" defTabSz="484886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23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segment (1 block)</a:t>
            </a:r>
          </a:p>
          <a:p>
            <a:pPr marL="286949" indent="-286949" algn="l" defTabSz="484886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23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segment (1 block, i.e. VME)</a:t>
            </a:r>
          </a:p>
          <a:p>
            <a:pPr lvl="1" marL="655884" indent="-286949" algn="l" defTabSz="484886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23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RCD/ROS</a:t>
            </a:r>
          </a:p>
          <a:p>
            <a:pPr lvl="2" marL="1024819" indent="-286949" algn="l" defTabSz="484886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23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Readout Module</a:t>
            </a:r>
          </a:p>
          <a:p>
            <a:pPr lvl="1" marL="655884" indent="-286949" algn="l" defTabSz="484886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23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etc…</a:t>
            </a:r>
          </a:p>
          <a:p>
            <a:pPr marL="286949" indent="-286949" algn="l" defTabSz="484886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23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segment (1 block)</a:t>
            </a:r>
          </a:p>
          <a:p>
            <a:pPr marL="286949" indent="-286949" algn="l" defTabSz="484886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23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etc…</a:t>
            </a:r>
          </a:p>
        </p:txBody>
      </p:sp>
      <p:sp>
        <p:nvSpPr>
          <p:cNvPr id="43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5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436" name="Used tools…"/>
          <p:cNvSpPr txBox="1"/>
          <p:nvPr/>
        </p:nvSpPr>
        <p:spPr>
          <a:xfrm>
            <a:off x="4599338" y="7439552"/>
            <a:ext cx="3806125" cy="154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20624">
              <a:lnSpc>
                <a:spcPct val="80000"/>
              </a:lnSpc>
              <a:spcBef>
                <a:spcPts val="2300"/>
              </a:spcBef>
              <a:defRPr b="1" sz="2232">
                <a:solidFill>
                  <a:srgbClr val="139FA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Used tools</a:t>
            </a:r>
          </a:p>
          <a:p>
            <a:pPr marL="248920" indent="-248920" algn="l" defTabSz="420624">
              <a:lnSpc>
                <a:spcPct val="80000"/>
              </a:lnSpc>
              <a:spcBef>
                <a:spcPts val="2300"/>
              </a:spcBef>
              <a:buSzPct val="75000"/>
              <a:buChar char="➡"/>
              <a:defRPr sz="201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database OKS</a:t>
            </a:r>
          </a:p>
          <a:p>
            <a:pPr marL="248920" indent="-248920" algn="l" defTabSz="420624">
              <a:lnSpc>
                <a:spcPct val="80000"/>
              </a:lnSpc>
              <a:spcBef>
                <a:spcPts val="2300"/>
              </a:spcBef>
              <a:buSzPct val="75000"/>
              <a:buChar char="➡"/>
              <a:defRPr sz="201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C++ classes and objects</a:t>
            </a:r>
          </a:p>
        </p:txBody>
      </p:sp>
      <p:sp>
        <p:nvSpPr>
          <p:cNvPr id="437" name="Rettangolo"/>
          <p:cNvSpPr/>
          <p:nvPr/>
        </p:nvSpPr>
        <p:spPr>
          <a:xfrm>
            <a:off x="4496623" y="7414152"/>
            <a:ext cx="3586636" cy="1635761"/>
          </a:xfrm>
          <a:prstGeom prst="rect">
            <a:avLst/>
          </a:prstGeom>
          <a:ln w="25400">
            <a:solidFill>
              <a:srgbClr val="139FA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8" name="Rettangolo"/>
          <p:cNvSpPr/>
          <p:nvPr/>
        </p:nvSpPr>
        <p:spPr>
          <a:xfrm>
            <a:off x="656281" y="1981300"/>
            <a:ext cx="4928693" cy="5059366"/>
          </a:xfrm>
          <a:prstGeom prst="rect">
            <a:avLst/>
          </a:prstGeom>
          <a:ln w="25400">
            <a:solidFill>
              <a:srgbClr val="0F74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439" name="DUCK2.png" descr="DUCK2.png"/>
          <p:cNvPicPr>
            <a:picLocks noChangeAspect="1"/>
          </p:cNvPicPr>
          <p:nvPr/>
        </p:nvPicPr>
        <p:blipFill>
          <a:blip r:embed="rId3">
            <a:extLst/>
          </a:blip>
          <a:srcRect l="73891" t="5779" r="3894" b="40495"/>
          <a:stretch>
            <a:fillRect/>
          </a:stretch>
        </p:blipFill>
        <p:spPr>
          <a:xfrm rot="16500000">
            <a:off x="3196585" y="2044024"/>
            <a:ext cx="506811" cy="52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2" y="0"/>
                </a:moveTo>
                <a:cubicBezTo>
                  <a:pt x="12895" y="0"/>
                  <a:pt x="12677" y="144"/>
                  <a:pt x="12804" y="343"/>
                </a:cubicBezTo>
                <a:cubicBezTo>
                  <a:pt x="12959" y="584"/>
                  <a:pt x="12847" y="919"/>
                  <a:pt x="12618" y="1161"/>
                </a:cubicBezTo>
                <a:cubicBezTo>
                  <a:pt x="12504" y="1282"/>
                  <a:pt x="12361" y="1383"/>
                  <a:pt x="12212" y="1439"/>
                </a:cubicBezTo>
                <a:cubicBezTo>
                  <a:pt x="12064" y="1495"/>
                  <a:pt x="11914" y="1508"/>
                  <a:pt x="11773" y="1455"/>
                </a:cubicBezTo>
                <a:cubicBezTo>
                  <a:pt x="11480" y="1347"/>
                  <a:pt x="11269" y="1573"/>
                  <a:pt x="11197" y="2060"/>
                </a:cubicBezTo>
                <a:cubicBezTo>
                  <a:pt x="11102" y="2712"/>
                  <a:pt x="10852" y="2840"/>
                  <a:pt x="9608" y="2927"/>
                </a:cubicBezTo>
                <a:cubicBezTo>
                  <a:pt x="8446" y="3008"/>
                  <a:pt x="8144" y="3155"/>
                  <a:pt x="8221" y="3597"/>
                </a:cubicBezTo>
                <a:cubicBezTo>
                  <a:pt x="8267" y="3869"/>
                  <a:pt x="8150" y="4058"/>
                  <a:pt x="7882" y="4170"/>
                </a:cubicBezTo>
                <a:cubicBezTo>
                  <a:pt x="7795" y="4206"/>
                  <a:pt x="7680" y="4233"/>
                  <a:pt x="7561" y="4251"/>
                </a:cubicBezTo>
                <a:cubicBezTo>
                  <a:pt x="7552" y="4253"/>
                  <a:pt x="7553" y="4266"/>
                  <a:pt x="7544" y="4268"/>
                </a:cubicBezTo>
                <a:cubicBezTo>
                  <a:pt x="7537" y="4269"/>
                  <a:pt x="7534" y="4267"/>
                  <a:pt x="7527" y="4268"/>
                </a:cubicBezTo>
                <a:cubicBezTo>
                  <a:pt x="7381" y="4290"/>
                  <a:pt x="7270" y="4355"/>
                  <a:pt x="7155" y="4415"/>
                </a:cubicBezTo>
                <a:cubicBezTo>
                  <a:pt x="6918" y="4561"/>
                  <a:pt x="6742" y="4786"/>
                  <a:pt x="6698" y="5085"/>
                </a:cubicBezTo>
                <a:cubicBezTo>
                  <a:pt x="6639" y="5485"/>
                  <a:pt x="6394" y="5831"/>
                  <a:pt x="6157" y="5854"/>
                </a:cubicBezTo>
                <a:cubicBezTo>
                  <a:pt x="6033" y="5866"/>
                  <a:pt x="5924" y="5887"/>
                  <a:pt x="5785" y="5903"/>
                </a:cubicBezTo>
                <a:cubicBezTo>
                  <a:pt x="5475" y="6138"/>
                  <a:pt x="5210" y="6435"/>
                  <a:pt x="5210" y="6655"/>
                </a:cubicBezTo>
                <a:cubicBezTo>
                  <a:pt x="5210" y="6794"/>
                  <a:pt x="5119" y="6892"/>
                  <a:pt x="4973" y="6982"/>
                </a:cubicBezTo>
                <a:cubicBezTo>
                  <a:pt x="4942" y="7005"/>
                  <a:pt x="4930" y="7028"/>
                  <a:pt x="4888" y="7047"/>
                </a:cubicBezTo>
                <a:cubicBezTo>
                  <a:pt x="4681" y="7145"/>
                  <a:pt x="4343" y="7207"/>
                  <a:pt x="3823" y="7244"/>
                </a:cubicBezTo>
                <a:cubicBezTo>
                  <a:pt x="2778" y="7318"/>
                  <a:pt x="2350" y="7528"/>
                  <a:pt x="2097" y="8078"/>
                </a:cubicBezTo>
                <a:cubicBezTo>
                  <a:pt x="1912" y="8480"/>
                  <a:pt x="1517" y="8762"/>
                  <a:pt x="1218" y="8715"/>
                </a:cubicBezTo>
                <a:cubicBezTo>
                  <a:pt x="751" y="8642"/>
                  <a:pt x="685" y="9124"/>
                  <a:pt x="710" y="12051"/>
                </a:cubicBezTo>
                <a:cubicBezTo>
                  <a:pt x="738" y="15227"/>
                  <a:pt x="778" y="15452"/>
                  <a:pt x="1421" y="15452"/>
                </a:cubicBezTo>
                <a:cubicBezTo>
                  <a:pt x="1957" y="15452"/>
                  <a:pt x="2114" y="15675"/>
                  <a:pt x="2114" y="16449"/>
                </a:cubicBezTo>
                <a:cubicBezTo>
                  <a:pt x="2114" y="17425"/>
                  <a:pt x="2077" y="17447"/>
                  <a:pt x="51" y="17627"/>
                </a:cubicBezTo>
                <a:cubicBezTo>
                  <a:pt x="30" y="17628"/>
                  <a:pt x="20" y="17625"/>
                  <a:pt x="0" y="17627"/>
                </a:cubicBezTo>
                <a:lnTo>
                  <a:pt x="0" y="18101"/>
                </a:lnTo>
                <a:cubicBezTo>
                  <a:pt x="46" y="18095"/>
                  <a:pt x="91" y="18074"/>
                  <a:pt x="135" y="18084"/>
                </a:cubicBezTo>
                <a:cubicBezTo>
                  <a:pt x="231" y="18106"/>
                  <a:pt x="317" y="18161"/>
                  <a:pt x="372" y="18248"/>
                </a:cubicBezTo>
                <a:cubicBezTo>
                  <a:pt x="407" y="18303"/>
                  <a:pt x="403" y="18368"/>
                  <a:pt x="406" y="18428"/>
                </a:cubicBezTo>
                <a:cubicBezTo>
                  <a:pt x="432" y="18429"/>
                  <a:pt x="448" y="18406"/>
                  <a:pt x="474" y="18412"/>
                </a:cubicBezTo>
                <a:cubicBezTo>
                  <a:pt x="569" y="18433"/>
                  <a:pt x="655" y="18488"/>
                  <a:pt x="710" y="18575"/>
                </a:cubicBezTo>
                <a:cubicBezTo>
                  <a:pt x="821" y="18748"/>
                  <a:pt x="772" y="18991"/>
                  <a:pt x="592" y="19098"/>
                </a:cubicBezTo>
                <a:cubicBezTo>
                  <a:pt x="458" y="19178"/>
                  <a:pt x="308" y="19148"/>
                  <a:pt x="186" y="19066"/>
                </a:cubicBezTo>
                <a:cubicBezTo>
                  <a:pt x="146" y="19096"/>
                  <a:pt x="54" y="19130"/>
                  <a:pt x="0" y="19164"/>
                </a:cubicBezTo>
                <a:lnTo>
                  <a:pt x="0" y="20079"/>
                </a:lnTo>
                <a:cubicBezTo>
                  <a:pt x="156" y="20058"/>
                  <a:pt x="212" y="20012"/>
                  <a:pt x="423" y="19998"/>
                </a:cubicBezTo>
                <a:cubicBezTo>
                  <a:pt x="1735" y="19905"/>
                  <a:pt x="1833" y="19833"/>
                  <a:pt x="1861" y="18902"/>
                </a:cubicBezTo>
                <a:cubicBezTo>
                  <a:pt x="1900" y="17577"/>
                  <a:pt x="2556" y="16803"/>
                  <a:pt x="3197" y="17316"/>
                </a:cubicBezTo>
                <a:cubicBezTo>
                  <a:pt x="3456" y="17523"/>
                  <a:pt x="3670" y="17908"/>
                  <a:pt x="3670" y="18166"/>
                </a:cubicBezTo>
                <a:cubicBezTo>
                  <a:pt x="3670" y="18539"/>
                  <a:pt x="4142" y="18609"/>
                  <a:pt x="5971" y="18493"/>
                </a:cubicBezTo>
                <a:cubicBezTo>
                  <a:pt x="8512" y="18332"/>
                  <a:pt x="9878" y="18648"/>
                  <a:pt x="9878" y="19425"/>
                </a:cubicBezTo>
                <a:cubicBezTo>
                  <a:pt x="9878" y="19839"/>
                  <a:pt x="10354" y="19930"/>
                  <a:pt x="12466" y="19899"/>
                </a:cubicBezTo>
                <a:cubicBezTo>
                  <a:pt x="15131" y="19861"/>
                  <a:pt x="16198" y="20251"/>
                  <a:pt x="15849" y="21126"/>
                </a:cubicBezTo>
                <a:cubicBezTo>
                  <a:pt x="15774" y="21315"/>
                  <a:pt x="15832" y="21431"/>
                  <a:pt x="16120" y="21502"/>
                </a:cubicBezTo>
                <a:cubicBezTo>
                  <a:pt x="16407" y="21573"/>
                  <a:pt x="16919" y="21600"/>
                  <a:pt x="17760" y="21600"/>
                </a:cubicBezTo>
                <a:cubicBezTo>
                  <a:pt x="19421" y="21600"/>
                  <a:pt x="19875" y="21494"/>
                  <a:pt x="19875" y="21093"/>
                </a:cubicBezTo>
                <a:cubicBezTo>
                  <a:pt x="19875" y="20813"/>
                  <a:pt x="19632" y="20501"/>
                  <a:pt x="19333" y="20390"/>
                </a:cubicBezTo>
                <a:cubicBezTo>
                  <a:pt x="19034" y="20279"/>
                  <a:pt x="18645" y="19819"/>
                  <a:pt x="18471" y="19376"/>
                </a:cubicBezTo>
                <a:cubicBezTo>
                  <a:pt x="18296" y="18933"/>
                  <a:pt x="17985" y="18658"/>
                  <a:pt x="17794" y="18771"/>
                </a:cubicBezTo>
                <a:cubicBezTo>
                  <a:pt x="17421" y="18994"/>
                  <a:pt x="16572" y="17324"/>
                  <a:pt x="16779" y="16776"/>
                </a:cubicBezTo>
                <a:cubicBezTo>
                  <a:pt x="16849" y="16594"/>
                  <a:pt x="16923" y="15712"/>
                  <a:pt x="16932" y="14798"/>
                </a:cubicBezTo>
                <a:cubicBezTo>
                  <a:pt x="16945" y="13411"/>
                  <a:pt x="17057" y="13072"/>
                  <a:pt x="17693" y="12803"/>
                </a:cubicBezTo>
                <a:cubicBezTo>
                  <a:pt x="18112" y="12626"/>
                  <a:pt x="18500" y="12182"/>
                  <a:pt x="18555" y="11822"/>
                </a:cubicBezTo>
                <a:cubicBezTo>
                  <a:pt x="18635" y="11301"/>
                  <a:pt x="18936" y="11168"/>
                  <a:pt x="20027" y="11152"/>
                </a:cubicBezTo>
                <a:cubicBezTo>
                  <a:pt x="21350" y="11132"/>
                  <a:pt x="21404" y="11088"/>
                  <a:pt x="21499" y="9925"/>
                </a:cubicBezTo>
                <a:lnTo>
                  <a:pt x="21600" y="8732"/>
                </a:lnTo>
                <a:lnTo>
                  <a:pt x="18725" y="8732"/>
                </a:lnTo>
                <a:cubicBezTo>
                  <a:pt x="15726" y="8745"/>
                  <a:pt x="14968" y="8564"/>
                  <a:pt x="15240" y="7881"/>
                </a:cubicBezTo>
                <a:cubicBezTo>
                  <a:pt x="15329" y="7657"/>
                  <a:pt x="15052" y="7327"/>
                  <a:pt x="14631" y="7145"/>
                </a:cubicBezTo>
                <a:cubicBezTo>
                  <a:pt x="13905" y="6832"/>
                  <a:pt x="13873" y="6636"/>
                  <a:pt x="13955" y="3401"/>
                </a:cubicBezTo>
                <a:cubicBezTo>
                  <a:pt x="14037" y="133"/>
                  <a:pt x="14009" y="0"/>
                  <a:pt x="13312" y="0"/>
                </a:cubicBezTo>
                <a:close/>
                <a:moveTo>
                  <a:pt x="1167" y="18084"/>
                </a:moveTo>
                <a:cubicBezTo>
                  <a:pt x="1263" y="18106"/>
                  <a:pt x="1348" y="18161"/>
                  <a:pt x="1404" y="18248"/>
                </a:cubicBezTo>
                <a:cubicBezTo>
                  <a:pt x="1515" y="18421"/>
                  <a:pt x="1465" y="18648"/>
                  <a:pt x="1286" y="18755"/>
                </a:cubicBezTo>
                <a:cubicBezTo>
                  <a:pt x="1106" y="18862"/>
                  <a:pt x="855" y="18814"/>
                  <a:pt x="744" y="18640"/>
                </a:cubicBezTo>
                <a:cubicBezTo>
                  <a:pt x="633" y="18467"/>
                  <a:pt x="700" y="18241"/>
                  <a:pt x="880" y="18134"/>
                </a:cubicBezTo>
                <a:cubicBezTo>
                  <a:pt x="969" y="18080"/>
                  <a:pt x="1071" y="18063"/>
                  <a:pt x="1167" y="1808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ools used in the project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Tools used in the project</a:t>
            </a:r>
          </a:p>
        </p:txBody>
      </p:sp>
      <p:sp>
        <p:nvSpPr>
          <p:cNvPr id="442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43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4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5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446" name="SOCKETS…"/>
          <p:cNvSpPr txBox="1"/>
          <p:nvPr/>
        </p:nvSpPr>
        <p:spPr>
          <a:xfrm>
            <a:off x="430637" y="1376924"/>
            <a:ext cx="12041926" cy="761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79044">
              <a:lnSpc>
                <a:spcPct val="80000"/>
              </a:lnSpc>
              <a:spcBef>
                <a:spcPts val="2600"/>
              </a:spcBef>
              <a:defRPr b="1" sz="2214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SOCKETS</a:t>
            </a:r>
          </a:p>
          <a:p>
            <a:pPr marL="23286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•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way of speaking to other programs using </a:t>
            </a:r>
            <a:r>
              <a:rPr b="1">
                <a:solidFill>
                  <a:srgbClr val="139FA1"/>
                </a:solidFill>
              </a:rPr>
              <a:t>standard file descriptors</a:t>
            </a:r>
            <a:r>
              <a:t>:</a:t>
            </a:r>
          </a:p>
          <a:p>
            <a:pPr lvl="1" marL="59735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make a call to the </a:t>
            </a:r>
            <a:r>
              <a:rPr b="1">
                <a:solidFill>
                  <a:srgbClr val="139FA1"/>
                </a:solidFill>
              </a:rPr>
              <a:t>socket() system routine</a:t>
            </a:r>
            <a:r>
              <a:t>;</a:t>
            </a:r>
          </a:p>
          <a:p>
            <a:pPr lvl="1" marL="59735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➡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after the socket() returns the socket descriptor, start communicate through it using the specialised </a:t>
            </a:r>
            <a:r>
              <a:rPr b="1">
                <a:solidFill>
                  <a:srgbClr val="139FA1"/>
                </a:solidFill>
              </a:rPr>
              <a:t>send()/recv() socket API calls</a:t>
            </a:r>
            <a:r>
              <a:t>.</a:t>
            </a:r>
          </a:p>
          <a:p>
            <a:pPr marL="23286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•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Socket uses a </a:t>
            </a:r>
            <a:r>
              <a:rPr b="1">
                <a:solidFill>
                  <a:srgbClr val="139FA1"/>
                </a:solidFill>
              </a:rPr>
              <a:t>TCP connection</a:t>
            </a:r>
            <a:r>
              <a:t>, which is defined by two endpoints (sockets);</a:t>
            </a:r>
          </a:p>
          <a:p>
            <a:pPr marL="23286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•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the socket pair (the 4-tuple consisting of the </a:t>
            </a:r>
            <a:r>
              <a:rPr b="1">
                <a:solidFill>
                  <a:srgbClr val="139FA1"/>
                </a:solidFill>
              </a:rPr>
              <a:t>client IP address</a:t>
            </a:r>
            <a:r>
              <a:t>, </a:t>
            </a:r>
            <a:r>
              <a:rPr b="1">
                <a:solidFill>
                  <a:srgbClr val="139FA1"/>
                </a:solidFill>
              </a:rPr>
              <a:t>client port number</a:t>
            </a:r>
            <a:r>
              <a:t>, </a:t>
            </a:r>
            <a:r>
              <a:rPr b="1">
                <a:solidFill>
                  <a:srgbClr val="139FA1"/>
                </a:solidFill>
              </a:rPr>
              <a:t>server IP address</a:t>
            </a:r>
            <a:r>
              <a:t> and </a:t>
            </a:r>
            <a:r>
              <a:rPr b="1">
                <a:solidFill>
                  <a:srgbClr val="139FA1"/>
                </a:solidFill>
              </a:rPr>
              <a:t>server port number</a:t>
            </a:r>
            <a:r>
              <a:t>) that specifies the two endpoints that uniquely identifies each TCP connection in an internet;</a:t>
            </a:r>
          </a:p>
          <a:p>
            <a:pPr marL="23286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•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purpose of ports is to </a:t>
            </a:r>
            <a:r>
              <a:rPr b="1">
                <a:solidFill>
                  <a:srgbClr val="139FA1"/>
                </a:solidFill>
              </a:rPr>
              <a:t>differentiate multiple endpoints</a:t>
            </a:r>
            <a:r>
              <a:t> on a given network address.</a:t>
            </a:r>
          </a:p>
          <a:p>
            <a:pPr marL="23286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•"/>
              <a:defRPr b="1" sz="1886">
                <a:solidFill>
                  <a:srgbClr val="DE5B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Why using the socket:</a:t>
            </a:r>
          </a:p>
          <a:p>
            <a:pPr lvl="1" marL="59735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✓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</a:t>
            </a:r>
            <a:r>
              <a:rPr b="1" u="sng">
                <a:solidFill>
                  <a:srgbClr val="DE5B11"/>
                </a:solidFill>
              </a:rPr>
              <a:t>C++ Standard Template Library based</a:t>
            </a:r>
            <a:r>
              <a:t>;</a:t>
            </a:r>
          </a:p>
          <a:p>
            <a:pPr lvl="1" marL="59735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✓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provide </a:t>
            </a:r>
            <a:r>
              <a:rPr b="1">
                <a:solidFill>
                  <a:srgbClr val="DE5B11"/>
                </a:solidFill>
              </a:rPr>
              <a:t>reliable two-way communication</a:t>
            </a:r>
            <a:r>
              <a:t>;</a:t>
            </a:r>
          </a:p>
          <a:p>
            <a:pPr lvl="1" marL="59735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✓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immediate confirmation that </a:t>
            </a:r>
            <a:r>
              <a:rPr b="1">
                <a:solidFill>
                  <a:srgbClr val="DE5B11"/>
                </a:solidFill>
              </a:rPr>
              <a:t>what has been sent actually reached its destination</a:t>
            </a:r>
            <a:r>
              <a:t>;</a:t>
            </a:r>
          </a:p>
          <a:p>
            <a:pPr lvl="1" marL="597358" indent="-232868" algn="l" defTabSz="479044">
              <a:lnSpc>
                <a:spcPct val="80000"/>
              </a:lnSpc>
              <a:spcBef>
                <a:spcPts val="2600"/>
              </a:spcBef>
              <a:buSzPct val="75000"/>
              <a:buChar char="✓"/>
              <a:defRPr sz="188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ensure that </a:t>
            </a:r>
            <a:r>
              <a:rPr b="1">
                <a:solidFill>
                  <a:srgbClr val="DE5B11"/>
                </a:solidFill>
              </a:rPr>
              <a:t>data are not lost or duplicated</a:t>
            </a:r>
            <a:r>
              <a:t> and that </a:t>
            </a:r>
            <a:r>
              <a:rPr b="1">
                <a:solidFill>
                  <a:srgbClr val="DE5B11"/>
                </a:solidFill>
              </a:rPr>
              <a:t>the order is the same </a:t>
            </a:r>
            <a:r>
              <a:t>from the sender to the receiver.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ools used in the project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Tools used in the project</a:t>
            </a:r>
          </a:p>
        </p:txBody>
      </p:sp>
      <p:sp>
        <p:nvSpPr>
          <p:cNvPr id="449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50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51" name="CONNECTIONS…"/>
          <p:cNvSpPr txBox="1"/>
          <p:nvPr/>
        </p:nvSpPr>
        <p:spPr>
          <a:xfrm>
            <a:off x="333133" y="1826958"/>
            <a:ext cx="12338534" cy="609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19937">
              <a:lnSpc>
                <a:spcPct val="80000"/>
              </a:lnSpc>
              <a:spcBef>
                <a:spcPts val="2800"/>
              </a:spcBef>
              <a:defRPr b="1" sz="2403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CONNECTIONS</a:t>
            </a:r>
          </a:p>
          <a:p>
            <a:pPr marL="252747" indent="-252747" algn="l" defTabSz="519937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sz="204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139FA1"/>
                </a:solidFill>
              </a:rPr>
              <a:t>Transmission Control Protocol/Internet Protocol (TCP/IP)</a:t>
            </a:r>
            <a:r>
              <a:t>:</a:t>
            </a:r>
          </a:p>
          <a:p>
            <a:pPr lvl="1" marL="648352" indent="-252747" algn="l" defTabSz="519937">
              <a:lnSpc>
                <a:spcPct val="80000"/>
              </a:lnSpc>
              <a:spcBef>
                <a:spcPts val="2800"/>
              </a:spcBef>
              <a:buSzPct val="75000"/>
              <a:buChar char="➡"/>
              <a:defRPr sz="204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providing </a:t>
            </a:r>
            <a:r>
              <a:rPr b="1">
                <a:solidFill>
                  <a:srgbClr val="139FA1"/>
                </a:solidFill>
              </a:rPr>
              <a:t>end-to-end communications</a:t>
            </a:r>
            <a:r>
              <a:t> that identify how it should be broken into packets, addressed, transmitted, routed and received at the destination.</a:t>
            </a:r>
          </a:p>
          <a:p>
            <a:pPr lvl="1" marL="648352" indent="-252747" algn="l" defTabSz="519937">
              <a:lnSpc>
                <a:spcPct val="80000"/>
              </a:lnSpc>
              <a:spcBef>
                <a:spcPts val="2800"/>
              </a:spcBef>
              <a:buSzPct val="75000"/>
              <a:buChar char="➡"/>
              <a:defRPr sz="204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uses the </a:t>
            </a:r>
            <a:r>
              <a:rPr b="1">
                <a:solidFill>
                  <a:srgbClr val="139FA1"/>
                </a:solidFill>
              </a:rPr>
              <a:t>client/server model</a:t>
            </a:r>
            <a:r>
              <a:t> of communication in which a user or machine (a client) is provided a service (like sending a message) by another computer (a server) in the network</a:t>
            </a:r>
          </a:p>
          <a:p>
            <a:pPr marL="252747" indent="-252747" algn="l" defTabSz="519937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b="1" sz="2046">
                <a:solidFill>
                  <a:srgbClr val="DE5B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Why using the TCP/IP:</a:t>
            </a:r>
          </a:p>
          <a:p>
            <a:pPr lvl="1" marL="648352" indent="-252747" algn="l" defTabSz="519937">
              <a:lnSpc>
                <a:spcPct val="80000"/>
              </a:lnSpc>
              <a:spcBef>
                <a:spcPts val="2800"/>
              </a:spcBef>
              <a:buSzPct val="75000"/>
              <a:buChar char="✓"/>
              <a:defRPr sz="204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requires </a:t>
            </a:r>
            <a:r>
              <a:rPr b="1">
                <a:solidFill>
                  <a:srgbClr val="DE5B11"/>
                </a:solidFill>
              </a:rPr>
              <a:t>little central management</a:t>
            </a:r>
            <a:r>
              <a:t>;</a:t>
            </a:r>
          </a:p>
          <a:p>
            <a:pPr lvl="1" marL="648352" indent="-252747" algn="l" defTabSz="519937">
              <a:lnSpc>
                <a:spcPct val="80000"/>
              </a:lnSpc>
              <a:spcBef>
                <a:spcPts val="2800"/>
              </a:spcBef>
              <a:buSzPct val="75000"/>
              <a:buChar char="✓"/>
              <a:defRPr sz="204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designed to make </a:t>
            </a:r>
            <a:r>
              <a:rPr b="1">
                <a:solidFill>
                  <a:srgbClr val="DE5B11"/>
                </a:solidFill>
              </a:rPr>
              <a:t>networks reliable</a:t>
            </a:r>
            <a:r>
              <a:t>, with the </a:t>
            </a:r>
            <a:r>
              <a:rPr b="1">
                <a:solidFill>
                  <a:srgbClr val="DE5B11"/>
                </a:solidFill>
              </a:rPr>
              <a:t>ability to recover automatically</a:t>
            </a:r>
            <a:r>
              <a:t> from the failure of any device on the network;</a:t>
            </a:r>
          </a:p>
          <a:p>
            <a:pPr lvl="1" marL="648352" indent="-252747" algn="l" defTabSz="519937">
              <a:lnSpc>
                <a:spcPct val="80000"/>
              </a:lnSpc>
              <a:spcBef>
                <a:spcPts val="2800"/>
              </a:spcBef>
              <a:buSzPct val="75000"/>
              <a:buChar char="✓"/>
              <a:defRPr sz="204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IP is </a:t>
            </a:r>
            <a:r>
              <a:rPr b="1" u="sng">
                <a:solidFill>
                  <a:srgbClr val="DE5B11"/>
                </a:solidFill>
              </a:rPr>
              <a:t>compatible with all operating systems and with all types of computer hardware and networks</a:t>
            </a:r>
            <a:r>
              <a:t>.</a:t>
            </a:r>
          </a:p>
        </p:txBody>
      </p:sp>
      <p:sp>
        <p:nvSpPr>
          <p:cNvPr id="45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3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Intro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Intro</a:t>
            </a:r>
          </a:p>
        </p:txBody>
      </p:sp>
      <p:sp>
        <p:nvSpPr>
          <p:cNvPr id="163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4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5" name="Goal of the work:…"/>
          <p:cNvSpPr txBox="1"/>
          <p:nvPr/>
        </p:nvSpPr>
        <p:spPr>
          <a:xfrm>
            <a:off x="1257693" y="1738144"/>
            <a:ext cx="7190074" cy="225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73201">
              <a:lnSpc>
                <a:spcPct val="80000"/>
              </a:lnSpc>
              <a:spcBef>
                <a:spcPts val="2500"/>
              </a:spcBef>
              <a:defRPr b="1" sz="2268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Goal of the work:</a:t>
            </a:r>
          </a:p>
          <a:p>
            <a:pPr marL="400049" indent="-400049" algn="l" defTabSz="473201">
              <a:lnSpc>
                <a:spcPct val="80000"/>
              </a:lnSpc>
              <a:spcBef>
                <a:spcPts val="2500"/>
              </a:spcBef>
              <a:buSzPct val="100000"/>
              <a:buAutoNum type="arabicPeriod" startAt="1"/>
              <a:defRPr sz="2268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interface between the central DAQ and a </a:t>
            </a:r>
            <a:r>
              <a:rPr b="1">
                <a:solidFill>
                  <a:srgbClr val="139FA1"/>
                </a:solidFill>
              </a:rPr>
              <a:t>remote device</a:t>
            </a:r>
          </a:p>
          <a:p>
            <a:pPr marL="400049" indent="-400049" algn="l" defTabSz="473201">
              <a:lnSpc>
                <a:spcPct val="80000"/>
              </a:lnSpc>
              <a:spcBef>
                <a:spcPts val="2500"/>
              </a:spcBef>
              <a:buSzPct val="100000"/>
              <a:buAutoNum type="arabicPeriod" startAt="1"/>
              <a:defRPr sz="2268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</a:t>
            </a:r>
            <a:r>
              <a:rPr b="1">
                <a:solidFill>
                  <a:srgbClr val="139FA1"/>
                </a:solidFill>
              </a:rPr>
              <a:t>flexible software</a:t>
            </a:r>
            <a:r>
              <a:t>, able to connect to different devices if needed</a:t>
            </a:r>
          </a:p>
        </p:txBody>
      </p:sp>
      <p:sp>
        <p:nvSpPr>
          <p:cNvPr id="166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168" name="Linea"/>
          <p:cNvSpPr/>
          <p:nvPr/>
        </p:nvSpPr>
        <p:spPr>
          <a:xfrm>
            <a:off x="998288" y="4293260"/>
            <a:ext cx="10242638" cy="1"/>
          </a:xfrm>
          <a:prstGeom prst="line">
            <a:avLst/>
          </a:prstGeom>
          <a:ln w="38100" cap="rnd">
            <a:solidFill>
              <a:srgbClr val="073C3C"/>
            </a:solidFill>
            <a:custDash>
              <a:ds d="100000" sp="200000"/>
            </a:custDash>
            <a:miter lim="400000"/>
          </a:ln>
          <a:effectLst>
            <a:reflection blurRad="0" stA="61702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9" name="Details of the work:…"/>
          <p:cNvSpPr txBox="1"/>
          <p:nvPr/>
        </p:nvSpPr>
        <p:spPr>
          <a:xfrm>
            <a:off x="1257693" y="4519946"/>
            <a:ext cx="9723827" cy="3308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43991">
              <a:lnSpc>
                <a:spcPct val="80000"/>
              </a:lnSpc>
              <a:spcBef>
                <a:spcPts val="2400"/>
              </a:spcBef>
              <a:defRPr b="1" sz="2128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Details of the work:</a:t>
            </a:r>
          </a:p>
          <a:p>
            <a:pPr marL="375355" indent="-375355" algn="l" defTabSz="443991">
              <a:lnSpc>
                <a:spcPct val="80000"/>
              </a:lnSpc>
              <a:spcBef>
                <a:spcPts val="2400"/>
              </a:spcBef>
              <a:buSzPct val="100000"/>
              <a:buAutoNum type="arabicPeriod" startAt="1"/>
              <a:defRPr sz="2128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139FA1"/>
                </a:solidFill>
              </a:rPr>
              <a:t>Readout Module</a:t>
            </a:r>
            <a:r>
              <a:t> of a generic detector;</a:t>
            </a:r>
          </a:p>
          <a:p>
            <a:pPr marL="375355" indent="-375355" algn="l" defTabSz="443991">
              <a:lnSpc>
                <a:spcPct val="80000"/>
              </a:lnSpc>
              <a:spcBef>
                <a:spcPts val="2400"/>
              </a:spcBef>
              <a:buSzPct val="100000"/>
              <a:buAutoNum type="arabicPeriod" startAt="1"/>
              <a:defRPr sz="2128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connections to a remote device for many purposes:</a:t>
            </a:r>
          </a:p>
          <a:p>
            <a:pPr lvl="1" marL="857955" indent="-375355" algn="l" defTabSz="443991">
              <a:lnSpc>
                <a:spcPct val="80000"/>
              </a:lnSpc>
              <a:spcBef>
                <a:spcPts val="2400"/>
              </a:spcBef>
              <a:buSzPct val="100000"/>
              <a:buAutoNum type="arabicPeriod" startAt="1"/>
              <a:defRPr sz="2128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transmission of </a:t>
            </a:r>
            <a:r>
              <a:rPr b="1">
                <a:solidFill>
                  <a:srgbClr val="139FA1"/>
                </a:solidFill>
              </a:rPr>
              <a:t>configuration and monitoring parameters</a:t>
            </a:r>
            <a:r>
              <a:t>;</a:t>
            </a:r>
          </a:p>
          <a:p>
            <a:pPr lvl="1" marL="857955" indent="-375355" algn="l" defTabSz="443991">
              <a:lnSpc>
                <a:spcPct val="80000"/>
              </a:lnSpc>
              <a:spcBef>
                <a:spcPts val="2400"/>
              </a:spcBef>
              <a:buSzPct val="100000"/>
              <a:buAutoNum type="arabicPeriod" startAt="1"/>
              <a:defRPr sz="2128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flux of </a:t>
            </a:r>
            <a:r>
              <a:rPr b="1">
                <a:solidFill>
                  <a:srgbClr val="139FA1"/>
                </a:solidFill>
              </a:rPr>
              <a:t>data</a:t>
            </a:r>
            <a:r>
              <a:t> from the device;</a:t>
            </a:r>
          </a:p>
          <a:p>
            <a:pPr marL="375355" indent="-375355" algn="l" defTabSz="443991">
              <a:lnSpc>
                <a:spcPct val="80000"/>
              </a:lnSpc>
              <a:spcBef>
                <a:spcPts val="2400"/>
              </a:spcBef>
              <a:buSzPct val="100000"/>
              <a:buAutoNum type="arabicPeriod" startAt="1"/>
              <a:defRPr sz="2128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tested with the </a:t>
            </a:r>
            <a:r>
              <a:rPr b="1">
                <a:solidFill>
                  <a:srgbClr val="139FA1"/>
                </a:solidFill>
              </a:rPr>
              <a:t>board (de0_nano)</a:t>
            </a:r>
            <a:r>
              <a:t> in laboratory.</a:t>
            </a:r>
          </a:p>
        </p:txBody>
      </p:sp>
      <p:pic>
        <p:nvPicPr>
          <p:cNvPr id="170" name="DUCK2.png" descr="DUCK2.png"/>
          <p:cNvPicPr>
            <a:picLocks noChangeAspect="1"/>
          </p:cNvPicPr>
          <p:nvPr/>
        </p:nvPicPr>
        <p:blipFill>
          <a:blip r:embed="rId3">
            <a:extLst/>
          </a:blip>
          <a:srcRect l="1646" t="0" r="3260" b="0"/>
          <a:stretch>
            <a:fillRect/>
          </a:stretch>
        </p:blipFill>
        <p:spPr>
          <a:xfrm rot="20280000">
            <a:off x="9311524" y="1879160"/>
            <a:ext cx="3523745" cy="158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board.jpg" descr="board.jpg"/>
          <p:cNvPicPr>
            <a:picLocks noChangeAspect="1"/>
          </p:cNvPicPr>
          <p:nvPr/>
        </p:nvPicPr>
        <p:blipFill>
          <a:blip r:embed="rId4">
            <a:extLst/>
          </a:blip>
          <a:srcRect l="4577" t="0" r="7946" b="0"/>
          <a:stretch>
            <a:fillRect/>
          </a:stretch>
        </p:blipFill>
        <p:spPr>
          <a:xfrm rot="10800000">
            <a:off x="8919207" y="6856557"/>
            <a:ext cx="3644251" cy="234337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…"/>
          <p:cNvSpPr txBox="1"/>
          <p:nvPr/>
        </p:nvSpPr>
        <p:spPr>
          <a:xfrm>
            <a:off x="4932226" y="75468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74" name="…"/>
          <p:cNvSpPr txBox="1"/>
          <p:nvPr/>
        </p:nvSpPr>
        <p:spPr>
          <a:xfrm>
            <a:off x="4220416" y="7546883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75" name="det 1"/>
          <p:cNvSpPr txBox="1"/>
          <p:nvPr/>
        </p:nvSpPr>
        <p:spPr>
          <a:xfrm>
            <a:off x="2045276" y="75595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det 1</a:t>
            </a:r>
          </a:p>
        </p:txBody>
      </p:sp>
      <p:sp>
        <p:nvSpPr>
          <p:cNvPr id="176" name="det 2"/>
          <p:cNvSpPr txBox="1"/>
          <p:nvPr/>
        </p:nvSpPr>
        <p:spPr>
          <a:xfrm>
            <a:off x="2730539" y="75595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det 2</a:t>
            </a:r>
          </a:p>
        </p:txBody>
      </p:sp>
      <p:sp>
        <p:nvSpPr>
          <p:cNvPr id="177" name="det 3"/>
          <p:cNvSpPr txBox="1"/>
          <p:nvPr/>
        </p:nvSpPr>
        <p:spPr>
          <a:xfrm>
            <a:off x="3489075" y="75468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det 3</a:t>
            </a:r>
          </a:p>
        </p:txBody>
      </p:sp>
      <p:sp>
        <p:nvSpPr>
          <p:cNvPr id="178" name="FOOT TDAQ System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FOOT TDAQ System</a:t>
            </a:r>
          </a:p>
        </p:txBody>
      </p:sp>
      <p:sp>
        <p:nvSpPr>
          <p:cNvPr id="179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0" name="Rettangolo"/>
          <p:cNvSpPr/>
          <p:nvPr/>
        </p:nvSpPr>
        <p:spPr>
          <a:xfrm>
            <a:off x="1277184" y="4382069"/>
            <a:ext cx="336070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1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2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183" name="Rettangolo"/>
          <p:cNvSpPr/>
          <p:nvPr/>
        </p:nvSpPr>
        <p:spPr>
          <a:xfrm>
            <a:off x="489739" y="4353142"/>
            <a:ext cx="2111342" cy="1270001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4" name="Rettangolo"/>
          <p:cNvSpPr/>
          <p:nvPr/>
        </p:nvSpPr>
        <p:spPr>
          <a:xfrm>
            <a:off x="3200125" y="4353142"/>
            <a:ext cx="2111342" cy="1270001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5" name="Rettangolo"/>
          <p:cNvSpPr/>
          <p:nvPr/>
        </p:nvSpPr>
        <p:spPr>
          <a:xfrm>
            <a:off x="8009114" y="4353142"/>
            <a:ext cx="1479780" cy="1270001"/>
          </a:xfrm>
          <a:prstGeom prst="rect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Rettangolo"/>
          <p:cNvSpPr/>
          <p:nvPr/>
        </p:nvSpPr>
        <p:spPr>
          <a:xfrm>
            <a:off x="5518424" y="4351859"/>
            <a:ext cx="2111342" cy="1270001"/>
          </a:xfrm>
          <a:prstGeom prst="rect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7" name="Rettangolo"/>
          <p:cNvSpPr/>
          <p:nvPr/>
        </p:nvSpPr>
        <p:spPr>
          <a:xfrm>
            <a:off x="10403720" y="4353142"/>
            <a:ext cx="2111341" cy="1270001"/>
          </a:xfrm>
          <a:prstGeom prst="rect">
            <a:avLst/>
          </a:prstGeom>
          <a:ln w="25400">
            <a:solidFill>
              <a:schemeClr val="accent6">
                <a:satOff val="24555"/>
                <a:lumOff val="222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8" name="Rettangolo"/>
          <p:cNvSpPr/>
          <p:nvPr/>
        </p:nvSpPr>
        <p:spPr>
          <a:xfrm>
            <a:off x="5446729" y="1778131"/>
            <a:ext cx="2111342" cy="127000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9" name="Rettangolo"/>
          <p:cNvSpPr/>
          <p:nvPr/>
        </p:nvSpPr>
        <p:spPr>
          <a:xfrm>
            <a:off x="2117110" y="7559584"/>
            <a:ext cx="3527993" cy="1270001"/>
          </a:xfrm>
          <a:prstGeom prst="rect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0" name="Experiment"/>
          <p:cNvSpPr txBox="1"/>
          <p:nvPr/>
        </p:nvSpPr>
        <p:spPr>
          <a:xfrm>
            <a:off x="2890190" y="8184466"/>
            <a:ext cx="198183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Experiment</a:t>
            </a:r>
          </a:p>
        </p:txBody>
      </p:sp>
      <p:sp>
        <p:nvSpPr>
          <p:cNvPr id="191" name="VME"/>
          <p:cNvSpPr txBox="1"/>
          <p:nvPr/>
        </p:nvSpPr>
        <p:spPr>
          <a:xfrm>
            <a:off x="1381499" y="4353142"/>
            <a:ext cx="8023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VME</a:t>
            </a:r>
          </a:p>
        </p:txBody>
      </p:sp>
      <p:sp>
        <p:nvSpPr>
          <p:cNvPr id="192" name="SBC"/>
          <p:cNvSpPr txBox="1"/>
          <p:nvPr/>
        </p:nvSpPr>
        <p:spPr>
          <a:xfrm rot="16200000">
            <a:off x="356995" y="4734142"/>
            <a:ext cx="83827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SBC</a:t>
            </a:r>
          </a:p>
        </p:txBody>
      </p:sp>
      <p:sp>
        <p:nvSpPr>
          <p:cNvPr id="193" name="Linea"/>
          <p:cNvSpPr/>
          <p:nvPr/>
        </p:nvSpPr>
        <p:spPr>
          <a:xfrm flipV="1">
            <a:off x="1030141" y="4353142"/>
            <a:ext cx="1" cy="127000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4" name="reading of electronic boards"/>
          <p:cNvSpPr txBox="1"/>
          <p:nvPr/>
        </p:nvSpPr>
        <p:spPr>
          <a:xfrm>
            <a:off x="1048360" y="4698609"/>
            <a:ext cx="146859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r>
              <a:t>reading of electronic boards</a:t>
            </a:r>
          </a:p>
        </p:txBody>
      </p:sp>
      <p:sp>
        <p:nvSpPr>
          <p:cNvPr id="195" name="steering the acquisition process"/>
          <p:cNvSpPr txBox="1"/>
          <p:nvPr/>
        </p:nvSpPr>
        <p:spPr>
          <a:xfrm>
            <a:off x="5347818" y="2373806"/>
            <a:ext cx="23415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pPr/>
            <a:r>
              <a:t>steering the acquisition process</a:t>
            </a:r>
          </a:p>
        </p:txBody>
      </p:sp>
      <p:sp>
        <p:nvSpPr>
          <p:cNvPr id="196" name="PC…"/>
          <p:cNvSpPr txBox="1"/>
          <p:nvPr/>
        </p:nvSpPr>
        <p:spPr>
          <a:xfrm>
            <a:off x="3185300" y="4334093"/>
            <a:ext cx="216031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0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PC </a:t>
            </a:r>
          </a:p>
          <a:p>
            <a:pPr>
              <a:defRPr b="1" sz="20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Readout Module </a:t>
            </a:r>
          </a:p>
        </p:txBody>
      </p:sp>
      <p:sp>
        <p:nvSpPr>
          <p:cNvPr id="197" name="N PC"/>
          <p:cNvSpPr txBox="1"/>
          <p:nvPr/>
        </p:nvSpPr>
        <p:spPr>
          <a:xfrm>
            <a:off x="8388430" y="4391242"/>
            <a:ext cx="72114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 PC</a:t>
            </a:r>
          </a:p>
        </p:txBody>
      </p:sp>
      <p:sp>
        <p:nvSpPr>
          <p:cNvPr id="198" name="monitoring sub-detectors"/>
          <p:cNvSpPr txBox="1"/>
          <p:nvPr/>
        </p:nvSpPr>
        <p:spPr>
          <a:xfrm>
            <a:off x="8030873" y="4890070"/>
            <a:ext cx="146859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chemeClr val="accent2"/>
                </a:solidFill>
              </a:defRPr>
            </a:lvl1pPr>
          </a:lstStyle>
          <a:p>
            <a:pPr/>
            <a:r>
              <a:t>monitoring sub-detectors</a:t>
            </a:r>
          </a:p>
        </p:txBody>
      </p:sp>
      <p:sp>
        <p:nvSpPr>
          <p:cNvPr id="199" name="receiving via fiber or ethernet…"/>
          <p:cNvSpPr txBox="1"/>
          <p:nvPr/>
        </p:nvSpPr>
        <p:spPr>
          <a:xfrm>
            <a:off x="5486665" y="4697326"/>
            <a:ext cx="213674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1">
                    <a:satOff val="-3355"/>
                    <a:lumOff val="26614"/>
                  </a:schemeClr>
                </a:solidFill>
              </a:defRPr>
            </a:pPr>
            <a:r>
              <a:t>receiving via fiber or ethernet </a:t>
            </a:r>
          </a:p>
          <a:p>
            <a:pPr>
              <a:defRPr sz="1800">
                <a:solidFill>
                  <a:schemeClr val="accent1">
                    <a:satOff val="-3355"/>
                    <a:lumOff val="26614"/>
                  </a:schemeClr>
                </a:solidFill>
              </a:defRPr>
            </a:pPr>
            <a:r>
              <a:t>and storing data</a:t>
            </a:r>
          </a:p>
        </p:txBody>
      </p:sp>
      <p:sp>
        <p:nvSpPr>
          <p:cNvPr id="200" name="PC STORAGE"/>
          <p:cNvSpPr txBox="1"/>
          <p:nvPr/>
        </p:nvSpPr>
        <p:spPr>
          <a:xfrm>
            <a:off x="5679477" y="4359415"/>
            <a:ext cx="178923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PC STORAGE</a:t>
            </a:r>
          </a:p>
        </p:txBody>
      </p:sp>
      <p:sp>
        <p:nvSpPr>
          <p:cNvPr id="201" name="general monitoring process"/>
          <p:cNvSpPr txBox="1"/>
          <p:nvPr/>
        </p:nvSpPr>
        <p:spPr>
          <a:xfrm>
            <a:off x="10391020" y="4852122"/>
            <a:ext cx="213674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6">
                    <a:satOff val="24555"/>
                    <a:lumOff val="22232"/>
                  </a:schemeClr>
                </a:solidFill>
              </a:defRPr>
            </a:lvl1pPr>
          </a:lstStyle>
          <a:p>
            <a:pPr/>
            <a:r>
              <a:t>general monitoring process</a:t>
            </a:r>
          </a:p>
        </p:txBody>
      </p:sp>
      <p:sp>
        <p:nvSpPr>
          <p:cNvPr id="202" name="PC MONITOR"/>
          <p:cNvSpPr txBox="1"/>
          <p:nvPr/>
        </p:nvSpPr>
        <p:spPr>
          <a:xfrm>
            <a:off x="10612171" y="4374512"/>
            <a:ext cx="17325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6">
                    <a:satOff val="24555"/>
                    <a:lumOff val="2223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PC MONITOR</a:t>
            </a:r>
          </a:p>
        </p:txBody>
      </p:sp>
      <p:sp>
        <p:nvSpPr>
          <p:cNvPr id="203" name="Linea"/>
          <p:cNvSpPr/>
          <p:nvPr/>
        </p:nvSpPr>
        <p:spPr>
          <a:xfrm flipV="1">
            <a:off x="6230881" y="5601116"/>
            <a:ext cx="1" cy="339137"/>
          </a:xfrm>
          <a:prstGeom prst="line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4" name="Rettangolo"/>
          <p:cNvSpPr/>
          <p:nvPr/>
        </p:nvSpPr>
        <p:spPr>
          <a:xfrm rot="16200000">
            <a:off x="5887981" y="5638883"/>
            <a:ext cx="685801" cy="1270001"/>
          </a:xfrm>
          <a:prstGeom prst="rect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5" name="EXTERNAL…"/>
          <p:cNvSpPr txBox="1"/>
          <p:nvPr/>
        </p:nvSpPr>
        <p:spPr>
          <a:xfrm>
            <a:off x="5571523" y="5971465"/>
            <a:ext cx="13187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6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EXTERNAL </a:t>
            </a:r>
          </a:p>
          <a:p>
            <a:pPr>
              <a:defRPr b="1" sz="16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DISK</a:t>
            </a:r>
          </a:p>
        </p:txBody>
      </p:sp>
      <p:sp>
        <p:nvSpPr>
          <p:cNvPr id="206" name="PC…"/>
          <p:cNvSpPr txBox="1"/>
          <p:nvPr/>
        </p:nvSpPr>
        <p:spPr>
          <a:xfrm>
            <a:off x="5502113" y="1766952"/>
            <a:ext cx="200057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PC </a:t>
            </a:r>
          </a:p>
          <a:p>
            <a:pPr>
              <a:defRPr b="1"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CONTROL DAQ</a:t>
            </a:r>
          </a:p>
        </p:txBody>
      </p:sp>
      <p:sp>
        <p:nvSpPr>
          <p:cNvPr id="207" name="Linea"/>
          <p:cNvSpPr/>
          <p:nvPr/>
        </p:nvSpPr>
        <p:spPr>
          <a:xfrm flipV="1">
            <a:off x="6502400" y="3028814"/>
            <a:ext cx="0" cy="5080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8" name="Linea"/>
          <p:cNvSpPr/>
          <p:nvPr/>
        </p:nvSpPr>
        <p:spPr>
          <a:xfrm flipV="1">
            <a:off x="1699397" y="3551585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9" name="Linea"/>
          <p:cNvSpPr/>
          <p:nvPr/>
        </p:nvSpPr>
        <p:spPr>
          <a:xfrm>
            <a:off x="1686001" y="3554587"/>
            <a:ext cx="9639735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0" name="Linea"/>
          <p:cNvSpPr/>
          <p:nvPr/>
        </p:nvSpPr>
        <p:spPr>
          <a:xfrm flipV="1">
            <a:off x="4255795" y="3551585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1" name="Linea"/>
          <p:cNvSpPr/>
          <p:nvPr/>
        </p:nvSpPr>
        <p:spPr>
          <a:xfrm flipV="1">
            <a:off x="6502400" y="3560164"/>
            <a:ext cx="0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2" name="Linea"/>
          <p:cNvSpPr/>
          <p:nvPr/>
        </p:nvSpPr>
        <p:spPr>
          <a:xfrm flipV="1">
            <a:off x="8729943" y="3548489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3" name="Linea"/>
          <p:cNvSpPr/>
          <p:nvPr/>
        </p:nvSpPr>
        <p:spPr>
          <a:xfrm flipV="1">
            <a:off x="11318102" y="3564172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4" name="Linea"/>
          <p:cNvSpPr/>
          <p:nvPr/>
        </p:nvSpPr>
        <p:spPr>
          <a:xfrm flipH="1" flipV="1">
            <a:off x="1699397" y="5629154"/>
            <a:ext cx="658333" cy="1924419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5" name="Linea"/>
          <p:cNvSpPr/>
          <p:nvPr/>
        </p:nvSpPr>
        <p:spPr>
          <a:xfrm flipV="1">
            <a:off x="3185300" y="7322591"/>
            <a:ext cx="1" cy="244853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6" name="Linea"/>
          <p:cNvSpPr/>
          <p:nvPr/>
        </p:nvSpPr>
        <p:spPr>
          <a:xfrm flipV="1">
            <a:off x="2765167" y="7546884"/>
            <a:ext cx="1" cy="40640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7" name="Linea"/>
          <p:cNvSpPr/>
          <p:nvPr/>
        </p:nvSpPr>
        <p:spPr>
          <a:xfrm flipV="1">
            <a:off x="3532711" y="7546884"/>
            <a:ext cx="1" cy="40640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8" name="Linea"/>
          <p:cNvSpPr/>
          <p:nvPr/>
        </p:nvSpPr>
        <p:spPr>
          <a:xfrm flipV="1">
            <a:off x="4300256" y="7546884"/>
            <a:ext cx="1" cy="40640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9" name="Linea"/>
          <p:cNvSpPr/>
          <p:nvPr/>
        </p:nvSpPr>
        <p:spPr>
          <a:xfrm flipV="1">
            <a:off x="4981662" y="7546884"/>
            <a:ext cx="1" cy="406401"/>
          </a:xfrm>
          <a:prstGeom prst="line">
            <a:avLst/>
          </a:prstGeom>
          <a:ln w="38100">
            <a:solidFill>
              <a:schemeClr val="accent1">
                <a:hueOff val="47394"/>
                <a:satOff val="-25753"/>
                <a:lumOff val="-7544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0" name="Linea"/>
          <p:cNvSpPr/>
          <p:nvPr/>
        </p:nvSpPr>
        <p:spPr>
          <a:xfrm>
            <a:off x="2110915" y="7953284"/>
            <a:ext cx="2228032" cy="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1" name="Linea"/>
          <p:cNvSpPr/>
          <p:nvPr/>
        </p:nvSpPr>
        <p:spPr>
          <a:xfrm>
            <a:off x="4274856" y="7953284"/>
            <a:ext cx="1388213" cy="1"/>
          </a:xfrm>
          <a:prstGeom prst="line">
            <a:avLst/>
          </a:prstGeom>
          <a:ln w="38100">
            <a:solidFill>
              <a:schemeClr val="accent1">
                <a:hueOff val="47394"/>
                <a:satOff val="-25753"/>
                <a:lumOff val="-7544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2" name="Linea"/>
          <p:cNvSpPr/>
          <p:nvPr/>
        </p:nvSpPr>
        <p:spPr>
          <a:xfrm flipV="1">
            <a:off x="3948663" y="7342925"/>
            <a:ext cx="224520" cy="224520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3" name="Rettangolo"/>
          <p:cNvSpPr/>
          <p:nvPr/>
        </p:nvSpPr>
        <p:spPr>
          <a:xfrm>
            <a:off x="2668178" y="6733551"/>
            <a:ext cx="1016934" cy="584201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4" name="Rettangolo"/>
          <p:cNvSpPr/>
          <p:nvPr/>
        </p:nvSpPr>
        <p:spPr>
          <a:xfrm>
            <a:off x="3965140" y="6749552"/>
            <a:ext cx="1016935" cy="584201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5" name="Wave…"/>
          <p:cNvSpPr txBox="1"/>
          <p:nvPr/>
        </p:nvSpPr>
        <p:spPr>
          <a:xfrm>
            <a:off x="2745654" y="6746251"/>
            <a:ext cx="8619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Wave</a:t>
            </a:r>
          </a:p>
          <a:p>
            <a:pPr>
              <a:defRPr b="1" sz="15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Dream</a:t>
            </a:r>
          </a:p>
        </p:txBody>
      </p:sp>
      <p:sp>
        <p:nvSpPr>
          <p:cNvPr id="226" name="SoC"/>
          <p:cNvSpPr txBox="1"/>
          <p:nvPr/>
        </p:nvSpPr>
        <p:spPr>
          <a:xfrm>
            <a:off x="4042616" y="6873251"/>
            <a:ext cx="86198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5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SoC</a:t>
            </a:r>
          </a:p>
        </p:txBody>
      </p:sp>
      <p:sp>
        <p:nvSpPr>
          <p:cNvPr id="227" name="Linea"/>
          <p:cNvSpPr/>
          <p:nvPr/>
        </p:nvSpPr>
        <p:spPr>
          <a:xfrm flipV="1">
            <a:off x="3196352" y="5608640"/>
            <a:ext cx="644141" cy="1132624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8" name="Linea"/>
          <p:cNvSpPr/>
          <p:nvPr/>
        </p:nvSpPr>
        <p:spPr>
          <a:xfrm flipV="1">
            <a:off x="4461521" y="5601116"/>
            <a:ext cx="1" cy="1145136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9" name="for non-integrated sub-detectors"/>
          <p:cNvSpPr txBox="1"/>
          <p:nvPr/>
        </p:nvSpPr>
        <p:spPr>
          <a:xfrm>
            <a:off x="3240440" y="4924642"/>
            <a:ext cx="203071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/>
            <a:r>
              <a:t>for non-integrated sub-detectors</a:t>
            </a:r>
          </a:p>
        </p:txBody>
      </p:sp>
      <p:sp>
        <p:nvSpPr>
          <p:cNvPr id="233" name="Linea di collegamento"/>
          <p:cNvSpPr/>
          <p:nvPr/>
        </p:nvSpPr>
        <p:spPr>
          <a:xfrm>
            <a:off x="7158432" y="5637126"/>
            <a:ext cx="1653791" cy="427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53" fill="norm" stroke="1" extrusionOk="0">
                <a:moveTo>
                  <a:pt x="0" y="0"/>
                </a:moveTo>
                <a:cubicBezTo>
                  <a:pt x="10305" y="20430"/>
                  <a:pt x="17505" y="21600"/>
                  <a:pt x="21600" y="3511"/>
                </a:cubicBezTo>
              </a:path>
            </a:pathLst>
          </a:cu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34" name="Linea di collegamento"/>
          <p:cNvSpPr/>
          <p:nvPr/>
        </p:nvSpPr>
        <p:spPr>
          <a:xfrm>
            <a:off x="7026389" y="5666333"/>
            <a:ext cx="3780637" cy="961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fill="norm" stroke="1" extrusionOk="0">
                <a:moveTo>
                  <a:pt x="0" y="0"/>
                </a:moveTo>
                <a:cubicBezTo>
                  <a:pt x="7036" y="21367"/>
                  <a:pt x="14236" y="21600"/>
                  <a:pt x="21600" y="699"/>
                </a:cubicBezTo>
              </a:path>
            </a:pathLst>
          </a:cu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32" name="data"/>
          <p:cNvSpPr txBox="1"/>
          <p:nvPr/>
        </p:nvSpPr>
        <p:spPr>
          <a:xfrm>
            <a:off x="7557116" y="6085765"/>
            <a:ext cx="146859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7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…"/>
          <p:cNvSpPr txBox="1"/>
          <p:nvPr/>
        </p:nvSpPr>
        <p:spPr>
          <a:xfrm>
            <a:off x="4932226" y="75468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37" name="…"/>
          <p:cNvSpPr txBox="1"/>
          <p:nvPr/>
        </p:nvSpPr>
        <p:spPr>
          <a:xfrm>
            <a:off x="4220416" y="7546883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38" name="det 1"/>
          <p:cNvSpPr txBox="1"/>
          <p:nvPr/>
        </p:nvSpPr>
        <p:spPr>
          <a:xfrm>
            <a:off x="2045276" y="75595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det 1</a:t>
            </a:r>
          </a:p>
        </p:txBody>
      </p:sp>
      <p:sp>
        <p:nvSpPr>
          <p:cNvPr id="239" name="det 2"/>
          <p:cNvSpPr txBox="1"/>
          <p:nvPr/>
        </p:nvSpPr>
        <p:spPr>
          <a:xfrm>
            <a:off x="2730539" y="75595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det 2</a:t>
            </a:r>
          </a:p>
        </p:txBody>
      </p:sp>
      <p:sp>
        <p:nvSpPr>
          <p:cNvPr id="240" name="det 3"/>
          <p:cNvSpPr txBox="1"/>
          <p:nvPr/>
        </p:nvSpPr>
        <p:spPr>
          <a:xfrm>
            <a:off x="3489075" y="7546884"/>
            <a:ext cx="8619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det 3</a:t>
            </a:r>
          </a:p>
        </p:txBody>
      </p:sp>
      <p:sp>
        <p:nvSpPr>
          <p:cNvPr id="241" name="FOOT TDAQ System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FOOT TDAQ System</a:t>
            </a:r>
          </a:p>
        </p:txBody>
      </p:sp>
      <p:sp>
        <p:nvSpPr>
          <p:cNvPr id="242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3" name="Rettangolo"/>
          <p:cNvSpPr/>
          <p:nvPr/>
        </p:nvSpPr>
        <p:spPr>
          <a:xfrm>
            <a:off x="1277184" y="4382069"/>
            <a:ext cx="336070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4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5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246" name="Rettangolo"/>
          <p:cNvSpPr/>
          <p:nvPr/>
        </p:nvSpPr>
        <p:spPr>
          <a:xfrm>
            <a:off x="489739" y="4353142"/>
            <a:ext cx="2111342" cy="1270001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7" name="Rettangolo"/>
          <p:cNvSpPr/>
          <p:nvPr/>
        </p:nvSpPr>
        <p:spPr>
          <a:xfrm>
            <a:off x="3200125" y="4353142"/>
            <a:ext cx="2111342" cy="1270001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8" name="Rettangolo"/>
          <p:cNvSpPr/>
          <p:nvPr/>
        </p:nvSpPr>
        <p:spPr>
          <a:xfrm>
            <a:off x="8009114" y="4353142"/>
            <a:ext cx="1479780" cy="1270001"/>
          </a:xfrm>
          <a:prstGeom prst="rect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9" name="Rettangolo"/>
          <p:cNvSpPr/>
          <p:nvPr/>
        </p:nvSpPr>
        <p:spPr>
          <a:xfrm>
            <a:off x="5518424" y="4351859"/>
            <a:ext cx="2111342" cy="1270001"/>
          </a:xfrm>
          <a:prstGeom prst="rect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0" name="Rettangolo"/>
          <p:cNvSpPr/>
          <p:nvPr/>
        </p:nvSpPr>
        <p:spPr>
          <a:xfrm>
            <a:off x="10403720" y="4353142"/>
            <a:ext cx="2111341" cy="1270001"/>
          </a:xfrm>
          <a:prstGeom prst="rect">
            <a:avLst/>
          </a:prstGeom>
          <a:ln w="25400">
            <a:solidFill>
              <a:schemeClr val="accent6">
                <a:satOff val="24555"/>
                <a:lumOff val="222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1" name="Rettangolo"/>
          <p:cNvSpPr/>
          <p:nvPr/>
        </p:nvSpPr>
        <p:spPr>
          <a:xfrm>
            <a:off x="5446729" y="1778131"/>
            <a:ext cx="2111342" cy="127000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2" name="Rettangolo"/>
          <p:cNvSpPr/>
          <p:nvPr/>
        </p:nvSpPr>
        <p:spPr>
          <a:xfrm>
            <a:off x="2117110" y="7559584"/>
            <a:ext cx="3527993" cy="1270001"/>
          </a:xfrm>
          <a:prstGeom prst="rect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3" name="Experiment"/>
          <p:cNvSpPr txBox="1"/>
          <p:nvPr/>
        </p:nvSpPr>
        <p:spPr>
          <a:xfrm>
            <a:off x="2890190" y="8184466"/>
            <a:ext cx="198183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Experiment</a:t>
            </a:r>
          </a:p>
        </p:txBody>
      </p:sp>
      <p:sp>
        <p:nvSpPr>
          <p:cNvPr id="254" name="VME"/>
          <p:cNvSpPr txBox="1"/>
          <p:nvPr/>
        </p:nvSpPr>
        <p:spPr>
          <a:xfrm>
            <a:off x="1381499" y="4353142"/>
            <a:ext cx="8023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VME</a:t>
            </a:r>
          </a:p>
        </p:txBody>
      </p:sp>
      <p:sp>
        <p:nvSpPr>
          <p:cNvPr id="255" name="SBC"/>
          <p:cNvSpPr txBox="1"/>
          <p:nvPr/>
        </p:nvSpPr>
        <p:spPr>
          <a:xfrm rot="16200000">
            <a:off x="356995" y="4734142"/>
            <a:ext cx="83827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7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SBC</a:t>
            </a:r>
          </a:p>
        </p:txBody>
      </p:sp>
      <p:sp>
        <p:nvSpPr>
          <p:cNvPr id="256" name="Linea"/>
          <p:cNvSpPr/>
          <p:nvPr/>
        </p:nvSpPr>
        <p:spPr>
          <a:xfrm flipV="1">
            <a:off x="1030141" y="4353142"/>
            <a:ext cx="1" cy="127000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7" name="reading of electronic boards"/>
          <p:cNvSpPr txBox="1"/>
          <p:nvPr/>
        </p:nvSpPr>
        <p:spPr>
          <a:xfrm>
            <a:off x="1048360" y="4698609"/>
            <a:ext cx="146859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r>
              <a:t>reading of electronic boards</a:t>
            </a:r>
          </a:p>
        </p:txBody>
      </p:sp>
      <p:sp>
        <p:nvSpPr>
          <p:cNvPr id="258" name="steering the acquisition process"/>
          <p:cNvSpPr txBox="1"/>
          <p:nvPr/>
        </p:nvSpPr>
        <p:spPr>
          <a:xfrm>
            <a:off x="5347818" y="2373806"/>
            <a:ext cx="23415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pPr/>
            <a:r>
              <a:t>steering the acquisition process</a:t>
            </a:r>
          </a:p>
        </p:txBody>
      </p:sp>
      <p:sp>
        <p:nvSpPr>
          <p:cNvPr id="259" name="PC…"/>
          <p:cNvSpPr txBox="1"/>
          <p:nvPr/>
        </p:nvSpPr>
        <p:spPr>
          <a:xfrm>
            <a:off x="3185300" y="4334093"/>
            <a:ext cx="216031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0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PC </a:t>
            </a:r>
          </a:p>
          <a:p>
            <a:pPr>
              <a:defRPr b="1" sz="20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Readout Module </a:t>
            </a:r>
          </a:p>
        </p:txBody>
      </p:sp>
      <p:sp>
        <p:nvSpPr>
          <p:cNvPr id="260" name="N PC"/>
          <p:cNvSpPr txBox="1"/>
          <p:nvPr/>
        </p:nvSpPr>
        <p:spPr>
          <a:xfrm>
            <a:off x="8388430" y="4391242"/>
            <a:ext cx="72114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 PC</a:t>
            </a:r>
          </a:p>
        </p:txBody>
      </p:sp>
      <p:sp>
        <p:nvSpPr>
          <p:cNvPr id="261" name="monitoring sub-detectors"/>
          <p:cNvSpPr txBox="1"/>
          <p:nvPr/>
        </p:nvSpPr>
        <p:spPr>
          <a:xfrm>
            <a:off x="8030873" y="4890070"/>
            <a:ext cx="146859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chemeClr val="accent2"/>
                </a:solidFill>
              </a:defRPr>
            </a:lvl1pPr>
          </a:lstStyle>
          <a:p>
            <a:pPr/>
            <a:r>
              <a:t>monitoring sub-detectors</a:t>
            </a:r>
          </a:p>
        </p:txBody>
      </p:sp>
      <p:sp>
        <p:nvSpPr>
          <p:cNvPr id="262" name="receiving via fiber or ethernet…"/>
          <p:cNvSpPr txBox="1"/>
          <p:nvPr/>
        </p:nvSpPr>
        <p:spPr>
          <a:xfrm>
            <a:off x="5486665" y="4697326"/>
            <a:ext cx="213674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1">
                    <a:satOff val="-3355"/>
                    <a:lumOff val="26614"/>
                  </a:schemeClr>
                </a:solidFill>
              </a:defRPr>
            </a:pPr>
            <a:r>
              <a:t>receiving via fiber or ethernet </a:t>
            </a:r>
          </a:p>
          <a:p>
            <a:pPr>
              <a:defRPr sz="1800">
                <a:solidFill>
                  <a:schemeClr val="accent1">
                    <a:satOff val="-3355"/>
                    <a:lumOff val="26614"/>
                  </a:schemeClr>
                </a:solidFill>
              </a:defRPr>
            </a:pPr>
            <a:r>
              <a:t>and storing data</a:t>
            </a:r>
          </a:p>
        </p:txBody>
      </p:sp>
      <p:sp>
        <p:nvSpPr>
          <p:cNvPr id="263" name="PC STORAGE"/>
          <p:cNvSpPr txBox="1"/>
          <p:nvPr/>
        </p:nvSpPr>
        <p:spPr>
          <a:xfrm>
            <a:off x="5679477" y="4359415"/>
            <a:ext cx="178923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PC STORAGE</a:t>
            </a:r>
          </a:p>
        </p:txBody>
      </p:sp>
      <p:sp>
        <p:nvSpPr>
          <p:cNvPr id="264" name="general monitoring process"/>
          <p:cNvSpPr txBox="1"/>
          <p:nvPr/>
        </p:nvSpPr>
        <p:spPr>
          <a:xfrm>
            <a:off x="10391020" y="4852122"/>
            <a:ext cx="213674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6">
                    <a:satOff val="24555"/>
                    <a:lumOff val="22232"/>
                  </a:schemeClr>
                </a:solidFill>
              </a:defRPr>
            </a:lvl1pPr>
          </a:lstStyle>
          <a:p>
            <a:pPr/>
            <a:r>
              <a:t>general monitoring process</a:t>
            </a:r>
          </a:p>
        </p:txBody>
      </p:sp>
      <p:sp>
        <p:nvSpPr>
          <p:cNvPr id="265" name="PC MONITOR"/>
          <p:cNvSpPr txBox="1"/>
          <p:nvPr/>
        </p:nvSpPr>
        <p:spPr>
          <a:xfrm>
            <a:off x="10612171" y="4374512"/>
            <a:ext cx="17325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6">
                    <a:satOff val="24555"/>
                    <a:lumOff val="2223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PC MONITOR</a:t>
            </a:r>
          </a:p>
        </p:txBody>
      </p:sp>
      <p:sp>
        <p:nvSpPr>
          <p:cNvPr id="266" name="Linea"/>
          <p:cNvSpPr/>
          <p:nvPr/>
        </p:nvSpPr>
        <p:spPr>
          <a:xfrm flipV="1">
            <a:off x="6230881" y="5601116"/>
            <a:ext cx="1" cy="339137"/>
          </a:xfrm>
          <a:prstGeom prst="line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67" name="Rettangolo"/>
          <p:cNvSpPr/>
          <p:nvPr/>
        </p:nvSpPr>
        <p:spPr>
          <a:xfrm rot="16200000">
            <a:off x="5887981" y="5638883"/>
            <a:ext cx="685801" cy="1270001"/>
          </a:xfrm>
          <a:prstGeom prst="rect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68" name="EXTERNAL…"/>
          <p:cNvSpPr txBox="1"/>
          <p:nvPr/>
        </p:nvSpPr>
        <p:spPr>
          <a:xfrm>
            <a:off x="5571523" y="5971465"/>
            <a:ext cx="13187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6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EXTERNAL </a:t>
            </a:r>
          </a:p>
          <a:p>
            <a:pPr>
              <a:defRPr b="1" sz="16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DISK</a:t>
            </a:r>
          </a:p>
        </p:txBody>
      </p:sp>
      <p:sp>
        <p:nvSpPr>
          <p:cNvPr id="269" name="PC…"/>
          <p:cNvSpPr txBox="1"/>
          <p:nvPr/>
        </p:nvSpPr>
        <p:spPr>
          <a:xfrm>
            <a:off x="5502113" y="1766952"/>
            <a:ext cx="200057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PC </a:t>
            </a:r>
          </a:p>
          <a:p>
            <a:pPr>
              <a:defRPr b="1"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CONTROL DAQ</a:t>
            </a:r>
          </a:p>
        </p:txBody>
      </p:sp>
      <p:sp>
        <p:nvSpPr>
          <p:cNvPr id="270" name="Linea"/>
          <p:cNvSpPr/>
          <p:nvPr/>
        </p:nvSpPr>
        <p:spPr>
          <a:xfrm flipV="1">
            <a:off x="6502400" y="3028814"/>
            <a:ext cx="0" cy="5080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1" name="Linea"/>
          <p:cNvSpPr/>
          <p:nvPr/>
        </p:nvSpPr>
        <p:spPr>
          <a:xfrm flipV="1">
            <a:off x="1699397" y="3551585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2" name="Linea"/>
          <p:cNvSpPr/>
          <p:nvPr/>
        </p:nvSpPr>
        <p:spPr>
          <a:xfrm>
            <a:off x="1686001" y="3554587"/>
            <a:ext cx="9639735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3" name="Linea"/>
          <p:cNvSpPr/>
          <p:nvPr/>
        </p:nvSpPr>
        <p:spPr>
          <a:xfrm flipV="1">
            <a:off x="4255795" y="3551585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4" name="Linea"/>
          <p:cNvSpPr/>
          <p:nvPr/>
        </p:nvSpPr>
        <p:spPr>
          <a:xfrm flipV="1">
            <a:off x="6502400" y="3560164"/>
            <a:ext cx="0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5" name="Linea"/>
          <p:cNvSpPr/>
          <p:nvPr/>
        </p:nvSpPr>
        <p:spPr>
          <a:xfrm flipV="1">
            <a:off x="8729943" y="3548489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6" name="Linea"/>
          <p:cNvSpPr/>
          <p:nvPr/>
        </p:nvSpPr>
        <p:spPr>
          <a:xfrm flipV="1">
            <a:off x="11318102" y="3564172"/>
            <a:ext cx="1" cy="800101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7" name="Linea"/>
          <p:cNvSpPr/>
          <p:nvPr/>
        </p:nvSpPr>
        <p:spPr>
          <a:xfrm flipH="1" flipV="1">
            <a:off x="1699397" y="5629154"/>
            <a:ext cx="658333" cy="1924419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8" name="Linea"/>
          <p:cNvSpPr/>
          <p:nvPr/>
        </p:nvSpPr>
        <p:spPr>
          <a:xfrm flipV="1">
            <a:off x="3185300" y="7322591"/>
            <a:ext cx="1" cy="244853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9" name="Linea"/>
          <p:cNvSpPr/>
          <p:nvPr/>
        </p:nvSpPr>
        <p:spPr>
          <a:xfrm flipV="1">
            <a:off x="2765167" y="7546884"/>
            <a:ext cx="1" cy="40640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0" name="Linea"/>
          <p:cNvSpPr/>
          <p:nvPr/>
        </p:nvSpPr>
        <p:spPr>
          <a:xfrm flipV="1">
            <a:off x="3532711" y="7546884"/>
            <a:ext cx="1" cy="40640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1" name="Linea"/>
          <p:cNvSpPr/>
          <p:nvPr/>
        </p:nvSpPr>
        <p:spPr>
          <a:xfrm flipV="1">
            <a:off x="4300256" y="7546884"/>
            <a:ext cx="1" cy="40640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2" name="Linea"/>
          <p:cNvSpPr/>
          <p:nvPr/>
        </p:nvSpPr>
        <p:spPr>
          <a:xfrm flipV="1">
            <a:off x="4981662" y="7546884"/>
            <a:ext cx="1" cy="406401"/>
          </a:xfrm>
          <a:prstGeom prst="line">
            <a:avLst/>
          </a:prstGeom>
          <a:ln w="38100">
            <a:solidFill>
              <a:schemeClr val="accent1">
                <a:hueOff val="47394"/>
                <a:satOff val="-25753"/>
                <a:lumOff val="-7544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3" name="Linea"/>
          <p:cNvSpPr/>
          <p:nvPr/>
        </p:nvSpPr>
        <p:spPr>
          <a:xfrm>
            <a:off x="2110915" y="7953284"/>
            <a:ext cx="2228032" cy="1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4" name="Linea"/>
          <p:cNvSpPr/>
          <p:nvPr/>
        </p:nvSpPr>
        <p:spPr>
          <a:xfrm>
            <a:off x="4274856" y="7953284"/>
            <a:ext cx="1388213" cy="1"/>
          </a:xfrm>
          <a:prstGeom prst="line">
            <a:avLst/>
          </a:prstGeom>
          <a:ln w="38100">
            <a:solidFill>
              <a:schemeClr val="accent1">
                <a:hueOff val="47394"/>
                <a:satOff val="-25753"/>
                <a:lumOff val="-7544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5" name="Linea"/>
          <p:cNvSpPr/>
          <p:nvPr/>
        </p:nvSpPr>
        <p:spPr>
          <a:xfrm flipV="1">
            <a:off x="3948663" y="7342925"/>
            <a:ext cx="224520" cy="224520"/>
          </a:xfrm>
          <a:prstGeom prst="line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6" name="Rettangolo"/>
          <p:cNvSpPr/>
          <p:nvPr/>
        </p:nvSpPr>
        <p:spPr>
          <a:xfrm>
            <a:off x="2668178" y="6733551"/>
            <a:ext cx="1016934" cy="584201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7" name="Rettangolo"/>
          <p:cNvSpPr/>
          <p:nvPr/>
        </p:nvSpPr>
        <p:spPr>
          <a:xfrm>
            <a:off x="3965140" y="6749552"/>
            <a:ext cx="1016935" cy="584201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8" name="Wave…"/>
          <p:cNvSpPr txBox="1"/>
          <p:nvPr/>
        </p:nvSpPr>
        <p:spPr>
          <a:xfrm>
            <a:off x="2745654" y="6746251"/>
            <a:ext cx="8619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Wave</a:t>
            </a:r>
          </a:p>
          <a:p>
            <a:pPr>
              <a:defRPr b="1" sz="15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Dream</a:t>
            </a:r>
          </a:p>
        </p:txBody>
      </p:sp>
      <p:sp>
        <p:nvSpPr>
          <p:cNvPr id="289" name="SoC"/>
          <p:cNvSpPr txBox="1"/>
          <p:nvPr/>
        </p:nvSpPr>
        <p:spPr>
          <a:xfrm>
            <a:off x="4042616" y="6873251"/>
            <a:ext cx="86198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5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SoC</a:t>
            </a:r>
          </a:p>
        </p:txBody>
      </p:sp>
      <p:sp>
        <p:nvSpPr>
          <p:cNvPr id="290" name="Linea"/>
          <p:cNvSpPr/>
          <p:nvPr/>
        </p:nvSpPr>
        <p:spPr>
          <a:xfrm flipV="1">
            <a:off x="3196352" y="5608640"/>
            <a:ext cx="644141" cy="1132624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1" name="Linea"/>
          <p:cNvSpPr/>
          <p:nvPr/>
        </p:nvSpPr>
        <p:spPr>
          <a:xfrm flipV="1">
            <a:off x="4461521" y="5601116"/>
            <a:ext cx="1" cy="1145136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2" name="for non-integrated sub-detectors"/>
          <p:cNvSpPr txBox="1"/>
          <p:nvPr/>
        </p:nvSpPr>
        <p:spPr>
          <a:xfrm>
            <a:off x="3240440" y="4924642"/>
            <a:ext cx="203071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/>
            <a:r>
              <a:t>for non-integrated sub-detectors</a:t>
            </a:r>
          </a:p>
        </p:txBody>
      </p:sp>
      <p:sp>
        <p:nvSpPr>
          <p:cNvPr id="299" name="Linea di collegamento"/>
          <p:cNvSpPr/>
          <p:nvPr/>
        </p:nvSpPr>
        <p:spPr>
          <a:xfrm>
            <a:off x="7158432" y="5637126"/>
            <a:ext cx="1653791" cy="427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53" fill="norm" stroke="1" extrusionOk="0">
                <a:moveTo>
                  <a:pt x="0" y="0"/>
                </a:moveTo>
                <a:cubicBezTo>
                  <a:pt x="10305" y="20430"/>
                  <a:pt x="17505" y="21600"/>
                  <a:pt x="21600" y="3511"/>
                </a:cubicBezTo>
              </a:path>
            </a:pathLst>
          </a:cu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00" name="Linea di collegamento"/>
          <p:cNvSpPr/>
          <p:nvPr/>
        </p:nvSpPr>
        <p:spPr>
          <a:xfrm>
            <a:off x="7026389" y="5666333"/>
            <a:ext cx="3780637" cy="961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fill="norm" stroke="1" extrusionOk="0">
                <a:moveTo>
                  <a:pt x="0" y="0"/>
                </a:moveTo>
                <a:cubicBezTo>
                  <a:pt x="7036" y="21367"/>
                  <a:pt x="14236" y="21600"/>
                  <a:pt x="21600" y="699"/>
                </a:cubicBezTo>
              </a:path>
            </a:pathLst>
          </a:cu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95" name="data"/>
          <p:cNvSpPr txBox="1"/>
          <p:nvPr/>
        </p:nvSpPr>
        <p:spPr>
          <a:xfrm>
            <a:off x="7557116" y="6085765"/>
            <a:ext cx="146859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7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data</a:t>
            </a:r>
          </a:p>
        </p:txBody>
      </p:sp>
      <p:pic>
        <p:nvPicPr>
          <p:cNvPr id="296" name="DUCK2.png" descr="DUCK2.png"/>
          <p:cNvPicPr>
            <a:picLocks noChangeAspect="1"/>
          </p:cNvPicPr>
          <p:nvPr/>
        </p:nvPicPr>
        <p:blipFill>
          <a:blip r:embed="rId3">
            <a:extLst/>
          </a:blip>
          <a:srcRect l="73891" t="5776" r="3895" b="40488"/>
          <a:stretch>
            <a:fillRect/>
          </a:stretch>
        </p:blipFill>
        <p:spPr>
          <a:xfrm rot="16500000">
            <a:off x="4540473" y="1974901"/>
            <a:ext cx="823120" cy="851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20" y="0"/>
                </a:moveTo>
                <a:cubicBezTo>
                  <a:pt x="12904" y="0"/>
                  <a:pt x="12682" y="153"/>
                  <a:pt x="12810" y="352"/>
                </a:cubicBezTo>
                <a:cubicBezTo>
                  <a:pt x="12964" y="593"/>
                  <a:pt x="12840" y="916"/>
                  <a:pt x="12612" y="1158"/>
                </a:cubicBezTo>
                <a:cubicBezTo>
                  <a:pt x="12498" y="1278"/>
                  <a:pt x="12365" y="1383"/>
                  <a:pt x="12216" y="1439"/>
                </a:cubicBezTo>
                <a:cubicBezTo>
                  <a:pt x="12068" y="1495"/>
                  <a:pt x="11910" y="1502"/>
                  <a:pt x="11769" y="1449"/>
                </a:cubicBezTo>
                <a:cubicBezTo>
                  <a:pt x="11476" y="1341"/>
                  <a:pt x="11267" y="1566"/>
                  <a:pt x="11196" y="2053"/>
                </a:cubicBezTo>
                <a:cubicBezTo>
                  <a:pt x="11100" y="2705"/>
                  <a:pt x="10847" y="2842"/>
                  <a:pt x="9602" y="2929"/>
                </a:cubicBezTo>
                <a:cubicBezTo>
                  <a:pt x="8440" y="3010"/>
                  <a:pt x="8152" y="3151"/>
                  <a:pt x="8228" y="3593"/>
                </a:cubicBezTo>
                <a:cubicBezTo>
                  <a:pt x="8274" y="3865"/>
                  <a:pt x="8152" y="4066"/>
                  <a:pt x="7884" y="4177"/>
                </a:cubicBezTo>
                <a:cubicBezTo>
                  <a:pt x="7796" y="4213"/>
                  <a:pt x="7680" y="4240"/>
                  <a:pt x="7561" y="4258"/>
                </a:cubicBezTo>
                <a:cubicBezTo>
                  <a:pt x="7552" y="4259"/>
                  <a:pt x="7549" y="4266"/>
                  <a:pt x="7540" y="4268"/>
                </a:cubicBezTo>
                <a:cubicBezTo>
                  <a:pt x="7533" y="4269"/>
                  <a:pt x="7526" y="4267"/>
                  <a:pt x="7519" y="4268"/>
                </a:cubicBezTo>
                <a:cubicBezTo>
                  <a:pt x="7374" y="4290"/>
                  <a:pt x="7270" y="4358"/>
                  <a:pt x="7155" y="4419"/>
                </a:cubicBezTo>
                <a:cubicBezTo>
                  <a:pt x="6918" y="4564"/>
                  <a:pt x="6751" y="4793"/>
                  <a:pt x="6707" y="5093"/>
                </a:cubicBezTo>
                <a:cubicBezTo>
                  <a:pt x="6648" y="5493"/>
                  <a:pt x="6403" y="5835"/>
                  <a:pt x="6165" y="5858"/>
                </a:cubicBezTo>
                <a:cubicBezTo>
                  <a:pt x="6041" y="5870"/>
                  <a:pt x="5919" y="5893"/>
                  <a:pt x="5780" y="5908"/>
                </a:cubicBezTo>
                <a:cubicBezTo>
                  <a:pt x="5470" y="6144"/>
                  <a:pt x="5218" y="6433"/>
                  <a:pt x="5218" y="6653"/>
                </a:cubicBezTo>
                <a:cubicBezTo>
                  <a:pt x="5218" y="6792"/>
                  <a:pt x="5125" y="6896"/>
                  <a:pt x="4978" y="6985"/>
                </a:cubicBezTo>
                <a:cubicBezTo>
                  <a:pt x="4947" y="7008"/>
                  <a:pt x="4926" y="7026"/>
                  <a:pt x="4884" y="7046"/>
                </a:cubicBezTo>
                <a:cubicBezTo>
                  <a:pt x="4677" y="7143"/>
                  <a:pt x="4343" y="7210"/>
                  <a:pt x="3822" y="7247"/>
                </a:cubicBezTo>
                <a:cubicBezTo>
                  <a:pt x="2778" y="7321"/>
                  <a:pt x="2356" y="7523"/>
                  <a:pt x="2104" y="8072"/>
                </a:cubicBezTo>
                <a:cubicBezTo>
                  <a:pt x="1919" y="8475"/>
                  <a:pt x="1518" y="8763"/>
                  <a:pt x="1219" y="8716"/>
                </a:cubicBezTo>
                <a:cubicBezTo>
                  <a:pt x="752" y="8643"/>
                  <a:pt x="683" y="9122"/>
                  <a:pt x="708" y="12048"/>
                </a:cubicBezTo>
                <a:cubicBezTo>
                  <a:pt x="736" y="15224"/>
                  <a:pt x="784" y="15450"/>
                  <a:pt x="1427" y="15450"/>
                </a:cubicBezTo>
                <a:cubicBezTo>
                  <a:pt x="1963" y="15450"/>
                  <a:pt x="2114" y="15672"/>
                  <a:pt x="2114" y="16447"/>
                </a:cubicBezTo>
                <a:cubicBezTo>
                  <a:pt x="2114" y="17422"/>
                  <a:pt x="2068" y="17445"/>
                  <a:pt x="42" y="17624"/>
                </a:cubicBezTo>
                <a:cubicBezTo>
                  <a:pt x="25" y="17626"/>
                  <a:pt x="17" y="17623"/>
                  <a:pt x="0" y="17624"/>
                </a:cubicBezTo>
                <a:lnTo>
                  <a:pt x="0" y="18097"/>
                </a:lnTo>
                <a:cubicBezTo>
                  <a:pt x="46" y="18092"/>
                  <a:pt x="91" y="18067"/>
                  <a:pt x="135" y="18077"/>
                </a:cubicBezTo>
                <a:cubicBezTo>
                  <a:pt x="231" y="18099"/>
                  <a:pt x="319" y="18162"/>
                  <a:pt x="375" y="18248"/>
                </a:cubicBezTo>
                <a:cubicBezTo>
                  <a:pt x="410" y="18303"/>
                  <a:pt x="403" y="18369"/>
                  <a:pt x="406" y="18429"/>
                </a:cubicBezTo>
                <a:cubicBezTo>
                  <a:pt x="432" y="18430"/>
                  <a:pt x="454" y="18404"/>
                  <a:pt x="479" y="18409"/>
                </a:cubicBezTo>
                <a:cubicBezTo>
                  <a:pt x="575" y="18431"/>
                  <a:pt x="663" y="18494"/>
                  <a:pt x="719" y="18580"/>
                </a:cubicBezTo>
                <a:cubicBezTo>
                  <a:pt x="830" y="18753"/>
                  <a:pt x="773" y="18987"/>
                  <a:pt x="594" y="19094"/>
                </a:cubicBezTo>
                <a:cubicBezTo>
                  <a:pt x="459" y="19174"/>
                  <a:pt x="299" y="19136"/>
                  <a:pt x="177" y="19053"/>
                </a:cubicBezTo>
                <a:cubicBezTo>
                  <a:pt x="137" y="19084"/>
                  <a:pt x="54" y="19130"/>
                  <a:pt x="0" y="19164"/>
                </a:cubicBezTo>
                <a:lnTo>
                  <a:pt x="0" y="20080"/>
                </a:lnTo>
                <a:cubicBezTo>
                  <a:pt x="157" y="20058"/>
                  <a:pt x="214" y="20015"/>
                  <a:pt x="427" y="20000"/>
                </a:cubicBezTo>
                <a:cubicBezTo>
                  <a:pt x="1739" y="19907"/>
                  <a:pt x="1837" y="19834"/>
                  <a:pt x="1864" y="18903"/>
                </a:cubicBezTo>
                <a:cubicBezTo>
                  <a:pt x="1903" y="17577"/>
                  <a:pt x="2546" y="16810"/>
                  <a:pt x="3187" y="17322"/>
                </a:cubicBezTo>
                <a:cubicBezTo>
                  <a:pt x="3446" y="17530"/>
                  <a:pt x="3666" y="17899"/>
                  <a:pt x="3666" y="18158"/>
                </a:cubicBezTo>
                <a:cubicBezTo>
                  <a:pt x="3666" y="18530"/>
                  <a:pt x="4138" y="18606"/>
                  <a:pt x="5968" y="18490"/>
                </a:cubicBezTo>
                <a:cubicBezTo>
                  <a:pt x="8509" y="18328"/>
                  <a:pt x="9873" y="18649"/>
                  <a:pt x="9873" y="19426"/>
                </a:cubicBezTo>
                <a:cubicBezTo>
                  <a:pt x="9873" y="19840"/>
                  <a:pt x="10354" y="19930"/>
                  <a:pt x="12466" y="19899"/>
                </a:cubicBezTo>
                <a:cubicBezTo>
                  <a:pt x="15132" y="19860"/>
                  <a:pt x="16200" y="20242"/>
                  <a:pt x="15851" y="21117"/>
                </a:cubicBezTo>
                <a:cubicBezTo>
                  <a:pt x="15776" y="21306"/>
                  <a:pt x="15834" y="21428"/>
                  <a:pt x="16122" y="21499"/>
                </a:cubicBezTo>
                <a:cubicBezTo>
                  <a:pt x="16410" y="21571"/>
                  <a:pt x="16926" y="21600"/>
                  <a:pt x="17767" y="21600"/>
                </a:cubicBezTo>
                <a:cubicBezTo>
                  <a:pt x="19429" y="21600"/>
                  <a:pt x="19871" y="21488"/>
                  <a:pt x="19871" y="21087"/>
                </a:cubicBezTo>
                <a:cubicBezTo>
                  <a:pt x="19871" y="20807"/>
                  <a:pt x="19629" y="20493"/>
                  <a:pt x="19330" y="20382"/>
                </a:cubicBezTo>
                <a:cubicBezTo>
                  <a:pt x="19031" y="20272"/>
                  <a:pt x="18640" y="19818"/>
                  <a:pt x="18465" y="19376"/>
                </a:cubicBezTo>
                <a:cubicBezTo>
                  <a:pt x="18290" y="18933"/>
                  <a:pt x="17989" y="18658"/>
                  <a:pt x="17799" y="18772"/>
                </a:cubicBezTo>
                <a:cubicBezTo>
                  <a:pt x="17425" y="18994"/>
                  <a:pt x="16571" y="17326"/>
                  <a:pt x="16778" y="16779"/>
                </a:cubicBezTo>
                <a:cubicBezTo>
                  <a:pt x="16847" y="16596"/>
                  <a:pt x="16915" y="15699"/>
                  <a:pt x="16924" y="14786"/>
                </a:cubicBezTo>
                <a:cubicBezTo>
                  <a:pt x="16937" y="13399"/>
                  <a:pt x="17069" y="13072"/>
                  <a:pt x="17705" y="12803"/>
                </a:cubicBezTo>
                <a:cubicBezTo>
                  <a:pt x="18124" y="12626"/>
                  <a:pt x="18504" y="12187"/>
                  <a:pt x="18559" y="11827"/>
                </a:cubicBezTo>
                <a:cubicBezTo>
                  <a:pt x="18639" y="11306"/>
                  <a:pt x="18947" y="11168"/>
                  <a:pt x="20038" y="11152"/>
                </a:cubicBezTo>
                <a:cubicBezTo>
                  <a:pt x="21361" y="11133"/>
                  <a:pt x="21402" y="11097"/>
                  <a:pt x="21496" y="9934"/>
                </a:cubicBezTo>
                <a:lnTo>
                  <a:pt x="21600" y="8727"/>
                </a:lnTo>
                <a:lnTo>
                  <a:pt x="18726" y="8737"/>
                </a:lnTo>
                <a:cubicBezTo>
                  <a:pt x="15727" y="8750"/>
                  <a:pt x="14965" y="8564"/>
                  <a:pt x="15237" y="7881"/>
                </a:cubicBezTo>
                <a:cubicBezTo>
                  <a:pt x="15326" y="7657"/>
                  <a:pt x="15053" y="7328"/>
                  <a:pt x="14633" y="7146"/>
                </a:cubicBezTo>
                <a:cubicBezTo>
                  <a:pt x="13906" y="6833"/>
                  <a:pt x="13874" y="6647"/>
                  <a:pt x="13956" y="3412"/>
                </a:cubicBezTo>
                <a:cubicBezTo>
                  <a:pt x="14039" y="145"/>
                  <a:pt x="14017" y="0"/>
                  <a:pt x="13320" y="0"/>
                </a:cubicBezTo>
                <a:close/>
                <a:moveTo>
                  <a:pt x="1166" y="18077"/>
                </a:moveTo>
                <a:cubicBezTo>
                  <a:pt x="1262" y="18099"/>
                  <a:pt x="1350" y="18162"/>
                  <a:pt x="1406" y="18248"/>
                </a:cubicBezTo>
                <a:cubicBezTo>
                  <a:pt x="1517" y="18421"/>
                  <a:pt x="1461" y="18655"/>
                  <a:pt x="1281" y="18762"/>
                </a:cubicBezTo>
                <a:cubicBezTo>
                  <a:pt x="1101" y="18869"/>
                  <a:pt x="861" y="18814"/>
                  <a:pt x="750" y="18641"/>
                </a:cubicBezTo>
                <a:cubicBezTo>
                  <a:pt x="639" y="18468"/>
                  <a:pt x="695" y="18234"/>
                  <a:pt x="875" y="18127"/>
                </a:cubicBezTo>
                <a:cubicBezTo>
                  <a:pt x="965" y="18074"/>
                  <a:pt x="1071" y="18055"/>
                  <a:pt x="1166" y="1807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7" name="duck.jpg" descr="duck.jpg"/>
          <p:cNvPicPr>
            <a:picLocks noChangeAspect="1"/>
          </p:cNvPicPr>
          <p:nvPr/>
        </p:nvPicPr>
        <p:blipFill>
          <a:blip r:embed="rId4">
            <a:extLst/>
          </a:blip>
          <a:srcRect l="2533" t="5372" r="5321" b="5032"/>
          <a:stretch>
            <a:fillRect/>
          </a:stretch>
        </p:blipFill>
        <p:spPr>
          <a:xfrm flipH="1" rot="18411826">
            <a:off x="3564763" y="6280523"/>
            <a:ext cx="673896" cy="655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9604" y="0"/>
                </a:moveTo>
                <a:cubicBezTo>
                  <a:pt x="10191" y="90"/>
                  <a:pt x="10767" y="321"/>
                  <a:pt x="11308" y="680"/>
                </a:cubicBezTo>
                <a:cubicBezTo>
                  <a:pt x="12021" y="1153"/>
                  <a:pt x="12688" y="1808"/>
                  <a:pt x="13128" y="2473"/>
                </a:cubicBezTo>
                <a:cubicBezTo>
                  <a:pt x="13344" y="2799"/>
                  <a:pt x="13631" y="3428"/>
                  <a:pt x="13675" y="3650"/>
                </a:cubicBezTo>
                <a:cubicBezTo>
                  <a:pt x="13720" y="3886"/>
                  <a:pt x="13614" y="3866"/>
                  <a:pt x="13471" y="3611"/>
                </a:cubicBezTo>
                <a:cubicBezTo>
                  <a:pt x="13397" y="3478"/>
                  <a:pt x="13236" y="3242"/>
                  <a:pt x="13115" y="3088"/>
                </a:cubicBezTo>
                <a:cubicBezTo>
                  <a:pt x="12994" y="2933"/>
                  <a:pt x="12796" y="2659"/>
                  <a:pt x="12670" y="2486"/>
                </a:cubicBezTo>
                <a:cubicBezTo>
                  <a:pt x="12307" y="1989"/>
                  <a:pt x="11773" y="1581"/>
                  <a:pt x="11156" y="1334"/>
                </a:cubicBezTo>
                <a:cubicBezTo>
                  <a:pt x="10708" y="1155"/>
                  <a:pt x="10449" y="1093"/>
                  <a:pt x="9973" y="1073"/>
                </a:cubicBezTo>
                <a:cubicBezTo>
                  <a:pt x="10293" y="1113"/>
                  <a:pt x="10592" y="1184"/>
                  <a:pt x="10851" y="1282"/>
                </a:cubicBezTo>
                <a:cubicBezTo>
                  <a:pt x="11372" y="1480"/>
                  <a:pt x="12178" y="2045"/>
                  <a:pt x="12110" y="2159"/>
                </a:cubicBezTo>
                <a:cubicBezTo>
                  <a:pt x="12072" y="2221"/>
                  <a:pt x="12057" y="2210"/>
                  <a:pt x="11792" y="2067"/>
                </a:cubicBezTo>
                <a:cubicBezTo>
                  <a:pt x="11662" y="1998"/>
                  <a:pt x="11294" y="1829"/>
                  <a:pt x="10978" y="1701"/>
                </a:cubicBezTo>
                <a:cubicBezTo>
                  <a:pt x="10056" y="1328"/>
                  <a:pt x="9471" y="1248"/>
                  <a:pt x="8459" y="1321"/>
                </a:cubicBezTo>
                <a:cubicBezTo>
                  <a:pt x="8018" y="1353"/>
                  <a:pt x="7787" y="1332"/>
                  <a:pt x="7759" y="1295"/>
                </a:cubicBezTo>
                <a:cubicBezTo>
                  <a:pt x="7632" y="1333"/>
                  <a:pt x="7515" y="1374"/>
                  <a:pt x="7352" y="1426"/>
                </a:cubicBezTo>
                <a:cubicBezTo>
                  <a:pt x="6447" y="1714"/>
                  <a:pt x="6097" y="1871"/>
                  <a:pt x="5241" y="2394"/>
                </a:cubicBezTo>
                <a:cubicBezTo>
                  <a:pt x="5108" y="2475"/>
                  <a:pt x="5004" y="2515"/>
                  <a:pt x="4986" y="2486"/>
                </a:cubicBezTo>
                <a:cubicBezTo>
                  <a:pt x="4954" y="2431"/>
                  <a:pt x="5143" y="2190"/>
                  <a:pt x="5355" y="1936"/>
                </a:cubicBezTo>
                <a:cubicBezTo>
                  <a:pt x="5225" y="2090"/>
                  <a:pt x="5048" y="2201"/>
                  <a:pt x="4936" y="2368"/>
                </a:cubicBezTo>
                <a:cubicBezTo>
                  <a:pt x="4857" y="2485"/>
                  <a:pt x="4744" y="2631"/>
                  <a:pt x="4630" y="2774"/>
                </a:cubicBezTo>
                <a:cubicBezTo>
                  <a:pt x="4585" y="2834"/>
                  <a:pt x="4545" y="2885"/>
                  <a:pt x="4516" y="2918"/>
                </a:cubicBezTo>
                <a:cubicBezTo>
                  <a:pt x="4477" y="2965"/>
                  <a:pt x="4447" y="2993"/>
                  <a:pt x="4427" y="3009"/>
                </a:cubicBezTo>
                <a:cubicBezTo>
                  <a:pt x="4424" y="3011"/>
                  <a:pt x="4417" y="3020"/>
                  <a:pt x="4414" y="3022"/>
                </a:cubicBezTo>
                <a:cubicBezTo>
                  <a:pt x="4395" y="3044"/>
                  <a:pt x="4381" y="3082"/>
                  <a:pt x="4363" y="3101"/>
                </a:cubicBezTo>
                <a:cubicBezTo>
                  <a:pt x="4232" y="3242"/>
                  <a:pt x="4112" y="3373"/>
                  <a:pt x="4007" y="3519"/>
                </a:cubicBezTo>
                <a:cubicBezTo>
                  <a:pt x="3944" y="3612"/>
                  <a:pt x="3873" y="3713"/>
                  <a:pt x="3816" y="3807"/>
                </a:cubicBezTo>
                <a:cubicBezTo>
                  <a:pt x="3800" y="3834"/>
                  <a:pt x="3793" y="3860"/>
                  <a:pt x="3778" y="3886"/>
                </a:cubicBezTo>
                <a:cubicBezTo>
                  <a:pt x="3697" y="4033"/>
                  <a:pt x="3617" y="4188"/>
                  <a:pt x="3549" y="4344"/>
                </a:cubicBezTo>
                <a:cubicBezTo>
                  <a:pt x="3461" y="4558"/>
                  <a:pt x="3384" y="4785"/>
                  <a:pt x="3320" y="5037"/>
                </a:cubicBezTo>
                <a:cubicBezTo>
                  <a:pt x="3284" y="5180"/>
                  <a:pt x="3259" y="5332"/>
                  <a:pt x="3244" y="5495"/>
                </a:cubicBezTo>
                <a:cubicBezTo>
                  <a:pt x="3241" y="5529"/>
                  <a:pt x="3246" y="5565"/>
                  <a:pt x="3244" y="5600"/>
                </a:cubicBezTo>
                <a:cubicBezTo>
                  <a:pt x="3243" y="5604"/>
                  <a:pt x="3231" y="5609"/>
                  <a:pt x="3231" y="5613"/>
                </a:cubicBezTo>
                <a:cubicBezTo>
                  <a:pt x="3227" y="5677"/>
                  <a:pt x="3232" y="5744"/>
                  <a:pt x="3231" y="5809"/>
                </a:cubicBezTo>
                <a:cubicBezTo>
                  <a:pt x="3231" y="5835"/>
                  <a:pt x="3231" y="5861"/>
                  <a:pt x="3231" y="5887"/>
                </a:cubicBezTo>
                <a:cubicBezTo>
                  <a:pt x="3232" y="5997"/>
                  <a:pt x="3235" y="6122"/>
                  <a:pt x="3244" y="6241"/>
                </a:cubicBezTo>
                <a:cubicBezTo>
                  <a:pt x="3252" y="6336"/>
                  <a:pt x="3267" y="6425"/>
                  <a:pt x="3282" y="6515"/>
                </a:cubicBezTo>
                <a:cubicBezTo>
                  <a:pt x="3312" y="6695"/>
                  <a:pt x="3333" y="6806"/>
                  <a:pt x="3333" y="6882"/>
                </a:cubicBezTo>
                <a:cubicBezTo>
                  <a:pt x="3342" y="6946"/>
                  <a:pt x="3351" y="6994"/>
                  <a:pt x="3345" y="6999"/>
                </a:cubicBezTo>
                <a:cubicBezTo>
                  <a:pt x="3341" y="7004"/>
                  <a:pt x="3288" y="6998"/>
                  <a:pt x="3269" y="6999"/>
                </a:cubicBezTo>
                <a:cubicBezTo>
                  <a:pt x="3193" y="7025"/>
                  <a:pt x="3038" y="7020"/>
                  <a:pt x="2773" y="7012"/>
                </a:cubicBezTo>
                <a:cubicBezTo>
                  <a:pt x="2709" y="7011"/>
                  <a:pt x="2657" y="7012"/>
                  <a:pt x="2595" y="7012"/>
                </a:cubicBezTo>
                <a:cubicBezTo>
                  <a:pt x="2569" y="7012"/>
                  <a:pt x="2543" y="7012"/>
                  <a:pt x="2519" y="7012"/>
                </a:cubicBezTo>
                <a:cubicBezTo>
                  <a:pt x="1791" y="7029"/>
                  <a:pt x="1228" y="7197"/>
                  <a:pt x="865" y="7523"/>
                </a:cubicBezTo>
                <a:cubicBezTo>
                  <a:pt x="850" y="7536"/>
                  <a:pt x="838" y="7550"/>
                  <a:pt x="827" y="7562"/>
                </a:cubicBezTo>
                <a:cubicBezTo>
                  <a:pt x="790" y="7599"/>
                  <a:pt x="758" y="7639"/>
                  <a:pt x="725" y="7680"/>
                </a:cubicBezTo>
                <a:cubicBezTo>
                  <a:pt x="714" y="7694"/>
                  <a:pt x="698" y="7705"/>
                  <a:pt x="687" y="7719"/>
                </a:cubicBezTo>
                <a:cubicBezTo>
                  <a:pt x="668" y="7743"/>
                  <a:pt x="653" y="7772"/>
                  <a:pt x="636" y="7797"/>
                </a:cubicBezTo>
                <a:cubicBezTo>
                  <a:pt x="623" y="7817"/>
                  <a:pt x="610" y="7842"/>
                  <a:pt x="598" y="7863"/>
                </a:cubicBezTo>
                <a:cubicBezTo>
                  <a:pt x="587" y="7881"/>
                  <a:pt x="570" y="7897"/>
                  <a:pt x="560" y="7915"/>
                </a:cubicBezTo>
                <a:cubicBezTo>
                  <a:pt x="550" y="7933"/>
                  <a:pt x="543" y="7950"/>
                  <a:pt x="534" y="7968"/>
                </a:cubicBezTo>
                <a:cubicBezTo>
                  <a:pt x="494" y="8054"/>
                  <a:pt x="469" y="8148"/>
                  <a:pt x="445" y="8242"/>
                </a:cubicBezTo>
                <a:cubicBezTo>
                  <a:pt x="441" y="8257"/>
                  <a:pt x="426" y="8265"/>
                  <a:pt x="420" y="8282"/>
                </a:cubicBezTo>
                <a:cubicBezTo>
                  <a:pt x="417" y="8294"/>
                  <a:pt x="409" y="8309"/>
                  <a:pt x="407" y="8321"/>
                </a:cubicBezTo>
                <a:cubicBezTo>
                  <a:pt x="404" y="8338"/>
                  <a:pt x="394" y="8363"/>
                  <a:pt x="382" y="8386"/>
                </a:cubicBezTo>
                <a:cubicBezTo>
                  <a:pt x="375" y="8400"/>
                  <a:pt x="365" y="8410"/>
                  <a:pt x="356" y="8425"/>
                </a:cubicBezTo>
                <a:cubicBezTo>
                  <a:pt x="351" y="8434"/>
                  <a:pt x="350" y="8443"/>
                  <a:pt x="343" y="8452"/>
                </a:cubicBezTo>
                <a:cubicBezTo>
                  <a:pt x="310" y="8502"/>
                  <a:pt x="263" y="8559"/>
                  <a:pt x="216" y="8609"/>
                </a:cubicBezTo>
                <a:cubicBezTo>
                  <a:pt x="206" y="8620"/>
                  <a:pt x="200" y="8625"/>
                  <a:pt x="191" y="8635"/>
                </a:cubicBezTo>
                <a:lnTo>
                  <a:pt x="0" y="8844"/>
                </a:lnTo>
                <a:lnTo>
                  <a:pt x="153" y="9001"/>
                </a:lnTo>
                <a:cubicBezTo>
                  <a:pt x="199" y="9050"/>
                  <a:pt x="247" y="9128"/>
                  <a:pt x="293" y="9210"/>
                </a:cubicBezTo>
                <a:cubicBezTo>
                  <a:pt x="294" y="9214"/>
                  <a:pt x="291" y="9220"/>
                  <a:pt x="293" y="9224"/>
                </a:cubicBezTo>
                <a:cubicBezTo>
                  <a:pt x="294" y="9225"/>
                  <a:pt x="304" y="9222"/>
                  <a:pt x="305" y="9224"/>
                </a:cubicBezTo>
                <a:cubicBezTo>
                  <a:pt x="318" y="9244"/>
                  <a:pt x="323" y="9261"/>
                  <a:pt x="331" y="9276"/>
                </a:cubicBezTo>
                <a:cubicBezTo>
                  <a:pt x="339" y="9293"/>
                  <a:pt x="343" y="9307"/>
                  <a:pt x="343" y="9315"/>
                </a:cubicBezTo>
                <a:cubicBezTo>
                  <a:pt x="356" y="9346"/>
                  <a:pt x="373" y="9381"/>
                  <a:pt x="382" y="9407"/>
                </a:cubicBezTo>
                <a:cubicBezTo>
                  <a:pt x="547" y="9907"/>
                  <a:pt x="1172" y="10351"/>
                  <a:pt x="1934" y="10519"/>
                </a:cubicBezTo>
                <a:cubicBezTo>
                  <a:pt x="1948" y="10522"/>
                  <a:pt x="1957" y="10516"/>
                  <a:pt x="1972" y="10519"/>
                </a:cubicBezTo>
                <a:cubicBezTo>
                  <a:pt x="2115" y="10547"/>
                  <a:pt x="2309" y="10580"/>
                  <a:pt x="2519" y="10597"/>
                </a:cubicBezTo>
                <a:cubicBezTo>
                  <a:pt x="2718" y="10606"/>
                  <a:pt x="2950" y="10610"/>
                  <a:pt x="3231" y="10610"/>
                </a:cubicBezTo>
                <a:lnTo>
                  <a:pt x="3791" y="10610"/>
                </a:lnTo>
                <a:cubicBezTo>
                  <a:pt x="3881" y="10606"/>
                  <a:pt x="3999" y="10603"/>
                  <a:pt x="4071" y="10597"/>
                </a:cubicBezTo>
                <a:cubicBezTo>
                  <a:pt x="4082" y="10596"/>
                  <a:pt x="4098" y="10599"/>
                  <a:pt x="4109" y="10597"/>
                </a:cubicBezTo>
                <a:cubicBezTo>
                  <a:pt x="4540" y="10526"/>
                  <a:pt x="5284" y="10304"/>
                  <a:pt x="5584" y="10165"/>
                </a:cubicBezTo>
                <a:cubicBezTo>
                  <a:pt x="5701" y="10112"/>
                  <a:pt x="5914" y="9989"/>
                  <a:pt x="6055" y="9891"/>
                </a:cubicBezTo>
                <a:lnTo>
                  <a:pt x="6157" y="9812"/>
                </a:lnTo>
                <a:lnTo>
                  <a:pt x="6284" y="9721"/>
                </a:lnTo>
                <a:lnTo>
                  <a:pt x="6297" y="9721"/>
                </a:lnTo>
                <a:lnTo>
                  <a:pt x="6309" y="9708"/>
                </a:lnTo>
                <a:lnTo>
                  <a:pt x="6805" y="9760"/>
                </a:lnTo>
                <a:cubicBezTo>
                  <a:pt x="7078" y="9788"/>
                  <a:pt x="7458" y="9812"/>
                  <a:pt x="7658" y="9812"/>
                </a:cubicBezTo>
                <a:cubicBezTo>
                  <a:pt x="7672" y="9812"/>
                  <a:pt x="7683" y="9812"/>
                  <a:pt x="7696" y="9812"/>
                </a:cubicBezTo>
                <a:cubicBezTo>
                  <a:pt x="7738" y="9813"/>
                  <a:pt x="7776" y="9823"/>
                  <a:pt x="7810" y="9825"/>
                </a:cubicBezTo>
                <a:cubicBezTo>
                  <a:pt x="7844" y="9827"/>
                  <a:pt x="7885" y="9822"/>
                  <a:pt x="7912" y="9825"/>
                </a:cubicBezTo>
                <a:cubicBezTo>
                  <a:pt x="7957" y="9830"/>
                  <a:pt x="7987" y="9844"/>
                  <a:pt x="8014" y="9851"/>
                </a:cubicBezTo>
                <a:cubicBezTo>
                  <a:pt x="8016" y="9852"/>
                  <a:pt x="8024" y="9851"/>
                  <a:pt x="8027" y="9851"/>
                </a:cubicBezTo>
                <a:cubicBezTo>
                  <a:pt x="8041" y="9857"/>
                  <a:pt x="8043" y="9859"/>
                  <a:pt x="8052" y="9865"/>
                </a:cubicBezTo>
                <a:cubicBezTo>
                  <a:pt x="8056" y="9868"/>
                  <a:pt x="8075" y="9874"/>
                  <a:pt x="8077" y="9878"/>
                </a:cubicBezTo>
                <a:cubicBezTo>
                  <a:pt x="8107" y="9914"/>
                  <a:pt x="8143" y="10176"/>
                  <a:pt x="8154" y="10453"/>
                </a:cubicBezTo>
                <a:cubicBezTo>
                  <a:pt x="8167" y="10796"/>
                  <a:pt x="8260" y="11386"/>
                  <a:pt x="8357" y="11801"/>
                </a:cubicBezTo>
                <a:cubicBezTo>
                  <a:pt x="8390" y="11939"/>
                  <a:pt x="8416" y="12060"/>
                  <a:pt x="8446" y="12141"/>
                </a:cubicBezTo>
                <a:cubicBezTo>
                  <a:pt x="8473" y="12212"/>
                  <a:pt x="8482" y="12364"/>
                  <a:pt x="8459" y="12507"/>
                </a:cubicBezTo>
                <a:cubicBezTo>
                  <a:pt x="8450" y="12567"/>
                  <a:pt x="8441" y="12640"/>
                  <a:pt x="8434" y="12717"/>
                </a:cubicBezTo>
                <a:cubicBezTo>
                  <a:pt x="8434" y="12719"/>
                  <a:pt x="8434" y="12727"/>
                  <a:pt x="8434" y="12730"/>
                </a:cubicBezTo>
                <a:cubicBezTo>
                  <a:pt x="8433" y="12738"/>
                  <a:pt x="8434" y="12747"/>
                  <a:pt x="8434" y="12756"/>
                </a:cubicBezTo>
                <a:cubicBezTo>
                  <a:pt x="8433" y="12758"/>
                  <a:pt x="8434" y="12767"/>
                  <a:pt x="8434" y="12769"/>
                </a:cubicBezTo>
                <a:cubicBezTo>
                  <a:pt x="8427" y="12846"/>
                  <a:pt x="8422" y="12921"/>
                  <a:pt x="8421" y="12978"/>
                </a:cubicBezTo>
                <a:cubicBezTo>
                  <a:pt x="8419" y="13104"/>
                  <a:pt x="8359" y="13368"/>
                  <a:pt x="8294" y="13567"/>
                </a:cubicBezTo>
                <a:cubicBezTo>
                  <a:pt x="8157" y="13986"/>
                  <a:pt x="8137" y="14509"/>
                  <a:pt x="8243" y="14888"/>
                </a:cubicBezTo>
                <a:cubicBezTo>
                  <a:pt x="8279" y="15020"/>
                  <a:pt x="8339" y="15319"/>
                  <a:pt x="8370" y="15556"/>
                </a:cubicBezTo>
                <a:cubicBezTo>
                  <a:pt x="8500" y="16535"/>
                  <a:pt x="8879" y="17085"/>
                  <a:pt x="9718" y="17518"/>
                </a:cubicBezTo>
                <a:cubicBezTo>
                  <a:pt x="9876" y="17599"/>
                  <a:pt x="10323" y="17772"/>
                  <a:pt x="10723" y="17898"/>
                </a:cubicBezTo>
                <a:cubicBezTo>
                  <a:pt x="11124" y="18023"/>
                  <a:pt x="11467" y="18142"/>
                  <a:pt x="11487" y="18159"/>
                </a:cubicBezTo>
                <a:cubicBezTo>
                  <a:pt x="11506" y="18176"/>
                  <a:pt x="11369" y="18296"/>
                  <a:pt x="11181" y="18434"/>
                </a:cubicBezTo>
                <a:cubicBezTo>
                  <a:pt x="10943" y="18609"/>
                  <a:pt x="10838" y="18803"/>
                  <a:pt x="10660" y="18996"/>
                </a:cubicBezTo>
                <a:cubicBezTo>
                  <a:pt x="10789" y="18887"/>
                  <a:pt x="10830" y="18939"/>
                  <a:pt x="10723" y="19167"/>
                </a:cubicBezTo>
                <a:cubicBezTo>
                  <a:pt x="10671" y="19277"/>
                  <a:pt x="10634" y="19410"/>
                  <a:pt x="10634" y="19467"/>
                </a:cubicBezTo>
                <a:cubicBezTo>
                  <a:pt x="10634" y="19525"/>
                  <a:pt x="10584" y="19637"/>
                  <a:pt x="10520" y="19716"/>
                </a:cubicBezTo>
                <a:lnTo>
                  <a:pt x="10393" y="19860"/>
                </a:lnTo>
                <a:lnTo>
                  <a:pt x="10596" y="20082"/>
                </a:lnTo>
                <a:cubicBezTo>
                  <a:pt x="10706" y="20201"/>
                  <a:pt x="10942" y="20437"/>
                  <a:pt x="11118" y="20619"/>
                </a:cubicBezTo>
                <a:cubicBezTo>
                  <a:pt x="11193" y="20696"/>
                  <a:pt x="11251" y="20761"/>
                  <a:pt x="11296" y="20815"/>
                </a:cubicBezTo>
                <a:cubicBezTo>
                  <a:pt x="11317" y="20834"/>
                  <a:pt x="11332" y="20851"/>
                  <a:pt x="11347" y="20867"/>
                </a:cubicBezTo>
                <a:cubicBezTo>
                  <a:pt x="11350" y="20871"/>
                  <a:pt x="11356" y="20876"/>
                  <a:pt x="11359" y="20880"/>
                </a:cubicBezTo>
                <a:cubicBezTo>
                  <a:pt x="11373" y="20896"/>
                  <a:pt x="11377" y="20906"/>
                  <a:pt x="11385" y="20920"/>
                </a:cubicBezTo>
                <a:cubicBezTo>
                  <a:pt x="11387" y="20923"/>
                  <a:pt x="11396" y="20930"/>
                  <a:pt x="11398" y="20933"/>
                </a:cubicBezTo>
                <a:cubicBezTo>
                  <a:pt x="11412" y="20959"/>
                  <a:pt x="11414" y="20988"/>
                  <a:pt x="11410" y="21011"/>
                </a:cubicBezTo>
                <a:cubicBezTo>
                  <a:pt x="11410" y="21015"/>
                  <a:pt x="11411" y="21021"/>
                  <a:pt x="11410" y="21024"/>
                </a:cubicBezTo>
                <a:cubicBezTo>
                  <a:pt x="11404" y="21046"/>
                  <a:pt x="11397" y="21063"/>
                  <a:pt x="11398" y="21077"/>
                </a:cubicBezTo>
                <a:cubicBezTo>
                  <a:pt x="11399" y="21102"/>
                  <a:pt x="11415" y="21106"/>
                  <a:pt x="11436" y="21103"/>
                </a:cubicBezTo>
                <a:cubicBezTo>
                  <a:pt x="11449" y="21101"/>
                  <a:pt x="11468" y="21103"/>
                  <a:pt x="11487" y="21090"/>
                </a:cubicBezTo>
                <a:cubicBezTo>
                  <a:pt x="11497" y="21082"/>
                  <a:pt x="11501" y="21075"/>
                  <a:pt x="11512" y="21064"/>
                </a:cubicBezTo>
                <a:cubicBezTo>
                  <a:pt x="11520" y="21056"/>
                  <a:pt x="11536" y="21053"/>
                  <a:pt x="11550" y="21051"/>
                </a:cubicBezTo>
                <a:cubicBezTo>
                  <a:pt x="11563" y="21049"/>
                  <a:pt x="11583" y="21048"/>
                  <a:pt x="11601" y="21051"/>
                </a:cubicBezTo>
                <a:cubicBezTo>
                  <a:pt x="11603" y="21051"/>
                  <a:pt x="11612" y="21050"/>
                  <a:pt x="11614" y="21051"/>
                </a:cubicBezTo>
                <a:cubicBezTo>
                  <a:pt x="11620" y="21052"/>
                  <a:pt x="11619" y="21049"/>
                  <a:pt x="11627" y="21051"/>
                </a:cubicBezTo>
                <a:cubicBezTo>
                  <a:pt x="11692" y="21066"/>
                  <a:pt x="11795" y="21097"/>
                  <a:pt x="11932" y="21155"/>
                </a:cubicBezTo>
                <a:cubicBezTo>
                  <a:pt x="11934" y="21156"/>
                  <a:pt x="11929" y="21167"/>
                  <a:pt x="11932" y="21168"/>
                </a:cubicBezTo>
                <a:cubicBezTo>
                  <a:pt x="11980" y="21189"/>
                  <a:pt x="12009" y="21193"/>
                  <a:pt x="12046" y="21208"/>
                </a:cubicBezTo>
                <a:cubicBezTo>
                  <a:pt x="12051" y="21209"/>
                  <a:pt x="12067" y="21219"/>
                  <a:pt x="12072" y="21221"/>
                </a:cubicBezTo>
                <a:cubicBezTo>
                  <a:pt x="12234" y="21276"/>
                  <a:pt x="12359" y="21286"/>
                  <a:pt x="12593" y="21286"/>
                </a:cubicBezTo>
                <a:cubicBezTo>
                  <a:pt x="12927" y="21286"/>
                  <a:pt x="13000" y="21268"/>
                  <a:pt x="13166" y="21155"/>
                </a:cubicBezTo>
                <a:cubicBezTo>
                  <a:pt x="13270" y="21084"/>
                  <a:pt x="13409" y="21020"/>
                  <a:pt x="13471" y="21011"/>
                </a:cubicBezTo>
                <a:cubicBezTo>
                  <a:pt x="13563" y="20998"/>
                  <a:pt x="13587" y="20966"/>
                  <a:pt x="13598" y="20828"/>
                </a:cubicBezTo>
                <a:cubicBezTo>
                  <a:pt x="13605" y="20735"/>
                  <a:pt x="13656" y="20441"/>
                  <a:pt x="13725" y="20174"/>
                </a:cubicBezTo>
                <a:cubicBezTo>
                  <a:pt x="13786" y="19941"/>
                  <a:pt x="13823" y="19783"/>
                  <a:pt x="13840" y="19585"/>
                </a:cubicBezTo>
                <a:cubicBezTo>
                  <a:pt x="13841" y="19562"/>
                  <a:pt x="13839" y="19545"/>
                  <a:pt x="13840" y="19520"/>
                </a:cubicBezTo>
                <a:cubicBezTo>
                  <a:pt x="13842" y="19484"/>
                  <a:pt x="13851" y="19443"/>
                  <a:pt x="13853" y="19402"/>
                </a:cubicBezTo>
                <a:cubicBezTo>
                  <a:pt x="13856" y="19292"/>
                  <a:pt x="13851" y="19167"/>
                  <a:pt x="13853" y="19010"/>
                </a:cubicBezTo>
                <a:lnTo>
                  <a:pt x="13865" y="18839"/>
                </a:lnTo>
                <a:lnTo>
                  <a:pt x="13865" y="18238"/>
                </a:lnTo>
                <a:lnTo>
                  <a:pt x="13865" y="18185"/>
                </a:lnTo>
                <a:lnTo>
                  <a:pt x="14120" y="18146"/>
                </a:lnTo>
                <a:cubicBezTo>
                  <a:pt x="14263" y="18128"/>
                  <a:pt x="14592" y="18066"/>
                  <a:pt x="14845" y="18002"/>
                </a:cubicBezTo>
                <a:cubicBezTo>
                  <a:pt x="15097" y="17938"/>
                  <a:pt x="15315" y="17897"/>
                  <a:pt x="15328" y="17911"/>
                </a:cubicBezTo>
                <a:cubicBezTo>
                  <a:pt x="15341" y="17924"/>
                  <a:pt x="15353" y="18254"/>
                  <a:pt x="15354" y="18643"/>
                </a:cubicBezTo>
                <a:cubicBezTo>
                  <a:pt x="15354" y="20032"/>
                  <a:pt x="15548" y="20570"/>
                  <a:pt x="16117" y="20737"/>
                </a:cubicBezTo>
                <a:cubicBezTo>
                  <a:pt x="16226" y="20769"/>
                  <a:pt x="16352" y="20829"/>
                  <a:pt x="16397" y="20867"/>
                </a:cubicBezTo>
                <a:cubicBezTo>
                  <a:pt x="16424" y="20891"/>
                  <a:pt x="16452" y="20905"/>
                  <a:pt x="16486" y="20920"/>
                </a:cubicBezTo>
                <a:cubicBezTo>
                  <a:pt x="16489" y="20921"/>
                  <a:pt x="16495" y="20918"/>
                  <a:pt x="16498" y="20920"/>
                </a:cubicBezTo>
                <a:cubicBezTo>
                  <a:pt x="16753" y="21025"/>
                  <a:pt x="17183" y="20911"/>
                  <a:pt x="17631" y="20606"/>
                </a:cubicBezTo>
                <a:cubicBezTo>
                  <a:pt x="17811" y="20483"/>
                  <a:pt x="17932" y="20431"/>
                  <a:pt x="17999" y="20449"/>
                </a:cubicBezTo>
                <a:cubicBezTo>
                  <a:pt x="18015" y="20453"/>
                  <a:pt x="18038" y="20452"/>
                  <a:pt x="18063" y="20449"/>
                </a:cubicBezTo>
                <a:cubicBezTo>
                  <a:pt x="18195" y="20430"/>
                  <a:pt x="18432" y="20313"/>
                  <a:pt x="18635" y="20174"/>
                </a:cubicBezTo>
                <a:cubicBezTo>
                  <a:pt x="18794" y="20051"/>
                  <a:pt x="18944" y="19897"/>
                  <a:pt x="19055" y="19742"/>
                </a:cubicBezTo>
                <a:cubicBezTo>
                  <a:pt x="19147" y="19600"/>
                  <a:pt x="19210" y="19444"/>
                  <a:pt x="19233" y="19310"/>
                </a:cubicBezTo>
                <a:cubicBezTo>
                  <a:pt x="19239" y="19280"/>
                  <a:pt x="19258" y="19251"/>
                  <a:pt x="19272" y="19219"/>
                </a:cubicBezTo>
                <a:cubicBezTo>
                  <a:pt x="19273" y="19214"/>
                  <a:pt x="19269" y="19211"/>
                  <a:pt x="19272" y="19206"/>
                </a:cubicBezTo>
                <a:cubicBezTo>
                  <a:pt x="19277" y="19193"/>
                  <a:pt x="19288" y="19182"/>
                  <a:pt x="19297" y="19167"/>
                </a:cubicBezTo>
                <a:cubicBezTo>
                  <a:pt x="19311" y="19142"/>
                  <a:pt x="19327" y="19117"/>
                  <a:pt x="19348" y="19088"/>
                </a:cubicBezTo>
                <a:cubicBezTo>
                  <a:pt x="19362" y="19068"/>
                  <a:pt x="19382" y="19043"/>
                  <a:pt x="19399" y="19023"/>
                </a:cubicBezTo>
                <a:cubicBezTo>
                  <a:pt x="19409" y="19010"/>
                  <a:pt x="19414" y="18996"/>
                  <a:pt x="19424" y="18983"/>
                </a:cubicBezTo>
                <a:cubicBezTo>
                  <a:pt x="19441" y="18964"/>
                  <a:pt x="19456" y="18950"/>
                  <a:pt x="19475" y="18931"/>
                </a:cubicBezTo>
                <a:lnTo>
                  <a:pt x="19679" y="18722"/>
                </a:lnTo>
                <a:lnTo>
                  <a:pt x="19526" y="18578"/>
                </a:lnTo>
                <a:cubicBezTo>
                  <a:pt x="19444" y="18498"/>
                  <a:pt x="19224" y="18307"/>
                  <a:pt x="19030" y="18146"/>
                </a:cubicBezTo>
                <a:cubicBezTo>
                  <a:pt x="18836" y="17985"/>
                  <a:pt x="18607" y="17750"/>
                  <a:pt x="18521" y="17623"/>
                </a:cubicBezTo>
                <a:cubicBezTo>
                  <a:pt x="18435" y="17496"/>
                  <a:pt x="18218" y="17291"/>
                  <a:pt x="18050" y="17165"/>
                </a:cubicBezTo>
                <a:cubicBezTo>
                  <a:pt x="17883" y="17038"/>
                  <a:pt x="17768" y="16919"/>
                  <a:pt x="17783" y="16903"/>
                </a:cubicBezTo>
                <a:cubicBezTo>
                  <a:pt x="17837" y="16848"/>
                  <a:pt x="18250" y="16603"/>
                  <a:pt x="18763" y="16341"/>
                </a:cubicBezTo>
                <a:cubicBezTo>
                  <a:pt x="18805" y="16319"/>
                  <a:pt x="18848" y="16298"/>
                  <a:pt x="18890" y="16275"/>
                </a:cubicBezTo>
                <a:cubicBezTo>
                  <a:pt x="18893" y="16274"/>
                  <a:pt x="18900" y="16277"/>
                  <a:pt x="18903" y="16275"/>
                </a:cubicBezTo>
                <a:cubicBezTo>
                  <a:pt x="19007" y="16217"/>
                  <a:pt x="19107" y="16163"/>
                  <a:pt x="19208" y="16105"/>
                </a:cubicBezTo>
                <a:cubicBezTo>
                  <a:pt x="19216" y="16100"/>
                  <a:pt x="19225" y="16097"/>
                  <a:pt x="19233" y="16092"/>
                </a:cubicBezTo>
                <a:cubicBezTo>
                  <a:pt x="19238" y="16089"/>
                  <a:pt x="19241" y="16082"/>
                  <a:pt x="19246" y="16079"/>
                </a:cubicBezTo>
                <a:cubicBezTo>
                  <a:pt x="19293" y="16052"/>
                  <a:pt x="19317" y="16039"/>
                  <a:pt x="19361" y="16014"/>
                </a:cubicBezTo>
                <a:cubicBezTo>
                  <a:pt x="19441" y="15964"/>
                  <a:pt x="19488" y="15907"/>
                  <a:pt x="19564" y="15857"/>
                </a:cubicBezTo>
                <a:cubicBezTo>
                  <a:pt x="19445" y="15936"/>
                  <a:pt x="19306" y="16027"/>
                  <a:pt x="19297" y="16027"/>
                </a:cubicBezTo>
                <a:cubicBezTo>
                  <a:pt x="19189" y="16027"/>
                  <a:pt x="19280" y="15893"/>
                  <a:pt x="19679" y="15503"/>
                </a:cubicBezTo>
                <a:cubicBezTo>
                  <a:pt x="20202" y="14991"/>
                  <a:pt x="20567" y="14471"/>
                  <a:pt x="20785" y="13894"/>
                </a:cubicBezTo>
                <a:cubicBezTo>
                  <a:pt x="20861" y="13694"/>
                  <a:pt x="20965" y="13468"/>
                  <a:pt x="21014" y="13397"/>
                </a:cubicBezTo>
                <a:cubicBezTo>
                  <a:pt x="21063" y="13326"/>
                  <a:pt x="21175" y="13102"/>
                  <a:pt x="21269" y="12900"/>
                </a:cubicBezTo>
                <a:cubicBezTo>
                  <a:pt x="21365" y="12692"/>
                  <a:pt x="21458" y="12542"/>
                  <a:pt x="21485" y="12560"/>
                </a:cubicBezTo>
                <a:cubicBezTo>
                  <a:pt x="21515" y="12579"/>
                  <a:pt x="21525" y="12748"/>
                  <a:pt x="21510" y="12991"/>
                </a:cubicBezTo>
                <a:cubicBezTo>
                  <a:pt x="21480" y="13492"/>
                  <a:pt x="21305" y="13995"/>
                  <a:pt x="21027" y="14417"/>
                </a:cubicBezTo>
                <a:cubicBezTo>
                  <a:pt x="21183" y="14186"/>
                  <a:pt x="21389" y="13963"/>
                  <a:pt x="21472" y="13724"/>
                </a:cubicBezTo>
                <a:cubicBezTo>
                  <a:pt x="21578" y="13422"/>
                  <a:pt x="21598" y="13296"/>
                  <a:pt x="21599" y="12769"/>
                </a:cubicBezTo>
                <a:cubicBezTo>
                  <a:pt x="21600" y="12498"/>
                  <a:pt x="21588" y="12260"/>
                  <a:pt x="21574" y="12036"/>
                </a:cubicBezTo>
                <a:cubicBezTo>
                  <a:pt x="21572" y="12006"/>
                  <a:pt x="21563" y="11974"/>
                  <a:pt x="21561" y="11945"/>
                </a:cubicBezTo>
                <a:cubicBezTo>
                  <a:pt x="21559" y="11922"/>
                  <a:pt x="21563" y="11901"/>
                  <a:pt x="21561" y="11879"/>
                </a:cubicBezTo>
                <a:cubicBezTo>
                  <a:pt x="21561" y="11876"/>
                  <a:pt x="21561" y="11870"/>
                  <a:pt x="21561" y="11866"/>
                </a:cubicBezTo>
                <a:cubicBezTo>
                  <a:pt x="21555" y="11786"/>
                  <a:pt x="21545" y="11705"/>
                  <a:pt x="21536" y="11631"/>
                </a:cubicBezTo>
                <a:cubicBezTo>
                  <a:pt x="21471" y="11094"/>
                  <a:pt x="21352" y="10709"/>
                  <a:pt x="21154" y="10388"/>
                </a:cubicBezTo>
                <a:lnTo>
                  <a:pt x="21014" y="10152"/>
                </a:lnTo>
                <a:lnTo>
                  <a:pt x="21078" y="9825"/>
                </a:lnTo>
                <a:cubicBezTo>
                  <a:pt x="21130" y="9563"/>
                  <a:pt x="21153" y="9282"/>
                  <a:pt x="21167" y="8975"/>
                </a:cubicBezTo>
                <a:cubicBezTo>
                  <a:pt x="21169" y="8907"/>
                  <a:pt x="21179" y="8836"/>
                  <a:pt x="21180" y="8766"/>
                </a:cubicBezTo>
                <a:cubicBezTo>
                  <a:pt x="21181" y="8661"/>
                  <a:pt x="21181" y="8563"/>
                  <a:pt x="21180" y="8452"/>
                </a:cubicBezTo>
                <a:cubicBezTo>
                  <a:pt x="21179" y="8435"/>
                  <a:pt x="21180" y="8416"/>
                  <a:pt x="21180" y="8399"/>
                </a:cubicBezTo>
                <a:cubicBezTo>
                  <a:pt x="21175" y="8220"/>
                  <a:pt x="21168" y="8039"/>
                  <a:pt x="21154" y="7837"/>
                </a:cubicBezTo>
                <a:cubicBezTo>
                  <a:pt x="21087" y="6878"/>
                  <a:pt x="20978" y="6498"/>
                  <a:pt x="20722" y="6214"/>
                </a:cubicBezTo>
                <a:cubicBezTo>
                  <a:pt x="20651" y="6137"/>
                  <a:pt x="20609" y="6088"/>
                  <a:pt x="20556" y="6057"/>
                </a:cubicBezTo>
                <a:cubicBezTo>
                  <a:pt x="20547" y="6052"/>
                  <a:pt x="20541" y="6049"/>
                  <a:pt x="20531" y="6044"/>
                </a:cubicBezTo>
                <a:cubicBezTo>
                  <a:pt x="20473" y="6018"/>
                  <a:pt x="20409" y="6001"/>
                  <a:pt x="20302" y="5992"/>
                </a:cubicBezTo>
                <a:cubicBezTo>
                  <a:pt x="20251" y="5988"/>
                  <a:pt x="20211" y="5992"/>
                  <a:pt x="20175" y="5992"/>
                </a:cubicBezTo>
                <a:cubicBezTo>
                  <a:pt x="20109" y="5998"/>
                  <a:pt x="20041" y="6009"/>
                  <a:pt x="19984" y="6031"/>
                </a:cubicBezTo>
                <a:cubicBezTo>
                  <a:pt x="19975" y="6036"/>
                  <a:pt x="19967" y="6039"/>
                  <a:pt x="19958" y="6044"/>
                </a:cubicBezTo>
                <a:cubicBezTo>
                  <a:pt x="19926" y="6063"/>
                  <a:pt x="19887" y="6091"/>
                  <a:pt x="19844" y="6123"/>
                </a:cubicBezTo>
                <a:cubicBezTo>
                  <a:pt x="19668" y="6255"/>
                  <a:pt x="19140" y="6956"/>
                  <a:pt x="18674" y="7693"/>
                </a:cubicBezTo>
                <a:cubicBezTo>
                  <a:pt x="18429" y="8079"/>
                  <a:pt x="18193" y="8327"/>
                  <a:pt x="17898" y="8478"/>
                </a:cubicBezTo>
                <a:cubicBezTo>
                  <a:pt x="17887" y="8484"/>
                  <a:pt x="17870" y="8498"/>
                  <a:pt x="17860" y="8504"/>
                </a:cubicBezTo>
                <a:cubicBezTo>
                  <a:pt x="17828" y="8521"/>
                  <a:pt x="17794" y="8540"/>
                  <a:pt x="17745" y="8556"/>
                </a:cubicBezTo>
                <a:cubicBezTo>
                  <a:pt x="17615" y="8605"/>
                  <a:pt x="17468" y="8627"/>
                  <a:pt x="17313" y="8648"/>
                </a:cubicBezTo>
                <a:cubicBezTo>
                  <a:pt x="16966" y="8694"/>
                  <a:pt x="16663" y="8749"/>
                  <a:pt x="15888" y="8870"/>
                </a:cubicBezTo>
                <a:cubicBezTo>
                  <a:pt x="15618" y="8912"/>
                  <a:pt x="15247" y="9018"/>
                  <a:pt x="14858" y="9171"/>
                </a:cubicBezTo>
                <a:cubicBezTo>
                  <a:pt x="13500" y="9706"/>
                  <a:pt x="12691" y="10061"/>
                  <a:pt x="12224" y="10322"/>
                </a:cubicBezTo>
                <a:cubicBezTo>
                  <a:pt x="11622" y="10660"/>
                  <a:pt x="11181" y="10854"/>
                  <a:pt x="10927" y="10898"/>
                </a:cubicBezTo>
                <a:cubicBezTo>
                  <a:pt x="10881" y="10906"/>
                  <a:pt x="10843" y="10912"/>
                  <a:pt x="10812" y="10911"/>
                </a:cubicBezTo>
                <a:cubicBezTo>
                  <a:pt x="10773" y="10915"/>
                  <a:pt x="10740" y="10922"/>
                  <a:pt x="10723" y="10911"/>
                </a:cubicBezTo>
                <a:cubicBezTo>
                  <a:pt x="10719" y="10909"/>
                  <a:pt x="10714" y="10890"/>
                  <a:pt x="10711" y="10885"/>
                </a:cubicBezTo>
                <a:cubicBezTo>
                  <a:pt x="10706" y="10878"/>
                  <a:pt x="10703" y="10872"/>
                  <a:pt x="10698" y="10859"/>
                </a:cubicBezTo>
                <a:cubicBezTo>
                  <a:pt x="10650" y="10791"/>
                  <a:pt x="10614" y="10658"/>
                  <a:pt x="10558" y="10401"/>
                </a:cubicBezTo>
                <a:cubicBezTo>
                  <a:pt x="10461" y="9960"/>
                  <a:pt x="10507" y="9812"/>
                  <a:pt x="10787" y="9537"/>
                </a:cubicBezTo>
                <a:cubicBezTo>
                  <a:pt x="10986" y="9342"/>
                  <a:pt x="11099" y="9265"/>
                  <a:pt x="11754" y="8831"/>
                </a:cubicBezTo>
                <a:cubicBezTo>
                  <a:pt x="12496" y="8339"/>
                  <a:pt x="13166" y="7531"/>
                  <a:pt x="13560" y="6672"/>
                </a:cubicBezTo>
                <a:cubicBezTo>
                  <a:pt x="13580" y="6628"/>
                  <a:pt x="13593" y="6586"/>
                  <a:pt x="13611" y="6541"/>
                </a:cubicBezTo>
                <a:cubicBezTo>
                  <a:pt x="13628" y="6500"/>
                  <a:pt x="13646" y="6452"/>
                  <a:pt x="13662" y="6411"/>
                </a:cubicBezTo>
                <a:cubicBezTo>
                  <a:pt x="13738" y="6208"/>
                  <a:pt x="13803" y="6005"/>
                  <a:pt x="13853" y="5796"/>
                </a:cubicBezTo>
                <a:cubicBezTo>
                  <a:pt x="14033" y="4981"/>
                  <a:pt x="13991" y="4067"/>
                  <a:pt x="13738" y="3323"/>
                </a:cubicBezTo>
                <a:cubicBezTo>
                  <a:pt x="13725" y="3287"/>
                  <a:pt x="13714" y="3254"/>
                  <a:pt x="13700" y="3218"/>
                </a:cubicBezTo>
                <a:cubicBezTo>
                  <a:pt x="13682" y="3174"/>
                  <a:pt x="13669" y="3132"/>
                  <a:pt x="13649" y="3088"/>
                </a:cubicBezTo>
                <a:cubicBezTo>
                  <a:pt x="13553" y="2872"/>
                  <a:pt x="13429" y="2656"/>
                  <a:pt x="13293" y="2447"/>
                </a:cubicBezTo>
                <a:cubicBezTo>
                  <a:pt x="12837" y="1772"/>
                  <a:pt x="12139" y="1086"/>
                  <a:pt x="11448" y="641"/>
                </a:cubicBezTo>
                <a:cubicBezTo>
                  <a:pt x="11439" y="635"/>
                  <a:pt x="11419" y="621"/>
                  <a:pt x="11410" y="615"/>
                </a:cubicBezTo>
                <a:cubicBezTo>
                  <a:pt x="11334" y="566"/>
                  <a:pt x="11257" y="526"/>
                  <a:pt x="11181" y="484"/>
                </a:cubicBezTo>
                <a:cubicBezTo>
                  <a:pt x="11096" y="437"/>
                  <a:pt x="11013" y="394"/>
                  <a:pt x="10927" y="353"/>
                </a:cubicBezTo>
                <a:cubicBezTo>
                  <a:pt x="10896" y="339"/>
                  <a:pt x="10867" y="327"/>
                  <a:pt x="10838" y="314"/>
                </a:cubicBezTo>
                <a:cubicBezTo>
                  <a:pt x="10647" y="229"/>
                  <a:pt x="10460" y="160"/>
                  <a:pt x="10265" y="105"/>
                </a:cubicBezTo>
                <a:cubicBezTo>
                  <a:pt x="10253" y="101"/>
                  <a:pt x="10239" y="95"/>
                  <a:pt x="10227" y="92"/>
                </a:cubicBezTo>
                <a:cubicBezTo>
                  <a:pt x="10158" y="72"/>
                  <a:pt x="10093" y="55"/>
                  <a:pt x="10024" y="39"/>
                </a:cubicBezTo>
                <a:cubicBezTo>
                  <a:pt x="9895" y="18"/>
                  <a:pt x="9764" y="7"/>
                  <a:pt x="9604" y="0"/>
                </a:cubicBezTo>
                <a:close/>
                <a:moveTo>
                  <a:pt x="10660" y="18996"/>
                </a:moveTo>
                <a:cubicBezTo>
                  <a:pt x="10648" y="19006"/>
                  <a:pt x="10648" y="18997"/>
                  <a:pt x="10634" y="19010"/>
                </a:cubicBezTo>
                <a:cubicBezTo>
                  <a:pt x="10623" y="19020"/>
                  <a:pt x="10609" y="19035"/>
                  <a:pt x="10596" y="19049"/>
                </a:cubicBezTo>
                <a:cubicBezTo>
                  <a:pt x="10586" y="19060"/>
                  <a:pt x="10569" y="19075"/>
                  <a:pt x="10558" y="19088"/>
                </a:cubicBezTo>
                <a:cubicBezTo>
                  <a:pt x="10536" y="19113"/>
                  <a:pt x="10527" y="19141"/>
                  <a:pt x="10507" y="19167"/>
                </a:cubicBezTo>
                <a:cubicBezTo>
                  <a:pt x="10552" y="19110"/>
                  <a:pt x="10607" y="19054"/>
                  <a:pt x="10660" y="18996"/>
                </a:cubicBezTo>
                <a:close/>
                <a:moveTo>
                  <a:pt x="10507" y="19167"/>
                </a:moveTo>
                <a:cubicBezTo>
                  <a:pt x="10411" y="19286"/>
                  <a:pt x="10229" y="19414"/>
                  <a:pt x="10176" y="19520"/>
                </a:cubicBezTo>
                <a:cubicBezTo>
                  <a:pt x="9996" y="19883"/>
                  <a:pt x="9995" y="20288"/>
                  <a:pt x="10151" y="20645"/>
                </a:cubicBezTo>
                <a:cubicBezTo>
                  <a:pt x="10169" y="20684"/>
                  <a:pt x="10182" y="20727"/>
                  <a:pt x="10202" y="20763"/>
                </a:cubicBezTo>
                <a:cubicBezTo>
                  <a:pt x="10214" y="20784"/>
                  <a:pt x="10227" y="20808"/>
                  <a:pt x="10240" y="20828"/>
                </a:cubicBezTo>
                <a:cubicBezTo>
                  <a:pt x="10255" y="20852"/>
                  <a:pt x="10275" y="20871"/>
                  <a:pt x="10291" y="20894"/>
                </a:cubicBezTo>
                <a:cubicBezTo>
                  <a:pt x="10303" y="20910"/>
                  <a:pt x="10316" y="20930"/>
                  <a:pt x="10329" y="20946"/>
                </a:cubicBezTo>
                <a:cubicBezTo>
                  <a:pt x="10358" y="20983"/>
                  <a:pt x="10386" y="21016"/>
                  <a:pt x="10418" y="21051"/>
                </a:cubicBezTo>
                <a:cubicBezTo>
                  <a:pt x="10444" y="21078"/>
                  <a:pt x="10480" y="21104"/>
                  <a:pt x="10507" y="21129"/>
                </a:cubicBezTo>
                <a:cubicBezTo>
                  <a:pt x="10513" y="21134"/>
                  <a:pt x="10513" y="21150"/>
                  <a:pt x="10520" y="21155"/>
                </a:cubicBezTo>
                <a:cubicBezTo>
                  <a:pt x="10630" y="21248"/>
                  <a:pt x="10841" y="21367"/>
                  <a:pt x="10990" y="21430"/>
                </a:cubicBezTo>
                <a:cubicBezTo>
                  <a:pt x="11383" y="21596"/>
                  <a:pt x="11462" y="21582"/>
                  <a:pt x="11105" y="21404"/>
                </a:cubicBezTo>
                <a:cubicBezTo>
                  <a:pt x="10760" y="21232"/>
                  <a:pt x="10411" y="20892"/>
                  <a:pt x="10278" y="20606"/>
                </a:cubicBezTo>
                <a:cubicBezTo>
                  <a:pt x="10228" y="20499"/>
                  <a:pt x="10174" y="20273"/>
                  <a:pt x="10164" y="20109"/>
                </a:cubicBezTo>
                <a:cubicBezTo>
                  <a:pt x="10162" y="20086"/>
                  <a:pt x="10164" y="20065"/>
                  <a:pt x="10164" y="20043"/>
                </a:cubicBezTo>
                <a:cubicBezTo>
                  <a:pt x="10154" y="19871"/>
                  <a:pt x="10179" y="19779"/>
                  <a:pt x="10240" y="19638"/>
                </a:cubicBezTo>
                <a:cubicBezTo>
                  <a:pt x="10245" y="19623"/>
                  <a:pt x="10247" y="19600"/>
                  <a:pt x="10253" y="19585"/>
                </a:cubicBezTo>
                <a:cubicBezTo>
                  <a:pt x="10261" y="19561"/>
                  <a:pt x="10268" y="19544"/>
                  <a:pt x="10278" y="19520"/>
                </a:cubicBezTo>
                <a:cubicBezTo>
                  <a:pt x="10285" y="19504"/>
                  <a:pt x="10296" y="19483"/>
                  <a:pt x="10304" y="19467"/>
                </a:cubicBezTo>
                <a:cubicBezTo>
                  <a:pt x="10313" y="19448"/>
                  <a:pt x="10318" y="19435"/>
                  <a:pt x="10329" y="19415"/>
                </a:cubicBezTo>
                <a:cubicBezTo>
                  <a:pt x="10375" y="19330"/>
                  <a:pt x="10442" y="19249"/>
                  <a:pt x="10507" y="19167"/>
                </a:cubicBezTo>
                <a:close/>
                <a:moveTo>
                  <a:pt x="5355" y="1936"/>
                </a:moveTo>
                <a:cubicBezTo>
                  <a:pt x="5666" y="1571"/>
                  <a:pt x="5969" y="1193"/>
                  <a:pt x="6360" y="916"/>
                </a:cubicBezTo>
                <a:cubicBezTo>
                  <a:pt x="6011" y="1205"/>
                  <a:pt x="5639" y="1597"/>
                  <a:pt x="5355" y="1936"/>
                </a:cubicBezTo>
                <a:close/>
                <a:moveTo>
                  <a:pt x="21014" y="14444"/>
                </a:moveTo>
                <a:cubicBezTo>
                  <a:pt x="20758" y="14823"/>
                  <a:pt x="20167" y="15407"/>
                  <a:pt x="19729" y="15726"/>
                </a:cubicBezTo>
                <a:cubicBezTo>
                  <a:pt x="20287" y="15332"/>
                  <a:pt x="20703" y="14896"/>
                  <a:pt x="21014" y="14444"/>
                </a:cubicBezTo>
                <a:close/>
                <a:moveTo>
                  <a:pt x="15697" y="17780"/>
                </a:moveTo>
                <a:cubicBezTo>
                  <a:pt x="15707" y="17780"/>
                  <a:pt x="15717" y="17789"/>
                  <a:pt x="15722" y="17793"/>
                </a:cubicBezTo>
                <a:cubicBezTo>
                  <a:pt x="15744" y="17807"/>
                  <a:pt x="15780" y="18119"/>
                  <a:pt x="15799" y="18499"/>
                </a:cubicBezTo>
                <a:cubicBezTo>
                  <a:pt x="15841" y="19349"/>
                  <a:pt x="15927" y="20003"/>
                  <a:pt x="16053" y="20344"/>
                </a:cubicBezTo>
                <a:cubicBezTo>
                  <a:pt x="16106" y="20486"/>
                  <a:pt x="16126" y="20622"/>
                  <a:pt x="16104" y="20645"/>
                </a:cubicBezTo>
                <a:cubicBezTo>
                  <a:pt x="16047" y="20704"/>
                  <a:pt x="15770" y="20403"/>
                  <a:pt x="15672" y="20174"/>
                </a:cubicBezTo>
                <a:cubicBezTo>
                  <a:pt x="15542" y="19873"/>
                  <a:pt x="15494" y="19409"/>
                  <a:pt x="15494" y="18604"/>
                </a:cubicBezTo>
                <a:cubicBezTo>
                  <a:pt x="15493" y="17913"/>
                  <a:pt x="15493" y="17868"/>
                  <a:pt x="15583" y="17819"/>
                </a:cubicBezTo>
                <a:cubicBezTo>
                  <a:pt x="15622" y="17797"/>
                  <a:pt x="15668" y="17779"/>
                  <a:pt x="15697" y="17780"/>
                </a:cubicBezTo>
                <a:close/>
                <a:moveTo>
                  <a:pt x="18915" y="18225"/>
                </a:moveTo>
                <a:cubicBezTo>
                  <a:pt x="18967" y="18234"/>
                  <a:pt x="19054" y="18315"/>
                  <a:pt x="19221" y="18486"/>
                </a:cubicBezTo>
                <a:lnTo>
                  <a:pt x="19526" y="18787"/>
                </a:lnTo>
                <a:lnTo>
                  <a:pt x="19399" y="18918"/>
                </a:lnTo>
                <a:lnTo>
                  <a:pt x="19272" y="19036"/>
                </a:lnTo>
                <a:lnTo>
                  <a:pt x="19208" y="18931"/>
                </a:lnTo>
                <a:cubicBezTo>
                  <a:pt x="19170" y="18868"/>
                  <a:pt x="19065" y="18693"/>
                  <a:pt x="18979" y="18552"/>
                </a:cubicBezTo>
                <a:cubicBezTo>
                  <a:pt x="18861" y="18356"/>
                  <a:pt x="18836" y="18280"/>
                  <a:pt x="18877" y="18238"/>
                </a:cubicBezTo>
                <a:cubicBezTo>
                  <a:pt x="18888" y="18227"/>
                  <a:pt x="18898" y="18222"/>
                  <a:pt x="18915" y="18225"/>
                </a:cubicBezTo>
                <a:close/>
                <a:moveTo>
                  <a:pt x="18953" y="18879"/>
                </a:moveTo>
                <a:cubicBezTo>
                  <a:pt x="18983" y="18878"/>
                  <a:pt x="19013" y="18919"/>
                  <a:pt x="19043" y="19023"/>
                </a:cubicBezTo>
                <a:cubicBezTo>
                  <a:pt x="19080" y="19154"/>
                  <a:pt x="19069" y="19205"/>
                  <a:pt x="18966" y="19310"/>
                </a:cubicBezTo>
                <a:cubicBezTo>
                  <a:pt x="18849" y="19431"/>
                  <a:pt x="18747" y="19390"/>
                  <a:pt x="18826" y="19258"/>
                </a:cubicBezTo>
                <a:cubicBezTo>
                  <a:pt x="18846" y="19226"/>
                  <a:pt x="18862" y="19130"/>
                  <a:pt x="18877" y="19036"/>
                </a:cubicBezTo>
                <a:cubicBezTo>
                  <a:pt x="18894" y="18932"/>
                  <a:pt x="18924" y="18879"/>
                  <a:pt x="18953" y="18879"/>
                </a:cubicBezTo>
                <a:close/>
                <a:moveTo>
                  <a:pt x="18737" y="19585"/>
                </a:moveTo>
                <a:lnTo>
                  <a:pt x="18839" y="19690"/>
                </a:lnTo>
                <a:cubicBezTo>
                  <a:pt x="18927" y="19781"/>
                  <a:pt x="18921" y="19797"/>
                  <a:pt x="18852" y="19899"/>
                </a:cubicBezTo>
                <a:cubicBezTo>
                  <a:pt x="18810" y="19960"/>
                  <a:pt x="18676" y="20095"/>
                  <a:pt x="18546" y="20200"/>
                </a:cubicBezTo>
                <a:cubicBezTo>
                  <a:pt x="18295" y="20404"/>
                  <a:pt x="18195" y="20434"/>
                  <a:pt x="18152" y="20318"/>
                </a:cubicBezTo>
                <a:cubicBezTo>
                  <a:pt x="18135" y="20272"/>
                  <a:pt x="18234" y="20121"/>
                  <a:pt x="18432" y="19912"/>
                </a:cubicBezTo>
                <a:lnTo>
                  <a:pt x="18737" y="19585"/>
                </a:lnTo>
                <a:close/>
                <a:moveTo>
                  <a:pt x="11525" y="21561"/>
                </a:moveTo>
                <a:cubicBezTo>
                  <a:pt x="11509" y="21560"/>
                  <a:pt x="11490" y="21567"/>
                  <a:pt x="11474" y="21574"/>
                </a:cubicBezTo>
                <a:cubicBezTo>
                  <a:pt x="11458" y="21580"/>
                  <a:pt x="11447" y="21582"/>
                  <a:pt x="11448" y="21587"/>
                </a:cubicBezTo>
                <a:cubicBezTo>
                  <a:pt x="11475" y="21591"/>
                  <a:pt x="11507" y="21600"/>
                  <a:pt x="11525" y="21600"/>
                </a:cubicBezTo>
                <a:cubicBezTo>
                  <a:pt x="11551" y="21597"/>
                  <a:pt x="11569" y="21584"/>
                  <a:pt x="11563" y="21574"/>
                </a:cubicBezTo>
                <a:cubicBezTo>
                  <a:pt x="11557" y="21570"/>
                  <a:pt x="11538" y="21566"/>
                  <a:pt x="11525" y="2156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" name="duck.jpg" descr="duck.jpg"/>
          <p:cNvPicPr>
            <a:picLocks noChangeAspect="1"/>
          </p:cNvPicPr>
          <p:nvPr/>
        </p:nvPicPr>
        <p:blipFill>
          <a:blip r:embed="rId4">
            <a:extLst/>
          </a:blip>
          <a:srcRect l="2533" t="5372" r="5321" b="5032"/>
          <a:stretch>
            <a:fillRect/>
          </a:stretch>
        </p:blipFill>
        <p:spPr>
          <a:xfrm rot="20151826">
            <a:off x="4622358" y="5448281"/>
            <a:ext cx="673896" cy="655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9604" y="0"/>
                </a:moveTo>
                <a:cubicBezTo>
                  <a:pt x="10191" y="90"/>
                  <a:pt x="10767" y="321"/>
                  <a:pt x="11308" y="680"/>
                </a:cubicBezTo>
                <a:cubicBezTo>
                  <a:pt x="12021" y="1153"/>
                  <a:pt x="12688" y="1808"/>
                  <a:pt x="13128" y="2473"/>
                </a:cubicBezTo>
                <a:cubicBezTo>
                  <a:pt x="13344" y="2799"/>
                  <a:pt x="13631" y="3428"/>
                  <a:pt x="13675" y="3650"/>
                </a:cubicBezTo>
                <a:cubicBezTo>
                  <a:pt x="13720" y="3886"/>
                  <a:pt x="13614" y="3866"/>
                  <a:pt x="13471" y="3611"/>
                </a:cubicBezTo>
                <a:cubicBezTo>
                  <a:pt x="13397" y="3478"/>
                  <a:pt x="13236" y="3242"/>
                  <a:pt x="13115" y="3088"/>
                </a:cubicBezTo>
                <a:cubicBezTo>
                  <a:pt x="12994" y="2933"/>
                  <a:pt x="12796" y="2659"/>
                  <a:pt x="12670" y="2486"/>
                </a:cubicBezTo>
                <a:cubicBezTo>
                  <a:pt x="12307" y="1989"/>
                  <a:pt x="11773" y="1581"/>
                  <a:pt x="11156" y="1334"/>
                </a:cubicBezTo>
                <a:cubicBezTo>
                  <a:pt x="10708" y="1155"/>
                  <a:pt x="10449" y="1093"/>
                  <a:pt x="9973" y="1073"/>
                </a:cubicBezTo>
                <a:cubicBezTo>
                  <a:pt x="10293" y="1113"/>
                  <a:pt x="10592" y="1184"/>
                  <a:pt x="10851" y="1282"/>
                </a:cubicBezTo>
                <a:cubicBezTo>
                  <a:pt x="11372" y="1480"/>
                  <a:pt x="12178" y="2045"/>
                  <a:pt x="12110" y="2159"/>
                </a:cubicBezTo>
                <a:cubicBezTo>
                  <a:pt x="12072" y="2221"/>
                  <a:pt x="12057" y="2210"/>
                  <a:pt x="11792" y="2067"/>
                </a:cubicBezTo>
                <a:cubicBezTo>
                  <a:pt x="11662" y="1998"/>
                  <a:pt x="11294" y="1829"/>
                  <a:pt x="10978" y="1701"/>
                </a:cubicBezTo>
                <a:cubicBezTo>
                  <a:pt x="10056" y="1328"/>
                  <a:pt x="9471" y="1248"/>
                  <a:pt x="8459" y="1321"/>
                </a:cubicBezTo>
                <a:cubicBezTo>
                  <a:pt x="8018" y="1353"/>
                  <a:pt x="7787" y="1332"/>
                  <a:pt x="7759" y="1295"/>
                </a:cubicBezTo>
                <a:cubicBezTo>
                  <a:pt x="7632" y="1333"/>
                  <a:pt x="7515" y="1374"/>
                  <a:pt x="7352" y="1426"/>
                </a:cubicBezTo>
                <a:cubicBezTo>
                  <a:pt x="6447" y="1714"/>
                  <a:pt x="6097" y="1871"/>
                  <a:pt x="5241" y="2394"/>
                </a:cubicBezTo>
                <a:cubicBezTo>
                  <a:pt x="5108" y="2475"/>
                  <a:pt x="5004" y="2515"/>
                  <a:pt x="4986" y="2486"/>
                </a:cubicBezTo>
                <a:cubicBezTo>
                  <a:pt x="4954" y="2431"/>
                  <a:pt x="5143" y="2190"/>
                  <a:pt x="5355" y="1936"/>
                </a:cubicBezTo>
                <a:cubicBezTo>
                  <a:pt x="5225" y="2090"/>
                  <a:pt x="5048" y="2201"/>
                  <a:pt x="4936" y="2368"/>
                </a:cubicBezTo>
                <a:cubicBezTo>
                  <a:pt x="4857" y="2485"/>
                  <a:pt x="4744" y="2631"/>
                  <a:pt x="4630" y="2774"/>
                </a:cubicBezTo>
                <a:cubicBezTo>
                  <a:pt x="4585" y="2834"/>
                  <a:pt x="4545" y="2885"/>
                  <a:pt x="4516" y="2918"/>
                </a:cubicBezTo>
                <a:cubicBezTo>
                  <a:pt x="4477" y="2965"/>
                  <a:pt x="4447" y="2993"/>
                  <a:pt x="4427" y="3009"/>
                </a:cubicBezTo>
                <a:cubicBezTo>
                  <a:pt x="4424" y="3011"/>
                  <a:pt x="4417" y="3020"/>
                  <a:pt x="4414" y="3022"/>
                </a:cubicBezTo>
                <a:cubicBezTo>
                  <a:pt x="4395" y="3044"/>
                  <a:pt x="4381" y="3082"/>
                  <a:pt x="4363" y="3101"/>
                </a:cubicBezTo>
                <a:cubicBezTo>
                  <a:pt x="4232" y="3242"/>
                  <a:pt x="4112" y="3373"/>
                  <a:pt x="4007" y="3519"/>
                </a:cubicBezTo>
                <a:cubicBezTo>
                  <a:pt x="3944" y="3612"/>
                  <a:pt x="3873" y="3713"/>
                  <a:pt x="3816" y="3807"/>
                </a:cubicBezTo>
                <a:cubicBezTo>
                  <a:pt x="3800" y="3834"/>
                  <a:pt x="3793" y="3860"/>
                  <a:pt x="3778" y="3886"/>
                </a:cubicBezTo>
                <a:cubicBezTo>
                  <a:pt x="3697" y="4033"/>
                  <a:pt x="3617" y="4188"/>
                  <a:pt x="3549" y="4344"/>
                </a:cubicBezTo>
                <a:cubicBezTo>
                  <a:pt x="3461" y="4558"/>
                  <a:pt x="3384" y="4785"/>
                  <a:pt x="3320" y="5037"/>
                </a:cubicBezTo>
                <a:cubicBezTo>
                  <a:pt x="3284" y="5180"/>
                  <a:pt x="3259" y="5332"/>
                  <a:pt x="3244" y="5495"/>
                </a:cubicBezTo>
                <a:cubicBezTo>
                  <a:pt x="3241" y="5529"/>
                  <a:pt x="3246" y="5565"/>
                  <a:pt x="3244" y="5600"/>
                </a:cubicBezTo>
                <a:cubicBezTo>
                  <a:pt x="3243" y="5604"/>
                  <a:pt x="3231" y="5609"/>
                  <a:pt x="3231" y="5613"/>
                </a:cubicBezTo>
                <a:cubicBezTo>
                  <a:pt x="3227" y="5677"/>
                  <a:pt x="3232" y="5744"/>
                  <a:pt x="3231" y="5809"/>
                </a:cubicBezTo>
                <a:cubicBezTo>
                  <a:pt x="3231" y="5835"/>
                  <a:pt x="3231" y="5861"/>
                  <a:pt x="3231" y="5887"/>
                </a:cubicBezTo>
                <a:cubicBezTo>
                  <a:pt x="3232" y="5997"/>
                  <a:pt x="3235" y="6122"/>
                  <a:pt x="3244" y="6241"/>
                </a:cubicBezTo>
                <a:cubicBezTo>
                  <a:pt x="3252" y="6336"/>
                  <a:pt x="3267" y="6425"/>
                  <a:pt x="3282" y="6515"/>
                </a:cubicBezTo>
                <a:cubicBezTo>
                  <a:pt x="3312" y="6695"/>
                  <a:pt x="3333" y="6806"/>
                  <a:pt x="3333" y="6882"/>
                </a:cubicBezTo>
                <a:cubicBezTo>
                  <a:pt x="3342" y="6946"/>
                  <a:pt x="3351" y="6994"/>
                  <a:pt x="3345" y="6999"/>
                </a:cubicBezTo>
                <a:cubicBezTo>
                  <a:pt x="3341" y="7004"/>
                  <a:pt x="3288" y="6998"/>
                  <a:pt x="3269" y="6999"/>
                </a:cubicBezTo>
                <a:cubicBezTo>
                  <a:pt x="3193" y="7025"/>
                  <a:pt x="3038" y="7020"/>
                  <a:pt x="2773" y="7012"/>
                </a:cubicBezTo>
                <a:cubicBezTo>
                  <a:pt x="2709" y="7011"/>
                  <a:pt x="2657" y="7012"/>
                  <a:pt x="2595" y="7012"/>
                </a:cubicBezTo>
                <a:cubicBezTo>
                  <a:pt x="2569" y="7012"/>
                  <a:pt x="2543" y="7012"/>
                  <a:pt x="2519" y="7012"/>
                </a:cubicBezTo>
                <a:cubicBezTo>
                  <a:pt x="1791" y="7029"/>
                  <a:pt x="1228" y="7197"/>
                  <a:pt x="865" y="7523"/>
                </a:cubicBezTo>
                <a:cubicBezTo>
                  <a:pt x="850" y="7536"/>
                  <a:pt x="838" y="7550"/>
                  <a:pt x="827" y="7562"/>
                </a:cubicBezTo>
                <a:cubicBezTo>
                  <a:pt x="790" y="7599"/>
                  <a:pt x="758" y="7639"/>
                  <a:pt x="725" y="7680"/>
                </a:cubicBezTo>
                <a:cubicBezTo>
                  <a:pt x="714" y="7694"/>
                  <a:pt x="698" y="7705"/>
                  <a:pt x="687" y="7719"/>
                </a:cubicBezTo>
                <a:cubicBezTo>
                  <a:pt x="668" y="7743"/>
                  <a:pt x="653" y="7772"/>
                  <a:pt x="636" y="7797"/>
                </a:cubicBezTo>
                <a:cubicBezTo>
                  <a:pt x="623" y="7817"/>
                  <a:pt x="610" y="7842"/>
                  <a:pt x="598" y="7863"/>
                </a:cubicBezTo>
                <a:cubicBezTo>
                  <a:pt x="587" y="7881"/>
                  <a:pt x="570" y="7897"/>
                  <a:pt x="560" y="7915"/>
                </a:cubicBezTo>
                <a:cubicBezTo>
                  <a:pt x="550" y="7933"/>
                  <a:pt x="543" y="7950"/>
                  <a:pt x="534" y="7968"/>
                </a:cubicBezTo>
                <a:cubicBezTo>
                  <a:pt x="494" y="8054"/>
                  <a:pt x="469" y="8148"/>
                  <a:pt x="445" y="8242"/>
                </a:cubicBezTo>
                <a:cubicBezTo>
                  <a:pt x="441" y="8257"/>
                  <a:pt x="426" y="8265"/>
                  <a:pt x="420" y="8282"/>
                </a:cubicBezTo>
                <a:cubicBezTo>
                  <a:pt x="417" y="8294"/>
                  <a:pt x="409" y="8309"/>
                  <a:pt x="407" y="8321"/>
                </a:cubicBezTo>
                <a:cubicBezTo>
                  <a:pt x="404" y="8338"/>
                  <a:pt x="394" y="8363"/>
                  <a:pt x="382" y="8386"/>
                </a:cubicBezTo>
                <a:cubicBezTo>
                  <a:pt x="375" y="8400"/>
                  <a:pt x="365" y="8410"/>
                  <a:pt x="356" y="8425"/>
                </a:cubicBezTo>
                <a:cubicBezTo>
                  <a:pt x="351" y="8434"/>
                  <a:pt x="350" y="8443"/>
                  <a:pt x="343" y="8452"/>
                </a:cubicBezTo>
                <a:cubicBezTo>
                  <a:pt x="310" y="8502"/>
                  <a:pt x="263" y="8559"/>
                  <a:pt x="216" y="8609"/>
                </a:cubicBezTo>
                <a:cubicBezTo>
                  <a:pt x="206" y="8620"/>
                  <a:pt x="200" y="8625"/>
                  <a:pt x="191" y="8635"/>
                </a:cubicBezTo>
                <a:lnTo>
                  <a:pt x="0" y="8844"/>
                </a:lnTo>
                <a:lnTo>
                  <a:pt x="153" y="9001"/>
                </a:lnTo>
                <a:cubicBezTo>
                  <a:pt x="199" y="9050"/>
                  <a:pt x="247" y="9128"/>
                  <a:pt x="293" y="9210"/>
                </a:cubicBezTo>
                <a:cubicBezTo>
                  <a:pt x="294" y="9214"/>
                  <a:pt x="291" y="9220"/>
                  <a:pt x="293" y="9224"/>
                </a:cubicBezTo>
                <a:cubicBezTo>
                  <a:pt x="294" y="9225"/>
                  <a:pt x="304" y="9222"/>
                  <a:pt x="305" y="9224"/>
                </a:cubicBezTo>
                <a:cubicBezTo>
                  <a:pt x="318" y="9244"/>
                  <a:pt x="323" y="9261"/>
                  <a:pt x="331" y="9276"/>
                </a:cubicBezTo>
                <a:cubicBezTo>
                  <a:pt x="339" y="9293"/>
                  <a:pt x="343" y="9307"/>
                  <a:pt x="343" y="9315"/>
                </a:cubicBezTo>
                <a:cubicBezTo>
                  <a:pt x="356" y="9346"/>
                  <a:pt x="373" y="9381"/>
                  <a:pt x="382" y="9407"/>
                </a:cubicBezTo>
                <a:cubicBezTo>
                  <a:pt x="547" y="9907"/>
                  <a:pt x="1172" y="10351"/>
                  <a:pt x="1934" y="10519"/>
                </a:cubicBezTo>
                <a:cubicBezTo>
                  <a:pt x="1948" y="10522"/>
                  <a:pt x="1957" y="10516"/>
                  <a:pt x="1972" y="10519"/>
                </a:cubicBezTo>
                <a:cubicBezTo>
                  <a:pt x="2115" y="10547"/>
                  <a:pt x="2309" y="10580"/>
                  <a:pt x="2519" y="10597"/>
                </a:cubicBezTo>
                <a:cubicBezTo>
                  <a:pt x="2718" y="10606"/>
                  <a:pt x="2950" y="10610"/>
                  <a:pt x="3231" y="10610"/>
                </a:cubicBezTo>
                <a:lnTo>
                  <a:pt x="3791" y="10610"/>
                </a:lnTo>
                <a:cubicBezTo>
                  <a:pt x="3881" y="10606"/>
                  <a:pt x="3999" y="10603"/>
                  <a:pt x="4071" y="10597"/>
                </a:cubicBezTo>
                <a:cubicBezTo>
                  <a:pt x="4082" y="10596"/>
                  <a:pt x="4098" y="10599"/>
                  <a:pt x="4109" y="10597"/>
                </a:cubicBezTo>
                <a:cubicBezTo>
                  <a:pt x="4540" y="10526"/>
                  <a:pt x="5284" y="10304"/>
                  <a:pt x="5584" y="10165"/>
                </a:cubicBezTo>
                <a:cubicBezTo>
                  <a:pt x="5701" y="10112"/>
                  <a:pt x="5914" y="9989"/>
                  <a:pt x="6055" y="9891"/>
                </a:cubicBezTo>
                <a:lnTo>
                  <a:pt x="6157" y="9812"/>
                </a:lnTo>
                <a:lnTo>
                  <a:pt x="6284" y="9721"/>
                </a:lnTo>
                <a:lnTo>
                  <a:pt x="6297" y="9721"/>
                </a:lnTo>
                <a:lnTo>
                  <a:pt x="6309" y="9708"/>
                </a:lnTo>
                <a:lnTo>
                  <a:pt x="6805" y="9760"/>
                </a:lnTo>
                <a:cubicBezTo>
                  <a:pt x="7078" y="9788"/>
                  <a:pt x="7458" y="9812"/>
                  <a:pt x="7658" y="9812"/>
                </a:cubicBezTo>
                <a:cubicBezTo>
                  <a:pt x="7672" y="9812"/>
                  <a:pt x="7683" y="9812"/>
                  <a:pt x="7696" y="9812"/>
                </a:cubicBezTo>
                <a:cubicBezTo>
                  <a:pt x="7738" y="9813"/>
                  <a:pt x="7776" y="9823"/>
                  <a:pt x="7810" y="9825"/>
                </a:cubicBezTo>
                <a:cubicBezTo>
                  <a:pt x="7844" y="9827"/>
                  <a:pt x="7885" y="9822"/>
                  <a:pt x="7912" y="9825"/>
                </a:cubicBezTo>
                <a:cubicBezTo>
                  <a:pt x="7957" y="9830"/>
                  <a:pt x="7987" y="9844"/>
                  <a:pt x="8014" y="9851"/>
                </a:cubicBezTo>
                <a:cubicBezTo>
                  <a:pt x="8016" y="9852"/>
                  <a:pt x="8024" y="9851"/>
                  <a:pt x="8027" y="9851"/>
                </a:cubicBezTo>
                <a:cubicBezTo>
                  <a:pt x="8041" y="9857"/>
                  <a:pt x="8043" y="9859"/>
                  <a:pt x="8052" y="9865"/>
                </a:cubicBezTo>
                <a:cubicBezTo>
                  <a:pt x="8056" y="9868"/>
                  <a:pt x="8075" y="9874"/>
                  <a:pt x="8077" y="9878"/>
                </a:cubicBezTo>
                <a:cubicBezTo>
                  <a:pt x="8107" y="9914"/>
                  <a:pt x="8143" y="10176"/>
                  <a:pt x="8154" y="10453"/>
                </a:cubicBezTo>
                <a:cubicBezTo>
                  <a:pt x="8167" y="10796"/>
                  <a:pt x="8260" y="11386"/>
                  <a:pt x="8357" y="11801"/>
                </a:cubicBezTo>
                <a:cubicBezTo>
                  <a:pt x="8390" y="11939"/>
                  <a:pt x="8416" y="12060"/>
                  <a:pt x="8446" y="12141"/>
                </a:cubicBezTo>
                <a:cubicBezTo>
                  <a:pt x="8473" y="12212"/>
                  <a:pt x="8482" y="12364"/>
                  <a:pt x="8459" y="12507"/>
                </a:cubicBezTo>
                <a:cubicBezTo>
                  <a:pt x="8450" y="12567"/>
                  <a:pt x="8441" y="12640"/>
                  <a:pt x="8434" y="12717"/>
                </a:cubicBezTo>
                <a:cubicBezTo>
                  <a:pt x="8434" y="12719"/>
                  <a:pt x="8434" y="12727"/>
                  <a:pt x="8434" y="12730"/>
                </a:cubicBezTo>
                <a:cubicBezTo>
                  <a:pt x="8433" y="12738"/>
                  <a:pt x="8434" y="12747"/>
                  <a:pt x="8434" y="12756"/>
                </a:cubicBezTo>
                <a:cubicBezTo>
                  <a:pt x="8433" y="12758"/>
                  <a:pt x="8434" y="12767"/>
                  <a:pt x="8434" y="12769"/>
                </a:cubicBezTo>
                <a:cubicBezTo>
                  <a:pt x="8427" y="12846"/>
                  <a:pt x="8422" y="12921"/>
                  <a:pt x="8421" y="12978"/>
                </a:cubicBezTo>
                <a:cubicBezTo>
                  <a:pt x="8419" y="13104"/>
                  <a:pt x="8359" y="13368"/>
                  <a:pt x="8294" y="13567"/>
                </a:cubicBezTo>
                <a:cubicBezTo>
                  <a:pt x="8157" y="13986"/>
                  <a:pt x="8137" y="14509"/>
                  <a:pt x="8243" y="14888"/>
                </a:cubicBezTo>
                <a:cubicBezTo>
                  <a:pt x="8279" y="15020"/>
                  <a:pt x="8339" y="15319"/>
                  <a:pt x="8370" y="15556"/>
                </a:cubicBezTo>
                <a:cubicBezTo>
                  <a:pt x="8500" y="16535"/>
                  <a:pt x="8879" y="17085"/>
                  <a:pt x="9718" y="17518"/>
                </a:cubicBezTo>
                <a:cubicBezTo>
                  <a:pt x="9876" y="17599"/>
                  <a:pt x="10323" y="17772"/>
                  <a:pt x="10723" y="17898"/>
                </a:cubicBezTo>
                <a:cubicBezTo>
                  <a:pt x="11124" y="18023"/>
                  <a:pt x="11467" y="18142"/>
                  <a:pt x="11487" y="18159"/>
                </a:cubicBezTo>
                <a:cubicBezTo>
                  <a:pt x="11506" y="18176"/>
                  <a:pt x="11369" y="18296"/>
                  <a:pt x="11181" y="18434"/>
                </a:cubicBezTo>
                <a:cubicBezTo>
                  <a:pt x="10943" y="18609"/>
                  <a:pt x="10838" y="18803"/>
                  <a:pt x="10660" y="18996"/>
                </a:cubicBezTo>
                <a:cubicBezTo>
                  <a:pt x="10789" y="18887"/>
                  <a:pt x="10830" y="18939"/>
                  <a:pt x="10723" y="19167"/>
                </a:cubicBezTo>
                <a:cubicBezTo>
                  <a:pt x="10671" y="19277"/>
                  <a:pt x="10634" y="19410"/>
                  <a:pt x="10634" y="19467"/>
                </a:cubicBezTo>
                <a:cubicBezTo>
                  <a:pt x="10634" y="19525"/>
                  <a:pt x="10584" y="19637"/>
                  <a:pt x="10520" y="19716"/>
                </a:cubicBezTo>
                <a:lnTo>
                  <a:pt x="10393" y="19860"/>
                </a:lnTo>
                <a:lnTo>
                  <a:pt x="10596" y="20082"/>
                </a:lnTo>
                <a:cubicBezTo>
                  <a:pt x="10706" y="20201"/>
                  <a:pt x="10942" y="20437"/>
                  <a:pt x="11118" y="20619"/>
                </a:cubicBezTo>
                <a:cubicBezTo>
                  <a:pt x="11193" y="20696"/>
                  <a:pt x="11251" y="20761"/>
                  <a:pt x="11296" y="20815"/>
                </a:cubicBezTo>
                <a:cubicBezTo>
                  <a:pt x="11317" y="20834"/>
                  <a:pt x="11332" y="20851"/>
                  <a:pt x="11347" y="20867"/>
                </a:cubicBezTo>
                <a:cubicBezTo>
                  <a:pt x="11350" y="20871"/>
                  <a:pt x="11356" y="20876"/>
                  <a:pt x="11359" y="20880"/>
                </a:cubicBezTo>
                <a:cubicBezTo>
                  <a:pt x="11373" y="20896"/>
                  <a:pt x="11377" y="20906"/>
                  <a:pt x="11385" y="20920"/>
                </a:cubicBezTo>
                <a:cubicBezTo>
                  <a:pt x="11387" y="20923"/>
                  <a:pt x="11396" y="20930"/>
                  <a:pt x="11398" y="20933"/>
                </a:cubicBezTo>
                <a:cubicBezTo>
                  <a:pt x="11412" y="20959"/>
                  <a:pt x="11414" y="20988"/>
                  <a:pt x="11410" y="21011"/>
                </a:cubicBezTo>
                <a:cubicBezTo>
                  <a:pt x="11410" y="21015"/>
                  <a:pt x="11411" y="21021"/>
                  <a:pt x="11410" y="21024"/>
                </a:cubicBezTo>
                <a:cubicBezTo>
                  <a:pt x="11404" y="21046"/>
                  <a:pt x="11397" y="21063"/>
                  <a:pt x="11398" y="21077"/>
                </a:cubicBezTo>
                <a:cubicBezTo>
                  <a:pt x="11399" y="21102"/>
                  <a:pt x="11415" y="21106"/>
                  <a:pt x="11436" y="21103"/>
                </a:cubicBezTo>
                <a:cubicBezTo>
                  <a:pt x="11449" y="21101"/>
                  <a:pt x="11468" y="21103"/>
                  <a:pt x="11487" y="21090"/>
                </a:cubicBezTo>
                <a:cubicBezTo>
                  <a:pt x="11497" y="21082"/>
                  <a:pt x="11501" y="21075"/>
                  <a:pt x="11512" y="21064"/>
                </a:cubicBezTo>
                <a:cubicBezTo>
                  <a:pt x="11520" y="21056"/>
                  <a:pt x="11536" y="21053"/>
                  <a:pt x="11550" y="21051"/>
                </a:cubicBezTo>
                <a:cubicBezTo>
                  <a:pt x="11563" y="21049"/>
                  <a:pt x="11583" y="21048"/>
                  <a:pt x="11601" y="21051"/>
                </a:cubicBezTo>
                <a:cubicBezTo>
                  <a:pt x="11603" y="21051"/>
                  <a:pt x="11612" y="21050"/>
                  <a:pt x="11614" y="21051"/>
                </a:cubicBezTo>
                <a:cubicBezTo>
                  <a:pt x="11620" y="21052"/>
                  <a:pt x="11619" y="21049"/>
                  <a:pt x="11627" y="21051"/>
                </a:cubicBezTo>
                <a:cubicBezTo>
                  <a:pt x="11692" y="21066"/>
                  <a:pt x="11795" y="21097"/>
                  <a:pt x="11932" y="21155"/>
                </a:cubicBezTo>
                <a:cubicBezTo>
                  <a:pt x="11934" y="21156"/>
                  <a:pt x="11929" y="21167"/>
                  <a:pt x="11932" y="21168"/>
                </a:cubicBezTo>
                <a:cubicBezTo>
                  <a:pt x="11980" y="21189"/>
                  <a:pt x="12009" y="21193"/>
                  <a:pt x="12046" y="21208"/>
                </a:cubicBezTo>
                <a:cubicBezTo>
                  <a:pt x="12051" y="21209"/>
                  <a:pt x="12067" y="21219"/>
                  <a:pt x="12072" y="21221"/>
                </a:cubicBezTo>
                <a:cubicBezTo>
                  <a:pt x="12234" y="21276"/>
                  <a:pt x="12359" y="21286"/>
                  <a:pt x="12593" y="21286"/>
                </a:cubicBezTo>
                <a:cubicBezTo>
                  <a:pt x="12927" y="21286"/>
                  <a:pt x="13000" y="21268"/>
                  <a:pt x="13166" y="21155"/>
                </a:cubicBezTo>
                <a:cubicBezTo>
                  <a:pt x="13270" y="21084"/>
                  <a:pt x="13409" y="21020"/>
                  <a:pt x="13471" y="21011"/>
                </a:cubicBezTo>
                <a:cubicBezTo>
                  <a:pt x="13563" y="20998"/>
                  <a:pt x="13587" y="20966"/>
                  <a:pt x="13598" y="20828"/>
                </a:cubicBezTo>
                <a:cubicBezTo>
                  <a:pt x="13605" y="20735"/>
                  <a:pt x="13656" y="20441"/>
                  <a:pt x="13725" y="20174"/>
                </a:cubicBezTo>
                <a:cubicBezTo>
                  <a:pt x="13786" y="19941"/>
                  <a:pt x="13823" y="19783"/>
                  <a:pt x="13840" y="19585"/>
                </a:cubicBezTo>
                <a:cubicBezTo>
                  <a:pt x="13841" y="19562"/>
                  <a:pt x="13839" y="19545"/>
                  <a:pt x="13840" y="19520"/>
                </a:cubicBezTo>
                <a:cubicBezTo>
                  <a:pt x="13842" y="19484"/>
                  <a:pt x="13851" y="19443"/>
                  <a:pt x="13853" y="19402"/>
                </a:cubicBezTo>
                <a:cubicBezTo>
                  <a:pt x="13856" y="19292"/>
                  <a:pt x="13851" y="19167"/>
                  <a:pt x="13853" y="19010"/>
                </a:cubicBezTo>
                <a:lnTo>
                  <a:pt x="13865" y="18839"/>
                </a:lnTo>
                <a:lnTo>
                  <a:pt x="13865" y="18238"/>
                </a:lnTo>
                <a:lnTo>
                  <a:pt x="13865" y="18185"/>
                </a:lnTo>
                <a:lnTo>
                  <a:pt x="14120" y="18146"/>
                </a:lnTo>
                <a:cubicBezTo>
                  <a:pt x="14263" y="18128"/>
                  <a:pt x="14592" y="18066"/>
                  <a:pt x="14845" y="18002"/>
                </a:cubicBezTo>
                <a:cubicBezTo>
                  <a:pt x="15097" y="17938"/>
                  <a:pt x="15315" y="17897"/>
                  <a:pt x="15328" y="17911"/>
                </a:cubicBezTo>
                <a:cubicBezTo>
                  <a:pt x="15341" y="17924"/>
                  <a:pt x="15353" y="18254"/>
                  <a:pt x="15354" y="18643"/>
                </a:cubicBezTo>
                <a:cubicBezTo>
                  <a:pt x="15354" y="20032"/>
                  <a:pt x="15548" y="20570"/>
                  <a:pt x="16117" y="20737"/>
                </a:cubicBezTo>
                <a:cubicBezTo>
                  <a:pt x="16226" y="20769"/>
                  <a:pt x="16352" y="20829"/>
                  <a:pt x="16397" y="20867"/>
                </a:cubicBezTo>
                <a:cubicBezTo>
                  <a:pt x="16424" y="20891"/>
                  <a:pt x="16452" y="20905"/>
                  <a:pt x="16486" y="20920"/>
                </a:cubicBezTo>
                <a:cubicBezTo>
                  <a:pt x="16489" y="20921"/>
                  <a:pt x="16495" y="20918"/>
                  <a:pt x="16498" y="20920"/>
                </a:cubicBezTo>
                <a:cubicBezTo>
                  <a:pt x="16753" y="21025"/>
                  <a:pt x="17183" y="20911"/>
                  <a:pt x="17631" y="20606"/>
                </a:cubicBezTo>
                <a:cubicBezTo>
                  <a:pt x="17811" y="20483"/>
                  <a:pt x="17932" y="20431"/>
                  <a:pt x="17999" y="20449"/>
                </a:cubicBezTo>
                <a:cubicBezTo>
                  <a:pt x="18015" y="20453"/>
                  <a:pt x="18038" y="20452"/>
                  <a:pt x="18063" y="20449"/>
                </a:cubicBezTo>
                <a:cubicBezTo>
                  <a:pt x="18195" y="20430"/>
                  <a:pt x="18432" y="20313"/>
                  <a:pt x="18635" y="20174"/>
                </a:cubicBezTo>
                <a:cubicBezTo>
                  <a:pt x="18794" y="20051"/>
                  <a:pt x="18944" y="19897"/>
                  <a:pt x="19055" y="19742"/>
                </a:cubicBezTo>
                <a:cubicBezTo>
                  <a:pt x="19147" y="19600"/>
                  <a:pt x="19210" y="19444"/>
                  <a:pt x="19233" y="19310"/>
                </a:cubicBezTo>
                <a:cubicBezTo>
                  <a:pt x="19239" y="19280"/>
                  <a:pt x="19258" y="19251"/>
                  <a:pt x="19272" y="19219"/>
                </a:cubicBezTo>
                <a:cubicBezTo>
                  <a:pt x="19273" y="19214"/>
                  <a:pt x="19269" y="19211"/>
                  <a:pt x="19272" y="19206"/>
                </a:cubicBezTo>
                <a:cubicBezTo>
                  <a:pt x="19277" y="19193"/>
                  <a:pt x="19288" y="19182"/>
                  <a:pt x="19297" y="19167"/>
                </a:cubicBezTo>
                <a:cubicBezTo>
                  <a:pt x="19311" y="19142"/>
                  <a:pt x="19327" y="19117"/>
                  <a:pt x="19348" y="19088"/>
                </a:cubicBezTo>
                <a:cubicBezTo>
                  <a:pt x="19362" y="19068"/>
                  <a:pt x="19382" y="19043"/>
                  <a:pt x="19399" y="19023"/>
                </a:cubicBezTo>
                <a:cubicBezTo>
                  <a:pt x="19409" y="19010"/>
                  <a:pt x="19414" y="18996"/>
                  <a:pt x="19424" y="18983"/>
                </a:cubicBezTo>
                <a:cubicBezTo>
                  <a:pt x="19441" y="18964"/>
                  <a:pt x="19456" y="18950"/>
                  <a:pt x="19475" y="18931"/>
                </a:cubicBezTo>
                <a:lnTo>
                  <a:pt x="19679" y="18722"/>
                </a:lnTo>
                <a:lnTo>
                  <a:pt x="19526" y="18578"/>
                </a:lnTo>
                <a:cubicBezTo>
                  <a:pt x="19444" y="18498"/>
                  <a:pt x="19224" y="18307"/>
                  <a:pt x="19030" y="18146"/>
                </a:cubicBezTo>
                <a:cubicBezTo>
                  <a:pt x="18836" y="17985"/>
                  <a:pt x="18607" y="17750"/>
                  <a:pt x="18521" y="17623"/>
                </a:cubicBezTo>
                <a:cubicBezTo>
                  <a:pt x="18435" y="17496"/>
                  <a:pt x="18218" y="17291"/>
                  <a:pt x="18050" y="17165"/>
                </a:cubicBezTo>
                <a:cubicBezTo>
                  <a:pt x="17883" y="17038"/>
                  <a:pt x="17768" y="16919"/>
                  <a:pt x="17783" y="16903"/>
                </a:cubicBezTo>
                <a:cubicBezTo>
                  <a:pt x="17837" y="16848"/>
                  <a:pt x="18250" y="16603"/>
                  <a:pt x="18763" y="16341"/>
                </a:cubicBezTo>
                <a:cubicBezTo>
                  <a:pt x="18805" y="16319"/>
                  <a:pt x="18848" y="16298"/>
                  <a:pt x="18890" y="16275"/>
                </a:cubicBezTo>
                <a:cubicBezTo>
                  <a:pt x="18893" y="16274"/>
                  <a:pt x="18900" y="16277"/>
                  <a:pt x="18903" y="16275"/>
                </a:cubicBezTo>
                <a:cubicBezTo>
                  <a:pt x="19007" y="16217"/>
                  <a:pt x="19107" y="16163"/>
                  <a:pt x="19208" y="16105"/>
                </a:cubicBezTo>
                <a:cubicBezTo>
                  <a:pt x="19216" y="16100"/>
                  <a:pt x="19225" y="16097"/>
                  <a:pt x="19233" y="16092"/>
                </a:cubicBezTo>
                <a:cubicBezTo>
                  <a:pt x="19238" y="16089"/>
                  <a:pt x="19241" y="16082"/>
                  <a:pt x="19246" y="16079"/>
                </a:cubicBezTo>
                <a:cubicBezTo>
                  <a:pt x="19293" y="16052"/>
                  <a:pt x="19317" y="16039"/>
                  <a:pt x="19361" y="16014"/>
                </a:cubicBezTo>
                <a:cubicBezTo>
                  <a:pt x="19441" y="15964"/>
                  <a:pt x="19488" y="15907"/>
                  <a:pt x="19564" y="15857"/>
                </a:cubicBezTo>
                <a:cubicBezTo>
                  <a:pt x="19445" y="15936"/>
                  <a:pt x="19306" y="16027"/>
                  <a:pt x="19297" y="16027"/>
                </a:cubicBezTo>
                <a:cubicBezTo>
                  <a:pt x="19189" y="16027"/>
                  <a:pt x="19280" y="15893"/>
                  <a:pt x="19679" y="15503"/>
                </a:cubicBezTo>
                <a:cubicBezTo>
                  <a:pt x="20202" y="14991"/>
                  <a:pt x="20567" y="14471"/>
                  <a:pt x="20785" y="13894"/>
                </a:cubicBezTo>
                <a:cubicBezTo>
                  <a:pt x="20861" y="13694"/>
                  <a:pt x="20965" y="13468"/>
                  <a:pt x="21014" y="13397"/>
                </a:cubicBezTo>
                <a:cubicBezTo>
                  <a:pt x="21063" y="13326"/>
                  <a:pt x="21175" y="13102"/>
                  <a:pt x="21269" y="12900"/>
                </a:cubicBezTo>
                <a:cubicBezTo>
                  <a:pt x="21365" y="12692"/>
                  <a:pt x="21458" y="12542"/>
                  <a:pt x="21485" y="12560"/>
                </a:cubicBezTo>
                <a:cubicBezTo>
                  <a:pt x="21515" y="12579"/>
                  <a:pt x="21525" y="12748"/>
                  <a:pt x="21510" y="12991"/>
                </a:cubicBezTo>
                <a:cubicBezTo>
                  <a:pt x="21480" y="13492"/>
                  <a:pt x="21305" y="13995"/>
                  <a:pt x="21027" y="14417"/>
                </a:cubicBezTo>
                <a:cubicBezTo>
                  <a:pt x="21183" y="14186"/>
                  <a:pt x="21389" y="13963"/>
                  <a:pt x="21472" y="13724"/>
                </a:cubicBezTo>
                <a:cubicBezTo>
                  <a:pt x="21578" y="13422"/>
                  <a:pt x="21598" y="13296"/>
                  <a:pt x="21599" y="12769"/>
                </a:cubicBezTo>
                <a:cubicBezTo>
                  <a:pt x="21600" y="12498"/>
                  <a:pt x="21588" y="12260"/>
                  <a:pt x="21574" y="12036"/>
                </a:cubicBezTo>
                <a:cubicBezTo>
                  <a:pt x="21572" y="12006"/>
                  <a:pt x="21563" y="11974"/>
                  <a:pt x="21561" y="11945"/>
                </a:cubicBezTo>
                <a:cubicBezTo>
                  <a:pt x="21559" y="11922"/>
                  <a:pt x="21563" y="11901"/>
                  <a:pt x="21561" y="11879"/>
                </a:cubicBezTo>
                <a:cubicBezTo>
                  <a:pt x="21561" y="11876"/>
                  <a:pt x="21561" y="11870"/>
                  <a:pt x="21561" y="11866"/>
                </a:cubicBezTo>
                <a:cubicBezTo>
                  <a:pt x="21555" y="11786"/>
                  <a:pt x="21545" y="11705"/>
                  <a:pt x="21536" y="11631"/>
                </a:cubicBezTo>
                <a:cubicBezTo>
                  <a:pt x="21471" y="11094"/>
                  <a:pt x="21352" y="10709"/>
                  <a:pt x="21154" y="10388"/>
                </a:cubicBezTo>
                <a:lnTo>
                  <a:pt x="21014" y="10152"/>
                </a:lnTo>
                <a:lnTo>
                  <a:pt x="21078" y="9825"/>
                </a:lnTo>
                <a:cubicBezTo>
                  <a:pt x="21130" y="9563"/>
                  <a:pt x="21153" y="9282"/>
                  <a:pt x="21167" y="8975"/>
                </a:cubicBezTo>
                <a:cubicBezTo>
                  <a:pt x="21169" y="8907"/>
                  <a:pt x="21179" y="8836"/>
                  <a:pt x="21180" y="8766"/>
                </a:cubicBezTo>
                <a:cubicBezTo>
                  <a:pt x="21181" y="8661"/>
                  <a:pt x="21181" y="8563"/>
                  <a:pt x="21180" y="8452"/>
                </a:cubicBezTo>
                <a:cubicBezTo>
                  <a:pt x="21179" y="8435"/>
                  <a:pt x="21180" y="8416"/>
                  <a:pt x="21180" y="8399"/>
                </a:cubicBezTo>
                <a:cubicBezTo>
                  <a:pt x="21175" y="8220"/>
                  <a:pt x="21168" y="8039"/>
                  <a:pt x="21154" y="7837"/>
                </a:cubicBezTo>
                <a:cubicBezTo>
                  <a:pt x="21087" y="6878"/>
                  <a:pt x="20978" y="6498"/>
                  <a:pt x="20722" y="6214"/>
                </a:cubicBezTo>
                <a:cubicBezTo>
                  <a:pt x="20651" y="6137"/>
                  <a:pt x="20609" y="6088"/>
                  <a:pt x="20556" y="6057"/>
                </a:cubicBezTo>
                <a:cubicBezTo>
                  <a:pt x="20547" y="6052"/>
                  <a:pt x="20541" y="6049"/>
                  <a:pt x="20531" y="6044"/>
                </a:cubicBezTo>
                <a:cubicBezTo>
                  <a:pt x="20473" y="6018"/>
                  <a:pt x="20409" y="6001"/>
                  <a:pt x="20302" y="5992"/>
                </a:cubicBezTo>
                <a:cubicBezTo>
                  <a:pt x="20251" y="5988"/>
                  <a:pt x="20211" y="5992"/>
                  <a:pt x="20175" y="5992"/>
                </a:cubicBezTo>
                <a:cubicBezTo>
                  <a:pt x="20109" y="5998"/>
                  <a:pt x="20041" y="6009"/>
                  <a:pt x="19984" y="6031"/>
                </a:cubicBezTo>
                <a:cubicBezTo>
                  <a:pt x="19975" y="6036"/>
                  <a:pt x="19967" y="6039"/>
                  <a:pt x="19958" y="6044"/>
                </a:cubicBezTo>
                <a:cubicBezTo>
                  <a:pt x="19926" y="6063"/>
                  <a:pt x="19887" y="6091"/>
                  <a:pt x="19844" y="6123"/>
                </a:cubicBezTo>
                <a:cubicBezTo>
                  <a:pt x="19668" y="6255"/>
                  <a:pt x="19140" y="6956"/>
                  <a:pt x="18674" y="7693"/>
                </a:cubicBezTo>
                <a:cubicBezTo>
                  <a:pt x="18429" y="8079"/>
                  <a:pt x="18193" y="8327"/>
                  <a:pt x="17898" y="8478"/>
                </a:cubicBezTo>
                <a:cubicBezTo>
                  <a:pt x="17887" y="8484"/>
                  <a:pt x="17870" y="8498"/>
                  <a:pt x="17860" y="8504"/>
                </a:cubicBezTo>
                <a:cubicBezTo>
                  <a:pt x="17828" y="8521"/>
                  <a:pt x="17794" y="8540"/>
                  <a:pt x="17745" y="8556"/>
                </a:cubicBezTo>
                <a:cubicBezTo>
                  <a:pt x="17615" y="8605"/>
                  <a:pt x="17468" y="8627"/>
                  <a:pt x="17313" y="8648"/>
                </a:cubicBezTo>
                <a:cubicBezTo>
                  <a:pt x="16966" y="8694"/>
                  <a:pt x="16663" y="8749"/>
                  <a:pt x="15888" y="8870"/>
                </a:cubicBezTo>
                <a:cubicBezTo>
                  <a:pt x="15618" y="8912"/>
                  <a:pt x="15247" y="9018"/>
                  <a:pt x="14858" y="9171"/>
                </a:cubicBezTo>
                <a:cubicBezTo>
                  <a:pt x="13500" y="9706"/>
                  <a:pt x="12691" y="10061"/>
                  <a:pt x="12224" y="10322"/>
                </a:cubicBezTo>
                <a:cubicBezTo>
                  <a:pt x="11622" y="10660"/>
                  <a:pt x="11181" y="10854"/>
                  <a:pt x="10927" y="10898"/>
                </a:cubicBezTo>
                <a:cubicBezTo>
                  <a:pt x="10881" y="10906"/>
                  <a:pt x="10843" y="10912"/>
                  <a:pt x="10812" y="10911"/>
                </a:cubicBezTo>
                <a:cubicBezTo>
                  <a:pt x="10773" y="10915"/>
                  <a:pt x="10740" y="10922"/>
                  <a:pt x="10723" y="10911"/>
                </a:cubicBezTo>
                <a:cubicBezTo>
                  <a:pt x="10719" y="10909"/>
                  <a:pt x="10714" y="10890"/>
                  <a:pt x="10711" y="10885"/>
                </a:cubicBezTo>
                <a:cubicBezTo>
                  <a:pt x="10706" y="10878"/>
                  <a:pt x="10703" y="10872"/>
                  <a:pt x="10698" y="10859"/>
                </a:cubicBezTo>
                <a:cubicBezTo>
                  <a:pt x="10650" y="10791"/>
                  <a:pt x="10614" y="10658"/>
                  <a:pt x="10558" y="10401"/>
                </a:cubicBezTo>
                <a:cubicBezTo>
                  <a:pt x="10461" y="9960"/>
                  <a:pt x="10507" y="9812"/>
                  <a:pt x="10787" y="9537"/>
                </a:cubicBezTo>
                <a:cubicBezTo>
                  <a:pt x="10986" y="9342"/>
                  <a:pt x="11099" y="9265"/>
                  <a:pt x="11754" y="8831"/>
                </a:cubicBezTo>
                <a:cubicBezTo>
                  <a:pt x="12496" y="8339"/>
                  <a:pt x="13166" y="7531"/>
                  <a:pt x="13560" y="6672"/>
                </a:cubicBezTo>
                <a:cubicBezTo>
                  <a:pt x="13580" y="6628"/>
                  <a:pt x="13593" y="6586"/>
                  <a:pt x="13611" y="6541"/>
                </a:cubicBezTo>
                <a:cubicBezTo>
                  <a:pt x="13628" y="6500"/>
                  <a:pt x="13646" y="6452"/>
                  <a:pt x="13662" y="6411"/>
                </a:cubicBezTo>
                <a:cubicBezTo>
                  <a:pt x="13738" y="6208"/>
                  <a:pt x="13803" y="6005"/>
                  <a:pt x="13853" y="5796"/>
                </a:cubicBezTo>
                <a:cubicBezTo>
                  <a:pt x="14033" y="4981"/>
                  <a:pt x="13991" y="4067"/>
                  <a:pt x="13738" y="3323"/>
                </a:cubicBezTo>
                <a:cubicBezTo>
                  <a:pt x="13725" y="3287"/>
                  <a:pt x="13714" y="3254"/>
                  <a:pt x="13700" y="3218"/>
                </a:cubicBezTo>
                <a:cubicBezTo>
                  <a:pt x="13682" y="3174"/>
                  <a:pt x="13669" y="3132"/>
                  <a:pt x="13649" y="3088"/>
                </a:cubicBezTo>
                <a:cubicBezTo>
                  <a:pt x="13553" y="2872"/>
                  <a:pt x="13429" y="2656"/>
                  <a:pt x="13293" y="2447"/>
                </a:cubicBezTo>
                <a:cubicBezTo>
                  <a:pt x="12837" y="1772"/>
                  <a:pt x="12139" y="1086"/>
                  <a:pt x="11448" y="641"/>
                </a:cubicBezTo>
                <a:cubicBezTo>
                  <a:pt x="11439" y="635"/>
                  <a:pt x="11419" y="621"/>
                  <a:pt x="11410" y="615"/>
                </a:cubicBezTo>
                <a:cubicBezTo>
                  <a:pt x="11334" y="566"/>
                  <a:pt x="11257" y="526"/>
                  <a:pt x="11181" y="484"/>
                </a:cubicBezTo>
                <a:cubicBezTo>
                  <a:pt x="11096" y="437"/>
                  <a:pt x="11013" y="394"/>
                  <a:pt x="10927" y="353"/>
                </a:cubicBezTo>
                <a:cubicBezTo>
                  <a:pt x="10896" y="339"/>
                  <a:pt x="10867" y="327"/>
                  <a:pt x="10838" y="314"/>
                </a:cubicBezTo>
                <a:cubicBezTo>
                  <a:pt x="10647" y="229"/>
                  <a:pt x="10460" y="160"/>
                  <a:pt x="10265" y="105"/>
                </a:cubicBezTo>
                <a:cubicBezTo>
                  <a:pt x="10253" y="101"/>
                  <a:pt x="10239" y="95"/>
                  <a:pt x="10227" y="92"/>
                </a:cubicBezTo>
                <a:cubicBezTo>
                  <a:pt x="10158" y="72"/>
                  <a:pt x="10093" y="55"/>
                  <a:pt x="10024" y="39"/>
                </a:cubicBezTo>
                <a:cubicBezTo>
                  <a:pt x="9895" y="18"/>
                  <a:pt x="9764" y="7"/>
                  <a:pt x="9604" y="0"/>
                </a:cubicBezTo>
                <a:close/>
                <a:moveTo>
                  <a:pt x="10660" y="18996"/>
                </a:moveTo>
                <a:cubicBezTo>
                  <a:pt x="10648" y="19006"/>
                  <a:pt x="10648" y="18997"/>
                  <a:pt x="10634" y="19010"/>
                </a:cubicBezTo>
                <a:cubicBezTo>
                  <a:pt x="10623" y="19020"/>
                  <a:pt x="10609" y="19035"/>
                  <a:pt x="10596" y="19049"/>
                </a:cubicBezTo>
                <a:cubicBezTo>
                  <a:pt x="10586" y="19060"/>
                  <a:pt x="10569" y="19075"/>
                  <a:pt x="10558" y="19088"/>
                </a:cubicBezTo>
                <a:cubicBezTo>
                  <a:pt x="10536" y="19113"/>
                  <a:pt x="10527" y="19141"/>
                  <a:pt x="10507" y="19167"/>
                </a:cubicBezTo>
                <a:cubicBezTo>
                  <a:pt x="10552" y="19110"/>
                  <a:pt x="10607" y="19054"/>
                  <a:pt x="10660" y="18996"/>
                </a:cubicBezTo>
                <a:close/>
                <a:moveTo>
                  <a:pt x="10507" y="19167"/>
                </a:moveTo>
                <a:cubicBezTo>
                  <a:pt x="10411" y="19286"/>
                  <a:pt x="10229" y="19414"/>
                  <a:pt x="10176" y="19520"/>
                </a:cubicBezTo>
                <a:cubicBezTo>
                  <a:pt x="9996" y="19883"/>
                  <a:pt x="9995" y="20288"/>
                  <a:pt x="10151" y="20645"/>
                </a:cubicBezTo>
                <a:cubicBezTo>
                  <a:pt x="10169" y="20684"/>
                  <a:pt x="10182" y="20727"/>
                  <a:pt x="10202" y="20763"/>
                </a:cubicBezTo>
                <a:cubicBezTo>
                  <a:pt x="10214" y="20784"/>
                  <a:pt x="10227" y="20808"/>
                  <a:pt x="10240" y="20828"/>
                </a:cubicBezTo>
                <a:cubicBezTo>
                  <a:pt x="10255" y="20852"/>
                  <a:pt x="10275" y="20871"/>
                  <a:pt x="10291" y="20894"/>
                </a:cubicBezTo>
                <a:cubicBezTo>
                  <a:pt x="10303" y="20910"/>
                  <a:pt x="10316" y="20930"/>
                  <a:pt x="10329" y="20946"/>
                </a:cubicBezTo>
                <a:cubicBezTo>
                  <a:pt x="10358" y="20983"/>
                  <a:pt x="10386" y="21016"/>
                  <a:pt x="10418" y="21051"/>
                </a:cubicBezTo>
                <a:cubicBezTo>
                  <a:pt x="10444" y="21078"/>
                  <a:pt x="10480" y="21104"/>
                  <a:pt x="10507" y="21129"/>
                </a:cubicBezTo>
                <a:cubicBezTo>
                  <a:pt x="10513" y="21134"/>
                  <a:pt x="10513" y="21150"/>
                  <a:pt x="10520" y="21155"/>
                </a:cubicBezTo>
                <a:cubicBezTo>
                  <a:pt x="10630" y="21248"/>
                  <a:pt x="10841" y="21367"/>
                  <a:pt x="10990" y="21430"/>
                </a:cubicBezTo>
                <a:cubicBezTo>
                  <a:pt x="11383" y="21596"/>
                  <a:pt x="11462" y="21582"/>
                  <a:pt x="11105" y="21404"/>
                </a:cubicBezTo>
                <a:cubicBezTo>
                  <a:pt x="10760" y="21232"/>
                  <a:pt x="10411" y="20892"/>
                  <a:pt x="10278" y="20606"/>
                </a:cubicBezTo>
                <a:cubicBezTo>
                  <a:pt x="10228" y="20499"/>
                  <a:pt x="10174" y="20273"/>
                  <a:pt x="10164" y="20109"/>
                </a:cubicBezTo>
                <a:cubicBezTo>
                  <a:pt x="10162" y="20086"/>
                  <a:pt x="10164" y="20065"/>
                  <a:pt x="10164" y="20043"/>
                </a:cubicBezTo>
                <a:cubicBezTo>
                  <a:pt x="10154" y="19871"/>
                  <a:pt x="10179" y="19779"/>
                  <a:pt x="10240" y="19638"/>
                </a:cubicBezTo>
                <a:cubicBezTo>
                  <a:pt x="10245" y="19623"/>
                  <a:pt x="10247" y="19600"/>
                  <a:pt x="10253" y="19585"/>
                </a:cubicBezTo>
                <a:cubicBezTo>
                  <a:pt x="10261" y="19561"/>
                  <a:pt x="10268" y="19544"/>
                  <a:pt x="10278" y="19520"/>
                </a:cubicBezTo>
                <a:cubicBezTo>
                  <a:pt x="10285" y="19504"/>
                  <a:pt x="10296" y="19483"/>
                  <a:pt x="10304" y="19467"/>
                </a:cubicBezTo>
                <a:cubicBezTo>
                  <a:pt x="10313" y="19448"/>
                  <a:pt x="10318" y="19435"/>
                  <a:pt x="10329" y="19415"/>
                </a:cubicBezTo>
                <a:cubicBezTo>
                  <a:pt x="10375" y="19330"/>
                  <a:pt x="10442" y="19249"/>
                  <a:pt x="10507" y="19167"/>
                </a:cubicBezTo>
                <a:close/>
                <a:moveTo>
                  <a:pt x="5355" y="1936"/>
                </a:moveTo>
                <a:cubicBezTo>
                  <a:pt x="5666" y="1571"/>
                  <a:pt x="5969" y="1193"/>
                  <a:pt x="6360" y="916"/>
                </a:cubicBezTo>
                <a:cubicBezTo>
                  <a:pt x="6011" y="1205"/>
                  <a:pt x="5639" y="1597"/>
                  <a:pt x="5355" y="1936"/>
                </a:cubicBezTo>
                <a:close/>
                <a:moveTo>
                  <a:pt x="21014" y="14444"/>
                </a:moveTo>
                <a:cubicBezTo>
                  <a:pt x="20758" y="14823"/>
                  <a:pt x="20167" y="15407"/>
                  <a:pt x="19729" y="15726"/>
                </a:cubicBezTo>
                <a:cubicBezTo>
                  <a:pt x="20287" y="15332"/>
                  <a:pt x="20703" y="14896"/>
                  <a:pt x="21014" y="14444"/>
                </a:cubicBezTo>
                <a:close/>
                <a:moveTo>
                  <a:pt x="15697" y="17780"/>
                </a:moveTo>
                <a:cubicBezTo>
                  <a:pt x="15707" y="17780"/>
                  <a:pt x="15717" y="17789"/>
                  <a:pt x="15722" y="17793"/>
                </a:cubicBezTo>
                <a:cubicBezTo>
                  <a:pt x="15744" y="17807"/>
                  <a:pt x="15780" y="18119"/>
                  <a:pt x="15799" y="18499"/>
                </a:cubicBezTo>
                <a:cubicBezTo>
                  <a:pt x="15841" y="19349"/>
                  <a:pt x="15927" y="20003"/>
                  <a:pt x="16053" y="20344"/>
                </a:cubicBezTo>
                <a:cubicBezTo>
                  <a:pt x="16106" y="20486"/>
                  <a:pt x="16126" y="20622"/>
                  <a:pt x="16104" y="20645"/>
                </a:cubicBezTo>
                <a:cubicBezTo>
                  <a:pt x="16047" y="20704"/>
                  <a:pt x="15770" y="20403"/>
                  <a:pt x="15672" y="20174"/>
                </a:cubicBezTo>
                <a:cubicBezTo>
                  <a:pt x="15542" y="19873"/>
                  <a:pt x="15494" y="19409"/>
                  <a:pt x="15494" y="18604"/>
                </a:cubicBezTo>
                <a:cubicBezTo>
                  <a:pt x="15493" y="17913"/>
                  <a:pt x="15493" y="17868"/>
                  <a:pt x="15583" y="17819"/>
                </a:cubicBezTo>
                <a:cubicBezTo>
                  <a:pt x="15622" y="17797"/>
                  <a:pt x="15668" y="17779"/>
                  <a:pt x="15697" y="17780"/>
                </a:cubicBezTo>
                <a:close/>
                <a:moveTo>
                  <a:pt x="18915" y="18225"/>
                </a:moveTo>
                <a:cubicBezTo>
                  <a:pt x="18967" y="18234"/>
                  <a:pt x="19054" y="18315"/>
                  <a:pt x="19221" y="18486"/>
                </a:cubicBezTo>
                <a:lnTo>
                  <a:pt x="19526" y="18787"/>
                </a:lnTo>
                <a:lnTo>
                  <a:pt x="19399" y="18918"/>
                </a:lnTo>
                <a:lnTo>
                  <a:pt x="19272" y="19036"/>
                </a:lnTo>
                <a:lnTo>
                  <a:pt x="19208" y="18931"/>
                </a:lnTo>
                <a:cubicBezTo>
                  <a:pt x="19170" y="18868"/>
                  <a:pt x="19065" y="18693"/>
                  <a:pt x="18979" y="18552"/>
                </a:cubicBezTo>
                <a:cubicBezTo>
                  <a:pt x="18861" y="18356"/>
                  <a:pt x="18836" y="18280"/>
                  <a:pt x="18877" y="18238"/>
                </a:cubicBezTo>
                <a:cubicBezTo>
                  <a:pt x="18888" y="18227"/>
                  <a:pt x="18898" y="18222"/>
                  <a:pt x="18915" y="18225"/>
                </a:cubicBezTo>
                <a:close/>
                <a:moveTo>
                  <a:pt x="18953" y="18879"/>
                </a:moveTo>
                <a:cubicBezTo>
                  <a:pt x="18983" y="18878"/>
                  <a:pt x="19013" y="18919"/>
                  <a:pt x="19043" y="19023"/>
                </a:cubicBezTo>
                <a:cubicBezTo>
                  <a:pt x="19080" y="19154"/>
                  <a:pt x="19069" y="19205"/>
                  <a:pt x="18966" y="19310"/>
                </a:cubicBezTo>
                <a:cubicBezTo>
                  <a:pt x="18849" y="19431"/>
                  <a:pt x="18747" y="19390"/>
                  <a:pt x="18826" y="19258"/>
                </a:cubicBezTo>
                <a:cubicBezTo>
                  <a:pt x="18846" y="19226"/>
                  <a:pt x="18862" y="19130"/>
                  <a:pt x="18877" y="19036"/>
                </a:cubicBezTo>
                <a:cubicBezTo>
                  <a:pt x="18894" y="18932"/>
                  <a:pt x="18924" y="18879"/>
                  <a:pt x="18953" y="18879"/>
                </a:cubicBezTo>
                <a:close/>
                <a:moveTo>
                  <a:pt x="18737" y="19585"/>
                </a:moveTo>
                <a:lnTo>
                  <a:pt x="18839" y="19690"/>
                </a:lnTo>
                <a:cubicBezTo>
                  <a:pt x="18927" y="19781"/>
                  <a:pt x="18921" y="19797"/>
                  <a:pt x="18852" y="19899"/>
                </a:cubicBezTo>
                <a:cubicBezTo>
                  <a:pt x="18810" y="19960"/>
                  <a:pt x="18676" y="20095"/>
                  <a:pt x="18546" y="20200"/>
                </a:cubicBezTo>
                <a:cubicBezTo>
                  <a:pt x="18295" y="20404"/>
                  <a:pt x="18195" y="20434"/>
                  <a:pt x="18152" y="20318"/>
                </a:cubicBezTo>
                <a:cubicBezTo>
                  <a:pt x="18135" y="20272"/>
                  <a:pt x="18234" y="20121"/>
                  <a:pt x="18432" y="19912"/>
                </a:cubicBezTo>
                <a:lnTo>
                  <a:pt x="18737" y="19585"/>
                </a:lnTo>
                <a:close/>
                <a:moveTo>
                  <a:pt x="11525" y="21561"/>
                </a:moveTo>
                <a:cubicBezTo>
                  <a:pt x="11509" y="21560"/>
                  <a:pt x="11490" y="21567"/>
                  <a:pt x="11474" y="21574"/>
                </a:cubicBezTo>
                <a:cubicBezTo>
                  <a:pt x="11458" y="21580"/>
                  <a:pt x="11447" y="21582"/>
                  <a:pt x="11448" y="21587"/>
                </a:cubicBezTo>
                <a:cubicBezTo>
                  <a:pt x="11475" y="21591"/>
                  <a:pt x="11507" y="21600"/>
                  <a:pt x="11525" y="21600"/>
                </a:cubicBezTo>
                <a:cubicBezTo>
                  <a:pt x="11551" y="21597"/>
                  <a:pt x="11569" y="21584"/>
                  <a:pt x="11563" y="21574"/>
                </a:cubicBezTo>
                <a:cubicBezTo>
                  <a:pt x="11557" y="21570"/>
                  <a:pt x="11538" y="21566"/>
                  <a:pt x="11525" y="2156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OOT TDAQ Panel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FOOT TDAQ Panel</a:t>
            </a:r>
          </a:p>
        </p:txBody>
      </p:sp>
      <p:sp>
        <p:nvSpPr>
          <p:cNvPr id="303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4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5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307" name="A FOOT TDAQ Software has been setup…"/>
          <p:cNvSpPr txBox="1"/>
          <p:nvPr/>
        </p:nvSpPr>
        <p:spPr>
          <a:xfrm>
            <a:off x="146718" y="1363323"/>
            <a:ext cx="7669774" cy="154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20624">
              <a:lnSpc>
                <a:spcPct val="80000"/>
              </a:lnSpc>
              <a:spcBef>
                <a:spcPts val="2300"/>
              </a:spcBef>
              <a:defRPr b="1" sz="2232">
                <a:solidFill>
                  <a:srgbClr val="139FA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FOOT TDAQ Software has been setup </a:t>
            </a:r>
          </a:p>
          <a:p>
            <a:pPr marL="248920" indent="-248920" algn="l" defTabSz="420624">
              <a:lnSpc>
                <a:spcPct val="80000"/>
              </a:lnSpc>
              <a:spcBef>
                <a:spcPts val="2300"/>
              </a:spcBef>
              <a:buSzPct val="75000"/>
              <a:buChar char="➡"/>
              <a:defRPr sz="201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able to handle the data stream </a:t>
            </a:r>
          </a:p>
          <a:p>
            <a:pPr marL="248920" indent="-248920" algn="l" defTabSz="420624">
              <a:lnSpc>
                <a:spcPct val="80000"/>
              </a:lnSpc>
              <a:spcBef>
                <a:spcPts val="2300"/>
              </a:spcBef>
              <a:buSzPct val="75000"/>
              <a:buChar char="➡"/>
              <a:defRPr sz="201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able to show the significant information of the run</a:t>
            </a:r>
          </a:p>
        </p:txBody>
      </p:sp>
      <p:pic>
        <p:nvPicPr>
          <p:cNvPr id="308" name="TDAQ_panel.png" descr="TDAQ_panel.png"/>
          <p:cNvPicPr>
            <a:picLocks noChangeAspect="1"/>
          </p:cNvPicPr>
          <p:nvPr/>
        </p:nvPicPr>
        <p:blipFill>
          <a:blip r:embed="rId3">
            <a:extLst/>
          </a:blip>
          <a:srcRect l="0" t="2446" r="36943" b="26109"/>
          <a:stretch>
            <a:fillRect/>
          </a:stretch>
        </p:blipFill>
        <p:spPr>
          <a:xfrm>
            <a:off x="4092078" y="3048021"/>
            <a:ext cx="8784715" cy="6220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TDAQ_panel.png" descr="TDAQ_panel.png"/>
          <p:cNvPicPr>
            <a:picLocks noChangeAspect="1"/>
          </p:cNvPicPr>
          <p:nvPr/>
        </p:nvPicPr>
        <p:blipFill>
          <a:blip r:embed="rId2">
            <a:extLst/>
          </a:blip>
          <a:srcRect l="0" t="2446" r="36943" b="26109"/>
          <a:stretch>
            <a:fillRect/>
          </a:stretch>
        </p:blipFill>
        <p:spPr>
          <a:xfrm>
            <a:off x="4092078" y="3048021"/>
            <a:ext cx="8784715" cy="622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FOOT TDAQ Panel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FOOT TDAQ Panel</a:t>
            </a:r>
          </a:p>
        </p:txBody>
      </p:sp>
      <p:sp>
        <p:nvSpPr>
          <p:cNvPr id="312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13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14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5" name="AlmaMater.gif" descr="AlmaMater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316" name="A FOOT TDAQ Software has been setup…"/>
          <p:cNvSpPr txBox="1"/>
          <p:nvPr/>
        </p:nvSpPr>
        <p:spPr>
          <a:xfrm>
            <a:off x="146718" y="1363323"/>
            <a:ext cx="7669774" cy="2063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20624">
              <a:lnSpc>
                <a:spcPct val="80000"/>
              </a:lnSpc>
              <a:spcBef>
                <a:spcPts val="2300"/>
              </a:spcBef>
              <a:defRPr b="1" sz="2232">
                <a:solidFill>
                  <a:srgbClr val="139FA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FOOT TDAQ Software has been setup </a:t>
            </a:r>
          </a:p>
          <a:p>
            <a:pPr marL="248920" indent="-248920" algn="l" defTabSz="420624">
              <a:lnSpc>
                <a:spcPct val="80000"/>
              </a:lnSpc>
              <a:spcBef>
                <a:spcPts val="2300"/>
              </a:spcBef>
              <a:buSzPct val="75000"/>
              <a:buChar char="➡"/>
              <a:defRPr sz="201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able to handle the data stream </a:t>
            </a:r>
          </a:p>
          <a:p>
            <a:pPr marL="248920" indent="-248920" algn="l" defTabSz="420624">
              <a:lnSpc>
                <a:spcPct val="80000"/>
              </a:lnSpc>
              <a:spcBef>
                <a:spcPts val="2300"/>
              </a:spcBef>
              <a:buSzPct val="75000"/>
              <a:buChar char="➡"/>
              <a:defRPr sz="201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able to show the significant information of the run</a:t>
            </a:r>
          </a:p>
          <a:p>
            <a:pPr marL="248920" indent="-248920" algn="l" defTabSz="420624">
              <a:lnSpc>
                <a:spcPct val="80000"/>
              </a:lnSpc>
              <a:spcBef>
                <a:spcPts val="2300"/>
              </a:spcBef>
              <a:buSzPct val="75000"/>
              <a:buChar char="➡"/>
              <a:defRPr sz="2016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provide online monitor</a:t>
            </a:r>
          </a:p>
        </p:txBody>
      </p:sp>
      <p:grpSp>
        <p:nvGrpSpPr>
          <p:cNvPr id="319" name="Gruppo"/>
          <p:cNvGrpSpPr/>
          <p:nvPr/>
        </p:nvGrpSpPr>
        <p:grpSpPr>
          <a:xfrm>
            <a:off x="322744" y="3480497"/>
            <a:ext cx="12257712" cy="5558869"/>
            <a:chOff x="0" y="0"/>
            <a:chExt cx="12257711" cy="5558868"/>
          </a:xfrm>
        </p:grpSpPr>
        <p:pic>
          <p:nvPicPr>
            <p:cNvPr id="317" name="IS_panel.png" descr="IS_pane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37" t="28930" r="45292" b="49542"/>
            <a:stretch>
              <a:fillRect/>
            </a:stretch>
          </p:blipFill>
          <p:spPr>
            <a:xfrm>
              <a:off x="0" y="2708369"/>
              <a:ext cx="12257619" cy="285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IS_panel.png" descr="IS_pane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37" t="4622" r="45292" b="74799"/>
            <a:stretch>
              <a:fillRect/>
            </a:stretch>
          </p:blipFill>
          <p:spPr>
            <a:xfrm>
              <a:off x="93" y="0"/>
              <a:ext cx="12257619" cy="2724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0" name="Rettangolo" descr="Rettangolo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656" y="6578703"/>
            <a:ext cx="11982657" cy="21016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4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5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352" name="Gruppo"/>
          <p:cNvGrpSpPr/>
          <p:nvPr/>
        </p:nvGrpSpPr>
        <p:grpSpPr>
          <a:xfrm>
            <a:off x="3737464" y="1311387"/>
            <a:ext cx="5010795" cy="6008640"/>
            <a:chOff x="0" y="0"/>
            <a:chExt cx="5010794" cy="6008639"/>
          </a:xfrm>
        </p:grpSpPr>
        <p:sp>
          <p:nvSpPr>
            <p:cNvPr id="326" name="Rettangolo"/>
            <p:cNvSpPr/>
            <p:nvPr/>
          </p:nvSpPr>
          <p:spPr>
            <a:xfrm>
              <a:off x="1543562" y="25461"/>
              <a:ext cx="2822004" cy="1697473"/>
            </a:xfrm>
            <a:prstGeom prst="rect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27" name="Rettangolo"/>
            <p:cNvSpPr/>
            <p:nvPr/>
          </p:nvSpPr>
          <p:spPr>
            <a:xfrm>
              <a:off x="96013" y="4311167"/>
              <a:ext cx="4715488" cy="1697473"/>
            </a:xfrm>
            <a:prstGeom prst="rect">
              <a:avLst/>
            </a:prstGeom>
            <a:noFill/>
            <a:ln w="254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28" name="Experiment"/>
            <p:cNvSpPr txBox="1"/>
            <p:nvPr/>
          </p:nvSpPr>
          <p:spPr>
            <a:xfrm>
              <a:off x="1129305" y="5146379"/>
              <a:ext cx="2648904" cy="678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7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Experiment</a:t>
              </a:r>
            </a:p>
          </p:txBody>
        </p:sp>
        <p:sp>
          <p:nvSpPr>
            <p:cNvPr id="329" name="PC…"/>
            <p:cNvSpPr txBox="1"/>
            <p:nvPr/>
          </p:nvSpPr>
          <p:spPr>
            <a:xfrm>
              <a:off x="1523747" y="0"/>
              <a:ext cx="2887462" cy="950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000">
                  <a:solidFill>
                    <a:schemeClr val="accent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PC </a:t>
              </a:r>
            </a:p>
            <a:p>
              <a:pPr>
                <a:defRPr b="1" sz="2000">
                  <a:solidFill>
                    <a:schemeClr val="accent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Readout Module </a:t>
              </a:r>
            </a:p>
          </p:txBody>
        </p:sp>
        <p:sp>
          <p:nvSpPr>
            <p:cNvPr id="330" name="Linea"/>
            <p:cNvSpPr/>
            <p:nvPr/>
          </p:nvSpPr>
          <p:spPr>
            <a:xfrm flipV="1">
              <a:off x="1523747" y="3994404"/>
              <a:ext cx="1" cy="327269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31" name="Linea"/>
            <p:cNvSpPr/>
            <p:nvPr/>
          </p:nvSpPr>
          <p:spPr>
            <a:xfrm>
              <a:off x="87732" y="4837383"/>
              <a:ext cx="2977972" cy="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32" name="Linea"/>
            <p:cNvSpPr/>
            <p:nvPr/>
          </p:nvSpPr>
          <p:spPr>
            <a:xfrm>
              <a:off x="2980040" y="4837383"/>
              <a:ext cx="1855475" cy="1"/>
            </a:xfrm>
            <a:prstGeom prst="line">
              <a:avLst/>
            </a:prstGeom>
            <a:noFill/>
            <a:ln w="381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33" name="det 1"/>
            <p:cNvSpPr txBox="1"/>
            <p:nvPr/>
          </p:nvSpPr>
          <p:spPr>
            <a:xfrm>
              <a:off x="0" y="4311166"/>
              <a:ext cx="1152118" cy="509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</a:defRPr>
              </a:lvl1pPr>
            </a:lstStyle>
            <a:p>
              <a:pPr/>
              <a:r>
                <a:t>det 1</a:t>
              </a:r>
            </a:p>
          </p:txBody>
        </p:sp>
        <p:sp>
          <p:nvSpPr>
            <p:cNvPr id="334" name="det 2"/>
            <p:cNvSpPr txBox="1"/>
            <p:nvPr/>
          </p:nvSpPr>
          <p:spPr>
            <a:xfrm>
              <a:off x="915917" y="4311166"/>
              <a:ext cx="1152119" cy="509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</a:defRPr>
              </a:lvl1pPr>
            </a:lstStyle>
            <a:p>
              <a:pPr/>
              <a:r>
                <a:t>det 2</a:t>
              </a:r>
            </a:p>
          </p:txBody>
        </p:sp>
        <p:sp>
          <p:nvSpPr>
            <p:cNvPr id="335" name="det 3"/>
            <p:cNvSpPr txBox="1"/>
            <p:nvPr/>
          </p:nvSpPr>
          <p:spPr>
            <a:xfrm>
              <a:off x="1929770" y="4294192"/>
              <a:ext cx="1152119" cy="509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</a:defRPr>
              </a:lvl1pPr>
            </a:lstStyle>
            <a:p>
              <a:pPr/>
              <a:r>
                <a:t>det 3</a:t>
              </a:r>
            </a:p>
          </p:txBody>
        </p:sp>
        <p:sp>
          <p:nvSpPr>
            <p:cNvPr id="336" name="…"/>
            <p:cNvSpPr txBox="1"/>
            <p:nvPr/>
          </p:nvSpPr>
          <p:spPr>
            <a:xfrm>
              <a:off x="2907276" y="4294190"/>
              <a:ext cx="1152119" cy="509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337" name="…"/>
            <p:cNvSpPr txBox="1"/>
            <p:nvPr/>
          </p:nvSpPr>
          <p:spPr>
            <a:xfrm>
              <a:off x="3858676" y="4294192"/>
              <a:ext cx="1152119" cy="509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338" name="Linea"/>
            <p:cNvSpPr/>
            <p:nvPr/>
          </p:nvSpPr>
          <p:spPr>
            <a:xfrm flipV="1">
              <a:off x="2544052" y="4021582"/>
              <a:ext cx="300092" cy="300092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39" name="Rettangolo"/>
            <p:cNvSpPr/>
            <p:nvPr/>
          </p:nvSpPr>
          <p:spPr>
            <a:xfrm>
              <a:off x="832566" y="3207098"/>
              <a:ext cx="1359227" cy="780838"/>
            </a:xfrm>
            <a:prstGeom prst="rect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40" name="Rettangolo"/>
            <p:cNvSpPr/>
            <p:nvPr/>
          </p:nvSpPr>
          <p:spPr>
            <a:xfrm>
              <a:off x="2566076" y="3228484"/>
              <a:ext cx="1359227" cy="780838"/>
            </a:xfrm>
            <a:prstGeom prst="rect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41" name="Wave…"/>
            <p:cNvSpPr txBox="1"/>
            <p:nvPr/>
          </p:nvSpPr>
          <p:spPr>
            <a:xfrm>
              <a:off x="936120" y="3224072"/>
              <a:ext cx="1152119" cy="746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1500">
                  <a:solidFill>
                    <a:schemeClr val="accent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Wave</a:t>
              </a:r>
            </a:p>
            <a:p>
              <a:pPr>
                <a:defRPr b="1" sz="1500">
                  <a:solidFill>
                    <a:schemeClr val="accent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Dream</a:t>
              </a:r>
            </a:p>
          </p:txBody>
        </p:sp>
        <p:sp>
          <p:nvSpPr>
            <p:cNvPr id="342" name="SoC"/>
            <p:cNvSpPr txBox="1"/>
            <p:nvPr/>
          </p:nvSpPr>
          <p:spPr>
            <a:xfrm>
              <a:off x="2669630" y="3393819"/>
              <a:ext cx="1152119" cy="441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500">
                  <a:solidFill>
                    <a:schemeClr val="accent4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SoC</a:t>
              </a:r>
            </a:p>
          </p:txBody>
        </p:sp>
        <p:sp>
          <p:nvSpPr>
            <p:cNvPr id="343" name="Linea"/>
            <p:cNvSpPr/>
            <p:nvPr/>
          </p:nvSpPr>
          <p:spPr>
            <a:xfrm flipV="1">
              <a:off x="1538520" y="1703549"/>
              <a:ext cx="860954" cy="1513856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44" name="Linea"/>
            <p:cNvSpPr/>
            <p:nvPr/>
          </p:nvSpPr>
          <p:spPr>
            <a:xfrm flipV="1">
              <a:off x="3229536" y="1693494"/>
              <a:ext cx="1" cy="1530579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45" name="for non-integrated sub-detectors"/>
            <p:cNvSpPr txBox="1"/>
            <p:nvPr/>
          </p:nvSpPr>
          <p:spPr>
            <a:xfrm>
              <a:off x="1597447" y="789323"/>
              <a:ext cx="2714234" cy="882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chemeClr val="accent4"/>
                  </a:solidFill>
                </a:defRPr>
              </a:lvl1pPr>
            </a:lstStyle>
            <a:p>
              <a:pPr/>
              <a:r>
                <a:t>for non-integrated sub-detectors</a:t>
              </a:r>
            </a:p>
          </p:txBody>
        </p:sp>
        <p:pic>
          <p:nvPicPr>
            <p:cNvPr id="346" name="duck.jpg" descr="duck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33" t="5372" r="5342" b="5061"/>
            <a:stretch>
              <a:fillRect/>
            </a:stretch>
          </p:blipFill>
          <p:spPr>
            <a:xfrm flipH="1" rot="18411826">
              <a:off x="2030991" y="2601556"/>
              <a:ext cx="900512" cy="875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0" fill="norm" stroke="1" extrusionOk="0">
                  <a:moveTo>
                    <a:pt x="9595" y="0"/>
                  </a:moveTo>
                  <a:cubicBezTo>
                    <a:pt x="10183" y="90"/>
                    <a:pt x="10767" y="316"/>
                    <a:pt x="11309" y="675"/>
                  </a:cubicBezTo>
                  <a:cubicBezTo>
                    <a:pt x="12022" y="1148"/>
                    <a:pt x="12687" y="1802"/>
                    <a:pt x="13127" y="2466"/>
                  </a:cubicBezTo>
                  <a:cubicBezTo>
                    <a:pt x="13343" y="2793"/>
                    <a:pt x="13636" y="3419"/>
                    <a:pt x="13679" y="3641"/>
                  </a:cubicBezTo>
                  <a:cubicBezTo>
                    <a:pt x="13725" y="3877"/>
                    <a:pt x="13622" y="3857"/>
                    <a:pt x="13479" y="3602"/>
                  </a:cubicBezTo>
                  <a:cubicBezTo>
                    <a:pt x="13405" y="3469"/>
                    <a:pt x="13248" y="3237"/>
                    <a:pt x="13127" y="3083"/>
                  </a:cubicBezTo>
                  <a:cubicBezTo>
                    <a:pt x="13006" y="2929"/>
                    <a:pt x="12797" y="2659"/>
                    <a:pt x="12670" y="2486"/>
                  </a:cubicBezTo>
                  <a:cubicBezTo>
                    <a:pt x="12308" y="1989"/>
                    <a:pt x="11774" y="1578"/>
                    <a:pt x="11157" y="1331"/>
                  </a:cubicBezTo>
                  <a:cubicBezTo>
                    <a:pt x="10708" y="1152"/>
                    <a:pt x="10443" y="1087"/>
                    <a:pt x="9967" y="1067"/>
                  </a:cubicBezTo>
                  <a:cubicBezTo>
                    <a:pt x="10287" y="1107"/>
                    <a:pt x="10593" y="1184"/>
                    <a:pt x="10852" y="1282"/>
                  </a:cubicBezTo>
                  <a:cubicBezTo>
                    <a:pt x="11373" y="1480"/>
                    <a:pt x="12187" y="2039"/>
                    <a:pt x="12118" y="2153"/>
                  </a:cubicBezTo>
                  <a:cubicBezTo>
                    <a:pt x="12081" y="2216"/>
                    <a:pt x="12051" y="2208"/>
                    <a:pt x="11785" y="2065"/>
                  </a:cubicBezTo>
                  <a:cubicBezTo>
                    <a:pt x="11655" y="1995"/>
                    <a:pt x="11292" y="1831"/>
                    <a:pt x="10976" y="1703"/>
                  </a:cubicBezTo>
                  <a:cubicBezTo>
                    <a:pt x="10054" y="1330"/>
                    <a:pt x="9474" y="1248"/>
                    <a:pt x="8463" y="1321"/>
                  </a:cubicBezTo>
                  <a:cubicBezTo>
                    <a:pt x="8022" y="1353"/>
                    <a:pt x="7786" y="1339"/>
                    <a:pt x="7758" y="1302"/>
                  </a:cubicBezTo>
                  <a:cubicBezTo>
                    <a:pt x="7631" y="1340"/>
                    <a:pt x="7521" y="1377"/>
                    <a:pt x="7358" y="1429"/>
                  </a:cubicBezTo>
                  <a:cubicBezTo>
                    <a:pt x="6453" y="1717"/>
                    <a:pt x="6102" y="1875"/>
                    <a:pt x="5245" y="2398"/>
                  </a:cubicBezTo>
                  <a:cubicBezTo>
                    <a:pt x="5112" y="2479"/>
                    <a:pt x="5015" y="2515"/>
                    <a:pt x="4998" y="2486"/>
                  </a:cubicBezTo>
                  <a:cubicBezTo>
                    <a:pt x="4921" y="2358"/>
                    <a:pt x="5757" y="1415"/>
                    <a:pt x="6368" y="910"/>
                  </a:cubicBezTo>
                  <a:cubicBezTo>
                    <a:pt x="5813" y="1304"/>
                    <a:pt x="5321" y="1796"/>
                    <a:pt x="4941" y="2359"/>
                  </a:cubicBezTo>
                  <a:cubicBezTo>
                    <a:pt x="4862" y="2475"/>
                    <a:pt x="4750" y="2627"/>
                    <a:pt x="4636" y="2770"/>
                  </a:cubicBezTo>
                  <a:cubicBezTo>
                    <a:pt x="4591" y="2830"/>
                    <a:pt x="4551" y="2884"/>
                    <a:pt x="4522" y="2917"/>
                  </a:cubicBezTo>
                  <a:cubicBezTo>
                    <a:pt x="4483" y="2964"/>
                    <a:pt x="4447" y="2998"/>
                    <a:pt x="4426" y="3014"/>
                  </a:cubicBezTo>
                  <a:cubicBezTo>
                    <a:pt x="4424" y="3017"/>
                    <a:pt x="4420" y="3022"/>
                    <a:pt x="4417" y="3024"/>
                  </a:cubicBezTo>
                  <a:cubicBezTo>
                    <a:pt x="4398" y="3046"/>
                    <a:pt x="4377" y="3074"/>
                    <a:pt x="4360" y="3093"/>
                  </a:cubicBezTo>
                  <a:cubicBezTo>
                    <a:pt x="4229" y="3234"/>
                    <a:pt x="4113" y="3377"/>
                    <a:pt x="4008" y="3523"/>
                  </a:cubicBezTo>
                  <a:cubicBezTo>
                    <a:pt x="3945" y="3616"/>
                    <a:pt x="3884" y="3713"/>
                    <a:pt x="3827" y="3807"/>
                  </a:cubicBezTo>
                  <a:cubicBezTo>
                    <a:pt x="3811" y="3834"/>
                    <a:pt x="3794" y="3859"/>
                    <a:pt x="3779" y="3885"/>
                  </a:cubicBezTo>
                  <a:cubicBezTo>
                    <a:pt x="3698" y="4033"/>
                    <a:pt x="3618" y="4180"/>
                    <a:pt x="3551" y="4336"/>
                  </a:cubicBezTo>
                  <a:cubicBezTo>
                    <a:pt x="3462" y="4550"/>
                    <a:pt x="3386" y="4779"/>
                    <a:pt x="3322" y="5031"/>
                  </a:cubicBezTo>
                  <a:cubicBezTo>
                    <a:pt x="3286" y="5173"/>
                    <a:pt x="3262" y="5337"/>
                    <a:pt x="3246" y="5500"/>
                  </a:cubicBezTo>
                  <a:cubicBezTo>
                    <a:pt x="3243" y="5535"/>
                    <a:pt x="3239" y="5563"/>
                    <a:pt x="3237" y="5598"/>
                  </a:cubicBezTo>
                  <a:cubicBezTo>
                    <a:pt x="3236" y="5602"/>
                    <a:pt x="3237" y="5604"/>
                    <a:pt x="3237" y="5608"/>
                  </a:cubicBezTo>
                  <a:cubicBezTo>
                    <a:pt x="3233" y="5672"/>
                    <a:pt x="3228" y="5739"/>
                    <a:pt x="3227" y="5804"/>
                  </a:cubicBezTo>
                  <a:cubicBezTo>
                    <a:pt x="3227" y="5830"/>
                    <a:pt x="3227" y="5855"/>
                    <a:pt x="3227" y="5882"/>
                  </a:cubicBezTo>
                  <a:cubicBezTo>
                    <a:pt x="3228" y="5992"/>
                    <a:pt x="3238" y="6115"/>
                    <a:pt x="3246" y="6234"/>
                  </a:cubicBezTo>
                  <a:cubicBezTo>
                    <a:pt x="3254" y="6330"/>
                    <a:pt x="3269" y="6428"/>
                    <a:pt x="3284" y="6518"/>
                  </a:cubicBezTo>
                  <a:cubicBezTo>
                    <a:pt x="3314" y="6698"/>
                    <a:pt x="3332" y="6805"/>
                    <a:pt x="3332" y="6880"/>
                  </a:cubicBezTo>
                  <a:cubicBezTo>
                    <a:pt x="3341" y="6945"/>
                    <a:pt x="3346" y="6992"/>
                    <a:pt x="3341" y="6998"/>
                  </a:cubicBezTo>
                  <a:cubicBezTo>
                    <a:pt x="3337" y="7002"/>
                    <a:pt x="3284" y="6996"/>
                    <a:pt x="3265" y="6998"/>
                  </a:cubicBezTo>
                  <a:cubicBezTo>
                    <a:pt x="3189" y="7024"/>
                    <a:pt x="3044" y="7015"/>
                    <a:pt x="2780" y="7008"/>
                  </a:cubicBezTo>
                  <a:cubicBezTo>
                    <a:pt x="2715" y="7006"/>
                    <a:pt x="2651" y="7007"/>
                    <a:pt x="2589" y="7008"/>
                  </a:cubicBezTo>
                  <a:cubicBezTo>
                    <a:pt x="2564" y="7007"/>
                    <a:pt x="2538" y="7008"/>
                    <a:pt x="2513" y="7008"/>
                  </a:cubicBezTo>
                  <a:cubicBezTo>
                    <a:pt x="1785" y="7024"/>
                    <a:pt x="1229" y="7201"/>
                    <a:pt x="866" y="7526"/>
                  </a:cubicBezTo>
                  <a:cubicBezTo>
                    <a:pt x="854" y="7538"/>
                    <a:pt x="840" y="7554"/>
                    <a:pt x="828" y="7565"/>
                  </a:cubicBezTo>
                  <a:cubicBezTo>
                    <a:pt x="791" y="7603"/>
                    <a:pt x="757" y="7642"/>
                    <a:pt x="723" y="7683"/>
                  </a:cubicBezTo>
                  <a:cubicBezTo>
                    <a:pt x="712" y="7697"/>
                    <a:pt x="706" y="7708"/>
                    <a:pt x="695" y="7722"/>
                  </a:cubicBezTo>
                  <a:cubicBezTo>
                    <a:pt x="676" y="7747"/>
                    <a:pt x="655" y="7775"/>
                    <a:pt x="638" y="7800"/>
                  </a:cubicBezTo>
                  <a:cubicBezTo>
                    <a:pt x="624" y="7820"/>
                    <a:pt x="612" y="7839"/>
                    <a:pt x="600" y="7859"/>
                  </a:cubicBezTo>
                  <a:cubicBezTo>
                    <a:pt x="589" y="7877"/>
                    <a:pt x="572" y="7899"/>
                    <a:pt x="562" y="7918"/>
                  </a:cubicBezTo>
                  <a:cubicBezTo>
                    <a:pt x="552" y="7935"/>
                    <a:pt x="542" y="7949"/>
                    <a:pt x="533" y="7967"/>
                  </a:cubicBezTo>
                  <a:cubicBezTo>
                    <a:pt x="492" y="8053"/>
                    <a:pt x="462" y="8137"/>
                    <a:pt x="438" y="8231"/>
                  </a:cubicBezTo>
                  <a:cubicBezTo>
                    <a:pt x="434" y="8246"/>
                    <a:pt x="425" y="8263"/>
                    <a:pt x="419" y="8280"/>
                  </a:cubicBezTo>
                  <a:cubicBezTo>
                    <a:pt x="416" y="8292"/>
                    <a:pt x="412" y="8307"/>
                    <a:pt x="409" y="8319"/>
                  </a:cubicBezTo>
                  <a:cubicBezTo>
                    <a:pt x="406" y="8336"/>
                    <a:pt x="402" y="8354"/>
                    <a:pt x="390" y="8378"/>
                  </a:cubicBezTo>
                  <a:cubicBezTo>
                    <a:pt x="383" y="8391"/>
                    <a:pt x="371" y="8412"/>
                    <a:pt x="362" y="8427"/>
                  </a:cubicBezTo>
                  <a:cubicBezTo>
                    <a:pt x="356" y="8435"/>
                    <a:pt x="349" y="8447"/>
                    <a:pt x="343" y="8456"/>
                  </a:cubicBezTo>
                  <a:cubicBezTo>
                    <a:pt x="309" y="8506"/>
                    <a:pt x="266" y="8554"/>
                    <a:pt x="219" y="8603"/>
                  </a:cubicBezTo>
                  <a:cubicBezTo>
                    <a:pt x="209" y="8614"/>
                    <a:pt x="200" y="8623"/>
                    <a:pt x="190" y="8632"/>
                  </a:cubicBezTo>
                  <a:lnTo>
                    <a:pt x="0" y="8838"/>
                  </a:lnTo>
                  <a:lnTo>
                    <a:pt x="152" y="9004"/>
                  </a:lnTo>
                  <a:cubicBezTo>
                    <a:pt x="198" y="9053"/>
                    <a:pt x="250" y="9127"/>
                    <a:pt x="295" y="9210"/>
                  </a:cubicBezTo>
                  <a:cubicBezTo>
                    <a:pt x="297" y="9213"/>
                    <a:pt x="293" y="9216"/>
                    <a:pt x="295" y="9219"/>
                  </a:cubicBezTo>
                  <a:cubicBezTo>
                    <a:pt x="296" y="9221"/>
                    <a:pt x="304" y="9228"/>
                    <a:pt x="305" y="9229"/>
                  </a:cubicBezTo>
                  <a:cubicBezTo>
                    <a:pt x="317" y="9249"/>
                    <a:pt x="326" y="9263"/>
                    <a:pt x="333" y="9278"/>
                  </a:cubicBezTo>
                  <a:cubicBezTo>
                    <a:pt x="342" y="9295"/>
                    <a:pt x="342" y="9309"/>
                    <a:pt x="343" y="9317"/>
                  </a:cubicBezTo>
                  <a:cubicBezTo>
                    <a:pt x="343" y="9318"/>
                    <a:pt x="352" y="9316"/>
                    <a:pt x="352" y="9317"/>
                  </a:cubicBezTo>
                  <a:cubicBezTo>
                    <a:pt x="365" y="9345"/>
                    <a:pt x="372" y="9380"/>
                    <a:pt x="381" y="9405"/>
                  </a:cubicBezTo>
                  <a:cubicBezTo>
                    <a:pt x="546" y="9905"/>
                    <a:pt x="1171" y="10343"/>
                    <a:pt x="1932" y="10511"/>
                  </a:cubicBezTo>
                  <a:cubicBezTo>
                    <a:pt x="1947" y="10514"/>
                    <a:pt x="1956" y="10518"/>
                    <a:pt x="1971" y="10521"/>
                  </a:cubicBezTo>
                  <a:cubicBezTo>
                    <a:pt x="2114" y="10550"/>
                    <a:pt x="2303" y="10572"/>
                    <a:pt x="2513" y="10590"/>
                  </a:cubicBezTo>
                  <a:cubicBezTo>
                    <a:pt x="2712" y="10599"/>
                    <a:pt x="2946" y="10609"/>
                    <a:pt x="3227" y="10609"/>
                  </a:cubicBezTo>
                  <a:lnTo>
                    <a:pt x="3789" y="10609"/>
                  </a:lnTo>
                  <a:cubicBezTo>
                    <a:pt x="3879" y="10605"/>
                    <a:pt x="4002" y="10596"/>
                    <a:pt x="4074" y="10590"/>
                  </a:cubicBezTo>
                  <a:cubicBezTo>
                    <a:pt x="4086" y="10588"/>
                    <a:pt x="4102" y="10591"/>
                    <a:pt x="4112" y="10590"/>
                  </a:cubicBezTo>
                  <a:cubicBezTo>
                    <a:pt x="4544" y="10518"/>
                    <a:pt x="5287" y="10308"/>
                    <a:pt x="5588" y="10169"/>
                  </a:cubicBezTo>
                  <a:cubicBezTo>
                    <a:pt x="5705" y="10115"/>
                    <a:pt x="5913" y="9984"/>
                    <a:pt x="6054" y="9885"/>
                  </a:cubicBezTo>
                  <a:lnTo>
                    <a:pt x="6159" y="9816"/>
                  </a:lnTo>
                  <a:lnTo>
                    <a:pt x="6283" y="9719"/>
                  </a:lnTo>
                  <a:lnTo>
                    <a:pt x="6302" y="9719"/>
                  </a:lnTo>
                  <a:lnTo>
                    <a:pt x="6311" y="9709"/>
                  </a:lnTo>
                  <a:lnTo>
                    <a:pt x="6806" y="9758"/>
                  </a:lnTo>
                  <a:cubicBezTo>
                    <a:pt x="7079" y="9786"/>
                    <a:pt x="7463" y="9816"/>
                    <a:pt x="7663" y="9816"/>
                  </a:cubicBezTo>
                  <a:cubicBezTo>
                    <a:pt x="7677" y="9816"/>
                    <a:pt x="7688" y="9816"/>
                    <a:pt x="7701" y="9816"/>
                  </a:cubicBezTo>
                  <a:cubicBezTo>
                    <a:pt x="7743" y="9817"/>
                    <a:pt x="7781" y="9814"/>
                    <a:pt x="7815" y="9816"/>
                  </a:cubicBezTo>
                  <a:cubicBezTo>
                    <a:pt x="7849" y="9818"/>
                    <a:pt x="7884" y="9823"/>
                    <a:pt x="7911" y="9826"/>
                  </a:cubicBezTo>
                  <a:cubicBezTo>
                    <a:pt x="7955" y="9831"/>
                    <a:pt x="7988" y="9838"/>
                    <a:pt x="8015" y="9846"/>
                  </a:cubicBezTo>
                  <a:cubicBezTo>
                    <a:pt x="8018" y="9847"/>
                    <a:pt x="8022" y="9845"/>
                    <a:pt x="8025" y="9846"/>
                  </a:cubicBezTo>
                  <a:cubicBezTo>
                    <a:pt x="8040" y="9851"/>
                    <a:pt x="8054" y="9859"/>
                    <a:pt x="8063" y="9865"/>
                  </a:cubicBezTo>
                  <a:cubicBezTo>
                    <a:pt x="8067" y="9868"/>
                    <a:pt x="8070" y="9872"/>
                    <a:pt x="8072" y="9875"/>
                  </a:cubicBezTo>
                  <a:cubicBezTo>
                    <a:pt x="8074" y="9878"/>
                    <a:pt x="8081" y="9874"/>
                    <a:pt x="8082" y="9875"/>
                  </a:cubicBezTo>
                  <a:cubicBezTo>
                    <a:pt x="8111" y="9911"/>
                    <a:pt x="8138" y="10166"/>
                    <a:pt x="8149" y="10443"/>
                  </a:cubicBezTo>
                  <a:cubicBezTo>
                    <a:pt x="8162" y="10785"/>
                    <a:pt x="8261" y="11389"/>
                    <a:pt x="8358" y="11803"/>
                  </a:cubicBezTo>
                  <a:cubicBezTo>
                    <a:pt x="8390" y="11942"/>
                    <a:pt x="8423" y="12055"/>
                    <a:pt x="8453" y="12136"/>
                  </a:cubicBezTo>
                  <a:cubicBezTo>
                    <a:pt x="8480" y="12207"/>
                    <a:pt x="8485" y="12365"/>
                    <a:pt x="8463" y="12508"/>
                  </a:cubicBezTo>
                  <a:cubicBezTo>
                    <a:pt x="8453" y="12568"/>
                    <a:pt x="8441" y="12637"/>
                    <a:pt x="8434" y="12713"/>
                  </a:cubicBezTo>
                  <a:cubicBezTo>
                    <a:pt x="8434" y="12716"/>
                    <a:pt x="8434" y="12721"/>
                    <a:pt x="8434" y="12723"/>
                  </a:cubicBezTo>
                  <a:cubicBezTo>
                    <a:pt x="8434" y="12726"/>
                    <a:pt x="8434" y="12730"/>
                    <a:pt x="8434" y="12733"/>
                  </a:cubicBezTo>
                  <a:cubicBezTo>
                    <a:pt x="8433" y="12742"/>
                    <a:pt x="8435" y="12754"/>
                    <a:pt x="8434" y="12762"/>
                  </a:cubicBezTo>
                  <a:cubicBezTo>
                    <a:pt x="8428" y="12840"/>
                    <a:pt x="8416" y="12921"/>
                    <a:pt x="8415" y="12978"/>
                  </a:cubicBezTo>
                  <a:cubicBezTo>
                    <a:pt x="8414" y="13104"/>
                    <a:pt x="8366" y="13366"/>
                    <a:pt x="8301" y="13565"/>
                  </a:cubicBezTo>
                  <a:cubicBezTo>
                    <a:pt x="8164" y="13984"/>
                    <a:pt x="8138" y="14507"/>
                    <a:pt x="8244" y="14886"/>
                  </a:cubicBezTo>
                  <a:cubicBezTo>
                    <a:pt x="8280" y="15018"/>
                    <a:pt x="8336" y="15315"/>
                    <a:pt x="8367" y="15552"/>
                  </a:cubicBezTo>
                  <a:cubicBezTo>
                    <a:pt x="8497" y="16531"/>
                    <a:pt x="8880" y="17086"/>
                    <a:pt x="9719" y="17519"/>
                  </a:cubicBezTo>
                  <a:cubicBezTo>
                    <a:pt x="9877" y="17600"/>
                    <a:pt x="10328" y="17765"/>
                    <a:pt x="10728" y="17891"/>
                  </a:cubicBezTo>
                  <a:cubicBezTo>
                    <a:pt x="11129" y="18017"/>
                    <a:pt x="11471" y="18138"/>
                    <a:pt x="11490" y="18155"/>
                  </a:cubicBezTo>
                  <a:cubicBezTo>
                    <a:pt x="11509" y="18172"/>
                    <a:pt x="11373" y="18291"/>
                    <a:pt x="11185" y="18429"/>
                  </a:cubicBezTo>
                  <a:cubicBezTo>
                    <a:pt x="10726" y="18766"/>
                    <a:pt x="10338" y="19191"/>
                    <a:pt x="10176" y="19516"/>
                  </a:cubicBezTo>
                  <a:cubicBezTo>
                    <a:pt x="9995" y="19879"/>
                    <a:pt x="10001" y="20294"/>
                    <a:pt x="10157" y="20651"/>
                  </a:cubicBezTo>
                  <a:cubicBezTo>
                    <a:pt x="10175" y="20690"/>
                    <a:pt x="10185" y="20723"/>
                    <a:pt x="10205" y="20759"/>
                  </a:cubicBezTo>
                  <a:cubicBezTo>
                    <a:pt x="10217" y="20780"/>
                    <a:pt x="10230" y="20797"/>
                    <a:pt x="10243" y="20817"/>
                  </a:cubicBezTo>
                  <a:cubicBezTo>
                    <a:pt x="10258" y="20841"/>
                    <a:pt x="10274" y="20863"/>
                    <a:pt x="10290" y="20886"/>
                  </a:cubicBezTo>
                  <a:cubicBezTo>
                    <a:pt x="10302" y="20903"/>
                    <a:pt x="10316" y="20918"/>
                    <a:pt x="10328" y="20935"/>
                  </a:cubicBezTo>
                  <a:cubicBezTo>
                    <a:pt x="10357" y="20972"/>
                    <a:pt x="10382" y="21008"/>
                    <a:pt x="10414" y="21042"/>
                  </a:cubicBezTo>
                  <a:cubicBezTo>
                    <a:pt x="10417" y="21046"/>
                    <a:pt x="10422" y="21050"/>
                    <a:pt x="10424" y="21052"/>
                  </a:cubicBezTo>
                  <a:cubicBezTo>
                    <a:pt x="10450" y="21080"/>
                    <a:pt x="10482" y="21106"/>
                    <a:pt x="10509" y="21130"/>
                  </a:cubicBezTo>
                  <a:cubicBezTo>
                    <a:pt x="10516" y="21136"/>
                    <a:pt x="10522" y="21145"/>
                    <a:pt x="10528" y="21150"/>
                  </a:cubicBezTo>
                  <a:cubicBezTo>
                    <a:pt x="10639" y="21243"/>
                    <a:pt x="10845" y="21371"/>
                    <a:pt x="10995" y="21434"/>
                  </a:cubicBezTo>
                  <a:cubicBezTo>
                    <a:pt x="11388" y="21600"/>
                    <a:pt x="11466" y="21573"/>
                    <a:pt x="11109" y="21395"/>
                  </a:cubicBezTo>
                  <a:cubicBezTo>
                    <a:pt x="10764" y="21223"/>
                    <a:pt x="10414" y="20888"/>
                    <a:pt x="10281" y="20602"/>
                  </a:cubicBezTo>
                  <a:cubicBezTo>
                    <a:pt x="10231" y="20495"/>
                    <a:pt x="10177" y="20277"/>
                    <a:pt x="10167" y="20113"/>
                  </a:cubicBezTo>
                  <a:cubicBezTo>
                    <a:pt x="10165" y="20090"/>
                    <a:pt x="10167" y="20066"/>
                    <a:pt x="10167" y="20044"/>
                  </a:cubicBezTo>
                  <a:cubicBezTo>
                    <a:pt x="10157" y="19872"/>
                    <a:pt x="10173" y="19774"/>
                    <a:pt x="10233" y="19633"/>
                  </a:cubicBezTo>
                  <a:cubicBezTo>
                    <a:pt x="10238" y="19618"/>
                    <a:pt x="10247" y="19599"/>
                    <a:pt x="10252" y="19584"/>
                  </a:cubicBezTo>
                  <a:cubicBezTo>
                    <a:pt x="10261" y="19560"/>
                    <a:pt x="10270" y="19540"/>
                    <a:pt x="10281" y="19516"/>
                  </a:cubicBezTo>
                  <a:cubicBezTo>
                    <a:pt x="10288" y="19500"/>
                    <a:pt x="10292" y="19482"/>
                    <a:pt x="10300" y="19467"/>
                  </a:cubicBezTo>
                  <a:cubicBezTo>
                    <a:pt x="10310" y="19447"/>
                    <a:pt x="10327" y="19428"/>
                    <a:pt x="10338" y="19408"/>
                  </a:cubicBezTo>
                  <a:cubicBezTo>
                    <a:pt x="10398" y="19296"/>
                    <a:pt x="10473" y="19182"/>
                    <a:pt x="10566" y="19075"/>
                  </a:cubicBezTo>
                  <a:cubicBezTo>
                    <a:pt x="10578" y="19062"/>
                    <a:pt x="10584" y="19057"/>
                    <a:pt x="10595" y="19046"/>
                  </a:cubicBezTo>
                  <a:cubicBezTo>
                    <a:pt x="10608" y="19032"/>
                    <a:pt x="10622" y="19017"/>
                    <a:pt x="10633" y="19007"/>
                  </a:cubicBezTo>
                  <a:cubicBezTo>
                    <a:pt x="10793" y="18851"/>
                    <a:pt x="10845" y="18915"/>
                    <a:pt x="10728" y="19163"/>
                  </a:cubicBezTo>
                  <a:cubicBezTo>
                    <a:pt x="10676" y="19274"/>
                    <a:pt x="10633" y="19409"/>
                    <a:pt x="10633" y="19467"/>
                  </a:cubicBezTo>
                  <a:cubicBezTo>
                    <a:pt x="10633" y="19524"/>
                    <a:pt x="10583" y="19633"/>
                    <a:pt x="10519" y="19711"/>
                  </a:cubicBezTo>
                  <a:lnTo>
                    <a:pt x="10395" y="19858"/>
                  </a:lnTo>
                  <a:lnTo>
                    <a:pt x="10595" y="20073"/>
                  </a:lnTo>
                  <a:cubicBezTo>
                    <a:pt x="10705" y="20193"/>
                    <a:pt x="10943" y="20439"/>
                    <a:pt x="11119" y="20621"/>
                  </a:cubicBezTo>
                  <a:cubicBezTo>
                    <a:pt x="11193" y="20699"/>
                    <a:pt x="11245" y="20763"/>
                    <a:pt x="11290" y="20817"/>
                  </a:cubicBezTo>
                  <a:cubicBezTo>
                    <a:pt x="11311" y="20837"/>
                    <a:pt x="11332" y="20850"/>
                    <a:pt x="11347" y="20866"/>
                  </a:cubicBezTo>
                  <a:cubicBezTo>
                    <a:pt x="11351" y="20870"/>
                    <a:pt x="11353" y="20872"/>
                    <a:pt x="11357" y="20876"/>
                  </a:cubicBezTo>
                  <a:cubicBezTo>
                    <a:pt x="11370" y="20891"/>
                    <a:pt x="11386" y="20912"/>
                    <a:pt x="11395" y="20925"/>
                  </a:cubicBezTo>
                  <a:cubicBezTo>
                    <a:pt x="11397" y="20928"/>
                    <a:pt x="11393" y="20932"/>
                    <a:pt x="11395" y="20935"/>
                  </a:cubicBezTo>
                  <a:cubicBezTo>
                    <a:pt x="11409" y="20961"/>
                    <a:pt x="11417" y="20980"/>
                    <a:pt x="11414" y="21003"/>
                  </a:cubicBezTo>
                  <a:cubicBezTo>
                    <a:pt x="11414" y="21007"/>
                    <a:pt x="11414" y="21012"/>
                    <a:pt x="11414" y="21013"/>
                  </a:cubicBezTo>
                  <a:cubicBezTo>
                    <a:pt x="11413" y="21016"/>
                    <a:pt x="11415" y="21020"/>
                    <a:pt x="11414" y="21023"/>
                  </a:cubicBezTo>
                  <a:cubicBezTo>
                    <a:pt x="11407" y="21044"/>
                    <a:pt x="11404" y="21058"/>
                    <a:pt x="11404" y="21072"/>
                  </a:cubicBezTo>
                  <a:cubicBezTo>
                    <a:pt x="11406" y="21097"/>
                    <a:pt x="11421" y="21114"/>
                    <a:pt x="11442" y="21111"/>
                  </a:cubicBezTo>
                  <a:cubicBezTo>
                    <a:pt x="11456" y="21109"/>
                    <a:pt x="11472" y="21095"/>
                    <a:pt x="11490" y="21081"/>
                  </a:cubicBezTo>
                  <a:cubicBezTo>
                    <a:pt x="11500" y="21074"/>
                    <a:pt x="11507" y="21074"/>
                    <a:pt x="11518" y="21062"/>
                  </a:cubicBezTo>
                  <a:cubicBezTo>
                    <a:pt x="11526" y="21054"/>
                    <a:pt x="11533" y="21045"/>
                    <a:pt x="11547" y="21042"/>
                  </a:cubicBezTo>
                  <a:cubicBezTo>
                    <a:pt x="11549" y="21042"/>
                    <a:pt x="11555" y="21043"/>
                    <a:pt x="11556" y="21042"/>
                  </a:cubicBezTo>
                  <a:cubicBezTo>
                    <a:pt x="11571" y="21040"/>
                    <a:pt x="11586" y="21040"/>
                    <a:pt x="11604" y="21042"/>
                  </a:cubicBezTo>
                  <a:cubicBezTo>
                    <a:pt x="11606" y="21043"/>
                    <a:pt x="11611" y="21052"/>
                    <a:pt x="11614" y="21052"/>
                  </a:cubicBezTo>
                  <a:cubicBezTo>
                    <a:pt x="11620" y="21053"/>
                    <a:pt x="11625" y="21050"/>
                    <a:pt x="11633" y="21052"/>
                  </a:cubicBezTo>
                  <a:cubicBezTo>
                    <a:pt x="11699" y="21067"/>
                    <a:pt x="11791" y="21101"/>
                    <a:pt x="11928" y="21160"/>
                  </a:cubicBezTo>
                  <a:cubicBezTo>
                    <a:pt x="11930" y="21161"/>
                    <a:pt x="11935" y="21159"/>
                    <a:pt x="11937" y="21160"/>
                  </a:cubicBezTo>
                  <a:cubicBezTo>
                    <a:pt x="11985" y="21180"/>
                    <a:pt x="12014" y="21194"/>
                    <a:pt x="12051" y="21209"/>
                  </a:cubicBezTo>
                  <a:cubicBezTo>
                    <a:pt x="12056" y="21210"/>
                    <a:pt x="12066" y="21207"/>
                    <a:pt x="12071" y="21209"/>
                  </a:cubicBezTo>
                  <a:cubicBezTo>
                    <a:pt x="12233" y="21264"/>
                    <a:pt x="12360" y="21287"/>
                    <a:pt x="12594" y="21287"/>
                  </a:cubicBezTo>
                  <a:cubicBezTo>
                    <a:pt x="12928" y="21287"/>
                    <a:pt x="12999" y="21263"/>
                    <a:pt x="13165" y="21150"/>
                  </a:cubicBezTo>
                  <a:cubicBezTo>
                    <a:pt x="13269" y="21079"/>
                    <a:pt x="13407" y="21022"/>
                    <a:pt x="13470" y="21013"/>
                  </a:cubicBezTo>
                  <a:cubicBezTo>
                    <a:pt x="13562" y="21000"/>
                    <a:pt x="13583" y="20955"/>
                    <a:pt x="13594" y="20817"/>
                  </a:cubicBezTo>
                  <a:cubicBezTo>
                    <a:pt x="13601" y="20724"/>
                    <a:pt x="13667" y="20438"/>
                    <a:pt x="13736" y="20171"/>
                  </a:cubicBezTo>
                  <a:cubicBezTo>
                    <a:pt x="13797" y="19938"/>
                    <a:pt x="13824" y="19782"/>
                    <a:pt x="13841" y="19584"/>
                  </a:cubicBezTo>
                  <a:cubicBezTo>
                    <a:pt x="13843" y="19561"/>
                    <a:pt x="13849" y="19541"/>
                    <a:pt x="13851" y="19516"/>
                  </a:cubicBezTo>
                  <a:cubicBezTo>
                    <a:pt x="13853" y="19479"/>
                    <a:pt x="13849" y="19439"/>
                    <a:pt x="13851" y="19398"/>
                  </a:cubicBezTo>
                  <a:cubicBezTo>
                    <a:pt x="13854" y="19288"/>
                    <a:pt x="13859" y="19164"/>
                    <a:pt x="13860" y="19007"/>
                  </a:cubicBezTo>
                  <a:lnTo>
                    <a:pt x="13860" y="18840"/>
                  </a:lnTo>
                  <a:lnTo>
                    <a:pt x="13870" y="18233"/>
                  </a:lnTo>
                  <a:lnTo>
                    <a:pt x="13870" y="18175"/>
                  </a:lnTo>
                  <a:lnTo>
                    <a:pt x="14127" y="18145"/>
                  </a:lnTo>
                  <a:cubicBezTo>
                    <a:pt x="14270" y="18127"/>
                    <a:pt x="14588" y="18063"/>
                    <a:pt x="14841" y="17999"/>
                  </a:cubicBezTo>
                  <a:cubicBezTo>
                    <a:pt x="15093" y="17935"/>
                    <a:pt x="15313" y="17887"/>
                    <a:pt x="15326" y="17901"/>
                  </a:cubicBezTo>
                  <a:cubicBezTo>
                    <a:pt x="15339" y="17914"/>
                    <a:pt x="15354" y="18246"/>
                    <a:pt x="15355" y="18635"/>
                  </a:cubicBezTo>
                  <a:cubicBezTo>
                    <a:pt x="15355" y="20024"/>
                    <a:pt x="15547" y="20562"/>
                    <a:pt x="16116" y="20729"/>
                  </a:cubicBezTo>
                  <a:cubicBezTo>
                    <a:pt x="16225" y="20761"/>
                    <a:pt x="16357" y="20818"/>
                    <a:pt x="16402" y="20856"/>
                  </a:cubicBezTo>
                  <a:cubicBezTo>
                    <a:pt x="16429" y="20880"/>
                    <a:pt x="16454" y="20900"/>
                    <a:pt x="16487" y="20915"/>
                  </a:cubicBezTo>
                  <a:cubicBezTo>
                    <a:pt x="16491" y="20916"/>
                    <a:pt x="16494" y="20924"/>
                    <a:pt x="16497" y="20925"/>
                  </a:cubicBezTo>
                  <a:cubicBezTo>
                    <a:pt x="16751" y="21030"/>
                    <a:pt x="17183" y="20907"/>
                    <a:pt x="17630" y="20602"/>
                  </a:cubicBezTo>
                  <a:cubicBezTo>
                    <a:pt x="17810" y="20479"/>
                    <a:pt x="17934" y="20427"/>
                    <a:pt x="18001" y="20445"/>
                  </a:cubicBezTo>
                  <a:cubicBezTo>
                    <a:pt x="18016" y="20449"/>
                    <a:pt x="18033" y="20459"/>
                    <a:pt x="18058" y="20455"/>
                  </a:cubicBezTo>
                  <a:cubicBezTo>
                    <a:pt x="18101" y="20449"/>
                    <a:pt x="18188" y="20391"/>
                    <a:pt x="18249" y="20367"/>
                  </a:cubicBezTo>
                  <a:cubicBezTo>
                    <a:pt x="18208" y="20368"/>
                    <a:pt x="18170" y="20363"/>
                    <a:pt x="18153" y="20318"/>
                  </a:cubicBezTo>
                  <a:cubicBezTo>
                    <a:pt x="18136" y="20272"/>
                    <a:pt x="18241" y="20125"/>
                    <a:pt x="18439" y="19917"/>
                  </a:cubicBezTo>
                  <a:lnTo>
                    <a:pt x="18744" y="19584"/>
                  </a:lnTo>
                  <a:lnTo>
                    <a:pt x="18839" y="19682"/>
                  </a:lnTo>
                  <a:cubicBezTo>
                    <a:pt x="18927" y="19773"/>
                    <a:pt x="18928" y="19785"/>
                    <a:pt x="18858" y="19887"/>
                  </a:cubicBezTo>
                  <a:cubicBezTo>
                    <a:pt x="18817" y="19948"/>
                    <a:pt x="18683" y="20085"/>
                    <a:pt x="18553" y="20191"/>
                  </a:cubicBezTo>
                  <a:cubicBezTo>
                    <a:pt x="18493" y="20240"/>
                    <a:pt x="18464" y="20249"/>
                    <a:pt x="18420" y="20279"/>
                  </a:cubicBezTo>
                  <a:cubicBezTo>
                    <a:pt x="18503" y="20235"/>
                    <a:pt x="18570" y="20225"/>
                    <a:pt x="18648" y="20171"/>
                  </a:cubicBezTo>
                  <a:cubicBezTo>
                    <a:pt x="18807" y="20048"/>
                    <a:pt x="18946" y="19895"/>
                    <a:pt x="19058" y="19741"/>
                  </a:cubicBezTo>
                  <a:cubicBezTo>
                    <a:pt x="19149" y="19598"/>
                    <a:pt x="19224" y="19444"/>
                    <a:pt x="19248" y="19310"/>
                  </a:cubicBezTo>
                  <a:cubicBezTo>
                    <a:pt x="19254" y="19279"/>
                    <a:pt x="19263" y="19254"/>
                    <a:pt x="19277" y="19222"/>
                  </a:cubicBezTo>
                  <a:cubicBezTo>
                    <a:pt x="19278" y="19218"/>
                    <a:pt x="19275" y="19207"/>
                    <a:pt x="19277" y="19202"/>
                  </a:cubicBezTo>
                  <a:cubicBezTo>
                    <a:pt x="19282" y="19190"/>
                    <a:pt x="19297" y="19178"/>
                    <a:pt x="19305" y="19163"/>
                  </a:cubicBezTo>
                  <a:cubicBezTo>
                    <a:pt x="19319" y="19139"/>
                    <a:pt x="19332" y="19114"/>
                    <a:pt x="19353" y="19085"/>
                  </a:cubicBezTo>
                  <a:cubicBezTo>
                    <a:pt x="19367" y="19065"/>
                    <a:pt x="19384" y="19047"/>
                    <a:pt x="19400" y="19026"/>
                  </a:cubicBezTo>
                  <a:cubicBezTo>
                    <a:pt x="19410" y="19014"/>
                    <a:pt x="19418" y="18999"/>
                    <a:pt x="19429" y="18987"/>
                  </a:cubicBezTo>
                  <a:cubicBezTo>
                    <a:pt x="19446" y="18968"/>
                    <a:pt x="19457" y="18948"/>
                    <a:pt x="19477" y="18928"/>
                  </a:cubicBezTo>
                  <a:cubicBezTo>
                    <a:pt x="19480" y="18925"/>
                    <a:pt x="19486" y="18929"/>
                    <a:pt x="19486" y="18928"/>
                  </a:cubicBezTo>
                  <a:lnTo>
                    <a:pt x="19676" y="18723"/>
                  </a:lnTo>
                  <a:lnTo>
                    <a:pt x="19534" y="18576"/>
                  </a:lnTo>
                  <a:cubicBezTo>
                    <a:pt x="19451" y="18496"/>
                    <a:pt x="19223" y="18306"/>
                    <a:pt x="19029" y="18145"/>
                  </a:cubicBezTo>
                  <a:cubicBezTo>
                    <a:pt x="18835" y="17985"/>
                    <a:pt x="18611" y="17744"/>
                    <a:pt x="18525" y="17617"/>
                  </a:cubicBezTo>
                  <a:cubicBezTo>
                    <a:pt x="18438" y="17490"/>
                    <a:pt x="18226" y="17283"/>
                    <a:pt x="18058" y="17157"/>
                  </a:cubicBezTo>
                  <a:cubicBezTo>
                    <a:pt x="17891" y="17030"/>
                    <a:pt x="17767" y="16918"/>
                    <a:pt x="17782" y="16902"/>
                  </a:cubicBezTo>
                  <a:cubicBezTo>
                    <a:pt x="17835" y="16848"/>
                    <a:pt x="18260" y="16607"/>
                    <a:pt x="18772" y="16345"/>
                  </a:cubicBezTo>
                  <a:cubicBezTo>
                    <a:pt x="18815" y="16323"/>
                    <a:pt x="18854" y="16298"/>
                    <a:pt x="18896" y="16276"/>
                  </a:cubicBezTo>
                  <a:cubicBezTo>
                    <a:pt x="18899" y="16274"/>
                    <a:pt x="18902" y="16278"/>
                    <a:pt x="18905" y="16276"/>
                  </a:cubicBezTo>
                  <a:cubicBezTo>
                    <a:pt x="19010" y="16218"/>
                    <a:pt x="19119" y="16158"/>
                    <a:pt x="19220" y="16100"/>
                  </a:cubicBezTo>
                  <a:cubicBezTo>
                    <a:pt x="19228" y="16095"/>
                    <a:pt x="19230" y="16095"/>
                    <a:pt x="19239" y="16090"/>
                  </a:cubicBezTo>
                  <a:cubicBezTo>
                    <a:pt x="19243" y="16087"/>
                    <a:pt x="19243" y="16083"/>
                    <a:pt x="19248" y="16080"/>
                  </a:cubicBezTo>
                  <a:cubicBezTo>
                    <a:pt x="19295" y="16053"/>
                    <a:pt x="19319" y="16037"/>
                    <a:pt x="19362" y="16012"/>
                  </a:cubicBezTo>
                  <a:cubicBezTo>
                    <a:pt x="19426" y="15972"/>
                    <a:pt x="19462" y="15925"/>
                    <a:pt x="19524" y="15885"/>
                  </a:cubicBezTo>
                  <a:cubicBezTo>
                    <a:pt x="19434" y="15943"/>
                    <a:pt x="19312" y="16022"/>
                    <a:pt x="19305" y="16022"/>
                  </a:cubicBezTo>
                  <a:cubicBezTo>
                    <a:pt x="19197" y="16022"/>
                    <a:pt x="19288" y="15892"/>
                    <a:pt x="19686" y="15503"/>
                  </a:cubicBezTo>
                  <a:cubicBezTo>
                    <a:pt x="20210" y="14991"/>
                    <a:pt x="20572" y="14465"/>
                    <a:pt x="20790" y="13888"/>
                  </a:cubicBezTo>
                  <a:cubicBezTo>
                    <a:pt x="20866" y="13688"/>
                    <a:pt x="20969" y="13460"/>
                    <a:pt x="21019" y="13389"/>
                  </a:cubicBezTo>
                  <a:cubicBezTo>
                    <a:pt x="21068" y="13318"/>
                    <a:pt x="21182" y="13101"/>
                    <a:pt x="21276" y="12899"/>
                  </a:cubicBezTo>
                  <a:cubicBezTo>
                    <a:pt x="21372" y="12692"/>
                    <a:pt x="21467" y="12540"/>
                    <a:pt x="21495" y="12557"/>
                  </a:cubicBezTo>
                  <a:cubicBezTo>
                    <a:pt x="21525" y="12576"/>
                    <a:pt x="21538" y="12744"/>
                    <a:pt x="21523" y="12988"/>
                  </a:cubicBezTo>
                  <a:cubicBezTo>
                    <a:pt x="21492" y="13492"/>
                    <a:pt x="21310" y="14002"/>
                    <a:pt x="21028" y="14426"/>
                  </a:cubicBezTo>
                  <a:cubicBezTo>
                    <a:pt x="21188" y="14192"/>
                    <a:pt x="21391" y="13964"/>
                    <a:pt x="21476" y="13722"/>
                  </a:cubicBezTo>
                  <a:cubicBezTo>
                    <a:pt x="21581" y="13419"/>
                    <a:pt x="21598" y="13299"/>
                    <a:pt x="21599" y="12772"/>
                  </a:cubicBezTo>
                  <a:cubicBezTo>
                    <a:pt x="21600" y="12501"/>
                    <a:pt x="21594" y="12262"/>
                    <a:pt x="21580" y="12038"/>
                  </a:cubicBezTo>
                  <a:cubicBezTo>
                    <a:pt x="21578" y="12008"/>
                    <a:pt x="21573" y="11979"/>
                    <a:pt x="21571" y="11950"/>
                  </a:cubicBezTo>
                  <a:cubicBezTo>
                    <a:pt x="21569" y="11927"/>
                    <a:pt x="21573" y="11904"/>
                    <a:pt x="21571" y="11882"/>
                  </a:cubicBezTo>
                  <a:cubicBezTo>
                    <a:pt x="21570" y="11878"/>
                    <a:pt x="21562" y="11866"/>
                    <a:pt x="21561" y="11862"/>
                  </a:cubicBezTo>
                  <a:cubicBezTo>
                    <a:pt x="21555" y="11781"/>
                    <a:pt x="21551" y="11702"/>
                    <a:pt x="21542" y="11627"/>
                  </a:cubicBezTo>
                  <a:cubicBezTo>
                    <a:pt x="21477" y="11090"/>
                    <a:pt x="21350" y="10705"/>
                    <a:pt x="21152" y="10384"/>
                  </a:cubicBezTo>
                  <a:lnTo>
                    <a:pt x="21019" y="10159"/>
                  </a:lnTo>
                  <a:lnTo>
                    <a:pt x="21085" y="9826"/>
                  </a:lnTo>
                  <a:cubicBezTo>
                    <a:pt x="21137" y="9564"/>
                    <a:pt x="21167" y="9282"/>
                    <a:pt x="21181" y="8975"/>
                  </a:cubicBezTo>
                  <a:cubicBezTo>
                    <a:pt x="21183" y="8907"/>
                    <a:pt x="21180" y="8840"/>
                    <a:pt x="21181" y="8769"/>
                  </a:cubicBezTo>
                  <a:cubicBezTo>
                    <a:pt x="21182" y="8665"/>
                    <a:pt x="21182" y="8558"/>
                    <a:pt x="21181" y="8446"/>
                  </a:cubicBezTo>
                  <a:cubicBezTo>
                    <a:pt x="21180" y="8430"/>
                    <a:pt x="21181" y="8414"/>
                    <a:pt x="21181" y="8397"/>
                  </a:cubicBezTo>
                  <a:cubicBezTo>
                    <a:pt x="21176" y="8218"/>
                    <a:pt x="21166" y="8032"/>
                    <a:pt x="21152" y="7830"/>
                  </a:cubicBezTo>
                  <a:cubicBezTo>
                    <a:pt x="21085" y="6871"/>
                    <a:pt x="20990" y="6488"/>
                    <a:pt x="20733" y="6205"/>
                  </a:cubicBezTo>
                  <a:cubicBezTo>
                    <a:pt x="20663" y="6128"/>
                    <a:pt x="20615" y="6089"/>
                    <a:pt x="20562" y="6058"/>
                  </a:cubicBezTo>
                  <a:cubicBezTo>
                    <a:pt x="20552" y="6053"/>
                    <a:pt x="20543" y="6043"/>
                    <a:pt x="20533" y="6039"/>
                  </a:cubicBezTo>
                  <a:cubicBezTo>
                    <a:pt x="20475" y="6012"/>
                    <a:pt x="20411" y="5999"/>
                    <a:pt x="20305" y="5990"/>
                  </a:cubicBezTo>
                  <a:cubicBezTo>
                    <a:pt x="20254" y="5986"/>
                    <a:pt x="20208" y="5990"/>
                    <a:pt x="20171" y="5990"/>
                  </a:cubicBezTo>
                  <a:cubicBezTo>
                    <a:pt x="20106" y="5996"/>
                    <a:pt x="20048" y="6007"/>
                    <a:pt x="19991" y="6029"/>
                  </a:cubicBezTo>
                  <a:cubicBezTo>
                    <a:pt x="19982" y="6033"/>
                    <a:pt x="19971" y="6033"/>
                    <a:pt x="19962" y="6039"/>
                  </a:cubicBezTo>
                  <a:cubicBezTo>
                    <a:pt x="19930" y="6058"/>
                    <a:pt x="19891" y="6085"/>
                    <a:pt x="19848" y="6117"/>
                  </a:cubicBezTo>
                  <a:cubicBezTo>
                    <a:pt x="19672" y="6249"/>
                    <a:pt x="19152" y="6956"/>
                    <a:pt x="18686" y="7693"/>
                  </a:cubicBezTo>
                  <a:cubicBezTo>
                    <a:pt x="18442" y="8079"/>
                    <a:pt x="18201" y="8325"/>
                    <a:pt x="17906" y="8476"/>
                  </a:cubicBezTo>
                  <a:cubicBezTo>
                    <a:pt x="17895" y="8482"/>
                    <a:pt x="17878" y="8490"/>
                    <a:pt x="17868" y="8495"/>
                  </a:cubicBezTo>
                  <a:cubicBezTo>
                    <a:pt x="17836" y="8512"/>
                    <a:pt x="17793" y="8528"/>
                    <a:pt x="17744" y="8544"/>
                  </a:cubicBezTo>
                  <a:cubicBezTo>
                    <a:pt x="17614" y="8593"/>
                    <a:pt x="17481" y="8631"/>
                    <a:pt x="17325" y="8652"/>
                  </a:cubicBezTo>
                  <a:cubicBezTo>
                    <a:pt x="16979" y="8698"/>
                    <a:pt x="16672" y="8746"/>
                    <a:pt x="15897" y="8867"/>
                  </a:cubicBezTo>
                  <a:cubicBezTo>
                    <a:pt x="15628" y="8909"/>
                    <a:pt x="15249" y="9017"/>
                    <a:pt x="14860" y="9171"/>
                  </a:cubicBezTo>
                  <a:cubicBezTo>
                    <a:pt x="13502" y="9706"/>
                    <a:pt x="12699" y="10054"/>
                    <a:pt x="12232" y="10316"/>
                  </a:cubicBezTo>
                  <a:cubicBezTo>
                    <a:pt x="11629" y="10653"/>
                    <a:pt x="11182" y="10859"/>
                    <a:pt x="10928" y="10903"/>
                  </a:cubicBezTo>
                  <a:cubicBezTo>
                    <a:pt x="10883" y="10911"/>
                    <a:pt x="10845" y="10913"/>
                    <a:pt x="10814" y="10913"/>
                  </a:cubicBezTo>
                  <a:cubicBezTo>
                    <a:pt x="10774" y="10916"/>
                    <a:pt x="10745" y="10914"/>
                    <a:pt x="10728" y="10903"/>
                  </a:cubicBezTo>
                  <a:cubicBezTo>
                    <a:pt x="10724" y="10901"/>
                    <a:pt x="10722" y="10888"/>
                    <a:pt x="10719" y="10883"/>
                  </a:cubicBezTo>
                  <a:cubicBezTo>
                    <a:pt x="10714" y="10876"/>
                    <a:pt x="10705" y="10877"/>
                    <a:pt x="10700" y="10864"/>
                  </a:cubicBezTo>
                  <a:cubicBezTo>
                    <a:pt x="10652" y="10796"/>
                    <a:pt x="10623" y="10661"/>
                    <a:pt x="10566" y="10404"/>
                  </a:cubicBezTo>
                  <a:cubicBezTo>
                    <a:pt x="10470" y="9963"/>
                    <a:pt x="10506" y="9817"/>
                    <a:pt x="10785" y="9542"/>
                  </a:cubicBezTo>
                  <a:cubicBezTo>
                    <a:pt x="10985" y="9347"/>
                    <a:pt x="11102" y="9262"/>
                    <a:pt x="11756" y="8828"/>
                  </a:cubicBezTo>
                  <a:cubicBezTo>
                    <a:pt x="12499" y="8336"/>
                    <a:pt x="13162" y="7533"/>
                    <a:pt x="13556" y="6675"/>
                  </a:cubicBezTo>
                  <a:cubicBezTo>
                    <a:pt x="13575" y="6631"/>
                    <a:pt x="13594" y="6583"/>
                    <a:pt x="13613" y="6538"/>
                  </a:cubicBezTo>
                  <a:cubicBezTo>
                    <a:pt x="13630" y="6496"/>
                    <a:pt x="13644" y="6452"/>
                    <a:pt x="13660" y="6411"/>
                  </a:cubicBezTo>
                  <a:cubicBezTo>
                    <a:pt x="13737" y="6208"/>
                    <a:pt x="13801" y="6003"/>
                    <a:pt x="13851" y="5794"/>
                  </a:cubicBezTo>
                  <a:cubicBezTo>
                    <a:pt x="14031" y="4979"/>
                    <a:pt x="13998" y="4072"/>
                    <a:pt x="13746" y="3328"/>
                  </a:cubicBezTo>
                  <a:cubicBezTo>
                    <a:pt x="13733" y="3291"/>
                    <a:pt x="13712" y="3256"/>
                    <a:pt x="13698" y="3220"/>
                  </a:cubicBezTo>
                  <a:cubicBezTo>
                    <a:pt x="13681" y="3176"/>
                    <a:pt x="13670" y="3127"/>
                    <a:pt x="13651" y="3083"/>
                  </a:cubicBezTo>
                  <a:cubicBezTo>
                    <a:pt x="13555" y="2867"/>
                    <a:pt x="13434" y="2656"/>
                    <a:pt x="13298" y="2447"/>
                  </a:cubicBezTo>
                  <a:cubicBezTo>
                    <a:pt x="12842" y="1772"/>
                    <a:pt x="12133" y="1081"/>
                    <a:pt x="11442" y="636"/>
                  </a:cubicBezTo>
                  <a:cubicBezTo>
                    <a:pt x="11433" y="630"/>
                    <a:pt x="11423" y="622"/>
                    <a:pt x="11414" y="617"/>
                  </a:cubicBezTo>
                  <a:cubicBezTo>
                    <a:pt x="11337" y="568"/>
                    <a:pt x="11261" y="531"/>
                    <a:pt x="11185" y="489"/>
                  </a:cubicBezTo>
                  <a:cubicBezTo>
                    <a:pt x="11099" y="442"/>
                    <a:pt x="11015" y="393"/>
                    <a:pt x="10928" y="352"/>
                  </a:cubicBezTo>
                  <a:cubicBezTo>
                    <a:pt x="10897" y="338"/>
                    <a:pt x="10872" y="326"/>
                    <a:pt x="10843" y="313"/>
                  </a:cubicBezTo>
                  <a:cubicBezTo>
                    <a:pt x="10652" y="228"/>
                    <a:pt x="10466" y="154"/>
                    <a:pt x="10271" y="98"/>
                  </a:cubicBezTo>
                  <a:cubicBezTo>
                    <a:pt x="10259" y="94"/>
                    <a:pt x="10245" y="91"/>
                    <a:pt x="10233" y="88"/>
                  </a:cubicBezTo>
                  <a:cubicBezTo>
                    <a:pt x="10164" y="69"/>
                    <a:pt x="10094" y="55"/>
                    <a:pt x="10024" y="39"/>
                  </a:cubicBezTo>
                  <a:cubicBezTo>
                    <a:pt x="9895" y="18"/>
                    <a:pt x="9756" y="7"/>
                    <a:pt x="9595" y="0"/>
                  </a:cubicBezTo>
                  <a:close/>
                  <a:moveTo>
                    <a:pt x="21028" y="14426"/>
                  </a:moveTo>
                  <a:cubicBezTo>
                    <a:pt x="20784" y="14794"/>
                    <a:pt x="20209" y="15360"/>
                    <a:pt x="19772" y="15689"/>
                  </a:cubicBezTo>
                  <a:cubicBezTo>
                    <a:pt x="20315" y="15299"/>
                    <a:pt x="20725" y="14872"/>
                    <a:pt x="21028" y="14426"/>
                  </a:cubicBezTo>
                  <a:close/>
                  <a:moveTo>
                    <a:pt x="19772" y="15689"/>
                  </a:moveTo>
                  <a:cubicBezTo>
                    <a:pt x="19683" y="15753"/>
                    <a:pt x="19619" y="15823"/>
                    <a:pt x="19524" y="15885"/>
                  </a:cubicBezTo>
                  <a:cubicBezTo>
                    <a:pt x="19580" y="15848"/>
                    <a:pt x="19588" y="15844"/>
                    <a:pt x="19657" y="15796"/>
                  </a:cubicBezTo>
                  <a:cubicBezTo>
                    <a:pt x="19693" y="15772"/>
                    <a:pt x="19733" y="15718"/>
                    <a:pt x="19772" y="15689"/>
                  </a:cubicBezTo>
                  <a:close/>
                  <a:moveTo>
                    <a:pt x="18420" y="20279"/>
                  </a:moveTo>
                  <a:cubicBezTo>
                    <a:pt x="18357" y="20312"/>
                    <a:pt x="18304" y="20345"/>
                    <a:pt x="18249" y="20367"/>
                  </a:cubicBezTo>
                  <a:cubicBezTo>
                    <a:pt x="18287" y="20366"/>
                    <a:pt x="18351" y="20324"/>
                    <a:pt x="18420" y="20279"/>
                  </a:cubicBezTo>
                  <a:close/>
                  <a:moveTo>
                    <a:pt x="15697" y="17783"/>
                  </a:moveTo>
                  <a:cubicBezTo>
                    <a:pt x="15707" y="17784"/>
                    <a:pt x="15720" y="17780"/>
                    <a:pt x="15726" y="17783"/>
                  </a:cubicBezTo>
                  <a:cubicBezTo>
                    <a:pt x="15748" y="17797"/>
                    <a:pt x="15774" y="18128"/>
                    <a:pt x="15793" y="18507"/>
                  </a:cubicBezTo>
                  <a:cubicBezTo>
                    <a:pt x="15834" y="19357"/>
                    <a:pt x="15933" y="19996"/>
                    <a:pt x="16059" y="20338"/>
                  </a:cubicBezTo>
                  <a:cubicBezTo>
                    <a:pt x="16112" y="20480"/>
                    <a:pt x="16138" y="20618"/>
                    <a:pt x="16116" y="20641"/>
                  </a:cubicBezTo>
                  <a:cubicBezTo>
                    <a:pt x="16059" y="20700"/>
                    <a:pt x="15777" y="20400"/>
                    <a:pt x="15678" y="20171"/>
                  </a:cubicBezTo>
                  <a:cubicBezTo>
                    <a:pt x="15549" y="19870"/>
                    <a:pt x="15498" y="19411"/>
                    <a:pt x="15497" y="18605"/>
                  </a:cubicBezTo>
                  <a:cubicBezTo>
                    <a:pt x="15497" y="17914"/>
                    <a:pt x="15503" y="17862"/>
                    <a:pt x="15593" y="17813"/>
                  </a:cubicBezTo>
                  <a:cubicBezTo>
                    <a:pt x="15632" y="17791"/>
                    <a:pt x="15669" y="17782"/>
                    <a:pt x="15697" y="17783"/>
                  </a:cubicBezTo>
                  <a:close/>
                  <a:moveTo>
                    <a:pt x="18924" y="18224"/>
                  </a:moveTo>
                  <a:cubicBezTo>
                    <a:pt x="18976" y="18233"/>
                    <a:pt x="19062" y="18316"/>
                    <a:pt x="19229" y="18488"/>
                  </a:cubicBezTo>
                  <a:lnTo>
                    <a:pt x="19524" y="18782"/>
                  </a:lnTo>
                  <a:lnTo>
                    <a:pt x="19400" y="18909"/>
                  </a:lnTo>
                  <a:lnTo>
                    <a:pt x="19277" y="19036"/>
                  </a:lnTo>
                  <a:lnTo>
                    <a:pt x="19210" y="18928"/>
                  </a:lnTo>
                  <a:cubicBezTo>
                    <a:pt x="19172" y="18865"/>
                    <a:pt x="19067" y="18698"/>
                    <a:pt x="18982" y="18556"/>
                  </a:cubicBezTo>
                  <a:cubicBezTo>
                    <a:pt x="18863" y="18361"/>
                    <a:pt x="18845" y="18276"/>
                    <a:pt x="18886" y="18233"/>
                  </a:cubicBezTo>
                  <a:cubicBezTo>
                    <a:pt x="18897" y="18223"/>
                    <a:pt x="18907" y="18221"/>
                    <a:pt x="18924" y="18224"/>
                  </a:cubicBezTo>
                  <a:close/>
                  <a:moveTo>
                    <a:pt x="18962" y="18870"/>
                  </a:moveTo>
                  <a:cubicBezTo>
                    <a:pt x="18992" y="18869"/>
                    <a:pt x="19019" y="18923"/>
                    <a:pt x="19048" y="19026"/>
                  </a:cubicBezTo>
                  <a:cubicBezTo>
                    <a:pt x="19085" y="19157"/>
                    <a:pt x="19075" y="19194"/>
                    <a:pt x="18972" y="19300"/>
                  </a:cubicBezTo>
                  <a:cubicBezTo>
                    <a:pt x="18855" y="19421"/>
                    <a:pt x="18750" y="19393"/>
                    <a:pt x="18829" y="19261"/>
                  </a:cubicBezTo>
                  <a:cubicBezTo>
                    <a:pt x="18849" y="19229"/>
                    <a:pt x="18871" y="19120"/>
                    <a:pt x="18886" y="19026"/>
                  </a:cubicBezTo>
                  <a:cubicBezTo>
                    <a:pt x="18903" y="18922"/>
                    <a:pt x="18933" y="18870"/>
                    <a:pt x="18962" y="18870"/>
                  </a:cubicBezTo>
                  <a:close/>
                  <a:moveTo>
                    <a:pt x="11528" y="21551"/>
                  </a:moveTo>
                  <a:cubicBezTo>
                    <a:pt x="11512" y="21551"/>
                    <a:pt x="11487" y="21554"/>
                    <a:pt x="11471" y="21561"/>
                  </a:cubicBezTo>
                  <a:cubicBezTo>
                    <a:pt x="11455" y="21568"/>
                    <a:pt x="11451" y="21576"/>
                    <a:pt x="11452" y="21581"/>
                  </a:cubicBezTo>
                  <a:cubicBezTo>
                    <a:pt x="11478" y="21584"/>
                    <a:pt x="11510" y="21590"/>
                    <a:pt x="11528" y="21590"/>
                  </a:cubicBezTo>
                  <a:cubicBezTo>
                    <a:pt x="11555" y="21587"/>
                    <a:pt x="11572" y="21581"/>
                    <a:pt x="11566" y="21571"/>
                  </a:cubicBezTo>
                  <a:cubicBezTo>
                    <a:pt x="11560" y="21567"/>
                    <a:pt x="11541" y="21556"/>
                    <a:pt x="11528" y="2155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7" name="duck.jpg" descr="duck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33" t="5372" r="5342" b="5061"/>
            <a:stretch>
              <a:fillRect/>
            </a:stretch>
          </p:blipFill>
          <p:spPr>
            <a:xfrm rot="20151826">
              <a:off x="3444460" y="1489271"/>
              <a:ext cx="900513" cy="875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0" fill="norm" stroke="1" extrusionOk="0">
                  <a:moveTo>
                    <a:pt x="9595" y="0"/>
                  </a:moveTo>
                  <a:cubicBezTo>
                    <a:pt x="10183" y="90"/>
                    <a:pt x="10767" y="316"/>
                    <a:pt x="11309" y="675"/>
                  </a:cubicBezTo>
                  <a:cubicBezTo>
                    <a:pt x="12022" y="1148"/>
                    <a:pt x="12687" y="1802"/>
                    <a:pt x="13127" y="2466"/>
                  </a:cubicBezTo>
                  <a:cubicBezTo>
                    <a:pt x="13343" y="2793"/>
                    <a:pt x="13636" y="3419"/>
                    <a:pt x="13679" y="3641"/>
                  </a:cubicBezTo>
                  <a:cubicBezTo>
                    <a:pt x="13725" y="3877"/>
                    <a:pt x="13622" y="3857"/>
                    <a:pt x="13479" y="3602"/>
                  </a:cubicBezTo>
                  <a:cubicBezTo>
                    <a:pt x="13405" y="3469"/>
                    <a:pt x="13248" y="3237"/>
                    <a:pt x="13127" y="3083"/>
                  </a:cubicBezTo>
                  <a:cubicBezTo>
                    <a:pt x="13006" y="2929"/>
                    <a:pt x="12797" y="2659"/>
                    <a:pt x="12670" y="2486"/>
                  </a:cubicBezTo>
                  <a:cubicBezTo>
                    <a:pt x="12308" y="1989"/>
                    <a:pt x="11774" y="1578"/>
                    <a:pt x="11157" y="1331"/>
                  </a:cubicBezTo>
                  <a:cubicBezTo>
                    <a:pt x="10708" y="1152"/>
                    <a:pt x="10443" y="1087"/>
                    <a:pt x="9967" y="1067"/>
                  </a:cubicBezTo>
                  <a:cubicBezTo>
                    <a:pt x="10287" y="1107"/>
                    <a:pt x="10593" y="1184"/>
                    <a:pt x="10852" y="1282"/>
                  </a:cubicBezTo>
                  <a:cubicBezTo>
                    <a:pt x="11373" y="1480"/>
                    <a:pt x="12187" y="2039"/>
                    <a:pt x="12118" y="2153"/>
                  </a:cubicBezTo>
                  <a:cubicBezTo>
                    <a:pt x="12081" y="2216"/>
                    <a:pt x="12051" y="2208"/>
                    <a:pt x="11785" y="2065"/>
                  </a:cubicBezTo>
                  <a:cubicBezTo>
                    <a:pt x="11655" y="1995"/>
                    <a:pt x="11292" y="1831"/>
                    <a:pt x="10976" y="1703"/>
                  </a:cubicBezTo>
                  <a:cubicBezTo>
                    <a:pt x="10054" y="1330"/>
                    <a:pt x="9474" y="1248"/>
                    <a:pt x="8463" y="1321"/>
                  </a:cubicBezTo>
                  <a:cubicBezTo>
                    <a:pt x="8022" y="1353"/>
                    <a:pt x="7786" y="1339"/>
                    <a:pt x="7758" y="1302"/>
                  </a:cubicBezTo>
                  <a:cubicBezTo>
                    <a:pt x="7631" y="1340"/>
                    <a:pt x="7521" y="1377"/>
                    <a:pt x="7358" y="1429"/>
                  </a:cubicBezTo>
                  <a:cubicBezTo>
                    <a:pt x="6453" y="1717"/>
                    <a:pt x="6102" y="1875"/>
                    <a:pt x="5245" y="2398"/>
                  </a:cubicBezTo>
                  <a:cubicBezTo>
                    <a:pt x="5112" y="2479"/>
                    <a:pt x="5015" y="2515"/>
                    <a:pt x="4998" y="2486"/>
                  </a:cubicBezTo>
                  <a:cubicBezTo>
                    <a:pt x="4921" y="2358"/>
                    <a:pt x="5757" y="1415"/>
                    <a:pt x="6368" y="910"/>
                  </a:cubicBezTo>
                  <a:cubicBezTo>
                    <a:pt x="5813" y="1304"/>
                    <a:pt x="5321" y="1796"/>
                    <a:pt x="4941" y="2359"/>
                  </a:cubicBezTo>
                  <a:cubicBezTo>
                    <a:pt x="4862" y="2475"/>
                    <a:pt x="4750" y="2627"/>
                    <a:pt x="4636" y="2770"/>
                  </a:cubicBezTo>
                  <a:cubicBezTo>
                    <a:pt x="4591" y="2830"/>
                    <a:pt x="4551" y="2884"/>
                    <a:pt x="4522" y="2917"/>
                  </a:cubicBezTo>
                  <a:cubicBezTo>
                    <a:pt x="4483" y="2964"/>
                    <a:pt x="4447" y="2998"/>
                    <a:pt x="4426" y="3014"/>
                  </a:cubicBezTo>
                  <a:cubicBezTo>
                    <a:pt x="4424" y="3017"/>
                    <a:pt x="4420" y="3022"/>
                    <a:pt x="4417" y="3024"/>
                  </a:cubicBezTo>
                  <a:cubicBezTo>
                    <a:pt x="4398" y="3046"/>
                    <a:pt x="4377" y="3074"/>
                    <a:pt x="4360" y="3093"/>
                  </a:cubicBezTo>
                  <a:cubicBezTo>
                    <a:pt x="4229" y="3234"/>
                    <a:pt x="4113" y="3377"/>
                    <a:pt x="4008" y="3523"/>
                  </a:cubicBezTo>
                  <a:cubicBezTo>
                    <a:pt x="3945" y="3616"/>
                    <a:pt x="3884" y="3713"/>
                    <a:pt x="3827" y="3807"/>
                  </a:cubicBezTo>
                  <a:cubicBezTo>
                    <a:pt x="3811" y="3834"/>
                    <a:pt x="3794" y="3859"/>
                    <a:pt x="3779" y="3885"/>
                  </a:cubicBezTo>
                  <a:cubicBezTo>
                    <a:pt x="3698" y="4033"/>
                    <a:pt x="3618" y="4180"/>
                    <a:pt x="3551" y="4336"/>
                  </a:cubicBezTo>
                  <a:cubicBezTo>
                    <a:pt x="3462" y="4550"/>
                    <a:pt x="3386" y="4779"/>
                    <a:pt x="3322" y="5031"/>
                  </a:cubicBezTo>
                  <a:cubicBezTo>
                    <a:pt x="3286" y="5173"/>
                    <a:pt x="3262" y="5337"/>
                    <a:pt x="3246" y="5500"/>
                  </a:cubicBezTo>
                  <a:cubicBezTo>
                    <a:pt x="3243" y="5535"/>
                    <a:pt x="3239" y="5563"/>
                    <a:pt x="3237" y="5598"/>
                  </a:cubicBezTo>
                  <a:cubicBezTo>
                    <a:pt x="3236" y="5602"/>
                    <a:pt x="3237" y="5604"/>
                    <a:pt x="3237" y="5608"/>
                  </a:cubicBezTo>
                  <a:cubicBezTo>
                    <a:pt x="3233" y="5672"/>
                    <a:pt x="3228" y="5739"/>
                    <a:pt x="3227" y="5804"/>
                  </a:cubicBezTo>
                  <a:cubicBezTo>
                    <a:pt x="3227" y="5830"/>
                    <a:pt x="3227" y="5855"/>
                    <a:pt x="3227" y="5882"/>
                  </a:cubicBezTo>
                  <a:cubicBezTo>
                    <a:pt x="3228" y="5992"/>
                    <a:pt x="3238" y="6115"/>
                    <a:pt x="3246" y="6234"/>
                  </a:cubicBezTo>
                  <a:cubicBezTo>
                    <a:pt x="3254" y="6330"/>
                    <a:pt x="3269" y="6428"/>
                    <a:pt x="3284" y="6518"/>
                  </a:cubicBezTo>
                  <a:cubicBezTo>
                    <a:pt x="3314" y="6698"/>
                    <a:pt x="3332" y="6805"/>
                    <a:pt x="3332" y="6880"/>
                  </a:cubicBezTo>
                  <a:cubicBezTo>
                    <a:pt x="3341" y="6945"/>
                    <a:pt x="3346" y="6992"/>
                    <a:pt x="3341" y="6998"/>
                  </a:cubicBezTo>
                  <a:cubicBezTo>
                    <a:pt x="3337" y="7002"/>
                    <a:pt x="3284" y="6996"/>
                    <a:pt x="3265" y="6998"/>
                  </a:cubicBezTo>
                  <a:cubicBezTo>
                    <a:pt x="3189" y="7024"/>
                    <a:pt x="3044" y="7015"/>
                    <a:pt x="2780" y="7008"/>
                  </a:cubicBezTo>
                  <a:cubicBezTo>
                    <a:pt x="2715" y="7006"/>
                    <a:pt x="2651" y="7007"/>
                    <a:pt x="2589" y="7008"/>
                  </a:cubicBezTo>
                  <a:cubicBezTo>
                    <a:pt x="2564" y="7007"/>
                    <a:pt x="2538" y="7008"/>
                    <a:pt x="2513" y="7008"/>
                  </a:cubicBezTo>
                  <a:cubicBezTo>
                    <a:pt x="1785" y="7024"/>
                    <a:pt x="1229" y="7201"/>
                    <a:pt x="866" y="7526"/>
                  </a:cubicBezTo>
                  <a:cubicBezTo>
                    <a:pt x="854" y="7538"/>
                    <a:pt x="840" y="7554"/>
                    <a:pt x="828" y="7565"/>
                  </a:cubicBezTo>
                  <a:cubicBezTo>
                    <a:pt x="791" y="7603"/>
                    <a:pt x="757" y="7642"/>
                    <a:pt x="723" y="7683"/>
                  </a:cubicBezTo>
                  <a:cubicBezTo>
                    <a:pt x="712" y="7697"/>
                    <a:pt x="706" y="7708"/>
                    <a:pt x="695" y="7722"/>
                  </a:cubicBezTo>
                  <a:cubicBezTo>
                    <a:pt x="676" y="7747"/>
                    <a:pt x="655" y="7775"/>
                    <a:pt x="638" y="7800"/>
                  </a:cubicBezTo>
                  <a:cubicBezTo>
                    <a:pt x="624" y="7820"/>
                    <a:pt x="612" y="7839"/>
                    <a:pt x="600" y="7859"/>
                  </a:cubicBezTo>
                  <a:cubicBezTo>
                    <a:pt x="589" y="7877"/>
                    <a:pt x="572" y="7899"/>
                    <a:pt x="562" y="7918"/>
                  </a:cubicBezTo>
                  <a:cubicBezTo>
                    <a:pt x="552" y="7935"/>
                    <a:pt x="542" y="7949"/>
                    <a:pt x="533" y="7967"/>
                  </a:cubicBezTo>
                  <a:cubicBezTo>
                    <a:pt x="492" y="8053"/>
                    <a:pt x="462" y="8137"/>
                    <a:pt x="438" y="8231"/>
                  </a:cubicBezTo>
                  <a:cubicBezTo>
                    <a:pt x="434" y="8246"/>
                    <a:pt x="425" y="8263"/>
                    <a:pt x="419" y="8280"/>
                  </a:cubicBezTo>
                  <a:cubicBezTo>
                    <a:pt x="416" y="8292"/>
                    <a:pt x="412" y="8307"/>
                    <a:pt x="409" y="8319"/>
                  </a:cubicBezTo>
                  <a:cubicBezTo>
                    <a:pt x="406" y="8336"/>
                    <a:pt x="402" y="8354"/>
                    <a:pt x="390" y="8378"/>
                  </a:cubicBezTo>
                  <a:cubicBezTo>
                    <a:pt x="383" y="8391"/>
                    <a:pt x="371" y="8412"/>
                    <a:pt x="362" y="8427"/>
                  </a:cubicBezTo>
                  <a:cubicBezTo>
                    <a:pt x="356" y="8435"/>
                    <a:pt x="349" y="8447"/>
                    <a:pt x="343" y="8456"/>
                  </a:cubicBezTo>
                  <a:cubicBezTo>
                    <a:pt x="309" y="8506"/>
                    <a:pt x="266" y="8554"/>
                    <a:pt x="219" y="8603"/>
                  </a:cubicBezTo>
                  <a:cubicBezTo>
                    <a:pt x="209" y="8614"/>
                    <a:pt x="200" y="8623"/>
                    <a:pt x="190" y="8632"/>
                  </a:cubicBezTo>
                  <a:lnTo>
                    <a:pt x="0" y="8838"/>
                  </a:lnTo>
                  <a:lnTo>
                    <a:pt x="152" y="9004"/>
                  </a:lnTo>
                  <a:cubicBezTo>
                    <a:pt x="198" y="9053"/>
                    <a:pt x="250" y="9127"/>
                    <a:pt x="295" y="9210"/>
                  </a:cubicBezTo>
                  <a:cubicBezTo>
                    <a:pt x="297" y="9213"/>
                    <a:pt x="293" y="9216"/>
                    <a:pt x="295" y="9219"/>
                  </a:cubicBezTo>
                  <a:cubicBezTo>
                    <a:pt x="296" y="9221"/>
                    <a:pt x="304" y="9228"/>
                    <a:pt x="305" y="9229"/>
                  </a:cubicBezTo>
                  <a:cubicBezTo>
                    <a:pt x="317" y="9249"/>
                    <a:pt x="326" y="9263"/>
                    <a:pt x="333" y="9278"/>
                  </a:cubicBezTo>
                  <a:cubicBezTo>
                    <a:pt x="342" y="9295"/>
                    <a:pt x="342" y="9309"/>
                    <a:pt x="343" y="9317"/>
                  </a:cubicBezTo>
                  <a:cubicBezTo>
                    <a:pt x="343" y="9318"/>
                    <a:pt x="352" y="9316"/>
                    <a:pt x="352" y="9317"/>
                  </a:cubicBezTo>
                  <a:cubicBezTo>
                    <a:pt x="365" y="9345"/>
                    <a:pt x="372" y="9380"/>
                    <a:pt x="381" y="9405"/>
                  </a:cubicBezTo>
                  <a:cubicBezTo>
                    <a:pt x="546" y="9905"/>
                    <a:pt x="1171" y="10343"/>
                    <a:pt x="1932" y="10511"/>
                  </a:cubicBezTo>
                  <a:cubicBezTo>
                    <a:pt x="1947" y="10514"/>
                    <a:pt x="1956" y="10518"/>
                    <a:pt x="1971" y="10521"/>
                  </a:cubicBezTo>
                  <a:cubicBezTo>
                    <a:pt x="2114" y="10550"/>
                    <a:pt x="2303" y="10572"/>
                    <a:pt x="2513" y="10590"/>
                  </a:cubicBezTo>
                  <a:cubicBezTo>
                    <a:pt x="2712" y="10599"/>
                    <a:pt x="2946" y="10609"/>
                    <a:pt x="3227" y="10609"/>
                  </a:cubicBezTo>
                  <a:lnTo>
                    <a:pt x="3789" y="10609"/>
                  </a:lnTo>
                  <a:cubicBezTo>
                    <a:pt x="3879" y="10605"/>
                    <a:pt x="4002" y="10596"/>
                    <a:pt x="4074" y="10590"/>
                  </a:cubicBezTo>
                  <a:cubicBezTo>
                    <a:pt x="4086" y="10588"/>
                    <a:pt x="4102" y="10591"/>
                    <a:pt x="4112" y="10590"/>
                  </a:cubicBezTo>
                  <a:cubicBezTo>
                    <a:pt x="4544" y="10518"/>
                    <a:pt x="5287" y="10308"/>
                    <a:pt x="5588" y="10169"/>
                  </a:cubicBezTo>
                  <a:cubicBezTo>
                    <a:pt x="5705" y="10115"/>
                    <a:pt x="5913" y="9984"/>
                    <a:pt x="6054" y="9885"/>
                  </a:cubicBezTo>
                  <a:lnTo>
                    <a:pt x="6159" y="9816"/>
                  </a:lnTo>
                  <a:lnTo>
                    <a:pt x="6283" y="9719"/>
                  </a:lnTo>
                  <a:lnTo>
                    <a:pt x="6302" y="9719"/>
                  </a:lnTo>
                  <a:lnTo>
                    <a:pt x="6311" y="9709"/>
                  </a:lnTo>
                  <a:lnTo>
                    <a:pt x="6806" y="9758"/>
                  </a:lnTo>
                  <a:cubicBezTo>
                    <a:pt x="7079" y="9786"/>
                    <a:pt x="7463" y="9816"/>
                    <a:pt x="7663" y="9816"/>
                  </a:cubicBezTo>
                  <a:cubicBezTo>
                    <a:pt x="7677" y="9816"/>
                    <a:pt x="7688" y="9816"/>
                    <a:pt x="7701" y="9816"/>
                  </a:cubicBezTo>
                  <a:cubicBezTo>
                    <a:pt x="7743" y="9817"/>
                    <a:pt x="7781" y="9814"/>
                    <a:pt x="7815" y="9816"/>
                  </a:cubicBezTo>
                  <a:cubicBezTo>
                    <a:pt x="7849" y="9818"/>
                    <a:pt x="7884" y="9823"/>
                    <a:pt x="7911" y="9826"/>
                  </a:cubicBezTo>
                  <a:cubicBezTo>
                    <a:pt x="7955" y="9831"/>
                    <a:pt x="7988" y="9838"/>
                    <a:pt x="8015" y="9846"/>
                  </a:cubicBezTo>
                  <a:cubicBezTo>
                    <a:pt x="8018" y="9847"/>
                    <a:pt x="8022" y="9845"/>
                    <a:pt x="8025" y="9846"/>
                  </a:cubicBezTo>
                  <a:cubicBezTo>
                    <a:pt x="8040" y="9851"/>
                    <a:pt x="8054" y="9859"/>
                    <a:pt x="8063" y="9865"/>
                  </a:cubicBezTo>
                  <a:cubicBezTo>
                    <a:pt x="8067" y="9868"/>
                    <a:pt x="8070" y="9872"/>
                    <a:pt x="8072" y="9875"/>
                  </a:cubicBezTo>
                  <a:cubicBezTo>
                    <a:pt x="8074" y="9878"/>
                    <a:pt x="8081" y="9874"/>
                    <a:pt x="8082" y="9875"/>
                  </a:cubicBezTo>
                  <a:cubicBezTo>
                    <a:pt x="8111" y="9911"/>
                    <a:pt x="8138" y="10166"/>
                    <a:pt x="8149" y="10443"/>
                  </a:cubicBezTo>
                  <a:cubicBezTo>
                    <a:pt x="8162" y="10785"/>
                    <a:pt x="8261" y="11389"/>
                    <a:pt x="8358" y="11803"/>
                  </a:cubicBezTo>
                  <a:cubicBezTo>
                    <a:pt x="8390" y="11942"/>
                    <a:pt x="8423" y="12055"/>
                    <a:pt x="8453" y="12136"/>
                  </a:cubicBezTo>
                  <a:cubicBezTo>
                    <a:pt x="8480" y="12207"/>
                    <a:pt x="8485" y="12365"/>
                    <a:pt x="8463" y="12508"/>
                  </a:cubicBezTo>
                  <a:cubicBezTo>
                    <a:pt x="8453" y="12568"/>
                    <a:pt x="8441" y="12637"/>
                    <a:pt x="8434" y="12713"/>
                  </a:cubicBezTo>
                  <a:cubicBezTo>
                    <a:pt x="8434" y="12716"/>
                    <a:pt x="8434" y="12721"/>
                    <a:pt x="8434" y="12723"/>
                  </a:cubicBezTo>
                  <a:cubicBezTo>
                    <a:pt x="8434" y="12726"/>
                    <a:pt x="8434" y="12730"/>
                    <a:pt x="8434" y="12733"/>
                  </a:cubicBezTo>
                  <a:cubicBezTo>
                    <a:pt x="8433" y="12742"/>
                    <a:pt x="8435" y="12754"/>
                    <a:pt x="8434" y="12762"/>
                  </a:cubicBezTo>
                  <a:cubicBezTo>
                    <a:pt x="8428" y="12840"/>
                    <a:pt x="8416" y="12921"/>
                    <a:pt x="8415" y="12978"/>
                  </a:cubicBezTo>
                  <a:cubicBezTo>
                    <a:pt x="8414" y="13104"/>
                    <a:pt x="8366" y="13366"/>
                    <a:pt x="8301" y="13565"/>
                  </a:cubicBezTo>
                  <a:cubicBezTo>
                    <a:pt x="8164" y="13984"/>
                    <a:pt x="8138" y="14507"/>
                    <a:pt x="8244" y="14886"/>
                  </a:cubicBezTo>
                  <a:cubicBezTo>
                    <a:pt x="8280" y="15018"/>
                    <a:pt x="8336" y="15315"/>
                    <a:pt x="8367" y="15552"/>
                  </a:cubicBezTo>
                  <a:cubicBezTo>
                    <a:pt x="8497" y="16531"/>
                    <a:pt x="8880" y="17086"/>
                    <a:pt x="9719" y="17519"/>
                  </a:cubicBezTo>
                  <a:cubicBezTo>
                    <a:pt x="9877" y="17600"/>
                    <a:pt x="10328" y="17765"/>
                    <a:pt x="10728" y="17891"/>
                  </a:cubicBezTo>
                  <a:cubicBezTo>
                    <a:pt x="11129" y="18017"/>
                    <a:pt x="11471" y="18138"/>
                    <a:pt x="11490" y="18155"/>
                  </a:cubicBezTo>
                  <a:cubicBezTo>
                    <a:pt x="11509" y="18172"/>
                    <a:pt x="11373" y="18291"/>
                    <a:pt x="11185" y="18429"/>
                  </a:cubicBezTo>
                  <a:cubicBezTo>
                    <a:pt x="10726" y="18766"/>
                    <a:pt x="10338" y="19191"/>
                    <a:pt x="10176" y="19516"/>
                  </a:cubicBezTo>
                  <a:cubicBezTo>
                    <a:pt x="9995" y="19879"/>
                    <a:pt x="10001" y="20294"/>
                    <a:pt x="10157" y="20651"/>
                  </a:cubicBezTo>
                  <a:cubicBezTo>
                    <a:pt x="10175" y="20690"/>
                    <a:pt x="10185" y="20723"/>
                    <a:pt x="10205" y="20759"/>
                  </a:cubicBezTo>
                  <a:cubicBezTo>
                    <a:pt x="10217" y="20780"/>
                    <a:pt x="10230" y="20797"/>
                    <a:pt x="10243" y="20817"/>
                  </a:cubicBezTo>
                  <a:cubicBezTo>
                    <a:pt x="10258" y="20841"/>
                    <a:pt x="10274" y="20863"/>
                    <a:pt x="10290" y="20886"/>
                  </a:cubicBezTo>
                  <a:cubicBezTo>
                    <a:pt x="10302" y="20903"/>
                    <a:pt x="10316" y="20918"/>
                    <a:pt x="10328" y="20935"/>
                  </a:cubicBezTo>
                  <a:cubicBezTo>
                    <a:pt x="10357" y="20972"/>
                    <a:pt x="10382" y="21008"/>
                    <a:pt x="10414" y="21042"/>
                  </a:cubicBezTo>
                  <a:cubicBezTo>
                    <a:pt x="10417" y="21046"/>
                    <a:pt x="10422" y="21050"/>
                    <a:pt x="10424" y="21052"/>
                  </a:cubicBezTo>
                  <a:cubicBezTo>
                    <a:pt x="10450" y="21080"/>
                    <a:pt x="10482" y="21106"/>
                    <a:pt x="10509" y="21130"/>
                  </a:cubicBezTo>
                  <a:cubicBezTo>
                    <a:pt x="10516" y="21136"/>
                    <a:pt x="10522" y="21145"/>
                    <a:pt x="10528" y="21150"/>
                  </a:cubicBezTo>
                  <a:cubicBezTo>
                    <a:pt x="10639" y="21243"/>
                    <a:pt x="10845" y="21371"/>
                    <a:pt x="10995" y="21434"/>
                  </a:cubicBezTo>
                  <a:cubicBezTo>
                    <a:pt x="11388" y="21600"/>
                    <a:pt x="11466" y="21573"/>
                    <a:pt x="11109" y="21395"/>
                  </a:cubicBezTo>
                  <a:cubicBezTo>
                    <a:pt x="10764" y="21223"/>
                    <a:pt x="10414" y="20888"/>
                    <a:pt x="10281" y="20602"/>
                  </a:cubicBezTo>
                  <a:cubicBezTo>
                    <a:pt x="10231" y="20495"/>
                    <a:pt x="10177" y="20277"/>
                    <a:pt x="10167" y="20113"/>
                  </a:cubicBezTo>
                  <a:cubicBezTo>
                    <a:pt x="10165" y="20090"/>
                    <a:pt x="10167" y="20066"/>
                    <a:pt x="10167" y="20044"/>
                  </a:cubicBezTo>
                  <a:cubicBezTo>
                    <a:pt x="10157" y="19872"/>
                    <a:pt x="10173" y="19774"/>
                    <a:pt x="10233" y="19633"/>
                  </a:cubicBezTo>
                  <a:cubicBezTo>
                    <a:pt x="10238" y="19618"/>
                    <a:pt x="10247" y="19599"/>
                    <a:pt x="10252" y="19584"/>
                  </a:cubicBezTo>
                  <a:cubicBezTo>
                    <a:pt x="10261" y="19560"/>
                    <a:pt x="10270" y="19540"/>
                    <a:pt x="10281" y="19516"/>
                  </a:cubicBezTo>
                  <a:cubicBezTo>
                    <a:pt x="10288" y="19500"/>
                    <a:pt x="10292" y="19482"/>
                    <a:pt x="10300" y="19467"/>
                  </a:cubicBezTo>
                  <a:cubicBezTo>
                    <a:pt x="10310" y="19447"/>
                    <a:pt x="10327" y="19428"/>
                    <a:pt x="10338" y="19408"/>
                  </a:cubicBezTo>
                  <a:cubicBezTo>
                    <a:pt x="10398" y="19296"/>
                    <a:pt x="10473" y="19182"/>
                    <a:pt x="10566" y="19075"/>
                  </a:cubicBezTo>
                  <a:cubicBezTo>
                    <a:pt x="10578" y="19062"/>
                    <a:pt x="10584" y="19057"/>
                    <a:pt x="10595" y="19046"/>
                  </a:cubicBezTo>
                  <a:cubicBezTo>
                    <a:pt x="10608" y="19032"/>
                    <a:pt x="10622" y="19017"/>
                    <a:pt x="10633" y="19007"/>
                  </a:cubicBezTo>
                  <a:cubicBezTo>
                    <a:pt x="10793" y="18851"/>
                    <a:pt x="10845" y="18915"/>
                    <a:pt x="10728" y="19163"/>
                  </a:cubicBezTo>
                  <a:cubicBezTo>
                    <a:pt x="10676" y="19274"/>
                    <a:pt x="10633" y="19409"/>
                    <a:pt x="10633" y="19467"/>
                  </a:cubicBezTo>
                  <a:cubicBezTo>
                    <a:pt x="10633" y="19524"/>
                    <a:pt x="10583" y="19633"/>
                    <a:pt x="10519" y="19711"/>
                  </a:cubicBezTo>
                  <a:lnTo>
                    <a:pt x="10395" y="19858"/>
                  </a:lnTo>
                  <a:lnTo>
                    <a:pt x="10595" y="20073"/>
                  </a:lnTo>
                  <a:cubicBezTo>
                    <a:pt x="10705" y="20193"/>
                    <a:pt x="10943" y="20439"/>
                    <a:pt x="11119" y="20621"/>
                  </a:cubicBezTo>
                  <a:cubicBezTo>
                    <a:pt x="11193" y="20699"/>
                    <a:pt x="11245" y="20763"/>
                    <a:pt x="11290" y="20817"/>
                  </a:cubicBezTo>
                  <a:cubicBezTo>
                    <a:pt x="11311" y="20837"/>
                    <a:pt x="11332" y="20850"/>
                    <a:pt x="11347" y="20866"/>
                  </a:cubicBezTo>
                  <a:cubicBezTo>
                    <a:pt x="11351" y="20870"/>
                    <a:pt x="11353" y="20872"/>
                    <a:pt x="11357" y="20876"/>
                  </a:cubicBezTo>
                  <a:cubicBezTo>
                    <a:pt x="11370" y="20891"/>
                    <a:pt x="11386" y="20912"/>
                    <a:pt x="11395" y="20925"/>
                  </a:cubicBezTo>
                  <a:cubicBezTo>
                    <a:pt x="11397" y="20928"/>
                    <a:pt x="11393" y="20932"/>
                    <a:pt x="11395" y="20935"/>
                  </a:cubicBezTo>
                  <a:cubicBezTo>
                    <a:pt x="11409" y="20961"/>
                    <a:pt x="11417" y="20980"/>
                    <a:pt x="11414" y="21003"/>
                  </a:cubicBezTo>
                  <a:cubicBezTo>
                    <a:pt x="11414" y="21007"/>
                    <a:pt x="11414" y="21012"/>
                    <a:pt x="11414" y="21013"/>
                  </a:cubicBezTo>
                  <a:cubicBezTo>
                    <a:pt x="11413" y="21016"/>
                    <a:pt x="11415" y="21020"/>
                    <a:pt x="11414" y="21023"/>
                  </a:cubicBezTo>
                  <a:cubicBezTo>
                    <a:pt x="11407" y="21044"/>
                    <a:pt x="11404" y="21058"/>
                    <a:pt x="11404" y="21072"/>
                  </a:cubicBezTo>
                  <a:cubicBezTo>
                    <a:pt x="11406" y="21097"/>
                    <a:pt x="11421" y="21114"/>
                    <a:pt x="11442" y="21111"/>
                  </a:cubicBezTo>
                  <a:cubicBezTo>
                    <a:pt x="11456" y="21109"/>
                    <a:pt x="11472" y="21095"/>
                    <a:pt x="11490" y="21081"/>
                  </a:cubicBezTo>
                  <a:cubicBezTo>
                    <a:pt x="11500" y="21074"/>
                    <a:pt x="11507" y="21074"/>
                    <a:pt x="11518" y="21062"/>
                  </a:cubicBezTo>
                  <a:cubicBezTo>
                    <a:pt x="11526" y="21054"/>
                    <a:pt x="11533" y="21045"/>
                    <a:pt x="11547" y="21042"/>
                  </a:cubicBezTo>
                  <a:cubicBezTo>
                    <a:pt x="11549" y="21042"/>
                    <a:pt x="11555" y="21043"/>
                    <a:pt x="11556" y="21042"/>
                  </a:cubicBezTo>
                  <a:cubicBezTo>
                    <a:pt x="11571" y="21040"/>
                    <a:pt x="11586" y="21040"/>
                    <a:pt x="11604" y="21042"/>
                  </a:cubicBezTo>
                  <a:cubicBezTo>
                    <a:pt x="11606" y="21043"/>
                    <a:pt x="11611" y="21052"/>
                    <a:pt x="11614" y="21052"/>
                  </a:cubicBezTo>
                  <a:cubicBezTo>
                    <a:pt x="11620" y="21053"/>
                    <a:pt x="11625" y="21050"/>
                    <a:pt x="11633" y="21052"/>
                  </a:cubicBezTo>
                  <a:cubicBezTo>
                    <a:pt x="11699" y="21067"/>
                    <a:pt x="11791" y="21101"/>
                    <a:pt x="11928" y="21160"/>
                  </a:cubicBezTo>
                  <a:cubicBezTo>
                    <a:pt x="11930" y="21161"/>
                    <a:pt x="11935" y="21159"/>
                    <a:pt x="11937" y="21160"/>
                  </a:cubicBezTo>
                  <a:cubicBezTo>
                    <a:pt x="11985" y="21180"/>
                    <a:pt x="12014" y="21194"/>
                    <a:pt x="12051" y="21209"/>
                  </a:cubicBezTo>
                  <a:cubicBezTo>
                    <a:pt x="12056" y="21210"/>
                    <a:pt x="12066" y="21207"/>
                    <a:pt x="12071" y="21209"/>
                  </a:cubicBezTo>
                  <a:cubicBezTo>
                    <a:pt x="12233" y="21264"/>
                    <a:pt x="12360" y="21287"/>
                    <a:pt x="12594" y="21287"/>
                  </a:cubicBezTo>
                  <a:cubicBezTo>
                    <a:pt x="12928" y="21287"/>
                    <a:pt x="12999" y="21263"/>
                    <a:pt x="13165" y="21150"/>
                  </a:cubicBezTo>
                  <a:cubicBezTo>
                    <a:pt x="13269" y="21079"/>
                    <a:pt x="13407" y="21022"/>
                    <a:pt x="13470" y="21013"/>
                  </a:cubicBezTo>
                  <a:cubicBezTo>
                    <a:pt x="13562" y="21000"/>
                    <a:pt x="13583" y="20955"/>
                    <a:pt x="13594" y="20817"/>
                  </a:cubicBezTo>
                  <a:cubicBezTo>
                    <a:pt x="13601" y="20724"/>
                    <a:pt x="13667" y="20438"/>
                    <a:pt x="13736" y="20171"/>
                  </a:cubicBezTo>
                  <a:cubicBezTo>
                    <a:pt x="13797" y="19938"/>
                    <a:pt x="13824" y="19782"/>
                    <a:pt x="13841" y="19584"/>
                  </a:cubicBezTo>
                  <a:cubicBezTo>
                    <a:pt x="13843" y="19561"/>
                    <a:pt x="13849" y="19541"/>
                    <a:pt x="13851" y="19516"/>
                  </a:cubicBezTo>
                  <a:cubicBezTo>
                    <a:pt x="13853" y="19479"/>
                    <a:pt x="13849" y="19439"/>
                    <a:pt x="13851" y="19398"/>
                  </a:cubicBezTo>
                  <a:cubicBezTo>
                    <a:pt x="13854" y="19288"/>
                    <a:pt x="13859" y="19164"/>
                    <a:pt x="13860" y="19007"/>
                  </a:cubicBezTo>
                  <a:lnTo>
                    <a:pt x="13860" y="18840"/>
                  </a:lnTo>
                  <a:lnTo>
                    <a:pt x="13870" y="18233"/>
                  </a:lnTo>
                  <a:lnTo>
                    <a:pt x="13870" y="18175"/>
                  </a:lnTo>
                  <a:lnTo>
                    <a:pt x="14127" y="18145"/>
                  </a:lnTo>
                  <a:cubicBezTo>
                    <a:pt x="14270" y="18127"/>
                    <a:pt x="14588" y="18063"/>
                    <a:pt x="14841" y="17999"/>
                  </a:cubicBezTo>
                  <a:cubicBezTo>
                    <a:pt x="15093" y="17935"/>
                    <a:pt x="15313" y="17887"/>
                    <a:pt x="15326" y="17901"/>
                  </a:cubicBezTo>
                  <a:cubicBezTo>
                    <a:pt x="15339" y="17914"/>
                    <a:pt x="15354" y="18246"/>
                    <a:pt x="15355" y="18635"/>
                  </a:cubicBezTo>
                  <a:cubicBezTo>
                    <a:pt x="15355" y="20024"/>
                    <a:pt x="15547" y="20562"/>
                    <a:pt x="16116" y="20729"/>
                  </a:cubicBezTo>
                  <a:cubicBezTo>
                    <a:pt x="16225" y="20761"/>
                    <a:pt x="16357" y="20818"/>
                    <a:pt x="16402" y="20856"/>
                  </a:cubicBezTo>
                  <a:cubicBezTo>
                    <a:pt x="16429" y="20880"/>
                    <a:pt x="16454" y="20900"/>
                    <a:pt x="16487" y="20915"/>
                  </a:cubicBezTo>
                  <a:cubicBezTo>
                    <a:pt x="16491" y="20916"/>
                    <a:pt x="16494" y="20924"/>
                    <a:pt x="16497" y="20925"/>
                  </a:cubicBezTo>
                  <a:cubicBezTo>
                    <a:pt x="16751" y="21030"/>
                    <a:pt x="17183" y="20907"/>
                    <a:pt x="17630" y="20602"/>
                  </a:cubicBezTo>
                  <a:cubicBezTo>
                    <a:pt x="17810" y="20479"/>
                    <a:pt x="17934" y="20427"/>
                    <a:pt x="18001" y="20445"/>
                  </a:cubicBezTo>
                  <a:cubicBezTo>
                    <a:pt x="18016" y="20449"/>
                    <a:pt x="18033" y="20459"/>
                    <a:pt x="18058" y="20455"/>
                  </a:cubicBezTo>
                  <a:cubicBezTo>
                    <a:pt x="18101" y="20449"/>
                    <a:pt x="18188" y="20391"/>
                    <a:pt x="18249" y="20367"/>
                  </a:cubicBezTo>
                  <a:cubicBezTo>
                    <a:pt x="18208" y="20368"/>
                    <a:pt x="18170" y="20363"/>
                    <a:pt x="18153" y="20318"/>
                  </a:cubicBezTo>
                  <a:cubicBezTo>
                    <a:pt x="18136" y="20272"/>
                    <a:pt x="18241" y="20125"/>
                    <a:pt x="18439" y="19917"/>
                  </a:cubicBezTo>
                  <a:lnTo>
                    <a:pt x="18744" y="19584"/>
                  </a:lnTo>
                  <a:lnTo>
                    <a:pt x="18839" y="19682"/>
                  </a:lnTo>
                  <a:cubicBezTo>
                    <a:pt x="18927" y="19773"/>
                    <a:pt x="18928" y="19785"/>
                    <a:pt x="18858" y="19887"/>
                  </a:cubicBezTo>
                  <a:cubicBezTo>
                    <a:pt x="18817" y="19948"/>
                    <a:pt x="18683" y="20085"/>
                    <a:pt x="18553" y="20191"/>
                  </a:cubicBezTo>
                  <a:cubicBezTo>
                    <a:pt x="18493" y="20240"/>
                    <a:pt x="18464" y="20249"/>
                    <a:pt x="18420" y="20279"/>
                  </a:cubicBezTo>
                  <a:cubicBezTo>
                    <a:pt x="18503" y="20235"/>
                    <a:pt x="18570" y="20225"/>
                    <a:pt x="18648" y="20171"/>
                  </a:cubicBezTo>
                  <a:cubicBezTo>
                    <a:pt x="18807" y="20048"/>
                    <a:pt x="18946" y="19895"/>
                    <a:pt x="19058" y="19741"/>
                  </a:cubicBezTo>
                  <a:cubicBezTo>
                    <a:pt x="19149" y="19598"/>
                    <a:pt x="19224" y="19444"/>
                    <a:pt x="19248" y="19310"/>
                  </a:cubicBezTo>
                  <a:cubicBezTo>
                    <a:pt x="19254" y="19279"/>
                    <a:pt x="19263" y="19254"/>
                    <a:pt x="19277" y="19222"/>
                  </a:cubicBezTo>
                  <a:cubicBezTo>
                    <a:pt x="19278" y="19218"/>
                    <a:pt x="19275" y="19207"/>
                    <a:pt x="19277" y="19202"/>
                  </a:cubicBezTo>
                  <a:cubicBezTo>
                    <a:pt x="19282" y="19190"/>
                    <a:pt x="19297" y="19178"/>
                    <a:pt x="19305" y="19163"/>
                  </a:cubicBezTo>
                  <a:cubicBezTo>
                    <a:pt x="19319" y="19139"/>
                    <a:pt x="19332" y="19114"/>
                    <a:pt x="19353" y="19085"/>
                  </a:cubicBezTo>
                  <a:cubicBezTo>
                    <a:pt x="19367" y="19065"/>
                    <a:pt x="19384" y="19047"/>
                    <a:pt x="19400" y="19026"/>
                  </a:cubicBezTo>
                  <a:cubicBezTo>
                    <a:pt x="19410" y="19014"/>
                    <a:pt x="19418" y="18999"/>
                    <a:pt x="19429" y="18987"/>
                  </a:cubicBezTo>
                  <a:cubicBezTo>
                    <a:pt x="19446" y="18968"/>
                    <a:pt x="19457" y="18948"/>
                    <a:pt x="19477" y="18928"/>
                  </a:cubicBezTo>
                  <a:cubicBezTo>
                    <a:pt x="19480" y="18925"/>
                    <a:pt x="19486" y="18929"/>
                    <a:pt x="19486" y="18928"/>
                  </a:cubicBezTo>
                  <a:lnTo>
                    <a:pt x="19676" y="18723"/>
                  </a:lnTo>
                  <a:lnTo>
                    <a:pt x="19534" y="18576"/>
                  </a:lnTo>
                  <a:cubicBezTo>
                    <a:pt x="19451" y="18496"/>
                    <a:pt x="19223" y="18306"/>
                    <a:pt x="19029" y="18145"/>
                  </a:cubicBezTo>
                  <a:cubicBezTo>
                    <a:pt x="18835" y="17985"/>
                    <a:pt x="18611" y="17744"/>
                    <a:pt x="18525" y="17617"/>
                  </a:cubicBezTo>
                  <a:cubicBezTo>
                    <a:pt x="18438" y="17490"/>
                    <a:pt x="18226" y="17283"/>
                    <a:pt x="18058" y="17157"/>
                  </a:cubicBezTo>
                  <a:cubicBezTo>
                    <a:pt x="17891" y="17030"/>
                    <a:pt x="17767" y="16918"/>
                    <a:pt x="17782" y="16902"/>
                  </a:cubicBezTo>
                  <a:cubicBezTo>
                    <a:pt x="17835" y="16848"/>
                    <a:pt x="18260" y="16607"/>
                    <a:pt x="18772" y="16345"/>
                  </a:cubicBezTo>
                  <a:cubicBezTo>
                    <a:pt x="18815" y="16323"/>
                    <a:pt x="18854" y="16298"/>
                    <a:pt x="18896" y="16276"/>
                  </a:cubicBezTo>
                  <a:cubicBezTo>
                    <a:pt x="18899" y="16274"/>
                    <a:pt x="18902" y="16278"/>
                    <a:pt x="18905" y="16276"/>
                  </a:cubicBezTo>
                  <a:cubicBezTo>
                    <a:pt x="19010" y="16218"/>
                    <a:pt x="19119" y="16158"/>
                    <a:pt x="19220" y="16100"/>
                  </a:cubicBezTo>
                  <a:cubicBezTo>
                    <a:pt x="19228" y="16095"/>
                    <a:pt x="19230" y="16095"/>
                    <a:pt x="19239" y="16090"/>
                  </a:cubicBezTo>
                  <a:cubicBezTo>
                    <a:pt x="19243" y="16087"/>
                    <a:pt x="19243" y="16083"/>
                    <a:pt x="19248" y="16080"/>
                  </a:cubicBezTo>
                  <a:cubicBezTo>
                    <a:pt x="19295" y="16053"/>
                    <a:pt x="19319" y="16037"/>
                    <a:pt x="19362" y="16012"/>
                  </a:cubicBezTo>
                  <a:cubicBezTo>
                    <a:pt x="19426" y="15972"/>
                    <a:pt x="19462" y="15925"/>
                    <a:pt x="19524" y="15885"/>
                  </a:cubicBezTo>
                  <a:cubicBezTo>
                    <a:pt x="19434" y="15943"/>
                    <a:pt x="19312" y="16022"/>
                    <a:pt x="19305" y="16022"/>
                  </a:cubicBezTo>
                  <a:cubicBezTo>
                    <a:pt x="19197" y="16022"/>
                    <a:pt x="19288" y="15892"/>
                    <a:pt x="19686" y="15503"/>
                  </a:cubicBezTo>
                  <a:cubicBezTo>
                    <a:pt x="20210" y="14991"/>
                    <a:pt x="20572" y="14465"/>
                    <a:pt x="20790" y="13888"/>
                  </a:cubicBezTo>
                  <a:cubicBezTo>
                    <a:pt x="20866" y="13688"/>
                    <a:pt x="20969" y="13460"/>
                    <a:pt x="21019" y="13389"/>
                  </a:cubicBezTo>
                  <a:cubicBezTo>
                    <a:pt x="21068" y="13318"/>
                    <a:pt x="21182" y="13101"/>
                    <a:pt x="21276" y="12899"/>
                  </a:cubicBezTo>
                  <a:cubicBezTo>
                    <a:pt x="21372" y="12692"/>
                    <a:pt x="21467" y="12540"/>
                    <a:pt x="21495" y="12557"/>
                  </a:cubicBezTo>
                  <a:cubicBezTo>
                    <a:pt x="21525" y="12576"/>
                    <a:pt x="21538" y="12744"/>
                    <a:pt x="21523" y="12988"/>
                  </a:cubicBezTo>
                  <a:cubicBezTo>
                    <a:pt x="21492" y="13492"/>
                    <a:pt x="21310" y="14002"/>
                    <a:pt x="21028" y="14426"/>
                  </a:cubicBezTo>
                  <a:cubicBezTo>
                    <a:pt x="21188" y="14192"/>
                    <a:pt x="21391" y="13964"/>
                    <a:pt x="21476" y="13722"/>
                  </a:cubicBezTo>
                  <a:cubicBezTo>
                    <a:pt x="21581" y="13419"/>
                    <a:pt x="21598" y="13299"/>
                    <a:pt x="21599" y="12772"/>
                  </a:cubicBezTo>
                  <a:cubicBezTo>
                    <a:pt x="21600" y="12501"/>
                    <a:pt x="21594" y="12262"/>
                    <a:pt x="21580" y="12038"/>
                  </a:cubicBezTo>
                  <a:cubicBezTo>
                    <a:pt x="21578" y="12008"/>
                    <a:pt x="21573" y="11979"/>
                    <a:pt x="21571" y="11950"/>
                  </a:cubicBezTo>
                  <a:cubicBezTo>
                    <a:pt x="21569" y="11927"/>
                    <a:pt x="21573" y="11904"/>
                    <a:pt x="21571" y="11882"/>
                  </a:cubicBezTo>
                  <a:cubicBezTo>
                    <a:pt x="21570" y="11878"/>
                    <a:pt x="21562" y="11866"/>
                    <a:pt x="21561" y="11862"/>
                  </a:cubicBezTo>
                  <a:cubicBezTo>
                    <a:pt x="21555" y="11781"/>
                    <a:pt x="21551" y="11702"/>
                    <a:pt x="21542" y="11627"/>
                  </a:cubicBezTo>
                  <a:cubicBezTo>
                    <a:pt x="21477" y="11090"/>
                    <a:pt x="21350" y="10705"/>
                    <a:pt x="21152" y="10384"/>
                  </a:cubicBezTo>
                  <a:lnTo>
                    <a:pt x="21019" y="10159"/>
                  </a:lnTo>
                  <a:lnTo>
                    <a:pt x="21085" y="9826"/>
                  </a:lnTo>
                  <a:cubicBezTo>
                    <a:pt x="21137" y="9564"/>
                    <a:pt x="21167" y="9282"/>
                    <a:pt x="21181" y="8975"/>
                  </a:cubicBezTo>
                  <a:cubicBezTo>
                    <a:pt x="21183" y="8907"/>
                    <a:pt x="21180" y="8840"/>
                    <a:pt x="21181" y="8769"/>
                  </a:cubicBezTo>
                  <a:cubicBezTo>
                    <a:pt x="21182" y="8665"/>
                    <a:pt x="21182" y="8558"/>
                    <a:pt x="21181" y="8446"/>
                  </a:cubicBezTo>
                  <a:cubicBezTo>
                    <a:pt x="21180" y="8430"/>
                    <a:pt x="21181" y="8414"/>
                    <a:pt x="21181" y="8397"/>
                  </a:cubicBezTo>
                  <a:cubicBezTo>
                    <a:pt x="21176" y="8218"/>
                    <a:pt x="21166" y="8032"/>
                    <a:pt x="21152" y="7830"/>
                  </a:cubicBezTo>
                  <a:cubicBezTo>
                    <a:pt x="21085" y="6871"/>
                    <a:pt x="20990" y="6488"/>
                    <a:pt x="20733" y="6205"/>
                  </a:cubicBezTo>
                  <a:cubicBezTo>
                    <a:pt x="20663" y="6128"/>
                    <a:pt x="20615" y="6089"/>
                    <a:pt x="20562" y="6058"/>
                  </a:cubicBezTo>
                  <a:cubicBezTo>
                    <a:pt x="20552" y="6053"/>
                    <a:pt x="20543" y="6043"/>
                    <a:pt x="20533" y="6039"/>
                  </a:cubicBezTo>
                  <a:cubicBezTo>
                    <a:pt x="20475" y="6012"/>
                    <a:pt x="20411" y="5999"/>
                    <a:pt x="20305" y="5990"/>
                  </a:cubicBezTo>
                  <a:cubicBezTo>
                    <a:pt x="20254" y="5986"/>
                    <a:pt x="20208" y="5990"/>
                    <a:pt x="20171" y="5990"/>
                  </a:cubicBezTo>
                  <a:cubicBezTo>
                    <a:pt x="20106" y="5996"/>
                    <a:pt x="20048" y="6007"/>
                    <a:pt x="19991" y="6029"/>
                  </a:cubicBezTo>
                  <a:cubicBezTo>
                    <a:pt x="19982" y="6033"/>
                    <a:pt x="19971" y="6033"/>
                    <a:pt x="19962" y="6039"/>
                  </a:cubicBezTo>
                  <a:cubicBezTo>
                    <a:pt x="19930" y="6058"/>
                    <a:pt x="19891" y="6085"/>
                    <a:pt x="19848" y="6117"/>
                  </a:cubicBezTo>
                  <a:cubicBezTo>
                    <a:pt x="19672" y="6249"/>
                    <a:pt x="19152" y="6956"/>
                    <a:pt x="18686" y="7693"/>
                  </a:cubicBezTo>
                  <a:cubicBezTo>
                    <a:pt x="18442" y="8079"/>
                    <a:pt x="18201" y="8325"/>
                    <a:pt x="17906" y="8476"/>
                  </a:cubicBezTo>
                  <a:cubicBezTo>
                    <a:pt x="17895" y="8482"/>
                    <a:pt x="17878" y="8490"/>
                    <a:pt x="17868" y="8495"/>
                  </a:cubicBezTo>
                  <a:cubicBezTo>
                    <a:pt x="17836" y="8512"/>
                    <a:pt x="17793" y="8528"/>
                    <a:pt x="17744" y="8544"/>
                  </a:cubicBezTo>
                  <a:cubicBezTo>
                    <a:pt x="17614" y="8593"/>
                    <a:pt x="17481" y="8631"/>
                    <a:pt x="17325" y="8652"/>
                  </a:cubicBezTo>
                  <a:cubicBezTo>
                    <a:pt x="16979" y="8698"/>
                    <a:pt x="16672" y="8746"/>
                    <a:pt x="15897" y="8867"/>
                  </a:cubicBezTo>
                  <a:cubicBezTo>
                    <a:pt x="15628" y="8909"/>
                    <a:pt x="15249" y="9017"/>
                    <a:pt x="14860" y="9171"/>
                  </a:cubicBezTo>
                  <a:cubicBezTo>
                    <a:pt x="13502" y="9706"/>
                    <a:pt x="12699" y="10054"/>
                    <a:pt x="12232" y="10316"/>
                  </a:cubicBezTo>
                  <a:cubicBezTo>
                    <a:pt x="11629" y="10653"/>
                    <a:pt x="11182" y="10859"/>
                    <a:pt x="10928" y="10903"/>
                  </a:cubicBezTo>
                  <a:cubicBezTo>
                    <a:pt x="10883" y="10911"/>
                    <a:pt x="10845" y="10913"/>
                    <a:pt x="10814" y="10913"/>
                  </a:cubicBezTo>
                  <a:cubicBezTo>
                    <a:pt x="10774" y="10916"/>
                    <a:pt x="10745" y="10914"/>
                    <a:pt x="10728" y="10903"/>
                  </a:cubicBezTo>
                  <a:cubicBezTo>
                    <a:pt x="10724" y="10901"/>
                    <a:pt x="10722" y="10888"/>
                    <a:pt x="10719" y="10883"/>
                  </a:cubicBezTo>
                  <a:cubicBezTo>
                    <a:pt x="10714" y="10876"/>
                    <a:pt x="10705" y="10877"/>
                    <a:pt x="10700" y="10864"/>
                  </a:cubicBezTo>
                  <a:cubicBezTo>
                    <a:pt x="10652" y="10796"/>
                    <a:pt x="10623" y="10661"/>
                    <a:pt x="10566" y="10404"/>
                  </a:cubicBezTo>
                  <a:cubicBezTo>
                    <a:pt x="10470" y="9963"/>
                    <a:pt x="10506" y="9817"/>
                    <a:pt x="10785" y="9542"/>
                  </a:cubicBezTo>
                  <a:cubicBezTo>
                    <a:pt x="10985" y="9347"/>
                    <a:pt x="11102" y="9262"/>
                    <a:pt x="11756" y="8828"/>
                  </a:cubicBezTo>
                  <a:cubicBezTo>
                    <a:pt x="12499" y="8336"/>
                    <a:pt x="13162" y="7533"/>
                    <a:pt x="13556" y="6675"/>
                  </a:cubicBezTo>
                  <a:cubicBezTo>
                    <a:pt x="13575" y="6631"/>
                    <a:pt x="13594" y="6583"/>
                    <a:pt x="13613" y="6538"/>
                  </a:cubicBezTo>
                  <a:cubicBezTo>
                    <a:pt x="13630" y="6496"/>
                    <a:pt x="13644" y="6452"/>
                    <a:pt x="13660" y="6411"/>
                  </a:cubicBezTo>
                  <a:cubicBezTo>
                    <a:pt x="13737" y="6208"/>
                    <a:pt x="13801" y="6003"/>
                    <a:pt x="13851" y="5794"/>
                  </a:cubicBezTo>
                  <a:cubicBezTo>
                    <a:pt x="14031" y="4979"/>
                    <a:pt x="13998" y="4072"/>
                    <a:pt x="13746" y="3328"/>
                  </a:cubicBezTo>
                  <a:cubicBezTo>
                    <a:pt x="13733" y="3291"/>
                    <a:pt x="13712" y="3256"/>
                    <a:pt x="13698" y="3220"/>
                  </a:cubicBezTo>
                  <a:cubicBezTo>
                    <a:pt x="13681" y="3176"/>
                    <a:pt x="13670" y="3127"/>
                    <a:pt x="13651" y="3083"/>
                  </a:cubicBezTo>
                  <a:cubicBezTo>
                    <a:pt x="13555" y="2867"/>
                    <a:pt x="13434" y="2656"/>
                    <a:pt x="13298" y="2447"/>
                  </a:cubicBezTo>
                  <a:cubicBezTo>
                    <a:pt x="12842" y="1772"/>
                    <a:pt x="12133" y="1081"/>
                    <a:pt x="11442" y="636"/>
                  </a:cubicBezTo>
                  <a:cubicBezTo>
                    <a:pt x="11433" y="630"/>
                    <a:pt x="11423" y="622"/>
                    <a:pt x="11414" y="617"/>
                  </a:cubicBezTo>
                  <a:cubicBezTo>
                    <a:pt x="11337" y="568"/>
                    <a:pt x="11261" y="531"/>
                    <a:pt x="11185" y="489"/>
                  </a:cubicBezTo>
                  <a:cubicBezTo>
                    <a:pt x="11099" y="442"/>
                    <a:pt x="11015" y="393"/>
                    <a:pt x="10928" y="352"/>
                  </a:cubicBezTo>
                  <a:cubicBezTo>
                    <a:pt x="10897" y="338"/>
                    <a:pt x="10872" y="326"/>
                    <a:pt x="10843" y="313"/>
                  </a:cubicBezTo>
                  <a:cubicBezTo>
                    <a:pt x="10652" y="228"/>
                    <a:pt x="10466" y="154"/>
                    <a:pt x="10271" y="98"/>
                  </a:cubicBezTo>
                  <a:cubicBezTo>
                    <a:pt x="10259" y="94"/>
                    <a:pt x="10245" y="91"/>
                    <a:pt x="10233" y="88"/>
                  </a:cubicBezTo>
                  <a:cubicBezTo>
                    <a:pt x="10164" y="69"/>
                    <a:pt x="10094" y="55"/>
                    <a:pt x="10024" y="39"/>
                  </a:cubicBezTo>
                  <a:cubicBezTo>
                    <a:pt x="9895" y="18"/>
                    <a:pt x="9756" y="7"/>
                    <a:pt x="9595" y="0"/>
                  </a:cubicBezTo>
                  <a:close/>
                  <a:moveTo>
                    <a:pt x="21028" y="14426"/>
                  </a:moveTo>
                  <a:cubicBezTo>
                    <a:pt x="20784" y="14794"/>
                    <a:pt x="20209" y="15360"/>
                    <a:pt x="19772" y="15689"/>
                  </a:cubicBezTo>
                  <a:cubicBezTo>
                    <a:pt x="20315" y="15299"/>
                    <a:pt x="20725" y="14872"/>
                    <a:pt x="21028" y="14426"/>
                  </a:cubicBezTo>
                  <a:close/>
                  <a:moveTo>
                    <a:pt x="19772" y="15689"/>
                  </a:moveTo>
                  <a:cubicBezTo>
                    <a:pt x="19683" y="15753"/>
                    <a:pt x="19619" y="15823"/>
                    <a:pt x="19524" y="15885"/>
                  </a:cubicBezTo>
                  <a:cubicBezTo>
                    <a:pt x="19580" y="15848"/>
                    <a:pt x="19588" y="15844"/>
                    <a:pt x="19657" y="15796"/>
                  </a:cubicBezTo>
                  <a:cubicBezTo>
                    <a:pt x="19693" y="15772"/>
                    <a:pt x="19733" y="15718"/>
                    <a:pt x="19772" y="15689"/>
                  </a:cubicBezTo>
                  <a:close/>
                  <a:moveTo>
                    <a:pt x="18420" y="20279"/>
                  </a:moveTo>
                  <a:cubicBezTo>
                    <a:pt x="18357" y="20312"/>
                    <a:pt x="18304" y="20345"/>
                    <a:pt x="18249" y="20367"/>
                  </a:cubicBezTo>
                  <a:cubicBezTo>
                    <a:pt x="18287" y="20366"/>
                    <a:pt x="18351" y="20324"/>
                    <a:pt x="18420" y="20279"/>
                  </a:cubicBezTo>
                  <a:close/>
                  <a:moveTo>
                    <a:pt x="15697" y="17783"/>
                  </a:moveTo>
                  <a:cubicBezTo>
                    <a:pt x="15707" y="17784"/>
                    <a:pt x="15720" y="17780"/>
                    <a:pt x="15726" y="17783"/>
                  </a:cubicBezTo>
                  <a:cubicBezTo>
                    <a:pt x="15748" y="17797"/>
                    <a:pt x="15774" y="18128"/>
                    <a:pt x="15793" y="18507"/>
                  </a:cubicBezTo>
                  <a:cubicBezTo>
                    <a:pt x="15834" y="19357"/>
                    <a:pt x="15933" y="19996"/>
                    <a:pt x="16059" y="20338"/>
                  </a:cubicBezTo>
                  <a:cubicBezTo>
                    <a:pt x="16112" y="20480"/>
                    <a:pt x="16138" y="20618"/>
                    <a:pt x="16116" y="20641"/>
                  </a:cubicBezTo>
                  <a:cubicBezTo>
                    <a:pt x="16059" y="20700"/>
                    <a:pt x="15777" y="20400"/>
                    <a:pt x="15678" y="20171"/>
                  </a:cubicBezTo>
                  <a:cubicBezTo>
                    <a:pt x="15549" y="19870"/>
                    <a:pt x="15498" y="19411"/>
                    <a:pt x="15497" y="18605"/>
                  </a:cubicBezTo>
                  <a:cubicBezTo>
                    <a:pt x="15497" y="17914"/>
                    <a:pt x="15503" y="17862"/>
                    <a:pt x="15593" y="17813"/>
                  </a:cubicBezTo>
                  <a:cubicBezTo>
                    <a:pt x="15632" y="17791"/>
                    <a:pt x="15669" y="17782"/>
                    <a:pt x="15697" y="17783"/>
                  </a:cubicBezTo>
                  <a:close/>
                  <a:moveTo>
                    <a:pt x="18924" y="18224"/>
                  </a:moveTo>
                  <a:cubicBezTo>
                    <a:pt x="18976" y="18233"/>
                    <a:pt x="19062" y="18316"/>
                    <a:pt x="19229" y="18488"/>
                  </a:cubicBezTo>
                  <a:lnTo>
                    <a:pt x="19524" y="18782"/>
                  </a:lnTo>
                  <a:lnTo>
                    <a:pt x="19400" y="18909"/>
                  </a:lnTo>
                  <a:lnTo>
                    <a:pt x="19277" y="19036"/>
                  </a:lnTo>
                  <a:lnTo>
                    <a:pt x="19210" y="18928"/>
                  </a:lnTo>
                  <a:cubicBezTo>
                    <a:pt x="19172" y="18865"/>
                    <a:pt x="19067" y="18698"/>
                    <a:pt x="18982" y="18556"/>
                  </a:cubicBezTo>
                  <a:cubicBezTo>
                    <a:pt x="18863" y="18361"/>
                    <a:pt x="18845" y="18276"/>
                    <a:pt x="18886" y="18233"/>
                  </a:cubicBezTo>
                  <a:cubicBezTo>
                    <a:pt x="18897" y="18223"/>
                    <a:pt x="18907" y="18221"/>
                    <a:pt x="18924" y="18224"/>
                  </a:cubicBezTo>
                  <a:close/>
                  <a:moveTo>
                    <a:pt x="18962" y="18870"/>
                  </a:moveTo>
                  <a:cubicBezTo>
                    <a:pt x="18992" y="18869"/>
                    <a:pt x="19019" y="18923"/>
                    <a:pt x="19048" y="19026"/>
                  </a:cubicBezTo>
                  <a:cubicBezTo>
                    <a:pt x="19085" y="19157"/>
                    <a:pt x="19075" y="19194"/>
                    <a:pt x="18972" y="19300"/>
                  </a:cubicBezTo>
                  <a:cubicBezTo>
                    <a:pt x="18855" y="19421"/>
                    <a:pt x="18750" y="19393"/>
                    <a:pt x="18829" y="19261"/>
                  </a:cubicBezTo>
                  <a:cubicBezTo>
                    <a:pt x="18849" y="19229"/>
                    <a:pt x="18871" y="19120"/>
                    <a:pt x="18886" y="19026"/>
                  </a:cubicBezTo>
                  <a:cubicBezTo>
                    <a:pt x="18903" y="18922"/>
                    <a:pt x="18933" y="18870"/>
                    <a:pt x="18962" y="18870"/>
                  </a:cubicBezTo>
                  <a:close/>
                  <a:moveTo>
                    <a:pt x="11528" y="21551"/>
                  </a:moveTo>
                  <a:cubicBezTo>
                    <a:pt x="11512" y="21551"/>
                    <a:pt x="11487" y="21554"/>
                    <a:pt x="11471" y="21561"/>
                  </a:cubicBezTo>
                  <a:cubicBezTo>
                    <a:pt x="11455" y="21568"/>
                    <a:pt x="11451" y="21576"/>
                    <a:pt x="11452" y="21581"/>
                  </a:cubicBezTo>
                  <a:cubicBezTo>
                    <a:pt x="11478" y="21584"/>
                    <a:pt x="11510" y="21590"/>
                    <a:pt x="11528" y="21590"/>
                  </a:cubicBezTo>
                  <a:cubicBezTo>
                    <a:pt x="11555" y="21587"/>
                    <a:pt x="11572" y="21581"/>
                    <a:pt x="11566" y="21571"/>
                  </a:cubicBezTo>
                  <a:cubicBezTo>
                    <a:pt x="11560" y="21567"/>
                    <a:pt x="11541" y="21556"/>
                    <a:pt x="11528" y="2155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48" name="Linea"/>
            <p:cNvSpPr/>
            <p:nvPr/>
          </p:nvSpPr>
          <p:spPr>
            <a:xfrm flipV="1">
              <a:off x="962201" y="4294191"/>
              <a:ext cx="1" cy="543193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49" name="Linea"/>
            <p:cNvSpPr/>
            <p:nvPr/>
          </p:nvSpPr>
          <p:spPr>
            <a:xfrm flipV="1">
              <a:off x="1988095" y="4294191"/>
              <a:ext cx="1" cy="543193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50" name="Linea"/>
            <p:cNvSpPr/>
            <p:nvPr/>
          </p:nvSpPr>
          <p:spPr>
            <a:xfrm flipV="1">
              <a:off x="3013989" y="4294191"/>
              <a:ext cx="1" cy="543193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51" name="Linea"/>
            <p:cNvSpPr/>
            <p:nvPr/>
          </p:nvSpPr>
          <p:spPr>
            <a:xfrm flipV="1">
              <a:off x="3924751" y="4294191"/>
              <a:ext cx="1" cy="543193"/>
            </a:xfrm>
            <a:prstGeom prst="line">
              <a:avLst/>
            </a:prstGeom>
            <a:noFill/>
            <a:ln w="381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353" name="CLIENT"/>
          <p:cNvSpPr txBox="1"/>
          <p:nvPr/>
        </p:nvSpPr>
        <p:spPr>
          <a:xfrm>
            <a:off x="9840466" y="1908707"/>
            <a:ext cx="126074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354" name="SERVER"/>
          <p:cNvSpPr txBox="1"/>
          <p:nvPr/>
        </p:nvSpPr>
        <p:spPr>
          <a:xfrm>
            <a:off x="9763648" y="4504381"/>
            <a:ext cx="14143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SERVER</a:t>
            </a:r>
          </a:p>
        </p:txBody>
      </p:sp>
      <p:sp>
        <p:nvSpPr>
          <p:cNvPr id="355" name="Doppia freccia"/>
          <p:cNvSpPr/>
          <p:nvPr/>
        </p:nvSpPr>
        <p:spPr>
          <a:xfrm rot="5400000">
            <a:off x="9548267" y="3019702"/>
            <a:ext cx="1845139" cy="861982"/>
          </a:xfrm>
          <a:prstGeom prst="leftRightArrow">
            <a:avLst>
              <a:gd name="adj1" fmla="val 22467"/>
              <a:gd name="adj2" fmla="val 58914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56" name="SOCKET"/>
          <p:cNvSpPr txBox="1"/>
          <p:nvPr/>
        </p:nvSpPr>
        <p:spPr>
          <a:xfrm>
            <a:off x="1799505" y="1908707"/>
            <a:ext cx="14373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SOCKET</a:t>
            </a:r>
          </a:p>
        </p:txBody>
      </p:sp>
      <p:sp>
        <p:nvSpPr>
          <p:cNvPr id="357" name="SOCKET"/>
          <p:cNvSpPr txBox="1"/>
          <p:nvPr/>
        </p:nvSpPr>
        <p:spPr>
          <a:xfrm>
            <a:off x="1815303" y="4635500"/>
            <a:ext cx="14373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SOCKET</a:t>
            </a:r>
          </a:p>
        </p:txBody>
      </p:sp>
      <p:sp>
        <p:nvSpPr>
          <p:cNvPr id="358" name="Doppia freccia"/>
          <p:cNvSpPr/>
          <p:nvPr/>
        </p:nvSpPr>
        <p:spPr>
          <a:xfrm rot="5400000">
            <a:off x="1595596" y="3019702"/>
            <a:ext cx="1845139" cy="861982"/>
          </a:xfrm>
          <a:prstGeom prst="leftRightArrow">
            <a:avLst>
              <a:gd name="adj1" fmla="val 22467"/>
              <a:gd name="adj2" fmla="val 5891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chemeClr val="accent1"/>
                </a:solidFill>
              </a:defRPr>
            </a:pPr>
          </a:p>
        </p:txBody>
      </p:sp>
      <p:pic>
        <p:nvPicPr>
          <p:cNvPr id="359" name="Rettangolo arrotondato" descr="Rettangolo arrotondato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9568" y="1483257"/>
            <a:ext cx="1748791" cy="3831316"/>
          </a:xfrm>
          <a:prstGeom prst="rect">
            <a:avLst/>
          </a:prstGeom>
        </p:spPr>
      </p:pic>
      <p:pic>
        <p:nvPicPr>
          <p:cNvPr id="361" name="Rettangolo arrotondato" descr="Rettangolo arrotondato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96441" y="1483257"/>
            <a:ext cx="1748791" cy="3831316"/>
          </a:xfrm>
          <a:prstGeom prst="rect">
            <a:avLst/>
          </a:prstGeom>
        </p:spPr>
      </p:pic>
      <p:sp>
        <p:nvSpPr>
          <p:cNvPr id="363" name="Project idea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Project idea</a:t>
            </a:r>
          </a:p>
        </p:txBody>
      </p:sp>
      <p:sp>
        <p:nvSpPr>
          <p:cNvPr id="364" name="Socket uses a TCP connection, which is defined by two endpoints (sockets);…"/>
          <p:cNvSpPr txBox="1"/>
          <p:nvPr/>
        </p:nvSpPr>
        <p:spPr>
          <a:xfrm>
            <a:off x="351554" y="5706465"/>
            <a:ext cx="3415417" cy="305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55587" indent="-255587" algn="l" defTabSz="525779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sz="207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Socket uses a </a:t>
            </a:r>
            <a:r>
              <a:rPr b="1">
                <a:solidFill>
                  <a:srgbClr val="139FA1"/>
                </a:solidFill>
              </a:rPr>
              <a:t>TCP connection</a:t>
            </a:r>
            <a:r>
              <a:t>, which is defined by two endpoints (sockets);</a:t>
            </a:r>
          </a:p>
          <a:p>
            <a:pPr marL="255587" indent="-255587" algn="l" defTabSz="525779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sz="207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</a:t>
            </a:r>
            <a:r>
              <a:rPr b="1" u="sng">
                <a:solidFill>
                  <a:srgbClr val="DE5B11"/>
                </a:solidFill>
              </a:rPr>
              <a:t>C++ Standard Template Library based</a:t>
            </a:r>
            <a:r>
              <a:t>;</a:t>
            </a:r>
          </a:p>
          <a:p>
            <a:pPr marL="255587" indent="-255587" algn="l" defTabSz="525779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sz="207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provide </a:t>
            </a:r>
            <a:r>
              <a:rPr b="1">
                <a:solidFill>
                  <a:srgbClr val="DE5B11"/>
                </a:solidFill>
              </a:rPr>
              <a:t>reliable two-way communication</a:t>
            </a:r>
            <a:r>
              <a:t>.</a:t>
            </a:r>
          </a:p>
        </p:txBody>
      </p:sp>
      <p:sp>
        <p:nvSpPr>
          <p:cNvPr id="365" name="Transmission Control Protocol/Internet Protocol (TCP/IP):…"/>
          <p:cNvSpPr txBox="1"/>
          <p:nvPr/>
        </p:nvSpPr>
        <p:spPr>
          <a:xfrm>
            <a:off x="8789017" y="5602908"/>
            <a:ext cx="4067177" cy="3525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4990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139FA1"/>
                </a:solidFill>
              </a:rPr>
              <a:t>Transmission Control Protocol/Internet Protocol (TCP/IP)</a:t>
            </a:r>
            <a:r>
              <a:t>:</a:t>
            </a:r>
          </a:p>
          <a:p>
            <a:pPr marL="24990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requires </a:t>
            </a:r>
            <a:r>
              <a:rPr b="1">
                <a:solidFill>
                  <a:srgbClr val="DE5B11"/>
                </a:solidFill>
              </a:rPr>
              <a:t>little central management</a:t>
            </a:r>
            <a:r>
              <a:t> and makes </a:t>
            </a:r>
            <a:r>
              <a:rPr b="1">
                <a:solidFill>
                  <a:srgbClr val="DE5B11"/>
                </a:solidFill>
              </a:rPr>
              <a:t>networks reliable</a:t>
            </a:r>
            <a:r>
              <a:t>;</a:t>
            </a:r>
          </a:p>
          <a:p>
            <a:pPr marL="24990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•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IP is </a:t>
            </a:r>
            <a:r>
              <a:rPr b="1" u="sng">
                <a:solidFill>
                  <a:srgbClr val="DE5B11"/>
                </a:solidFill>
              </a:rPr>
              <a:t>compatible with all operating systems and with all types of computer hardware and networks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Linea"/>
          <p:cNvSpPr/>
          <p:nvPr/>
        </p:nvSpPr>
        <p:spPr>
          <a:xfrm flipH="1">
            <a:off x="4371062" y="1571032"/>
            <a:ext cx="1" cy="7484928"/>
          </a:xfrm>
          <a:prstGeom prst="line">
            <a:avLst/>
          </a:prstGeom>
          <a:ln w="38100" cap="rnd">
            <a:solidFill>
              <a:srgbClr val="DE5B11">
                <a:alpha val="304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8" name="Project scheme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508254">
              <a:defRPr sz="6960">
                <a:effectLst>
                  <a:outerShdw sx="100000" sy="100000" kx="0" ky="0" algn="b" rotWithShape="0" blurRad="77343" dist="5524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Project scheme</a:t>
            </a:r>
          </a:p>
        </p:txBody>
      </p:sp>
      <p:sp>
        <p:nvSpPr>
          <p:cNvPr id="369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70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71" name="Readout module = CLIENT…"/>
          <p:cNvSpPr txBox="1"/>
          <p:nvPr/>
        </p:nvSpPr>
        <p:spPr>
          <a:xfrm>
            <a:off x="374597" y="2925294"/>
            <a:ext cx="3891758" cy="477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66674">
              <a:lnSpc>
                <a:spcPct val="80000"/>
              </a:lnSpc>
              <a:spcBef>
                <a:spcPts val="3100"/>
              </a:spcBef>
              <a:defRPr b="1" sz="2231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Readout module = CLIENT</a:t>
            </a:r>
          </a:p>
          <a:p>
            <a:pPr marL="479072" indent="-479072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send </a:t>
            </a:r>
            <a:r>
              <a:rPr b="1">
                <a:solidFill>
                  <a:srgbClr val="0F7475"/>
                </a:solidFill>
              </a:rPr>
              <a:t>configuration</a:t>
            </a:r>
            <a:r>
              <a:t> parameters to server</a:t>
            </a:r>
          </a:p>
          <a:p>
            <a:pPr marL="479072" indent="-479072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request </a:t>
            </a:r>
            <a:r>
              <a:rPr b="1">
                <a:solidFill>
                  <a:srgbClr val="0F7475"/>
                </a:solidFill>
              </a:rPr>
              <a:t>monitoring</a:t>
            </a:r>
            <a:r>
              <a:rPr>
                <a:solidFill>
                  <a:srgbClr val="0F7475"/>
                </a:solidFill>
              </a:rPr>
              <a:t> </a:t>
            </a:r>
            <a:r>
              <a:rPr b="1">
                <a:solidFill>
                  <a:srgbClr val="0F7475"/>
                </a:solidFill>
              </a:rPr>
              <a:t>parameters</a:t>
            </a:r>
            <a:r>
              <a:t> from server</a:t>
            </a:r>
          </a:p>
          <a:p>
            <a:pPr marL="479072" indent="-479072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tell the server </a:t>
            </a:r>
            <a:r>
              <a:rPr b="1">
                <a:solidFill>
                  <a:srgbClr val="0F7475"/>
                </a:solidFill>
              </a:rPr>
              <a:t>when to send data</a:t>
            </a:r>
          </a:p>
          <a:p>
            <a:pPr marL="479072" indent="-479072" algn="l" defTabSz="566674">
              <a:lnSpc>
                <a:spcPct val="80000"/>
              </a:lnSpc>
              <a:spcBef>
                <a:spcPts val="3100"/>
              </a:spcBef>
              <a:buSzPct val="100000"/>
              <a:buAutoNum type="arabicPeriod" startAt="1"/>
              <a:defRPr sz="223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put the data in the relative </a:t>
            </a:r>
            <a:r>
              <a:rPr b="1">
                <a:solidFill>
                  <a:srgbClr val="0F7475"/>
                </a:solidFill>
              </a:rPr>
              <a:t>DataChannel</a:t>
            </a:r>
            <a:r>
              <a:rPr>
                <a:solidFill>
                  <a:srgbClr val="0F7475"/>
                </a:solidFill>
              </a:rPr>
              <a:t> </a:t>
            </a:r>
            <a:r>
              <a:t>through parallel threads</a:t>
            </a:r>
          </a:p>
        </p:txBody>
      </p:sp>
      <p:sp>
        <p:nvSpPr>
          <p:cNvPr id="372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3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sp>
        <p:nvSpPr>
          <p:cNvPr id="374" name="Sub-detector = SERVER…"/>
          <p:cNvSpPr txBox="1"/>
          <p:nvPr/>
        </p:nvSpPr>
        <p:spPr>
          <a:xfrm>
            <a:off x="8627743" y="2925294"/>
            <a:ext cx="4092750" cy="4598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49148">
              <a:lnSpc>
                <a:spcPct val="80000"/>
              </a:lnSpc>
              <a:spcBef>
                <a:spcPts val="3000"/>
              </a:spcBef>
              <a:defRPr b="1" sz="2162">
                <a:solidFill>
                  <a:srgbClr val="139FA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Sub-detector = SERVER</a:t>
            </a:r>
          </a:p>
          <a:p>
            <a:pPr marL="464255" indent="-464255" algn="l" defTabSz="549148">
              <a:lnSpc>
                <a:spcPct val="80000"/>
              </a:lnSpc>
              <a:spcBef>
                <a:spcPts val="3000"/>
              </a:spcBef>
              <a:buSzPct val="100000"/>
              <a:buAutoNum type="arabicPeriod" startAt="1"/>
              <a:defRPr sz="2162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receive </a:t>
            </a:r>
            <a:r>
              <a:rPr b="1">
                <a:solidFill>
                  <a:srgbClr val="139FA1"/>
                </a:solidFill>
              </a:rPr>
              <a:t>configuration</a:t>
            </a:r>
            <a:r>
              <a:t> from client</a:t>
            </a:r>
          </a:p>
          <a:p>
            <a:pPr marL="464255" indent="-464255" algn="l" defTabSz="549148">
              <a:lnSpc>
                <a:spcPct val="80000"/>
              </a:lnSpc>
              <a:spcBef>
                <a:spcPts val="3000"/>
              </a:spcBef>
              <a:buSzPct val="100000"/>
              <a:buAutoNum type="arabicPeriod" startAt="1"/>
              <a:defRPr sz="2162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send </a:t>
            </a:r>
            <a:r>
              <a:rPr b="1">
                <a:solidFill>
                  <a:srgbClr val="139FA1"/>
                </a:solidFill>
              </a:rPr>
              <a:t>monitoring parameter</a:t>
            </a:r>
            <a:r>
              <a:t> to client</a:t>
            </a:r>
          </a:p>
          <a:p>
            <a:pPr marL="464255" indent="-464255" algn="l" defTabSz="549148">
              <a:lnSpc>
                <a:spcPct val="80000"/>
              </a:lnSpc>
              <a:spcBef>
                <a:spcPts val="3000"/>
              </a:spcBef>
              <a:buSzPct val="100000"/>
              <a:buAutoNum type="arabicPeriod" startAt="1"/>
              <a:defRPr sz="2162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set a device parameter to “run” status and </a:t>
            </a:r>
            <a:r>
              <a:rPr b="1">
                <a:solidFill>
                  <a:srgbClr val="139FA1"/>
                </a:solidFill>
              </a:rPr>
              <a:t>prepare itself for the data flux</a:t>
            </a:r>
          </a:p>
          <a:p>
            <a:pPr marL="464255" indent="-464255" algn="l" defTabSz="549148">
              <a:lnSpc>
                <a:spcPct val="80000"/>
              </a:lnSpc>
              <a:spcBef>
                <a:spcPts val="3000"/>
              </a:spcBef>
              <a:buSzPct val="100000"/>
              <a:buAutoNum type="arabicPeriod" startAt="1"/>
              <a:defRPr sz="2162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139FA1"/>
                </a:solidFill>
              </a:rPr>
              <a:t>send the data</a:t>
            </a:r>
            <a:r>
              <a:t> to the client</a:t>
            </a:r>
          </a:p>
        </p:txBody>
      </p:sp>
      <p:pic>
        <p:nvPicPr>
          <p:cNvPr id="375" name="Linea" descr="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5672" y="4744203"/>
            <a:ext cx="3866292" cy="265195"/>
          </a:xfrm>
          <a:prstGeom prst="rect">
            <a:avLst/>
          </a:prstGeom>
        </p:spPr>
      </p:pic>
      <p:pic>
        <p:nvPicPr>
          <p:cNvPr id="377" name="Linea" descr="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4535672" y="6891296"/>
            <a:ext cx="3866292" cy="265195"/>
          </a:xfrm>
          <a:prstGeom prst="rect">
            <a:avLst/>
          </a:prstGeom>
        </p:spPr>
      </p:pic>
      <p:sp>
        <p:nvSpPr>
          <p:cNvPr id="379" name="“Slow” connection"/>
          <p:cNvSpPr txBox="1"/>
          <p:nvPr/>
        </p:nvSpPr>
        <p:spPr>
          <a:xfrm>
            <a:off x="4339312" y="4396709"/>
            <a:ext cx="3891757" cy="637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3200"/>
              </a:spcBef>
              <a:defRPr b="1" sz="2300">
                <a:solidFill>
                  <a:srgbClr val="DE5B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“Slow” connection</a:t>
            </a:r>
          </a:p>
        </p:txBody>
      </p:sp>
      <p:sp>
        <p:nvSpPr>
          <p:cNvPr id="380" name="“Fast” connection"/>
          <p:cNvSpPr txBox="1"/>
          <p:nvPr/>
        </p:nvSpPr>
        <p:spPr>
          <a:xfrm>
            <a:off x="4407541" y="6540331"/>
            <a:ext cx="3891758" cy="637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3200"/>
              </a:spcBef>
              <a:defRPr b="1" sz="2300">
                <a:solidFill>
                  <a:srgbClr val="DE5B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“Fast” connection</a:t>
            </a:r>
          </a:p>
        </p:txBody>
      </p:sp>
      <p:pic>
        <p:nvPicPr>
          <p:cNvPr id="381" name="Linea" descr="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3094888" y="4845049"/>
            <a:ext cx="2552349" cy="63501"/>
          </a:xfrm>
          <a:prstGeom prst="rect">
            <a:avLst/>
          </a:prstGeom>
        </p:spPr>
      </p:pic>
      <p:pic>
        <p:nvPicPr>
          <p:cNvPr id="383" name="Linea" descr="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7196061" y="4845049"/>
            <a:ext cx="2552349" cy="63501"/>
          </a:xfrm>
          <a:prstGeom prst="rect">
            <a:avLst/>
          </a:prstGeom>
        </p:spPr>
      </p:pic>
      <p:pic>
        <p:nvPicPr>
          <p:cNvPr id="385" name="Linea" descr="Line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3837610" y="6884009"/>
            <a:ext cx="1066905" cy="63501"/>
          </a:xfrm>
          <a:prstGeom prst="rect">
            <a:avLst/>
          </a:prstGeom>
        </p:spPr>
      </p:pic>
      <p:pic>
        <p:nvPicPr>
          <p:cNvPr id="387" name="Linea" descr="Line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7938783" y="6827387"/>
            <a:ext cx="1066905" cy="63501"/>
          </a:xfrm>
          <a:prstGeom prst="rect">
            <a:avLst/>
          </a:prstGeom>
        </p:spPr>
      </p:pic>
      <p:sp>
        <p:nvSpPr>
          <p:cNvPr id="389" name="only if the system goes in “RUN” mode,  stops when “stopDC” mode"/>
          <p:cNvSpPr txBox="1"/>
          <p:nvPr/>
        </p:nvSpPr>
        <p:spPr>
          <a:xfrm>
            <a:off x="4710152" y="7070063"/>
            <a:ext cx="3418185" cy="106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3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only if the system goes in “RUN” mode, </a:t>
            </a:r>
            <a:br/>
            <a:r>
              <a:t>stops when “stopDC” mode</a:t>
            </a:r>
          </a:p>
        </p:txBody>
      </p:sp>
      <p:sp>
        <p:nvSpPr>
          <p:cNvPr id="390" name="connections going from the same client to the same server"/>
          <p:cNvSpPr txBox="1"/>
          <p:nvPr/>
        </p:nvSpPr>
        <p:spPr>
          <a:xfrm>
            <a:off x="4481427" y="2722209"/>
            <a:ext cx="3875635" cy="106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3200"/>
              </a:spcBef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connections going from the same client to the same server</a:t>
            </a:r>
          </a:p>
        </p:txBody>
      </p:sp>
      <p:sp>
        <p:nvSpPr>
          <p:cNvPr id="391" name="starts when “configure” mode and uses &gt; 1 fork to handle different simultaneous activities"/>
          <p:cNvSpPr txBox="1"/>
          <p:nvPr/>
        </p:nvSpPr>
        <p:spPr>
          <a:xfrm>
            <a:off x="4626457" y="4896136"/>
            <a:ext cx="3650286" cy="106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3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starts when “configure” mode and uses &gt; 1 fork to handle different simultaneous activities</a:t>
            </a:r>
          </a:p>
        </p:txBody>
      </p:sp>
      <p:sp>
        <p:nvSpPr>
          <p:cNvPr id="392" name="Linea"/>
          <p:cNvSpPr/>
          <p:nvPr/>
        </p:nvSpPr>
        <p:spPr>
          <a:xfrm flipH="1">
            <a:off x="8481773" y="1482260"/>
            <a:ext cx="1" cy="7484928"/>
          </a:xfrm>
          <a:prstGeom prst="line">
            <a:avLst/>
          </a:prstGeom>
          <a:ln w="38100" cap="rnd">
            <a:solidFill>
              <a:srgbClr val="DE5B11">
                <a:alpha val="304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onclusions and future proposal"/>
          <p:cNvSpPr txBox="1"/>
          <p:nvPr>
            <p:ph type="title"/>
          </p:nvPr>
        </p:nvSpPr>
        <p:spPr>
          <a:xfrm>
            <a:off x="901700" y="193"/>
            <a:ext cx="11099800" cy="1194728"/>
          </a:xfrm>
          <a:prstGeom prst="rect">
            <a:avLst/>
          </a:prstGeom>
        </p:spPr>
        <p:txBody>
          <a:bodyPr/>
          <a:lstStyle>
            <a:lvl1pPr defTabSz="403097">
              <a:defRPr sz="5520">
                <a:effectLst>
                  <a:outerShdw sx="100000" sy="100000" kx="0" ky="0" algn="b" rotWithShape="0" blurRad="61341" dist="43815" dir="18900000">
                    <a:srgbClr val="FFFFFF">
                      <a:alpha val="31000"/>
                    </a:srgbClr>
                  </a:outerShdw>
                </a:effectLst>
              </a:defRPr>
            </a:lvl1pPr>
          </a:lstStyle>
          <a:p>
            <a:pPr/>
            <a:r>
              <a:t>Conclusions and future proposal</a:t>
            </a:r>
          </a:p>
        </p:txBody>
      </p:sp>
      <p:sp>
        <p:nvSpPr>
          <p:cNvPr id="395" name="Rettangolo"/>
          <p:cNvSpPr/>
          <p:nvPr/>
        </p:nvSpPr>
        <p:spPr>
          <a:xfrm>
            <a:off x="1685780" y="2598113"/>
            <a:ext cx="336071" cy="339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96" name="Rettangolo"/>
          <p:cNvSpPr/>
          <p:nvPr/>
        </p:nvSpPr>
        <p:spPr>
          <a:xfrm>
            <a:off x="1685780" y="4382069"/>
            <a:ext cx="336071" cy="339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97" name="SUMMARISING:…"/>
          <p:cNvSpPr txBox="1"/>
          <p:nvPr/>
        </p:nvSpPr>
        <p:spPr>
          <a:xfrm>
            <a:off x="952500" y="2037847"/>
            <a:ext cx="11099800" cy="443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14095">
              <a:lnSpc>
                <a:spcPct val="80000"/>
              </a:lnSpc>
              <a:spcBef>
                <a:spcPts val="2800"/>
              </a:spcBef>
              <a:defRPr b="1" sz="2376">
                <a:solidFill>
                  <a:srgbClr val="0F74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SUMMARISING:</a:t>
            </a:r>
          </a:p>
          <a:p>
            <a:pPr marL="24990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✓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139FA1"/>
                </a:solidFill>
              </a:rPr>
              <a:t>a generic and flexible Readout Module has been set up</a:t>
            </a:r>
            <a:r>
              <a:t>;</a:t>
            </a:r>
          </a:p>
          <a:p>
            <a:pPr lvl="1" marL="64106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➡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139FA1"/>
                </a:solidFill>
              </a:rPr>
              <a:t>reliable two-end-points connection</a:t>
            </a:r>
            <a:r>
              <a:t> between TDAQ software and a generic sub-detector;</a:t>
            </a:r>
          </a:p>
          <a:p>
            <a:pPr marL="24990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✓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validated with </a:t>
            </a:r>
            <a:r>
              <a:rPr b="1">
                <a:solidFill>
                  <a:srgbClr val="139FA1"/>
                </a:solidFill>
              </a:rPr>
              <a:t>final test with the board</a:t>
            </a:r>
            <a:endParaRPr b="1">
              <a:solidFill>
                <a:srgbClr val="139FA1"/>
              </a:solidFill>
            </a:endParaRPr>
          </a:p>
          <a:p>
            <a:pPr lvl="2" marL="103222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➡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Linux environment totally outside the TDAQ software.</a:t>
            </a:r>
          </a:p>
          <a:p>
            <a:pPr marL="24990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✓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provide (on Git) the </a:t>
            </a:r>
            <a:r>
              <a:rPr b="1">
                <a:solidFill>
                  <a:srgbClr val="139FA1"/>
                </a:solidFill>
              </a:rPr>
              <a:t>skeleton code to implement for each sub-detector</a:t>
            </a:r>
            <a:r>
              <a:t>;</a:t>
            </a:r>
          </a:p>
          <a:p>
            <a:pPr marL="249907" indent="-249907" algn="l" defTabSz="514095">
              <a:lnSpc>
                <a:spcPct val="80000"/>
              </a:lnSpc>
              <a:spcBef>
                <a:spcPts val="2800"/>
              </a:spcBef>
              <a:buSzPct val="75000"/>
              <a:buChar char="✓"/>
              <a:defRPr sz="20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139FA1"/>
                </a:solidFill>
              </a:rPr>
              <a:t>full documentation and assistance guaranteed</a:t>
            </a:r>
            <a:r>
              <a:t>.</a:t>
            </a:r>
          </a:p>
        </p:txBody>
      </p:sp>
      <p:sp>
        <p:nvSpPr>
          <p:cNvPr id="398" name="Numero diapositiva"/>
          <p:cNvSpPr txBox="1"/>
          <p:nvPr>
            <p:ph type="sldNum" sz="quarter" idx="2"/>
          </p:nvPr>
        </p:nvSpPr>
        <p:spPr>
          <a:xfrm>
            <a:off x="6381235" y="9418564"/>
            <a:ext cx="242330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9" name="AlmaMater.gif" descr="AlmaMate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446" y="160347"/>
            <a:ext cx="861982" cy="878401"/>
          </a:xfrm>
          <a:prstGeom prst="rect">
            <a:avLst/>
          </a:prstGeom>
          <a:ln w="25400">
            <a:miter lim="400000"/>
          </a:ln>
        </p:spPr>
      </p:pic>
      <p:pic>
        <p:nvPicPr>
          <p:cNvPr id="400" name="guarantee-risk-free.png" descr="guarantee-risk-fre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7604" y="5658450"/>
            <a:ext cx="1609863" cy="1609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workhard.jpg" descr="workhard.jpg"/>
          <p:cNvPicPr>
            <a:picLocks noChangeAspect="1"/>
          </p:cNvPicPr>
          <p:nvPr/>
        </p:nvPicPr>
        <p:blipFill>
          <a:blip r:embed="rId4">
            <a:extLst/>
          </a:blip>
          <a:srcRect l="0" t="14882" r="0" b="8670"/>
          <a:stretch>
            <a:fillRect/>
          </a:stretch>
        </p:blipFill>
        <p:spPr>
          <a:xfrm>
            <a:off x="4351139" y="7117183"/>
            <a:ext cx="4200874" cy="2273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