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8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2D2D1-9A65-4712-9F7F-E8E5393B2048}" type="datetimeFigureOut">
              <a:rPr lang="it-IT" smtClean="0"/>
              <a:t>02/10/2018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ACCEB-6C82-4BB2-BB33-98CDD35517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6738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2D2D1-9A65-4712-9F7F-E8E5393B2048}" type="datetimeFigureOut">
              <a:rPr lang="it-IT" smtClean="0"/>
              <a:t>02/10/2018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ACCEB-6C82-4BB2-BB33-98CDD35517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5829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2D2D1-9A65-4712-9F7F-E8E5393B2048}" type="datetimeFigureOut">
              <a:rPr lang="it-IT" smtClean="0"/>
              <a:t>02/10/2018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ACCEB-6C82-4BB2-BB33-98CDD35517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9499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2D2D1-9A65-4712-9F7F-E8E5393B2048}" type="datetimeFigureOut">
              <a:rPr lang="it-IT" smtClean="0"/>
              <a:t>02/10/2018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ACCEB-6C82-4BB2-BB33-98CDD35517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7541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2D2D1-9A65-4712-9F7F-E8E5393B2048}" type="datetimeFigureOut">
              <a:rPr lang="it-IT" smtClean="0"/>
              <a:t>02/10/2018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ACCEB-6C82-4BB2-BB33-98CDD35517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315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2D2D1-9A65-4712-9F7F-E8E5393B2048}" type="datetimeFigureOut">
              <a:rPr lang="it-IT" smtClean="0"/>
              <a:t>02/10/2018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ACCEB-6C82-4BB2-BB33-98CDD35517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9764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2D2D1-9A65-4712-9F7F-E8E5393B2048}" type="datetimeFigureOut">
              <a:rPr lang="it-IT" smtClean="0"/>
              <a:t>02/10/2018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ACCEB-6C82-4BB2-BB33-98CDD35517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1785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2D2D1-9A65-4712-9F7F-E8E5393B2048}" type="datetimeFigureOut">
              <a:rPr lang="it-IT" smtClean="0"/>
              <a:t>02/10/2018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ACCEB-6C82-4BB2-BB33-98CDD35517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6262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2D2D1-9A65-4712-9F7F-E8E5393B2048}" type="datetimeFigureOut">
              <a:rPr lang="it-IT" smtClean="0"/>
              <a:t>02/10/2018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ACCEB-6C82-4BB2-BB33-98CDD35517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4997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2D2D1-9A65-4712-9F7F-E8E5393B2048}" type="datetimeFigureOut">
              <a:rPr lang="it-IT" smtClean="0"/>
              <a:t>02/10/2018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ACCEB-6C82-4BB2-BB33-98CDD35517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288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2D2D1-9A65-4712-9F7F-E8E5393B2048}" type="datetimeFigureOut">
              <a:rPr lang="it-IT" smtClean="0"/>
              <a:t>02/10/2018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ACCEB-6C82-4BB2-BB33-98CDD35517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675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2D2D1-9A65-4712-9F7F-E8E5393B2048}" type="datetimeFigureOut">
              <a:rPr lang="it-IT" smtClean="0"/>
              <a:t>02/10/2018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ACCEB-6C82-4BB2-BB33-98CDD35517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777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40273"/>
            <a:ext cx="10515600" cy="639216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Laboratori</a:t>
            </a:r>
            <a:endParaRPr lang="it-IT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9770951"/>
              </p:ext>
            </p:extLst>
          </p:nvPr>
        </p:nvGraphicFramePr>
        <p:xfrm>
          <a:off x="838200" y="779489"/>
          <a:ext cx="10515600" cy="5342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/>
                <a:gridCol w="2103120"/>
                <a:gridCol w="2103120"/>
                <a:gridCol w="2103120"/>
                <a:gridCol w="2103120"/>
              </a:tblGrid>
              <a:tr h="712920">
                <a:tc>
                  <a:txBody>
                    <a:bodyPr/>
                    <a:lstStyle/>
                    <a:p>
                      <a:pPr algn="ctr"/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Gruppo 1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Gruppo 2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Gruppo 3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Gruppo 4</a:t>
                      </a:r>
                      <a:endParaRPr lang="it-IT" sz="2800" dirty="0"/>
                    </a:p>
                  </a:txBody>
                  <a:tcPr/>
                </a:tc>
              </a:tr>
              <a:tr h="876037"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Lunedì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baseline="0" dirty="0" smtClean="0"/>
                        <a:t>Si pixel </a:t>
                      </a:r>
                      <a:r>
                        <a:rPr lang="it-IT" b="1" baseline="0" dirty="0" err="1" smtClean="0"/>
                        <a:t>tracking</a:t>
                      </a:r>
                      <a:endParaRPr lang="it-IT" b="1" baseline="0" dirty="0" smtClean="0"/>
                    </a:p>
                    <a:p>
                      <a:r>
                        <a:rPr lang="it-IT" baseline="0" dirty="0" smtClean="0"/>
                        <a:t>C. Sbarra/A. Cervelli</a:t>
                      </a:r>
                      <a:endParaRPr lang="it-IT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Ultra fast </a:t>
                      </a:r>
                      <a:r>
                        <a:rPr lang="it-IT" b="1" dirty="0" err="1" smtClean="0"/>
                        <a:t>silicon</a:t>
                      </a:r>
                      <a:r>
                        <a:rPr lang="it-IT" b="1" dirty="0" smtClean="0"/>
                        <a:t> </a:t>
                      </a:r>
                      <a:r>
                        <a:rPr lang="it-IT" b="1" dirty="0" err="1" smtClean="0"/>
                        <a:t>sensors</a:t>
                      </a:r>
                      <a:endParaRPr lang="it-IT" b="1" dirty="0" smtClean="0"/>
                    </a:p>
                    <a:p>
                      <a:r>
                        <a:rPr lang="it-IT" dirty="0" smtClean="0"/>
                        <a:t>Scioli/</a:t>
                      </a:r>
                      <a:r>
                        <a:rPr lang="it-IT" baseline="0" dirty="0" err="1" smtClean="0"/>
                        <a:t>Carnesecchi</a:t>
                      </a:r>
                      <a:endParaRPr lang="it-IT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err="1" smtClean="0"/>
                        <a:t>SiPM</a:t>
                      </a:r>
                      <a:r>
                        <a:rPr lang="it-IT" b="1" dirty="0" smtClean="0"/>
                        <a:t> with </a:t>
                      </a:r>
                      <a:r>
                        <a:rPr lang="it-IT" b="1" dirty="0" err="1" smtClean="0"/>
                        <a:t>scintillators</a:t>
                      </a:r>
                      <a:endParaRPr lang="it-IT" b="1" dirty="0" smtClean="0"/>
                    </a:p>
                    <a:p>
                      <a:pPr marL="342900" indent="-342900">
                        <a:buAutoNum type="alphaUcPeriod"/>
                      </a:pPr>
                      <a:r>
                        <a:rPr lang="it-IT" baseline="0" dirty="0" smtClean="0"/>
                        <a:t>Montanari</a:t>
                      </a:r>
                      <a:endParaRPr lang="it-IT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Cultural Heritage</a:t>
                      </a:r>
                    </a:p>
                    <a:p>
                      <a:r>
                        <a:rPr lang="it-IT" dirty="0" smtClean="0"/>
                        <a:t>M.P. </a:t>
                      </a:r>
                      <a:r>
                        <a:rPr lang="it-IT" dirty="0" err="1" smtClean="0"/>
                        <a:t>Morigi</a:t>
                      </a:r>
                      <a:endParaRPr lang="it-IT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921007"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Martedì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Ultra fast </a:t>
                      </a:r>
                      <a:r>
                        <a:rPr lang="it-IT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silicon</a:t>
                      </a:r>
                      <a:r>
                        <a:rPr lang="it-IT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sensors</a:t>
                      </a:r>
                      <a:endParaRPr lang="it-IT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it-I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Scioli/</a:t>
                      </a:r>
                      <a:r>
                        <a:rPr lang="it-IT" sz="18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Carnesecchi</a:t>
                      </a:r>
                      <a:endParaRPr lang="it-I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SiPM</a:t>
                      </a:r>
                      <a:r>
                        <a:rPr lang="it-IT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with </a:t>
                      </a:r>
                      <a:r>
                        <a:rPr lang="it-IT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scintillators</a:t>
                      </a:r>
                      <a:endParaRPr lang="it-IT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-342900" algn="l" defTabSz="914400" rtl="0" eaLnBrk="1" latinLnBrk="0" hangingPunct="1">
                        <a:buAutoNum type="alphaUcPeriod"/>
                      </a:pPr>
                      <a:r>
                        <a:rPr lang="it-I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Montanari</a:t>
                      </a:r>
                      <a:endParaRPr lang="it-I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Cultural Heritage</a:t>
                      </a:r>
                    </a:p>
                    <a:p>
                      <a:pPr marL="0" algn="l" defTabSz="914400" rtl="0" eaLnBrk="1" latinLnBrk="0" hangingPunct="1"/>
                      <a:r>
                        <a:rPr lang="it-I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M.P. </a:t>
                      </a:r>
                      <a:r>
                        <a:rPr lang="it-IT" sz="18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Morigi</a:t>
                      </a:r>
                      <a:endParaRPr lang="it-I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baseline="0" dirty="0" smtClean="0"/>
                        <a:t>Si pixel </a:t>
                      </a:r>
                      <a:r>
                        <a:rPr lang="it-IT" b="1" baseline="0" dirty="0" err="1" smtClean="0"/>
                        <a:t>tracking</a:t>
                      </a:r>
                      <a:endParaRPr lang="it-IT" b="1" baseline="0" dirty="0" smtClean="0"/>
                    </a:p>
                    <a:p>
                      <a:r>
                        <a:rPr lang="it-IT" baseline="0" dirty="0" smtClean="0"/>
                        <a:t>C. Sbarra/A. Cervelli</a:t>
                      </a:r>
                      <a:endParaRPr lang="it-IT" dirty="0" smtClean="0"/>
                    </a:p>
                    <a:p>
                      <a:endParaRPr lang="it-IT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929391"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Mercoledì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err="1" smtClean="0"/>
                        <a:t>SiPM</a:t>
                      </a:r>
                      <a:r>
                        <a:rPr lang="it-IT" b="1" dirty="0" smtClean="0"/>
                        <a:t> with </a:t>
                      </a:r>
                      <a:r>
                        <a:rPr lang="it-IT" b="1" dirty="0" err="1" smtClean="0"/>
                        <a:t>scintillators</a:t>
                      </a:r>
                      <a:endParaRPr lang="it-IT" b="1" dirty="0" smtClean="0"/>
                    </a:p>
                    <a:p>
                      <a:pPr marL="342900" indent="-342900">
                        <a:buAutoNum type="alphaUcPeriod"/>
                      </a:pPr>
                      <a:r>
                        <a:rPr lang="it-IT" baseline="0" dirty="0" smtClean="0"/>
                        <a:t>Montanari</a:t>
                      </a:r>
                      <a:endParaRPr lang="it-IT" dirty="0" smtClean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Cultural Heritage</a:t>
                      </a:r>
                    </a:p>
                    <a:p>
                      <a:pPr marL="0" algn="l" defTabSz="914400" rtl="0" eaLnBrk="1" latinLnBrk="0" hangingPunct="1"/>
                      <a:r>
                        <a:rPr lang="it-I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M.P. </a:t>
                      </a:r>
                      <a:r>
                        <a:rPr lang="it-IT" sz="18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Morigi</a:t>
                      </a:r>
                      <a:endParaRPr lang="it-IT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baseline="0" dirty="0" smtClean="0"/>
                        <a:t>Si pixel </a:t>
                      </a:r>
                      <a:r>
                        <a:rPr lang="it-IT" b="1" baseline="0" dirty="0" err="1" smtClean="0"/>
                        <a:t>tracking</a:t>
                      </a:r>
                      <a:endParaRPr lang="it-IT" b="1" baseline="0" dirty="0" smtClean="0"/>
                    </a:p>
                    <a:p>
                      <a:r>
                        <a:rPr lang="it-IT" baseline="0" dirty="0" smtClean="0"/>
                        <a:t>C. Sbarra/A. Cervelli</a:t>
                      </a:r>
                      <a:endParaRPr lang="it-IT" dirty="0" smtClean="0"/>
                    </a:p>
                    <a:p>
                      <a:endParaRPr lang="it-IT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Ultra fast </a:t>
                      </a:r>
                      <a:r>
                        <a:rPr lang="it-IT" b="1" dirty="0" err="1" smtClean="0"/>
                        <a:t>silicon</a:t>
                      </a:r>
                      <a:r>
                        <a:rPr lang="it-IT" b="1" dirty="0" smtClean="0"/>
                        <a:t> </a:t>
                      </a:r>
                      <a:r>
                        <a:rPr lang="it-IT" b="1" dirty="0" err="1" smtClean="0"/>
                        <a:t>sensors</a:t>
                      </a:r>
                      <a:endParaRPr lang="it-IT" b="1" dirty="0" smtClean="0"/>
                    </a:p>
                    <a:p>
                      <a:r>
                        <a:rPr lang="it-IT" dirty="0" smtClean="0"/>
                        <a:t>Scioli/</a:t>
                      </a:r>
                      <a:r>
                        <a:rPr lang="it-IT" baseline="0" dirty="0" err="1" smtClean="0"/>
                        <a:t>Carnesecchi</a:t>
                      </a:r>
                      <a:endParaRPr lang="it-IT" dirty="0" smtClean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884419"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Venerdì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Cultural Heritage</a:t>
                      </a:r>
                    </a:p>
                    <a:p>
                      <a:pPr marL="0" algn="l" defTabSz="914400" rtl="0" eaLnBrk="1" latinLnBrk="0" hangingPunct="1"/>
                      <a:r>
                        <a:rPr lang="it-I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M.P. </a:t>
                      </a:r>
                      <a:r>
                        <a:rPr lang="it-IT" sz="18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Morigi</a:t>
                      </a:r>
                      <a:endParaRPr lang="it-IT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baseline="0" dirty="0" smtClean="0"/>
                        <a:t>Si pixel </a:t>
                      </a:r>
                      <a:r>
                        <a:rPr lang="it-IT" b="1" baseline="0" dirty="0" err="1" smtClean="0"/>
                        <a:t>tracking</a:t>
                      </a:r>
                      <a:endParaRPr lang="it-IT" b="1" baseline="0" dirty="0" smtClean="0"/>
                    </a:p>
                    <a:p>
                      <a:r>
                        <a:rPr lang="it-IT" baseline="0" dirty="0" smtClean="0"/>
                        <a:t>C. Sbarra/A. Cervelli</a:t>
                      </a:r>
                      <a:endParaRPr lang="it-IT" dirty="0" smtClean="0"/>
                    </a:p>
                    <a:p>
                      <a:endParaRPr lang="it-IT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Ultra fast </a:t>
                      </a:r>
                      <a:r>
                        <a:rPr lang="it-IT" b="1" dirty="0" err="1" smtClean="0"/>
                        <a:t>silicon</a:t>
                      </a:r>
                      <a:r>
                        <a:rPr lang="it-IT" b="1" dirty="0" smtClean="0"/>
                        <a:t> </a:t>
                      </a:r>
                      <a:r>
                        <a:rPr lang="it-IT" b="1" dirty="0" err="1" smtClean="0"/>
                        <a:t>sensors</a:t>
                      </a:r>
                      <a:endParaRPr lang="it-IT" b="1" dirty="0" smtClean="0"/>
                    </a:p>
                    <a:p>
                      <a:r>
                        <a:rPr lang="it-IT" dirty="0" smtClean="0"/>
                        <a:t>Scioli/</a:t>
                      </a:r>
                      <a:r>
                        <a:rPr lang="it-IT" baseline="0" dirty="0" err="1" smtClean="0"/>
                        <a:t>Carnesecchi</a:t>
                      </a:r>
                      <a:endParaRPr lang="it-IT" dirty="0" smtClean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err="1" smtClean="0"/>
                        <a:t>SiPM</a:t>
                      </a:r>
                      <a:r>
                        <a:rPr lang="it-IT" b="1" dirty="0" smtClean="0"/>
                        <a:t> with </a:t>
                      </a:r>
                      <a:r>
                        <a:rPr lang="it-IT" b="1" dirty="0" err="1" smtClean="0"/>
                        <a:t>scintillators</a:t>
                      </a:r>
                      <a:endParaRPr lang="it-IT" b="1" dirty="0" smtClean="0"/>
                    </a:p>
                    <a:p>
                      <a:pPr marL="342900" indent="-342900">
                        <a:buAutoNum type="alphaUcPeriod"/>
                      </a:pPr>
                      <a:r>
                        <a:rPr lang="it-IT" baseline="0" dirty="0" smtClean="0"/>
                        <a:t>Montanari</a:t>
                      </a:r>
                      <a:endParaRPr lang="it-IT" dirty="0" smtClean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950455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16847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101</Words>
  <Application>Microsoft Office PowerPoint</Application>
  <PresentationFormat>Widescreen</PresentationFormat>
  <Paragraphs>41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Laboratori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villa</dc:creator>
  <cp:lastModifiedBy>villa</cp:lastModifiedBy>
  <cp:revision>2</cp:revision>
  <dcterms:created xsi:type="dcterms:W3CDTF">2018-10-02T06:11:16Z</dcterms:created>
  <dcterms:modified xsi:type="dcterms:W3CDTF">2018-10-02T06:24:02Z</dcterms:modified>
</cp:coreProperties>
</file>