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0" r:id="rId3"/>
    <p:sldId id="27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2" r:id="rId16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04" y="9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enico Riondino" userId="5cfa7a2c-eaf5-4884-b4e0-87c044b0ab4a" providerId="ADAL" clId="{4D9547CA-CAA0-43E4-8483-2261365F5795}"/>
    <pc:docChg chg="undo custSel addSld delSld modSld">
      <pc:chgData name="Domenico Riondino" userId="5cfa7a2c-eaf5-4884-b4e0-87c044b0ab4a" providerId="ADAL" clId="{4D9547CA-CAA0-43E4-8483-2261365F5795}" dt="2018-03-20T09:32:27.893" v="515" actId="1076"/>
      <pc:docMkLst>
        <pc:docMk/>
      </pc:docMkLst>
      <pc:sldChg chg="addSp delSp modSp">
        <pc:chgData name="Domenico Riondino" userId="5cfa7a2c-eaf5-4884-b4e0-87c044b0ab4a" providerId="ADAL" clId="{4D9547CA-CAA0-43E4-8483-2261365F5795}" dt="2018-03-20T09:24:24.331" v="366" actId="20577"/>
        <pc:sldMkLst>
          <pc:docMk/>
          <pc:sldMk cId="379348850" sldId="257"/>
        </pc:sldMkLst>
        <pc:spChg chg="mod">
          <ac:chgData name="Domenico Riondino" userId="5cfa7a2c-eaf5-4884-b4e0-87c044b0ab4a" providerId="ADAL" clId="{4D9547CA-CAA0-43E4-8483-2261365F5795}" dt="2018-03-20T09:24:24.331" v="366" actId="20577"/>
          <ac:spMkLst>
            <pc:docMk/>
            <pc:sldMk cId="379348850" sldId="257"/>
            <ac:spMk id="10" creationId="{7C3D016D-9D2F-47BF-98D8-AE594CED4672}"/>
          </ac:spMkLst>
        </pc:spChg>
        <pc:picChg chg="del">
          <ac:chgData name="Domenico Riondino" userId="5cfa7a2c-eaf5-4884-b4e0-87c044b0ab4a" providerId="ADAL" clId="{4D9547CA-CAA0-43E4-8483-2261365F5795}" dt="2018-03-20T09:19:52.516" v="307" actId="478"/>
          <ac:picMkLst>
            <pc:docMk/>
            <pc:sldMk cId="379348850" sldId="257"/>
            <ac:picMk id="13" creationId="{2FFA5C2F-364E-46A0-A7B6-A490B443AB6D}"/>
          </ac:picMkLst>
        </pc:picChg>
        <pc:picChg chg="add mod">
          <ac:chgData name="Domenico Riondino" userId="5cfa7a2c-eaf5-4884-b4e0-87c044b0ab4a" providerId="ADAL" clId="{4D9547CA-CAA0-43E4-8483-2261365F5795}" dt="2018-03-20T09:20:06.078" v="310" actId="14861"/>
          <ac:picMkLst>
            <pc:docMk/>
            <pc:sldMk cId="379348850" sldId="257"/>
            <ac:picMk id="14338" creationId="{43113026-409E-4A20-8C93-BE9291E1D831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30:46.107" v="475" actId="13926"/>
        <pc:sldMkLst>
          <pc:docMk/>
          <pc:sldMk cId="4221582426" sldId="258"/>
        </pc:sldMkLst>
        <pc:spChg chg="mod">
          <ac:chgData name="Domenico Riondino" userId="5cfa7a2c-eaf5-4884-b4e0-87c044b0ab4a" providerId="ADAL" clId="{4D9547CA-CAA0-43E4-8483-2261365F5795}" dt="2018-03-20T09:30:46.107" v="475" actId="13926"/>
          <ac:spMkLst>
            <pc:docMk/>
            <pc:sldMk cId="4221582426" sldId="258"/>
            <ac:spMk id="3" creationId="{00000000-0000-0000-0000-000000000000}"/>
          </ac:spMkLst>
        </pc:spChg>
        <pc:spChg chg="add">
          <ac:chgData name="Domenico Riondino" userId="5cfa7a2c-eaf5-4884-b4e0-87c044b0ab4a" providerId="ADAL" clId="{4D9547CA-CAA0-43E4-8483-2261365F5795}" dt="2018-03-20T09:22:57.890" v="318"/>
          <ac:spMkLst>
            <pc:docMk/>
            <pc:sldMk cId="4221582426" sldId="258"/>
            <ac:spMk id="6" creationId="{85C5F774-5B02-4CA0-86F1-E35C95EA6E98}"/>
          </ac:spMkLst>
        </pc:spChg>
        <pc:spChg chg="add">
          <ac:chgData name="Domenico Riondino" userId="5cfa7a2c-eaf5-4884-b4e0-87c044b0ab4a" providerId="ADAL" clId="{4D9547CA-CAA0-43E4-8483-2261365F5795}" dt="2018-03-20T09:25:50.066" v="370"/>
          <ac:spMkLst>
            <pc:docMk/>
            <pc:sldMk cId="4221582426" sldId="258"/>
            <ac:spMk id="7" creationId="{43976A58-03D4-44F5-A860-0BF5EC0DB9A1}"/>
          </ac:spMkLst>
        </pc:spChg>
        <pc:spChg chg="del mod">
          <ac:chgData name="Domenico Riondino" userId="5cfa7a2c-eaf5-4884-b4e0-87c044b0ab4a" providerId="ADAL" clId="{4D9547CA-CAA0-43E4-8483-2261365F5795}" dt="2018-03-20T09:22:57.198" v="317" actId="478"/>
          <ac:spMkLst>
            <pc:docMk/>
            <pc:sldMk cId="4221582426" sldId="258"/>
            <ac:spMk id="8" creationId="{E98FB884-519B-4438-894A-282CC7E0C9BD}"/>
          </ac:spMkLst>
        </pc:spChg>
        <pc:picChg chg="add mod">
          <ac:chgData name="Domenico Riondino" userId="5cfa7a2c-eaf5-4884-b4e0-87c044b0ab4a" providerId="ADAL" clId="{4D9547CA-CAA0-43E4-8483-2261365F5795}" dt="2018-03-20T09:02:02" v="221" actId="14861"/>
          <ac:picMkLst>
            <pc:docMk/>
            <pc:sldMk cId="4221582426" sldId="258"/>
            <ac:picMk id="2050" creationId="{24A10AF3-EA17-45A2-BB7F-52BD67B05104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5:53.420" v="372" actId="1036"/>
        <pc:sldMkLst>
          <pc:docMk/>
          <pc:sldMk cId="3098616160" sldId="259"/>
        </pc:sldMkLst>
        <pc:spChg chg="del">
          <ac:chgData name="Domenico Riondino" userId="5cfa7a2c-eaf5-4884-b4e0-87c044b0ab4a" providerId="ADAL" clId="{4D9547CA-CAA0-43E4-8483-2261365F5795}" dt="2018-03-20T09:23:02.236" v="319" actId="478"/>
          <ac:spMkLst>
            <pc:docMk/>
            <pc:sldMk cId="3098616160" sldId="259"/>
            <ac:spMk id="7" creationId="{A2D2A640-7427-4009-9709-E9EC9FA3EA73}"/>
          </ac:spMkLst>
        </pc:spChg>
        <pc:spChg chg="add">
          <ac:chgData name="Domenico Riondino" userId="5cfa7a2c-eaf5-4884-b4e0-87c044b0ab4a" providerId="ADAL" clId="{4D9547CA-CAA0-43E4-8483-2261365F5795}" dt="2018-03-20T09:23:02.603" v="320"/>
          <ac:spMkLst>
            <pc:docMk/>
            <pc:sldMk cId="3098616160" sldId="259"/>
            <ac:spMk id="8" creationId="{BAC02713-8CFB-4D89-8343-9D7C6E28628B}"/>
          </ac:spMkLst>
        </pc:spChg>
        <pc:spChg chg="add mod">
          <ac:chgData name="Domenico Riondino" userId="5cfa7a2c-eaf5-4884-b4e0-87c044b0ab4a" providerId="ADAL" clId="{4D9547CA-CAA0-43E4-8483-2261365F5795}" dt="2018-03-20T09:25:53.420" v="372" actId="1036"/>
          <ac:spMkLst>
            <pc:docMk/>
            <pc:sldMk cId="3098616160" sldId="259"/>
            <ac:spMk id="9" creationId="{C8AE5BB2-1CB9-48ED-B971-244F7C8FD293}"/>
          </ac:spMkLst>
        </pc:spChg>
        <pc:spChg chg="mod">
          <ac:chgData name="Domenico Riondino" userId="5cfa7a2c-eaf5-4884-b4e0-87c044b0ab4a" providerId="ADAL" clId="{4D9547CA-CAA0-43E4-8483-2261365F5795}" dt="2018-03-20T09:10:32.546" v="299" actId="5793"/>
          <ac:spMkLst>
            <pc:docMk/>
            <pc:sldMk cId="3098616160" sldId="259"/>
            <ac:spMk id="13" creationId="{CAE2C266-8E65-40B2-8AF4-9FBB9F27ADC6}"/>
          </ac:spMkLst>
        </pc:spChg>
        <pc:picChg chg="add mod">
          <ac:chgData name="Domenico Riondino" userId="5cfa7a2c-eaf5-4884-b4e0-87c044b0ab4a" providerId="ADAL" clId="{4D9547CA-CAA0-43E4-8483-2261365F5795}" dt="2018-03-20T09:02:11.023" v="222" actId="14861"/>
          <ac:picMkLst>
            <pc:docMk/>
            <pc:sldMk cId="3098616160" sldId="259"/>
            <ac:picMk id="2" creationId="{72CA01C4-5265-4A95-A1A3-E458BA5BC982}"/>
          </ac:picMkLst>
        </pc:picChg>
        <pc:picChg chg="add del mod">
          <ac:chgData name="Domenico Riondino" userId="5cfa7a2c-eaf5-4884-b4e0-87c044b0ab4a" providerId="ADAL" clId="{4D9547CA-CAA0-43E4-8483-2261365F5795}" dt="2018-03-20T08:08:52.984" v="12"/>
          <ac:picMkLst>
            <pc:docMk/>
            <pc:sldMk cId="3098616160" sldId="259"/>
            <ac:picMk id="1026" creationId="{ACEE926F-DE08-4AD8-9696-86E8B536463D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31:29.703" v="508" actId="27636"/>
        <pc:sldMkLst>
          <pc:docMk/>
          <pc:sldMk cId="381540845" sldId="260"/>
        </pc:sldMkLst>
        <pc:spChg chg="add del">
          <ac:chgData name="Domenico Riondino" userId="5cfa7a2c-eaf5-4884-b4e0-87c044b0ab4a" providerId="ADAL" clId="{4D9547CA-CAA0-43E4-8483-2261365F5795}" dt="2018-03-20T08:13:07.475" v="21"/>
          <ac:spMkLst>
            <pc:docMk/>
            <pc:sldMk cId="381540845" sldId="260"/>
            <ac:spMk id="2" creationId="{AB8AF147-616A-4EF3-A8ED-16BAAF47DB6C}"/>
          </ac:spMkLst>
        </pc:spChg>
        <pc:spChg chg="add del">
          <ac:chgData name="Domenico Riondino" userId="5cfa7a2c-eaf5-4884-b4e0-87c044b0ab4a" providerId="ADAL" clId="{4D9547CA-CAA0-43E4-8483-2261365F5795}" dt="2018-03-20T08:13:19.243" v="24" actId="478"/>
          <ac:spMkLst>
            <pc:docMk/>
            <pc:sldMk cId="381540845" sldId="260"/>
            <ac:spMk id="3" creationId="{0163935D-936F-44AA-A3B6-38961FE49A6B}"/>
          </ac:spMkLst>
        </pc:spChg>
        <pc:spChg chg="add del">
          <ac:chgData name="Domenico Riondino" userId="5cfa7a2c-eaf5-4884-b4e0-87c044b0ab4a" providerId="ADAL" clId="{4D9547CA-CAA0-43E4-8483-2261365F5795}" dt="2018-03-20T08:13:25.125" v="26"/>
          <ac:spMkLst>
            <pc:docMk/>
            <pc:sldMk cId="381540845" sldId="260"/>
            <ac:spMk id="4" creationId="{A17AFE26-106F-44C0-A640-38570351CECA}"/>
          </ac:spMkLst>
        </pc:spChg>
        <pc:spChg chg="add del">
          <ac:chgData name="Domenico Riondino" userId="5cfa7a2c-eaf5-4884-b4e0-87c044b0ab4a" providerId="ADAL" clId="{4D9547CA-CAA0-43E4-8483-2261365F5795}" dt="2018-03-20T08:13:30.708" v="28" actId="478"/>
          <ac:spMkLst>
            <pc:docMk/>
            <pc:sldMk cId="381540845" sldId="260"/>
            <ac:spMk id="5" creationId="{0B6D29C0-3B35-4185-9D3E-83C095A8112F}"/>
          </ac:spMkLst>
        </pc:spChg>
        <pc:spChg chg="add">
          <ac:chgData name="Domenico Riondino" userId="5cfa7a2c-eaf5-4884-b4e0-87c044b0ab4a" providerId="ADAL" clId="{4D9547CA-CAA0-43E4-8483-2261365F5795}" dt="2018-03-20T09:23:09.707" v="322"/>
          <ac:spMkLst>
            <pc:docMk/>
            <pc:sldMk cId="381540845" sldId="260"/>
            <ac:spMk id="10" creationId="{6EB455F0-FA19-4BE3-8BC9-75CE0C9EF9A4}"/>
          </ac:spMkLst>
        </pc:spChg>
        <pc:spChg chg="add">
          <ac:chgData name="Domenico Riondino" userId="5cfa7a2c-eaf5-4884-b4e0-87c044b0ab4a" providerId="ADAL" clId="{4D9547CA-CAA0-43E4-8483-2261365F5795}" dt="2018-03-20T09:25:55.553" v="373"/>
          <ac:spMkLst>
            <pc:docMk/>
            <pc:sldMk cId="381540845" sldId="260"/>
            <ac:spMk id="11" creationId="{99BB1B41-AEF8-4841-99E2-FC154D9851A7}"/>
          </ac:spMkLst>
        </pc:spChg>
        <pc:spChg chg="add del mod">
          <ac:chgData name="Domenico Riondino" userId="5cfa7a2c-eaf5-4884-b4e0-87c044b0ab4a" providerId="ADAL" clId="{4D9547CA-CAA0-43E4-8483-2261365F5795}" dt="2018-03-20T09:31:29.703" v="508" actId="27636"/>
          <ac:spMkLst>
            <pc:docMk/>
            <pc:sldMk cId="381540845" sldId="260"/>
            <ac:spMk id="13" creationId="{9CAA7771-357F-4171-88E3-AE3D89961568}"/>
          </ac:spMkLst>
        </pc:spChg>
        <pc:spChg chg="del">
          <ac:chgData name="Domenico Riondino" userId="5cfa7a2c-eaf5-4884-b4e0-87c044b0ab4a" providerId="ADAL" clId="{4D9547CA-CAA0-43E4-8483-2261365F5795}" dt="2018-03-20T09:23:09.338" v="321" actId="478"/>
          <ac:spMkLst>
            <pc:docMk/>
            <pc:sldMk cId="381540845" sldId="260"/>
            <ac:spMk id="14" creationId="{B7BEFB0A-5B0B-4798-9E93-61B3D98AE4BB}"/>
          </ac:spMkLst>
        </pc:spChg>
        <pc:picChg chg="add mod">
          <ac:chgData name="Domenico Riondino" userId="5cfa7a2c-eaf5-4884-b4e0-87c044b0ab4a" providerId="ADAL" clId="{4D9547CA-CAA0-43E4-8483-2261365F5795}" dt="2018-03-20T09:02:18.358" v="223" actId="14861"/>
          <ac:picMkLst>
            <pc:docMk/>
            <pc:sldMk cId="381540845" sldId="260"/>
            <ac:picMk id="3082" creationId="{A444FC58-C59A-4991-99F3-1287F38C032C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32:27.893" v="515" actId="1076"/>
        <pc:sldMkLst>
          <pc:docMk/>
          <pc:sldMk cId="39045400" sldId="262"/>
        </pc:sldMkLst>
        <pc:spChg chg="add del">
          <ac:chgData name="Domenico Riondino" userId="5cfa7a2c-eaf5-4884-b4e0-87c044b0ab4a" providerId="ADAL" clId="{4D9547CA-CAA0-43E4-8483-2261365F5795}" dt="2018-03-20T08:14:18.006" v="33"/>
          <ac:spMkLst>
            <pc:docMk/>
            <pc:sldMk cId="39045400" sldId="262"/>
            <ac:spMk id="2" creationId="{D6743E0C-197B-4617-B285-FF3E07E9477B}"/>
          </ac:spMkLst>
        </pc:spChg>
        <pc:spChg chg="add del mod">
          <ac:chgData name="Domenico Riondino" userId="5cfa7a2c-eaf5-4884-b4e0-87c044b0ab4a" providerId="ADAL" clId="{4D9547CA-CAA0-43E4-8483-2261365F5795}" dt="2018-03-20T08:14:30.647" v="36" actId="478"/>
          <ac:spMkLst>
            <pc:docMk/>
            <pc:sldMk cId="39045400" sldId="262"/>
            <ac:spMk id="3" creationId="{4DF371F9-DE77-499F-9663-AD9C7D1F4CFD}"/>
          </ac:spMkLst>
        </pc:spChg>
        <pc:spChg chg="add del">
          <ac:chgData name="Domenico Riondino" userId="5cfa7a2c-eaf5-4884-b4e0-87c044b0ab4a" providerId="ADAL" clId="{4D9547CA-CAA0-43E4-8483-2261365F5795}" dt="2018-03-20T08:14:33.959" v="38" actId="478"/>
          <ac:spMkLst>
            <pc:docMk/>
            <pc:sldMk cId="39045400" sldId="262"/>
            <ac:spMk id="4" creationId="{473DF3C0-0E6C-4DA2-B9F5-258E807C343A}"/>
          </ac:spMkLst>
        </pc:spChg>
        <pc:spChg chg="add">
          <ac:chgData name="Domenico Riondino" userId="5cfa7a2c-eaf5-4884-b4e0-87c044b0ab4a" providerId="ADAL" clId="{4D9547CA-CAA0-43E4-8483-2261365F5795}" dt="2018-03-20T09:23:14.861" v="324"/>
          <ac:spMkLst>
            <pc:docMk/>
            <pc:sldMk cId="39045400" sldId="262"/>
            <ac:spMk id="10" creationId="{1F8E8FF8-46DB-422B-AA13-80960BE1EAA8}"/>
          </ac:spMkLst>
        </pc:spChg>
        <pc:spChg chg="mod">
          <ac:chgData name="Domenico Riondino" userId="5cfa7a2c-eaf5-4884-b4e0-87c044b0ab4a" providerId="ADAL" clId="{4D9547CA-CAA0-43E4-8483-2261365F5795}" dt="2018-03-20T09:31:46.739" v="514" actId="255"/>
          <ac:spMkLst>
            <pc:docMk/>
            <pc:sldMk cId="39045400" sldId="262"/>
            <ac:spMk id="11" creationId="{40A8EC92-8EC8-40C0-891A-496A206EE0C9}"/>
          </ac:spMkLst>
        </pc:spChg>
        <pc:spChg chg="del">
          <ac:chgData name="Domenico Riondino" userId="5cfa7a2c-eaf5-4884-b4e0-87c044b0ab4a" providerId="ADAL" clId="{4D9547CA-CAA0-43E4-8483-2261365F5795}" dt="2018-03-20T09:23:14.505" v="323" actId="478"/>
          <ac:spMkLst>
            <pc:docMk/>
            <pc:sldMk cId="39045400" sldId="262"/>
            <ac:spMk id="12" creationId="{295E0473-F113-4B20-BA46-EC29C7A7D5A4}"/>
          </ac:spMkLst>
        </pc:spChg>
        <pc:spChg chg="add">
          <ac:chgData name="Domenico Riondino" userId="5cfa7a2c-eaf5-4884-b4e0-87c044b0ab4a" providerId="ADAL" clId="{4D9547CA-CAA0-43E4-8483-2261365F5795}" dt="2018-03-20T09:26:29.222" v="379"/>
          <ac:spMkLst>
            <pc:docMk/>
            <pc:sldMk cId="39045400" sldId="262"/>
            <ac:spMk id="13" creationId="{68555555-169B-4CDB-AA45-E73FC84C5821}"/>
          </ac:spMkLst>
        </pc:spChg>
        <pc:picChg chg="add mod">
          <ac:chgData name="Domenico Riondino" userId="5cfa7a2c-eaf5-4884-b4e0-87c044b0ab4a" providerId="ADAL" clId="{4D9547CA-CAA0-43E4-8483-2261365F5795}" dt="2018-03-20T09:32:27.893" v="515" actId="1076"/>
          <ac:picMkLst>
            <pc:docMk/>
            <pc:sldMk cId="39045400" sldId="262"/>
            <ac:picMk id="4104" creationId="{0FAE9896-FB30-4B5A-A063-8A685201C4F0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6:32.355" v="380"/>
        <pc:sldMkLst>
          <pc:docMk/>
          <pc:sldMk cId="3415676531" sldId="263"/>
        </pc:sldMkLst>
        <pc:spChg chg="add">
          <ac:chgData name="Domenico Riondino" userId="5cfa7a2c-eaf5-4884-b4e0-87c044b0ab4a" providerId="ADAL" clId="{4D9547CA-CAA0-43E4-8483-2261365F5795}" dt="2018-03-20T09:23:19.341" v="326"/>
          <ac:spMkLst>
            <pc:docMk/>
            <pc:sldMk cId="3415676531" sldId="263"/>
            <ac:spMk id="6" creationId="{E96DFEE8-34EE-4CF4-8422-92F1CBACBAEE}"/>
          </ac:spMkLst>
        </pc:spChg>
        <pc:spChg chg="add">
          <ac:chgData name="Domenico Riondino" userId="5cfa7a2c-eaf5-4884-b4e0-87c044b0ab4a" providerId="ADAL" clId="{4D9547CA-CAA0-43E4-8483-2261365F5795}" dt="2018-03-20T09:26:32.355" v="380"/>
          <ac:spMkLst>
            <pc:docMk/>
            <pc:sldMk cId="3415676531" sldId="263"/>
            <ac:spMk id="7" creationId="{2B7104B1-5A06-4A26-8EDC-EA22BDDC1993}"/>
          </ac:spMkLst>
        </pc:spChg>
        <pc:spChg chg="mod">
          <ac:chgData name="Domenico Riondino" userId="5cfa7a2c-eaf5-4884-b4e0-87c044b0ab4a" providerId="ADAL" clId="{4D9547CA-CAA0-43E4-8483-2261365F5795}" dt="2018-03-20T09:04:14.842" v="233" actId="20577"/>
          <ac:spMkLst>
            <pc:docMk/>
            <pc:sldMk cId="3415676531" sldId="263"/>
            <ac:spMk id="9" creationId="{5847233B-F3AE-4C16-86FC-82F2C022ECA4}"/>
          </ac:spMkLst>
        </pc:spChg>
        <pc:spChg chg="del">
          <ac:chgData name="Domenico Riondino" userId="5cfa7a2c-eaf5-4884-b4e0-87c044b0ab4a" providerId="ADAL" clId="{4D9547CA-CAA0-43E4-8483-2261365F5795}" dt="2018-03-20T09:23:19" v="325" actId="478"/>
          <ac:spMkLst>
            <pc:docMk/>
            <pc:sldMk cId="3415676531" sldId="263"/>
            <ac:spMk id="10" creationId="{22EC1A6E-8839-44BA-9FFE-9B669EEE1336}"/>
          </ac:spMkLst>
        </pc:spChg>
        <pc:picChg chg="add mod">
          <ac:chgData name="Domenico Riondino" userId="5cfa7a2c-eaf5-4884-b4e0-87c044b0ab4a" providerId="ADAL" clId="{4D9547CA-CAA0-43E4-8483-2261365F5795}" dt="2018-03-20T09:03:53.616" v="227" actId="14861"/>
          <ac:picMkLst>
            <pc:docMk/>
            <pc:sldMk cId="3415676531" sldId="263"/>
            <ac:picMk id="5122" creationId="{734BB0FE-611A-40D1-AC66-AD2E0598F2FC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7:00.427" v="431"/>
        <pc:sldMkLst>
          <pc:docMk/>
          <pc:sldMk cId="2624389181" sldId="264"/>
        </pc:sldMkLst>
        <pc:spChg chg="add">
          <ac:chgData name="Domenico Riondino" userId="5cfa7a2c-eaf5-4884-b4e0-87c044b0ab4a" providerId="ADAL" clId="{4D9547CA-CAA0-43E4-8483-2261365F5795}" dt="2018-03-20T09:23:24.205" v="328"/>
          <ac:spMkLst>
            <pc:docMk/>
            <pc:sldMk cId="2624389181" sldId="264"/>
            <ac:spMk id="6" creationId="{339B8DA6-8C0B-4834-9150-1146C2F97B3A}"/>
          </ac:spMkLst>
        </pc:spChg>
        <pc:spChg chg="add del mod">
          <ac:chgData name="Domenico Riondino" userId="5cfa7a2c-eaf5-4884-b4e0-87c044b0ab4a" providerId="ADAL" clId="{4D9547CA-CAA0-43E4-8483-2261365F5795}" dt="2018-03-20T09:26:59.935" v="430" actId="478"/>
          <ac:spMkLst>
            <pc:docMk/>
            <pc:sldMk cId="2624389181" sldId="264"/>
            <ac:spMk id="7" creationId="{8C445D71-A9CA-4800-8E5F-AA71A00956C0}"/>
          </ac:spMkLst>
        </pc:spChg>
        <pc:spChg chg="add">
          <ac:chgData name="Domenico Riondino" userId="5cfa7a2c-eaf5-4884-b4e0-87c044b0ab4a" providerId="ADAL" clId="{4D9547CA-CAA0-43E4-8483-2261365F5795}" dt="2018-03-20T09:27:00.427" v="431"/>
          <ac:spMkLst>
            <pc:docMk/>
            <pc:sldMk cId="2624389181" sldId="264"/>
            <ac:spMk id="8" creationId="{EF883B59-1712-4364-83A8-85E931534176}"/>
          </ac:spMkLst>
        </pc:spChg>
        <pc:spChg chg="mod">
          <ac:chgData name="Domenico Riondino" userId="5cfa7a2c-eaf5-4884-b4e0-87c044b0ab4a" providerId="ADAL" clId="{4D9547CA-CAA0-43E4-8483-2261365F5795}" dt="2018-03-20T09:26:49.914" v="429" actId="20577"/>
          <ac:spMkLst>
            <pc:docMk/>
            <pc:sldMk cId="2624389181" sldId="264"/>
            <ac:spMk id="12" creationId="{BEE1FDFD-477F-4993-8D22-F5F236885D90}"/>
          </ac:spMkLst>
        </pc:spChg>
        <pc:spChg chg="del">
          <ac:chgData name="Domenico Riondino" userId="5cfa7a2c-eaf5-4884-b4e0-87c044b0ab4a" providerId="ADAL" clId="{4D9547CA-CAA0-43E4-8483-2261365F5795}" dt="2018-03-20T09:23:23.916" v="327" actId="478"/>
          <ac:spMkLst>
            <pc:docMk/>
            <pc:sldMk cId="2624389181" sldId="264"/>
            <ac:spMk id="13" creationId="{40CEB1D0-F509-4E0A-ADB7-F9473A1CC165}"/>
          </ac:spMkLst>
        </pc:spChg>
        <pc:picChg chg="add mod">
          <ac:chgData name="Domenico Riondino" userId="5cfa7a2c-eaf5-4884-b4e0-87c044b0ab4a" providerId="ADAL" clId="{4D9547CA-CAA0-43E4-8483-2261365F5795}" dt="2018-03-20T09:04:42.530" v="234" actId="14861"/>
          <ac:picMkLst>
            <pc:docMk/>
            <pc:sldMk cId="2624389181" sldId="264"/>
            <ac:picMk id="6146" creationId="{6A1BCC82-502A-4EB9-937B-142109D1E21C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7:03.715" v="432"/>
        <pc:sldMkLst>
          <pc:docMk/>
          <pc:sldMk cId="3997117863" sldId="265"/>
        </pc:sldMkLst>
        <pc:spChg chg="add">
          <ac:chgData name="Domenico Riondino" userId="5cfa7a2c-eaf5-4884-b4e0-87c044b0ab4a" providerId="ADAL" clId="{4D9547CA-CAA0-43E4-8483-2261365F5795}" dt="2018-03-20T09:23:28.448" v="330"/>
          <ac:spMkLst>
            <pc:docMk/>
            <pc:sldMk cId="3997117863" sldId="265"/>
            <ac:spMk id="6" creationId="{BCD62C5A-69A1-4547-A0BF-310824015CEC}"/>
          </ac:spMkLst>
        </pc:spChg>
        <pc:spChg chg="add">
          <ac:chgData name="Domenico Riondino" userId="5cfa7a2c-eaf5-4884-b4e0-87c044b0ab4a" providerId="ADAL" clId="{4D9547CA-CAA0-43E4-8483-2261365F5795}" dt="2018-03-20T09:27:03.715" v="432"/>
          <ac:spMkLst>
            <pc:docMk/>
            <pc:sldMk cId="3997117863" sldId="265"/>
            <ac:spMk id="7" creationId="{51379D49-236D-4572-95DB-6CA5347F7248}"/>
          </ac:spMkLst>
        </pc:spChg>
        <pc:spChg chg="del">
          <ac:chgData name="Domenico Riondino" userId="5cfa7a2c-eaf5-4884-b4e0-87c044b0ab4a" providerId="ADAL" clId="{4D9547CA-CAA0-43E4-8483-2261365F5795}" dt="2018-03-20T09:23:28.142" v="329" actId="478"/>
          <ac:spMkLst>
            <pc:docMk/>
            <pc:sldMk cId="3997117863" sldId="265"/>
            <ac:spMk id="10" creationId="{C43E358D-4B35-4BD6-ABAB-EC03152B4C7D}"/>
          </ac:spMkLst>
        </pc:spChg>
        <pc:picChg chg="add mod">
          <ac:chgData name="Domenico Riondino" userId="5cfa7a2c-eaf5-4884-b4e0-87c044b0ab4a" providerId="ADAL" clId="{4D9547CA-CAA0-43E4-8483-2261365F5795}" dt="2018-03-20T09:04:51.818" v="235" actId="14861"/>
          <ac:picMkLst>
            <pc:docMk/>
            <pc:sldMk cId="3997117863" sldId="265"/>
            <ac:picMk id="7170" creationId="{9836784B-7BBA-4413-A621-ABD75E947CC4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7:21.836" v="437" actId="1076"/>
        <pc:sldMkLst>
          <pc:docMk/>
          <pc:sldMk cId="2339480527" sldId="266"/>
        </pc:sldMkLst>
        <pc:spChg chg="add">
          <ac:chgData name="Domenico Riondino" userId="5cfa7a2c-eaf5-4884-b4e0-87c044b0ab4a" providerId="ADAL" clId="{4D9547CA-CAA0-43E4-8483-2261365F5795}" dt="2018-03-20T09:23:42.284" v="336"/>
          <ac:spMkLst>
            <pc:docMk/>
            <pc:sldMk cId="2339480527" sldId="266"/>
            <ac:spMk id="6" creationId="{5119249D-B2EB-4B1B-81A9-F34569F8B521}"/>
          </ac:spMkLst>
        </pc:spChg>
        <pc:spChg chg="add">
          <ac:chgData name="Domenico Riondino" userId="5cfa7a2c-eaf5-4884-b4e0-87c044b0ab4a" providerId="ADAL" clId="{4D9547CA-CAA0-43E4-8483-2261365F5795}" dt="2018-03-20T09:27:12.683" v="435"/>
          <ac:spMkLst>
            <pc:docMk/>
            <pc:sldMk cId="2339480527" sldId="266"/>
            <ac:spMk id="7" creationId="{47C11047-DDE3-447A-BDD5-18EECD182190}"/>
          </ac:spMkLst>
        </pc:spChg>
        <pc:spChg chg="mod">
          <ac:chgData name="Domenico Riondino" userId="5cfa7a2c-eaf5-4884-b4e0-87c044b0ab4a" providerId="ADAL" clId="{4D9547CA-CAA0-43E4-8483-2261365F5795}" dt="2018-03-20T09:27:17.667" v="436" actId="1076"/>
          <ac:spMkLst>
            <pc:docMk/>
            <pc:sldMk cId="2339480527" sldId="266"/>
            <ac:spMk id="9" creationId="{A641BFA3-A153-40A1-92B0-B32F808D44A4}"/>
          </ac:spMkLst>
        </pc:spChg>
        <pc:spChg chg="del">
          <ac:chgData name="Domenico Riondino" userId="5cfa7a2c-eaf5-4884-b4e0-87c044b0ab4a" providerId="ADAL" clId="{4D9547CA-CAA0-43E4-8483-2261365F5795}" dt="2018-03-20T09:23:42.026" v="335" actId="478"/>
          <ac:spMkLst>
            <pc:docMk/>
            <pc:sldMk cId="2339480527" sldId="266"/>
            <ac:spMk id="10" creationId="{C43E358D-4B35-4BD6-ABAB-EC03152B4C7D}"/>
          </ac:spMkLst>
        </pc:spChg>
        <pc:picChg chg="add mod">
          <ac:chgData name="Domenico Riondino" userId="5cfa7a2c-eaf5-4884-b4e0-87c044b0ab4a" providerId="ADAL" clId="{4D9547CA-CAA0-43E4-8483-2261365F5795}" dt="2018-03-20T09:27:21.836" v="437" actId="1076"/>
          <ac:picMkLst>
            <pc:docMk/>
            <pc:sldMk cId="2339480527" sldId="266"/>
            <ac:picMk id="10242" creationId="{1AF83C9C-2FDF-4F62-AAE8-EE08859537F5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7:06.756" v="433"/>
        <pc:sldMkLst>
          <pc:docMk/>
          <pc:sldMk cId="4037175448" sldId="267"/>
        </pc:sldMkLst>
        <pc:spChg chg="add">
          <ac:chgData name="Domenico Riondino" userId="5cfa7a2c-eaf5-4884-b4e0-87c044b0ab4a" providerId="ADAL" clId="{4D9547CA-CAA0-43E4-8483-2261365F5795}" dt="2018-03-20T09:23:33.021" v="332"/>
          <ac:spMkLst>
            <pc:docMk/>
            <pc:sldMk cId="4037175448" sldId="267"/>
            <ac:spMk id="7" creationId="{41CB9932-AC1D-43F8-8215-D57E2248B4E9}"/>
          </ac:spMkLst>
        </pc:spChg>
        <pc:spChg chg="add">
          <ac:chgData name="Domenico Riondino" userId="5cfa7a2c-eaf5-4884-b4e0-87c044b0ab4a" providerId="ADAL" clId="{4D9547CA-CAA0-43E4-8483-2261365F5795}" dt="2018-03-20T09:27:06.756" v="433"/>
          <ac:spMkLst>
            <pc:docMk/>
            <pc:sldMk cId="4037175448" sldId="267"/>
            <ac:spMk id="8" creationId="{B2767180-47F0-45D9-9906-683C352E5110}"/>
          </ac:spMkLst>
        </pc:spChg>
        <pc:spChg chg="del">
          <ac:chgData name="Domenico Riondino" userId="5cfa7a2c-eaf5-4884-b4e0-87c044b0ab4a" providerId="ADAL" clId="{4D9547CA-CAA0-43E4-8483-2261365F5795}" dt="2018-03-20T09:23:32.713" v="331" actId="478"/>
          <ac:spMkLst>
            <pc:docMk/>
            <pc:sldMk cId="4037175448" sldId="267"/>
            <ac:spMk id="10" creationId="{C43E358D-4B35-4BD6-ABAB-EC03152B4C7D}"/>
          </ac:spMkLst>
        </pc:spChg>
        <pc:picChg chg="add mod">
          <ac:chgData name="Domenico Riondino" userId="5cfa7a2c-eaf5-4884-b4e0-87c044b0ab4a" providerId="ADAL" clId="{4D9547CA-CAA0-43E4-8483-2261365F5795}" dt="2018-03-20T09:05:09.955" v="236" actId="14861"/>
          <ac:picMkLst>
            <pc:docMk/>
            <pc:sldMk cId="4037175448" sldId="267"/>
            <ac:picMk id="8194" creationId="{A5AC76A6-00BD-4CD1-874E-CAB6961870C0}"/>
          </ac:picMkLst>
        </pc:picChg>
        <pc:picChg chg="add mod">
          <ac:chgData name="Domenico Riondino" userId="5cfa7a2c-eaf5-4884-b4e0-87c044b0ab4a" providerId="ADAL" clId="{4D9547CA-CAA0-43E4-8483-2261365F5795}" dt="2018-03-20T09:05:15.070" v="237" actId="14861"/>
          <ac:picMkLst>
            <pc:docMk/>
            <pc:sldMk cId="4037175448" sldId="267"/>
            <ac:picMk id="8196" creationId="{7D7552EF-F530-4645-A78C-D6489D481FEC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7:09.876" v="434"/>
        <pc:sldMkLst>
          <pc:docMk/>
          <pc:sldMk cId="3765972802" sldId="268"/>
        </pc:sldMkLst>
        <pc:spChg chg="add">
          <ac:chgData name="Domenico Riondino" userId="5cfa7a2c-eaf5-4884-b4e0-87c044b0ab4a" providerId="ADAL" clId="{4D9547CA-CAA0-43E4-8483-2261365F5795}" dt="2018-03-20T09:23:37.084" v="334"/>
          <ac:spMkLst>
            <pc:docMk/>
            <pc:sldMk cId="3765972802" sldId="268"/>
            <ac:spMk id="6" creationId="{774ABF42-7DD7-49F4-8374-1C7F225AF759}"/>
          </ac:spMkLst>
        </pc:spChg>
        <pc:spChg chg="add">
          <ac:chgData name="Domenico Riondino" userId="5cfa7a2c-eaf5-4884-b4e0-87c044b0ab4a" providerId="ADAL" clId="{4D9547CA-CAA0-43E4-8483-2261365F5795}" dt="2018-03-20T09:27:09.876" v="434"/>
          <ac:spMkLst>
            <pc:docMk/>
            <pc:sldMk cId="3765972802" sldId="268"/>
            <ac:spMk id="7" creationId="{87AC676F-CBED-49AB-9638-F24BF67969DF}"/>
          </ac:spMkLst>
        </pc:spChg>
        <pc:spChg chg="mod">
          <ac:chgData name="Domenico Riondino" userId="5cfa7a2c-eaf5-4884-b4e0-87c044b0ab4a" providerId="ADAL" clId="{4D9547CA-CAA0-43E4-8483-2261365F5795}" dt="2018-03-20T09:05:37.515" v="239" actId="13926"/>
          <ac:spMkLst>
            <pc:docMk/>
            <pc:sldMk cId="3765972802" sldId="268"/>
            <ac:spMk id="9" creationId="{A641BFA3-A153-40A1-92B0-B32F808D44A4}"/>
          </ac:spMkLst>
        </pc:spChg>
        <pc:spChg chg="del">
          <ac:chgData name="Domenico Riondino" userId="5cfa7a2c-eaf5-4884-b4e0-87c044b0ab4a" providerId="ADAL" clId="{4D9547CA-CAA0-43E4-8483-2261365F5795}" dt="2018-03-20T09:23:36.777" v="333" actId="478"/>
          <ac:spMkLst>
            <pc:docMk/>
            <pc:sldMk cId="3765972802" sldId="268"/>
            <ac:spMk id="10" creationId="{C43E358D-4B35-4BD6-ABAB-EC03152B4C7D}"/>
          </ac:spMkLst>
        </pc:spChg>
        <pc:picChg chg="add mod">
          <ac:chgData name="Domenico Riondino" userId="5cfa7a2c-eaf5-4884-b4e0-87c044b0ab4a" providerId="ADAL" clId="{4D9547CA-CAA0-43E4-8483-2261365F5795}" dt="2018-03-20T09:05:47.189" v="240" actId="14861"/>
          <ac:picMkLst>
            <pc:docMk/>
            <pc:sldMk cId="3765972802" sldId="268"/>
            <ac:picMk id="9218" creationId="{31FF2AE7-9C20-446B-BF09-362BFB3A6111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7:25.144" v="438"/>
        <pc:sldMkLst>
          <pc:docMk/>
          <pc:sldMk cId="2182837344" sldId="269"/>
        </pc:sldMkLst>
        <pc:spChg chg="add del ord">
          <ac:chgData name="Domenico Riondino" userId="5cfa7a2c-eaf5-4884-b4e0-87c044b0ab4a" providerId="ADAL" clId="{4D9547CA-CAA0-43E4-8483-2261365F5795}" dt="2018-03-20T08:55:49.764" v="189" actId="478"/>
          <ac:spMkLst>
            <pc:docMk/>
            <pc:sldMk cId="2182837344" sldId="269"/>
            <ac:spMk id="2" creationId="{B12D5124-2FE9-4114-8A50-91A4D00394C3}"/>
          </ac:spMkLst>
        </pc:spChg>
        <pc:spChg chg="add">
          <ac:chgData name="Domenico Riondino" userId="5cfa7a2c-eaf5-4884-b4e0-87c044b0ab4a" providerId="ADAL" clId="{4D9547CA-CAA0-43E4-8483-2261365F5795}" dt="2018-03-20T09:23:46.638" v="338"/>
          <ac:spMkLst>
            <pc:docMk/>
            <pc:sldMk cId="2182837344" sldId="269"/>
            <ac:spMk id="8" creationId="{AEE2F268-4671-4A80-8E25-BDAD40BD0A2A}"/>
          </ac:spMkLst>
        </pc:spChg>
        <pc:spChg chg="mod">
          <ac:chgData name="Domenico Riondino" userId="5cfa7a2c-eaf5-4884-b4e0-87c044b0ab4a" providerId="ADAL" clId="{4D9547CA-CAA0-43E4-8483-2261365F5795}" dt="2018-03-20T09:18:08.752" v="305" actId="5793"/>
          <ac:spMkLst>
            <pc:docMk/>
            <pc:sldMk cId="2182837344" sldId="269"/>
            <ac:spMk id="9" creationId="{A641BFA3-A153-40A1-92B0-B32F808D44A4}"/>
          </ac:spMkLst>
        </pc:spChg>
        <pc:spChg chg="del">
          <ac:chgData name="Domenico Riondino" userId="5cfa7a2c-eaf5-4884-b4e0-87c044b0ab4a" providerId="ADAL" clId="{4D9547CA-CAA0-43E4-8483-2261365F5795}" dt="2018-03-20T09:23:46.346" v="337" actId="478"/>
          <ac:spMkLst>
            <pc:docMk/>
            <pc:sldMk cId="2182837344" sldId="269"/>
            <ac:spMk id="10" creationId="{C43E358D-4B35-4BD6-ABAB-EC03152B4C7D}"/>
          </ac:spMkLst>
        </pc:spChg>
        <pc:spChg chg="add">
          <ac:chgData name="Domenico Riondino" userId="5cfa7a2c-eaf5-4884-b4e0-87c044b0ab4a" providerId="ADAL" clId="{4D9547CA-CAA0-43E4-8483-2261365F5795}" dt="2018-03-20T09:27:25.144" v="438"/>
          <ac:spMkLst>
            <pc:docMk/>
            <pc:sldMk cId="2182837344" sldId="269"/>
            <ac:spMk id="11" creationId="{D6D89691-E46F-4D41-8940-D18E78ECC095}"/>
          </ac:spMkLst>
        </pc:spChg>
        <pc:picChg chg="add mod">
          <ac:chgData name="Domenico Riondino" userId="5cfa7a2c-eaf5-4884-b4e0-87c044b0ab4a" providerId="ADAL" clId="{4D9547CA-CAA0-43E4-8483-2261365F5795}" dt="2018-03-20T09:18:12.619" v="306" actId="1076"/>
          <ac:picMkLst>
            <pc:docMk/>
            <pc:sldMk cId="2182837344" sldId="269"/>
            <ac:picMk id="11266" creationId="{B5D5C97C-337E-46C4-9512-4A915F53967B}"/>
          </ac:picMkLst>
        </pc:picChg>
        <pc:picChg chg="add mod">
          <ac:chgData name="Domenico Riondino" userId="5cfa7a2c-eaf5-4884-b4e0-87c044b0ab4a" providerId="ADAL" clId="{4D9547CA-CAA0-43E4-8483-2261365F5795}" dt="2018-03-20T09:06:09.407" v="243" actId="14861"/>
          <ac:picMkLst>
            <pc:docMk/>
            <pc:sldMk cId="2182837344" sldId="269"/>
            <ac:picMk id="11270" creationId="{F5DA0CC8-96B3-457A-A808-68E66B3D6500}"/>
          </ac:picMkLst>
        </pc:picChg>
      </pc:sldChg>
      <pc:sldChg chg="addSp modSp">
        <pc:chgData name="Domenico Riondino" userId="5cfa7a2c-eaf5-4884-b4e0-87c044b0ab4a" providerId="ADAL" clId="{4D9547CA-CAA0-43E4-8483-2261365F5795}" dt="2018-03-20T09:24:52.192" v="368" actId="1076"/>
        <pc:sldMkLst>
          <pc:docMk/>
          <pc:sldMk cId="631687006" sldId="270"/>
        </pc:sldMkLst>
        <pc:spChg chg="add mod">
          <ac:chgData name="Domenico Riondino" userId="5cfa7a2c-eaf5-4884-b4e0-87c044b0ab4a" providerId="ADAL" clId="{4D9547CA-CAA0-43E4-8483-2261365F5795}" dt="2018-03-20T09:24:52.192" v="368" actId="1076"/>
          <ac:spMkLst>
            <pc:docMk/>
            <pc:sldMk cId="631687006" sldId="270"/>
            <ac:spMk id="2" creationId="{C307BF1D-F022-48CA-BEEC-696886056253}"/>
          </ac:spMkLst>
        </pc:spChg>
        <pc:spChg chg="mod">
          <ac:chgData name="Domenico Riondino" userId="5cfa7a2c-eaf5-4884-b4e0-87c044b0ab4a" providerId="ADAL" clId="{4D9547CA-CAA0-43E4-8483-2261365F5795}" dt="2018-03-20T09:07:25.658" v="259" actId="20577"/>
          <ac:spMkLst>
            <pc:docMk/>
            <pc:sldMk cId="631687006" sldId="270"/>
            <ac:spMk id="8" creationId="{F759F7DC-1744-4601-A6C8-C7B5874949AC}"/>
          </ac:spMkLst>
        </pc:spChg>
        <pc:spChg chg="mod">
          <ac:chgData name="Domenico Riondino" userId="5cfa7a2c-eaf5-4884-b4e0-87c044b0ab4a" providerId="ADAL" clId="{4D9547CA-CAA0-43E4-8483-2261365F5795}" dt="2018-03-20T09:22:29.990" v="313"/>
          <ac:spMkLst>
            <pc:docMk/>
            <pc:sldMk cId="631687006" sldId="270"/>
            <ac:spMk id="10" creationId="{7C3D016D-9D2F-47BF-98D8-AE594CED4672}"/>
          </ac:spMkLst>
        </pc:spChg>
        <pc:picChg chg="add mod">
          <ac:chgData name="Domenico Riondino" userId="5cfa7a2c-eaf5-4884-b4e0-87c044b0ab4a" providerId="ADAL" clId="{4D9547CA-CAA0-43E4-8483-2261365F5795}" dt="2018-03-20T08:59:56.374" v="215" actId="14861"/>
          <ac:picMkLst>
            <pc:docMk/>
            <pc:sldMk cId="631687006" sldId="270"/>
            <ac:picMk id="12290" creationId="{79418070-69C4-48A7-B738-040CECC71506}"/>
          </ac:picMkLst>
        </pc:picChg>
      </pc:sldChg>
      <pc:sldChg chg="addSp delSp modSp">
        <pc:chgData name="Domenico Riondino" userId="5cfa7a2c-eaf5-4884-b4e0-87c044b0ab4a" providerId="ADAL" clId="{4D9547CA-CAA0-43E4-8483-2261365F5795}" dt="2018-03-20T09:28:51.782" v="467" actId="20577"/>
        <pc:sldMkLst>
          <pc:docMk/>
          <pc:sldMk cId="1180143952" sldId="271"/>
        </pc:sldMkLst>
        <pc:spChg chg="add">
          <ac:chgData name="Domenico Riondino" userId="5cfa7a2c-eaf5-4884-b4e0-87c044b0ab4a" providerId="ADAL" clId="{4D9547CA-CAA0-43E4-8483-2261365F5795}" dt="2018-03-20T09:22:45.851" v="314"/>
          <ac:spMkLst>
            <pc:docMk/>
            <pc:sldMk cId="1180143952" sldId="271"/>
            <ac:spMk id="6" creationId="{336F7C57-D51E-44DE-AD4F-D0EE099E19D2}"/>
          </ac:spMkLst>
        </pc:spChg>
        <pc:spChg chg="mod">
          <ac:chgData name="Domenico Riondino" userId="5cfa7a2c-eaf5-4884-b4e0-87c044b0ab4a" providerId="ADAL" clId="{4D9547CA-CAA0-43E4-8483-2261365F5795}" dt="2018-03-20T09:28:51.782" v="467" actId="20577"/>
          <ac:spMkLst>
            <pc:docMk/>
            <pc:sldMk cId="1180143952" sldId="271"/>
            <ac:spMk id="7" creationId="{734CCDF5-A435-405E-9DAC-4B00C6472B77}"/>
          </ac:spMkLst>
        </pc:spChg>
        <pc:spChg chg="add">
          <ac:chgData name="Domenico Riondino" userId="5cfa7a2c-eaf5-4884-b4e0-87c044b0ab4a" providerId="ADAL" clId="{4D9547CA-CAA0-43E4-8483-2261365F5795}" dt="2018-03-20T09:25:19.398" v="369"/>
          <ac:spMkLst>
            <pc:docMk/>
            <pc:sldMk cId="1180143952" sldId="271"/>
            <ac:spMk id="8" creationId="{517B5A3B-D12E-4A04-8803-9A1533B25335}"/>
          </ac:spMkLst>
        </pc:spChg>
        <pc:spChg chg="del">
          <ac:chgData name="Domenico Riondino" userId="5cfa7a2c-eaf5-4884-b4e0-87c044b0ab4a" providerId="ADAL" clId="{4D9547CA-CAA0-43E4-8483-2261365F5795}" dt="2018-03-20T09:22:48.680" v="315" actId="478"/>
          <ac:spMkLst>
            <pc:docMk/>
            <pc:sldMk cId="1180143952" sldId="271"/>
            <ac:spMk id="10" creationId="{7C3D016D-9D2F-47BF-98D8-AE594CED4672}"/>
          </ac:spMkLst>
        </pc:spChg>
        <pc:picChg chg="add mod">
          <ac:chgData name="Domenico Riondino" userId="5cfa7a2c-eaf5-4884-b4e0-87c044b0ab4a" providerId="ADAL" clId="{4D9547CA-CAA0-43E4-8483-2261365F5795}" dt="2018-03-20T09:07:41.319" v="260" actId="1076"/>
          <ac:picMkLst>
            <pc:docMk/>
            <pc:sldMk cId="1180143952" sldId="271"/>
            <ac:picMk id="2" creationId="{2F34C612-0913-4CE8-8F1D-026E1DC26DCC}"/>
          </ac:picMkLst>
        </pc:picChg>
      </pc:sldChg>
      <pc:sldChg chg="del">
        <pc:chgData name="Domenico Riondino" userId="5cfa7a2c-eaf5-4884-b4e0-87c044b0ab4a" providerId="ADAL" clId="{4D9547CA-CAA0-43E4-8483-2261365F5795}" dt="2018-03-20T08:50:55.038" v="175" actId="2696"/>
        <pc:sldMkLst>
          <pc:docMk/>
          <pc:sldMk cId="2617666486" sldId="272"/>
        </pc:sldMkLst>
      </pc:sldChg>
      <pc:sldChg chg="addSp delSp modSp add">
        <pc:chgData name="Domenico Riondino" userId="5cfa7a2c-eaf5-4884-b4e0-87c044b0ab4a" providerId="ADAL" clId="{4D9547CA-CAA0-43E4-8483-2261365F5795}" dt="2018-03-20T09:27:27.494" v="439"/>
        <pc:sldMkLst>
          <pc:docMk/>
          <pc:sldMk cId="3315674273" sldId="272"/>
        </pc:sldMkLst>
        <pc:spChg chg="add mod">
          <ac:chgData name="Domenico Riondino" userId="5cfa7a2c-eaf5-4884-b4e0-87c044b0ab4a" providerId="ADAL" clId="{4D9547CA-CAA0-43E4-8483-2261365F5795}" dt="2018-03-20T08:58:01.286" v="210" actId="1076"/>
          <ac:spMkLst>
            <pc:docMk/>
            <pc:sldMk cId="3315674273" sldId="272"/>
            <ac:spMk id="2" creationId="{3CAC897C-CA6C-4805-BEA1-7F4A5FFE7012}"/>
          </ac:spMkLst>
        </pc:spChg>
        <pc:spChg chg="add">
          <ac:chgData name="Domenico Riondino" userId="5cfa7a2c-eaf5-4884-b4e0-87c044b0ab4a" providerId="ADAL" clId="{4D9547CA-CAA0-43E4-8483-2261365F5795}" dt="2018-03-20T09:23:50.736" v="340"/>
          <ac:spMkLst>
            <pc:docMk/>
            <pc:sldMk cId="3315674273" sldId="272"/>
            <ac:spMk id="8" creationId="{B396F27C-2077-4189-BBD0-EA4BD7563460}"/>
          </ac:spMkLst>
        </pc:spChg>
        <pc:spChg chg="del mod">
          <ac:chgData name="Domenico Riondino" userId="5cfa7a2c-eaf5-4884-b4e0-87c044b0ab4a" providerId="ADAL" clId="{4D9547CA-CAA0-43E4-8483-2261365F5795}" dt="2018-03-20T08:56:34.760" v="196" actId="478"/>
          <ac:spMkLst>
            <pc:docMk/>
            <pc:sldMk cId="3315674273" sldId="272"/>
            <ac:spMk id="9" creationId="{A641BFA3-A153-40A1-92B0-B32F808D44A4}"/>
          </ac:spMkLst>
        </pc:spChg>
        <pc:spChg chg="del">
          <ac:chgData name="Domenico Riondino" userId="5cfa7a2c-eaf5-4884-b4e0-87c044b0ab4a" providerId="ADAL" clId="{4D9547CA-CAA0-43E4-8483-2261365F5795}" dt="2018-03-20T09:23:50.461" v="339" actId="478"/>
          <ac:spMkLst>
            <pc:docMk/>
            <pc:sldMk cId="3315674273" sldId="272"/>
            <ac:spMk id="10" creationId="{C43E358D-4B35-4BD6-ABAB-EC03152B4C7D}"/>
          </ac:spMkLst>
        </pc:spChg>
        <pc:spChg chg="add">
          <ac:chgData name="Domenico Riondino" userId="5cfa7a2c-eaf5-4884-b4e0-87c044b0ab4a" providerId="ADAL" clId="{4D9547CA-CAA0-43E4-8483-2261365F5795}" dt="2018-03-20T09:27:27.494" v="439"/>
          <ac:spMkLst>
            <pc:docMk/>
            <pc:sldMk cId="3315674273" sldId="272"/>
            <ac:spMk id="11" creationId="{0D8BC6B4-5CFB-42FF-BD64-FE211AB63648}"/>
          </ac:spMkLst>
        </pc:spChg>
        <pc:picChg chg="del">
          <ac:chgData name="Domenico Riondino" userId="5cfa7a2c-eaf5-4884-b4e0-87c044b0ab4a" providerId="ADAL" clId="{4D9547CA-CAA0-43E4-8483-2261365F5795}" dt="2018-03-20T08:56:31.545" v="194" actId="478"/>
          <ac:picMkLst>
            <pc:docMk/>
            <pc:sldMk cId="3315674273" sldId="272"/>
            <ac:picMk id="11266" creationId="{B5D5C97C-337E-46C4-9512-4A915F53967B}"/>
          </ac:picMkLst>
        </pc:picChg>
        <pc:picChg chg="del">
          <ac:chgData name="Domenico Riondino" userId="5cfa7a2c-eaf5-4884-b4e0-87c044b0ab4a" providerId="ADAL" clId="{4D9547CA-CAA0-43E4-8483-2261365F5795}" dt="2018-03-20T08:56:35.866" v="197" actId="478"/>
          <ac:picMkLst>
            <pc:docMk/>
            <pc:sldMk cId="3315674273" sldId="272"/>
            <ac:picMk id="11270" creationId="{F5DA0CC8-96B3-457A-A808-68E66B3D6500}"/>
          </ac:picMkLst>
        </pc:picChg>
      </pc:sldChg>
    </pc:docChg>
  </pc:docChgLst>
  <pc:docChgLst>
    <pc:chgData name="Domenico Riondino" userId="1003BFFD9D8D566B@LIVE.COM" providerId="AD" clId="Web-{D97E7218-9978-418E-A9F6-4AC2487A300D}"/>
    <pc:docChg chg="addSld sldOrd">
      <pc:chgData name="Domenico Riondino" userId="1003BFFD9D8D566B@LIVE.COM" providerId="AD" clId="Web-{D97E7218-9978-418E-A9F6-4AC2487A300D}" dt="2018-03-14T15:43:34.434" v="9"/>
      <pc:docMkLst>
        <pc:docMk/>
      </pc:docMkLst>
      <pc:sldChg chg="ord">
        <pc:chgData name="Domenico Riondino" userId="1003BFFD9D8D566B@LIVE.COM" providerId="AD" clId="Web-{D97E7218-9978-418E-A9F6-4AC2487A300D}" dt="2018-03-14T15:43:15.931" v="5"/>
        <pc:sldMkLst>
          <pc:docMk/>
          <pc:sldMk cId="2339480527" sldId="266"/>
        </pc:sldMkLst>
      </pc:sldChg>
      <pc:sldChg chg="ord">
        <pc:chgData name="Domenico Riondino" userId="1003BFFD9D8D566B@LIVE.COM" providerId="AD" clId="Web-{D97E7218-9978-418E-A9F6-4AC2487A300D}" dt="2018-03-14T15:42:39.895" v="3"/>
        <pc:sldMkLst>
          <pc:docMk/>
          <pc:sldMk cId="4037175448" sldId="267"/>
        </pc:sldMkLst>
      </pc:sldChg>
      <pc:sldChg chg="ord">
        <pc:chgData name="Domenico Riondino" userId="1003BFFD9D8D566B@LIVE.COM" providerId="AD" clId="Web-{D97E7218-9978-418E-A9F6-4AC2487A300D}" dt="2018-03-14T15:43:34.434" v="9"/>
        <pc:sldMkLst>
          <pc:docMk/>
          <pc:sldMk cId="3765972802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11BF6D-921C-451C-B376-27E446DD5EF9}" type="datetime1">
              <a:rPr lang="it-IT" smtClean="0"/>
              <a:t>20/03/2018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8778F3-BF1B-4747-8272-2E3EE8A0A9C9}" type="datetime1">
              <a:rPr lang="it-IT" noProof="0" smtClean="0"/>
              <a:t>20/03/2018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97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28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15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619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98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79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66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noProof="0" smtClean="0"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5328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093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6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ttangolo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EEA8EE-0112-490C-9281-FDFC8A775036}" type="datetime1">
              <a:rPr lang="it-IT" smtClean="0"/>
              <a:pPr/>
              <a:t>20/03/2018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0EF3C6-D854-4575-98E0-CA6066336EDC}" type="datetime1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9F949-CA83-46EF-9572-0D4ED4F574D4}" type="datetime1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974C92-EA7E-4A7B-A6F7-26C946469D33}" type="datetime1">
              <a:rPr lang="it-IT" smtClean="0"/>
              <a:pPr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77444E-3406-4FAD-B63F-A22793D4CFB2}" type="datetime1">
              <a:rPr lang="it-IT" smtClean="0"/>
              <a:pPr/>
              <a:t>20/03/2018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5FFF6B-1264-45F8-90B2-234E9B1E4DA0}" type="datetime1">
              <a:rPr lang="it-IT" smtClean="0"/>
              <a:t>20/03/2018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8F051-AF2B-4FAF-9AB8-7895B675CA51}" type="datetime1">
              <a:rPr lang="it-IT" smtClean="0"/>
              <a:t>20/03/2018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149100-68F2-472B-8EB1-858B5904945A}" type="datetime1">
              <a:rPr lang="it-IT" smtClean="0"/>
              <a:t>20/03/2018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4A2679-E5CB-4C77-B8B4-238773C6D178}" type="datetime1">
              <a:rPr lang="it-IT" smtClean="0"/>
              <a:t>20/03/2018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33D67-A55D-40D6-9798-B8B39FB901BA}" type="datetime1">
              <a:rPr lang="it-IT" smtClean="0"/>
              <a:t>20/03/2018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04A22-E72A-438B-B78D-27E408A915A6}" type="datetime1">
              <a:rPr lang="it-IT" smtClean="0"/>
              <a:t>20/03/2018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5846D4C-484F-4A8B-83A2-FE924E040E43}" type="datetime1">
              <a:rPr lang="it-IT" smtClean="0"/>
              <a:pPr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zettaufficiale.it/eli/id/2015/08/13/15G00138/sg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funzionepubblica.gov.it/articolo/dipartimento/01-06-2017/direttiva-n-3-del-2017-materia-di-lavoro-agile" TargetMode="External"/><Relationship Id="rId4" Type="http://schemas.openxmlformats.org/officeDocument/2006/relationships/hyperlink" Target="http://www.gazzettaufficiale.it/eli/id/2017/06/13/17G00096/s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gazzettaufficiale.it/eli/id/2015/08/13/15G00138/s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azzettaufficiale.it/eli/id/2015/08/13/15G00138/s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gazzettaufficiale.it/eli/id/2015/08/13/15G00138/s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zettaufficiale.it/eli/id/2015/08/13/15G00138/s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ipsoa.it/normativa/d-p-r/30-06-1965-n-11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331EFF69-4AA2-416C-968F-1C87761D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C3D016D-9D2F-47BF-98D8-AE594CED4672}"/>
              </a:ext>
            </a:extLst>
          </p:cNvPr>
          <p:cNvSpPr txBox="1">
            <a:spLocks/>
          </p:cNvSpPr>
          <p:nvPr/>
        </p:nvSpPr>
        <p:spPr>
          <a:xfrm>
            <a:off x="1215895" y="2982553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LNF – 21-22/03/2018</a:t>
            </a:r>
          </a:p>
        </p:txBody>
      </p:sp>
      <p:pic>
        <p:nvPicPr>
          <p:cNvPr id="14338" name="Picture 2" descr="italia strutture dicembre 2017">
            <a:extLst>
              <a:ext uri="{FF2B5EF4-FFF2-40B4-BE49-F238E27FC236}">
                <a16:creationId xmlns:a16="http://schemas.microsoft.com/office/drawing/2014/main" id="{43113026-409E-4A20-8C93-BE9291E1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38" y="760710"/>
            <a:ext cx="4762500" cy="551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F99E0523-647A-4F25-8ACA-45CB8E0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641BFA3-A153-40A1-92B0-B32F808D44A4}"/>
              </a:ext>
            </a:extLst>
          </p:cNvPr>
          <p:cNvSpPr txBox="1">
            <a:spLocks/>
          </p:cNvSpPr>
          <p:nvPr/>
        </p:nvSpPr>
        <p:spPr>
          <a:xfrm>
            <a:off x="333772" y="1988840"/>
            <a:ext cx="11722680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300" b="1"/>
              <a:t>Art.6 - </a:t>
            </a:r>
            <a:r>
              <a:rPr lang="it-IT" sz="4000" b="1"/>
              <a:t>Aspetti organizzativi e di sicurezza per lo S. W. </a:t>
            </a:r>
          </a:p>
          <a:p>
            <a:pPr marL="0" indent="0">
              <a:buNone/>
            </a:pPr>
            <a:r>
              <a:rPr lang="it-IT" sz="4000" b="1"/>
              <a:t> </a:t>
            </a:r>
            <a:endParaRPr lang="it-IT" sz="4000"/>
          </a:p>
          <a:p>
            <a:pPr lvl="0" fontAlgn="base"/>
            <a:r>
              <a:rPr lang="it-IT"/>
              <a:t>L’Ente garantirà tutte le misure ed azioni dirette a tutelare la salute, nel quadro degli obblighi di legge e di contratto; </a:t>
            </a:r>
          </a:p>
          <a:p>
            <a:pPr lvl="0" fontAlgn="base"/>
            <a:r>
              <a:rPr lang="it-IT"/>
              <a:t>fornirà adeguata informazione annuale. </a:t>
            </a:r>
          </a:p>
        </p:txBody>
      </p:sp>
      <p:pic>
        <p:nvPicPr>
          <p:cNvPr id="7170" name="Picture 2" descr="Risultati immagini per tutela della salute e sicurezza sul lavoro">
            <a:extLst>
              <a:ext uri="{FF2B5EF4-FFF2-40B4-BE49-F238E27FC236}">
                <a16:creationId xmlns:a16="http://schemas.microsoft.com/office/drawing/2014/main" id="{9836784B-7BBA-4413-A621-ABD75E94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37" y="4740677"/>
            <a:ext cx="3044670" cy="1749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CD62C5A-69A1-4547-A0BF-310824015CEC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379D49-236D-4572-95DB-6CA5347F7248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F99E0523-647A-4F25-8ACA-45CB8E0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641BFA3-A153-40A1-92B0-B32F808D44A4}"/>
              </a:ext>
            </a:extLst>
          </p:cNvPr>
          <p:cNvSpPr txBox="1">
            <a:spLocks/>
          </p:cNvSpPr>
          <p:nvPr/>
        </p:nvSpPr>
        <p:spPr>
          <a:xfrm>
            <a:off x="348396" y="1556792"/>
            <a:ext cx="11722680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/>
              <a:t>Art.8 - Verifica della prestazione di Smart </a:t>
            </a:r>
            <a:r>
              <a:rPr lang="it-IT" sz="4000" b="1" err="1"/>
              <a:t>Working</a:t>
            </a:r>
            <a:endParaRPr lang="it-IT" sz="4000" b="1"/>
          </a:p>
          <a:p>
            <a:pPr marL="0" indent="0">
              <a:buNone/>
            </a:pPr>
            <a:r>
              <a:rPr lang="it-IT" sz="4000" b="1"/>
              <a:t>  </a:t>
            </a:r>
            <a:endParaRPr lang="it-IT" sz="4000"/>
          </a:p>
          <a:p>
            <a:pPr lvl="0" fontAlgn="base"/>
            <a:r>
              <a:rPr lang="it-IT"/>
              <a:t>Il </a:t>
            </a:r>
            <a:r>
              <a:rPr lang="it-IT" b="1"/>
              <a:t>Direttore </a:t>
            </a:r>
            <a:r>
              <a:rPr lang="it-IT"/>
              <a:t>della Struttura di appartenenza è responsabile della verifica della prestazione di Smart </a:t>
            </a:r>
            <a:r>
              <a:rPr lang="it-IT" err="1"/>
              <a:t>Working</a:t>
            </a:r>
            <a:endParaRPr lang="it-IT"/>
          </a:p>
        </p:txBody>
      </p:sp>
      <p:pic>
        <p:nvPicPr>
          <p:cNvPr id="8194" name="Picture 2" descr="Risultati immagini per verifica">
            <a:extLst>
              <a:ext uri="{FF2B5EF4-FFF2-40B4-BE49-F238E27FC236}">
                <a16:creationId xmlns:a16="http://schemas.microsoft.com/office/drawing/2014/main" id="{A5AC76A6-00BD-4CD1-874E-CAB69618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7" y="4461295"/>
            <a:ext cx="2857500" cy="2028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isultati immagini per verifica">
            <a:extLst>
              <a:ext uri="{FF2B5EF4-FFF2-40B4-BE49-F238E27FC236}">
                <a16:creationId xmlns:a16="http://schemas.microsoft.com/office/drawing/2014/main" id="{7D7552EF-F530-4645-A78C-D6489D48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458" y="4315754"/>
            <a:ext cx="2857500" cy="2143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1CB9932-AC1D-43F8-8215-D57E2248B4E9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2767180-47F0-45D9-9906-683C352E5110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71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F99E0523-647A-4F25-8ACA-45CB8E0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641BFA3-A153-40A1-92B0-B32F808D44A4}"/>
              </a:ext>
            </a:extLst>
          </p:cNvPr>
          <p:cNvSpPr txBox="1">
            <a:spLocks/>
          </p:cNvSpPr>
          <p:nvPr/>
        </p:nvSpPr>
        <p:spPr>
          <a:xfrm>
            <a:off x="348396" y="1556792"/>
            <a:ext cx="11722680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/>
              <a:t>Art.9 - Obblighi dell’Amministrazione/Struttura </a:t>
            </a:r>
          </a:p>
          <a:p>
            <a:pPr marL="0" indent="0">
              <a:buNone/>
            </a:pPr>
            <a:r>
              <a:rPr lang="it-IT" sz="4000" b="1" dirty="0"/>
              <a:t>  </a:t>
            </a:r>
            <a:endParaRPr lang="it-IT" sz="4000" dirty="0"/>
          </a:p>
          <a:p>
            <a:pPr lvl="0" fontAlgn="base"/>
            <a:r>
              <a:rPr lang="it-IT" dirty="0"/>
              <a:t>Il lavoratore in modalità Smart </a:t>
            </a:r>
            <a:r>
              <a:rPr lang="it-IT" dirty="0" err="1"/>
              <a:t>Working</a:t>
            </a:r>
            <a:r>
              <a:rPr lang="it-IT" dirty="0"/>
              <a:t> fruisce                                                  degli </a:t>
            </a:r>
            <a:r>
              <a:rPr lang="it-IT" dirty="0">
                <a:highlight>
                  <a:srgbClr val="FFFF00"/>
                </a:highlight>
              </a:rPr>
              <a:t>stessi diritti </a:t>
            </a:r>
            <a:r>
              <a:rPr lang="it-IT" dirty="0"/>
              <a:t>ed è soggetto agli </a:t>
            </a:r>
            <a:r>
              <a:rPr lang="it-IT" dirty="0">
                <a:highlight>
                  <a:srgbClr val="FFFF00"/>
                </a:highlight>
              </a:rPr>
              <a:t>stessi doveri</a:t>
            </a:r>
            <a:r>
              <a:rPr lang="it-IT" dirty="0"/>
              <a:t>;</a:t>
            </a:r>
          </a:p>
          <a:p>
            <a:pPr lvl="0" fontAlgn="base"/>
            <a:r>
              <a:rPr lang="it-IT" dirty="0"/>
              <a:t>stesso diritto di accesso alle parti accessorie;</a:t>
            </a:r>
          </a:p>
          <a:p>
            <a:pPr lvl="0" fontAlgn="base"/>
            <a:r>
              <a:rPr lang="it-IT" dirty="0"/>
              <a:t>obbligo di applicare correttamente le direttive aziendali, di utilizzare le apparecchiature in conformità con le istruzioni ricevute e di prendersi cura della propria salute e sicurezza durante lo svolgimento dell’attività lavorativa.</a:t>
            </a:r>
          </a:p>
          <a:p>
            <a:pPr lvl="0" fontAlgn="base"/>
            <a:endParaRPr lang="it-IT" dirty="0"/>
          </a:p>
        </p:txBody>
      </p:sp>
      <p:pic>
        <p:nvPicPr>
          <p:cNvPr id="9218" name="Picture 2" descr="Risultati immagini per diritti e doveri">
            <a:extLst>
              <a:ext uri="{FF2B5EF4-FFF2-40B4-BE49-F238E27FC236}">
                <a16:creationId xmlns:a16="http://schemas.microsoft.com/office/drawing/2014/main" id="{31FF2AE7-9C20-446B-BF09-362BFB3A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01" y="2740631"/>
            <a:ext cx="2671762" cy="1609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74ABF42-7DD7-49F4-8374-1C7F225AF759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AC676F-CBED-49AB-9638-F24BF67969DF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9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F99E0523-647A-4F25-8ACA-45CB8E0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641BFA3-A153-40A1-92B0-B32F808D44A4}"/>
              </a:ext>
            </a:extLst>
          </p:cNvPr>
          <p:cNvSpPr txBox="1">
            <a:spLocks/>
          </p:cNvSpPr>
          <p:nvPr/>
        </p:nvSpPr>
        <p:spPr>
          <a:xfrm>
            <a:off x="477788" y="1480810"/>
            <a:ext cx="11233248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/>
              <a:t>Art.7 - Orario di lavoro dello Smart </a:t>
            </a:r>
            <a:r>
              <a:rPr lang="it-IT" sz="4000" b="1" dirty="0" err="1"/>
              <a:t>Working</a:t>
            </a:r>
            <a:r>
              <a:rPr lang="it-IT" sz="4000" b="1" dirty="0"/>
              <a:t>  </a:t>
            </a:r>
            <a:endParaRPr lang="it-IT" sz="4000" dirty="0"/>
          </a:p>
          <a:p>
            <a:pPr lvl="0" fontAlgn="base"/>
            <a:r>
              <a:rPr lang="it-IT" dirty="0"/>
              <a:t>svolgimento delle attività nel rispetto di quanto previsto dall’accordo decentrato, e </a:t>
            </a:r>
            <a:r>
              <a:rPr lang="it-IT" u="sng" dirty="0">
                <a:highlight>
                  <a:srgbClr val="FFFF00"/>
                </a:highlight>
              </a:rPr>
              <a:t>all’interno di eventuali fasce di orario</a:t>
            </a:r>
            <a:r>
              <a:rPr lang="it-IT" dirty="0"/>
              <a:t>;</a:t>
            </a:r>
          </a:p>
          <a:p>
            <a:pPr fontAlgn="base"/>
            <a:r>
              <a:rPr lang="it-IT" dirty="0">
                <a:highlight>
                  <a:srgbClr val="FFFF00"/>
                </a:highlight>
              </a:rPr>
              <a:t>Non è previsto lo svolgimento di </a:t>
            </a:r>
            <a:r>
              <a:rPr lang="it-IT" b="1" dirty="0">
                <a:highlight>
                  <a:srgbClr val="FFFF00"/>
                </a:highlight>
              </a:rPr>
              <a:t>lavoro notturno </a:t>
            </a:r>
            <a:r>
              <a:rPr lang="it-IT" dirty="0">
                <a:highlight>
                  <a:srgbClr val="FFFF00"/>
                </a:highlight>
              </a:rPr>
              <a:t>nonché di </a:t>
            </a:r>
            <a:r>
              <a:rPr lang="it-IT" b="1" dirty="0">
                <a:highlight>
                  <a:srgbClr val="FFFF00"/>
                </a:highlight>
              </a:rPr>
              <a:t>lavoro festivo</a:t>
            </a:r>
            <a:r>
              <a:rPr lang="it-IT" dirty="0">
                <a:highlight>
                  <a:srgbClr val="FFFF00"/>
                </a:highlight>
              </a:rPr>
              <a:t>; non è prevista l’effettuazione di </a:t>
            </a:r>
            <a:r>
              <a:rPr lang="it-IT" b="1" dirty="0">
                <a:highlight>
                  <a:srgbClr val="FFFF00"/>
                </a:highlight>
              </a:rPr>
              <a:t>lavoro straordinario</a:t>
            </a:r>
            <a:r>
              <a:rPr lang="it-IT" b="1" dirty="0"/>
              <a:t>;</a:t>
            </a:r>
          </a:p>
          <a:p>
            <a:pPr fontAlgn="base"/>
            <a:r>
              <a:rPr lang="it-IT" dirty="0"/>
              <a:t>utilizzare ferie e permessi disciplinati dalla legge;</a:t>
            </a:r>
          </a:p>
          <a:p>
            <a:pPr fontAlgn="base"/>
            <a:r>
              <a:rPr lang="it-IT" dirty="0"/>
              <a:t>I giorni di lavoro a distanza saranno giustificati attraverso l’inserimento da parte del lavoratore dell’apposita causale sul portale presenze;</a:t>
            </a:r>
          </a:p>
          <a:p>
            <a:pPr fontAlgn="base"/>
            <a:r>
              <a:rPr lang="it-IT" dirty="0">
                <a:highlight>
                  <a:srgbClr val="FFFF00"/>
                </a:highlight>
              </a:rPr>
              <a:t>Sarà erogato il buono pasto</a:t>
            </a:r>
            <a:r>
              <a:rPr lang="it-IT" dirty="0"/>
              <a:t>, secondo le norme contrattuali vigenti.</a:t>
            </a:r>
            <a:endParaRPr lang="it-IT" b="1" dirty="0"/>
          </a:p>
          <a:p>
            <a:pPr fontAlgn="base"/>
            <a:endParaRPr lang="it-IT" dirty="0"/>
          </a:p>
          <a:p>
            <a:pPr lvl="0" fontAlgn="base"/>
            <a:endParaRPr lang="it-IT" dirty="0"/>
          </a:p>
        </p:txBody>
      </p:sp>
      <p:pic>
        <p:nvPicPr>
          <p:cNvPr id="10242" name="Picture 2" descr="Risultati immagini per orario">
            <a:extLst>
              <a:ext uri="{FF2B5EF4-FFF2-40B4-BE49-F238E27FC236}">
                <a16:creationId xmlns:a16="http://schemas.microsoft.com/office/drawing/2014/main" id="{1AF83C9C-2FDF-4F62-AAE8-EE088595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458" y="814326"/>
            <a:ext cx="1471595" cy="13486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119249D-B2EB-4B1B-81A9-F34569F8B521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C11047-DDE3-447A-BDD5-18EECD182190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94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F99E0523-647A-4F25-8ACA-45CB8E0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641BFA3-A153-40A1-92B0-B32F808D44A4}"/>
              </a:ext>
            </a:extLst>
          </p:cNvPr>
          <p:cNvSpPr txBox="1">
            <a:spLocks/>
          </p:cNvSpPr>
          <p:nvPr/>
        </p:nvSpPr>
        <p:spPr>
          <a:xfrm>
            <a:off x="1064215" y="1464857"/>
            <a:ext cx="10930592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/>
              <a:t>Art.10 - Norme transitorie e finali </a:t>
            </a:r>
            <a:endParaRPr lang="it-IT" sz="4000" dirty="0"/>
          </a:p>
          <a:p>
            <a:pPr lvl="0"/>
            <a:r>
              <a:rPr lang="it-IT" dirty="0"/>
              <a:t>I contratti di Smart </a:t>
            </a:r>
            <a:r>
              <a:rPr lang="it-IT" dirty="0" err="1"/>
              <a:t>Working</a:t>
            </a:r>
            <a:r>
              <a:rPr lang="it-IT" dirty="0"/>
              <a:t> in corso continueranno a spiegare i propri effetti sino alla naturale scadenza;</a:t>
            </a:r>
          </a:p>
          <a:p>
            <a:pPr lvl="0"/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/>
              <a:t>potranno in ogni caso essere prorogati dal Direttore con motivato provvedimento, secondo le modalità previste dai rispettivi contratti.</a:t>
            </a:r>
          </a:p>
        </p:txBody>
      </p:sp>
      <p:pic>
        <p:nvPicPr>
          <p:cNvPr id="11266" name="Picture 2" descr="Risultati immagini per naturale scadenza e proroga">
            <a:extLst>
              <a:ext uri="{FF2B5EF4-FFF2-40B4-BE49-F238E27FC236}">
                <a16:creationId xmlns:a16="http://schemas.microsoft.com/office/drawing/2014/main" id="{B5D5C97C-337E-46C4-9512-4A915F53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33" y="2819988"/>
            <a:ext cx="2764608" cy="14514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foristicamente.com/wp-content/uploads/2017/03/accordo1.jpg">
            <a:extLst>
              <a:ext uri="{FF2B5EF4-FFF2-40B4-BE49-F238E27FC236}">
                <a16:creationId xmlns:a16="http://schemas.microsoft.com/office/drawing/2014/main" id="{F5DA0CC8-96B3-457A-A808-68E66B3D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52" y="5504380"/>
            <a:ext cx="2524125" cy="1123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EE2F268-4671-4A80-8E25-BDAD40BD0A2A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6D89691-E46F-4D41-8940-D18E78ECC095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2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F99E0523-647A-4F25-8ACA-45CB8E0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CAC897C-CA6C-4805-BEA1-7F4A5FFE7012}"/>
              </a:ext>
            </a:extLst>
          </p:cNvPr>
          <p:cNvSpPr/>
          <p:nvPr/>
        </p:nvSpPr>
        <p:spPr>
          <a:xfrm>
            <a:off x="3574132" y="2983217"/>
            <a:ext cx="4224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Grazie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396F27C-2077-4189-BBD0-EA4BD7563460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D8BC6B4-5CFB-42FF-BD64-FE211AB63648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6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3"/>
          </p:nvPr>
        </p:nvSpPr>
        <p:spPr>
          <a:xfrm>
            <a:off x="1246609" y="3040073"/>
            <a:ext cx="4464496" cy="4190999"/>
          </a:xfrm>
        </p:spPr>
        <p:txBody>
          <a:bodyPr rtlCol="0">
            <a:normAutofit/>
          </a:bodyPr>
          <a:lstStyle/>
          <a:p>
            <a:r>
              <a:rPr lang="it-IT" dirty="0"/>
              <a:t>Domenico Riondino (RM3) </a:t>
            </a:r>
          </a:p>
          <a:p>
            <a:r>
              <a:rPr lang="it-IT" dirty="0"/>
              <a:t>Elena </a:t>
            </a:r>
            <a:r>
              <a:rPr lang="it-IT" dirty="0" err="1"/>
              <a:t>Amadei</a:t>
            </a:r>
            <a:r>
              <a:rPr lang="it-IT" dirty="0"/>
              <a:t> (BO)</a:t>
            </a:r>
          </a:p>
          <a:p>
            <a:r>
              <a:rPr lang="it-IT" dirty="0"/>
              <a:t>Patrizia </a:t>
            </a:r>
            <a:r>
              <a:rPr lang="it-IT" dirty="0" err="1"/>
              <a:t>Belluomo</a:t>
            </a:r>
            <a:r>
              <a:rPr lang="it-IT" dirty="0"/>
              <a:t> (CT)</a:t>
            </a:r>
          </a:p>
          <a:p>
            <a:r>
              <a:rPr lang="it-IT" dirty="0"/>
              <a:t>Alessandro Cavalli (CNAF)</a:t>
            </a:r>
          </a:p>
          <a:p>
            <a:r>
              <a:rPr lang="it-IT" dirty="0"/>
              <a:t>Elsa Fontanella (TO)</a:t>
            </a:r>
          </a:p>
        </p:txBody>
      </p:sp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331EFF69-4AA2-416C-968F-1C87761D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78DB035-E546-4452-872A-2E1214ECA96B}"/>
              </a:ext>
            </a:extLst>
          </p:cNvPr>
          <p:cNvSpPr txBox="1">
            <a:spLocks/>
          </p:cNvSpPr>
          <p:nvPr/>
        </p:nvSpPr>
        <p:spPr>
          <a:xfrm>
            <a:off x="6431185" y="3028930"/>
            <a:ext cx="4464496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Roberto </a:t>
            </a:r>
            <a:r>
              <a:rPr lang="it-IT" err="1"/>
              <a:t>Gomezel</a:t>
            </a:r>
            <a:r>
              <a:rPr lang="it-IT"/>
              <a:t> (TS)</a:t>
            </a:r>
          </a:p>
          <a:p>
            <a:r>
              <a:rPr lang="it-IT"/>
              <a:t>Margherita Pezzini (LNGS)</a:t>
            </a:r>
          </a:p>
          <a:p>
            <a:r>
              <a:rPr lang="it-IT"/>
              <a:t>Sabina </a:t>
            </a:r>
            <a:r>
              <a:rPr lang="it-IT" err="1"/>
              <a:t>Pellizzoni</a:t>
            </a:r>
            <a:r>
              <a:rPr lang="it-IT"/>
              <a:t> (RM1)</a:t>
            </a:r>
          </a:p>
          <a:p>
            <a:r>
              <a:rPr lang="it-IT"/>
              <a:t>Pier Paolo Ricci (CNAF)</a:t>
            </a:r>
          </a:p>
          <a:p>
            <a:r>
              <a:rPr lang="it-IT"/>
              <a:t>Stefano Serra (BO)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759F7DC-1744-4601-A6C8-C7B5874949AC}"/>
              </a:ext>
            </a:extLst>
          </p:cNvPr>
          <p:cNvSpPr/>
          <p:nvPr/>
        </p:nvSpPr>
        <p:spPr>
          <a:xfrm>
            <a:off x="3509372" y="1785337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Gruppo di lavoro: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C3D016D-9D2F-47BF-98D8-AE594CED4672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Risultati immagini per gruppo di lavoro">
            <a:extLst>
              <a:ext uri="{FF2B5EF4-FFF2-40B4-BE49-F238E27FC236}">
                <a16:creationId xmlns:a16="http://schemas.microsoft.com/office/drawing/2014/main" id="{79418070-69C4-48A7-B738-040CECC7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4" y="1082281"/>
            <a:ext cx="2689511" cy="18432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307BF1D-F022-48CA-BEEC-696886056253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6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331EFF69-4AA2-416C-968F-1C87761D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4CCDF5-A435-405E-9DAC-4B00C6472B77}"/>
              </a:ext>
            </a:extLst>
          </p:cNvPr>
          <p:cNvSpPr txBox="1"/>
          <p:nvPr/>
        </p:nvSpPr>
        <p:spPr>
          <a:xfrm>
            <a:off x="333375" y="2818318"/>
            <a:ext cx="11555385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>
                <a:latin typeface="times"/>
                <a:cs typeface="times"/>
              </a:rPr>
              <a:t>Il gruppo ha preparato un documento nel quale sono stati inglobate</a:t>
            </a:r>
            <a:endParaRPr lang="it-IT" sz="3200" dirty="0">
              <a:latin typeface="Calibri"/>
              <a:cs typeface="Calibri"/>
            </a:endParaRPr>
          </a:p>
          <a:p>
            <a:pPr algn="ctr"/>
            <a:r>
              <a:rPr lang="it-IT" sz="3200" dirty="0">
                <a:latin typeface="times"/>
                <a:cs typeface="times"/>
              </a:rPr>
              <a:t>tutte le problematiche e gli articoli di legge collegati.</a:t>
            </a:r>
            <a:endParaRPr lang="it-IT" sz="3200" dirty="0">
              <a:latin typeface="Calibri"/>
              <a:cs typeface="Calibri"/>
            </a:endParaRPr>
          </a:p>
          <a:p>
            <a:pPr algn="ctr"/>
            <a:endParaRPr lang="it-IT" sz="3200" dirty="0">
              <a:latin typeface="times"/>
              <a:cs typeface="times"/>
            </a:endParaRPr>
          </a:p>
          <a:p>
            <a:pPr algn="ctr"/>
            <a:r>
              <a:rPr lang="it-IT" sz="3200" dirty="0">
                <a:latin typeface="times"/>
                <a:cs typeface="times"/>
              </a:rPr>
              <a:t>Questo documento verrà consegnato all'ente e alle OO.SS. </a:t>
            </a:r>
            <a:endParaRPr lang="it-IT" sz="3200" dirty="0">
              <a:cs typeface="Calibri"/>
            </a:endParaRPr>
          </a:p>
          <a:p>
            <a:pPr algn="ctr"/>
            <a:endParaRPr lang="it-IT" sz="3200" dirty="0">
              <a:latin typeface="times"/>
              <a:cs typeface="times"/>
            </a:endParaRPr>
          </a:p>
          <a:p>
            <a:pPr algn="ctr"/>
            <a:r>
              <a:rPr lang="it-IT" sz="3200" dirty="0">
                <a:latin typeface="times"/>
                <a:cs typeface="times"/>
              </a:rPr>
              <a:t>Segue un'analisi dettagliata degli articoli all'interno.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34C612-0913-4CE8-8F1D-026E1DC26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478" y="811865"/>
            <a:ext cx="1672178" cy="1772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336F7C57-D51E-44DE-AD4F-D0EE099E19D2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7B5A3B-D12E-4A04-8803-9A1533B25335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01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3"/>
          </p:nvPr>
        </p:nvSpPr>
        <p:spPr>
          <a:xfrm>
            <a:off x="909836" y="1844824"/>
            <a:ext cx="10668171" cy="4230888"/>
          </a:xfrm>
        </p:spPr>
        <p:txBody>
          <a:bodyPr rtlCol="0">
            <a:normAutofit fontScale="70000" lnSpcReduction="20000"/>
          </a:bodyPr>
          <a:lstStyle/>
          <a:p>
            <a:r>
              <a:rPr lang="it-IT" sz="4300" b="1" dirty="0"/>
              <a:t>Art.1 - Ambito di applicazione</a:t>
            </a:r>
            <a:r>
              <a:rPr lang="it-IT" sz="4300" dirty="0"/>
              <a:t> e </a:t>
            </a:r>
            <a:r>
              <a:rPr lang="it-IT" sz="4300" b="1" dirty="0"/>
              <a:t>Fonti normative</a:t>
            </a:r>
            <a:endParaRPr lang="it-IT" sz="4300" dirty="0"/>
          </a:p>
          <a:p>
            <a:endParaRPr lang="it-IT" u="sng" dirty="0">
              <a:hlinkClick r:id="rId3"/>
            </a:endParaRPr>
          </a:p>
          <a:p>
            <a:r>
              <a:rPr lang="it-IT" u="sng" dirty="0">
                <a:solidFill>
                  <a:schemeClr val="accent1"/>
                </a:solidFill>
                <a:hlinkClick r:id="rId3"/>
              </a:rPr>
              <a:t>dell’art. 14 della Legge 124/2015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  <a:p>
            <a:r>
              <a:rPr lang="it-IT" u="sng" dirty="0">
                <a:solidFill>
                  <a:schemeClr val="accent1"/>
                </a:solidFill>
                <a:hlinkClick r:id="rId4"/>
              </a:rPr>
              <a:t>dell’art. 18, comma 3, della Legge 81/2017  del 22 maggio 2017</a:t>
            </a:r>
            <a:endParaRPr lang="it-IT" u="sng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u="sng" dirty="0">
                <a:solidFill>
                  <a:schemeClr val="accent1"/>
                </a:solidFill>
                <a:hlinkClick r:id="rId5"/>
              </a:rPr>
              <a:t>Direttiva del </a:t>
            </a:r>
            <a:r>
              <a:rPr lang="it-IT" u="sng" dirty="0" err="1">
                <a:solidFill>
                  <a:schemeClr val="accent1"/>
                </a:solidFill>
                <a:hlinkClick r:id="rId5"/>
              </a:rPr>
              <a:t>Pres</a:t>
            </a:r>
            <a:r>
              <a:rPr lang="it-IT" u="sng" dirty="0">
                <a:solidFill>
                  <a:schemeClr val="accent1"/>
                </a:solidFill>
                <a:hlinkClick r:id="rId5"/>
              </a:rPr>
              <a:t>. del Cons. dei Ministri del 1 giugno 2017, n. 3/2017</a:t>
            </a:r>
            <a:endParaRPr lang="it-IT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sz="3900" dirty="0"/>
              <a:t>L’accordo sullo Smart </a:t>
            </a:r>
            <a:r>
              <a:rPr lang="it-IT" sz="3900" dirty="0" err="1"/>
              <a:t>Working</a:t>
            </a:r>
            <a:r>
              <a:rPr lang="it-IT" sz="3900" dirty="0"/>
              <a:t> </a:t>
            </a:r>
            <a:r>
              <a:rPr lang="it-IT" sz="3900" dirty="0">
                <a:highlight>
                  <a:srgbClr val="FFFF00"/>
                </a:highlight>
              </a:rPr>
              <a:t>si applica </a:t>
            </a:r>
            <a:r>
              <a:rPr lang="it-IT" sz="3900" dirty="0"/>
              <a:t>al personale che svolge la propria prestazione nell'ambito di un rapporto di lavoro subordinato a </a:t>
            </a:r>
            <a:r>
              <a:rPr lang="it-IT" sz="3900" dirty="0">
                <a:highlight>
                  <a:srgbClr val="FFFF00"/>
                </a:highlight>
              </a:rPr>
              <a:t>tempo indeterminato e determinato </a:t>
            </a:r>
            <a:r>
              <a:rPr lang="it-IT" sz="3900" dirty="0"/>
              <a:t>con l'INFN. </a:t>
            </a:r>
          </a:p>
          <a:p>
            <a:pPr marL="0" indent="0" rtl="0">
              <a:buNone/>
            </a:pPr>
            <a:endParaRPr lang="it-IT" dirty="0"/>
          </a:p>
        </p:txBody>
      </p:sp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97AE4D4A-006D-4D53-A8C7-5F269580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normative">
            <a:extLst>
              <a:ext uri="{FF2B5EF4-FFF2-40B4-BE49-F238E27FC236}">
                <a16:creationId xmlns:a16="http://schemas.microsoft.com/office/drawing/2014/main" id="{24A10AF3-EA17-45A2-BB7F-52BD67B0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14" y="2424701"/>
            <a:ext cx="2202763" cy="1206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5C5F774-5B02-4CA0-86F1-E35C95EA6E98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976A58-03D4-44F5-A860-0BF5EC0DB9A1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.infn.it/images/logo_INFN.png">
            <a:extLst>
              <a:ext uri="{FF2B5EF4-FFF2-40B4-BE49-F238E27FC236}">
                <a16:creationId xmlns:a16="http://schemas.microsoft.com/office/drawing/2014/main" id="{6FC2877A-BB1A-4A91-AF55-EF597F3C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AE2C266-8E65-40B2-8AF4-9FBB9F27ADC6}"/>
              </a:ext>
            </a:extLst>
          </p:cNvPr>
          <p:cNvSpPr txBox="1">
            <a:spLocks/>
          </p:cNvSpPr>
          <p:nvPr/>
        </p:nvSpPr>
        <p:spPr>
          <a:xfrm>
            <a:off x="909836" y="1844824"/>
            <a:ext cx="10668171" cy="42308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/>
              <a:t>Art.2 - Finalità e obiettivi del Smart </a:t>
            </a:r>
            <a:r>
              <a:rPr lang="it-IT" sz="4000" b="1" dirty="0" err="1"/>
              <a:t>Working</a:t>
            </a:r>
            <a:endParaRPr lang="it-IT" sz="4000" b="1" dirty="0"/>
          </a:p>
          <a:p>
            <a:pPr marL="0" indent="0">
              <a:buNone/>
            </a:pPr>
            <a:endParaRPr lang="it-IT" sz="4300" u="sng" dirty="0">
              <a:hlinkClick r:id="rId4"/>
            </a:endParaRPr>
          </a:p>
          <a:p>
            <a:r>
              <a:rPr lang="it-IT" dirty="0"/>
              <a:t>efficienza e produttività;</a:t>
            </a:r>
          </a:p>
          <a:p>
            <a:r>
              <a:rPr lang="it-IT" dirty="0"/>
              <a:t>tutela dell’ambiente; </a:t>
            </a:r>
          </a:p>
          <a:p>
            <a:r>
              <a:rPr lang="it-IT" dirty="0"/>
              <a:t>miglioramento della qualità delle condizioni di vita; </a:t>
            </a:r>
          </a:p>
          <a:p>
            <a:r>
              <a:rPr lang="it-IT" dirty="0"/>
              <a:t>migliore gestione dei tempi di vita e di lavoro.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CA01C4-5265-4A95-A1A3-E458BA5BC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912" y="3429000"/>
            <a:ext cx="2390775" cy="2162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AC02713-8CFB-4D89-8343-9D7C6E28628B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AE5BB2-1CB9-48ED-B971-244F7C8FD293}"/>
              </a:ext>
            </a:extLst>
          </p:cNvPr>
          <p:cNvSpPr/>
          <p:nvPr/>
        </p:nvSpPr>
        <p:spPr>
          <a:xfrm>
            <a:off x="192522" y="6422960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me.infn.it/images/logo_INFN.png">
            <a:extLst>
              <a:ext uri="{FF2B5EF4-FFF2-40B4-BE49-F238E27FC236}">
                <a16:creationId xmlns:a16="http://schemas.microsoft.com/office/drawing/2014/main" id="{D24274EA-558E-497A-8809-2E0E46A8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CAA7771-357F-4171-88E3-AE3D89961568}"/>
              </a:ext>
            </a:extLst>
          </p:cNvPr>
          <p:cNvSpPr txBox="1">
            <a:spLocks/>
          </p:cNvSpPr>
          <p:nvPr/>
        </p:nvSpPr>
        <p:spPr>
          <a:xfrm>
            <a:off x="333772" y="1296144"/>
            <a:ext cx="11362639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/>
              <a:t>Art.3 - Natura e disciplina del rapporto di S.W.</a:t>
            </a:r>
            <a:endParaRPr lang="it-IT" sz="1050" u="sng" dirty="0">
              <a:hlinkClick r:id="rId4"/>
            </a:endParaRPr>
          </a:p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Accordo individuale </a:t>
            </a:r>
          </a:p>
          <a:p>
            <a:r>
              <a:rPr lang="it-IT" dirty="0"/>
              <a:t>diversa forma di modalità di esecuzione della prestazione                             lavorativa;</a:t>
            </a:r>
          </a:p>
          <a:p>
            <a:r>
              <a:rPr lang="it-IT" dirty="0"/>
              <a:t>prevede lo svolgimento dell’attività lavorativa, in parte anche al di fuori della propria sede di lavoro, nelle normali fasce orarie;</a:t>
            </a:r>
          </a:p>
          <a:p>
            <a:pPr lvl="0"/>
            <a:r>
              <a:rPr lang="it-IT" dirty="0"/>
              <a:t>comporterà una condotta informata ai principi di correttezza, riservatezza, diligenza, disciplina;</a:t>
            </a:r>
          </a:p>
          <a:p>
            <a:pPr lvl="0"/>
            <a:r>
              <a:rPr lang="it-IT" dirty="0"/>
              <a:t>l’obbligo di essere reperibile nelle eventuali fasce orarie stabilite.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sp>
        <p:nvSpPr>
          <p:cNvPr id="3" name="AutoShape 4" descr="Risultati immagini per accordo">
            <a:extLst>
              <a:ext uri="{FF2B5EF4-FFF2-40B4-BE49-F238E27FC236}">
                <a16:creationId xmlns:a16="http://schemas.microsoft.com/office/drawing/2014/main" id="{0163935D-936F-44AA-A3B6-38961FE49A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Risultati immagini per accordo">
            <a:extLst>
              <a:ext uri="{FF2B5EF4-FFF2-40B4-BE49-F238E27FC236}">
                <a16:creationId xmlns:a16="http://schemas.microsoft.com/office/drawing/2014/main" id="{A444FC58-C59A-4991-99F3-1287F38C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99" y="2260314"/>
            <a:ext cx="2268020" cy="1512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EB455F0-FA19-4BE3-8BC9-75CE0C9EF9A4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9BB1B41-AEF8-4841-99E2-FC154D9851A7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home.infn.it/images/logo_INFN.png">
            <a:extLst>
              <a:ext uri="{FF2B5EF4-FFF2-40B4-BE49-F238E27FC236}">
                <a16:creationId xmlns:a16="http://schemas.microsoft.com/office/drawing/2014/main" id="{F8D8AAEA-26E7-4E87-B8F8-93AF56E1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0A8EC92-8EC8-40C0-891A-496A206EE0C9}"/>
              </a:ext>
            </a:extLst>
          </p:cNvPr>
          <p:cNvSpPr txBox="1">
            <a:spLocks/>
          </p:cNvSpPr>
          <p:nvPr/>
        </p:nvSpPr>
        <p:spPr>
          <a:xfrm>
            <a:off x="348396" y="1556792"/>
            <a:ext cx="11362639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300" b="1" dirty="0"/>
              <a:t>Art.4 - </a:t>
            </a:r>
            <a:r>
              <a:rPr lang="it-IT" sz="4000" b="1" dirty="0"/>
              <a:t>Attivazione del contratto di Smart </a:t>
            </a:r>
            <a:r>
              <a:rPr lang="it-IT" sz="4000" b="1" dirty="0" err="1"/>
              <a:t>Working</a:t>
            </a:r>
            <a:endParaRPr lang="it-IT" sz="4000" u="sng" dirty="0">
              <a:hlinkClick r:id="rId4"/>
            </a:endParaRPr>
          </a:p>
          <a:p>
            <a:pPr marL="0" indent="0">
              <a:buNone/>
            </a:pPr>
            <a:r>
              <a:rPr lang="it-IT" sz="800" dirty="0"/>
              <a:t>    </a:t>
            </a:r>
          </a:p>
          <a:p>
            <a:r>
              <a:rPr lang="it-IT" dirty="0"/>
              <a:t>Domanda al Direttore della sua Unità Operativa entro                                         il giorno 15 del mese precedente;</a:t>
            </a:r>
          </a:p>
          <a:p>
            <a:r>
              <a:rPr lang="it-IT" dirty="0"/>
              <a:t>forma determinata o indeterminata;</a:t>
            </a:r>
          </a:p>
          <a:p>
            <a:pPr lvl="0"/>
            <a:r>
              <a:rPr lang="it-IT" dirty="0"/>
              <a:t>inviare il contratto all’ufficio del Personale dell’unità operativa per la predisposizione del testo dell’accordo individuale da sottoscrivere;</a:t>
            </a:r>
          </a:p>
          <a:p>
            <a:r>
              <a:rPr lang="it-IT" dirty="0">
                <a:highlight>
                  <a:srgbClr val="FFFF00"/>
                </a:highlight>
              </a:rPr>
              <a:t>accedono allo S. W. i dipendenti assunti a tempo indeterminato e determinato con un’anzianità aziendale di almeno 6 mesi.</a:t>
            </a:r>
          </a:p>
          <a:p>
            <a:pPr marL="0" lvl="0" indent="0"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pic>
        <p:nvPicPr>
          <p:cNvPr id="4104" name="Picture 8" descr="Immagine correlata">
            <a:extLst>
              <a:ext uri="{FF2B5EF4-FFF2-40B4-BE49-F238E27FC236}">
                <a16:creationId xmlns:a16="http://schemas.microsoft.com/office/drawing/2014/main" id="{0FAE9896-FB30-4B5A-A063-8A685201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94" y="2487830"/>
            <a:ext cx="1719566" cy="17195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1F8E8FF8-46DB-422B-AA13-80960BE1EAA8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8555555-169B-4CDB-AA45-E73FC84C5821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infn.it/images/logo_INFN.png">
            <a:extLst>
              <a:ext uri="{FF2B5EF4-FFF2-40B4-BE49-F238E27FC236}">
                <a16:creationId xmlns:a16="http://schemas.microsoft.com/office/drawing/2014/main" id="{5594BA81-1878-4BCA-9A39-26F31606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847233B-F3AE-4C16-86FC-82F2C022ECA4}"/>
              </a:ext>
            </a:extLst>
          </p:cNvPr>
          <p:cNvSpPr txBox="1">
            <a:spLocks/>
          </p:cNvSpPr>
          <p:nvPr/>
        </p:nvSpPr>
        <p:spPr>
          <a:xfrm>
            <a:off x="348396" y="1556792"/>
            <a:ext cx="11362639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/>
              <a:t>Art.4 - Attivazione del contratto di Smart </a:t>
            </a:r>
            <a:r>
              <a:rPr lang="it-IT" sz="4000" b="1" dirty="0" err="1"/>
              <a:t>Working</a:t>
            </a:r>
            <a:endParaRPr lang="it-IT" sz="4000" b="1" dirty="0"/>
          </a:p>
          <a:p>
            <a:endParaRPr lang="it-IT" sz="4000" u="sng" dirty="0">
              <a:hlinkClick r:id="rId3"/>
            </a:endParaRPr>
          </a:p>
          <a:p>
            <a:r>
              <a:rPr lang="it-IT" sz="4000" u="sng" dirty="0">
                <a:hlinkClick r:id="rId3"/>
              </a:rPr>
              <a:t>Comma 9</a:t>
            </a:r>
          </a:p>
          <a:p>
            <a:pPr marL="0" indent="0">
              <a:buNone/>
            </a:pPr>
            <a:r>
              <a:rPr lang="it-IT" dirty="0"/>
              <a:t>Il lavoratore ha diritto alla tutela contro gli infortuni sul lavoro occorsi durante il normale percorso di andata e ritorno dal luogo di abitazione a quello prescelto per lo svolgimento della prestazione lavorativa all'esterno dei locali aziendali.</a:t>
            </a:r>
          </a:p>
          <a:p>
            <a:r>
              <a:rPr lang="it-IT" dirty="0"/>
              <a:t>Art.2 </a:t>
            </a:r>
            <a:r>
              <a:rPr lang="it-IT" u="sng" dirty="0">
                <a:hlinkClick r:id="rId4"/>
              </a:rPr>
              <a:t>decreto del Presidente della Repubblica 30 giugno 1965, n. 1124</a:t>
            </a:r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pic>
        <p:nvPicPr>
          <p:cNvPr id="5122" name="Picture 2" descr="Risultati immagini per infortuni">
            <a:extLst>
              <a:ext uri="{FF2B5EF4-FFF2-40B4-BE49-F238E27FC236}">
                <a16:creationId xmlns:a16="http://schemas.microsoft.com/office/drawing/2014/main" id="{734BB0FE-611A-40D1-AC66-AD2E0598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70" y="2208185"/>
            <a:ext cx="1612757" cy="15493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96DFEE8-34EE-4CF4-8422-92F1CBACBAEE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B7104B1-5A06-4A26-8EDC-EA22BDDC1993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.infn.it/images/logo_INFN.png">
            <a:extLst>
              <a:ext uri="{FF2B5EF4-FFF2-40B4-BE49-F238E27FC236}">
                <a16:creationId xmlns:a16="http://schemas.microsoft.com/office/drawing/2014/main" id="{15DDF10A-8473-4835-9CA8-D94DD947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1895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EE1FDFD-477F-4993-8D22-F5F236885D90}"/>
              </a:ext>
            </a:extLst>
          </p:cNvPr>
          <p:cNvSpPr txBox="1">
            <a:spLocks/>
          </p:cNvSpPr>
          <p:nvPr/>
        </p:nvSpPr>
        <p:spPr>
          <a:xfrm>
            <a:off x="348396" y="1556792"/>
            <a:ext cx="11362639" cy="5301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300" b="1" dirty="0"/>
              <a:t>Art.5 - </a:t>
            </a:r>
            <a:r>
              <a:rPr lang="it-IT" sz="4000" b="1" dirty="0"/>
              <a:t>Revocabilità del contratto di Smart </a:t>
            </a:r>
            <a:r>
              <a:rPr lang="it-IT" sz="4000" b="1" dirty="0" err="1"/>
              <a:t>Working</a:t>
            </a:r>
            <a:endParaRPr lang="it-IT" sz="4000" b="1" dirty="0"/>
          </a:p>
          <a:p>
            <a:pPr marL="0" indent="0">
              <a:buNone/>
            </a:pPr>
            <a:r>
              <a:rPr lang="it-IT" sz="4000" b="1" dirty="0"/>
              <a:t> </a:t>
            </a:r>
            <a:endParaRPr lang="it-IT" sz="4000" dirty="0"/>
          </a:p>
          <a:p>
            <a:pPr lvl="0" fontAlgn="base"/>
            <a:r>
              <a:rPr lang="it-IT" dirty="0"/>
              <a:t>disdettato su richiesta di una delle due parti con                                               un preavviso di almeno 30 giorni; </a:t>
            </a:r>
          </a:p>
          <a:p>
            <a:r>
              <a:rPr lang="it-IT" dirty="0"/>
              <a:t>motivate ragioni di urgenza la durata del preavviso si intenderà ridotta a 15 giorni;</a:t>
            </a:r>
          </a:p>
          <a:p>
            <a:r>
              <a:rPr lang="it-IT" dirty="0"/>
              <a:t>presenza di un giustificato motivo, ciascuno dei contraenti può recedere prima della scadenza del termine. </a:t>
            </a:r>
          </a:p>
        </p:txBody>
      </p:sp>
      <p:pic>
        <p:nvPicPr>
          <p:cNvPr id="6146" name="Picture 2" descr="Risultati immagini per disdetta">
            <a:extLst>
              <a:ext uri="{FF2B5EF4-FFF2-40B4-BE49-F238E27FC236}">
                <a16:creationId xmlns:a16="http://schemas.microsoft.com/office/drawing/2014/main" id="{6A1BCC82-502A-4EB9-937B-142109D1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57" y="2285518"/>
            <a:ext cx="2322731" cy="1451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339B8DA6-8C0B-4834-9150-1146C2F97B3A}"/>
              </a:ext>
            </a:extLst>
          </p:cNvPr>
          <p:cNvSpPr txBox="1">
            <a:spLocks/>
          </p:cNvSpPr>
          <p:nvPr/>
        </p:nvSpPr>
        <p:spPr>
          <a:xfrm>
            <a:off x="3574132" y="367880"/>
            <a:ext cx="5250743" cy="892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endParaRPr lang="it-IT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F883B59-1712-4364-83A8-85E931534176}"/>
              </a:ext>
            </a:extLst>
          </p:cNvPr>
          <p:cNvSpPr/>
          <p:nvPr/>
        </p:nvSpPr>
        <p:spPr>
          <a:xfrm>
            <a:off x="192522" y="641268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– 21-22/03/2018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zione di vendita su un prodotto o servizio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288_TF03460555.potx" id="{2875EBF2-8B61-45E9-9ADE-5146687C8AC8}" vid="{6CE16672-2991-4ECD-9CA5-1428D19FAEB8}"/>
    </a:ext>
  </a:extLst>
</a:theme>
</file>

<file path=ppt/theme/theme2.xml><?xml version="1.0" encoding="utf-8"?>
<a:theme xmlns:a="http://schemas.openxmlformats.org/drawingml/2006/main" name="Tema di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799</Words>
  <Application>Microsoft Office PowerPoint</Application>
  <PresentationFormat>Personalizzato</PresentationFormat>
  <Paragraphs>120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Corbel</vt:lpstr>
      <vt:lpstr>times</vt:lpstr>
      <vt:lpstr>Presentazione di vendita su un prodotto o servizio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dom rio</cp:lastModifiedBy>
  <cp:revision>4</cp:revision>
  <dcterms:modified xsi:type="dcterms:W3CDTF">2018-03-20T09:33:33Z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