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50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37714-ECEA-4113-A090-903FFC566E95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B8014-07F6-4E8B-9B39-1FFA1FE7043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6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B8014-07F6-4E8B-9B39-1FFA1FE704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4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>
            <a:grpSpLocks noChangeAspect="1"/>
          </p:cNvGrpSpPr>
          <p:nvPr/>
        </p:nvGrpSpPr>
        <p:grpSpPr>
          <a:xfrm>
            <a:off x="1289273" y="620688"/>
            <a:ext cx="9511249" cy="5976664"/>
            <a:chOff x="755576" y="548680"/>
            <a:chExt cx="7272808" cy="6093434"/>
          </a:xfrm>
        </p:grpSpPr>
        <p:pic>
          <p:nvPicPr>
            <p:cNvPr id="28674" name="Picture 2" descr="http://www.wallpaperfo.com/thumbnails/detail/20120501/star%20wars%20lego%20computers%20photography%20google%20saber%20laughing%20lightsaber%20dark%20vador%202103x1299%20wallp_www.wallpaperfo.com_25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24319" t="15263" r="17629" b="5876"/>
            <a:stretch>
              <a:fillRect/>
            </a:stretch>
          </p:blipFill>
          <p:spPr bwMode="auto">
            <a:xfrm>
              <a:off x="755576" y="548680"/>
              <a:ext cx="7272808" cy="6093434"/>
            </a:xfrm>
            <a:prstGeom prst="rect">
              <a:avLst/>
            </a:prstGeom>
            <a:noFill/>
          </p:spPr>
        </p:pic>
        <p:sp>
          <p:nvSpPr>
            <p:cNvPr id="8" name="Rettangolo 7"/>
            <p:cNvSpPr/>
            <p:nvPr userDrawn="1"/>
          </p:nvSpPr>
          <p:spPr>
            <a:xfrm>
              <a:off x="755576" y="548680"/>
              <a:ext cx="2016224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09/03/2018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GM - Simulation and Reconstruction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58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09/03/2018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GM - Simulation and Reconstruction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45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09/03/2018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GM - Simulation and Reconstruction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22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09/03/2018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GM - Simulation and Reconstruction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2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09/03/2018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GM - Simulation and Reconstruction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90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09/03/2018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GM - Simulation and Reconstruction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23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09/03/2018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GM - Simulation and Reconstruction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81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09/03/2018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GM - Simulation and Reconstruction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41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09/03/2018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GM - Simulation and Reconstruction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15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09/03/2018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GM - Simulation and Reconstruction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08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09/03/2018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GM - Simulation and Reconstruction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39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303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09/03/2018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269864" y="6356351"/>
            <a:ext cx="5077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E. Leonardi - PADME GM - Simulation and Reconstruction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704671" y="6354010"/>
            <a:ext cx="1256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B811B-D4E3-4C3F-A146-FF3C7F08B2D0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33823" y="5998749"/>
            <a:ext cx="2944086" cy="859251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360683" cy="99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729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chemeClr val="accent3">
              <a:lumMod val="20000"/>
              <a:lumOff val="80000"/>
              <a:alpha val="72000"/>
            </a:schemeClr>
          </a:solidFill>
        </p:spPr>
        <p:txBody>
          <a:bodyPr/>
          <a:lstStyle/>
          <a:p>
            <a:r>
              <a:rPr lang="en-US" b="1" dirty="0" smtClean="0"/>
              <a:t>Simulation and Reconstruction</a:t>
            </a:r>
            <a:endParaRPr lang="en-US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302306"/>
            <a:ext cx="9144000" cy="1655762"/>
          </a:xfrm>
          <a:solidFill>
            <a:schemeClr val="accent3">
              <a:lumMod val="20000"/>
              <a:lumOff val="80000"/>
              <a:alpha val="61000"/>
            </a:schemeClr>
          </a:solidFill>
        </p:spPr>
        <p:txBody>
          <a:bodyPr>
            <a:normAutofit lnSpcReduction="10000"/>
          </a:bodyPr>
          <a:lstStyle/>
          <a:p>
            <a:r>
              <a:rPr lang="it-IT" sz="3600" b="1" dirty="0" smtClean="0">
                <a:solidFill>
                  <a:schemeClr val="tx1"/>
                </a:solidFill>
              </a:rPr>
              <a:t>Emanuele Leonardi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sz="2800" dirty="0" smtClean="0">
                <a:solidFill>
                  <a:schemeClr val="tx1"/>
                </a:solidFill>
              </a:rPr>
              <a:t>PADME General Meeting - LNF March 8</a:t>
            </a:r>
            <a:r>
              <a:rPr lang="it-IT" sz="2800" baseline="30000" dirty="0" smtClean="0">
                <a:solidFill>
                  <a:schemeClr val="tx1"/>
                </a:solidFill>
              </a:rPr>
              <a:t>th</a:t>
            </a:r>
            <a:r>
              <a:rPr lang="it-IT" sz="2800" dirty="0" smtClean="0">
                <a:solidFill>
                  <a:schemeClr val="tx1"/>
                </a:solidFill>
              </a:rPr>
              <a:t>-9</a:t>
            </a:r>
            <a:r>
              <a:rPr lang="it-IT" sz="2800" baseline="30000" dirty="0">
                <a:solidFill>
                  <a:schemeClr val="tx1"/>
                </a:solidFill>
              </a:rPr>
              <a:t>th</a:t>
            </a:r>
            <a:r>
              <a:rPr lang="it-IT" sz="2800" dirty="0" smtClean="0">
                <a:solidFill>
                  <a:schemeClr val="tx1"/>
                </a:solidFill>
              </a:rPr>
              <a:t>, 2018</a:t>
            </a:r>
            <a:endParaRPr lang="it-I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(almost empty) Reconstruction program exists.</a:t>
            </a:r>
          </a:p>
          <a:p>
            <a:r>
              <a:rPr lang="en-US" dirty="0" smtClean="0"/>
              <a:t>Can read data (ADC waveforms) and MC (</a:t>
            </a:r>
            <a:r>
              <a:rPr lang="en-US" dirty="0" err="1" smtClean="0"/>
              <a:t>digi</a:t>
            </a:r>
            <a:r>
              <a:rPr lang="en-US" dirty="0" smtClean="0"/>
              <a:t>) events.</a:t>
            </a:r>
          </a:p>
          <a:p>
            <a:r>
              <a:rPr lang="en-US" dirty="0" smtClean="0"/>
              <a:t>Some reconstruction algorithms exist for </a:t>
            </a:r>
            <a:r>
              <a:rPr lang="en-US" dirty="0" err="1" smtClean="0"/>
              <a:t>ECal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Need contributions from detector experts.</a:t>
            </a:r>
          </a:p>
          <a:p>
            <a:r>
              <a:rPr lang="en-US" dirty="0" smtClean="0"/>
              <a:t>Lots of work to be done here.</a:t>
            </a:r>
          </a:p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09/03/2018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E. Leonardi - PADME GM - Simulation and Reconstruction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4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09/03/2018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E. Leonardi - PADME GM - Simulation and Reconstruction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931" y="0"/>
            <a:ext cx="10626069" cy="451319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65931" y="4838700"/>
            <a:ext cx="406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Need Tungsten?</a:t>
            </a:r>
            <a:endParaRPr lang="en-US" sz="4000" dirty="0"/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7899400" y="2952750"/>
            <a:ext cx="323850" cy="74930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096781" y="3568700"/>
            <a:ext cx="357757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10cm thick tungsten cylinder on request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927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09/03/2018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GM - Simulation and Reconstruction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3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877"/>
            <a:ext cx="3898822" cy="396754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615" y="3675455"/>
            <a:ext cx="2995642" cy="318254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257" y="0"/>
            <a:ext cx="4158744" cy="686218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91277"/>
            <a:ext cx="3691259" cy="286672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260837" y="-114769"/>
            <a:ext cx="1391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err="1" smtClean="0"/>
              <a:t>ECal</a:t>
            </a:r>
            <a:endParaRPr lang="it-IT" sz="5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136252" y="903180"/>
            <a:ext cx="3640387" cy="2677656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Crystals</a:t>
            </a:r>
            <a:r>
              <a:rPr lang="it-IT" sz="2400" dirty="0" smtClean="0"/>
              <a:t> with </a:t>
            </a:r>
            <a:r>
              <a:rPr lang="it-IT" sz="2400" dirty="0" err="1" smtClean="0"/>
              <a:t>tedlar</a:t>
            </a:r>
            <a:r>
              <a:rPr lang="it-IT" sz="2400" dirty="0" smtClean="0"/>
              <a:t> </a:t>
            </a:r>
            <a:r>
              <a:rPr lang="it-IT" sz="2400" dirty="0" err="1" smtClean="0"/>
              <a:t>strips</a:t>
            </a:r>
            <a:r>
              <a:rPr lang="it-IT" sz="2400" dirty="0" smtClean="0"/>
              <a:t> and </a:t>
            </a:r>
            <a:r>
              <a:rPr lang="it-IT" sz="2400" dirty="0" err="1" smtClean="0"/>
              <a:t>support</a:t>
            </a:r>
            <a:r>
              <a:rPr lang="it-IT" sz="2400" dirty="0" smtClean="0"/>
              <a:t> </a:t>
            </a:r>
            <a:r>
              <a:rPr lang="it-IT" sz="2400" dirty="0" err="1" smtClean="0"/>
              <a:t>structure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Front </a:t>
            </a:r>
            <a:r>
              <a:rPr lang="it-IT" sz="2400" dirty="0" err="1" smtClean="0"/>
              <a:t>Alustep</a:t>
            </a:r>
            <a:r>
              <a:rPr lang="it-IT" sz="2400" dirty="0" smtClean="0"/>
              <a:t> panel.</a:t>
            </a:r>
          </a:p>
          <a:p>
            <a:r>
              <a:rPr lang="it-IT" sz="2400" dirty="0" smtClean="0"/>
              <a:t>Preliminary </a:t>
            </a:r>
            <a:r>
              <a:rPr lang="it-IT" sz="2400" dirty="0" err="1" smtClean="0"/>
              <a:t>digitization</a:t>
            </a:r>
            <a:r>
              <a:rPr lang="it-IT" sz="2400" dirty="0" smtClean="0"/>
              <a:t>.</a:t>
            </a:r>
          </a:p>
          <a:p>
            <a:r>
              <a:rPr lang="it-IT" sz="2400" dirty="0" err="1" smtClean="0"/>
              <a:t>Missing</a:t>
            </a:r>
            <a:r>
              <a:rPr lang="it-IT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PMTs</a:t>
            </a:r>
            <a:r>
              <a:rPr lang="it-IT" sz="2400" dirty="0" smtClean="0"/>
              <a:t> and back panel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Final</a:t>
            </a:r>
            <a:r>
              <a:rPr lang="it-IT" sz="2400" dirty="0" smtClean="0"/>
              <a:t> design of center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560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09/03/2018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E. Leonardi - PADME GM - Simulation and Reconstruction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272" y="235611"/>
            <a:ext cx="6713581" cy="492822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065469" y="186048"/>
            <a:ext cx="21589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Target</a:t>
            </a:r>
            <a:endParaRPr lang="en-US" sz="6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1791" y="1617583"/>
            <a:ext cx="4724883" cy="26776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Homogeneous diamond target.</a:t>
            </a:r>
          </a:p>
          <a:p>
            <a:r>
              <a:rPr lang="en-US" sz="2800" dirty="0" smtClean="0"/>
              <a:t>Digitization well defined.</a:t>
            </a:r>
          </a:p>
          <a:p>
            <a:endParaRPr lang="en-US" sz="2800" dirty="0" smtClean="0"/>
          </a:p>
          <a:p>
            <a:r>
              <a:rPr lang="en-US" sz="2800" dirty="0" smtClean="0"/>
              <a:t>Missing: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AuCr</a:t>
            </a:r>
            <a:r>
              <a:rPr lang="en-US" sz="2800" dirty="0" smtClean="0"/>
              <a:t> readout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 structure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264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09/03/2018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GM - Simulation and Reconstruction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5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214" y="3473261"/>
            <a:ext cx="5020786" cy="338473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18356" cy="384147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88519" y="1000665"/>
            <a:ext cx="6103481" cy="206210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/>
              <a:t>Plastic </a:t>
            </a:r>
            <a:r>
              <a:rPr lang="it-IT" sz="3200" dirty="0" err="1" smtClean="0"/>
              <a:t>scintillator</a:t>
            </a:r>
            <a:r>
              <a:rPr lang="it-IT" sz="3200" dirty="0" smtClean="0"/>
              <a:t> </a:t>
            </a:r>
            <a:r>
              <a:rPr lang="it-IT" sz="3200" dirty="0" err="1" smtClean="0"/>
              <a:t>fingers</a:t>
            </a:r>
            <a:endParaRPr lang="it-IT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160mm → 190mm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 smtClean="0"/>
              <a:t>Verify</a:t>
            </a:r>
            <a:r>
              <a:rPr lang="it-IT" sz="3200" dirty="0" smtClean="0"/>
              <a:t> </a:t>
            </a:r>
            <a:r>
              <a:rPr lang="it-IT" sz="3200" dirty="0" err="1" smtClean="0"/>
              <a:t>rotation</a:t>
            </a:r>
            <a:r>
              <a:rPr lang="it-IT" sz="3200" dirty="0" smtClean="0"/>
              <a:t> and </a:t>
            </a:r>
            <a:r>
              <a:rPr lang="it-IT" sz="3200" dirty="0" err="1" smtClean="0"/>
              <a:t>pitch</a:t>
            </a:r>
            <a:endParaRPr lang="it-IT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smtClean="0"/>
              <a:t>Update </a:t>
            </a:r>
            <a:r>
              <a:rPr lang="it-IT" sz="3200" dirty="0" err="1" smtClean="0"/>
              <a:t>support</a:t>
            </a:r>
            <a:r>
              <a:rPr lang="it-IT" sz="3200" dirty="0" smtClean="0"/>
              <a:t> </a:t>
            </a:r>
            <a:r>
              <a:rPr lang="it-IT" sz="3200" dirty="0" err="1" smtClean="0"/>
              <a:t>structure</a:t>
            </a:r>
            <a:endParaRPr lang="it-IT" sz="3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704671" y="0"/>
            <a:ext cx="2912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P/E Veto</a:t>
            </a:r>
            <a:endParaRPr lang="en-US" sz="60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92094" y="4461334"/>
            <a:ext cx="4981492" cy="107721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Preliminary digitization</a:t>
            </a:r>
          </a:p>
          <a:p>
            <a:r>
              <a:rPr lang="en-US" sz="3200" dirty="0" smtClean="0"/>
              <a:t>Quite old: need some review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943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09/03/2018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GM - Simulation and Reconstruction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6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254" y="145558"/>
            <a:ext cx="6063732" cy="379533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479248" y="692408"/>
            <a:ext cx="3710888" cy="126188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HEP Veto</a:t>
            </a:r>
          </a:p>
          <a:p>
            <a:pPr algn="ctr"/>
            <a:r>
              <a:rPr lang="it-IT" sz="3600" dirty="0" err="1" smtClean="0"/>
              <a:t>Same</a:t>
            </a:r>
            <a:r>
              <a:rPr lang="it-IT" sz="3600" dirty="0" smtClean="0"/>
              <a:t> </a:t>
            </a:r>
            <a:r>
              <a:rPr lang="it-IT" sz="3600" dirty="0" err="1" smtClean="0"/>
              <a:t>as</a:t>
            </a:r>
            <a:r>
              <a:rPr lang="it-IT" sz="3600" dirty="0" smtClean="0"/>
              <a:t> P/E Veto</a:t>
            </a:r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79248" y="2300960"/>
            <a:ext cx="3710888" cy="267765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4000" b="1" dirty="0" err="1" smtClean="0"/>
              <a:t>TimePix</a:t>
            </a:r>
            <a:endParaRPr lang="it-IT" sz="4000" b="1" dirty="0" smtClean="0"/>
          </a:p>
          <a:p>
            <a:r>
              <a:rPr lang="it-IT" sz="3200" dirty="0" smtClean="0"/>
              <a:t>6x2 Si chips</a:t>
            </a:r>
          </a:p>
          <a:p>
            <a:r>
              <a:rPr lang="it-IT" sz="3200" dirty="0" err="1" smtClean="0"/>
              <a:t>Missing</a:t>
            </a:r>
            <a:r>
              <a:rPr lang="it-IT" sz="3200" dirty="0" smtClean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200" dirty="0" err="1" smtClean="0"/>
              <a:t>Support</a:t>
            </a:r>
            <a:r>
              <a:rPr lang="it-IT" sz="3200" dirty="0" smtClean="0"/>
              <a:t> </a:t>
            </a:r>
            <a:r>
              <a:rPr lang="it-IT" sz="3200" dirty="0" err="1" smtClean="0"/>
              <a:t>structure</a:t>
            </a:r>
            <a:endParaRPr lang="it-IT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200" dirty="0" err="1" smtClean="0"/>
              <a:t>Digitization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23136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09/03/2018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GM - Simulation and Reconstruction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7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726" y="0"/>
            <a:ext cx="8663274" cy="278807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72021" y="3291147"/>
            <a:ext cx="1060239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200" dirty="0" smtClean="0"/>
              <a:t>Matrix of 5×5 </a:t>
            </a:r>
            <a:r>
              <a:rPr lang="it-IT" sz="3200" dirty="0"/>
              <a:t>PbF</a:t>
            </a:r>
            <a:r>
              <a:rPr lang="it-IT" sz="3200" baseline="-25000" dirty="0"/>
              <a:t>2</a:t>
            </a:r>
            <a:r>
              <a:rPr lang="it-IT" sz="3200" dirty="0"/>
              <a:t> </a:t>
            </a:r>
            <a:r>
              <a:rPr lang="it-IT" sz="3200" dirty="0" err="1" smtClean="0"/>
              <a:t>Crystals</a:t>
            </a:r>
            <a:r>
              <a:rPr lang="it-IT" sz="3200" dirty="0" smtClean="0"/>
              <a:t> 3×3×14cm</a:t>
            </a:r>
            <a:r>
              <a:rPr lang="it-IT" sz="3200" baseline="30000" dirty="0"/>
              <a:t>3</a:t>
            </a:r>
            <a:endParaRPr lang="it-IT" sz="3200" dirty="0" smtClean="0"/>
          </a:p>
          <a:p>
            <a:r>
              <a:rPr lang="it-IT" sz="3200" dirty="0" err="1" smtClean="0"/>
              <a:t>Waiting</a:t>
            </a:r>
            <a:r>
              <a:rPr lang="it-IT" sz="3200" dirty="0" smtClean="0"/>
              <a:t> for the </a:t>
            </a:r>
            <a:r>
              <a:rPr lang="it-IT" sz="3200" dirty="0" err="1" smtClean="0"/>
              <a:t>final</a:t>
            </a:r>
            <a:r>
              <a:rPr lang="it-IT" sz="3200" dirty="0" smtClean="0"/>
              <a:t> design (Paint? </a:t>
            </a:r>
            <a:r>
              <a:rPr lang="it-IT" sz="3200" dirty="0" err="1" smtClean="0"/>
              <a:t>Tedlar</a:t>
            </a:r>
            <a:r>
              <a:rPr lang="it-IT" sz="3200" dirty="0" smtClean="0"/>
              <a:t>? </a:t>
            </a:r>
            <a:r>
              <a:rPr lang="it-IT" sz="3200" dirty="0" err="1" smtClean="0"/>
              <a:t>Support</a:t>
            </a:r>
            <a:r>
              <a:rPr lang="it-IT" sz="3200" dirty="0" smtClean="0"/>
              <a:t> </a:t>
            </a:r>
            <a:r>
              <a:rPr lang="it-IT" sz="3200" dirty="0" err="1" smtClean="0"/>
              <a:t>structure</a:t>
            </a:r>
            <a:r>
              <a:rPr lang="it-IT" sz="3200" dirty="0" smtClean="0"/>
              <a:t>?)</a:t>
            </a:r>
          </a:p>
          <a:p>
            <a:r>
              <a:rPr lang="it-IT" sz="3200" dirty="0" smtClean="0"/>
              <a:t>Preliminary </a:t>
            </a:r>
            <a:r>
              <a:rPr lang="it-IT" sz="3200" dirty="0" err="1" smtClean="0"/>
              <a:t>digitization</a:t>
            </a:r>
            <a:r>
              <a:rPr lang="it-IT" sz="3200" dirty="0"/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62182" y="680091"/>
            <a:ext cx="14037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SAC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80455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09/03/2018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E. Leonardi - PADME GM - Simulation and Reconstruction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it-IT" smtClean="0"/>
              <a:t>8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53833" cy="407833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898584"/>
            <a:ext cx="7772400" cy="296502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361382" y="3973080"/>
            <a:ext cx="2168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Magnet</a:t>
            </a:r>
            <a:endParaRPr lang="en-US" sz="4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3671" y="4804077"/>
            <a:ext cx="4201629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Fully modeled.</a:t>
            </a:r>
          </a:p>
          <a:p>
            <a:r>
              <a:rPr lang="en-US" sz="3200" dirty="0" smtClean="0"/>
              <a:t>Need to update the magnetic field map</a:t>
            </a:r>
            <a:endParaRPr lang="en-US" sz="3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127182" y="-19495"/>
            <a:ext cx="4696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Vacuum Chamber</a:t>
            </a:r>
            <a:endParaRPr lang="en-US" sz="48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644405" y="955977"/>
            <a:ext cx="5433295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Main shells directly imported from CAD projects (</a:t>
            </a:r>
            <a:r>
              <a:rPr lang="en-US" sz="3200" dirty="0" err="1" smtClean="0"/>
              <a:t>Cesidio</a:t>
            </a:r>
            <a:r>
              <a:rPr lang="en-US" sz="3200" dirty="0" smtClean="0"/>
              <a:t>).</a:t>
            </a:r>
          </a:p>
          <a:p>
            <a:r>
              <a:rPr lang="en-US" sz="3200" dirty="0" smtClean="0"/>
              <a:t>Portholes in place.</a:t>
            </a:r>
          </a:p>
          <a:p>
            <a:r>
              <a:rPr lang="en-US" sz="3200" dirty="0" smtClean="0"/>
              <a:t>Beam exit and </a:t>
            </a:r>
            <a:r>
              <a:rPr lang="en-US" sz="3200" dirty="0" err="1" smtClean="0"/>
              <a:t>ECal</a:t>
            </a:r>
            <a:r>
              <a:rPr lang="en-US" sz="3200" dirty="0" smtClean="0"/>
              <a:t> membranes fully modeled.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642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sensitive detectors are described.</a:t>
            </a:r>
          </a:p>
          <a:p>
            <a:r>
              <a:rPr lang="en-US" dirty="0" smtClean="0"/>
              <a:t>Magnet and vacuum chamber are described.</a:t>
            </a:r>
          </a:p>
          <a:p>
            <a:r>
              <a:rPr lang="en-US" dirty="0" smtClean="0"/>
              <a:t>Some support structures are missing (Vetoes, SAC, Target).</a:t>
            </a:r>
          </a:p>
          <a:p>
            <a:r>
              <a:rPr lang="en-US" dirty="0" smtClean="0"/>
              <a:t>Magnetic field map must be revised.</a:t>
            </a:r>
          </a:p>
          <a:p>
            <a:r>
              <a:rPr lang="en-US" dirty="0" smtClean="0"/>
              <a:t>Digitization procedures must be revised and updated.</a:t>
            </a:r>
          </a:p>
          <a:p>
            <a:r>
              <a:rPr lang="en-US" dirty="0" smtClean="0"/>
              <a:t>Please give a look to the materials in use.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PadmeMC/src/DetectorConstruction.cc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09/03/2018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E. Leonardi - PADME GM - Simulation and Reconstruction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811B-D4E3-4C3F-A146-FF3C7F08B2D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0784"/>
      </p:ext>
    </p:extLst>
  </p:cSld>
  <p:clrMapOvr>
    <a:masterClrMapping/>
  </p:clrMapOvr>
</p:sld>
</file>

<file path=ppt/theme/theme1.xml><?xml version="1.0" encoding="utf-8"?>
<a:theme xmlns:a="http://schemas.openxmlformats.org/drawingml/2006/main" name="PADME Kick-off Meeting - Compu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7198</TotalTime>
  <Words>368</Words>
  <Application>Microsoft Office PowerPoint</Application>
  <PresentationFormat>Widescreen</PresentationFormat>
  <Paragraphs>87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PADME Kick-off Meeting - Computing</vt:lpstr>
      <vt:lpstr>Simulation and Reconstruction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Final remarks</vt:lpstr>
      <vt:lpstr>Reconstruction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simulation</dc:title>
  <dc:creator>leonardi</dc:creator>
  <cp:lastModifiedBy>leonardi</cp:lastModifiedBy>
  <cp:revision>274</cp:revision>
  <dcterms:created xsi:type="dcterms:W3CDTF">2016-02-23T08:31:11Z</dcterms:created>
  <dcterms:modified xsi:type="dcterms:W3CDTF">2018-03-09T10:08:06Z</dcterms:modified>
</cp:coreProperties>
</file>