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01"/>
  </p:normalViewPr>
  <p:slideViewPr>
    <p:cSldViewPr snapToGrid="0" snapToObjects="1">
      <p:cViewPr varScale="1">
        <p:scale>
          <a:sx n="107" d="100"/>
          <a:sy n="107" d="100"/>
        </p:scale>
        <p:origin x="10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7D150E-7A14-B542-978C-812986A10B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7728D02-99C7-1548-A490-023FA84D5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9931A88-2C86-BB46-81BF-7BA6E6F66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E209-9254-C445-8D39-F57B317F9E12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9DB7E2-2605-C14C-AA84-EEDFAA768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D9775F-7F01-424C-B3BC-669CB7778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F95B-BAA8-9740-99B4-9EDAFFFFC1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305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F86118-975F-7F49-8C6B-176801076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D21DF86-9DB0-514A-AA90-5660E8D9A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A9A0A30-6513-9A4D-88FF-A5DA67E5B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E209-9254-C445-8D39-F57B317F9E12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7CBAD4-64B7-424D-855F-3AA02C370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DE6153-91AE-F04E-A8D5-EA7D731FE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F95B-BAA8-9740-99B4-9EDAFFFFC1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616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7E758D4-D659-1341-987A-52B887952E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6F49BB7-F473-4C4E-9912-CDCADD571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C7AB77-B282-714D-B2B0-616EF4049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E209-9254-C445-8D39-F57B317F9E12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2491DF-468F-C04B-95B9-954E1B53E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933AB8-959E-5647-9433-1449AC69A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F95B-BAA8-9740-99B4-9EDAFFFFC1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196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B2F962-3F6A-2D46-B331-8CA4D8200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426DE5-909B-5E48-8C00-2E4D2338C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E9115B1-9CFF-1E4A-95F2-B2DD7BAE5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E209-9254-C445-8D39-F57B317F9E12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EBADB8-E780-4549-93F0-94CF98987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C68788-9917-DC4F-84AF-B727B4EC5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F95B-BAA8-9740-99B4-9EDAFFFFC1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598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875FB0-BC0E-FD4B-9481-1EB177F55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EFA32BC-ACB9-F443-8473-A9E7CAF5F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A363DB-C835-4F48-8933-38035C525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E209-9254-C445-8D39-F57B317F9E12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74C1BEF-322E-E04F-97D9-677AA4CCB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50714E-4B08-AC42-B6E3-F7B76BBAF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F95B-BAA8-9740-99B4-9EDAFFFFC1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341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AA1859-C243-7C4F-92FA-66B902F0B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0A33D7-4289-B848-8DC4-57C50C523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2F498DA-86E3-8B4E-AB63-317A51B0D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2ED0BAE-6F08-A448-912A-ECC2618EC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E209-9254-C445-8D39-F57B317F9E12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05EE78A-CE95-2749-A105-54A53AAB1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2CE6222-F16D-3049-8FB6-C8424BCA7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F95B-BAA8-9740-99B4-9EDAFFFFC1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34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0DD360-A938-DC43-BC24-9E5A68C7B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0E93102-BAC8-C446-9687-361D6CE11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DEF4402-9230-AD48-8ABE-80A618C36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E57B143-F1FF-874F-A1B8-AC0CC510A7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AB497DE-5650-F340-9F53-F94ABD30F3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C20E194-0867-934E-96AB-AD2EA668B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E209-9254-C445-8D39-F57B317F9E12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170D274-6167-5C4B-B8AE-D9591AEAB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D44E39C-0A80-1B41-8139-8A426CF2F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F95B-BAA8-9740-99B4-9EDAFFFFC1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7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3A4CAB-7C5D-DF48-B42B-E7F6A06CE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16D551A-F671-964D-B84B-7B7C8BA79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E209-9254-C445-8D39-F57B317F9E12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47D3D6D-7EAA-5045-882A-2CF58558C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37FB371-442C-CC4C-A35E-BD039596D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F95B-BAA8-9740-99B4-9EDAFFFFC1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0375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E64A21D-7784-9440-8513-A5DD3EDD9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E209-9254-C445-8D39-F57B317F9E12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C4EF035-53A9-DF4F-B71A-A17F39115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2C7B479-301E-BB46-8B2F-52CF69095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F95B-BAA8-9740-99B4-9EDAFFFFC1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840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2FC058-A0B0-214B-9995-1B390791A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295FAE-54F6-E04F-A730-7F11E0CCA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34FD8AE-E94F-9D4D-A70A-7CA74B977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FFCDA3-7B1F-5B44-9AF9-05C5ECAA5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E209-9254-C445-8D39-F57B317F9E12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7A16C38-9F83-FF4C-9AC8-5E9C0EE5F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2EF6C7-4445-874A-A0FF-ECCF5306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F95B-BAA8-9740-99B4-9EDAFFFFC1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8997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11B24D-4FEF-BB47-91D3-08F162CC9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CB6044F-B406-104B-8ACC-51CBA280D9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0C18F9B-A04D-814C-945B-6CB91DB1B8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EAF3163-B339-2F43-B6D8-A0DF10FDF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E209-9254-C445-8D39-F57B317F9E12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EA27D4-C4B8-C346-AA25-1092E9654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A473426-7CBF-D54C-A5E3-0FC059E8F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0F95B-BAA8-9740-99B4-9EDAFFFFC1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040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11D2693-FB2A-6D45-BCAD-49466D3F4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BC693A9-5CC2-5344-ADEC-11DF6ED4ED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AEEA09-E5DC-F340-B136-D15A455E1C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2E209-9254-C445-8D39-F57B317F9E12}" type="datetimeFigureOut">
              <a:rPr lang="it-IT" smtClean="0"/>
              <a:t>19/02/2018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6CCE81-9F19-FC4F-95A8-1909E24555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8FFA0E-12EA-BF4B-92FF-76583502D0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0F95B-BAA8-9740-99B4-9EDAFFFFC1D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44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C7923CE-C56E-AB4F-AB0B-1E79F2EE6480}"/>
              </a:ext>
            </a:extLst>
          </p:cNvPr>
          <p:cNvSpPr txBox="1"/>
          <p:nvPr/>
        </p:nvSpPr>
        <p:spPr>
          <a:xfrm>
            <a:off x="1079500" y="660400"/>
            <a:ext cx="96393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             Migliorare la comunicazione e la pubblicazione delle news </a:t>
            </a:r>
          </a:p>
          <a:p>
            <a:r>
              <a:rPr lang="it-IT" sz="2400" b="1" dirty="0">
                <a:solidFill>
                  <a:srgbClr val="FF0000"/>
                </a:solidFill>
              </a:rPr>
              <a:t>                                    con l’aiuto dei coordinatori</a:t>
            </a:r>
          </a:p>
          <a:p>
            <a:endParaRPr lang="it-IT" sz="2400" dirty="0"/>
          </a:p>
          <a:p>
            <a:r>
              <a:rPr lang="it-IT" dirty="0"/>
              <a:t>Le news possono riguardare tutti gli aspetti di interesse per la comunità INFN di Milano.</a:t>
            </a:r>
          </a:p>
          <a:p>
            <a:endParaRPr lang="it-IT" dirty="0"/>
          </a:p>
          <a:p>
            <a:r>
              <a:rPr lang="it-IT" dirty="0"/>
              <a:t>Per esempio:</a:t>
            </a:r>
          </a:p>
          <a:p>
            <a:pPr marL="285750" indent="-285750">
              <a:buFontTx/>
              <a:buChar char="-"/>
            </a:pPr>
            <a:r>
              <a:rPr lang="it-IT" dirty="0"/>
              <a:t>Lavori scientifici particolarmente significativi</a:t>
            </a:r>
          </a:p>
          <a:p>
            <a:pPr marL="285750" indent="-285750">
              <a:buFontTx/>
              <a:buChar char="-"/>
            </a:pPr>
            <a:r>
              <a:rPr lang="it-IT" dirty="0"/>
              <a:t>Premi o altri riconoscimenti ricevuti</a:t>
            </a:r>
          </a:p>
          <a:p>
            <a:pPr marL="285750" indent="-285750">
              <a:buFontTx/>
              <a:buChar char="-"/>
            </a:pPr>
            <a:r>
              <a:rPr lang="it-IT" dirty="0"/>
              <a:t>Conferenze, workshop, </a:t>
            </a:r>
            <a:r>
              <a:rPr lang="it-IT" dirty="0" err="1"/>
              <a:t>meetings</a:t>
            </a:r>
            <a:r>
              <a:rPr lang="it-IT" dirty="0"/>
              <a:t>  </a:t>
            </a:r>
          </a:p>
          <a:p>
            <a:pPr marL="285750" indent="-285750">
              <a:buFontTx/>
              <a:buChar char="-"/>
            </a:pPr>
            <a:r>
              <a:rPr lang="it-IT" dirty="0"/>
              <a:t>Divulgazione scientifica</a:t>
            </a:r>
          </a:p>
          <a:p>
            <a:r>
              <a:rPr lang="it-IT" dirty="0"/>
              <a:t> -   Eventi di grande rilievo per la fisica in generale, che non siano già coperti dalle news del sito</a:t>
            </a:r>
          </a:p>
          <a:p>
            <a:r>
              <a:rPr lang="it-IT" dirty="0"/>
              <a:t>     Nazionale INFN </a:t>
            </a:r>
          </a:p>
          <a:p>
            <a:pPr marL="285750" indent="-285750">
              <a:buFontTx/>
              <a:buChar char="-"/>
            </a:pP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La bozza delle news dovrebbe essere inviata di norma al Direttore,  al referente Enrico </a:t>
            </a:r>
            <a:r>
              <a:rPr lang="it-IT" dirty="0" err="1"/>
              <a:t>Vigezzi</a:t>
            </a:r>
            <a:r>
              <a:rPr lang="it-IT" dirty="0"/>
              <a:t>, e alle due segretarie Ileana Giussani e Silvia Rognoni, possibilmente in italiano e in inglese, ed accompagnata da un’immagine significativa.</a:t>
            </a:r>
          </a:p>
          <a:p>
            <a:pPr marL="285750" indent="-285750">
              <a:buFontTx/>
              <a:buChar char="-"/>
            </a:pPr>
            <a:r>
              <a:rPr lang="it-IT" dirty="0"/>
              <a:t>La lunghezza  della notizia non è rigidamente fissata, ma il testo dovrebbe essere  agile ed contenere qualche informazione generale che lo renda accessibile almeno in parte ad un pubblico esterno.</a:t>
            </a:r>
          </a:p>
          <a:p>
            <a:pPr marL="285750" indent="-285750">
              <a:buFontTx/>
              <a:buChar char="-"/>
            </a:pPr>
            <a:r>
              <a:rPr lang="it-IT" dirty="0"/>
              <a:t>E’ molto importante che la notizia venga trasmessa con sufficiente anticipo rispetto all’evento.</a:t>
            </a:r>
          </a:p>
        </p:txBody>
      </p:sp>
    </p:spTree>
    <p:extLst>
      <p:ext uri="{BB962C8B-B14F-4D97-AF65-F5344CB8AC3E}">
        <p14:creationId xmlns:p14="http://schemas.microsoft.com/office/powerpoint/2010/main" val="304228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44EB203-CCF2-0A4F-96FC-7B2AD8C2BBBA}"/>
              </a:ext>
            </a:extLst>
          </p:cNvPr>
          <p:cNvSpPr txBox="1"/>
          <p:nvPr/>
        </p:nvSpPr>
        <p:spPr>
          <a:xfrm>
            <a:off x="787400" y="914400"/>
            <a:ext cx="87249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Numero delle news visibili sul sito e </a:t>
            </a:r>
            <a:r>
              <a:rPr lang="it-IT"/>
              <a:t>loro scadenza </a:t>
            </a:r>
            <a:endParaRPr lang="it-IT" dirty="0"/>
          </a:p>
          <a:p>
            <a:endParaRPr lang="it-IT" dirty="0"/>
          </a:p>
          <a:p>
            <a:r>
              <a:rPr lang="it-IT" dirty="0"/>
              <a:t>Sinergia con il Dipartimento per le notizie di interesse comune</a:t>
            </a:r>
          </a:p>
          <a:p>
            <a:endParaRPr lang="it-IT" dirty="0"/>
          </a:p>
          <a:p>
            <a:r>
              <a:rPr lang="it-IT" dirty="0"/>
              <a:t>Inserimento nel nostro sito del titolo  delle notizie del sito nazionale e di un link alle notizie stesse</a:t>
            </a:r>
          </a:p>
          <a:p>
            <a:endParaRPr lang="it-IT" dirty="0"/>
          </a:p>
          <a:p>
            <a:r>
              <a:rPr lang="it-IT" dirty="0"/>
              <a:t>Uso del calendario </a:t>
            </a:r>
          </a:p>
          <a:p>
            <a:r>
              <a:rPr lang="it-IT" dirty="0"/>
              <a:t>(per esempio: date delle riunioni delle Commissioni scientifiche; seminari …  )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4906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215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Monica Palma</cp:lastModifiedBy>
  <cp:revision>3</cp:revision>
  <dcterms:created xsi:type="dcterms:W3CDTF">2018-02-01T01:31:24Z</dcterms:created>
  <dcterms:modified xsi:type="dcterms:W3CDTF">2018-02-19T16:13:05Z</dcterms:modified>
</cp:coreProperties>
</file>