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49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A034-8FBB-4FEF-ADD9-0E83E8E386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D410-5A38-4816-A6C6-09DF4469CD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9766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A034-8FBB-4FEF-ADD9-0E83E8E386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D410-5A38-4816-A6C6-09DF4469CD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61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A034-8FBB-4FEF-ADD9-0E83E8E386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D410-5A38-4816-A6C6-09DF4469CD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912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A034-8FBB-4FEF-ADD9-0E83E8E386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D410-5A38-4816-A6C6-09DF4469CD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91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A034-8FBB-4FEF-ADD9-0E83E8E386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D410-5A38-4816-A6C6-09DF4469CD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383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A034-8FBB-4FEF-ADD9-0E83E8E386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D410-5A38-4816-A6C6-09DF4469CD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511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A034-8FBB-4FEF-ADD9-0E83E8E386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D410-5A38-4816-A6C6-09DF4469CD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001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A034-8FBB-4FEF-ADD9-0E83E8E386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D410-5A38-4816-A6C6-09DF4469CD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46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A034-8FBB-4FEF-ADD9-0E83E8E386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D410-5A38-4816-A6C6-09DF4469CD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31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A034-8FBB-4FEF-ADD9-0E83E8E386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D410-5A38-4816-A6C6-09DF4469CD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95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A034-8FBB-4FEF-ADD9-0E83E8E386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D410-5A38-4816-A6C6-09DF4469CD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450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7A034-8FBB-4FEF-ADD9-0E83E8E386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4D410-5A38-4816-A6C6-09DF4469CD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144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Riunione NA62-ITA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12/12/2017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9979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Punti in discussione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Possibilità di progetti PRIN</a:t>
            </a:r>
          </a:p>
          <a:p>
            <a:r>
              <a:rPr lang="it-IT" dirty="0" smtClean="0"/>
              <a:t>Andamento gruppi di Analisi &amp; Computing</a:t>
            </a:r>
          </a:p>
          <a:p>
            <a:r>
              <a:rPr lang="it-IT" dirty="0" smtClean="0"/>
              <a:t>Discussione su utilizzo cofinanziamenti INFN per assegni</a:t>
            </a:r>
            <a:endParaRPr lang="it-IT" dirty="0"/>
          </a:p>
          <a:p>
            <a:r>
              <a:rPr lang="it-IT" dirty="0" smtClean="0"/>
              <a:t>AOB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6471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PRIN 2017: </a:t>
            </a:r>
            <a:r>
              <a:rPr lang="it-IT" dirty="0" err="1" smtClean="0"/>
              <a:t>summary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it-IT" dirty="0" smtClean="0"/>
              <a:t>Uscirà presumibilmente entro fine 2017</a:t>
            </a:r>
          </a:p>
          <a:p>
            <a:r>
              <a:rPr lang="it-IT" dirty="0" smtClean="0"/>
              <a:t>Scadenza metà Marzo 2018</a:t>
            </a:r>
          </a:p>
          <a:p>
            <a:r>
              <a:rPr lang="it-IT" dirty="0" smtClean="0"/>
              <a:t>Budget 390 </a:t>
            </a:r>
            <a:r>
              <a:rPr lang="it-IT" dirty="0" err="1" smtClean="0"/>
              <a:t>Meuro</a:t>
            </a:r>
            <a:r>
              <a:rPr lang="it-IT" dirty="0" smtClean="0"/>
              <a:t> (tutte le aree)= 4x  PRIN 2015 </a:t>
            </a:r>
          </a:p>
          <a:p>
            <a:r>
              <a:rPr lang="it-IT" dirty="0" smtClean="0"/>
              <a:t>Contributo massimo per progetto : 1Meuro</a:t>
            </a:r>
          </a:p>
          <a:p>
            <a:r>
              <a:rPr lang="it-IT" dirty="0" smtClean="0"/>
              <a:t>Valutazione in 2 fasi (nuovo): preselezione a livello di Comitato di Selezione (</a:t>
            </a:r>
            <a:r>
              <a:rPr lang="it-IT" dirty="0" err="1" smtClean="0"/>
              <a:t>CdS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0090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Idea 1 (M. Lenti)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Focus su K-&gt;PNN :</a:t>
            </a:r>
          </a:p>
          <a:p>
            <a:pPr lvl="1"/>
            <a:r>
              <a:rPr lang="it-IT" dirty="0" err="1" smtClean="0"/>
              <a:t>AdR</a:t>
            </a:r>
            <a:r>
              <a:rPr lang="it-IT" dirty="0" smtClean="0"/>
              <a:t> per analisi dati 2016-2018</a:t>
            </a:r>
          </a:p>
          <a:p>
            <a:pPr lvl="1"/>
            <a:r>
              <a:rPr lang="it-IT" dirty="0" smtClean="0"/>
              <a:t>Preparazione </a:t>
            </a:r>
            <a:r>
              <a:rPr lang="it-IT" dirty="0" err="1" smtClean="0"/>
              <a:t>run</a:t>
            </a:r>
            <a:r>
              <a:rPr lang="it-IT" dirty="0" smtClean="0"/>
              <a:t> 3 (incluso R&amp;D per eventuali upgrade TDAQ, e nuove strategie di analisi)</a:t>
            </a:r>
          </a:p>
          <a:p>
            <a:pPr lvl="1"/>
            <a:endParaRPr lang="it-IT" dirty="0"/>
          </a:p>
          <a:p>
            <a:pPr marL="457200" lvl="1" indent="0">
              <a:buNone/>
            </a:pPr>
            <a:r>
              <a:rPr lang="it-IT" dirty="0" smtClean="0"/>
              <a:t>Pro: è il nostro core business !</a:t>
            </a:r>
          </a:p>
          <a:p>
            <a:pPr marL="457200" lvl="1" indent="0">
              <a:buNone/>
            </a:pPr>
            <a:r>
              <a:rPr lang="it-IT" dirty="0" smtClean="0"/>
              <a:t>Contro: non banale chiarire cosa il PRIN aggiunge rispetto al finanziamento INFN.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518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Idea 2 (Matt &amp; Tommaso)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Sviluppo del programma di fisica </a:t>
            </a:r>
            <a:r>
              <a:rPr lang="it-IT" dirty="0" err="1" smtClean="0"/>
              <a:t>dump</a:t>
            </a:r>
            <a:r>
              <a:rPr lang="it-IT" dirty="0" smtClean="0"/>
              <a:t> mode +R&amp;D </a:t>
            </a:r>
            <a:r>
              <a:rPr lang="it-IT" dirty="0" err="1" smtClean="0"/>
              <a:t>preshower</a:t>
            </a:r>
            <a:r>
              <a:rPr lang="it-IT" dirty="0" smtClean="0"/>
              <a:t> leggero ad alta risoluzione per ALP-&gt;2g (</a:t>
            </a:r>
            <a:r>
              <a:rPr lang="it-IT" dirty="0" err="1" smtClean="0"/>
              <a:t>Micromegas</a:t>
            </a:r>
            <a:r>
              <a:rPr lang="it-IT" dirty="0" smtClean="0"/>
              <a:t>?)</a:t>
            </a:r>
          </a:p>
          <a:p>
            <a:r>
              <a:rPr lang="it-IT" dirty="0" smtClean="0"/>
              <a:t>R&amp;D e analisi. Potenziale utilizzo anche per KLEVER</a:t>
            </a:r>
          </a:p>
          <a:p>
            <a:pPr marL="400050" lvl="1" indent="0">
              <a:buNone/>
            </a:pPr>
            <a:r>
              <a:rPr lang="it-IT" dirty="0" smtClean="0"/>
              <a:t>Pro: chiari elementi di novità rispetto al programma principale, R&amp;D «stimolante»</a:t>
            </a:r>
          </a:p>
          <a:p>
            <a:pPr marL="400050" lvl="1" indent="0">
              <a:buNone/>
            </a:pPr>
            <a:r>
              <a:rPr lang="it-IT" dirty="0" smtClean="0"/>
              <a:t>Contro: da chiarire e precisare impatto di fisica. Inoltre ci hanno già bocciato una proposta sulla fisica del dark </a:t>
            </a:r>
            <a:r>
              <a:rPr lang="it-IT" dirty="0" err="1" smtClean="0"/>
              <a:t>sector</a:t>
            </a:r>
            <a:r>
              <a:rPr lang="it-IT" dirty="0" smtClean="0"/>
              <a:t>…ma i tempi sono cambiati.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6993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Idea 2,5 (F.A.)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Programma di fisica incentrato su sviluppo di una proposta per KLEVER</a:t>
            </a:r>
          </a:p>
          <a:p>
            <a:pPr marL="0" indent="0">
              <a:buNone/>
            </a:pPr>
            <a:endParaRPr lang="it-IT" dirty="0" smtClean="0"/>
          </a:p>
          <a:p>
            <a:pPr marL="457200" lvl="1" indent="0">
              <a:buNone/>
            </a:pPr>
            <a:r>
              <a:rPr lang="it-IT" dirty="0" smtClean="0"/>
              <a:t>Pro: riporta i K al centro della scena, il progetto per KLEVER è molto più maturo di quanto non fosse nel 2010-2011. Non è sovrapponibile a NA62.</a:t>
            </a:r>
          </a:p>
          <a:p>
            <a:pPr marL="457200" lvl="1" indent="0">
              <a:buNone/>
            </a:pPr>
            <a:r>
              <a:rPr lang="it-IT" dirty="0" smtClean="0"/>
              <a:t>Contro: attività su KLEVER non del tutto sinergica con gli obiettivi a breve di NA62. </a:t>
            </a:r>
            <a:r>
              <a:rPr lang="it-IT" dirty="0"/>
              <a:t>Q</a:t>
            </a:r>
            <a:r>
              <a:rPr lang="it-IT" dirty="0" smtClean="0"/>
              <a:t>ualche </a:t>
            </a:r>
            <a:r>
              <a:rPr lang="it-IT" dirty="0" err="1" smtClean="0"/>
              <a:t>concern</a:t>
            </a:r>
            <a:r>
              <a:rPr lang="it-IT" dirty="0" smtClean="0"/>
              <a:t> sul timing </a:t>
            </a:r>
            <a:r>
              <a:rPr lang="it-IT" smtClean="0"/>
              <a:t>troppo futuristico. </a:t>
            </a:r>
            <a:r>
              <a:rPr lang="it-IT" dirty="0" smtClean="0"/>
              <a:t>Inoltre già finanziato il PRIN 2010-2011 su questi argomenti.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1581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Questioni generali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 il meccanismo è come per il 2015, il costo complessivo del progetto raggiunge rapidamente il limite di 1Meuro</a:t>
            </a:r>
          </a:p>
          <a:p>
            <a:r>
              <a:rPr lang="it-IT" dirty="0" smtClean="0"/>
              <a:t>Finanziamento medio 2015 intorno ai 300keuro. </a:t>
            </a:r>
            <a:r>
              <a:rPr lang="it-IT" dirty="0" err="1" smtClean="0"/>
              <a:t>Rejection</a:t>
            </a:r>
            <a:r>
              <a:rPr lang="it-IT" dirty="0" smtClean="0"/>
              <a:t> </a:t>
            </a:r>
            <a:r>
              <a:rPr lang="it-IT" dirty="0" err="1" smtClean="0"/>
              <a:t>factor</a:t>
            </a:r>
            <a:r>
              <a:rPr lang="it-IT" dirty="0" smtClean="0"/>
              <a:t> 96% (!)</a:t>
            </a:r>
          </a:p>
          <a:p>
            <a:r>
              <a:rPr lang="it-IT" dirty="0" smtClean="0"/>
              <a:t>Due proposte ?</a:t>
            </a:r>
          </a:p>
          <a:p>
            <a:pPr lvl="1"/>
            <a:r>
              <a:rPr lang="it-IT" dirty="0" smtClean="0"/>
              <a:t>Penalizzato dal meccanismo di preselezione</a:t>
            </a:r>
          </a:p>
          <a:p>
            <a:pPr lvl="1"/>
            <a:r>
              <a:rPr lang="it-IT" dirty="0" smtClean="0"/>
              <a:t>Il doppio del lavoro…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96870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335</Words>
  <Application>Microsoft Office PowerPoint</Application>
  <PresentationFormat>Presentazione su schermo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Riunione NA62-ITA</vt:lpstr>
      <vt:lpstr>Punti in discussione</vt:lpstr>
      <vt:lpstr>PRIN 2017: summary</vt:lpstr>
      <vt:lpstr>Idea 1 (M. Lenti)</vt:lpstr>
      <vt:lpstr>Idea 2 (Matt &amp; Tommaso)</vt:lpstr>
      <vt:lpstr>Idea 2,5 (F.A.)</vt:lpstr>
      <vt:lpstr>Questioni generali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Riunione NA62-ITA</dc:title>
  <dc:creator>Ambrosino</dc:creator>
  <cp:lastModifiedBy>Ambrosino</cp:lastModifiedBy>
  <cp:revision>6</cp:revision>
  <dcterms:created xsi:type="dcterms:W3CDTF">2017-12-12T15:08:45Z</dcterms:created>
  <dcterms:modified xsi:type="dcterms:W3CDTF">2017-12-12T16:12:25Z</dcterms:modified>
</cp:coreProperties>
</file>