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1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75F34-51E5-8046-B57F-C8B447C08927}" type="datetimeFigureOut">
              <a:rPr lang="it-IT" smtClean="0"/>
              <a:t>22/11/17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69B4-21F1-AB45-8F13-B741F3DF993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536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75F34-51E5-8046-B57F-C8B447C08927}" type="datetimeFigureOut">
              <a:rPr lang="it-IT" smtClean="0"/>
              <a:t>22/11/17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69B4-21F1-AB45-8F13-B741F3DF993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3169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75F34-51E5-8046-B57F-C8B447C08927}" type="datetimeFigureOut">
              <a:rPr lang="it-IT" smtClean="0"/>
              <a:t>22/11/17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69B4-21F1-AB45-8F13-B741F3DF993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961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75F34-51E5-8046-B57F-C8B447C08927}" type="datetimeFigureOut">
              <a:rPr lang="it-IT" smtClean="0"/>
              <a:t>22/11/17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69B4-21F1-AB45-8F13-B741F3DF993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6405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75F34-51E5-8046-B57F-C8B447C08927}" type="datetimeFigureOut">
              <a:rPr lang="it-IT" smtClean="0"/>
              <a:t>22/11/17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69B4-21F1-AB45-8F13-B741F3DF993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2975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75F34-51E5-8046-B57F-C8B447C08927}" type="datetimeFigureOut">
              <a:rPr lang="it-IT" smtClean="0"/>
              <a:t>22/11/17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69B4-21F1-AB45-8F13-B741F3DF993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6775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75F34-51E5-8046-B57F-C8B447C08927}" type="datetimeFigureOut">
              <a:rPr lang="it-IT" smtClean="0"/>
              <a:t>22/11/17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69B4-21F1-AB45-8F13-B741F3DF993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9855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75F34-51E5-8046-B57F-C8B447C08927}" type="datetimeFigureOut">
              <a:rPr lang="it-IT" smtClean="0"/>
              <a:t>22/11/17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69B4-21F1-AB45-8F13-B741F3DF993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3492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75F34-51E5-8046-B57F-C8B447C08927}" type="datetimeFigureOut">
              <a:rPr lang="it-IT" smtClean="0"/>
              <a:t>22/11/17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69B4-21F1-AB45-8F13-B741F3DF993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0839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75F34-51E5-8046-B57F-C8B447C08927}" type="datetimeFigureOut">
              <a:rPr lang="it-IT" smtClean="0"/>
              <a:t>22/11/17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69B4-21F1-AB45-8F13-B741F3DF993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0932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75F34-51E5-8046-B57F-C8B447C08927}" type="datetimeFigureOut">
              <a:rPr lang="it-IT" smtClean="0"/>
              <a:t>22/11/17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69B4-21F1-AB45-8F13-B741F3DF993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073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75F34-51E5-8046-B57F-C8B447C08927}" type="datetimeFigureOut">
              <a:rPr lang="it-IT" smtClean="0"/>
              <a:t>22/11/17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269B4-21F1-AB45-8F13-B741F3DF993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622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96022" y="261720"/>
            <a:ext cx="7772400" cy="862423"/>
          </a:xfrm>
        </p:spPr>
        <p:txBody>
          <a:bodyPr/>
          <a:lstStyle/>
          <a:p>
            <a:r>
              <a:rPr lang="it-IT" dirty="0" smtClean="0"/>
              <a:t>Situazione Tier3-Bologna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50438" y="3311756"/>
            <a:ext cx="6400800" cy="770962"/>
          </a:xfrm>
        </p:spPr>
        <p:txBody>
          <a:bodyPr>
            <a:normAutofit/>
          </a:bodyPr>
          <a:lstStyle/>
          <a:p>
            <a:r>
              <a:rPr lang="it-IT" sz="2400" dirty="0" smtClean="0"/>
              <a:t>Richieste di ospitalità dati utenti</a:t>
            </a:r>
            <a:endParaRPr lang="it-IT" sz="2400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252193"/>
              </p:ext>
            </p:extLst>
          </p:nvPr>
        </p:nvGraphicFramePr>
        <p:xfrm>
          <a:off x="946483" y="4094518"/>
          <a:ext cx="7170163" cy="2534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9998"/>
                <a:gridCol w="3218263"/>
                <a:gridCol w="1731902"/>
              </a:tblGrid>
              <a:tr h="614246">
                <a:tc>
                  <a:txBody>
                    <a:bodyPr/>
                    <a:lstStyle/>
                    <a:p>
                      <a:r>
                        <a:rPr lang="it-IT" dirty="0" smtClean="0"/>
                        <a:t>Spazio</a:t>
                      </a:r>
                      <a:r>
                        <a:rPr lang="it-IT" baseline="0" dirty="0" smtClean="0"/>
                        <a:t> disco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Tipologia</a:t>
                      </a:r>
                      <a:r>
                        <a:rPr lang="it-IT" baseline="0" dirty="0" smtClean="0"/>
                        <a:t> analisi/accesso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Possibile</a:t>
                      </a:r>
                      <a:r>
                        <a:rPr lang="it-IT" baseline="0" dirty="0" smtClean="0"/>
                        <a:t> siti esterni</a:t>
                      </a:r>
                      <a:endParaRPr lang="it-IT" dirty="0"/>
                    </a:p>
                  </a:txBody>
                  <a:tcPr/>
                </a:tc>
              </a:tr>
              <a:tr h="614246">
                <a:tc>
                  <a:txBody>
                    <a:bodyPr/>
                    <a:lstStyle/>
                    <a:p>
                      <a:r>
                        <a:rPr lang="it-IT" dirty="0" smtClean="0"/>
                        <a:t>5 TB</a:t>
                      </a:r>
                    </a:p>
                    <a:p>
                      <a:r>
                        <a:rPr lang="it-IT" dirty="0" smtClean="0"/>
                        <a:t>(3 utenti: 4+0,5+0,5)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locale/batch</a:t>
                      </a:r>
                      <a:r>
                        <a:rPr lang="it-IT" baseline="0" dirty="0" smtClean="0"/>
                        <a:t> </a:t>
                      </a:r>
                      <a:r>
                        <a:rPr lang="it-IT" baseline="0" dirty="0" err="1" smtClean="0"/>
                        <a:t>system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Tier3</a:t>
                      </a:r>
                      <a:endParaRPr lang="it-IT" dirty="0"/>
                    </a:p>
                  </a:txBody>
                  <a:tcPr/>
                </a:tc>
              </a:tr>
              <a:tr h="614246">
                <a:tc>
                  <a:txBody>
                    <a:bodyPr/>
                    <a:lstStyle/>
                    <a:p>
                      <a:r>
                        <a:rPr lang="it-IT" dirty="0" smtClean="0"/>
                        <a:t>1.2 TB (1 utente)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Grid</a:t>
                      </a:r>
                      <a:r>
                        <a:rPr lang="it-IT" dirty="0" smtClean="0"/>
                        <a:t> (dati su ATLASGROUPDISK)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Tier2</a:t>
                      </a:r>
                      <a:endParaRPr lang="it-IT" dirty="0"/>
                    </a:p>
                  </a:txBody>
                  <a:tcPr/>
                </a:tc>
              </a:tr>
              <a:tr h="614246">
                <a:tc>
                  <a:txBody>
                    <a:bodyPr/>
                    <a:lstStyle/>
                    <a:p>
                      <a:r>
                        <a:rPr lang="it-IT" dirty="0" smtClean="0"/>
                        <a:t>1TB (multi</a:t>
                      </a:r>
                      <a:r>
                        <a:rPr lang="it-IT" baseline="0" dirty="0" smtClean="0"/>
                        <a:t> utente FOOT, no-</a:t>
                      </a:r>
                      <a:r>
                        <a:rPr lang="it-IT" baseline="0" dirty="0" err="1" smtClean="0"/>
                        <a:t>atlas</a:t>
                      </a:r>
                      <a:r>
                        <a:rPr lang="it-IT" baseline="0" dirty="0" smtClean="0"/>
                        <a:t>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Locale (no batch </a:t>
                      </a:r>
                      <a:r>
                        <a:rPr lang="it-IT" dirty="0" err="1" smtClean="0"/>
                        <a:t>system</a:t>
                      </a:r>
                      <a:r>
                        <a:rPr lang="it-IT" dirty="0" smtClean="0"/>
                        <a:t>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Tier3/</a:t>
                      </a:r>
                      <a:r>
                        <a:rPr lang="it-IT" dirty="0" err="1" smtClean="0"/>
                        <a:t>local</a:t>
                      </a:r>
                      <a:r>
                        <a:rPr lang="it-IT" dirty="0" smtClean="0"/>
                        <a:t> farm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ottotitolo 2"/>
          <p:cNvSpPr txBox="1">
            <a:spLocks/>
          </p:cNvSpPr>
          <p:nvPr/>
        </p:nvSpPr>
        <p:spPr>
          <a:xfrm>
            <a:off x="794086" y="1323138"/>
            <a:ext cx="7322560" cy="1917897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dirty="0" smtClean="0"/>
              <a:t>In corso tentativo di ripristino dello </a:t>
            </a:r>
            <a:r>
              <a:rPr lang="it-IT" dirty="0" err="1" smtClean="0"/>
              <a:t>storage</a:t>
            </a:r>
            <a:endParaRPr lang="it-IT" dirty="0" smtClean="0"/>
          </a:p>
          <a:p>
            <a:pPr marL="457200" indent="-457200" algn="l">
              <a:buFont typeface="Arial"/>
              <a:buChar char="•"/>
            </a:pPr>
            <a:r>
              <a:rPr lang="it-IT" dirty="0" smtClean="0"/>
              <a:t>Obiettivo primario: accesso in </a:t>
            </a:r>
            <a:r>
              <a:rPr lang="it-IT" dirty="0" err="1" smtClean="0"/>
              <a:t>read-only</a:t>
            </a:r>
            <a:r>
              <a:rPr lang="it-IT" dirty="0"/>
              <a:t> </a:t>
            </a:r>
            <a:r>
              <a:rPr lang="it-IT" dirty="0" smtClean="0"/>
              <a:t>e copia dati utente verso sito esterno</a:t>
            </a:r>
          </a:p>
          <a:p>
            <a:pPr marL="457200" indent="-457200" algn="l">
              <a:buFont typeface="Arial"/>
              <a:buChar char="•"/>
            </a:pPr>
            <a:r>
              <a:rPr lang="it-IT" dirty="0" smtClean="0"/>
              <a:t>Tentativo di </a:t>
            </a:r>
            <a:r>
              <a:rPr lang="it-IT" dirty="0" err="1" smtClean="0"/>
              <a:t>mount</a:t>
            </a:r>
            <a:r>
              <a:rPr lang="it-IT" dirty="0" smtClean="0"/>
              <a:t>  su macchine di sezione (problematiche legate ad </a:t>
            </a:r>
            <a:r>
              <a:rPr lang="it-IT" dirty="0" err="1" smtClean="0"/>
              <a:t>autentucazione</a:t>
            </a:r>
            <a:r>
              <a:rPr lang="it-IT" dirty="0" smtClean="0"/>
              <a:t> LDAP del CNAF)</a:t>
            </a:r>
          </a:p>
          <a:p>
            <a:pPr marL="457200" indent="-457200" algn="l">
              <a:buFont typeface="Arial"/>
              <a:buChar char="•"/>
            </a:pPr>
            <a:r>
              <a:rPr lang="it-IT" dirty="0" smtClean="0"/>
              <a:t>Valutare se attendere che il </a:t>
            </a:r>
            <a:r>
              <a:rPr lang="it-IT" dirty="0" err="1" smtClean="0"/>
              <a:t>CNAFripristini</a:t>
            </a:r>
            <a:r>
              <a:rPr lang="it-IT" dirty="0" smtClean="0"/>
              <a:t> LDA +cluster </a:t>
            </a:r>
            <a:r>
              <a:rPr lang="it-IT" dirty="0" err="1" smtClean="0"/>
              <a:t>oVirt</a:t>
            </a:r>
            <a:r>
              <a:rPr lang="it-IT" dirty="0" smtClean="0"/>
              <a:t>  (UI)</a:t>
            </a:r>
          </a:p>
          <a:p>
            <a:pPr algn="l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658616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119</Words>
  <Application>Microsoft Macintosh PowerPoint</Application>
  <PresentationFormat>Presentazione su schermo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Situazione Tier3-Bologna</vt:lpstr>
    </vt:vector>
  </TitlesOfParts>
  <Company>INFN - Bologna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Situazione Tier3-Bologna</dc:title>
  <dc:creator>Lorenzo Rinaldi</dc:creator>
  <cp:lastModifiedBy>Lorenzo Rinaldi</cp:lastModifiedBy>
  <cp:revision>2</cp:revision>
  <dcterms:created xsi:type="dcterms:W3CDTF">2017-11-22T19:16:25Z</dcterms:created>
  <dcterms:modified xsi:type="dcterms:W3CDTF">2017-11-22T19:30:31Z</dcterms:modified>
</cp:coreProperties>
</file>