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1" autoAdjust="0"/>
    <p:restoredTop sz="94660"/>
  </p:normalViewPr>
  <p:slideViewPr>
    <p:cSldViewPr snapToGrid="0">
      <p:cViewPr>
        <p:scale>
          <a:sx n="78" d="100"/>
          <a:sy n="78" d="100"/>
        </p:scale>
        <p:origin x="4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6121-21EB-4389-90C2-F938F09E657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4CC5-0A0B-4BC2-8960-3650A5D2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35196" y="2025360"/>
            <a:ext cx="244689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 111 671 917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33" t="4168" r="4133" b="5528"/>
          <a:stretch/>
        </p:blipFill>
        <p:spPr>
          <a:xfrm>
            <a:off x="3843916" y="0"/>
            <a:ext cx="4535996" cy="68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4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77284"/>
            <a:ext cx="7566454" cy="369332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 tight day, we need your help to turn it into a </a:t>
            </a:r>
            <a:r>
              <a:rPr lang="en-US" i="1" dirty="0" smtClean="0">
                <a:solidFill>
                  <a:schemeClr val="bg1"/>
                </a:solidFill>
              </a:rPr>
              <a:t>Big Wednesday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47167"/>
            <a:ext cx="10532076" cy="923330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have to keep the </a:t>
            </a:r>
            <a:r>
              <a:rPr lang="en-US" dirty="0" smtClean="0">
                <a:solidFill>
                  <a:schemeClr val="bg1"/>
                </a:solidFill>
              </a:rPr>
              <a:t>timetable  for the plenary session (should end at  12 am). A light lunch will be served in the cloister. Then the parallel sessions must be concluded by 2.30  pm (sharp);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1132400"/>
            <a:ext cx="11532973" cy="1200329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Excursion: There are three buses (you will find on the front window a sign: 1, 2, 3). You can catch the one you prefer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to Ravenna, but you have to catch </a:t>
            </a:r>
            <a:r>
              <a:rPr lang="en-US" b="1" dirty="0" smtClean="0">
                <a:solidFill>
                  <a:schemeClr val="bg1"/>
                </a:solidFill>
              </a:rPr>
              <a:t>THE SAME BUS </a:t>
            </a:r>
            <a:r>
              <a:rPr lang="en-US" dirty="0" smtClean="0">
                <a:solidFill>
                  <a:schemeClr val="bg1"/>
                </a:solidFill>
              </a:rPr>
              <a:t>for the return trip. This will allow to count the number of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people onboard and to check if someone is “lost in mission”.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34205"/>
            <a:ext cx="10964861" cy="1754326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The buses will leave at 2.35 </a:t>
            </a:r>
            <a:r>
              <a:rPr lang="en-US" smtClean="0">
                <a:solidFill>
                  <a:schemeClr val="bg1"/>
                </a:solidFill>
              </a:rPr>
              <a:t>pm  </a:t>
            </a:r>
            <a:r>
              <a:rPr lang="en-US" dirty="0" smtClean="0">
                <a:solidFill>
                  <a:schemeClr val="bg1"/>
                </a:solidFill>
              </a:rPr>
              <a:t>in front of the conference venue and will be back at 7.30 pm in the same place.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The dinner will start at 8.30 pm at Palazzo </a:t>
            </a:r>
            <a:r>
              <a:rPr lang="en-US" dirty="0" err="1" smtClean="0">
                <a:solidFill>
                  <a:schemeClr val="bg1"/>
                </a:solidFill>
              </a:rPr>
              <a:t>Isolani</a:t>
            </a:r>
            <a:r>
              <a:rPr lang="en-US" dirty="0" smtClean="0">
                <a:solidFill>
                  <a:schemeClr val="bg1"/>
                </a:solidFill>
              </a:rPr>
              <a:t> (Piazza Santo Stefano). </a:t>
            </a:r>
            <a:r>
              <a:rPr lang="en-US" b="1" dirty="0" smtClean="0">
                <a:solidFill>
                  <a:schemeClr val="bg1"/>
                </a:solidFill>
              </a:rPr>
              <a:t>Don’t forget your ticket. 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dirty="0" smtClean="0">
                <a:solidFill>
                  <a:schemeClr val="bg1"/>
                </a:solidFill>
              </a:rPr>
              <a:t>You can spend  an hour visiting the magnificent S. Stefano church or going back to your Hotel.</a:t>
            </a:r>
          </a:p>
          <a:p>
            <a:pPr marL="285750" indent="-285750">
              <a:buFontTx/>
              <a:buChar char="-"/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128" y="3674540"/>
            <a:ext cx="4099353" cy="30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195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Unicode MS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2018-09-04T10:47:45Z</dcterms:created>
  <dcterms:modified xsi:type="dcterms:W3CDTF">2018-09-04T21:17:38Z</dcterms:modified>
</cp:coreProperties>
</file>