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7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2F613-3CC4-42BB-AA1F-63352C7FA9B0}" type="datetimeFigureOut">
              <a:rPr lang="en-US" smtClean="0"/>
              <a:t>5/6/2009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D3097-5EF4-4631-9DC7-9D5E6296EE4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Maggio 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Leonardo Rossi – ATLAS_IT- Bologna 6/5/09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DCF9-480B-47B7-B1A9-8420BD9342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Maggio 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Leonardo Rossi – ATLAS_IT- Bologna 6/5/09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DCF9-480B-47B7-B1A9-8420BD9342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Maggio 2009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Leonardo Rossi – ATLAS_IT- Bologna 6/5/09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DCF9-480B-47B7-B1A9-8420BD9342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Maggio 2009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Leonardo Rossi – ATLAS_IT- Bologna 6/5/09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DCF9-480B-47B7-B1A9-8420BD93421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1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 Maggio 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Leonardo Rossi – ATLAS_IT- Bologna 6/5/09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9DCF9-480B-47B7-B1A9-8420BD93421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Organizzazione</a:t>
            </a:r>
            <a:r>
              <a:rPr lang="en-GB" dirty="0" smtClean="0"/>
              <a:t> ATLAS IT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Maggio 2009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DCF9-480B-47B7-B1A9-8420BD934218}" type="slidenum">
              <a:rPr lang="en-GB" smtClean="0"/>
              <a:t>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Leonardo Rossi – ATLAS_IT- Bologna 6/5/09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857232"/>
          </a:xfrm>
        </p:spPr>
        <p:txBody>
          <a:bodyPr/>
          <a:lstStyle/>
          <a:p>
            <a:r>
              <a:rPr lang="en-GB" dirty="0" err="1" smtClean="0"/>
              <a:t>Rappresentanti</a:t>
            </a:r>
            <a:r>
              <a:rPr lang="en-GB" dirty="0" smtClean="0"/>
              <a:t> </a:t>
            </a:r>
            <a:r>
              <a:rPr lang="en-GB" dirty="0" err="1" smtClean="0"/>
              <a:t>linee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attivita</a:t>
            </a:r>
            <a:r>
              <a:rPr lang="en-GB" dirty="0" smtClean="0"/>
              <a:t>’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857232"/>
            <a:ext cx="9001156" cy="5268931"/>
          </a:xfrm>
        </p:spPr>
        <p:txBody>
          <a:bodyPr/>
          <a:lstStyle/>
          <a:p>
            <a:r>
              <a:rPr lang="en-GB" dirty="0" err="1" smtClean="0"/>
              <a:t>LAr</a:t>
            </a:r>
            <a:r>
              <a:rPr lang="en-GB" dirty="0" smtClean="0"/>
              <a:t> (Claudio Costa) - Mi</a:t>
            </a:r>
          </a:p>
          <a:p>
            <a:r>
              <a:rPr lang="en-GB" dirty="0" smtClean="0"/>
              <a:t>Lucid (Antonio </a:t>
            </a:r>
            <a:r>
              <a:rPr lang="en-GB" dirty="0" err="1" smtClean="0"/>
              <a:t>Zoccoli</a:t>
            </a:r>
            <a:r>
              <a:rPr lang="en-GB" dirty="0" smtClean="0"/>
              <a:t>)  - Bo</a:t>
            </a:r>
          </a:p>
          <a:p>
            <a:r>
              <a:rPr lang="en-GB" dirty="0" smtClean="0"/>
              <a:t>MDT (Giovanni </a:t>
            </a:r>
            <a:r>
              <a:rPr lang="en-GB" dirty="0" err="1" smtClean="0"/>
              <a:t>Maccarrone</a:t>
            </a:r>
            <a:r>
              <a:rPr lang="en-GB" dirty="0" smtClean="0"/>
              <a:t>) - Cs,LNF,Pv,Rm1,Rm3</a:t>
            </a:r>
          </a:p>
          <a:p>
            <a:r>
              <a:rPr lang="en-GB" dirty="0" smtClean="0"/>
              <a:t>Pixel (</a:t>
            </a:r>
            <a:r>
              <a:rPr lang="en-GB" dirty="0" err="1" smtClean="0"/>
              <a:t>Chiara</a:t>
            </a:r>
            <a:r>
              <a:rPr lang="en-GB" dirty="0" smtClean="0"/>
              <a:t> </a:t>
            </a:r>
            <a:r>
              <a:rPr lang="en-GB" dirty="0" err="1" smtClean="0"/>
              <a:t>Meroni</a:t>
            </a:r>
            <a:r>
              <a:rPr lang="en-GB" dirty="0" smtClean="0"/>
              <a:t>) - </a:t>
            </a:r>
            <a:r>
              <a:rPr lang="en-GB" dirty="0" err="1" smtClean="0"/>
              <a:t>Ge,Mi,Ud</a:t>
            </a:r>
            <a:endParaRPr lang="en-GB" dirty="0" smtClean="0"/>
          </a:p>
          <a:p>
            <a:r>
              <a:rPr lang="en-GB" dirty="0" smtClean="0"/>
              <a:t>RPC (</a:t>
            </a:r>
            <a:r>
              <a:rPr lang="en-GB" dirty="0" err="1" smtClean="0"/>
              <a:t>Rinaldo</a:t>
            </a:r>
            <a:r>
              <a:rPr lang="en-GB" dirty="0" smtClean="0"/>
              <a:t> </a:t>
            </a:r>
            <a:r>
              <a:rPr lang="en-GB" dirty="0" err="1" smtClean="0"/>
              <a:t>Santonico</a:t>
            </a:r>
            <a:r>
              <a:rPr lang="en-GB" dirty="0" smtClean="0"/>
              <a:t>) - Bo,Le,Na,Rm1,Rm2</a:t>
            </a:r>
          </a:p>
          <a:p>
            <a:r>
              <a:rPr lang="en-GB" dirty="0" smtClean="0"/>
              <a:t>Tiles (</a:t>
            </a:r>
            <a:r>
              <a:rPr lang="en-GB" dirty="0" err="1" smtClean="0"/>
              <a:t>Vincenzo</a:t>
            </a:r>
            <a:r>
              <a:rPr lang="en-GB" dirty="0" smtClean="0"/>
              <a:t> </a:t>
            </a:r>
            <a:r>
              <a:rPr lang="en-GB" dirty="0" err="1" smtClean="0"/>
              <a:t>Cavasinni</a:t>
            </a:r>
            <a:r>
              <a:rPr lang="en-GB" dirty="0" smtClean="0"/>
              <a:t>) - Pi</a:t>
            </a:r>
          </a:p>
          <a:p>
            <a:r>
              <a:rPr lang="en-GB" dirty="0" err="1" smtClean="0"/>
              <a:t>Toroide</a:t>
            </a:r>
            <a:r>
              <a:rPr lang="en-GB" dirty="0" smtClean="0"/>
              <a:t> (</a:t>
            </a:r>
            <a:r>
              <a:rPr lang="en-GB" dirty="0" err="1" smtClean="0"/>
              <a:t>Volpini</a:t>
            </a:r>
            <a:r>
              <a:rPr lang="en-GB" dirty="0" smtClean="0"/>
              <a:t>?) - Mi </a:t>
            </a:r>
          </a:p>
          <a:p>
            <a:r>
              <a:rPr lang="en-GB" dirty="0" smtClean="0"/>
              <a:t>Trigger/DAQ (</a:t>
            </a:r>
            <a:r>
              <a:rPr lang="en-GB" dirty="0" err="1" smtClean="0"/>
              <a:t>Enrico</a:t>
            </a:r>
            <a:r>
              <a:rPr lang="en-GB" dirty="0" smtClean="0"/>
              <a:t> </a:t>
            </a:r>
            <a:r>
              <a:rPr lang="en-GB" dirty="0" err="1" smtClean="0"/>
              <a:t>Pasqualucci</a:t>
            </a:r>
            <a:r>
              <a:rPr lang="en-GB" dirty="0" smtClean="0"/>
              <a:t>) – </a:t>
            </a:r>
            <a:r>
              <a:rPr lang="en-GB" dirty="0" err="1" smtClean="0"/>
              <a:t>Bo,Ge,Le,LNF</a:t>
            </a:r>
            <a:r>
              <a:rPr lang="en-GB" dirty="0" smtClean="0"/>
              <a:t>, Na,Pi,Pv,Rm1,Rm2,Rm3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Maggio 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Leonardo Rossi – ATLAS_IT- Bologna 6/5/09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DCF9-480B-47B7-B1A9-8420BD934218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GB" dirty="0" err="1" smtClean="0"/>
              <a:t>Stato</a:t>
            </a:r>
            <a:r>
              <a:rPr lang="en-GB" dirty="0" smtClean="0"/>
              <a:t> e </a:t>
            </a:r>
            <a:r>
              <a:rPr lang="en-GB" dirty="0" err="1" smtClean="0"/>
              <a:t>rinnovo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358246" cy="5214974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Con </a:t>
            </a:r>
            <a:r>
              <a:rPr lang="en-GB" dirty="0" err="1" smtClean="0"/>
              <a:t>l’eccezione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Giovanni </a:t>
            </a:r>
            <a:r>
              <a:rPr lang="en-GB" dirty="0" err="1" smtClean="0"/>
              <a:t>Maccarone</a:t>
            </a:r>
            <a:r>
              <a:rPr lang="en-GB" dirty="0" smtClean="0"/>
              <a:t> (</a:t>
            </a:r>
            <a:r>
              <a:rPr lang="en-GB" dirty="0" err="1" smtClean="0"/>
              <a:t>eletto</a:t>
            </a:r>
            <a:r>
              <a:rPr lang="en-GB" dirty="0" smtClean="0"/>
              <a:t> 5/3/2008) e </a:t>
            </a:r>
            <a:r>
              <a:rPr lang="en-GB" dirty="0" err="1" smtClean="0"/>
              <a:t>Enrico</a:t>
            </a:r>
            <a:r>
              <a:rPr lang="en-GB" dirty="0" smtClean="0"/>
              <a:t> </a:t>
            </a:r>
            <a:r>
              <a:rPr lang="en-GB" dirty="0" err="1" smtClean="0"/>
              <a:t>Pasqualucci</a:t>
            </a:r>
            <a:r>
              <a:rPr lang="en-GB" dirty="0" smtClean="0"/>
              <a:t> (12/10/07)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altri</a:t>
            </a:r>
            <a:r>
              <a:rPr lang="en-GB" dirty="0" smtClean="0"/>
              <a:t> </a:t>
            </a:r>
            <a:r>
              <a:rPr lang="en-GB" dirty="0" err="1" smtClean="0"/>
              <a:t>rappresentanti</a:t>
            </a:r>
            <a:r>
              <a:rPr lang="en-GB" dirty="0" smtClean="0"/>
              <a:t> </a:t>
            </a:r>
            <a:r>
              <a:rPr lang="en-GB" dirty="0" err="1" smtClean="0"/>
              <a:t>sono</a:t>
            </a:r>
            <a:r>
              <a:rPr lang="en-GB" dirty="0" smtClean="0"/>
              <a:t> in </a:t>
            </a:r>
            <a:r>
              <a:rPr lang="en-GB" dirty="0" err="1" smtClean="0"/>
              <a:t>prorogazio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Propongo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proceda</a:t>
            </a:r>
            <a:r>
              <a:rPr lang="en-GB" dirty="0" smtClean="0"/>
              <a:t> al </a:t>
            </a:r>
            <a:r>
              <a:rPr lang="en-GB" dirty="0" err="1" smtClean="0"/>
              <a:t>piu</a:t>
            </a:r>
            <a:r>
              <a:rPr lang="en-GB" dirty="0" smtClean="0"/>
              <a:t>’ presto al </a:t>
            </a:r>
            <a:r>
              <a:rPr lang="en-GB" dirty="0" err="1" smtClean="0"/>
              <a:t>rinnovo</a:t>
            </a:r>
            <a:r>
              <a:rPr lang="en-GB" dirty="0" smtClean="0"/>
              <a:t>, e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nuovi</a:t>
            </a:r>
            <a:r>
              <a:rPr lang="en-GB" dirty="0" smtClean="0"/>
              <a:t> </a:t>
            </a:r>
            <a:r>
              <a:rPr lang="en-GB" dirty="0" err="1" smtClean="0"/>
              <a:t>rappresentanti</a:t>
            </a:r>
            <a:r>
              <a:rPr lang="en-GB" dirty="0" smtClean="0"/>
              <a:t> </a:t>
            </a:r>
            <a:r>
              <a:rPr lang="en-GB" dirty="0" err="1" smtClean="0"/>
              <a:t>entrino</a:t>
            </a:r>
            <a:r>
              <a:rPr lang="en-GB" dirty="0" smtClean="0"/>
              <a:t> in </a:t>
            </a:r>
            <a:r>
              <a:rPr lang="en-GB" dirty="0" err="1" smtClean="0"/>
              <a:t>funzione</a:t>
            </a:r>
            <a:r>
              <a:rPr lang="en-GB" dirty="0" smtClean="0"/>
              <a:t> </a:t>
            </a:r>
            <a:r>
              <a:rPr lang="en-GB" dirty="0" err="1" smtClean="0"/>
              <a:t>dopo</a:t>
            </a:r>
            <a:r>
              <a:rPr lang="en-GB" dirty="0" smtClean="0"/>
              <a:t> la CSN1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/>
              <a:t>S</a:t>
            </a:r>
            <a:r>
              <a:rPr lang="en-GB" dirty="0" err="1" smtClean="0"/>
              <a:t>ettembre</a:t>
            </a:r>
            <a:r>
              <a:rPr lang="en-GB" dirty="0" smtClean="0"/>
              <a:t>.   </a:t>
            </a:r>
            <a:r>
              <a:rPr lang="en-GB" dirty="0" err="1" smtClean="0"/>
              <a:t>Mandero</a:t>
            </a:r>
            <a:r>
              <a:rPr lang="en-GB" dirty="0" smtClean="0"/>
              <a:t>’ un </a:t>
            </a:r>
            <a:r>
              <a:rPr lang="en-GB" dirty="0" err="1" smtClean="0"/>
              <a:t>messaggio</a:t>
            </a:r>
            <a:r>
              <a:rPr lang="en-GB" dirty="0" smtClean="0"/>
              <a:t> </a:t>
            </a:r>
            <a:r>
              <a:rPr lang="en-GB" dirty="0" err="1" smtClean="0"/>
              <a:t>ai</a:t>
            </a:r>
            <a:r>
              <a:rPr lang="en-GB" dirty="0" smtClean="0"/>
              <a:t> </a:t>
            </a:r>
            <a:r>
              <a:rPr lang="en-GB" dirty="0" err="1" smtClean="0"/>
              <a:t>gruppi</a:t>
            </a:r>
            <a:r>
              <a:rPr lang="en-GB" dirty="0" smtClean="0"/>
              <a:t> in </a:t>
            </a:r>
            <a:r>
              <a:rPr lang="en-GB" dirty="0" err="1" smtClean="0"/>
              <a:t>questro</a:t>
            </a:r>
            <a:r>
              <a:rPr lang="en-GB" dirty="0" smtClean="0"/>
              <a:t> </a:t>
            </a:r>
            <a:r>
              <a:rPr lang="en-GB" dirty="0" err="1" smtClean="0"/>
              <a:t>senso</a:t>
            </a:r>
            <a:r>
              <a:rPr lang="en-GB" dirty="0" smtClean="0"/>
              <a:t>.</a:t>
            </a:r>
          </a:p>
          <a:p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rinnovo</a:t>
            </a:r>
            <a:r>
              <a:rPr lang="en-GB" dirty="0" smtClean="0"/>
              <a:t> e’ </a:t>
            </a:r>
            <a:r>
              <a:rPr lang="en-GB" dirty="0" err="1" smtClean="0"/>
              <a:t>possibile</a:t>
            </a:r>
            <a:r>
              <a:rPr lang="en-GB" dirty="0" smtClean="0"/>
              <a:t>, ma </a:t>
            </a:r>
            <a:r>
              <a:rPr lang="en-GB" dirty="0" err="1" smtClean="0"/>
              <a:t>preferirei</a:t>
            </a:r>
            <a:r>
              <a:rPr lang="en-GB" dirty="0" smtClean="0"/>
              <a:t> </a:t>
            </a:r>
            <a:r>
              <a:rPr lang="en-GB" dirty="0" err="1" smtClean="0"/>
              <a:t>nomi</a:t>
            </a:r>
            <a:r>
              <a:rPr lang="en-GB" dirty="0" smtClean="0"/>
              <a:t> </a:t>
            </a:r>
            <a:r>
              <a:rPr lang="en-GB" dirty="0" err="1" smtClean="0"/>
              <a:t>nuovi</a:t>
            </a:r>
            <a:r>
              <a:rPr lang="en-GB" dirty="0" smtClean="0"/>
              <a:t>.</a:t>
            </a:r>
          </a:p>
          <a:p>
            <a:r>
              <a:rPr lang="en-GB" dirty="0" err="1"/>
              <a:t>m</a:t>
            </a:r>
            <a:r>
              <a:rPr lang="en-GB" dirty="0" err="1" smtClean="0"/>
              <a:t>etterei</a:t>
            </a:r>
            <a:r>
              <a:rPr lang="en-GB" dirty="0" smtClean="0"/>
              <a:t> in </a:t>
            </a:r>
            <a:r>
              <a:rPr lang="en-GB" dirty="0" err="1" smtClean="0"/>
              <a:t>quiescienza</a:t>
            </a:r>
            <a:r>
              <a:rPr lang="en-GB" dirty="0" smtClean="0"/>
              <a:t>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rappresentante</a:t>
            </a:r>
            <a:r>
              <a:rPr lang="en-GB" dirty="0" smtClean="0"/>
              <a:t> del </a:t>
            </a:r>
            <a:r>
              <a:rPr lang="en-GB" dirty="0" err="1" smtClean="0"/>
              <a:t>toroide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Maggio 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Leonardo Rossi – ATLAS_IT- Bologna 6/5/09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DCF9-480B-47B7-B1A9-8420BD934218}" type="slidenum">
              <a:rPr lang="en-GB" smtClean="0"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Responsabili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attivita</a:t>
            </a:r>
            <a:r>
              <a:rPr lang="en-GB" dirty="0" smtClean="0"/>
              <a:t>’ </a:t>
            </a:r>
            <a:r>
              <a:rPr lang="en-GB" sz="3100" dirty="0" smtClean="0"/>
              <a:t>(</a:t>
            </a:r>
            <a:r>
              <a:rPr lang="en-GB" sz="3100" dirty="0" err="1" smtClean="0"/>
              <a:t>Analisi</a:t>
            </a:r>
            <a:r>
              <a:rPr lang="en-GB" sz="3100" dirty="0" smtClean="0"/>
              <a:t> e </a:t>
            </a:r>
            <a:r>
              <a:rPr lang="en-GB" sz="3100" dirty="0" err="1" smtClean="0"/>
              <a:t>Calcolo</a:t>
            </a:r>
            <a:r>
              <a:rPr lang="en-GB" sz="3100" dirty="0" smtClean="0"/>
              <a:t>) </a:t>
            </a:r>
            <a:endParaRPr lang="en-GB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501122" cy="498317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</a:t>
            </a:r>
            <a:r>
              <a:rPr lang="en-GB" dirty="0" smtClean="0"/>
              <a:t>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nazionale</a:t>
            </a:r>
            <a:r>
              <a:rPr lang="en-GB" dirty="0" smtClean="0"/>
              <a:t> </a:t>
            </a:r>
            <a:r>
              <a:rPr lang="en-GB" dirty="0" err="1" smtClean="0"/>
              <a:t>quindi</a:t>
            </a:r>
            <a:r>
              <a:rPr lang="en-GB" dirty="0" smtClean="0"/>
              <a:t> </a:t>
            </a:r>
            <a:r>
              <a:rPr lang="en-GB" dirty="0" err="1" smtClean="0"/>
              <a:t>eletti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tutti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gruppi</a:t>
            </a:r>
            <a:endParaRPr lang="en-GB" dirty="0" smtClean="0"/>
          </a:p>
          <a:p>
            <a:endParaRPr lang="en-GB" sz="1200" dirty="0" smtClean="0"/>
          </a:p>
          <a:p>
            <a:r>
              <a:rPr lang="en-GB" dirty="0" err="1" smtClean="0"/>
              <a:t>Analisi</a:t>
            </a:r>
            <a:r>
              <a:rPr lang="en-GB" dirty="0" smtClean="0"/>
              <a:t> (Giacomo Polesello) (26/3/07)</a:t>
            </a:r>
          </a:p>
          <a:p>
            <a:r>
              <a:rPr lang="en-GB" dirty="0" err="1" smtClean="0"/>
              <a:t>Calcolo</a:t>
            </a:r>
            <a:r>
              <a:rPr lang="en-GB" dirty="0" smtClean="0"/>
              <a:t> (</a:t>
            </a:r>
            <a:r>
              <a:rPr lang="en-GB" dirty="0" err="1" smtClean="0"/>
              <a:t>Gianpaolo</a:t>
            </a:r>
            <a:r>
              <a:rPr lang="en-GB" dirty="0" smtClean="0"/>
              <a:t> </a:t>
            </a:r>
            <a:r>
              <a:rPr lang="en-GB" dirty="0" err="1" smtClean="0"/>
              <a:t>Carlino</a:t>
            </a:r>
            <a:r>
              <a:rPr lang="en-GB" dirty="0" smtClean="0"/>
              <a:t>) (18/6/07)</a:t>
            </a:r>
          </a:p>
          <a:p>
            <a:endParaRPr lang="en-GB" dirty="0"/>
          </a:p>
          <a:p>
            <a:r>
              <a:rPr lang="en-GB" dirty="0" err="1" smtClean="0"/>
              <a:t>Anche</a:t>
            </a:r>
            <a:r>
              <a:rPr lang="en-GB" dirty="0" smtClean="0"/>
              <a:t> qui </a:t>
            </a:r>
            <a:r>
              <a:rPr lang="en-GB" dirty="0" err="1" smtClean="0"/>
              <a:t>occorre</a:t>
            </a:r>
            <a:r>
              <a:rPr lang="en-GB" dirty="0" smtClean="0"/>
              <a:t> </a:t>
            </a:r>
            <a:r>
              <a:rPr lang="en-GB" dirty="0" err="1" smtClean="0"/>
              <a:t>procedere</a:t>
            </a:r>
            <a:r>
              <a:rPr lang="en-GB" dirty="0" smtClean="0"/>
              <a:t> a un </a:t>
            </a:r>
            <a:r>
              <a:rPr lang="en-GB" dirty="0" err="1" smtClean="0"/>
              <a:t>elezione</a:t>
            </a:r>
            <a:r>
              <a:rPr lang="en-GB" dirty="0" smtClean="0"/>
              <a:t> al </a:t>
            </a:r>
            <a:r>
              <a:rPr lang="en-GB" dirty="0" err="1" smtClean="0"/>
              <a:t>piu</a:t>
            </a:r>
            <a:r>
              <a:rPr lang="en-GB" dirty="0" smtClean="0"/>
              <a:t>’ presto.</a:t>
            </a:r>
          </a:p>
          <a:p>
            <a:r>
              <a:rPr lang="en-GB" dirty="0" smtClean="0"/>
              <a:t>Il </a:t>
            </a:r>
            <a:r>
              <a:rPr lang="en-GB" dirty="0" err="1" smtClean="0"/>
              <a:t>lavoro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coordinatore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analisi</a:t>
            </a:r>
            <a:r>
              <a:rPr lang="en-GB" dirty="0" smtClean="0"/>
              <a:t> </a:t>
            </a:r>
            <a:r>
              <a:rPr lang="en-GB" dirty="0" err="1" smtClean="0"/>
              <a:t>diventera</a:t>
            </a:r>
            <a:r>
              <a:rPr lang="en-GB" dirty="0" smtClean="0"/>
              <a:t>’ </a:t>
            </a:r>
            <a:r>
              <a:rPr lang="en-GB" dirty="0" err="1" smtClean="0"/>
              <a:t>sempre</a:t>
            </a:r>
            <a:r>
              <a:rPr lang="en-GB" dirty="0" smtClean="0"/>
              <a:t> </a:t>
            </a:r>
            <a:r>
              <a:rPr lang="en-GB" dirty="0" err="1" smtClean="0"/>
              <a:t>piu</a:t>
            </a:r>
            <a:r>
              <a:rPr lang="en-GB" dirty="0" smtClean="0"/>
              <a:t>’ </a:t>
            </a:r>
            <a:r>
              <a:rPr lang="en-GB" dirty="0" err="1" smtClean="0"/>
              <a:t>importante</a:t>
            </a:r>
            <a:r>
              <a:rPr lang="en-GB" dirty="0" smtClean="0"/>
              <a:t>, </a:t>
            </a:r>
            <a:r>
              <a:rPr lang="en-GB" dirty="0" err="1" smtClean="0"/>
              <a:t>io</a:t>
            </a:r>
            <a:r>
              <a:rPr lang="en-GB" dirty="0" smtClean="0"/>
              <a:t> </a:t>
            </a:r>
            <a:r>
              <a:rPr lang="en-GB" dirty="0" err="1" smtClean="0"/>
              <a:t>preferirei</a:t>
            </a:r>
            <a:r>
              <a:rPr lang="en-GB" dirty="0" smtClean="0"/>
              <a:t> un </a:t>
            </a:r>
            <a:r>
              <a:rPr lang="en-GB" dirty="0" err="1" smtClean="0"/>
              <a:t>meccanismo</a:t>
            </a:r>
            <a:r>
              <a:rPr lang="en-GB" dirty="0" smtClean="0"/>
              <a:t> simile a </a:t>
            </a:r>
            <a:r>
              <a:rPr lang="en-GB" dirty="0" err="1" smtClean="0"/>
              <a:t>quello</a:t>
            </a:r>
            <a:r>
              <a:rPr lang="en-GB" dirty="0" smtClean="0"/>
              <a:t> del </a:t>
            </a:r>
            <a:r>
              <a:rPr lang="en-GB" dirty="0" err="1" smtClean="0"/>
              <a:t>PhCoord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ATLAS (1 anno deputy e 1 anno in action) </a:t>
            </a:r>
            <a:r>
              <a:rPr lang="en-GB" dirty="0" smtClean="0">
                <a:solidFill>
                  <a:srgbClr val="FF0000"/>
                </a:solidFill>
              </a:rPr>
              <a:t>[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dirty="0" err="1" smtClean="0">
                <a:solidFill>
                  <a:srgbClr val="FF0000"/>
                </a:solidFill>
                <a:sym typeface="Wingdings" pitchFamily="2" charset="2"/>
              </a:rPr>
              <a:t>modifica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sym typeface="Wingdings" pitchFamily="2" charset="2"/>
              </a:rPr>
              <a:t>costituzione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 (a)].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Maggio 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Leonardo Rossi – ATLAS_IT- Bologna 6/5/09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DCF9-480B-47B7-B1A9-8420BD934218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57256"/>
          </a:xfrm>
        </p:spPr>
        <p:txBody>
          <a:bodyPr/>
          <a:lstStyle/>
          <a:p>
            <a:r>
              <a:rPr lang="en-GB" dirty="0" err="1" smtClean="0"/>
              <a:t>Ulteriori</a:t>
            </a:r>
            <a:r>
              <a:rPr lang="en-GB" dirty="0" smtClean="0"/>
              <a:t> </a:t>
            </a:r>
            <a:r>
              <a:rPr lang="en-GB" dirty="0" err="1" smtClean="0"/>
              <a:t>commenti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214974"/>
          </a:xfrm>
        </p:spPr>
        <p:txBody>
          <a:bodyPr>
            <a:normAutofit fontScale="92500"/>
          </a:bodyPr>
          <a:lstStyle/>
          <a:p>
            <a:r>
              <a:rPr lang="en-GB" b="1" dirty="0" smtClean="0"/>
              <a:t>Upgrade</a:t>
            </a:r>
            <a:r>
              <a:rPr lang="en-GB" dirty="0" smtClean="0"/>
              <a:t>: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coordinatore</a:t>
            </a:r>
            <a:r>
              <a:rPr lang="en-GB" dirty="0" smtClean="0"/>
              <a:t> </a:t>
            </a:r>
            <a:r>
              <a:rPr lang="en-GB" dirty="0" err="1" smtClean="0"/>
              <a:t>attuale</a:t>
            </a:r>
            <a:r>
              <a:rPr lang="en-GB" dirty="0" smtClean="0"/>
              <a:t> (Giovanni Darbo) e’ </a:t>
            </a:r>
            <a:r>
              <a:rPr lang="en-GB" dirty="0" err="1" smtClean="0"/>
              <a:t>dimissionario</a:t>
            </a:r>
            <a:r>
              <a:rPr lang="en-GB" dirty="0" smtClean="0"/>
              <a:t> (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IBPL). Non </a:t>
            </a:r>
            <a:r>
              <a:rPr lang="en-GB" dirty="0" err="1" smtClean="0"/>
              <a:t>esiste</a:t>
            </a:r>
            <a:r>
              <a:rPr lang="en-GB" dirty="0" smtClean="0"/>
              <a:t>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comunita</a:t>
            </a:r>
            <a:r>
              <a:rPr lang="en-GB" dirty="0" smtClean="0"/>
              <a:t>’ Upgrade </a:t>
            </a:r>
            <a:r>
              <a:rPr lang="en-GB" dirty="0" err="1" smtClean="0"/>
              <a:t>definita</a:t>
            </a:r>
            <a:r>
              <a:rPr lang="en-GB" dirty="0" smtClean="0"/>
              <a:t>, </a:t>
            </a:r>
            <a:r>
              <a:rPr lang="en-GB" dirty="0" err="1" smtClean="0"/>
              <a:t>io</a:t>
            </a:r>
            <a:r>
              <a:rPr lang="en-GB" dirty="0" smtClean="0"/>
              <a:t> </a:t>
            </a:r>
            <a:r>
              <a:rPr lang="en-GB" dirty="0" err="1" smtClean="0"/>
              <a:t>penso</a:t>
            </a:r>
            <a:r>
              <a:rPr lang="en-GB" dirty="0" smtClean="0"/>
              <a:t> </a:t>
            </a:r>
            <a:r>
              <a:rPr lang="en-GB" dirty="0" err="1" smtClean="0"/>
              <a:t>anche</a:t>
            </a:r>
            <a:r>
              <a:rPr lang="en-GB" dirty="0" smtClean="0"/>
              <a:t> </a:t>
            </a:r>
            <a:r>
              <a:rPr lang="en-GB" dirty="0" err="1" smtClean="0"/>
              <a:t>questa</a:t>
            </a:r>
            <a:r>
              <a:rPr lang="en-GB" dirty="0" smtClean="0"/>
              <a:t> </a:t>
            </a:r>
            <a:r>
              <a:rPr lang="en-GB" dirty="0" err="1" smtClean="0"/>
              <a:t>attivita</a:t>
            </a:r>
            <a:r>
              <a:rPr lang="en-GB" dirty="0" smtClean="0"/>
              <a:t>’ </a:t>
            </a:r>
            <a:r>
              <a:rPr lang="en-GB" dirty="0" err="1" smtClean="0"/>
              <a:t>vada</a:t>
            </a:r>
            <a:r>
              <a:rPr lang="en-GB" dirty="0" smtClean="0"/>
              <a:t> vista a </a:t>
            </a:r>
            <a:r>
              <a:rPr lang="en-GB" dirty="0" err="1" smtClean="0"/>
              <a:t>livello</a:t>
            </a:r>
            <a:r>
              <a:rPr lang="en-GB" dirty="0" smtClean="0"/>
              <a:t> </a:t>
            </a:r>
            <a:r>
              <a:rPr lang="en-GB" dirty="0" err="1" smtClean="0"/>
              <a:t>nazionale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[ </a:t>
            </a:r>
            <a:r>
              <a:rPr lang="en-GB" dirty="0" err="1" smtClean="0">
                <a:solidFill>
                  <a:srgbClr val="FF0000"/>
                </a:solidFill>
                <a:sym typeface="Wingdings" pitchFamily="2" charset="2"/>
              </a:rPr>
              <a:t>modifica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sym typeface="Wingdings" pitchFamily="2" charset="2"/>
              </a:rPr>
              <a:t>costituzione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 (b)]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b="1" dirty="0" smtClean="0"/>
              <a:t>Trigger/DAQ </a:t>
            </a:r>
            <a:r>
              <a:rPr lang="en-GB" dirty="0" smtClean="0"/>
              <a:t> e’ un </a:t>
            </a:r>
            <a:r>
              <a:rPr lang="en-GB" dirty="0" err="1" smtClean="0"/>
              <a:t>attivita</a:t>
            </a:r>
            <a:r>
              <a:rPr lang="en-GB" dirty="0" smtClean="0"/>
              <a:t>’ in cui </a:t>
            </a:r>
            <a:r>
              <a:rPr lang="en-GB" dirty="0" err="1" smtClean="0"/>
              <a:t>sono</a:t>
            </a:r>
            <a:r>
              <a:rPr lang="en-GB" dirty="0" smtClean="0"/>
              <a:t> </a:t>
            </a:r>
            <a:r>
              <a:rPr lang="en-GB" dirty="0" err="1" smtClean="0"/>
              <a:t>direttamente</a:t>
            </a:r>
            <a:r>
              <a:rPr lang="en-GB" dirty="0" smtClean="0"/>
              <a:t> </a:t>
            </a:r>
            <a:r>
              <a:rPr lang="en-GB" dirty="0" err="1" smtClean="0"/>
              <a:t>coinvolti</a:t>
            </a:r>
            <a:r>
              <a:rPr lang="en-GB" dirty="0" smtClean="0"/>
              <a:t> 10 </a:t>
            </a:r>
            <a:r>
              <a:rPr lang="en-GB" dirty="0" err="1" smtClean="0"/>
              <a:t>gruppi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13, e’ </a:t>
            </a:r>
            <a:r>
              <a:rPr lang="en-GB" dirty="0" err="1" smtClean="0"/>
              <a:t>cruciale</a:t>
            </a:r>
            <a:r>
              <a:rPr lang="en-GB" dirty="0" smtClean="0"/>
              <a:t> per </a:t>
            </a:r>
            <a:r>
              <a:rPr lang="en-GB" dirty="0" err="1" smtClean="0"/>
              <a:t>il</a:t>
            </a:r>
            <a:r>
              <a:rPr lang="en-GB" dirty="0" smtClean="0"/>
              <a:t> </a:t>
            </a:r>
            <a:r>
              <a:rPr lang="en-GB" dirty="0" err="1" smtClean="0"/>
              <a:t>successo</a:t>
            </a:r>
            <a:r>
              <a:rPr lang="en-GB" dirty="0" smtClean="0"/>
              <a:t> </a:t>
            </a:r>
            <a:r>
              <a:rPr lang="en-GB" dirty="0" err="1" smtClean="0"/>
              <a:t>dell’esperimento</a:t>
            </a:r>
            <a:r>
              <a:rPr lang="en-GB" dirty="0"/>
              <a:t> </a:t>
            </a:r>
            <a:r>
              <a:rPr lang="en-GB" dirty="0" smtClean="0"/>
              <a:t>e </a:t>
            </a:r>
            <a:r>
              <a:rPr lang="en-GB" dirty="0" err="1" smtClean="0"/>
              <a:t>deve</a:t>
            </a:r>
            <a:r>
              <a:rPr lang="en-GB" dirty="0" smtClean="0"/>
              <a:t> </a:t>
            </a:r>
            <a:r>
              <a:rPr lang="en-GB" dirty="0" err="1" smtClean="0"/>
              <a:t>essere</a:t>
            </a:r>
            <a:r>
              <a:rPr lang="en-GB" dirty="0" smtClean="0"/>
              <a:t> </a:t>
            </a:r>
            <a:r>
              <a:rPr lang="en-GB" dirty="0" err="1" smtClean="0"/>
              <a:t>integrata</a:t>
            </a:r>
            <a:r>
              <a:rPr lang="en-GB" dirty="0" smtClean="0"/>
              <a:t> con le </a:t>
            </a:r>
            <a:r>
              <a:rPr lang="en-GB" dirty="0" err="1" smtClean="0"/>
              <a:t>analisi</a:t>
            </a:r>
            <a:r>
              <a:rPr lang="en-GB" dirty="0" smtClean="0"/>
              <a:t> al </a:t>
            </a:r>
            <a:r>
              <a:rPr lang="en-GB" dirty="0" err="1" smtClean="0"/>
              <a:t>meglio</a:t>
            </a:r>
            <a:r>
              <a:rPr lang="en-GB" dirty="0" smtClean="0"/>
              <a:t>. </a:t>
            </a:r>
            <a:r>
              <a:rPr lang="en-GB" dirty="0" err="1" smtClean="0"/>
              <a:t>Penso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anche</a:t>
            </a:r>
            <a:r>
              <a:rPr lang="en-GB" dirty="0" smtClean="0"/>
              <a:t> </a:t>
            </a:r>
            <a:r>
              <a:rPr lang="en-GB" dirty="0" err="1" smtClean="0"/>
              <a:t>questo</a:t>
            </a:r>
            <a:r>
              <a:rPr lang="en-GB" dirty="0" smtClean="0"/>
              <a:t> </a:t>
            </a:r>
            <a:r>
              <a:rPr lang="en-GB" dirty="0" err="1" smtClean="0"/>
              <a:t>coordinatore</a:t>
            </a:r>
            <a:r>
              <a:rPr lang="en-GB" dirty="0" smtClean="0"/>
              <a:t> </a:t>
            </a:r>
            <a:r>
              <a:rPr lang="en-GB" dirty="0" err="1" smtClean="0"/>
              <a:t>debba</a:t>
            </a:r>
            <a:r>
              <a:rPr lang="en-GB" dirty="0" smtClean="0"/>
              <a:t> </a:t>
            </a:r>
            <a:r>
              <a:rPr lang="en-GB" dirty="0" err="1" smtClean="0"/>
              <a:t>essere</a:t>
            </a:r>
            <a:r>
              <a:rPr lang="en-GB" dirty="0" smtClean="0"/>
              <a:t> </a:t>
            </a:r>
            <a:r>
              <a:rPr lang="en-GB" dirty="0" err="1" smtClean="0"/>
              <a:t>eletto</a:t>
            </a:r>
            <a:r>
              <a:rPr lang="en-GB" dirty="0" smtClean="0"/>
              <a:t> </a:t>
            </a:r>
            <a:r>
              <a:rPr lang="en-GB" dirty="0" err="1" smtClean="0"/>
              <a:t>da</a:t>
            </a:r>
            <a:r>
              <a:rPr lang="en-GB" dirty="0" smtClean="0"/>
              <a:t> </a:t>
            </a:r>
            <a:r>
              <a:rPr lang="en-GB" dirty="0" err="1" smtClean="0"/>
              <a:t>tutti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gruppi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[ </a:t>
            </a:r>
            <a:r>
              <a:rPr lang="en-GB" dirty="0" err="1" smtClean="0">
                <a:solidFill>
                  <a:srgbClr val="FF0000"/>
                </a:solidFill>
                <a:sym typeface="Wingdings" pitchFamily="2" charset="2"/>
              </a:rPr>
              <a:t>modifica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sym typeface="Wingdings" pitchFamily="2" charset="2"/>
              </a:rPr>
              <a:t>costituzione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 (c)]</a:t>
            </a:r>
            <a:r>
              <a:rPr lang="en-GB" dirty="0" smtClean="0">
                <a:solidFill>
                  <a:srgbClr val="FF0000"/>
                </a:solidFill>
              </a:rPr>
              <a:t>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Maggio 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Leonardo Rossi – ATLAS_IT- Bologna 6/5/09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DCF9-480B-47B7-B1A9-8420BD934218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00042"/>
            <a:ext cx="8186766" cy="5626121"/>
          </a:xfrm>
        </p:spPr>
        <p:txBody>
          <a:bodyPr>
            <a:normAutofit lnSpcReduction="10000"/>
          </a:bodyPr>
          <a:lstStyle/>
          <a:p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costituzione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ATLAS Italia non </a:t>
            </a:r>
            <a:r>
              <a:rPr lang="en-GB" dirty="0" err="1" smtClean="0"/>
              <a:t>c’e</a:t>
            </a:r>
            <a:r>
              <a:rPr lang="en-GB" dirty="0" smtClean="0"/>
              <a:t>’ </a:t>
            </a:r>
            <a:r>
              <a:rPr lang="en-GB" dirty="0" err="1" smtClean="0"/>
              <a:t>scritto</a:t>
            </a:r>
            <a:r>
              <a:rPr lang="en-GB" dirty="0" smtClean="0"/>
              <a:t> come </a:t>
            </a:r>
            <a:r>
              <a:rPr lang="en-GB" dirty="0" err="1" smtClean="0"/>
              <a:t>essa</a:t>
            </a:r>
            <a:r>
              <a:rPr lang="en-GB" dirty="0" smtClean="0"/>
              <a:t> </a:t>
            </a:r>
            <a:r>
              <a:rPr lang="en-GB" dirty="0" err="1" smtClean="0"/>
              <a:t>si</a:t>
            </a:r>
            <a:r>
              <a:rPr lang="en-GB" dirty="0" smtClean="0"/>
              <a:t> </a:t>
            </a:r>
            <a:r>
              <a:rPr lang="en-GB" dirty="0" err="1" smtClean="0"/>
              <a:t>possa</a:t>
            </a:r>
            <a:r>
              <a:rPr lang="en-GB" dirty="0" smtClean="0"/>
              <a:t> </a:t>
            </a:r>
            <a:r>
              <a:rPr lang="en-GB" dirty="0" err="1" smtClean="0"/>
              <a:t>modificare</a:t>
            </a:r>
            <a:r>
              <a:rPr lang="en-GB" dirty="0" smtClean="0"/>
              <a:t>...</a:t>
            </a:r>
          </a:p>
          <a:p>
            <a:r>
              <a:rPr lang="en-GB" dirty="0" err="1" smtClean="0"/>
              <a:t>Proporrei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definire</a:t>
            </a:r>
            <a:r>
              <a:rPr lang="en-GB" dirty="0" smtClean="0"/>
              <a:t> un </a:t>
            </a:r>
            <a:r>
              <a:rPr lang="en-GB" dirty="0" err="1" smtClean="0"/>
              <a:t>metodo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modifica</a:t>
            </a:r>
            <a:r>
              <a:rPr lang="en-GB" dirty="0" smtClean="0"/>
              <a:t> (e.g. </a:t>
            </a:r>
            <a:r>
              <a:rPr lang="en-GB" dirty="0" err="1"/>
              <a:t>a</a:t>
            </a:r>
            <a:r>
              <a:rPr lang="en-GB" dirty="0" err="1" smtClean="0"/>
              <a:t>ccordo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almeno</a:t>
            </a:r>
            <a:r>
              <a:rPr lang="en-GB" dirty="0" smtClean="0"/>
              <a:t> 2/3 </a:t>
            </a:r>
            <a:r>
              <a:rPr lang="en-GB" dirty="0" err="1" smtClean="0"/>
              <a:t>dei</a:t>
            </a:r>
            <a:r>
              <a:rPr lang="en-GB" dirty="0" smtClean="0"/>
              <a:t> </a:t>
            </a:r>
            <a:r>
              <a:rPr lang="en-GB" dirty="0" err="1" smtClean="0"/>
              <a:t>gruppi</a:t>
            </a:r>
            <a:r>
              <a:rPr lang="en-GB" dirty="0" smtClean="0"/>
              <a:t>) se </a:t>
            </a:r>
            <a:r>
              <a:rPr lang="en-GB" dirty="0" err="1" smtClean="0"/>
              <a:t>possibile</a:t>
            </a:r>
            <a:r>
              <a:rPr lang="en-GB" dirty="0" smtClean="0"/>
              <a:t> qui e </a:t>
            </a:r>
            <a:r>
              <a:rPr lang="en-GB" dirty="0" err="1" smtClean="0"/>
              <a:t>ora</a:t>
            </a:r>
            <a:r>
              <a:rPr lang="en-GB" dirty="0" smtClean="0"/>
              <a:t> e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includerlo</a:t>
            </a:r>
            <a:r>
              <a:rPr lang="en-GB" dirty="0" smtClean="0"/>
              <a:t> </a:t>
            </a:r>
            <a:r>
              <a:rPr lang="en-GB" dirty="0" err="1" smtClean="0"/>
              <a:t>nella</a:t>
            </a:r>
            <a:r>
              <a:rPr lang="en-GB" dirty="0" smtClean="0"/>
              <a:t> </a:t>
            </a:r>
            <a:r>
              <a:rPr lang="en-GB" dirty="0" err="1" smtClean="0"/>
              <a:t>costituzione</a:t>
            </a:r>
            <a:r>
              <a:rPr lang="en-GB" dirty="0" smtClean="0"/>
              <a:t> </a:t>
            </a:r>
            <a:r>
              <a:rPr lang="en-GB" dirty="0" smtClean="0">
                <a:solidFill>
                  <a:srgbClr val="FF0000"/>
                </a:solidFill>
              </a:rPr>
              <a:t>[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GB" dirty="0" err="1" smtClean="0">
                <a:solidFill>
                  <a:srgbClr val="FF0000"/>
                </a:solidFill>
                <a:sym typeface="Wingdings" pitchFamily="2" charset="2"/>
              </a:rPr>
              <a:t>modifica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dirty="0" err="1" smtClean="0">
                <a:solidFill>
                  <a:srgbClr val="FF0000"/>
                </a:solidFill>
                <a:sym typeface="Wingdings" pitchFamily="2" charset="2"/>
              </a:rPr>
              <a:t>costituzione</a:t>
            </a:r>
            <a:r>
              <a:rPr lang="en-GB" dirty="0" smtClean="0">
                <a:solidFill>
                  <a:srgbClr val="FF0000"/>
                </a:solidFill>
                <a:sym typeface="Wingdings" pitchFamily="2" charset="2"/>
              </a:rPr>
              <a:t> (d)] </a:t>
            </a:r>
            <a:r>
              <a:rPr lang="en-GB" dirty="0" smtClean="0"/>
              <a:t>e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sottoporre</a:t>
            </a:r>
            <a:r>
              <a:rPr lang="en-GB" dirty="0" smtClean="0"/>
              <a:t> poi le </a:t>
            </a:r>
            <a:r>
              <a:rPr lang="en-GB" dirty="0" err="1" smtClean="0"/>
              <a:t>modifiche</a:t>
            </a:r>
            <a:r>
              <a:rPr lang="en-GB" dirty="0" smtClean="0"/>
              <a:t> </a:t>
            </a:r>
            <a:r>
              <a:rPr lang="en-GB" dirty="0" err="1" smtClean="0"/>
              <a:t>proposte</a:t>
            </a:r>
            <a:r>
              <a:rPr lang="en-GB" dirty="0" smtClean="0"/>
              <a:t> (</a:t>
            </a:r>
            <a:r>
              <a:rPr lang="en-GB" dirty="0" err="1" smtClean="0"/>
              <a:t>a,b,c</a:t>
            </a:r>
            <a:r>
              <a:rPr lang="en-GB" dirty="0" smtClean="0"/>
              <a:t>) a </a:t>
            </a:r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discussione</a:t>
            </a:r>
            <a:r>
              <a:rPr lang="en-GB" dirty="0" smtClean="0"/>
              <a:t> e </a:t>
            </a:r>
            <a:r>
              <a:rPr lang="en-GB" dirty="0" err="1" smtClean="0"/>
              <a:t>votazione</a:t>
            </a:r>
            <a:r>
              <a:rPr lang="en-GB" dirty="0" smtClean="0"/>
              <a:t> </a:t>
            </a:r>
            <a:r>
              <a:rPr lang="en-GB" smtClean="0"/>
              <a:t>in tempi </a:t>
            </a:r>
            <a:r>
              <a:rPr lang="en-GB" dirty="0" err="1" smtClean="0"/>
              <a:t>brevi</a:t>
            </a:r>
            <a:r>
              <a:rPr lang="en-GB" dirty="0" smtClean="0"/>
              <a:t>.</a:t>
            </a:r>
          </a:p>
          <a:p>
            <a:r>
              <a:rPr lang="en-GB" dirty="0" smtClean="0"/>
              <a:t>E’ </a:t>
            </a:r>
            <a:r>
              <a:rPr lang="en-GB" dirty="0" err="1" smtClean="0"/>
              <a:t>opportuno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</a:t>
            </a:r>
            <a:r>
              <a:rPr lang="en-GB" dirty="0" err="1" smtClean="0"/>
              <a:t>l’elezione</a:t>
            </a:r>
            <a:r>
              <a:rPr lang="en-GB" dirty="0" smtClean="0"/>
              <a:t> del </a:t>
            </a:r>
            <a:r>
              <a:rPr lang="en-GB" dirty="0" err="1" smtClean="0"/>
              <a:t>coord</a:t>
            </a:r>
            <a:r>
              <a:rPr lang="en-GB" dirty="0" smtClean="0"/>
              <a:t> </a:t>
            </a:r>
            <a:r>
              <a:rPr lang="en-GB" dirty="0" err="1" smtClean="0"/>
              <a:t>delle</a:t>
            </a:r>
            <a:r>
              <a:rPr lang="en-GB" dirty="0" smtClean="0"/>
              <a:t> </a:t>
            </a:r>
            <a:r>
              <a:rPr lang="en-GB" dirty="0" err="1" smtClean="0"/>
              <a:t>analisi</a:t>
            </a:r>
            <a:r>
              <a:rPr lang="en-GB" dirty="0" smtClean="0"/>
              <a:t> </a:t>
            </a:r>
            <a:r>
              <a:rPr lang="en-GB" dirty="0" err="1" smtClean="0"/>
              <a:t>segua</a:t>
            </a:r>
            <a:r>
              <a:rPr lang="en-GB" dirty="0" smtClean="0"/>
              <a:t> la </a:t>
            </a:r>
            <a:r>
              <a:rPr lang="en-GB" dirty="0" err="1" smtClean="0"/>
              <a:t>discussione</a:t>
            </a:r>
            <a:r>
              <a:rPr lang="en-GB" dirty="0" smtClean="0"/>
              <a:t> </a:t>
            </a:r>
            <a:r>
              <a:rPr lang="en-GB" dirty="0" err="1" smtClean="0"/>
              <a:t>ed</a:t>
            </a:r>
            <a:r>
              <a:rPr lang="en-GB" dirty="0" smtClean="0"/>
              <a:t> </a:t>
            </a:r>
            <a:r>
              <a:rPr lang="en-GB" dirty="0" err="1" smtClean="0"/>
              <a:t>eventuale</a:t>
            </a:r>
            <a:r>
              <a:rPr lang="en-GB" dirty="0" smtClean="0"/>
              <a:t> </a:t>
            </a:r>
            <a:r>
              <a:rPr lang="en-GB" dirty="0" err="1" smtClean="0"/>
              <a:t>modifica</a:t>
            </a:r>
            <a:r>
              <a:rPr lang="en-GB" dirty="0" smtClean="0"/>
              <a:t> (a).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 Maggio 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Leonardo Rossi – ATLAS_IT- Bologna 6/5/09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9DCF9-480B-47B7-B1A9-8420BD934218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470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Organizzazione ATLAS IT</vt:lpstr>
      <vt:lpstr>Rappresentanti linee di attivita’</vt:lpstr>
      <vt:lpstr>Stato e rinnovo</vt:lpstr>
      <vt:lpstr>Responsabili di attivita’ (Analisi e Calcolo) </vt:lpstr>
      <vt:lpstr>Ulteriori commenti</vt:lpstr>
      <vt:lpstr>Slide 6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leonardo</dc:creator>
  <cp:lastModifiedBy>leonardo</cp:lastModifiedBy>
  <cp:revision>5</cp:revision>
  <dcterms:created xsi:type="dcterms:W3CDTF">2009-05-06T06:00:41Z</dcterms:created>
  <dcterms:modified xsi:type="dcterms:W3CDTF">2009-05-06T07:56:44Z</dcterms:modified>
</cp:coreProperties>
</file>