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75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4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48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2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0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48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55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6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57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3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FB92-75C0-45BB-BBDD-0FAD246E522E}" type="datetimeFigureOut">
              <a:rPr lang="it-IT" smtClean="0"/>
              <a:pPr/>
              <a:t>04/12/2017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B0F8-B2B2-4A2E-8411-C3C6343022C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39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13" y="404492"/>
            <a:ext cx="449790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0"/>
            <a:ext cx="3390900" cy="20810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968" y="-429506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Disciplinare sugli SPIN OFF </a:t>
            </a:r>
            <a:r>
              <a:rPr lang="it-IT" sz="3600" b="1" dirty="0" smtClean="0">
                <a:solidFill>
                  <a:srgbClr val="FF0000"/>
                </a:solidFill>
              </a:rPr>
              <a:t>dell’INFN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1790700" y="2384884"/>
            <a:ext cx="449790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67544" y="632815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http://www.gazzettaufficiale.it/atto/serie_generale/caricaDettaglioAtto/originario?atto.dataPubblicazioneGazzetta=2011-02-05&amp;atto.codiceRedazionale=11A01304&amp;elenco30giorni=false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67544" y="6381156"/>
            <a:ext cx="79208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09663"/>
            <a:ext cx="5715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410448" y="2721694"/>
            <a:ext cx="1554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vecchio regolamento</a:t>
            </a:r>
          </a:p>
          <a:p>
            <a:r>
              <a:rPr lang="it-IT" dirty="0" smtClean="0"/>
              <a:t>Art.8 e 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92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22" y="947857"/>
            <a:ext cx="5927172" cy="319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91" y="4383749"/>
            <a:ext cx="631336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596336" y="22204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Vecchio regolamento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96336" y="50851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Nuovo disciplinare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84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419872" y="580664"/>
            <a:ext cx="286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http://www.pg.infn.it/cntt7/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29" y="1052736"/>
            <a:ext cx="5941095" cy="553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395536" y="4149080"/>
            <a:ext cx="1640780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1"/>
            <a:ext cx="5400600" cy="21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547664" y="2852936"/>
            <a:ext cx="54006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164288" y="14127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Vecchio regolamento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1435598" y="2383121"/>
            <a:ext cx="7168850" cy="3790683"/>
            <a:chOff x="1435598" y="2383121"/>
            <a:chExt cx="7168850" cy="37906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598" y="2383121"/>
              <a:ext cx="5616624" cy="3790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7164288" y="371703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Nuovo disciplinare</a:t>
              </a:r>
              <a:endParaRPr lang="it-IT" dirty="0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529893" y="2927226"/>
            <a:ext cx="5400600" cy="573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6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49" y="1181141"/>
            <a:ext cx="56292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2339752" y="2060848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1042838" y="3121109"/>
            <a:ext cx="8101162" cy="1438275"/>
            <a:chOff x="1042838" y="3140968"/>
            <a:chExt cx="8101162" cy="14382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838" y="3140968"/>
              <a:ext cx="663892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7703840" y="3429000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Vecchio regolamento Art.4</a:t>
              </a:r>
              <a:endParaRPr lang="it-IT" dirty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71486" y="4830509"/>
            <a:ext cx="8665010" cy="1197064"/>
            <a:chOff x="371486" y="4830509"/>
            <a:chExt cx="8665010" cy="11970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86" y="4830509"/>
              <a:ext cx="7350125" cy="119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7596336" y="5104243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Nuovo disciplinare</a:t>
              </a:r>
            </a:p>
            <a:p>
              <a:r>
                <a:rPr lang="it-IT" dirty="0" smtClean="0"/>
                <a:t>Art.2</a:t>
              </a:r>
              <a:endParaRPr lang="it-IT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186120" y="3752165"/>
            <a:ext cx="4393992" cy="1549043"/>
            <a:chOff x="1186120" y="3752165"/>
            <a:chExt cx="4393992" cy="1549043"/>
          </a:xfrm>
        </p:grpSpPr>
        <p:cxnSp>
          <p:nvCxnSpPr>
            <p:cNvPr id="5" name="Connettore 1 4"/>
            <p:cNvCxnSpPr/>
            <p:nvPr/>
          </p:nvCxnSpPr>
          <p:spPr>
            <a:xfrm>
              <a:off x="1186120" y="3752165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5292080" y="5301208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5" y="764704"/>
            <a:ext cx="56578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1686212" y="2269654"/>
            <a:ext cx="5781675" cy="4493443"/>
            <a:chOff x="1686212" y="2269654"/>
            <a:chExt cx="5781675" cy="449344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212" y="2269654"/>
              <a:ext cx="5781675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041" y="5877272"/>
              <a:ext cx="53054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3"/>
          <p:cNvGrpSpPr/>
          <p:nvPr/>
        </p:nvGrpSpPr>
        <p:grpSpPr>
          <a:xfrm>
            <a:off x="3851920" y="1628800"/>
            <a:ext cx="2675495" cy="152400"/>
            <a:chOff x="3851920" y="1628800"/>
            <a:chExt cx="2675495" cy="152400"/>
          </a:xfrm>
        </p:grpSpPr>
        <p:cxnSp>
          <p:nvCxnSpPr>
            <p:cNvPr id="3" name="Connettore 1 2"/>
            <p:cNvCxnSpPr/>
            <p:nvPr/>
          </p:nvCxnSpPr>
          <p:spPr>
            <a:xfrm>
              <a:off x="3851920" y="1628800"/>
              <a:ext cx="72512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5508104" y="1628800"/>
              <a:ext cx="72512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4598753" y="1781200"/>
              <a:ext cx="72512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5802286" y="1781200"/>
              <a:ext cx="72512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43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61329"/>
            <a:ext cx="6000750" cy="447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3059832" y="2636912"/>
            <a:ext cx="4037497" cy="864096"/>
            <a:chOff x="3059832" y="2636912"/>
            <a:chExt cx="4037497" cy="864096"/>
          </a:xfrm>
        </p:grpSpPr>
        <p:cxnSp>
          <p:nvCxnSpPr>
            <p:cNvPr id="4" name="Connettore 1 3"/>
            <p:cNvCxnSpPr/>
            <p:nvPr/>
          </p:nvCxnSpPr>
          <p:spPr>
            <a:xfrm>
              <a:off x="3059832" y="2636912"/>
              <a:ext cx="72512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4"/>
            <p:cNvCxnSpPr/>
            <p:nvPr/>
          </p:nvCxnSpPr>
          <p:spPr>
            <a:xfrm>
              <a:off x="6372200" y="3501008"/>
              <a:ext cx="72512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ttore 1 6"/>
          <p:cNvCxnSpPr/>
          <p:nvPr/>
        </p:nvCxnSpPr>
        <p:spPr>
          <a:xfrm>
            <a:off x="2826862" y="4581128"/>
            <a:ext cx="29692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1808200" y="3356992"/>
            <a:ext cx="5486400" cy="2571750"/>
            <a:chOff x="1816467" y="580664"/>
            <a:chExt cx="5486400" cy="25717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467" y="580664"/>
              <a:ext cx="548640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88" y="2476139"/>
              <a:ext cx="545782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12980"/>
            <a:ext cx="6159891" cy="275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703840" y="19168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Vecchio regolamento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452320" y="431567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Nuovo disciplinare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333"/>
          <a:stretch/>
        </p:blipFill>
        <p:spPr bwMode="auto">
          <a:xfrm>
            <a:off x="1724025" y="1161329"/>
            <a:ext cx="569595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1724025" y="2204864"/>
            <a:ext cx="19118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7" b="274"/>
          <a:stretch/>
        </p:blipFill>
        <p:spPr bwMode="auto">
          <a:xfrm>
            <a:off x="1724025" y="4140000"/>
            <a:ext cx="569595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980728"/>
            <a:ext cx="5514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2123728" y="2852936"/>
            <a:ext cx="42484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1733549" y="3212976"/>
            <a:ext cx="7230939" cy="1866900"/>
            <a:chOff x="1733549" y="3212976"/>
            <a:chExt cx="7230939" cy="18669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9" y="3212976"/>
              <a:ext cx="56769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7410449" y="3645024"/>
              <a:ext cx="1554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Come vecchio regolamento</a:t>
              </a:r>
            </a:p>
            <a:p>
              <a:r>
                <a:rPr lang="it-IT" dirty="0" smtClean="0"/>
                <a:t>Art.6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0450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2300" cy="116132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8007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2417749" y="2852936"/>
            <a:ext cx="2154251" cy="216024"/>
            <a:chOff x="2417749" y="2852936"/>
            <a:chExt cx="2154251" cy="216024"/>
          </a:xfrm>
        </p:grpSpPr>
        <p:cxnSp>
          <p:nvCxnSpPr>
            <p:cNvPr id="6" name="Connettore 1 5"/>
            <p:cNvCxnSpPr/>
            <p:nvPr/>
          </p:nvCxnSpPr>
          <p:spPr>
            <a:xfrm>
              <a:off x="2987824" y="2852936"/>
              <a:ext cx="15841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2417749" y="3068960"/>
              <a:ext cx="15841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/>
          <p:cNvSpPr txBox="1"/>
          <p:nvPr/>
        </p:nvSpPr>
        <p:spPr>
          <a:xfrm>
            <a:off x="7410448" y="2721694"/>
            <a:ext cx="1554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vecchio regolamento</a:t>
            </a:r>
          </a:p>
          <a:p>
            <a:r>
              <a:rPr lang="it-IT" dirty="0" smtClean="0"/>
              <a:t>Art.7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547664" y="3183359"/>
            <a:ext cx="5616624" cy="965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3209837" y="3933056"/>
            <a:ext cx="15841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275856" y="4653136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7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44</Words>
  <Application>Microsoft Office PowerPoint</Application>
  <PresentationFormat>Presentazione su schermo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Disciplinare sugli SPIN OFF dell’INFN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Trasferimento tecnologico</dc:title>
  <dc:creator>Francesco Broggi</dc:creator>
  <cp:lastModifiedBy>Monica Palma</cp:lastModifiedBy>
  <cp:revision>26</cp:revision>
  <dcterms:created xsi:type="dcterms:W3CDTF">2014-01-22T10:23:56Z</dcterms:created>
  <dcterms:modified xsi:type="dcterms:W3CDTF">2017-12-04T08:26:27Z</dcterms:modified>
</cp:coreProperties>
</file>